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ink/ink1.xml" ContentType="application/inkml+xml"/>
  <Override PartName="/ppt/ink/ink10.xml" ContentType="application/inkml+xml"/>
  <Override PartName="/ppt/ink/ink100.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xml" ContentType="application/inkml+xml"/>
  <Override PartName="/ppt/ink/ink110.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xml" ContentType="application/inkml+xml"/>
  <Override PartName="/ppt/ink/ink120.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xml" ContentType="application/inkml+xml"/>
  <Override PartName="/ppt/ink/ink130.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xml" ContentType="application/inkml+xml"/>
  <Override PartName="/ppt/ink/ink140.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xml" ContentType="application/inkml+xml"/>
  <Override PartName="/ppt/ink/ink150.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xml" ContentType="application/inkml+xml"/>
  <Override PartName="/ppt/ink/ink160.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xml" ContentType="application/inkml+xml"/>
  <Override PartName="/ppt/ink/ink170.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xml" ContentType="application/inkml+xml"/>
  <Override PartName="/ppt/ink/ink180.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xml" ContentType="application/inkml+xml"/>
  <Override PartName="/ppt/ink/ink190.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xml" ContentType="application/inkml+xml"/>
  <Override PartName="/ppt/ink/ink20.xml" ContentType="application/inkml+xml"/>
  <Override PartName="/ppt/ink/ink200.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xml" ContentType="application/inkml+xml"/>
  <Override PartName="/ppt/ink/ink210.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xml" ContentType="application/inkml+xml"/>
  <Override PartName="/ppt/ink/ink220.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xml" ContentType="application/inkml+xml"/>
  <Override PartName="/ppt/ink/ink230.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xml" ContentType="application/inkml+xml"/>
  <Override PartName="/ppt/ink/ink240.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xml" ContentType="application/inkml+xml"/>
  <Override PartName="/ppt/ink/ink250.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xml" ContentType="application/inkml+xml"/>
  <Override PartName="/ppt/ink/ink260.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xml" ContentType="application/inkml+xml"/>
  <Override PartName="/ppt/ink/ink270.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xml" ContentType="application/inkml+xml"/>
  <Override PartName="/ppt/ink/ink280.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xml" ContentType="application/inkml+xml"/>
  <Override PartName="/ppt/ink/ink290.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xml" ContentType="application/inkml+xml"/>
  <Override PartName="/ppt/ink/ink30.xml" ContentType="application/inkml+xml"/>
  <Override PartName="/ppt/ink/ink300.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xml" ContentType="application/inkml+xml"/>
  <Override PartName="/ppt/ink/ink310.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xml" ContentType="application/inkml+xml"/>
  <Override PartName="/ppt/ink/ink320.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xml" ContentType="application/inkml+xml"/>
  <Override PartName="/ppt/ink/ink330.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xml" ContentType="application/inkml+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xml" ContentType="application/inkml+xml"/>
  <Override PartName="/ppt/ink/ink3320.xml" ContentType="application/inkml+xml"/>
  <Override PartName="/ppt/ink/ink3321.xml" ContentType="application/inkml+xml"/>
  <Override PartName="/ppt/ink/ink3322.xml" ContentType="application/inkml+xml"/>
  <Override PartName="/ppt/ink/ink3323.xml" ContentType="application/inkml+xml"/>
  <Override PartName="/ppt/ink/ink3324.xml" ContentType="application/inkml+xml"/>
  <Override PartName="/ppt/ink/ink3325.xml" ContentType="application/inkml+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xml" ContentType="application/inkml+xml"/>
  <Override PartName="/ppt/ink/ink3340.xml" ContentType="application/inkml+xml"/>
  <Override PartName="/ppt/ink/ink3341.xml" ContentType="application/inkml+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ink/ink3349.xml" ContentType="application/inkml+xml"/>
  <Override PartName="/ppt/ink/ink335.xml" ContentType="application/inkml+xml"/>
  <Override PartName="/ppt/ink/ink3350.xml" ContentType="application/inkml+xml"/>
  <Override PartName="/ppt/ink/ink3351.xml" ContentType="application/inkml+xml"/>
  <Override PartName="/ppt/ink/ink3352.xml" ContentType="application/inkml+xml"/>
  <Override PartName="/ppt/ink/ink3353.xml" ContentType="application/inkml+xml"/>
  <Override PartName="/ppt/ink/ink3354.xml" ContentType="application/inkml+xml"/>
  <Override PartName="/ppt/ink/ink3355.xml" ContentType="application/inkml+xml"/>
  <Override PartName="/ppt/ink/ink3356.xml" ContentType="application/inkml+xml"/>
  <Override PartName="/ppt/ink/ink3357.xml" ContentType="application/inkml+xml"/>
  <Override PartName="/ppt/ink/ink3358.xml" ContentType="application/inkml+xml"/>
  <Override PartName="/ppt/ink/ink3359.xml" ContentType="application/inkml+xml"/>
  <Override PartName="/ppt/ink/ink336.xml" ContentType="application/inkml+xml"/>
  <Override PartName="/ppt/ink/ink3360.xml" ContentType="application/inkml+xml"/>
  <Override PartName="/ppt/ink/ink3361.xml" ContentType="application/inkml+xml"/>
  <Override PartName="/ppt/ink/ink3362.xml" ContentType="application/inkml+xml"/>
  <Override PartName="/ppt/ink/ink3363.xml" ContentType="application/inkml+xml"/>
  <Override PartName="/ppt/ink/ink3364.xml" ContentType="application/inkml+xml"/>
  <Override PartName="/ppt/ink/ink3365.xml" ContentType="application/inkml+xml"/>
  <Override PartName="/ppt/ink/ink3366.xml" ContentType="application/inkml+xml"/>
  <Override PartName="/ppt/ink/ink3367.xml" ContentType="application/inkml+xml"/>
  <Override PartName="/ppt/ink/ink3368.xml" ContentType="application/inkml+xml"/>
  <Override PartName="/ppt/ink/ink3369.xml" ContentType="application/inkml+xml"/>
  <Override PartName="/ppt/ink/ink337.xml" ContentType="application/inkml+xml"/>
  <Override PartName="/ppt/ink/ink3370.xml" ContentType="application/inkml+xml"/>
  <Override PartName="/ppt/ink/ink3371.xml" ContentType="application/inkml+xml"/>
  <Override PartName="/ppt/ink/ink3372.xml" ContentType="application/inkml+xml"/>
  <Override PartName="/ppt/ink/ink3373.xml" ContentType="application/inkml+xml"/>
  <Override PartName="/ppt/ink/ink3374.xml" ContentType="application/inkml+xml"/>
  <Override PartName="/ppt/ink/ink3375.xml" ContentType="application/inkml+xml"/>
  <Override PartName="/ppt/ink/ink3376.xml" ContentType="application/inkml+xml"/>
  <Override PartName="/ppt/ink/ink3377.xml" ContentType="application/inkml+xml"/>
  <Override PartName="/ppt/ink/ink3378.xml" ContentType="application/inkml+xml"/>
  <Override PartName="/ppt/ink/ink3379.xml" ContentType="application/inkml+xml"/>
  <Override PartName="/ppt/ink/ink338.xml" ContentType="application/inkml+xml"/>
  <Override PartName="/ppt/ink/ink3380.xml" ContentType="application/inkml+xml"/>
  <Override PartName="/ppt/ink/ink3381.xml" ContentType="application/inkml+xml"/>
  <Override PartName="/ppt/ink/ink3382.xml" ContentType="application/inkml+xml"/>
  <Override PartName="/ppt/ink/ink3383.xml" ContentType="application/inkml+xml"/>
  <Override PartName="/ppt/ink/ink3384.xml" ContentType="application/inkml+xml"/>
  <Override PartName="/ppt/ink/ink3385.xml" ContentType="application/inkml+xml"/>
  <Override PartName="/ppt/ink/ink3386.xml" ContentType="application/inkml+xml"/>
  <Override PartName="/ppt/ink/ink3387.xml" ContentType="application/inkml+xml"/>
  <Override PartName="/ppt/ink/ink3388.xml" ContentType="application/inkml+xml"/>
  <Override PartName="/ppt/ink/ink3389.xml" ContentType="application/inkml+xml"/>
  <Override PartName="/ppt/ink/ink339.xml" ContentType="application/inkml+xml"/>
  <Override PartName="/ppt/ink/ink3390.xml" ContentType="application/inkml+xml"/>
  <Override PartName="/ppt/ink/ink3391.xml" ContentType="application/inkml+xml"/>
  <Override PartName="/ppt/ink/ink3392.xml" ContentType="application/inkml+xml"/>
  <Override PartName="/ppt/ink/ink3393.xml" ContentType="application/inkml+xml"/>
  <Override PartName="/ppt/ink/ink3394.xml" ContentType="application/inkml+xml"/>
  <Override PartName="/ppt/ink/ink3395.xml" ContentType="application/inkml+xml"/>
  <Override PartName="/ppt/ink/ink3396.xml" ContentType="application/inkml+xml"/>
  <Override PartName="/ppt/ink/ink3397.xml" ContentType="application/inkml+xml"/>
  <Override PartName="/ppt/ink/ink3398.xml" ContentType="application/inkml+xml"/>
  <Override PartName="/ppt/ink/ink3399.xml" ContentType="application/inkml+xml"/>
  <Override PartName="/ppt/ink/ink34.xml" ContentType="application/inkml+xml"/>
  <Override PartName="/ppt/ink/ink340.xml" ContentType="application/inkml+xml"/>
  <Override PartName="/ppt/ink/ink3400.xml" ContentType="application/inkml+xml"/>
  <Override PartName="/ppt/ink/ink3401.xml" ContentType="application/inkml+xml"/>
  <Override PartName="/ppt/ink/ink3402.xml" ContentType="application/inkml+xml"/>
  <Override PartName="/ppt/ink/ink3403.xml" ContentType="application/inkml+xml"/>
  <Override PartName="/ppt/ink/ink3404.xml" ContentType="application/inkml+xml"/>
  <Override PartName="/ppt/ink/ink3405.xml" ContentType="application/inkml+xml"/>
  <Override PartName="/ppt/ink/ink3406.xml" ContentType="application/inkml+xml"/>
  <Override PartName="/ppt/ink/ink3407.xml" ContentType="application/inkml+xml"/>
  <Override PartName="/ppt/ink/ink3408.xml" ContentType="application/inkml+xml"/>
  <Override PartName="/ppt/ink/ink3409.xml" ContentType="application/inkml+xml"/>
  <Override PartName="/ppt/ink/ink341.xml" ContentType="application/inkml+xml"/>
  <Override PartName="/ppt/ink/ink3410.xml" ContentType="application/inkml+xml"/>
  <Override PartName="/ppt/ink/ink3411.xml" ContentType="application/inkml+xml"/>
  <Override PartName="/ppt/ink/ink3412.xml" ContentType="application/inkml+xml"/>
  <Override PartName="/ppt/ink/ink3413.xml" ContentType="application/inkml+xml"/>
  <Override PartName="/ppt/ink/ink3414.xml" ContentType="application/inkml+xml"/>
  <Override PartName="/ppt/ink/ink3415.xml" ContentType="application/inkml+xml"/>
  <Override PartName="/ppt/ink/ink3416.xml" ContentType="application/inkml+xml"/>
  <Override PartName="/ppt/ink/ink3417.xml" ContentType="application/inkml+xml"/>
  <Override PartName="/ppt/ink/ink3418.xml" ContentType="application/inkml+xml"/>
  <Override PartName="/ppt/ink/ink3419.xml" ContentType="application/inkml+xml"/>
  <Override PartName="/ppt/ink/ink342.xml" ContentType="application/inkml+xml"/>
  <Override PartName="/ppt/ink/ink3420.xml" ContentType="application/inkml+xml"/>
  <Override PartName="/ppt/ink/ink3421.xml" ContentType="application/inkml+xml"/>
  <Override PartName="/ppt/ink/ink3422.xml" ContentType="application/inkml+xml"/>
  <Override PartName="/ppt/ink/ink3423.xml" ContentType="application/inkml+xml"/>
  <Override PartName="/ppt/ink/ink3424.xml" ContentType="application/inkml+xml"/>
  <Override PartName="/ppt/ink/ink3425.xml" ContentType="application/inkml+xml"/>
  <Override PartName="/ppt/ink/ink3426.xml" ContentType="application/inkml+xml"/>
  <Override PartName="/ppt/ink/ink3427.xml" ContentType="application/inkml+xml"/>
  <Override PartName="/ppt/ink/ink3428.xml" ContentType="application/inkml+xml"/>
  <Override PartName="/ppt/ink/ink3429.xml" ContentType="application/inkml+xml"/>
  <Override PartName="/ppt/ink/ink343.xml" ContentType="application/inkml+xml"/>
  <Override PartName="/ppt/ink/ink3430.xml" ContentType="application/inkml+xml"/>
  <Override PartName="/ppt/ink/ink3431.xml" ContentType="application/inkml+xml"/>
  <Override PartName="/ppt/ink/ink3432.xml" ContentType="application/inkml+xml"/>
  <Override PartName="/ppt/ink/ink3433.xml" ContentType="application/inkml+xml"/>
  <Override PartName="/ppt/ink/ink3434.xml" ContentType="application/inkml+xml"/>
  <Override PartName="/ppt/ink/ink3435.xml" ContentType="application/inkml+xml"/>
  <Override PartName="/ppt/ink/ink3436.xml" ContentType="application/inkml+xml"/>
  <Override PartName="/ppt/ink/ink3437.xml" ContentType="application/inkml+xml"/>
  <Override PartName="/ppt/ink/ink3438.xml" ContentType="application/inkml+xml"/>
  <Override PartName="/ppt/ink/ink3439.xml" ContentType="application/inkml+xml"/>
  <Override PartName="/ppt/ink/ink344.xml" ContentType="application/inkml+xml"/>
  <Override PartName="/ppt/ink/ink3440.xml" ContentType="application/inkml+xml"/>
  <Override PartName="/ppt/ink/ink3441.xml" ContentType="application/inkml+xml"/>
  <Override PartName="/ppt/ink/ink3442.xml" ContentType="application/inkml+xml"/>
  <Override PartName="/ppt/ink/ink3443.xml" ContentType="application/inkml+xml"/>
  <Override PartName="/ppt/ink/ink3444.xml" ContentType="application/inkml+xml"/>
  <Override PartName="/ppt/ink/ink3445.xml" ContentType="application/inkml+xml"/>
  <Override PartName="/ppt/ink/ink3446.xml" ContentType="application/inkml+xml"/>
  <Override PartName="/ppt/ink/ink3447.xml" ContentType="application/inkml+xml"/>
  <Override PartName="/ppt/ink/ink3448.xml" ContentType="application/inkml+xml"/>
  <Override PartName="/ppt/ink/ink3449.xml" ContentType="application/inkml+xml"/>
  <Override PartName="/ppt/ink/ink345.xml" ContentType="application/inkml+xml"/>
  <Override PartName="/ppt/ink/ink3450.xml" ContentType="application/inkml+xml"/>
  <Override PartName="/ppt/ink/ink3451.xml" ContentType="application/inkml+xml"/>
  <Override PartName="/ppt/ink/ink3452.xml" ContentType="application/inkml+xml"/>
  <Override PartName="/ppt/ink/ink3453.xml" ContentType="application/inkml+xml"/>
  <Override PartName="/ppt/ink/ink3454.xml" ContentType="application/inkml+xml"/>
  <Override PartName="/ppt/ink/ink3455.xml" ContentType="application/inkml+xml"/>
  <Override PartName="/ppt/ink/ink3456.xml" ContentType="application/inkml+xml"/>
  <Override PartName="/ppt/ink/ink3457.xml" ContentType="application/inkml+xml"/>
  <Override PartName="/ppt/ink/ink3458.xml" ContentType="application/inkml+xml"/>
  <Override PartName="/ppt/ink/ink3459.xml" ContentType="application/inkml+xml"/>
  <Override PartName="/ppt/ink/ink346.xml" ContentType="application/inkml+xml"/>
  <Override PartName="/ppt/ink/ink3460.xml" ContentType="application/inkml+xml"/>
  <Override PartName="/ppt/ink/ink3461.xml" ContentType="application/inkml+xml"/>
  <Override PartName="/ppt/ink/ink3462.xml" ContentType="application/inkml+xml"/>
  <Override PartName="/ppt/ink/ink3463.xml" ContentType="application/inkml+xml"/>
  <Override PartName="/ppt/ink/ink3464.xml" ContentType="application/inkml+xml"/>
  <Override PartName="/ppt/ink/ink3465.xml" ContentType="application/inkml+xml"/>
  <Override PartName="/ppt/ink/ink3466.xml" ContentType="application/inkml+xml"/>
  <Override PartName="/ppt/ink/ink3467.xml" ContentType="application/inkml+xml"/>
  <Override PartName="/ppt/ink/ink3468.xml" ContentType="application/inkml+xml"/>
  <Override PartName="/ppt/ink/ink3469.xml" ContentType="application/inkml+xml"/>
  <Override PartName="/ppt/ink/ink347.xml" ContentType="application/inkml+xml"/>
  <Override PartName="/ppt/ink/ink3470.xml" ContentType="application/inkml+xml"/>
  <Override PartName="/ppt/ink/ink3471.xml" ContentType="application/inkml+xml"/>
  <Override PartName="/ppt/ink/ink3472.xml" ContentType="application/inkml+xml"/>
  <Override PartName="/ppt/ink/ink3473.xml" ContentType="application/inkml+xml"/>
  <Override PartName="/ppt/ink/ink3474.xml" ContentType="application/inkml+xml"/>
  <Override PartName="/ppt/ink/ink3475.xml" ContentType="application/inkml+xml"/>
  <Override PartName="/ppt/ink/ink3476.xml" ContentType="application/inkml+xml"/>
  <Override PartName="/ppt/ink/ink3477.xml" ContentType="application/inkml+xml"/>
  <Override PartName="/ppt/ink/ink3478.xml" ContentType="application/inkml+xml"/>
  <Override PartName="/ppt/ink/ink3479.xml" ContentType="application/inkml+xml"/>
  <Override PartName="/ppt/ink/ink348.xml" ContentType="application/inkml+xml"/>
  <Override PartName="/ppt/ink/ink3480.xml" ContentType="application/inkml+xml"/>
  <Override PartName="/ppt/ink/ink3481.xml" ContentType="application/inkml+xml"/>
  <Override PartName="/ppt/ink/ink3482.xml" ContentType="application/inkml+xml"/>
  <Override PartName="/ppt/ink/ink3483.xml" ContentType="application/inkml+xml"/>
  <Override PartName="/ppt/ink/ink3484.xml" ContentType="application/inkml+xml"/>
  <Override PartName="/ppt/ink/ink3485.xml" ContentType="application/inkml+xml"/>
  <Override PartName="/ppt/ink/ink3486.xml" ContentType="application/inkml+xml"/>
  <Override PartName="/ppt/ink/ink3487.xml" ContentType="application/inkml+xml"/>
  <Override PartName="/ppt/ink/ink3488.xml" ContentType="application/inkml+xml"/>
  <Override PartName="/ppt/ink/ink3489.xml" ContentType="application/inkml+xml"/>
  <Override PartName="/ppt/ink/ink349.xml" ContentType="application/inkml+xml"/>
  <Override PartName="/ppt/ink/ink3490.xml" ContentType="application/inkml+xml"/>
  <Override PartName="/ppt/ink/ink3491.xml" ContentType="application/inkml+xml"/>
  <Override PartName="/ppt/ink/ink3492.xml" ContentType="application/inkml+xml"/>
  <Override PartName="/ppt/ink/ink3493.xml" ContentType="application/inkml+xml"/>
  <Override PartName="/ppt/ink/ink3494.xml" ContentType="application/inkml+xml"/>
  <Override PartName="/ppt/ink/ink3495.xml" ContentType="application/inkml+xml"/>
  <Override PartName="/ppt/ink/ink3496.xml" ContentType="application/inkml+xml"/>
  <Override PartName="/ppt/ink/ink3497.xml" ContentType="application/inkml+xml"/>
  <Override PartName="/ppt/ink/ink3498.xml" ContentType="application/inkml+xml"/>
  <Override PartName="/ppt/ink/ink3499.xml" ContentType="application/inkml+xml"/>
  <Override PartName="/ppt/ink/ink35.xml" ContentType="application/inkml+xml"/>
  <Override PartName="/ppt/ink/ink350.xml" ContentType="application/inkml+xml"/>
  <Override PartName="/ppt/ink/ink3500.xml" ContentType="application/inkml+xml"/>
  <Override PartName="/ppt/ink/ink3501.xml" ContentType="application/inkml+xml"/>
  <Override PartName="/ppt/ink/ink3502.xml" ContentType="application/inkml+xml"/>
  <Override PartName="/ppt/ink/ink3503.xml" ContentType="application/inkml+xml"/>
  <Override PartName="/ppt/ink/ink3504.xml" ContentType="application/inkml+xml"/>
  <Override PartName="/ppt/ink/ink3505.xml" ContentType="application/inkml+xml"/>
  <Override PartName="/ppt/ink/ink3506.xml" ContentType="application/inkml+xml"/>
  <Override PartName="/ppt/ink/ink3507.xml" ContentType="application/inkml+xml"/>
  <Override PartName="/ppt/ink/ink3508.xml" ContentType="application/inkml+xml"/>
  <Override PartName="/ppt/ink/ink3509.xml" ContentType="application/inkml+xml"/>
  <Override PartName="/ppt/ink/ink351.xml" ContentType="application/inkml+xml"/>
  <Override PartName="/ppt/ink/ink3510.xml" ContentType="application/inkml+xml"/>
  <Override PartName="/ppt/ink/ink3511.xml" ContentType="application/inkml+xml"/>
  <Override PartName="/ppt/ink/ink3512.xml" ContentType="application/inkml+xml"/>
  <Override PartName="/ppt/ink/ink3513.xml" ContentType="application/inkml+xml"/>
  <Override PartName="/ppt/ink/ink3514.xml" ContentType="application/inkml+xml"/>
  <Override PartName="/ppt/ink/ink3515.xml" ContentType="application/inkml+xml"/>
  <Override PartName="/ppt/ink/ink3516.xml" ContentType="application/inkml+xml"/>
  <Override PartName="/ppt/ink/ink3517.xml" ContentType="application/inkml+xml"/>
  <Override PartName="/ppt/ink/ink3518.xml" ContentType="application/inkml+xml"/>
  <Override PartName="/ppt/ink/ink3519.xml" ContentType="application/inkml+xml"/>
  <Override PartName="/ppt/ink/ink352.xml" ContentType="application/inkml+xml"/>
  <Override PartName="/ppt/ink/ink3520.xml" ContentType="application/inkml+xml"/>
  <Override PartName="/ppt/ink/ink3521.xml" ContentType="application/inkml+xml"/>
  <Override PartName="/ppt/ink/ink3522.xml" ContentType="application/inkml+xml"/>
  <Override PartName="/ppt/ink/ink3523.xml" ContentType="application/inkml+xml"/>
  <Override PartName="/ppt/ink/ink3524.xml" ContentType="application/inkml+xml"/>
  <Override PartName="/ppt/ink/ink3525.xml" ContentType="application/inkml+xml"/>
  <Override PartName="/ppt/ink/ink3526.xml" ContentType="application/inkml+xml"/>
  <Override PartName="/ppt/ink/ink3527.xml" ContentType="application/inkml+xml"/>
  <Override PartName="/ppt/ink/ink3528.xml" ContentType="application/inkml+xml"/>
  <Override PartName="/ppt/ink/ink3529.xml" ContentType="application/inkml+xml"/>
  <Override PartName="/ppt/ink/ink353.xml" ContentType="application/inkml+xml"/>
  <Override PartName="/ppt/ink/ink3530.xml" ContentType="application/inkml+xml"/>
  <Override PartName="/ppt/ink/ink3531.xml" ContentType="application/inkml+xml"/>
  <Override PartName="/ppt/ink/ink3532.xml" ContentType="application/inkml+xml"/>
  <Override PartName="/ppt/ink/ink3533.xml" ContentType="application/inkml+xml"/>
  <Override PartName="/ppt/ink/ink3534.xml" ContentType="application/inkml+xml"/>
  <Override PartName="/ppt/ink/ink3535.xml" ContentType="application/inkml+xml"/>
  <Override PartName="/ppt/ink/ink3536.xml" ContentType="application/inkml+xml"/>
  <Override PartName="/ppt/ink/ink3537.xml" ContentType="application/inkml+xml"/>
  <Override PartName="/ppt/ink/ink3538.xml" ContentType="application/inkml+xml"/>
  <Override PartName="/ppt/ink/ink3539.xml" ContentType="application/inkml+xml"/>
  <Override PartName="/ppt/ink/ink354.xml" ContentType="application/inkml+xml"/>
  <Override PartName="/ppt/ink/ink3540.xml" ContentType="application/inkml+xml"/>
  <Override PartName="/ppt/ink/ink3541.xml" ContentType="application/inkml+xml"/>
  <Override PartName="/ppt/ink/ink3542.xml" ContentType="application/inkml+xml"/>
  <Override PartName="/ppt/ink/ink3543.xml" ContentType="application/inkml+xml"/>
  <Override PartName="/ppt/ink/ink3544.xml" ContentType="application/inkml+xml"/>
  <Override PartName="/ppt/ink/ink3545.xml" ContentType="application/inkml+xml"/>
  <Override PartName="/ppt/ink/ink3546.xml" ContentType="application/inkml+xml"/>
  <Override PartName="/ppt/ink/ink3547.xml" ContentType="application/inkml+xml"/>
  <Override PartName="/ppt/ink/ink3548.xml" ContentType="application/inkml+xml"/>
  <Override PartName="/ppt/ink/ink3549.xml" ContentType="application/inkml+xml"/>
  <Override PartName="/ppt/ink/ink355.xml" ContentType="application/inkml+xml"/>
  <Override PartName="/ppt/ink/ink3550.xml" ContentType="application/inkml+xml"/>
  <Override PartName="/ppt/ink/ink3551.xml" ContentType="application/inkml+xml"/>
  <Override PartName="/ppt/ink/ink3552.xml" ContentType="application/inkml+xml"/>
  <Override PartName="/ppt/ink/ink3553.xml" ContentType="application/inkml+xml"/>
  <Override PartName="/ppt/ink/ink3554.xml" ContentType="application/inkml+xml"/>
  <Override PartName="/ppt/ink/ink3555.xml" ContentType="application/inkml+xml"/>
  <Override PartName="/ppt/ink/ink3556.xml" ContentType="application/inkml+xml"/>
  <Override PartName="/ppt/ink/ink3557.xml" ContentType="application/inkml+xml"/>
  <Override PartName="/ppt/ink/ink3558.xml" ContentType="application/inkml+xml"/>
  <Override PartName="/ppt/ink/ink3559.xml" ContentType="application/inkml+xml"/>
  <Override PartName="/ppt/ink/ink356.xml" ContentType="application/inkml+xml"/>
  <Override PartName="/ppt/ink/ink3560.xml" ContentType="application/inkml+xml"/>
  <Override PartName="/ppt/ink/ink3561.xml" ContentType="application/inkml+xml"/>
  <Override PartName="/ppt/ink/ink3562.xml" ContentType="application/inkml+xml"/>
  <Override PartName="/ppt/ink/ink3563.xml" ContentType="application/inkml+xml"/>
  <Override PartName="/ppt/ink/ink3564.xml" ContentType="application/inkml+xml"/>
  <Override PartName="/ppt/ink/ink3565.xml" ContentType="application/inkml+xml"/>
  <Override PartName="/ppt/ink/ink3566.xml" ContentType="application/inkml+xml"/>
  <Override PartName="/ppt/ink/ink3567.xml" ContentType="application/inkml+xml"/>
  <Override PartName="/ppt/ink/ink3568.xml" ContentType="application/inkml+xml"/>
  <Override PartName="/ppt/ink/ink3569.xml" ContentType="application/inkml+xml"/>
  <Override PartName="/ppt/ink/ink357.xml" ContentType="application/inkml+xml"/>
  <Override PartName="/ppt/ink/ink3570.xml" ContentType="application/inkml+xml"/>
  <Override PartName="/ppt/ink/ink3571.xml" ContentType="application/inkml+xml"/>
  <Override PartName="/ppt/ink/ink3572.xml" ContentType="application/inkml+xml"/>
  <Override PartName="/ppt/ink/ink3573.xml" ContentType="application/inkml+xml"/>
  <Override PartName="/ppt/ink/ink3574.xml" ContentType="application/inkml+xml"/>
  <Override PartName="/ppt/ink/ink3575.xml" ContentType="application/inkml+xml"/>
  <Override PartName="/ppt/ink/ink3576.xml" ContentType="application/inkml+xml"/>
  <Override PartName="/ppt/ink/ink3577.xml" ContentType="application/inkml+xml"/>
  <Override PartName="/ppt/ink/ink3578.xml" ContentType="application/inkml+xml"/>
  <Override PartName="/ppt/ink/ink3579.xml" ContentType="application/inkml+xml"/>
  <Override PartName="/ppt/ink/ink358.xml" ContentType="application/inkml+xml"/>
  <Override PartName="/ppt/ink/ink3580.xml" ContentType="application/inkml+xml"/>
  <Override PartName="/ppt/ink/ink3581.xml" ContentType="application/inkml+xml"/>
  <Override PartName="/ppt/ink/ink3582.xml" ContentType="application/inkml+xml"/>
  <Override PartName="/ppt/ink/ink3583.xml" ContentType="application/inkml+xml"/>
  <Override PartName="/ppt/ink/ink3584.xml" ContentType="application/inkml+xml"/>
  <Override PartName="/ppt/ink/ink3585.xml" ContentType="application/inkml+xml"/>
  <Override PartName="/ppt/ink/ink3586.xml" ContentType="application/inkml+xml"/>
  <Override PartName="/ppt/ink/ink3587.xml" ContentType="application/inkml+xml"/>
  <Override PartName="/ppt/ink/ink3588.xml" ContentType="application/inkml+xml"/>
  <Override PartName="/ppt/ink/ink3589.xml" ContentType="application/inkml+xml"/>
  <Override PartName="/ppt/ink/ink359.xml" ContentType="application/inkml+xml"/>
  <Override PartName="/ppt/ink/ink3590.xml" ContentType="application/inkml+xml"/>
  <Override PartName="/ppt/ink/ink3591.xml" ContentType="application/inkml+xml"/>
  <Override PartName="/ppt/ink/ink3592.xml" ContentType="application/inkml+xml"/>
  <Override PartName="/ppt/ink/ink3593.xml" ContentType="application/inkml+xml"/>
  <Override PartName="/ppt/ink/ink3594.xml" ContentType="application/inkml+xml"/>
  <Override PartName="/ppt/ink/ink3595.xml" ContentType="application/inkml+xml"/>
  <Override PartName="/ppt/ink/ink3596.xml" ContentType="application/inkml+xml"/>
  <Override PartName="/ppt/ink/ink3597.xml" ContentType="application/inkml+xml"/>
  <Override PartName="/ppt/ink/ink3598.xml" ContentType="application/inkml+xml"/>
  <Override PartName="/ppt/ink/ink3599.xml" ContentType="application/inkml+xml"/>
  <Override PartName="/ppt/ink/ink36.xml" ContentType="application/inkml+xml"/>
  <Override PartName="/ppt/ink/ink360.xml" ContentType="application/inkml+xml"/>
  <Override PartName="/ppt/ink/ink3600.xml" ContentType="application/inkml+xml"/>
  <Override PartName="/ppt/ink/ink3601.xml" ContentType="application/inkml+xml"/>
  <Override PartName="/ppt/ink/ink3602.xml" ContentType="application/inkml+xml"/>
  <Override PartName="/ppt/ink/ink3603.xml" ContentType="application/inkml+xml"/>
  <Override PartName="/ppt/ink/ink3604.xml" ContentType="application/inkml+xml"/>
  <Override PartName="/ppt/ink/ink3605.xml" ContentType="application/inkml+xml"/>
  <Override PartName="/ppt/ink/ink3606.xml" ContentType="application/inkml+xml"/>
  <Override PartName="/ppt/ink/ink3607.xml" ContentType="application/inkml+xml"/>
  <Override PartName="/ppt/ink/ink3608.xml" ContentType="application/inkml+xml"/>
  <Override PartName="/ppt/ink/ink3609.xml" ContentType="application/inkml+xml"/>
  <Override PartName="/ppt/ink/ink361.xml" ContentType="application/inkml+xml"/>
  <Override PartName="/ppt/ink/ink3610.xml" ContentType="application/inkml+xml"/>
  <Override PartName="/ppt/ink/ink3611.xml" ContentType="application/inkml+xml"/>
  <Override PartName="/ppt/ink/ink3612.xml" ContentType="application/inkml+xml"/>
  <Override PartName="/ppt/ink/ink3613.xml" ContentType="application/inkml+xml"/>
  <Override PartName="/ppt/ink/ink3614.xml" ContentType="application/inkml+xml"/>
  <Override PartName="/ppt/ink/ink3615.xml" ContentType="application/inkml+xml"/>
  <Override PartName="/ppt/ink/ink3616.xml" ContentType="application/inkml+xml"/>
  <Override PartName="/ppt/ink/ink3617.xml" ContentType="application/inkml+xml"/>
  <Override PartName="/ppt/ink/ink3618.xml" ContentType="application/inkml+xml"/>
  <Override PartName="/ppt/ink/ink3619.xml" ContentType="application/inkml+xml"/>
  <Override PartName="/ppt/ink/ink362.xml" ContentType="application/inkml+xml"/>
  <Override PartName="/ppt/ink/ink3620.xml" ContentType="application/inkml+xml"/>
  <Override PartName="/ppt/ink/ink3621.xml" ContentType="application/inkml+xml"/>
  <Override PartName="/ppt/ink/ink3622.xml" ContentType="application/inkml+xml"/>
  <Override PartName="/ppt/ink/ink3623.xml" ContentType="application/inkml+xml"/>
  <Override PartName="/ppt/ink/ink3624.xml" ContentType="application/inkml+xml"/>
  <Override PartName="/ppt/ink/ink3625.xml" ContentType="application/inkml+xml"/>
  <Override PartName="/ppt/ink/ink3626.xml" ContentType="application/inkml+xml"/>
  <Override PartName="/ppt/ink/ink3627.xml" ContentType="application/inkml+xml"/>
  <Override PartName="/ppt/ink/ink3628.xml" ContentType="application/inkml+xml"/>
  <Override PartName="/ppt/ink/ink3629.xml" ContentType="application/inkml+xml"/>
  <Override PartName="/ppt/ink/ink363.xml" ContentType="application/inkml+xml"/>
  <Override PartName="/ppt/ink/ink3630.xml" ContentType="application/inkml+xml"/>
  <Override PartName="/ppt/ink/ink3631.xml" ContentType="application/inkml+xml"/>
  <Override PartName="/ppt/ink/ink3632.xml" ContentType="application/inkml+xml"/>
  <Override PartName="/ppt/ink/ink3633.xml" ContentType="application/inkml+xml"/>
  <Override PartName="/ppt/ink/ink3634.xml" ContentType="application/inkml+xml"/>
  <Override PartName="/ppt/ink/ink3635.xml" ContentType="application/inkml+xml"/>
  <Override PartName="/ppt/ink/ink3636.xml" ContentType="application/inkml+xml"/>
  <Override PartName="/ppt/ink/ink3637.xml" ContentType="application/inkml+xml"/>
  <Override PartName="/ppt/ink/ink3638.xml" ContentType="application/inkml+xml"/>
  <Override PartName="/ppt/ink/ink3639.xml" ContentType="application/inkml+xml"/>
  <Override PartName="/ppt/ink/ink364.xml" ContentType="application/inkml+xml"/>
  <Override PartName="/ppt/ink/ink3640.xml" ContentType="application/inkml+xml"/>
  <Override PartName="/ppt/ink/ink3641.xml" ContentType="application/inkml+xml"/>
  <Override PartName="/ppt/ink/ink3642.xml" ContentType="application/inkml+xml"/>
  <Override PartName="/ppt/ink/ink3643.xml" ContentType="application/inkml+xml"/>
  <Override PartName="/ppt/ink/ink3644.xml" ContentType="application/inkml+xml"/>
  <Override PartName="/ppt/ink/ink3645.xml" ContentType="application/inkml+xml"/>
  <Override PartName="/ppt/ink/ink3646.xml" ContentType="application/inkml+xml"/>
  <Override PartName="/ppt/ink/ink3647.xml" ContentType="application/inkml+xml"/>
  <Override PartName="/ppt/ink/ink3648.xml" ContentType="application/inkml+xml"/>
  <Override PartName="/ppt/ink/ink3649.xml" ContentType="application/inkml+xml"/>
  <Override PartName="/ppt/ink/ink365.xml" ContentType="application/inkml+xml"/>
  <Override PartName="/ppt/ink/ink3650.xml" ContentType="application/inkml+xml"/>
  <Override PartName="/ppt/ink/ink3651.xml" ContentType="application/inkml+xml"/>
  <Override PartName="/ppt/ink/ink3652.xml" ContentType="application/inkml+xml"/>
  <Override PartName="/ppt/ink/ink3653.xml" ContentType="application/inkml+xml"/>
  <Override PartName="/ppt/ink/ink3654.xml" ContentType="application/inkml+xml"/>
  <Override PartName="/ppt/ink/ink3655.xml" ContentType="application/inkml+xml"/>
  <Override PartName="/ppt/ink/ink3656.xml" ContentType="application/inkml+xml"/>
  <Override PartName="/ppt/ink/ink3657.xml" ContentType="application/inkml+xml"/>
  <Override PartName="/ppt/ink/ink3658.xml" ContentType="application/inkml+xml"/>
  <Override PartName="/ppt/ink/ink3659.xml" ContentType="application/inkml+xml"/>
  <Override PartName="/ppt/ink/ink366.xml" ContentType="application/inkml+xml"/>
  <Override PartName="/ppt/ink/ink3660.xml" ContentType="application/inkml+xml"/>
  <Override PartName="/ppt/ink/ink3661.xml" ContentType="application/inkml+xml"/>
  <Override PartName="/ppt/ink/ink3662.xml" ContentType="application/inkml+xml"/>
  <Override PartName="/ppt/ink/ink3663.xml" ContentType="application/inkml+xml"/>
  <Override PartName="/ppt/ink/ink3664.xml" ContentType="application/inkml+xml"/>
  <Override PartName="/ppt/ink/ink3665.xml" ContentType="application/inkml+xml"/>
  <Override PartName="/ppt/ink/ink3666.xml" ContentType="application/inkml+xml"/>
  <Override PartName="/ppt/ink/ink367.xml" ContentType="application/inkml+xml"/>
  <Override PartName="/ppt/ink/ink368.xml" ContentType="application/inkml+xml"/>
  <Override PartName="/ppt/ink/ink369.xml" ContentType="application/inkml+xml"/>
  <Override PartName="/ppt/ink/ink37.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xml" ContentType="application/inkml+xml"/>
  <Override PartName="/ppt/ink/ink40.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xml" ContentType="application/inkml+xml"/>
  <Override PartName="/ppt/ink/ink50.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xml" ContentType="application/inkml+xml"/>
  <Override PartName="/ppt/ink/ink60.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xml" ContentType="application/inkml+xml"/>
  <Override PartName="/ppt/ink/ink70.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xml" ContentType="application/inkml+xml"/>
  <Override PartName="/ppt/ink/ink80.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xml" ContentType="application/inkml+xml"/>
  <Override PartName="/ppt/ink/ink90.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3"/>
    <p:sldId id="259" r:id="rId4"/>
    <p:sldId id="258" r:id="rId5"/>
    <p:sldId id="257"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73" r:id="rId19"/>
    <p:sldId id="287" r:id="rId20"/>
    <p:sldId id="274" r:id="rId21"/>
    <p:sldId id="271" r:id="rId22"/>
    <p:sldId id="275" r:id="rId23"/>
    <p:sldId id="298" r:id="rId24"/>
    <p:sldId id="278" r:id="rId25"/>
    <p:sldId id="277" r:id="rId26"/>
    <p:sldId id="276" r:id="rId27"/>
    <p:sldId id="279" r:id="rId28"/>
    <p:sldId id="299" r:id="rId29"/>
    <p:sldId id="283" r:id="rId30"/>
    <p:sldId id="300" r:id="rId32"/>
    <p:sldId id="284" r:id="rId33"/>
    <p:sldId id="285" r:id="rId34"/>
  </p:sldIdLst>
  <p:sldSz cx="12192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4660"/>
  </p:normalViewPr>
  <p:slideViewPr>
    <p:cSldViewPr snapToGrid="0" showGuides="1">
      <p:cViewPr varScale="1">
        <p:scale>
          <a:sx n="48" d="100"/>
          <a:sy n="48" d="100"/>
        </p:scale>
        <p:origin x="54" y="57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notesMaster" Target="notesMasters/notesMaster1.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ink/ink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2:53"/>
    </inkml:context>
    <inkml:brush xml:id="br0">
      <inkml:brushProperty name="width" value="0.0651752725243568" units="cm"/>
      <inkml:brushProperty name="height" value="0.0651752725243568" units="cm"/>
      <inkml:brushProperty name="color" value="#F2385B"/>
      <inkml:brushProperty name="ignorePressure" value="0"/>
    </inkml:brush>
  </inkml:definitions>
  <inkml:trace contextRef="#ctx0" brushRef="#br0">20100.000000 29000.000000 337,'-41.000000'-44.000000'54,"19.000000"13.000000"-7 ,19.000000 12.000000-9,19.000000 13.000000-7,13.000000 9.000000-4,10.000000 6.000000-3,10.000000 7.000000 0,9.000000 6.000000-2,6.000000 1.000000-2,3.000000-3.000000-1,3.000000-3.000000-2,4.000000-2.000000-2,1.000000-6.000000-1,0.000000-6.000000-2,0.000000-6.000000-3,0.000000-6.000000-1,-2.000000-2.000000-3,-3.000000 3.000000-2,-3.000000 3.000000-3,-2.000000 4.000000-2,-1.000000 1.000000-1,3.000000 0.000000 2,3.000000 0.000000 2,4.000000 0.000000 1,-1.000000 4.000000 2,-3.000000 10.000000 1,-3.000000 10.000000 1,-2.000000 9.000000 1,-5.000000 2.000000 0,-2.000000-2.000000 0,-3.000000-3.000000-1,-3.000000-3.000000-1,-1.000000-4.000000 1,4.000000-3.000000-1,3.000000-3.000000 0,3.000000-2.000000-1,1.000000-6.000000 0,1.000000-6.000000-2,-1.000000-6.000000-3,1.000000-6.000000-1,4.000000-7.000000-1,9.000000-6.000000-1,10.000000-6.000000 1,10.000000-6.000000-1,0.000000-1.000000 1,-5.000000 7.000000 2,-7.000000 6.000000 1,-5.000000 7.000000 2,-6.000000 2.000000 2,-3.000000 1.000000 1,-3.000000-1.000000 3,-2.000000 1.000000 1,-3.000000 4.000000 2,1.000000 9.000000 4,-1.000000 10.000000 2,1.000000 10.000000 3,-1.000000 0.000000 0,1.000000-5.000000-3,-1.000000-7.000000-3,1.000000-5.000000-2,2.000000-6.000000-3,7.000000-3.000000-4,6.000000-3.000000-3,7.000000-2.000000-4,5.000000-3.000000 0,7.000000 1.000000 0,6.000000-1.000000 1,7.000000 1.000000 0,-1.000000 1.000000 1,-6.000000 3.000000 1,-6.000000 3.000000 1,-6.000000 4.000000 0,-6.000000 4.000000 1,-2.000000 6.000000-1,-3.000000 7.000000 1,-3.000000 6.000000-1,-2.000000-1.000000-1,0.000000-5.000000 1,0.000000-7.000000-1,0.000000-5.000000 0,0.000000-4.000000-1,0.000000 0.000000 0,0.000000 0.000000 0,0.000000 0.000000-1,0.000000 0.000000 1,0.000000 0.000000 0,0.000000 0.000000 0,0.000000 0.000000 1,-4.000000 0.000000 0,-5.000000 0.000000 0,-7.000000 0.000000 0,-5.000000 0.000000-1,-3.000000 0.000000 3,4.000000 0.000000 4,3.000000 0.000000 6,3.000000 0.000000 3</inkml:trace>
</inkml:ink>
</file>

<file path=ppt/ink/ink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2:58"/>
    </inkml:context>
    <inkml:brush xml:id="br0">
      <inkml:brushProperty name="width" value="0.0522041358053684" units="cm"/>
      <inkml:brushProperty name="height" value="0.0522041358053684" units="cm"/>
      <inkml:brushProperty name="color" value="#F2385B"/>
      <inkml:brushProperty name="ignorePressure" value="0"/>
    </inkml:brush>
  </inkml:definitions>
  <inkml:trace contextRef="#ctx0" brushRef="#br0">52450.000000 21350.000000 421,'-24.000000'70.000000'40,"4.000000"-9.000000"-5 ,3.000000-10.000000-7,3.000000-8.000000-7,3.000000-8.000000-2,3.000000-2.000000-2,3.000000-3.000000-1,4.000000-3.000000-1,-1.000000 1.000000 1,-3.000000 6.000000 1,-3.000000 7.000000 1,-2.000000 6.000000 1,0.000000 3.000000 0,7.000000 0.000000-3,6.000000 0.000000-3,7.000000 0.000000-3,10.000000-5.000000-3,16.000000-9.000000-3,15.000000-10.000000-3,17.000000-8.000000-3,10.000000-12.000000-2,6.000000-12.000000-2,7.000000-13.000000 0,6.000000-12.000000-2,-1.000000-7.000000-1,-5.000000 1.000000-1,-7.000000-1.000000-2,-5.000000 1.000000 0,-25.000000 12.000000-2,-40.000000 25.000000-1,-40.000000 25.000000-1,-41.000000 25.000000-1,-26.000000 15.000000 1,-8.000000 7.000000 3,-10.000000 6.000000 4,-9.000000 7.000000 3,2.000000-1.000000 3,17.000000-6.000000 0,15.000000-6.000000 2,16.000000-6.000000 0,9.000000-6.000000 1,3.000000-2.000000 3,3.000000-3.000000 1,4.000000-3.000000 2,11.000000-7.000000 3,23.000000-9.000000 5,22.000000-10.000000 3,22.000000-8.000000 4,18.000000-11.000000 1,16.000000-8.000000-4,15.000000-10.000000-2,17.000000-9.000000-4,3.000000-4.000000-2,-5.000000 4.000000-3,-7.000000 3.000000-3,-5.000000 3.000000-2,-9.000000 1.000000-1,-9.000000 1.000000 1,-10.000000-1.000000 1,-8.000000 1.000000 1,-23.000000 8.000000-9,-34.000000 20.000000-17,-35.000000 18.000000-17,-33.000000 20.000000-18,-18.000000 6.000000-2,0.000000-2.000000 11,0.000000-3.000000 12,0.000000-3.000000 11,1.000000-4.000000 9,4.000000-3.000000 3,3.000000-3.000000 3,3.000000-2.000000 5,3.000000-5.000000 4,3.000000-2.000000 5,3.000000-3.000000 5,4.000000-3.000000 5,4.000000-4.000000 4,6.000000-3.000000 3,7.000000-3.000000 3,6.000000-2.000000 3,21.000000-6.000000 2,39.000000-6.000000 4,36.000000-6.000000 1,39.000000-6.000000 3,25.000000-7.000000-3,17.000000-6.000000-11,15.000000-6.000000-10,16.000000-6.000000-10,9.000000-7.000000-7,3.000000-6.000000-4,3.000000-6.000000-3,4.000000-6.000000-3,-4.000000-1.000000-2,-9.000000 7.000000-1,-10.000000 6.000000 1,-8.000000 7.000000-1,-14.000000 4.000000 0,-15.000000 3.000000 2,-15.000000 3.000000-1,-16.000000 4.000000 2,-19.000000 10.000000 12,-22.000000 19.000000 24,-22.000000 19.000000 25,-21.000000 19.000000 23,-10.000000 10.000000 6,3.000000 4.000000-15,3.000000 3.000000-15,4.000000 3.000000-14,1.000000 3.000000-10,0.000000 3.000000-3,0.000000 3.000000-5,0.000000 4.000000-2,1.000000 1.000000-5,4.000000 0.000000-2,3.000000 0.000000-3,3.000000 0.000000-2,1.000000 0.000000-5,1.000000 0.000000-4,-1.000000 0.000000-6,1.000000 0.000000-4,-1.000000-2.000000-4,1.000000-3.000000-1,-1.000000-3.000000-1,1.000000-2.000000-2,-7.000000-11.000000-9,-12.000000-15.000000-18,-13.000000-15.000000-16,-12.000000-16.000000-17</inkml:trace>
</inkml:ink>
</file>

<file path=ppt/ink/ink100.xml><?xml version="1.0" encoding="utf-8"?>
<inkml:ink xmlns:inkml="http://www.w3.org/2003/InkML">
  <annotation type="ScanImages2ExtractSignatures">1</annotation>
  <annotation type="ScanImagesWidth">565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5:11"/>
    </inkml:context>
    <inkml:brush xml:id="br0">
      <inkml:brushProperty name="width" value="0.0389166809618473" units="cm"/>
      <inkml:brushProperty name="height" value="0.0389166809618473" units="cm"/>
      <inkml:brushProperty name="color" value="#F2385B"/>
      <inkml:brushProperty name="ignorePressure" value="0"/>
    </inkml:brush>
  </inkml:definitions>
  <inkml:trace contextRef="#ctx0" brushRef="#br0">74550.000000 39800.000000 565,'1.000000'-47.000000'16,"4.000000"6.000000"4 ,3.000000 7.000000 2,3.000000 6.000000 3,-1.000000 10.000000 3,-2.000000 17.000000 5,-3.000000 15.000000 4,-3.000000 16.000000 4,-1.000000 5.000000-2,4.000000-2.000000-7,3.000000-3.000000-8,3.000000-3.000000-7,1.000000 2.000000-4,1.000000 10.000000-1,-1.000000 10.000000-1,1.000000 9.000000-1,-1.000000 1.000000 0,1.000000-6.000000-2,-1.000000-6.000000-1,1.000000-6.000000-2,-3.000000-4.000000 0,-2.000000 1.000000-1,-3.000000-1.000000 0,-3.000000 1.000000 0,2.000000-6.000000 0,10.000000-8.000000-2,10.000000-10.000000-1,9.000000-9.000000-1,13.000000-18.000000-1,20.000000-24.000000-1,18.000000-26.000000-3,20.000000-24.000000-2,22.000000-24.000000-4,29.000000-22.000000-9,28.000000-22.000000-7,28.000000-21.000000-8,32.000000-26.000000-6,39.000000-28.000000-3,36.000000-28.000000-3,39.000000-27.000000-4,-15.000000 11.000000 1,-66.000000 54.000000 4,-65.000000 53.000000 4,-65.000000 53.000000 5</inkml:trace>
</inkml:ink>
</file>

<file path=ppt/ink/ink100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0:02"/>
    </inkml:context>
    <inkml:brush xml:id="br0">
      <inkml:brushProperty name="width" value="0.0449004843831062" units="cm"/>
      <inkml:brushProperty name="height" value="0.0449004843831062" units="cm"/>
      <inkml:brushProperty name="color" value="#F2395B"/>
      <inkml:brushProperty name="ignorePressure" value="0"/>
    </inkml:brush>
  </inkml:definitions>
  <inkml:trace contextRef="#ctx0" brushRef="#br0">45750.000000 31850.000000 489,'-24.000000'71.000000'118,"4.000000"-5.000000"-24 ,3.000000-7.000000-22,3.000000-5.000000-22,-2.000000-1.000000-14,-6.000000 6.000000-1,-6.000000 7.000000-4,-6.000000 6.000000-2,-1.000000 1.000000-6,7.000000-3.000000-7,6.000000-3.000000-9,7.000000-2.000000-9,4.000000-6.000000-8,3.000000-6.000000-10,3.000000-6.000000-10,4.000000-6.000000-11</inkml:trace>
</inkml:ink>
</file>

<file path=ppt/ink/ink10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0:02"/>
    </inkml:context>
    <inkml:brush xml:id="br0">
      <inkml:brushProperty name="width" value="0.0513437353074551" units="cm"/>
      <inkml:brushProperty name="height" value="0.0513437353074551" units="cm"/>
      <inkml:brushProperty name="color" value="#F2395B"/>
      <inkml:brushProperty name="ignorePressure" value="0"/>
    </inkml:brush>
  </inkml:definitions>
  <inkml:trace contextRef="#ctx0" brushRef="#br0">46300.000000 29850.000000 428,'-22.000000'-11.000000'19,"6.000000"28.000000"27 ,7.000000 28.000000 28,6.000000 29.000000 26,3.000000 11.000000 5,0.000000-2.000000-21,0.000000-3.000000-19,0.000000-3.000000-19,1.000000-4.000000-20,4.000000-3.000000-19,3.000000-3.000000-20,3.000000-2.000000-18</inkml:trace>
</inkml:ink>
</file>

<file path=ppt/ink/ink100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0:52"/>
    </inkml:context>
    <inkml:brush xml:id="br0">
      <inkml:brushProperty name="width" value="0.0370873585343361" units="cm"/>
      <inkml:brushProperty name="height" value="0.0370873585343361" units="cm"/>
      <inkml:brushProperty name="color" value="#F2395B"/>
      <inkml:brushProperty name="ignorePressure" value="0"/>
    </inkml:brush>
  </inkml:definitions>
  <inkml:trace contextRef="#ctx0" brushRef="#br0">59100.000000 19350.000000 593,'-46.000000'-19.000000'7,"10.000000"13.000000"15 ,10.000000 12.000000 14,9.000000 13.000000 14,4.000000 12.000000 4,1.000000 13.000000-9,-1.000000 12.000000-8,1.000000 13.000000-8,-3.000000 10.000000-6,-2.000000 10.000000-3,-3.000000 10.000000-2,-3.000000 9.000000-3,-2.000000 1.000000-3,0.000000-6.000000-3,0.000000-6.000000-2,0.000000-6.000000-3,0.000000-6.000000-1,0.000000-2.000000 1,0.000000-3.000000 0,0.000000-3.000000 1,-2.000000-1.000000-3,-3.000000 4.000000-6,-3.000000 3.000000-6,-2.000000 3.000000-7,-1.000000-2.000000-5,3.000000-6.000000-4,3.000000-6.000000-5,4.000000-6.000000-3,5.000000-15.000000-4,10.000000-21.000000-5,10.000000-22.000000-5,9.000000-22.000000-5,6.000000-11.000000 2,3.000000 0.000000 9,3.000000 0.000000 7,4.000000 0.000000 8</inkml:trace>
</inkml:ink>
</file>

<file path=ppt/ink/ink100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0:52"/>
    </inkml:context>
    <inkml:brush xml:id="br0">
      <inkml:brushProperty name="width" value="0.0422179326415062" units="cm"/>
      <inkml:brushProperty name="height" value="0.0422179326415062" units="cm"/>
      <inkml:brushProperty name="color" value="#F2395B"/>
      <inkml:brushProperty name="ignorePressure" value="0"/>
    </inkml:brush>
  </inkml:definitions>
  <inkml:trace contextRef="#ctx0" brushRef="#br0">58950.000000 19750.000000 521,'26.000000'-82.000000'12,"4.000000"39.000000"13 ,3.000000 36.000000 14,3.000000 39.000000 13,-2.000000 24.000000 3,-6.000000 13.000000-10,-6.000000 12.000000-8,-6.000000 13.000000-9,-6.000000 7.000000-6,-2.000000 4.000000-2,-3.000000 3.000000-3,-3.000000 3.000000-2,-2.000000-1.000000-2,0.000000-2.000000-1,0.000000-3.000000-1,0.000000-3.000000-1,0.000000-9.000000-1,0.000000-11.000000-1,0.000000-14.000000-1,0.000000-11.000000 0,4.000000-17.000000-1,10.000000-18.000000 0,10.000000-19.000000 1,9.000000-18.000000-1,7.000000-23.000000 0,7.000000-24.000000-3,6.000000-26.000000-2,7.000000-24.000000-3,2.000000-13.000000-2,1.000000 0.000000-2,-1.000000 0.000000-1,1.000000 0.000000-3,-3.000000 1.000000 0,-2.000000 4.000000-1,-3.000000 3.000000-1,-3.000000 3.000000 1,-9.000000 10.000000-1,-11.000000 20.000000-2,-14.000000 18.000000-2,-11.000000 20.000000 0,-9.000000 17.000000-11,-3.000000 20.000000-16,-3.000000 18.000000-19,-2.000000 20.000000-17</inkml:trace>
</inkml:ink>
</file>

<file path=ppt/ink/ink10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0:53"/>
    </inkml:context>
    <inkml:brush xml:id="br0">
      <inkml:brushProperty name="width" value="0.0485354959964752" units="cm"/>
      <inkml:brushProperty name="height" value="0.0485354959964752" units="cm"/>
      <inkml:brushProperty name="color" value="#F2395B"/>
      <inkml:brushProperty name="ignorePressure" value="0"/>
    </inkml:brush>
  </inkml:definitions>
  <inkml:trace contextRef="#ctx0" brushRef="#br0">60200.000000 20450.000000 453,'0.000000'50.000000'118,"0.000000"0.000000"-24 ,0.000000 0.000000-23,0.000000 0.000000-25,0.000000 3.000000-14,0.000000 6.000000-4,0.000000 7.000000-4,0.000000 6.000000-4,-2.000000 3.000000-2,-3.000000 0.000000-1,-3.000000 0.000000 0,-2.000000 0.000000-1,-3.000000-2.000000-1,1.000000-3.000000-3,-1.000000-3.000000-3,1.000000-2.000000-3,-1.000000-5.000000-3,1.000000-2.000000-2,-1.000000-3.000000-5,1.000000-3.000000-2,4.000000-15.000000-18,9.000000-24.000000-28,10.000000-26.000000-30,10.000000-24.000000-29</inkml:trace>
</inkml:ink>
</file>

<file path=ppt/ink/ink10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0:53"/>
    </inkml:context>
    <inkml:brush xml:id="br0">
      <inkml:brushProperty name="width" value="0.0381169654428959" units="cm"/>
      <inkml:brushProperty name="height" value="0.0381169654428959" units="cm"/>
      <inkml:brushProperty name="color" value="#F2395B"/>
      <inkml:brushProperty name="ignorePressure" value="0"/>
    </inkml:brush>
  </inkml:definitions>
  <inkml:trace contextRef="#ctx0" brushRef="#br0">60500.000000 19300.000000 577,'-22.000000'25.000000'12,"6.000000"0.000000"24 ,7.000000 0.000000 24,6.000000 0.000000 25,3.000000 4.000000 1,0.000000 10.000000-20,0.000000 10.000000-21,0.000000 9.000000-20,1.000000 4.000000-18,4.000000 1.000000-11,3.000000-1.000000-13,3.000000 1.000000-12,1.000000-6.000000-13,1.000000-8.000000-13,-1.000000-10.000000-14,1.000000-9.000000-12</inkml:trace>
</inkml:ink>
</file>

<file path=ppt/ink/ink1006.xml><?xml version="1.0" encoding="utf-8"?>
<inkml:ink xmlns:inkml="http://www.w3.org/2003/InkML">
  <annotation type="ScanImages2ExtractSignatures">1</annotation>
  <annotation type="ScanImagesWidth">905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0:58"/>
    </inkml:context>
    <inkml:brush xml:id="br0">
      <inkml:brushProperty name="width" value="0.0483011603355408" units="cm"/>
      <inkml:brushProperty name="height" value="0.0483011603355408" units="cm"/>
      <inkml:brushProperty name="color" value="#F2395B"/>
      <inkml:brushProperty name="ignorePressure" value="0"/>
    </inkml:brush>
  </inkml:definitions>
  <inkml:trace contextRef="#ctx0" brushRef="#br0">76200.000000 19250.000000 455,'-22.000000'-18.000000'45,"6.000000"17.000000"-1 ,7.000000 15.000000-1,6.000000 16.000000-2,3.000000 15.000000-3,0.000000 16.000000-7,0.000000 15.000000-7,0.000000 17.000000-6,-4.000000 8.000000-4,-5.000000 4.000000-3,-7.000000 3.000000-1,-5.000000 3.000000-3,-3.000000-1.000000-3,4.000000-2.000000-3,3.000000-3.000000-3,3.000000-3.000000-4,1.000000-2.000000-3,1.000000 0.000000-2,-1.000000 0.000000-1,1.000000 0.000000-2,1.000000-7.000000-3,3.000000-11.000000-1,3.000000-14.000000-2,4.000000-11.000000-1,1.000000-11.000000-2,0.000000-5.000000-1,0.000000-7.000000-2,0.000000-5.000000 0,0.000000-14.000000-1,0.000000-18.000000-2,0.000000-19.000000-1,0.000000-18.000000-1,1.000000-15.000000 3,4.000000-9.000000 5,3.000000-10.000000 7,3.000000-8.000000 7,-1.000000-4.000000 3,-2.000000 3.000000 2,-3.000000 3.000000 1,-3.000000 4.000000 2,-2.000000 5.000000 2,0.000000 10.000000 1,0.000000 10.000000 2,0.000000 9.000000 1,0.000000 6.000000 6,0.000000 3.000000 9,0.000000 3.000000 8,0.000000 4.000000 8,3.000000 4.000000 3,6.000000 6.000000-4,7.000000 7.000000-5,6.000000 6.000000-5,6.000000 3.000000-3,6.000000 0.000000-2,7.000000 0.000000-3,6.000000 0.000000-3,3.000000 0.000000-3,0.000000 0.000000-1,0.000000 0.000000-3,0.000000 0.000000-2,0.000000 0.000000-2,0.000000 0.000000-3,0.000000 0.000000-3,0.000000 0.000000-3,-2.000000 0.000000-3,-3.000000 0.000000-5,-3.000000 0.000000-3,-2.000000 0.000000-4,-5.000000-7.000000-5,-2.000000-11.000000-4,-3.000000-14.000000-6,-3.000000-11.000000-3,-6.000000-9.000000 0,-5.000000-3.000000 8,-7.000000-3.000000 7,-5.000000-2.000000 7,-3.000000-6.000000 6,4.000000-6.000000 2,3.000000-6.000000 2,3.000000-6.000000 3,1.000000-4.000000 2,1.000000 1.000000 0,-1.000000-1.000000 1,1.000000 1.000000 0,-3.000000 2.000000 1,-2.000000 7.000000 1,-3.000000 6.000000 0,-3.000000 7.000000 1,-1.000000 4.000000 2,4.000000 3.000000 2,3.000000 3.000000 2,3.000000 4.000000 2,-1.000000 4.000000 5,-2.000000 6.000000 7,-3.000000 7.000000 7,-3.000000 6.000000 8,-2.000000 15.000000 7,0.000000 26.000000 5,0.000000 24.000000 6,0.000000 26.000000 6,-2.000000 13.000000-2,-3.000000 4.000000-10,-3.000000 3.000000-10,-2.000000 3.000000-10,-5.000000 3.000000-6,-2.000000 3.000000-4,-3.000000 3.000000-3,-3.000000 4.000000-4,-1.000000 2.000000-2,4.000000 4.000000-2,3.000000 3.000000-1,3.000000 3.000000-2,1.000000 3.000000 0,1.000000 3.000000 1,-1.000000 3.000000 1,1.000000 4.000000 2,-3.000000 1.000000-3,-2.000000 0.000000-6,-3.000000 0.000000-5,-3.000000 0.000000-5,-1.000000 1.000000-5,4.000000 4.000000-3,3.000000 3.000000-4,3.000000 3.000000-2,3.000000-2.000000-5,3.000000-6.000000-4,3.000000-6.000000-6,4.000000-6.000000-5,1.000000-9.000000 0,0.000000-8.000000 2,0.000000-10.000000 3,0.000000-9.000000 4,-2.000000-12.000000 0,-3.000000-11.000000 0,-3.000000-14.000000-1,-2.000000-11.000000-1</inkml:trace>
</inkml:ink>
</file>

<file path=ppt/ink/ink1007.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0:59"/>
    </inkml:context>
    <inkml:brush xml:id="br0">
      <inkml:brushProperty name="width" value="0.048733402043581" units="cm"/>
      <inkml:brushProperty name="height" value="0.048733402043581" units="cm"/>
      <inkml:brushProperty name="color" value="#F2395B"/>
      <inkml:brushProperty name="ignorePressure" value="0"/>
    </inkml:brush>
  </inkml:definitions>
  <inkml:trace contextRef="#ctx0" brushRef="#br0">77300.000000 20700.000000 451,'70.000000'-85.000000'20,"-9.000000"32.000000"6 ,-10.000000 31.000000 5,-8.000000 32.000000 5,-11.000000 21.000000 1,-8.000000 13.000000-8,-10.000000 12.000000-7,-9.000000 13.000000-7,-10.000000 7.000000-3,-9.000000 4.000000-1,-10.000000 3.000000 0,-8.000000 3.000000-2,-4.000000-4.000000-1,3.000000-8.000000-3,3.000000-10.000000-2,4.000000-9.000000-4,8.000000-12.000000-2,17.000000-11.000000-2,15.000000-14.000000-1,16.000000-11.000000-3,15.000000-18.000000 0,16.000000-22.000000-2,15.000000-22.000000-2,17.000000-21.000000 0,7.000000-14.000000-1,0.000000-2.000000 0,0.000000-3.000000 0,0.000000-3.000000 0,-5.000000 4.000000 0,-9.000000 13.000000-1,-10.000000 12.000000-1,-8.000000 13.000000-1,-9.000000 7.000000 2,-6.000000 4.000000 5,-6.000000 3.000000 3,-6.000000 3.000000 4,-9.000000 3.000000 6,-8.000000 3.000000 7,-10.000000 3.000000 8,-9.000000 4.000000 8,-7.000000 8.000000 6,-3.000000 17.000000 6,-3.000000 15.000000 6,-2.000000 16.000000 7,-5.000000 10.000000-1,-2.000000 7.000000-9,-3.000000 6.000000-8,-3.000000 7.000000-8,-1.000000 4.000000-5,4.000000 3.000000-2,3.000000 3.000000-2,3.000000 4.000000-2,1.000000 1.000000-2,1.000000 0.000000 0,-1.000000 0.000000-1,1.000000 0.000000-1,4.000000-2.000000-2,9.000000-3.000000-3,10.000000-3.000000-6,10.000000-2.000000-3,7.000000-9.000000-3,6.000000-12.000000-1,7.000000-13.000000-3,6.000000-12.000000-1,4.000000-15.000000-2,4.000000-15.000000 0,3.000000-15.000000-1,3.000000-16.000000-1,1.000000-15.000000 1,1.000000-11.000000 0,-1.000000-14.000000 1,1.000000-11.000000 1,-4.000000-9.000000 1,-6.000000-3.000000-2,-6.000000-3.000000 0,-6.000000-2.000000-1,-7.000000-1.000000 1,-6.000000 3.000000 2,-6.000000 3.000000 4,-6.000000 4.000000 2,-7.000000 4.000000 2,-6.000000 6.000000 3,-6.000000 7.000000 3,-6.000000 6.000000 3,-9.000000 10.000000 1,-8.000000 17.000000 1,-10.000000 15.000000 1,-9.000000 16.000000 0,-7.000000 9.000000 0,-3.000000 3.000000-4,-3.000000 3.000000-3,-2.000000 4.000000-3,-1.000000 8.000000-6,3.000000 17.000000-6,3.000000 15.000000-8,4.000000 16.000000-6,2.000000 5.000000-4,4.000000-2.000000-1,3.000000-3.000000-1,3.000000-3.000000 0</inkml:trace>
</inkml:ink>
</file>

<file path=ppt/ink/ink100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0:59"/>
    </inkml:context>
    <inkml:brush xml:id="br0">
      <inkml:brushProperty name="width" value="0.0405744984745979" units="cm"/>
      <inkml:brushProperty name="height" value="0.0405744984745979" units="cm"/>
      <inkml:brushProperty name="color" value="#F2395B"/>
      <inkml:brushProperty name="ignorePressure" value="0"/>
    </inkml:brush>
  </inkml:definitions>
  <inkml:trace contextRef="#ctx0" brushRef="#br0">79800.000000 20700.000000 542,'51.000000'0.000000'110,"4.000000"0.000000"-25 ,3.000000 0.000000-24,3.000000 0.000000-24,-1.000000 3.000000-14,-2.000000 6.000000 0,-3.000000 7.000000-2,-3.000000 6.000000-1,-6.000000 4.000000-2,-5.000000 4.000000-3,-7.000000 3.000000-3,-5.000000 3.000000-3,-11.000000 3.000000-2,-11.000000 3.000000-2,-14.000000 3.000000-2,-11.000000 4.000000-2,-14.000000 4.000000-1,-11.000000 6.000000-1,-14.000000 7.000000-1,-11.000000 6.000000 0,-9.000000 1.000000-1,-3.000000-3.000000-1,-3.000000-3.000000-1,-2.000000-2.000000-1,2.000000-8.000000 0,9.000000-8.000000 1,10.000000-10.000000 0,10.000000-9.000000 1,25.000000-10.000000 4,45.000000-9.000000 5,43.000000-10.000000 6,45.000000-8.000000 5,17.000000-4.000000-2,-5.000000 3.000000-9,-7.000000 3.000000-11,-5.000000 4.000000-9,-4.000000 1.000000-10,0.000000 0.000000-10,0.000000 0.000000-12,0.000000 0.000000-10,-10.000000 0.000000 0,-18.000000 0.000000 11,-19.000000 0.000000 9,-18.000000 0.000000 11,-10.000000 0.000000 3,0.000000 0.000000-5,0.000000 0.000000-4,0.000000 0.000000-5</inkml:trace>
</inkml:ink>
</file>

<file path=ppt/ink/ink10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0:59"/>
    </inkml:context>
    <inkml:brush xml:id="br0">
      <inkml:brushProperty name="width" value="0.0382094569504261" units="cm"/>
      <inkml:brushProperty name="height" value="0.0382094569504261" units="cm"/>
      <inkml:brushProperty name="color" value="#F2395B"/>
      <inkml:brushProperty name="ignorePressure" value="0"/>
    </inkml:brush>
  </inkml:definitions>
  <inkml:trace contextRef="#ctx0" brushRef="#br0">81200.000000 20600.000000 575,'-57.000000'-46.000000'59,"39.000000"10.000000"2 ,36.000000 10.000000 3,39.000000 9.000000 2,21.000000 6.000000-6,6.000000 3.000000-13,7.000000 3.000000-13,6.000000 4.000000-14,1.000000 1.000000-10,-3.000000 0.000000-7,-3.000000 0.000000-6,-2.000000 0.000000-7,-5.000000 0.000000-7,-2.000000 0.000000-6,-3.000000 0.000000-7,-3.000000 0.000000-7,-7.000000 1.000000-4,-9.000000 4.000000-2,-10.000000 3.000000-2,-8.000000 3.000000-3</inkml:trace>
</inkml:ink>
</file>

<file path=ppt/ink/ink1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5:18"/>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65000.000000 20350.000000 999,'-30.000000'-119.000000'0,"-9.000000"13.000000"0 ,-10.000000 12.000000 0,-8.000000 13.000000 0,2.000000 20.000000-6,16.000000 28.000000-12,15.000000 28.000000-12,17.000000 29.000000-12</inkml:trace>
</inkml:ink>
</file>

<file path=ppt/ink/ink1010.xml><?xml version="1.0" encoding="utf-8"?>
<inkml:ink xmlns:inkml="http://www.w3.org/2003/InkML">
  <annotation type="ScanImages2ExtractSignatures">1</annotation>
  <annotation type="ScanImagesWidth">-2128240096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1:00"/>
    </inkml:context>
    <inkml:brush xml:id="br0">
      <inkml:brushProperty name="width" value="0.0442366078495979" units="cm"/>
      <inkml:brushProperty name="height" value="0.0442366078495979" units="cm"/>
      <inkml:brushProperty name="color" value="#F2395B"/>
      <inkml:brushProperty name="ignorePressure" value="0"/>
    </inkml:brush>
  </inkml:definitions>
  <inkml:trace contextRef="#ctx0" brushRef="#br0">81950.000000 19200.000000 497,'-24.000000'-46.000000'4,"4.000000"10.000000"9 ,3.000000 10.000000 8,3.000000 9.000000 8,1.000000 9.000000 8,1.000000 9.000000 7,-1.000000 10.000000 5,1.000000 10.000000 8,1.000000 14.000000-2,3.000000 23.000000-8,3.000000 22.000000-8,4.000000 22.000000-7,1.000000 18.000000-8,0.000000 16.000000-4,0.000000 15.000000-4,0.000000 17.000000-6,-4.000000 10.000000-5,-5.000000 6.000000-6,-7.000000 7.000000-8,-5.000000 6.000000-6,-4.000000 3.000000-10,0.000000 0.000000-10,0.000000 0.000000-13,0.000000 0.000000-10,3.000000-19.000000-6,6.000000-37.000000 1,7.000000-38.000000 1,6.000000-37.000000 1</inkml:trace>
</inkml:ink>
</file>

<file path=ppt/ink/ink1011.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1:00"/>
    </inkml:context>
    <inkml:brush xml:id="br0">
      <inkml:brushProperty name="width" value="0.0490326061844826" units="cm"/>
      <inkml:brushProperty name="height" value="0.0490326061844826" units="cm"/>
      <inkml:brushProperty name="color" value="#F2395B"/>
      <inkml:brushProperty name="ignorePressure" value="0"/>
    </inkml:brush>
  </inkml:definitions>
  <inkml:trace contextRef="#ctx0" brushRef="#br0">84300.000000 19200.000000 448,'-2.000000'-61.000000'47,"-3.000000"28.000000"10 ,-3.000000 28.000000 11,-2.000000 29.000000 11,-6.000000 24.000000-2,-6.000000 22.000000-16,-6.000000 22.000000-14,-6.000000 23.000000-16,-6.000000 13.000000-9,-2.000000 6.000000-3,-3.000000 7.000000-4,-3.000000 6.000000-2,-2.000000-1.000000-4,0.000000-5.000000-4,0.000000-7.000000-3,0.000000-5.000000-5,1.000000-9.000000-4,4.000000-9.000000-6,3.000000-10.000000-7,3.000000-8.000000-7,4.000000-12.000000-6,7.000000-12.000000-5,6.000000-13.000000-6,7.000000-12.000000-5,8.000000-15.000000-5,14.000000-15.000000-2,11.000000-15.000000-4,14.000000-16.000000-3</inkml:trace>
</inkml:ink>
</file>

<file path=ppt/ink/ink101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1:00"/>
    </inkml:context>
    <inkml:brush xml:id="br0">
      <inkml:brushProperty name="width" value="0.0525581613183022" units="cm"/>
      <inkml:brushProperty name="height" value="0.0525581613183022" units="cm"/>
      <inkml:brushProperty name="color" value="#F2395B"/>
      <inkml:brushProperty name="ignorePressure" value="0"/>
    </inkml:brush>
  </inkml:definitions>
  <inkml:trace contextRef="#ctx0" brushRef="#br0">84200.000000 19500.000000 418,'43.000000'-93.000000'4,"-11.000000"17.000000"-1 ,-14.000000 15.000000-1,-11.000000 16.000000-1,-4.000000 13.000000 9,6.000000 14.000000 18,7.000000 11.000000 18,6.000000 14.000000 19,1.000000 13.000000 4,-3.000000 16.000000-9,-3.000000 15.000000-11,-2.000000 17.000000-10,-5.000000 14.000000-6,-2.000000 17.000000-4,-3.000000 15.000000-3,-3.000000 16.000000-4,-2.000000 5.000000-3,0.000000-2.000000-2,0.000000-3.000000-3,0.000000-3.000000-3,0.000000-4.000000-1,0.000000-3.000000-2,0.000000-3.000000-2,0.000000-2.000000-2,0.000000-9.000000-1,0.000000-12.000000-1,0.000000-13.000000-1,0.000000-12.000000 0,6.000000-18.000000-3,13.000000-21.000000-4,12.000000-22.000000-2,13.000000-22.000000-3,9.000000-27.000000-1,6.000000-31.000000 1,7.000000-31.000000 1,6.000000-31.000000 1,4.000000-21.000000 0,4.000000-9.000000-2,3.000000-10.000000-1,3.000000-8.000000-1,-2.000000 2.000000-2,-6.000000 16.000000 0,-6.000000 15.000000 0,-6.000000 17.000000-2,-9.000000 14.000000 1,-8.000000 17.000000-1,-10.000000 15.000000-1,-9.000000 16.000000-1</inkml:trace>
</inkml:ink>
</file>

<file path=ppt/ink/ink10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1:01"/>
    </inkml:context>
    <inkml:brush xml:id="br0">
      <inkml:brushProperty name="width" value="0.0515838116407394" units="cm"/>
      <inkml:brushProperty name="height" value="0.0515838116407394" units="cm"/>
      <inkml:brushProperty name="color" value="#F2395B"/>
      <inkml:brushProperty name="ignorePressure" value="0"/>
    </inkml:brush>
  </inkml:definitions>
  <inkml:trace contextRef="#ctx0" brushRef="#br0">85850.000000 20350.000000 426,'0.000000'95.000000'137,"0.000000"-9.000000"-28 ,0.000000-10.000000-27,0.000000-8.000000-28,-2.000000-6.000000-16,-3.000000 1.000000-3,-3.000000-1.000000-5,-2.000000 1.000000-4,-3.000000-1.000000-4,1.000000 1.000000-5,-1.000000-1.000000-4,1.000000 1.000000-6,1.000000-3.000000-4,3.000000-2.000000-4,3.000000-3.000000-5,4.000000-3.000000-4</inkml:trace>
</inkml:ink>
</file>

<file path=ppt/ink/ink10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1:01"/>
    </inkml:context>
    <inkml:brush xml:id="br0">
      <inkml:brushProperty name="width" value="0.0370796099305153" units="cm"/>
      <inkml:brushProperty name="height" value="0.0370796099305153" units="cm"/>
      <inkml:brushProperty name="color" value="#F2395B"/>
      <inkml:brushProperty name="ignorePressure" value="0"/>
    </inkml:brush>
  </inkml:definitions>
  <inkml:trace contextRef="#ctx0" brushRef="#br0">86250.000000 18300.000000 593,'3.000000'-41.000000'14,"6.000000"19.000000"27 ,7.000000 19.000000 27,6.000000 19.000000 28,-1.000000 15.000000-2,-5.000000 13.000000-32,-7.000000 12.000000-30,-5.000000 13.000000-33,-4.000000 1.000000-14,0.000000-9.000000 2,0.000000-10.000000 3,0.000000-8.000000 1,1.000000-8.000000-10,4.000000-2.000000-23,3.000000-3.000000-22,3.000000-3.000000-22</inkml:trace>
</inkml:ink>
</file>

<file path=ppt/ink/ink10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1:02"/>
    </inkml:context>
    <inkml:brush xml:id="br0">
      <inkml:brushProperty name="width" value="0.0467790253460407" units="cm"/>
      <inkml:brushProperty name="height" value="0.0467790253460407" units="cm"/>
      <inkml:brushProperty name="color" value="#F2395B"/>
      <inkml:brushProperty name="ignorePressure" value="0"/>
    </inkml:brush>
  </inkml:definitions>
  <inkml:trace contextRef="#ctx0" brushRef="#br0">87000.000000 20350.000000 470,'-60.000000'-2.000000'32,"32.000000"-3.000000"14 ,31.000000-3.000000 14,32.000000-2.000000 15,21.000000-3.000000-1,13.000000 1.000000-13,12.000000-1.000000-13,13.000000 1.000000-14,9.000000 1.000000-9,6.000000 3.000000-3,7.000000 3.000000-3,6.000000 4.000000-3,3.000000 1.000000-4,0.000000 0.000000-7,0.000000 0.000000-5,0.000000 0.000000-6,0.000000 0.000000-6,0.000000 0.000000-4,0.000000 0.000000-4,0.000000 0.000000-4,0.000000 1.000000-1,0.000000 4.000000 3,0.000000 3.000000 3,0.000000 3.000000 3,-5.000000 1.000000-2,-9.000000 1.000000-9,-10.000000-1.000000-7,-8.000000 1.000000-8,-11.000000-1.000000-3,-8.000000 1.000000 4,-10.000000-1.000000 3,-9.000000 1.000000 3</inkml:trace>
</inkml:ink>
</file>

<file path=ppt/ink/ink101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1:02"/>
    </inkml:context>
    <inkml:brush xml:id="br0">
      <inkml:brushProperty name="width" value="0.0471661612391472" units="cm"/>
      <inkml:brushProperty name="height" value="0.0471661612391472" units="cm"/>
      <inkml:brushProperty name="color" value="#F2395B"/>
      <inkml:brushProperty name="ignorePressure" value="0"/>
    </inkml:brush>
  </inkml:definitions>
  <inkml:trace contextRef="#ctx0" brushRef="#br0">89500.000000 19250.000000 466,'6.000000'-44.000000'58,"13.000000"13.000000"2 ,12.000000 12.000000 0,13.000000 13.000000 1,6.000000 10.000000-5,0.000000 10.000000-9,0.000000 10.000000-9,0.000000 9.000000-9,1.000000 6.000000-7,4.000000 3.000000-2,3.000000 3.000000-3,3.000000 4.000000-3,-1.000000-1.000000-2,-2.000000-3.000000-1,-3.000000-3.000000-3,-3.000000-2.000000-1,-2.000000-1.000000-2,0.000000 3.000000-1,0.000000 3.000000-1,0.000000 4.000000-2,-2.000000-1.000000-1,-3.000000-3.000000 0,-3.000000-3.000000-1,-2.000000-2.000000-1,-6.000000-1.000000-3,-6.000000 3.000000-4,-6.000000 3.000000-5,-6.000000 4.000000-4,-13.000000 4.000000-2,-19.000000 6.000000 2,-18.000000 7.000000 0,-19.000000 6.000000 2,-16.000000 3.000000 0,-12.000000 0.000000 0,-13.000000 0.000000-2,-12.000000 0.000000 0,-10.000000 1.000000-2,-6.000000 4.000000-4,-6.000000 3.000000-3,-6.000000 3.000000-4,1.000000-4.000000-2,9.000000-8.000000-1,10.000000-10.000000-2,10.000000-9.000000 0,13.000000-9.000000-1,19.000000-5.000000 3,19.000000-7.000000 3,19.000000-5.000000 1</inkml:trace>
</inkml:ink>
</file>

<file path=ppt/ink/ink101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1:03"/>
    </inkml:context>
    <inkml:brush xml:id="br0">
      <inkml:brushProperty name="width" value="0.0474059134721756" units="cm"/>
      <inkml:brushProperty name="height" value="0.0474059134721756" units="cm"/>
      <inkml:brushProperty name="color" value="#F2395B"/>
      <inkml:brushProperty name="ignorePressure" value="0"/>
    </inkml:brush>
  </inkml:definitions>
  <inkml:trace contextRef="#ctx0" brushRef="#br0">92950.000000 18850.000000 464,'-27.000000'-18.000000'62,"-3.000000"17.000000"0 ,-3.000000 15.000000 0,-2.000000 16.000000-2,-5.000000 16.000000-5,-2.000000 20.000000-10,-3.000000 18.000000-11,-3.000000 20.000000-9,-2.000000 10.000000-7,0.000000 3.000000-1,0.000000 3.000000-1,0.000000 4.000000-2,-4.000000 1.000000-1,-5.000000 0.000000 0,-7.000000 0.000000-1,-5.000000 0.000000 0,0.000000-5.000000-2,10.000000-9.000000-5,10.000000-10.000000-5,9.000000-8.000000-3</inkml:trace>
</inkml:ink>
</file>

<file path=ppt/ink/ink10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1:03"/>
    </inkml:context>
    <inkml:brush xml:id="br0">
      <inkml:brushProperty name="width" value="0.0525302402675152" units="cm"/>
      <inkml:brushProperty name="height" value="0.0525302402675152" units="cm"/>
      <inkml:brushProperty name="color" value="#F2395B"/>
      <inkml:brushProperty name="ignorePressure" value="0"/>
    </inkml:brush>
  </inkml:definitions>
  <inkml:trace contextRef="#ctx0" brushRef="#br0">92700.000000 18950.000000 418,'23.000000'-27.000000'3,"-3.000000"-3.000000"3 ,-3.000000-3.000000 6,-2.000000-2.000000 4,-3.000000-1.000000 7,1.000000 3.000000 11,-1.000000 3.000000 10,1.000000 4.000000 10,1.000000 16.000000 3,3.000000 32.000000-3,3.000000 31.000000-5,4.000000 32.000000-4,-3.000000 21.000000-6,-5.000000 13.000000-5,-7.000000 12.000000-6,-5.000000 13.000000-6,-6.000000 6.000000-4,-3.000000 0.000000-5,-3.000000 0.000000-2,-2.000000 0.000000-5,-1.000000-5.000000-1,3.000000-9.000000-2,3.000000-10.000000 0,4.000000-8.000000-1,1.000000-12.000000-1,0.000000-12.000000-5,0.000000-13.000000-3,0.000000-12.000000-4,14.000000-34.000000-3,28.000000-52.000000-3,28.000000-53.000000-2,29.000000-53.000000-2,8.000000-27.000000-1,-8.000000 0.000000 4,-10.000000 0.000000 2,-9.000000 0.000000 3,-4.000000 0.000000 1,4.000000 0.000000-2,3.000000 0.000000-2,3.000000 0.000000-2,-8.000000 12.000000-2,-19.000000 26.000000-1,-18.000000 24.000000-2,-19.000000 26.000000-2</inkml:trace>
</inkml:ink>
</file>

<file path=ppt/ink/ink101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1:03"/>
    </inkml:context>
    <inkml:brush xml:id="br0">
      <inkml:brushProperty name="width" value="0.0450977422297001" units="cm"/>
      <inkml:brushProperty name="height" value="0.0450977422297001" units="cm"/>
      <inkml:brushProperty name="color" value="#F2395B"/>
      <inkml:brushProperty name="ignorePressure" value="0"/>
    </inkml:brush>
  </inkml:definitions>
  <inkml:trace contextRef="#ctx0" brushRef="#br0">94200.000000 19850.000000 487,'-22.000000'71.000000'63,"6.000000"-5.000000"-7 ,7.000000-7.000000-7,6.000000-5.000000-8,1.000000-3.000000-3,-3.000000 4.000000-3,-3.000000 3.000000-1,-2.000000 3.000000-1,-5.000000 4.000000-3,-2.000000 7.000000-2,-3.000000 6.000000-3,-3.000000 7.000000-3,-1.000000 0.000000-3,4.000000-2.000000-3,3.000000-3.000000-4,3.000000-3.000000-4,1.000000-7.000000-4,1.000000-9.000000-7,-1.000000-10.000000-7,1.000000-8.000000-5</inkml:trace>
</inkml:ink>
</file>

<file path=ppt/ink/ink1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5:19"/>
    </inkml:context>
    <inkml:brush xml:id="br0">
      <inkml:brushProperty name="width" value="0.060342114418745" units="cm"/>
      <inkml:brushProperty name="height" value="0.060342114418745" units="cm"/>
      <inkml:brushProperty name="color" value="#00BFF3"/>
      <inkml:brushProperty name="ignorePressure" value="0"/>
    </inkml:brush>
  </inkml:definitions>
  <inkml:trace contextRef="#ctx0" brushRef="#br0">47250.000000 37150.000000 364,'-18.000000'-19.000000'12,"17.000000"13.000000"22 ,15.000000 12.000000 23,16.000000 13.000000 23,4.000000 7.000000 3,-6.000000 4.000000-16,-6.000000 3.000000-17,-6.000000 3.000000-16,-1.000000 6.000000-10,7.000000 9.000000-1,6.000000 10.000000-2,7.000000 10.000000-1,0.000000 4.000000-3,-2.000000 0.000000-3,-3.000000 0.000000-3,-3.000000 0.000000-3,1.000000 4.000000-1,6.000000 10.000000-1,7.000000 10.000000 1,6.000000 9.000000 0,3.000000 7.000000 0,0.000000 7.000000 0,0.000000 6.000000 1,0.000000 7.000000 1,-2.000000-6.000000-2,-3.000000-15.000000-1,-3.000000-15.000000-2,-2.000000-16.000000-2,0.000000-5.000000-2,7.000000 6.000000 0,6.000000 7.000000-1,7.000000 6.000000-1,0.000000-4.000000-1,-2.000000-11.000000 0,-3.000000-14.000000 1,-3.000000-11.000000-1,-2.000000-9.000000 0,0.000000-3.000000 0,0.000000-3.000000 0,0.000000-2.000000 1,6.000000-19.000000 0,13.000000-30.000000 3,12.000000-32.000000 3,13.000000-30.000000 1,16.000000-34.000000 2,23.000000-34.000000-2,22.000000-35.000000-1,22.000000-33.000000-1,26.000000-33.000000-1,31.000000-27.000000-4,32.000000-28.000000-2,31.000000-28.000000-2,26.000000-17.000000-5,22.000000-2.000000-9,22.000000-3.000000-7,23.000000-3.000000-7,-6.000000 12.000000-8,-31.000000 28.000000-6,-31.000000 28.000000-5,-31.000000 29.000000-7,-40.000000 35.000000-3,-46.000000 44.000000 2,-47.000000 44.000000 1,-47.000000 44.000000 1</inkml:trace>
</inkml:ink>
</file>

<file path=ppt/ink/ink1020.xml><?xml version="1.0" encoding="utf-8"?>
<inkml:ink xmlns:inkml="http://www.w3.org/2003/InkML">
  <annotation type="ScanImages2ExtractSignatures">1</annotation>
  <annotation type="ScanImagesWidth">259203817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1:03"/>
    </inkml:context>
    <inkml:brush xml:id="br0">
      <inkml:brushProperty name="width" value="0.0356455780565739" units="cm"/>
      <inkml:brushProperty name="height" value="0.0356455780565739" units="cm"/>
      <inkml:brushProperty name="color" value="#F2395B"/>
      <inkml:brushProperty name="ignorePressure" value="0"/>
    </inkml:brush>
  </inkml:definitions>
  <inkml:trace contextRef="#ctx0" brushRef="#br0">94650.000000 17850.000000 617,'3.000000'-60.000000'85,"6.000000"32.000000"-12 ,7.000000 31.000000-11,6.000000 32.000000-11,-1.000000 18.000000-10,-5.000000 6.000000-9,-7.000000 7.000000-8,-5.000000 6.000000-10,-4.000000 4.000000-14,0.000000 4.000000-20,0.000000 3.000000-21,0.000000 3.000000-20,-2.000000-7.000000-8,-3.000000-15.000000 4,-3.000000-15.000000 5,-2.000000-16.000000 4</inkml:trace>
</inkml:ink>
</file>

<file path=ppt/ink/ink102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1:04"/>
    </inkml:context>
    <inkml:brush xml:id="br0">
      <inkml:brushProperty name="width" value="0.0393527820706367" units="cm"/>
      <inkml:brushProperty name="height" value="0.0393527820706367" units="cm"/>
      <inkml:brushProperty name="color" value="#F2395B"/>
      <inkml:brushProperty name="ignorePressure" value="0"/>
    </inkml:brush>
  </inkml:definitions>
  <inkml:trace contextRef="#ctx0" brushRef="#br0">95200.000000 17850.000000 559,'70.000000'-22.000000'7,"-9.000000"6.000000"17 ,-10.000000 7.000000 15,-8.000000 6.000000 16,-4.000000 6.000000 5,3.000000 6.000000-6,3.000000 7.000000-6,4.000000 6.000000-7,-3.000000 6.000000-5,-5.000000 6.000000-8,-7.000000 7.000000-6,-5.000000 6.000000-7,-8.000000 3.000000-7,-5.000000 0.000000-4,-7.000000 0.000000-6,-5.000000 0.000000-6,-14.000000 1.000000-3,-18.000000 4.000000-1,-19.000000 3.000000-3,-18.000000 3.000000-1,-14.000000-1.000000-2,-5.000000-2.000000-2,-7.000000-3.000000-1,-5.000000-3.000000-2,2.000000-7.000000 3,13.000000-9.000000 6,12.000000-10.000000 6,13.000000-8.000000 6,24.000000-8.000000 9,39.000000-2.000000 11,36.000000-3.000000 11,39.000000-3.000000 11,21.000000-4.000000-1,6.000000-3.000000-12,7.000000-3.000000-12,6.000000-2.000000-13,-2.000000-3.000000-11,-9.000000 1.000000-10,-10.000000-1.000000-9,-8.000000 1.000000-10,-12.000000 1.000000-4,-12.000000 3.000000 1,-13.000000 3.000000 2,-12.000000 4.000000 0</inkml:trace>
</inkml:ink>
</file>

<file path=ppt/ink/ink10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1:04"/>
    </inkml:context>
    <inkml:brush xml:id="br0">
      <inkml:brushProperty name="width" value="0.0293862633407116" units="cm"/>
      <inkml:brushProperty name="height" value="0.0293862633407116" units="cm"/>
      <inkml:brushProperty name="color" value="#F2395B"/>
      <inkml:brushProperty name="ignorePressure" value="0"/>
    </inkml:brush>
  </inkml:definitions>
  <inkml:trace contextRef="#ctx0" brushRef="#br0">95950.000000 18150.000000 748,'31.000000'-47.000000'0,"13.000000"6.000000"1 ,12.000000 7.000000 1,13.000000 6.000000 0,10.000000 6.000000 8,10.000000 6.000000 15,10.000000 7.000000 15,9.000000 6.000000 15,1.000000 3.000000-1,-6.000000 0.000000-16,-6.000000 0.000000-18,-6.000000 0.000000-15,-7.000000 3.000000-13,-6.000000 6.000000-6,-6.000000 7.000000-7,-6.000000 6.000000-6,-9.000000 1.000000-7,-8.000000-3.000000-8,-10.000000-3.000000-7,-9.000000-2.000000-8</inkml:trace>
</inkml:ink>
</file>

<file path=ppt/ink/ink10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1:04"/>
    </inkml:context>
    <inkml:brush xml:id="br0">
      <inkml:brushProperty name="width" value="0.0374004356563091" units="cm"/>
      <inkml:brushProperty name="height" value="0.0374004356563091" units="cm"/>
      <inkml:brushProperty name="color" value="#F2395B"/>
      <inkml:brushProperty name="ignorePressure" value="0"/>
    </inkml:brush>
  </inkml:definitions>
  <inkml:trace contextRef="#ctx0" brushRef="#br0">96750.000000 17300.000000 588,'-66.000000'-19.000000'16,"19.000000"13.000000"16 ,19.000000 12.000000 14,19.000000 13.000000 16,9.000000 13.000000 2,0.000000 17.000000-14,0.000000 15.000000-12,0.000000 16.000000-12,0.000000 12.000000-8,0.000000 9.000000 0,0.000000 10.000000-1,0.000000 10.000000-2,-2.000000-4.000000-6,-3.000000-16.000000-12,-3.000000-15.000000-12,-2.000000-15.000000-12,-5.000000-9.000000-14,-2.000000 1.000000-13,-3.000000-1.000000-13,-3.000000 1.000000-15</inkml:trace>
</inkml:ink>
</file>

<file path=ppt/ink/ink10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1:04"/>
    </inkml:context>
    <inkml:brush xml:id="br0">
      <inkml:brushProperty name="width" value="0.0369848906993866" units="cm"/>
      <inkml:brushProperty name="height" value="0.0369848906993866" units="cm"/>
      <inkml:brushProperty name="color" value="#F2395B"/>
      <inkml:brushProperty name="ignorePressure" value="0"/>
    </inkml:brush>
  </inkml:definitions>
  <inkml:trace contextRef="#ctx0" brushRef="#br0">95600.000000 20350.000000 594,'28.000000'-46.000000'53,"6.000000"10.000000"-3 ,7.000000 10.000000-2,6.000000 9.000000-3,10.000000 2.000000-2,17.000000-2.000000-4,15.000000-3.000000-4,16.000000-3.000000-4,9.000000-2.000000-4,3.000000 0.000000-9,3.000000 0.000000-6,4.000000 0.000000-7,-4.000000 3.000000-10,-9.000000 6.000000-11,-10.000000 7.000000-10,-8.000000 6.000000-11,-12.000000 6.000000-3,-12.000000 6.000000 5,-13.000000 7.000000 4,-12.000000 6.000000 6</inkml:trace>
</inkml:ink>
</file>

<file path=ppt/ink/ink1025.xml><?xml version="1.0" encoding="utf-8"?>
<inkml:ink xmlns:inkml="http://www.w3.org/2003/InkML">
  <annotation type="ScanImages2ExtractSignatures">1</annotation>
  <annotation type="ScanImagesWidth">-2087237312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1:05"/>
    </inkml:context>
    <inkml:brush xml:id="br0">
      <inkml:brushProperty name="width" value="0.0442765578627586" units="cm"/>
      <inkml:brushProperty name="height" value="0.0442765578627586" units="cm"/>
      <inkml:brushProperty name="color" value="#F2395B"/>
      <inkml:brushProperty name="ignorePressure" value="0"/>
    </inkml:brush>
  </inkml:definitions>
  <inkml:trace contextRef="#ctx0" brushRef="#br0">96500.000000 19300.000000 496,'-25.000000'-25.000000'1,"0.000000"0.000000"2 ,0.000000 0.000000 2,0.000000 0.000000 1,1.000000 7.000000 10,4.000000 17.000000 18,3.000000 15.000000 18,3.000000 16.000000 17,3.000000 16.000000 4,3.000000 20.000000-13,3.000000 18.000000-13,4.000000 20.000000-12,-1.000000 11.000000-8,-3.000000 7.000000-3,-3.000000 6.000000-3,-2.000000 7.000000-3,-5.000000 2.000000-7,-2.000000 1.000000-9,-3.000000-1.000000-10,-3.000000 1.000000-9,-1.000000-12.000000-10,4.000000-21.000000-7,3.000000-22.000000-9,3.000000-22.000000-9,-1.000000-13.000000-5,-2.000000-3.000000-3,-3.000000-3.000000-2,-3.000000-2.000000-3</inkml:trace>
</inkml:ink>
</file>

<file path=ppt/ink/ink1026.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1:05"/>
    </inkml:context>
    <inkml:brush xml:id="br0">
      <inkml:brushProperty name="width" value="0.0480239763855934" units="cm"/>
      <inkml:brushProperty name="height" value="0.0480239763855934" units="cm"/>
      <inkml:brushProperty name="color" value="#F2395B"/>
      <inkml:brushProperty name="ignorePressure" value="0"/>
    </inkml:brush>
  </inkml:definitions>
  <inkml:trace contextRef="#ctx0" brushRef="#br0">98050.000000 19200.000000 458,'1.000000'-46.000000'0,"4.000000"10.000000"0 ,3.000000 10.000000 0,3.000000 9.000000 0,3.000000 12.000000 12,3.000000 16.000000 24,3.000000 15.000000 24,4.000000 17.000000 24,-3.000000 14.000000 4,-5.000000 17.000000-17,-7.000000 15.000000-18,-5.000000 16.000000-15,-11.000000 10.000000-11,-11.000000 7.000000-4,-14.000000 6.000000-3,-11.000000 7.000000-4,-6.000000-3.000000-5,4.000000-8.000000-9,3.000000-10.000000-7,3.000000-9.000000-8,1.000000-9.000000-9,1.000000-5.000000-11,-1.000000-7.000000-10,1.000000-5.000000-10,1.000000-9.000000-5,3.000000-9.000000-2,3.000000-10.000000 1,4.000000-8.000000-2</inkml:trace>
</inkml:ink>
</file>

<file path=ppt/ink/ink102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1:05"/>
    </inkml:context>
    <inkml:brush xml:id="br0">
      <inkml:brushProperty name="width" value="0.0380425676703453" units="cm"/>
      <inkml:brushProperty name="height" value="0.0380425676703453" units="cm"/>
      <inkml:brushProperty name="color" value="#F2395B"/>
      <inkml:brushProperty name="ignorePressure" value="0"/>
    </inkml:brush>
  </inkml:definitions>
  <inkml:trace contextRef="#ctx0" brushRef="#br0">98000.000000 20200.000000 578,'70.000000'-113.000000'36,"-9.000000"26.000000"2 ,-10.000000 24.000000 1,-8.000000 26.000000 1,-3.000000 12.000000 0,7.000000 0.000000 1,6.000000 0.000000-1,7.000000 0.000000 0,4.000000 3.000000-3,3.000000 6.000000-8,3.000000 7.000000-8,4.000000 6.000000-7,-3.000000 3.000000-7,-5.000000 0.000000-10,-7.000000 0.000000-8,-5.000000 0.000000-9,-8.000000 1.000000-8,-5.000000 4.000000-9,-7.000000 3.000000-8,-5.000000 3.000000-9</inkml:trace>
</inkml:ink>
</file>

<file path=ppt/ink/ink102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1:05"/>
    </inkml:context>
    <inkml:brush xml:id="br0">
      <inkml:brushProperty name="width" value="0.0630215257406235" units="cm"/>
      <inkml:brushProperty name="height" value="0.0630215257406235" units="cm"/>
      <inkml:brushProperty name="color" value="#F2395B"/>
      <inkml:brushProperty name="ignorePressure" value="0"/>
    </inkml:brush>
  </inkml:definitions>
  <inkml:trace contextRef="#ctx0" brushRef="#br0">99150.000000 18650.000000 349,'21.000000'-27.000000'0,"-5.000000"-3.000000"0 ,-7.000000-3.000000 2,-5.000000-2.000000-1,-4.000000-1.000000 2,0.000000 3.000000 1,0.000000 3.000000 1,0.000000 4.000000 1,0.000000 7.000000 11,0.000000 13.000000 20,0.000000 12.000000 19,0.000000 13.000000 19,-2.000000 10.000000 4,-3.000000 10.000000-14,-3.000000 10.000000-14,-2.000000 9.000000-14,-5.000000 13.000000-7,-2.000000 20.000000-1,-3.000000 18.000000-2,-3.000000 20.000000 0,-4.000000 10.000000-3,-3.000000 3.000000-5,-3.000000 3.000000-5,-2.000000 4.000000-4,0.000000-3.000000-2,7.000000-5.000000-1,6.000000-7.000000 0,7.000000-5.000000 0,2.000000-6.000000-4,1.000000-3.000000-6,-1.000000-3.000000-8,1.000000-2.000000-8,1.000000-6.000000-4,3.000000-6.000000-2,3.000000-6.000000-3,4.000000-6.000000-2,-1.000000-7.000000-1,-3.000000-6.000000-3,-3.000000-6.000000 0,-2.000000-6.000000-3,-5.000000-6.000000 0,-2.000000-2.000000-1,-3.000000-3.000000 0,-3.000000-3.000000-2,-1.000000-6.000000 2,4.000000-5.000000 4,3.000000-7.000000 3,3.000000-5.000000 4</inkml:trace>
</inkml:ink>
</file>

<file path=ppt/ink/ink1029.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1:06"/>
    </inkml:context>
    <inkml:brush xml:id="br0">
      <inkml:brushProperty name="width" value="0.0574264749884605" units="cm"/>
      <inkml:brushProperty name="height" value="0.0574264749884605" units="cm"/>
      <inkml:brushProperty name="color" value="#F2395B"/>
      <inkml:brushProperty name="ignorePressure" value="0"/>
    </inkml:brush>
  </inkml:definitions>
  <inkml:trace contextRef="#ctx0" brushRef="#br0">99050.000000 20450.000000 383,'54.000000'-32.000000'1,"10.000000"-11.000000"3 ,10.000000-14.000000 2,9.000000-11.000000 4,-1.000000-1.000000 2,-8.000000 13.000000 5,-10.000000 12.000000 3,-9.000000 13.000000 5,-7.000000 9.000000 2,-3.000000 6.000000-1,-3.000000 7.000000-1,-2.000000 6.000000 0,-9.000000 17.000000 0,-12.000000 28.000000-1,-13.000000 28.000000 0,-12.000000 29.000000 0,-12.000000 7.000000-2,-8.000000-12.000000-3,-10.000000-13.000000-5,-9.000000-12.000000-3,-2.000000-10.000000-3,6.000000-6.000000-1,7.000000-6.000000-1,6.000000-6.000000-2,12.000000-12.000000-1,19.000000-15.000000-3,19.000000-15.000000-1,19.000000-16.000000-3,16.000000-16.000000-5,17.000000-16.000000-6,15.000000-15.000000-7,16.000000-15.000000-7,5.000000-9.000000-3,-2.000000 1.000000 0,-3.000000-1.000000-1,-3.000000 1.000000 0,-7.000000 1.000000 2,-9.000000 3.000000 6,-10.000000 3.000000 6,-8.000000 4.000000 6,-11.000000 4.000000 3,-8.000000 6.000000 3,-10.000000 7.000000 2,-9.000000 6.000000 3,-12.000000 20.000000 15,-11.000000 34.000000 26,-14.000000 35.000000 28,-11.000000 35.000000 26,-6.000000 14.000000 5,4.000000-2.000000-21,3.000000-3.000000-19,3.000000-3.000000-20,1.000000-1.000000-13,1.000000 4.000000-6,-1.000000 3.000000-6,1.000000 3.000000-6,1.000000-4.000000-5,3.000000-8.000000-2,3.000000-10.000000-1,4.000000-9.000000-3,8.000000-9.000000-6,17.000000-5.000000-9,15.000000-7.000000-10,16.000000-5.000000-9,9.000000-14.000000-3,3.000000-18.000000 5,3.000000-19.000000 4,4.000000-18.000000 4,2.000000-12.000000 5,4.000000-3.000000 3,3.000000-3.000000 3,3.000000-2.000000 5,-2.000000-5.000000 2,-6.000000-2.000000 3,-6.000000-3.000000 3,-6.000000-3.000000 3,-10.000000-1.000000 2,-12.000000 4.000000 3,-13.000000 3.000000 3,-12.000000 3.000000 2,-9.000000 1.000000 2,-2.000000 1.000000 2,-3.000000-1.000000 0,-3.000000 1.000000 2,-7.000000 4.000000 0,-9.000000 9.000000-1,-10.000000 10.000000-1,-8.000000 10.000000 0,-8.000000 7.000000-3,-2.000000 6.000000-5,-3.000000 7.000000-4,-3.000000 6.000000-5,-10.000000 7.000000-8,-16.000000 10.000000-11,-15.000000 10.000000-10,-15.000000 9.000000-11,0.000000 2.000000-1,20.000000-2.000000 7,18.000000-3.000000 8,20.000000-3.000000 8,8.000000-2.000000 1,1.000000 0.000000-8,-1.000000 0.000000-7,1.000000 0.000000-8</inkml:trace>
</inkml:ink>
</file>

<file path=ppt/ink/ink1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5:27"/>
    </inkml:context>
    <inkml:brush xml:id="br0">
      <inkml:brushProperty name="width" value="0.0500982701778412" units="cm"/>
      <inkml:brushProperty name="height" value="0.0500982701778412" units="cm"/>
      <inkml:brushProperty name="color" value="#00BFF3"/>
      <inkml:brushProperty name="ignorePressure" value="0"/>
    </inkml:brush>
  </inkml:definitions>
  <inkml:trace contextRef="#ctx0" brushRef="#br0">64700.000000 9550.000000 439,'-46.000000'-133.000000'0,"10.000000"34.000000"0 ,10.000000 35.000000 0,9.000000 35.000000 0,1.000000 16.000000 5,-6.000000 1.000000 11,-6.000000-1.000000 12,-6.000000 1.000000 10,-2.000000 1.000000 2,3.000000 3.000000-7,3.000000 3.000000-7,4.000000 4.000000-7,-6.000000 1.000000-4,-11.000000 0.000000-1,-14.000000 0.000000-1,-11.000000 0.000000 0,-9.000000 6.000000-1,-3.000000 13.000000 1,-3.000000 12.000000-1,-2.000000 13.000000 1,-3.000000 7.000000 0,1.000000 4.000000-1,-1.000000 3.000000-1,1.000000 3.000000 0,4.000000 1.000000-1,9.000000 1.000000 0,10.000000-1.000000-1,10.000000 1.000000 1,10.000000-3.000000-1,13.000000-2.000000-3,12.000000-3.000000 0,13.000000-3.000000-3,10.000000-4.000000-1,10.000000-3.000000-1,10.000000-3.000000 0,9.000000-2.000000-2,9.000000-5.000000 0,9.000000-2.000000 0,10.000000-3.000000-1,10.000000-3.000000 1,2.000000-2.000000 0,-3.000000 0.000000 1,-3.000000 0.000000 1,-2.000000 0.000000 0,-9.000000 3.000000 1,-12.000000 6.000000-2,-13.000000 7.000000-1,-12.000000 6.000000-1,-9.000000 4.000000-1,-2.000000 4.000000 1,-3.000000 3.000000-1,-3.000000 3.000000 0,-7.000000 3.000000 0,-9.000000 3.000000 0,-10.000000 3.000000 0,-8.000000 4.000000 0,-9.000000-1.000000 0,-6.000000-3.000000 1,-6.000000-3.000000-1,-6.000000-2.000000 1,-4.000000-5.000000-1,1.000000-2.000000 1,-1.000000-3.000000-1,1.000000-3.000000 1,4.000000-6.000000 0,9.000000-5.000000 1,10.000000-7.000000 0,10.000000-5.000000 2,8.000000-12.000000 1,10.000000-16.000000 2,10.000000-15.000000 3,9.000000-15.000000 2,15.000000-15.000000 0,22.000000-12.000000-3,22.000000-13.000000-2,23.000000-12.000000-2,10.000000-5.000000-2,0.000000 3.000000-2,0.000000 3.000000-1,0.000000 4.000000-1,-4.000000 4.000000-2,-5.000000 6.000000-2,-7.000000 7.000000-1,-5.000000 6.000000-2,-8.000000 7.000000-1,-5.000000 10.000000 3,-7.000000 10.000000 1,-5.000000 9.000000 3,-9.000000 10.000000 3,-9.000000 14.000000 8,-10.000000 11.000000 6,-8.000000 14.000000 7,-6.000000 7.000000 3,1.000000 3.000000 0,-1.000000 3.000000-1,1.000000 4.000000 0,1.000000 1.000000-2,3.000000 0.000000-1,3.000000 0.000000-2,4.000000 0.000000-2,1.000000 0.000000-3,0.000000 0.000000-1,0.000000 0.000000-2,0.000000 0.000000-3,0.000000 0.000000-5,0.000000 0.000000-9,0.000000 0.000000-10,0.000000 0.000000-8</inkml:trace>
</inkml:ink>
</file>

<file path=ppt/ink/ink10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1:13"/>
    </inkml:context>
    <inkml:brush xml:id="br0">
      <inkml:brushProperty name="width" value="0.0264153331518173" units="cm"/>
      <inkml:brushProperty name="height" value="0.0264153331518173" units="cm"/>
      <inkml:brushProperty name="color" value="#00BFF3"/>
      <inkml:brushProperty name="ignorePressure" value="0"/>
    </inkml:brush>
  </inkml:definitions>
  <inkml:trace contextRef="#ctx0" brushRef="#br0">65550.000000 9450.000000 832,'-66.000000'-85.000000'114,"19.000000"32.000000"-60 ,19.000000 31.000000-62,19.000000 32.000000-59</inkml:trace>
</inkml:ink>
</file>

<file path=ppt/ink/ink1031.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1:15"/>
    </inkml:context>
    <inkml:brush xml:id="br0">
      <inkml:brushProperty name="width" value="0.0490876697003841" units="cm"/>
      <inkml:brushProperty name="height" value="0.0490876697003841" units="cm"/>
      <inkml:brushProperty name="color" value="#00BFF3"/>
      <inkml:brushProperty name="ignorePressure" value="0"/>
    </inkml:brush>
  </inkml:definitions>
  <inkml:trace contextRef="#ctx0" brushRef="#br0">24200.000000 27350.000000 448,'-93.000000'-2.000000'5,"17.000000"-3.000000"12 ,15.000000-3.000000 11,16.000000-2.000000 11,18.000000 0.000000 3,22.000000 7.000000-3,22.000000 6.000000-4,23.000000 7.000000-4,11.000000 4.000000-4,4.000000 3.000000-2,3.000000 3.000000-2,3.000000 4.000000-3,3.000000-1.000000-1,3.000000-3.000000 0,3.000000-3.000000-1,4.000000-2.000000 1,5.000000-3.000000-1,10.000000 1.000000-2,10.000000-1.000000-1,9.000000 1.000000-2,10.000000-3.000000 0,14.000000-2.000000-2,11.000000-3.000000 0,14.000000-3.000000-1,3.000000-4.000000 0,-2.000000-3.000000-1,-3.000000-3.000000-1,-3.000000-2.000000-1,12.000000-8.000000-3,28.000000-8.000000-4,28.000000-10.000000-6,29.000000-9.000000-5,5.000000-2.000000-3,-15.000000 6.000000 1,-15.000000 7.000000 1,-16.000000 6.000000 1,-12.000000 4.000000 0,-5.000000 4.000000 0,-7.000000 3.000000-2,-5.000000 3.000000 0,-8.000000 3.000000 1,-5.000000 3.000000 0,-7.000000 3.000000 1,-5.000000 4.000000 2,-11.000000 1.000000-1,-11.000000 0.000000-1,-14.000000 0.000000-2,-11.000000 0.000000-1,-12.000000 3.000000-1,-9.000000 6.000000-1,-10.000000 7.000000-2,-8.000000 6.000000-1,-8.000000 1.000000 0,-2.000000-3.000000-1,-3.000000-3.000000 1,-3.000000-2.000000-1,-4.000000-5.000000 0,-3.000000-2.000000-1,-3.000000-3.000000-1,-2.000000-3.000000-2,-5.000000-4.000000-1,-2.000000-3.000000-3,-3.000000-3.000000-3,-3.000000-2.000000-2</inkml:trace>
</inkml:ink>
</file>

<file path=ppt/ink/ink103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1:15"/>
    </inkml:context>
    <inkml:brush xml:id="br0">
      <inkml:brushProperty name="width" value="0.0380968116223812" units="cm"/>
      <inkml:brushProperty name="height" value="0.0380968116223812" units="cm"/>
      <inkml:brushProperty name="color" value="#00BFF3"/>
      <inkml:brushProperty name="ignorePressure" value="0"/>
    </inkml:brush>
  </inkml:definitions>
  <inkml:trace contextRef="#ctx0" brushRef="#br0">24950.000000 26400.000000 577,'-4.000000'-43.000000'81,"-5.000000"17.000000"-11 ,-7.000000 15.000000-10,-5.000000 16.000000-10,-9.000000 12.000000-10,-9.000000 9.000000-7,-10.000000 10.000000-7,-8.000000 10.000000-9,-9.000000 8.000000-4,-6.000000 10.000000-2,-6.000000 10.000000-2,-6.000000 9.000000-3,-4.000000 2.000000-1,1.000000-2.000000-4,-1.000000-3.000000-2,1.000000-3.000000-3,2.000000-2.000000-1,7.000000 0.000000 0,6.000000 0.000000 1,7.000000 0.000000 0,5.000000-5.000000-1,7.000000-9.000000-1,6.000000-10.000000-2,7.000000-8.000000-1,7.000000-6.000000 0,9.000000 1.000000 2,10.000000-1.000000 2,10.000000 1.000000 2,8.000000-1.000000 2,10.000000 1.000000-1,10.000000-1.000000 1,9.000000 1.000000 0,7.000000-1.000000 0,7.000000 1.000000 1,6.000000-1.000000-1,7.000000 1.000000 1,10.000000 4.000000-4,16.000000 9.000000-7,15.000000 10.000000-8,17.000000 10.000000-7,7.000000 0.000000-4,0.000000-5.000000-2,0.000000-7.000000-1,0.000000-5.000000-2,4.000000-8.000000-1,10.000000-5.000000 1,10.000000-7.000000-1,9.000000-5.000000-1,-10.000000-8.000000 3,-28.000000-5.000000 6,-28.000000-7.000000 5,-27.000000-5.000000 6</inkml:trace>
</inkml:ink>
</file>

<file path=ppt/ink/ink103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1:16"/>
    </inkml:context>
    <inkml:brush xml:id="br0">
      <inkml:brushProperty name="width" value="0.0380709692835808" units="cm"/>
      <inkml:brushProperty name="height" value="0.0380709692835808" units="cm"/>
      <inkml:brushProperty name="color" value="#00BFF3"/>
      <inkml:brushProperty name="ignorePressure" value="0"/>
    </inkml:brush>
  </inkml:definitions>
  <inkml:trace contextRef="#ctx0" brushRef="#br0">26700.000000 23700.000000 577,'0.000000'-47.000000'4,"0.000000"6.000000"6 ,0.000000 7.000000 6,0.000000 6.000000 8,-8.000000 10.000000 6,-16.000000 17.000000 9,-15.000000 15.000000 7,-15.000000 16.000000 7,-9.000000 12.000000 0,1.000000 9.000000-10,-1.000000 10.000000-10,1.000000 10.000000-10,2.000000 4.000000-6,7.000000 0.000000-5,6.000000 0.000000-2,7.000000 0.000000-5,7.000000-5.000000-2,9.000000-9.000000-2,10.000000-10.000000-1,10.000000-8.000000-1,10.000000-6.000000-3,13.000000 1.000000 0,12.000000-1.000000-2,13.000000 1.000000-1,4.000000-3.000000-1,-3.000000-2.000000-1,-3.000000-3.000000 1,-2.000000-3.000000-1,-3.000000-1.000000 0,1.000000 4.000000 0,-1.000000 3.000000 0,1.000000 3.000000 1,-6.000000 1.000000-1,-8.000000 1.000000 1,-10.000000-1.000000 1,-9.000000 1.000000-1,-12.000000 5.000000 3,-11.000000 14.000000 3,-14.000000 11.000000 4,-11.000000 14.000000 4,-11.000000 3.000000 1,-5.000000-2.000000-2,-7.000000-3.000000-1,-5.000000-3.000000-3,-1.000000-7.000000-4,6.000000-9.000000-6,7.000000-10.000000-7,6.000000-8.000000-6,6.000000-14.000000-6,6.000000-15.000000-6,7.000000-15.000000-6,6.000000-16.000000-6,7.000000-10.000000-1,10.000000-3.000000 4,10.000000-3.000000 5,9.000000-2.000000 4</inkml:trace>
</inkml:ink>
</file>

<file path=ppt/ink/ink1034.xml><?xml version="1.0" encoding="utf-8"?>
<inkml:ink xmlns:inkml="http://www.w3.org/2003/InkML">
  <annotation type="ScanImages2ExtractSignatures">1</annotation>
  <annotation type="ScanImagesWidth">-2095685136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1:16"/>
    </inkml:context>
    <inkml:brush xml:id="br0">
      <inkml:brushProperty name="width" value="0.0438550114631653" units="cm"/>
      <inkml:brushProperty name="height" value="0.0438550114631653" units="cm"/>
      <inkml:brushProperty name="color" value="#00BFF3"/>
      <inkml:brushProperty name="ignorePressure" value="0"/>
    </inkml:brush>
  </inkml:definitions>
  <inkml:trace contextRef="#ctx0" brushRef="#br0">27050.000000 24000.000000 501,'21.000000'-19.000000'9,"-5.000000"13.000000"17 ,-7.000000 12.000000 17,-5.000000 13.000000 17,-4.000000 13.000000 3,0.000000 17.000000-10,0.000000 15.000000-12,0.000000 16.000000-10,-4.000000 12.000000-7,-5.000000 9.000000-1,-7.000000 10.000000-2,-5.000000 10.000000-1,-3.000000 2.000000-3,4.000000-3.000000-2,3.000000-3.000000-3,3.000000-2.000000-2,3.000000-8.000000-3,3.000000-8.000000-3,3.000000-10.000000-3,4.000000-9.000000-3,11.000000-23.000000-6,23.000000-33.000000-8,22.000000-35.000000-8,22.000000-34.000000-8,10.000000-34.000000-4,1.000000-30.000000 0,-1.000000-32.000000 0,1.000000-30.000000 0,-6.000000-12.000000 4,-8.000000 9.000000 5,-10.000000 10.000000 5,-9.000000 10.000000 7,-12.000000 13.000000 2,-11.000000 19.000000 1,-14.000000 19.000000-1,-11.000000 19.000000 1,-11.000000 15.000000 6,-5.000000 13.000000 15,-7.000000 12.000000 13,-5.000000 13.000000 14,-6.000000 7.000000 4,-3.000000 4.000000-2,-3.000000 3.000000-4,-2.000000 3.000000-4,-5.000000 6.000000-5,-2.000000 9.000000-6,-3.000000 10.000000-8,-3.000000 10.000000-7,-1.000000 7.000000-4,4.000000 6.000000-2,3.000000 7.000000-2,3.000000 6.000000-2,14.000000-1.000000-7,25.000000-5.000000-12,25.000000-7.000000-13,25.000000-5.000000-12,17.000000-11.000000-4,9.000000-11.000000 8,10.000000-14.000000 5,10.000000-11.000000 7,2.000000-6.000000 5,-3.000000 4.000000 5,-3.000000 3.000000 3,-2.000000 3.000000 5,-11.000000 4.000000 3,-15.000000 7.000000 4,-15.000000 6.000000 3,-16.000000 7.000000 4,-12.000000 5.000000 7,-5.000000 7.000000 13,-7.000000 6.000000 11,-5.000000 7.000000 12,-9.000000 7.000000 4,-9.000000 9.000000-1,-10.000000 10.000000-3,-8.000000 10.000000-3,-11.000000 8.000000-1,-8.000000 10.000000-2,-10.000000 10.000000-1,-9.000000 9.000000-2,-1.000000 2.000000-2,10.000000-2.000000-3,10.000000-3.000000-3,9.000000-3.000000-4,7.000000-6.000000-2,7.000000-5.000000-4,6.000000-7.000000-2,7.000000-5.000000-3,7.000000-9.000000-3,9.000000-9.000000-4,10.000000-10.000000-2,10.000000-8.000000-5,11.000000-9.000000-1,17.000000-6.000000-2,15.000000-6.000000-2,16.000000-6.000000-1,10.000000-10.000000-3,7.000000-12.000000-5,6.000000-13.000000-4,7.000000-12.000000-6,-1.000000-7.000000-3,-6.000000 1.000000-1,-6.000000-1.000000 0,-6.000000 1.000000-1,-10.000000 1.000000-1,-12.000000 3.000000 1,-13.000000 3.000000 0,-12.000000 4.000000 0,-10.000000 1.000000 1,-6.000000 0.000000 0,-6.000000 0.000000 1,-6.000000 0.000000 0</inkml:trace>
</inkml:ink>
</file>

<file path=ppt/ink/ink10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1:17"/>
    </inkml:context>
    <inkml:brush xml:id="br0">
      <inkml:brushProperty name="width" value="0.0535867661237717" units="cm"/>
      <inkml:brushProperty name="height" value="0.0535867661237717" units="cm"/>
      <inkml:brushProperty name="color" value="#00BFF3"/>
      <inkml:brushProperty name="ignorePressure" value="0"/>
    </inkml:brush>
  </inkml:definitions>
  <inkml:trace contextRef="#ctx0" brushRef="#br0">28900.000000 24800.000000 410,'-69.000000'-91.000000'22,"13.000000"19.000000"11 ,12.000000 19.000000 12,13.000000 19.000000 12,6.000000 21.000000 4,0.000000 26.000000-1,0.000000 24.000000-3,0.000000 26.000000-2,1.000000 22.000000-4,4.000000 23.000000-8,3.000000 22.000000-8,3.000000 22.000000-6,1.000000 15.000000-8,1.000000 9.000000-7,-1.000000 10.000000-7,1.000000 10.000000-8,1.000000 10.000000-8,3.000000 13.000000-13,3.000000 12.000000-13,4.000000 13.000000-12,1.000000 9.000000-6,0.000000 6.000000 0,0.000000 7.000000 1,0.000000 6.000000 0,1.000000-26.000000 0,4.000000-55.000000 0,3.000000-57.000000 0,3.000000-55.000000 0</inkml:trace>
</inkml:ink>
</file>

<file path=ppt/ink/ink103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1:17"/>
    </inkml:context>
    <inkml:brush xml:id="br0">
      <inkml:brushProperty name="width" value="0.0405047982931137" units="cm"/>
      <inkml:brushProperty name="height" value="0.0405047982931137" units="cm"/>
      <inkml:brushProperty name="color" value="#00BFF3"/>
      <inkml:brushProperty name="ignorePressure" value="0"/>
    </inkml:brush>
  </inkml:definitions>
  <inkml:trace contextRef="#ctx0" brushRef="#br0">29100.000000 23000.000000 543,'-19.000000'-90.000000'64,"13.000000"23.000000"-11 ,12.000000 22.000000-10,13.000000 22.000000-11,10.000000 12.000000-5,10.000000 3.000000 0,10.000000 3.000000 2,9.000000 4.000000-1,4.000000 7.000000-1,1.000000 13.000000-4,-1.000000 12.000000-6,1.000000 13.000000-3,-6.000000 9.000000-4,-8.000000 6.000000-1,-10.000000 7.000000-2,-9.000000 6.000000 0,-12.000000 4.000000-1,-11.000000 4.000000 1,-14.000000 3.000000 1,-11.000000 3.000000 2,-11.000000-1.000000-3,-5.000000-2.000000-5,-7.000000-3.000000-6,-5.000000-3.000000-5,-4.000000-9.000000-2,0.000000-11.000000 1,0.000000-14.000000 1,0.000000-11.000000 1,18.000000-9.000000 0,39.000000-3.000000-1,36.000000-3.000000-2,39.000000-2.000000-1,16.000000-8.000000-6,-3.000000-8.000000-8,-3.000000-10.000000-10,-2.000000-9.000000-9,-11.000000-4.000000-1,-15.000000 4.000000 6,-15.000000 3.000000 6,-16.000000 3.000000 6,-8.000000 1.000000 2,0.000000 1.000000-2,0.000000-1.000000-4,0.000000 1.000000-2</inkml:trace>
</inkml:ink>
</file>

<file path=ppt/ink/ink103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1:17"/>
    </inkml:context>
    <inkml:brush xml:id="br0">
      <inkml:brushProperty name="width" value="0.0393464304506779" units="cm"/>
      <inkml:brushProperty name="height" value="0.0393464304506779" units="cm"/>
      <inkml:brushProperty name="color" value="#00BFF3"/>
      <inkml:brushProperty name="ignorePressure" value="0"/>
    </inkml:brush>
  </inkml:definitions>
  <inkml:trace contextRef="#ctx0" brushRef="#br0">30300.000000 23200.000000 559,'75.000000'-44.000000'155,"0.000000"13.000000"-39 ,0.000000 12.000000-39,0.000000 13.000000-39,1.000000 6.000000-21,4.000000 0.000000-2,3.000000 0.000000-3,3.000000 0.000000-1,-5.000000 0.000000-18,-12.000000 0.000000-32,-13.000000 0.000000-32,-12.000000 0.000000-32</inkml:trace>
</inkml:ink>
</file>

<file path=ppt/ink/ink1038.xml><?xml version="1.0" encoding="utf-8"?>
<inkml:ink xmlns:inkml="http://www.w3.org/2003/InkML">
  <annotation type="ScanImages2ExtractSignatures">1</annotation>
  <annotation type="ScanImagesWidth">-2105983008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1:25"/>
    </inkml:context>
    <inkml:brush xml:id="br0">
      <inkml:brushProperty name="width" value="0.047665536403656" units="cm"/>
      <inkml:brushProperty name="height" value="0.047665536403656" units="cm"/>
      <inkml:brushProperty name="color" value="#00BFF3"/>
      <inkml:brushProperty name="ignorePressure" value="0"/>
    </inkml:brush>
  </inkml:definitions>
  <inkml:trace contextRef="#ctx0" brushRef="#br0">8350.000000 30100.000000 461,'-38.000000'3.000000'28,"26.000000"6.000000"6 ,24.000000 7.000000 5,26.000000 6.000000 4,13.000000 3.000000 0,4.000000 0.000000-9,3.000000 0.000000-8,3.000000 0.000000-8,3.000000 0.000000-5,3.000000 0.000000 1,3.000000 0.000000-1,4.000000 0.000000-1,-4.000000 1.000000-2,-9.000000 4.000000-5,-10.000000 3.000000-3,-8.000000 3.000000-6,-9.000000 6.000000-2,-6.000000 9.000000-1,-6.000000 10.000000-2,-6.000000 10.000000-1,-13.000000 8.000000-1,-19.000000 10.000000 1,-18.000000 10.000000 0,-19.000000 9.000000 0,-13.000000 4.000000 1,-6.000000 1.000000 1,-6.000000-1.000000 1,-6.000000 1.000000 0,-4.000000-6.000000 2,1.000000-8.000000 0,-1.000000-10.000000 1,1.000000-9.000000 1,2.000000-9.000000 0,7.000000-5.000000 0,6.000000-7.000000 1,7.000000-5.000000-1,5.000000-8.000000 2,7.000000-5.000000 5,6.000000-7.000000 5,7.000000-5.000000 4,13.000000-8.000000 3,22.000000-5.000000 1,22.000000-7.000000 0,23.000000-5.000000 1,11.000000-4.000000-2,4.000000 0.000000-5,3.000000 0.000000-6,3.000000 0.000000-6,1.000000-2.000000-3,1.000000-3.000000-4,-1.000000-3.000000-3,1.000000-2.000000-3,2.000000-6.000000-3,7.000000-6.000000-3,6.000000-6.000000-3,7.000000-6.000000-2,-1.000000-6.000000-3,-6.000000-2.000000 0,-6.000000-3.000000 0,-6.000000-3.000000-1,-6.000000-2.000000 1,-2.000000 0.000000 3,-3.000000 0.000000 2,-3.000000 0.000000 3,-6.000000 1.000000 2,-5.000000 4.000000 4,-7.000000 3.000000 4,-5.000000 3.000000 2,-6.000000 4.000000 5,-3.000000 7.000000 4,-3.000000 6.000000 6,-2.000000 7.000000 4,-1.000000 8.000000 10,3.000000 14.000000 15,3.000000 11.000000 15,4.000000 14.000000 15,-1.000000 11.000000 1,-3.000000 14.000000-12,-3.000000 11.000000-11,-2.000000 14.000000-12,-5.000000 0.000000-8,-2.000000-8.000000-5,-3.000000-10.000000-6,-3.000000-9.000000-4,-2.000000-7.000000-6,0.000000-3.000000-5,0.000000-3.000000-6,0.000000-2.000000-5,4.000000-15.000000-5,10.000000-25.000000-5,10.000000-25.000000-3,9.000000-25.000000-3,9.000000-18.000000-3,9.000000-8.000000 0,10.000000-10.000000-1,10.000000-9.000000 1,0.000000-2.000000 2,-5.000000 6.000000 6,-7.000000 7.000000 6,-5.000000 6.000000 5,-9.000000 9.000000 3,-9.000000 13.000000 1,-10.000000 12.000000 1,-8.000000 13.000000 0,-4.000000 18.000000 14,3.000000 26.000000 26,3.000000 24.000000 25,4.000000 26.000000 26,-1.000000 10.000000 4,-3.000000-3.000000-17,-3.000000-3.000000-18,-2.000000-2.000000-17,-3.000000-5.000000-11,1.000000-2.000000-3,-1.000000-3.000000-2,1.000000-3.000000-4,-1.000000-2.000000-7,1.000000 0.000000-10,-1.000000 0.000000-12,1.000000 0.000000-11</inkml:trace>
</inkml:ink>
</file>

<file path=ppt/ink/ink10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1:26"/>
    </inkml:context>
    <inkml:brush xml:id="br0">
      <inkml:brushProperty name="width" value="0.0340130813419819" units="cm"/>
      <inkml:brushProperty name="height" value="0.0340130813419819" units="cm"/>
      <inkml:brushProperty name="color" value="#00BFF3"/>
      <inkml:brushProperty name="ignorePressure" value="0"/>
    </inkml:brush>
  </inkml:definitions>
  <inkml:trace contextRef="#ctx0" brushRef="#br0">11100.000000 31750.000000 646,'96.000000'-22.000000'132,"-5.000000"6.000000"-32 ,-7.000000 7.000000-32,-5.000000 6.000000-31,-8.000000 3.000000-23,-5.000000 0.000000-11,-7.000000 0.000000-13,-5.000000 0.000000-12,-6.000000 0.000000-6,-3.000000 0.000000 0,-3.000000 0.000000-1,-2.000000 0.000000 0,-5.000000-2.000000-5,-2.000000-3.000000-7,-3.000000-3.000000-9,-3.000000-2.000000-7</inkml:trace>
</inkml:ink>
</file>

<file path=ppt/ink/ink104.xml><?xml version="1.0" encoding="utf-8"?>
<inkml:ink xmlns:inkml="http://www.w3.org/2003/InkML">
  <annotation type="ScanImages2ExtractSignatures">1</annotation>
  <annotation type="ScanImagesWidth">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5:27"/>
    </inkml:context>
    <inkml:brush xml:id="br0">
      <inkml:brushProperty name="width" value="0.0396422110497952" units="cm"/>
      <inkml:brushProperty name="height" value="0.0396422110497952" units="cm"/>
      <inkml:brushProperty name="color" value="#00BFF3"/>
      <inkml:brushProperty name="ignorePressure" value="0"/>
    </inkml:brush>
  </inkml:definitions>
  <inkml:trace contextRef="#ctx0" brushRef="#br0">64900.000000 10200.000000 554,'-43.000000'-43.000000'12,"17.000000"17.000000"23 ,15.000000 15.000000 22,16.000000 16.000000 24,10.000000 10.000000 3,7.000000 7.000000-17,6.000000 6.000000-17,7.000000 7.000000-17,0.000000 2.000000-14,-2.000000 1.000000-11,-3.000000-1.000000-13,-3.000000 1.000000-11,-2.000000 1.000000-8,0.000000 3.000000-5,0.000000 3.000000-4,0.000000 4.000000-4,-2.000000-3.000000-2,-3.000000-5.000000 2,-3.000000-7.000000 2,-2.000000-5.000000 2</inkml:trace>
</inkml:ink>
</file>

<file path=ppt/ink/ink1040.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1:26"/>
    </inkml:context>
    <inkml:brush xml:id="br0">
      <inkml:brushProperty name="width" value="0.0483856052160263" units="cm"/>
      <inkml:brushProperty name="height" value="0.0483856052160263" units="cm"/>
      <inkml:brushProperty name="color" value="#00BFF3"/>
      <inkml:brushProperty name="ignorePressure" value="0"/>
    </inkml:brush>
  </inkml:definitions>
  <inkml:trace contextRef="#ctx0" brushRef="#br0">12050.000000 30600.000000 454,'4.000000'-46.000000'32,"10.000000"10.000000"1 ,10.000000 10.000000 3,9.000000 9.000000 1,6.000000 7.000000-1,3.000000 7.000000-4,3.000000 6.000000-4,4.000000 7.000000-5,-1.000000 5.000000-3,-3.000000 7.000000-2,-3.000000 6.000000-2,-2.000000 7.000000-2,-5.000000 4.000000-2,-2.000000 3.000000-2,-3.000000 3.000000-2,-3.000000 4.000000-2,-6.000000 4.000000-2,-5.000000 6.000000-2,-7.000000 7.000000-2,-5.000000 6.000000-2,-11.000000 3.000000-1,-11.000000 0.000000-2,-14.000000 0.000000-1,-11.000000 0.000000-1,-6.000000-2.000000 0,4.000000-3.000000 0,3.000000-3.000000 2,3.000000-2.000000 0,1.000000-8.000000 2,1.000000-8.000000 2,-1.000000-10.000000 2,1.000000-9.000000 1,5.000000-4.000000 3,14.000000 4.000000 4,11.000000 3.000000 2,14.000000 3.000000 4,11.000000-4.000000 1,14.000000-8.000000-4,11.000000-10.000000-2,14.000000-9.000000-2,7.000000-9.000000-4,3.000000-5.000000-2,3.000000-7.000000-3,4.000000-5.000000-3,2.000000-8.000000-3,4.000000-5.000000-3,3.000000-7.000000-1,3.000000-5.000000-3,-2.000000-4.000000-1,-6.000000 0.000000 0,-6.000000 0.000000-1,-6.000000 0.000000 0,-7.000000 0.000000 0,-6.000000 0.000000 0,-6.000000 0.000000-1,-6.000000 0.000000 1,-9.000000 0.000000 0,-8.000000 0.000000 0,-10.000000 0.000000 1,-9.000000 0.000000 0,-5.000000-2.000000 2,0.000000-3.000000 2,0.000000-3.000000 4,0.000000-2.000000 2,-7.000000 3.000000 4,-11.000000 14.000000 8,-14.000000 11.000000 5,-11.000000 14.000000 8,-6.000000 11.000000 3,4.000000 14.000000 2,3.000000 11.000000 2,3.000000 14.000000 1,4.000000 7.000000 0,7.000000 3.000000-1,6.000000 3.000000-1,7.000000 4.000000-2,2.000000-1.000000-1,1.000000-3.000000-2,-1.000000-3.000000-3,1.000000-2.000000-1,1.000000-1.000000-1,3.000000 3.000000-2,3.000000 3.000000-1,4.000000 4.000000-2,5.000000 1.000000-1,10.000000 0.000000-2,10.000000 0.000000-2,9.000000 0.000000-2,6.000000-2.000000-7,3.000000-3.000000-9,3.000000-3.000000-11,4.000000-2.000000-9,2.000000-5.000000-6,4.000000-2.000000 0,3.000000-3.000000-1,3.000000-3.000000-1,1.000000-6.000000 0,1.000000-5.000000 0,-1.000000-7.000000-2,1.000000-5.000000 0,-6.000000-6.000000 1,-8.000000-3.000000 0,-10.000000-3.000000 3,-9.000000-2.000000 1</inkml:trace>
</inkml:ink>
</file>

<file path=ppt/ink/ink1041.xml><?xml version="1.0" encoding="utf-8"?>
<inkml:ink xmlns:inkml="http://www.w3.org/2003/InkML">
  <annotation type="ScanImages2ExtractSignatures">1</annotation>
  <annotation type="ScanImagesWidth">1274466416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1:26"/>
    </inkml:context>
    <inkml:brush xml:id="br0">
      <inkml:brushProperty name="width" value="0.0352227874100208" units="cm"/>
      <inkml:brushProperty name="height" value="0.0352227874100208" units="cm"/>
      <inkml:brushProperty name="color" value="#00BFF3"/>
      <inkml:brushProperty name="ignorePressure" value="0"/>
    </inkml:brush>
  </inkml:definitions>
  <inkml:trace contextRef="#ctx0" brushRef="#br0">13650.000000 29500.000000 624,'-21.000000'-24.000000'7,"10.000000"4.000000"14 ,10.000000 3.000000 15,9.000000 3.000000 13,7.000000 3.000000 4,7.000000 3.000000-8,6.000000 3.000000-7,7.000000 4.000000-8,7.000000 1.000000-5,9.000000 0.000000-2,10.000000 0.000000-2,10.000000 0.000000-2,4.000000 4.000000-11,0.000000 10.000000-17,0.000000 10.000000-18,0.000000 9.000000-19,-8.000000 2.000000-11,-16.000000-2.000000-2,-15.000000-3.000000-4,-15.000000-3.000000-2</inkml:trace>
</inkml:ink>
</file>

<file path=ppt/ink/ink10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1:27"/>
    </inkml:context>
    <inkml:brush xml:id="br0">
      <inkml:brushProperty name="width" value="0.0296216011047363" units="cm"/>
      <inkml:brushProperty name="height" value="0.0296216011047363" units="cm"/>
      <inkml:brushProperty name="color" value="#00BFF3"/>
      <inkml:brushProperty name="ignorePressure" value="0"/>
    </inkml:brush>
  </inkml:definitions>
  <inkml:trace contextRef="#ctx0" brushRef="#br0">14300.000000 30550.000000 742,'121.000000'0.000000'113,"-5.000000"0.000000"-32 ,-7.000000 0.000000-33,-5.000000 0.000000-32,-8.000000 3.000000-19,-5.000000 6.000000-2,-7.000000 7.000000-4,-5.000000 6.000000-4,-8.000000 4.000000-6,-5.000000 4.000000-9,-7.000000 3.000000-9,-5.000000 3.000000-10,-9.000000-2.000000-2,-9.000000-6.000000 4,-10.000000-6.000000 4,-8.000000-6.000000 4</inkml:trace>
</inkml:ink>
</file>

<file path=ppt/ink/ink10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1:27"/>
    </inkml:context>
    <inkml:brush xml:id="br0">
      <inkml:brushProperty name="width" value="0.0350851304829121" units="cm"/>
      <inkml:brushProperty name="height" value="0.0350851304829121" units="cm"/>
      <inkml:brushProperty name="color" value="#00BFF3"/>
      <inkml:brushProperty name="ignorePressure" value="0"/>
    </inkml:brush>
  </inkml:definitions>
  <inkml:trace contextRef="#ctx0" brushRef="#br0">14550.000000 31350.000000 627,'-113.000000'23.000000'6,"26.000000"-3.000000"12 ,24.000000-3.000000 13,26.000000-2.000000 13,18.000000-5.000000 5,13.000000-2.000000-1,12.000000-3.000000-2,13.000000-3.000000 0,15.000000-2.000000-7,19.000000 0.000000-12,19.000000 0.000000-12,19.000000 0.000000-12,12.000000-2.000000-7,6.000000-3.000000-2,7.000000-3.000000-3,6.000000-2.000000-3,-1.000000-3.000000-5,-5.000000 1.000000-8,-7.000000-1.000000-8,-5.000000 1.000000-9,-11.000000 1.000000-1,-11.000000 3.000000 5,-14.000000 3.000000 5,-11.000000 4.000000 6,-11.000000-1.000000 0,-5.000000-3.000000-2,-7.000000-3.000000-4,-5.000000-2.000000-2</inkml:trace>
</inkml:ink>
</file>

<file path=ppt/ink/ink1044.xml><?xml version="1.0" encoding="utf-8"?>
<inkml:ink xmlns:inkml="http://www.w3.org/2003/InkML">
  <annotation type="ScanImages2ExtractSignatures">1</annotation>
  <annotation type="ScanImagesWidth">-2094410880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1:28"/>
    </inkml:context>
    <inkml:brush xml:id="br0">
      <inkml:brushProperty name="width" value="0.054976049810648" units="cm"/>
      <inkml:brushProperty name="height" value="0.054976049810648" units="cm"/>
      <inkml:brushProperty name="color" value="#00BFF3"/>
      <inkml:brushProperty name="ignorePressure" value="0"/>
    </inkml:brush>
  </inkml:definitions>
  <inkml:trace contextRef="#ctx0" brushRef="#br0">16350.000000 29850.000000 400,'26.000000'-22.000000'46,"4.000000"6.000000"-4 ,3.000000 7.000000-3,3.000000 6.000000-5,4.000000 4.000000-3,7.000000 4.000000-4,6.000000 3.000000-3,7.000000 3.000000-4,-1.000000 4.000000-2,-6.000000 7.000000 0,-6.000000 6.000000 0,-6.000000 7.000000-1,-9.000000 7.000000-1,-8.000000 9.000000-2,-10.000000 10.000000-4,-9.000000 10.000000-3,-9.000000 8.000000-2,-5.000000 10.000000-1,-7.000000 10.000000-1,-5.000000 9.000000-1,-11.000000 2.000000-2,-11.000000-2.000000-1,-14.000000-3.000000-2,-11.000000-3.000000-2,-9.000000-4.000000-2,-3.000000-3.000000 1,-3.000000-3.000000-1,-2.000000-2.000000 0,0.000000-6.000000 0,7.000000-6.000000 2,6.000000-6.000000 2,7.000000-6.000000 1,5.000000-9.000000 1,7.000000-8.000000 3,6.000000-10.000000 1,7.000000-9.000000 3,19.000000-10.000000-2,35.000000-9.000000-6,35.000000-10.000000-5,34.000000-8.000000-5,17.000000-15.000000-5,0.000000-19.000000-2,0.000000-18.000000-4,0.000000-19.000000-2,-2.000000-8.000000-2,-3.000000 3.000000 2,-3.000000 3.000000 1,-2.000000 4.000000 1,-9.000000 5.000000 3,-12.000000 10.000000 4,-13.000000 10.000000 4,-12.000000 9.000000 4,-9.000000 9.000000 9,-2.000000 9.000000 12,-3.000000 10.000000 13,-3.000000 10.000000 12,-6.000000 11.000000 5,-5.000000 17.000000-5,-7.000000 15.000000-3,-5.000000 16.000000-3,-4.000000 10.000000-4,0.000000 7.000000-2,0.000000 6.000000-3,0.000000 7.000000-2,0.000000 0.000000-2,0.000000-2.000000-4,0.000000-3.000000-2,0.000000-3.000000-3,-2.000000-6.000000-2,-3.000000-5.000000-2,-3.000000-7.000000-1,-2.000000-5.000000-1,3.000000-15.000000-5,14.000000-22.000000-7,11.000000-22.000000-7,14.000000-21.000000-9,5.000000-17.000000-4,1.000000-8.000000-2,-1.000000-10.000000-3,1.000000-9.000000-3,2.000000-7.000000 1,7.000000-3.000000 3,6.000000-3.000000 2,7.000000-2.000000 3,-3.000000 3.000000 6,-8.000000 14.000000 9,-10.000000 11.000000 8,-9.000000 14.000000 9,-7.000000 14.000000 10,-3.000000 20.000000 13,-3.000000 18.000000 13,-2.000000 20.000000 13,-3.000000 11.000000 3,1.000000 7.000000-8,-1.000000 6.000000-8,1.000000 7.000000-8,-1.000000 2.000000-6,1.000000 1.000000-3,-1.000000-1.000000-3,1.000000 1.000000-4,-3.000000-3.000000-4,-2.000000-2.000000-5,-3.000000-3.000000-6,-3.000000-3.000000-4</inkml:trace>
</inkml:ink>
</file>

<file path=ppt/ink/ink104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1:28"/>
    </inkml:context>
    <inkml:brush xml:id="br0">
      <inkml:brushProperty name="width" value="0.0382304303348064" units="cm"/>
      <inkml:brushProperty name="height" value="0.0382304303348064" units="cm"/>
      <inkml:brushProperty name="color" value="#00BFF3"/>
      <inkml:brushProperty name="ignorePressure" value="0"/>
    </inkml:brush>
  </inkml:definitions>
  <inkml:trace contextRef="#ctx0" brushRef="#br0">17900.000000 29150.000000 575,'48.000000'-41.000000'90,"-3.000000"19.000000"-14 ,-3.000000 19.000000-13,-2.000000 19.000000-14,-6.000000 12.000000-10,-6.000000 6.000000-6,-6.000000 7.000000-6,-6.000000 6.000000-6,-7.000000 7.000000-6,-6.000000 10.000000-7,-6.000000 10.000000-4,-6.000000 9.000000-7,-10.000000 4.000000-5,-12.000000 1.000000-2,-13.000000-1.000000-3,-12.000000 1.000000-4,-5.000000-6.000000-2,3.000000-8.000000-2,3.000000-10.000000-4,4.000000-9.000000-2,4.000000-10.000000 0,6.000000-9.000000 3,7.000000-10.000000 3,6.000000-8.000000 4,13.000000-11.000000 4,23.000000-8.000000 8,22.000000-10.000000 7,22.000000-9.000000 7,12.000000-7.000000 8,3.000000-3.000000 6,3.000000-3.000000 6,4.000000-2.000000 7,-3.000000 0.000000-2,-5.000000 7.000000-11,-7.000000 6.000000-11,-5.000000 7.000000-12,-4.000000 2.000000-10,0.000000 1.000000-13,0.000000-1.000000-10,0.000000 1.000000-13</inkml:trace>
</inkml:ink>
</file>

<file path=ppt/ink/ink1046.xml><?xml version="1.0" encoding="utf-8"?>
<inkml:ink xmlns:inkml="http://www.w3.org/2003/InkML">
  <annotation type="ScanImages2ExtractSignatures">1</annotation>
  <annotation type="ScanImagesWidth">-2114684704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1:28"/>
    </inkml:context>
    <inkml:brush xml:id="br0">
      <inkml:brushProperty name="width" value="0.0332435928285122" units="cm"/>
      <inkml:brushProperty name="height" value="0.0332435928285122" units="cm"/>
      <inkml:brushProperty name="color" value="#00BFF3"/>
      <inkml:brushProperty name="ignorePressure" value="0"/>
    </inkml:brush>
  </inkml:definitions>
  <inkml:trace contextRef="#ctx0" brushRef="#br0">18500.000000 29450.000000 661,'4.000000'-46.000000'8,"10.000000"10.000000"14 ,10.000000 10.000000 14,9.000000 9.000000 16,9.000000 4.000000 3,9.000000 1.000000-8,10.000000-1.000000-6,10.000000 1.000000-9,2.000000 1.000000-7,-3.000000 3.000000-10,-3.000000 3.000000-9,-2.000000 4.000000-10,-6.000000 2.000000-8,-6.000000 4.000000-8,-6.000000 3.000000-8,-6.000000 3.000000-8,-6.000000 1.000000-8,-2.000000 1.000000-5,-3.000000-1.000000-6,-3.000000 1.000000-5</inkml:trace>
</inkml:ink>
</file>

<file path=ppt/ink/ink10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1:28"/>
    </inkml:context>
    <inkml:brush xml:id="br0">
      <inkml:brushProperty name="width" value="0.045404139906168" units="cm"/>
      <inkml:brushProperty name="height" value="0.045404139906168" units="cm"/>
      <inkml:brushProperty name="color" value="#00BFF3"/>
      <inkml:brushProperty name="ignorePressure" value="0"/>
    </inkml:brush>
  </inkml:definitions>
  <inkml:trace contextRef="#ctx0" brushRef="#br0">19000.000000 28700.000000 484,'-44.000000'-36.000000'40,"13.000000"28.000000"15 ,12.000000 28.000000 15,13.000000 29.000000 15,6.000000 21.000000-1,0.000000 16.000000-15,0.000000 15.000000-16,0.000000 17.000000-15,0.000000 22.000000-18,0.000000 32.000000-19,0.000000 31.000000-17,0.000000 32.000000-20,1.000000-4.000000-15,4.000000-37.000000-13,3.000000-38.000000-15,3.000000-37.000000-12</inkml:trace>
</inkml:ink>
</file>

<file path=ppt/ink/ink1048.xml><?xml version="1.0" encoding="utf-8"?>
<inkml:ink xmlns:inkml="http://www.w3.org/2003/InkML">
  <annotation type="ScanImages2ExtractSignatures">1</annotation>
  <annotation type="ScanImagesWidth">-2095673216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1:30"/>
    </inkml:context>
    <inkml:brush xml:id="br0">
      <inkml:brushProperty name="width" value="0.0437395945191383" units="cm"/>
      <inkml:brushProperty name="height" value="0.0437395945191383" units="cm"/>
      <inkml:brushProperty name="color" value="#00BFF3"/>
      <inkml:brushProperty name="ignorePressure" value="0"/>
    </inkml:brush>
  </inkml:definitions>
  <inkml:trace contextRef="#ctx0" brushRef="#br0">26050.000000 16350.000000 502,'51.000000'-46.000000'91,"4.000000"10.000000"-18 ,3.000000 10.000000-18,3.000000 9.000000-18,6.000000 4.000000-11,9.000000 1.000000-4,10.000000-1.000000-3,10.000000 1.000000-4,2.000000 1.000000-4,-3.000000 3.000000-3,-3.000000 3.000000-6,-2.000000 4.000000-3,-9.000000 1.000000-8,-12.000000 0.000000-10,-13.000000 0.000000-9,-12.000000 0.000000-12,-18.000000 6.000000 0,-21.000000 13.000000 7,-22.000000 12.000000 9,-22.000000 13.000000 6,-15.000000 10.000000 9,-5.000000 10.000000 7,-7.000000 10.000000 7,-5.000000 9.000000 8,-4.000000 6.000000 5,0.000000 3.000000 5,0.000000 3.000000 4,0.000000 4.000000 5,3.000000-4.000000 0,6.000000-9.000000-2,7.000000-10.000000-4,6.000000-8.000000-3,4.000000-3.000000-2,4.000000 7.000000-3,3.000000 6.000000-1,3.000000 7.000000-3,9.000000-4.000000-6,16.000000-12.000000-12,15.000000-13.000000-12,17.000000-12.000000-12,17.000000-18.000000-5,23.000000-21.000000 1,22.000000-22.000000 1,22.000000-22.000000 0,12.000000-18.000000 1,3.000000-11.000000-2,3.000000-14.000000-1,4.000000-11.000000-1,-4.000000-3.000000 1,-9.000000 10.000000 4,-10.000000 10.000000 5,-8.000000 9.000000 4,-14.000000 9.000000 4,-15.000000 9.000000 4,-15.000000 10.000000 5,-16.000000 10.000000 4,-15.000000 10.000000 8,-11.000000 13.000000 11,-14.000000 12.000000 10,-11.000000 13.000000 11,-14.000000 13.000000 4,-11.000000 17.000000-6,-14.000000 15.000000-4,-11.000000 16.000000-5,-9.000000 7.000000-4,-3.000000 1.000000-1,-3.000000-1.000000-3,-2.000000 1.000000-2,-6.000000-3.000000-3,-6.000000-2.000000-5,-6.000000-3.000000-4,-6.000000-3.000000-4,-4.000000-6.000000-3,1.000000-5.000000 0,-1.000000-7.000000-1,1.000000-5.000000-1,1.000000-8.000000 2,3.000000-5.000000 4,3.000000-7.000000 5,4.000000-5.000000 3,5.000000-6.000000 3,10.000000-3.000000 4,10.000000-3.000000 2,9.000000-2.000000 2,20.000000-5.000000 1,31.000000-2.000000-1,32.000000-3.000000-3,31.000000-3.000000-2,28.000000-7.000000-1,25.000000-9.000000-2,25.000000-10.000000-2,25.000000-8.000000-3,17.000000-4.000000-3,9.000000 3.000000-9,10.000000 3.000000-6,10.000000 4.000000-7,-4.000000 4.000000-6,-16.000000 6.000000-3,-15.000000 7.000000-3,-15.000000 6.000000-3,-17.000000 1.000000-4,-15.000000-3.000000-4,-15.000000-3.000000-3,-16.000000-2.000000-4,-15.000000-1.000000 1,-11.000000 3.000000 7,-14.000000 3.000000 7,-11.000000 4.000000 7</inkml:trace>
</inkml:ink>
</file>

<file path=ppt/ink/ink1049.xml><?xml version="1.0" encoding="utf-8"?>
<inkml:ink xmlns:inkml="http://www.w3.org/2003/InkML">
  <annotation type="ScanImages2ExtractSignatures">1</annotation>
  <annotation type="ScanImagesWidth">50529027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1:30"/>
    </inkml:context>
    <inkml:brush xml:id="br0">
      <inkml:brushProperty name="width" value="0.0430155247449875" units="cm"/>
      <inkml:brushProperty name="height" value="0.0430155247449875" units="cm"/>
      <inkml:brushProperty name="color" value="#00BFF3"/>
      <inkml:brushProperty name="ignorePressure" value="0"/>
    </inkml:brush>
  </inkml:definitions>
  <inkml:trace contextRef="#ctx0" brushRef="#br0">27100.000000 16950.000000 511,'-71.000000'-68.000000'44,"10.000000"17.000000"-10 ,10.000000 15.000000-11,9.000000 16.000000-9,10.000000 21.000000 2,14.000000 29.000000 16,11.000000 28.000000 16,14.000000 28.000000 16,5.000000 26.000000 1,1.000000 26.000000-12,-1.000000 24.000000-13,1.000000 26.000000-12,-3.000000 13.000000-10,-2.000000 4.000000-9,-3.000000 3.000000-9,-3.000000 3.000000-7,-1.000000 9.000000-11,4.000000 16.000000-11,3.000000 15.000000-12,3.000000 17.000000-12,-1.000000-12.000000-2,-2.000000-37.000000 8,-3.000000-38.000000 9,-3.000000-37.000000 8,-2.000000-29.000000 1,0.000000-18.000000-6,0.000000-19.000000-5,0.000000-18.000000-5</inkml:trace>
</inkml:ink>
</file>

<file path=ppt/ink/ink1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5:27"/>
    </inkml:context>
    <inkml:brush xml:id="br0">
      <inkml:brushProperty name="width" value="0.0417676419019699" units="cm"/>
      <inkml:brushProperty name="height" value="0.0417676419019699" units="cm"/>
      <inkml:brushProperty name="color" value="#00BFF3"/>
      <inkml:brushProperty name="ignorePressure" value="0"/>
    </inkml:brush>
  </inkml:definitions>
  <inkml:trace contextRef="#ctx0" brushRef="#br0">64300.000000 7200.000000 526,'-24.000000'-90.000000'4,"4.000000"23.000000"9 ,3.000000 22.000000 8,3.000000 22.000000 8,1.000000 19.000000 7,1.000000 20.000000 5,-1.000000 18.000000 5,1.000000 20.000000 6,1.000000 13.000000-1,3.000000 9.000000-10,3.000000 10.000000-8,4.000000 10.000000-9,1.000000 5.000000-4,0.000000 4.000000-2,0.000000 3.000000-2,0.000000 3.000000 0,0.000000-2.000000-6,0.000000-6.000000-8,0.000000-6.000000-8,0.000000-6.000000-8,0.000000-7.000000-9,0.000000-6.000000-7,0.000000-6.000000-8,0.000000-6.000000-8,3.000000-10.000000-6,6.000000-12.000000-4,7.000000-13.000000-6,6.000000-12.000000-4</inkml:trace>
</inkml:ink>
</file>

<file path=ppt/ink/ink1050.xml><?xml version="1.0" encoding="utf-8"?>
<inkml:ink xmlns:inkml="http://www.w3.org/2003/InkML">
  <annotation type="ScanImages2ExtractSignatures">1</annotation>
  <annotation type="ScanImagesWidth">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1:31"/>
    </inkml:context>
    <inkml:brush xml:id="br0">
      <inkml:brushProperty name="width" value="0.0375692211091518" units="cm"/>
      <inkml:brushProperty name="height" value="0.0375692211091518" units="cm"/>
      <inkml:brushProperty name="color" value="#00BFF3"/>
      <inkml:brushProperty name="ignorePressure" value="0"/>
    </inkml:brush>
  </inkml:definitions>
  <inkml:trace contextRef="#ctx0" brushRef="#br0">28700.000000 16050.000000 585,'-7.000000'-40.000000'6,"-11.000000"23.000000"11 ,-14.000000 22.000000 13,-11.000000 22.000000 11,-9.000000 15.000000 0,-3.000000 9.000000-10,-3.000000 10.000000-10,-2.000000 10.000000-10,2.000000 4.000000-8,9.000000 0.000000-5,10.000000 0.000000-7,10.000000 0.000000-4,7.000000-7.000000-3,6.000000-11.000000 1,7.000000-14.000000 0,6.000000-11.000000 2,6.000000-11.000000-2,6.000000-5.000000-1,7.000000-7.000000-1,6.000000-5.000000-3,4.000000-4.000000 3,4.000000 0.000000 4,3.000000 0.000000 7,3.000000 0.000000 4,-1.000000 1.000000 5,-2.000000 4.000000 3,-3.000000 3.000000 3,-3.000000 3.000000 3,-6.000000 6.000000 1,-5.000000 9.000000-1,-7.000000 10.000000-1,-5.000000 10.000000-1,-12.000000 10.000000 2,-16.000000 13.000000 5,-15.000000 12.000000 6,-15.000000 13.000000 5,-9.000000 4.000000 2,1.000000-3.000000 0,-1.000000-3.000000-2,1.000000-2.000000 0,4.000000-6.000000-2,9.000000-6.000000-3,10.000000-6.000000-3,10.000000-6.000000-2,5.000000-6.000000-3,4.000000-2.000000-3,3.000000-3.000000-2,3.000000-3.000000-3,6.000000-4.000000-8,9.000000-3.000000-11,10.000000-3.000000-13,10.000000-2.000000-11,4.000000-6.000000-6,0.000000-6.000000-1,0.000000-6.000000 2,0.000000-6.000000-1,-4.000000-9.000000 2,-5.000000-8.000000 3,-7.000000-10.000000 2,-5.000000-9.000000 4,-3.000000-7.000000 2,4.000000-3.000000 2,3.000000-3.000000 1,3.000000-2.000000 3</inkml:trace>
</inkml:ink>
</file>

<file path=ppt/ink/ink1051.xml><?xml version="1.0" encoding="utf-8"?>
<inkml:ink xmlns:inkml="http://www.w3.org/2003/InkML">
  <annotation type="ScanImages2ExtractSignatures">1</annotation>
  <annotation type="ScanImagesWidth">728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1:32"/>
    </inkml:context>
    <inkml:brush xml:id="br0">
      <inkml:brushProperty name="width" value="0.0351924821734428" units="cm"/>
      <inkml:brushProperty name="height" value="0.0351924821734428" units="cm"/>
      <inkml:brushProperty name="color" value="#00BFF3"/>
      <inkml:brushProperty name="ignorePressure" value="0"/>
    </inkml:brush>
  </inkml:definitions>
  <inkml:trace contextRef="#ctx0" brushRef="#br0">29150.000000 15900.000000 625,'45.000000'-24.000000'2,"-9.000000"4.000000"7 ,-10.000000 3.000000 5,-8.000000 3.000000 6,-4.000000-1.000000 7,3.000000-2.000000 8,3.000000-3.000000 8,4.000000-3.000000 9,-3.000000 8.000000-4,-5.000000 23.000000-14,-7.000000 22.000000-15,-5.000000 22.000000-14,-11.000000 15.000000-11,-11.000000 9.000000-9,-14.000000 10.000000-8,-11.000000 10.000000-9,-6.000000-3.000000-3,4.000000-11.000000 0,3.000000-14.000000 2,3.000000-11.000000 1,4.000000-11.000000 0,7.000000-5.000000 2,6.000000-7.000000 0,7.000000-5.000000 0,5.000000-6.000000 10,7.000000-3.000000 19,6.000000-3.000000 18,7.000000-2.000000 20,-1.000000 3.000000 6,-6.000000 14.000000-5,-6.000000 11.000000-5,-6.000000 14.000000-4,-6.000000 5.000000-3,-2.000000 1.000000 2,-3.000000-1.000000 1,-3.000000 1.000000 2,-1.000000-6.000000-2,4.000000-8.000000-3,3.000000-10.000000-3,3.000000-9.000000-4,15.000000-18.000000-7,29.000000-24.000000-12,28.000000-26.000000-11,28.000000-24.000000-11,7.000000-9.000000-5,-11.000000 10.000000 4,-14.000000 10.000000 2,-11.000000 9.000000 5,-11.000000 9.000000 1,-5.000000 9.000000 2,-7.000000 10.000000 1,-5.000000 10.000000 1,-9.000000 8.000000 2,-9.000000 10.000000 1,-10.000000 10.000000 2,-8.000000 9.000000 2,-14.000000 13.000000 1,-15.000000 20.000000 1,-15.000000 18.000000 1,-16.000000 20.000000 1,-7.000000 3.000000 1,4.000000-8.000000-1,3.000000-10.000000-1,3.000000-9.000000 0,4.000000-10.000000-1,7.000000-9.000000 0,6.000000-10.000000-1,7.000000-8.000000 1,4.000000-9.000000 1,3.000000-6.000000 3,3.000000-6.000000 4,4.000000-6.000000 4,8.000000-10.000000 3,17.000000-12.000000 2,15.000000-13.000000 3,16.000000-12.000000 2,9.000000-5.000000 1,3.000000 3.000000-5,3.000000 3.000000-4,4.000000 4.000000-3,4.000000-3.000000-4,6.000000-5.000000-4,7.000000-7.000000-5,6.000000-5.000000-5,-2.000000 0.000000-3,-9.000000 10.000000-4,-10.000000 10.000000-4,-8.000000 9.000000-3,-9.000000 2.000000-6,-6.000000-2.000000-5,-6.000000-3.000000-6,-6.000000-3.000000-6,-7.000000-4.000000 2,-6.000000-3.000000 7,-6.000000-3.000000 9,-6.000000-2.000000 7,-4.000000 0.000000 8,1.000000 7.000000 4,-1.000000 6.000000 6,1.000000 7.000000 4,-3.000000 5.000000 11,-2.000000 7.000000 13,-3.000000 6.000000 16,-3.000000 7.000000 13,-2.000000 7.000000 3,0.000000 9.000000-10,0.000000 10.000000-10,0.000000 10.000000-9,-5.000000 13.000000-6,-9.000000 19.000000-3,-10.000000 19.000000-4,-8.000000 19.000000-2,-6.000000 2.000000-3,1.000000-11.000000-3,-1.000000-14.000000-4,1.000000-11.000000-1,4.000000-12.000000-5,9.000000-9.000000-6,10.000000-10.000000-5,10.000000-8.000000-5,11.000000-11.000000-8,17.000000-8.000000-9,15.000000-10.000000-10,16.000000-9.000000-9,10.000000-9.000000 2,7.000000-5.000000 14,6.000000-7.000000 13,7.000000-5.000000 15,2.000000-3.000000 9,1.000000 4.000000 7,-1.000000 3.000000 6,1.000000 3.000000 6,-3.000000 3.000000 3,-2.000000 3.000000 1,-3.000000 3.000000 1,-3.000000 4.000000-1,-4.000000 1.000000-1,-3.000000 0.000000-3,-3.000000 0.000000-4,-2.000000 0.000000-3,-5.000000 0.000000-4,-2.000000 0.000000-2,-3.000000 0.000000-3,-3.000000 0.000000-3,-1.000000-4.000000-5,4.000000-5.000000-6,3.000000-7.000000-8,3.000000-5.000000-6,-2.000000-4.000000-5,-6.000000 0.000000-1,-6.000000 0.000000-1,-6.000000 0.000000-1</inkml:trace>
</inkml:ink>
</file>

<file path=ppt/ink/ink105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1:32"/>
    </inkml:context>
    <inkml:brush xml:id="br0">
      <inkml:brushProperty name="width" value="0.0469873733818531" units="cm"/>
      <inkml:brushProperty name="height" value="0.0469873733818531" units="cm"/>
      <inkml:brushProperty name="color" value="#00BFF3"/>
      <inkml:brushProperty name="ignorePressure" value="0"/>
    </inkml:brush>
  </inkml:definitions>
  <inkml:trace contextRef="#ctx0" brushRef="#br0">30450.000000 15950.000000 468,'64.000000'-80.000000'37,"-22.000000"41.000000"-8 ,-22.000000 40.000000-8,-21.000000 42.000000-9,-17.000000 25.000000-8,-8.000000 14.000000-7,-10.000000 11.000000-7,-9.000000 14.000000-7,-7.000000 3.000000-4,-3.000000-2.000000-1,-3.000000-3.000000 0,-2.000000-3.000000 0,0.000000-7.000000 2,7.000000-9.000000 8,6.000000-10.000000 6,7.000000-8.000000 7,7.000000-11.000000 6,9.000000-8.000000 5,10.000000-10.000000 5,10.000000-9.000000 4,14.000000-12.000000 4,23.000000-11.000000 2,22.000000-14.000000 3,22.000000-11.000000 2,7.000000-11.000000-4,-6.000000-5.000000-10,-6.000000-7.000000-10,-6.000000-5.000000-11,-6.000000-4.000000-6,-2.000000 0.000000-5,-3.000000 0.000000-3,-3.000000 0.000000-4,-13.000000 14.000000 5,-22.000000 28.000000 14,-22.000000 28.000000 14,-21.000000 29.000000 14,-10.000000 11.000000 5,3.000000-2.000000-1,3.000000-3.000000-2,4.000000-3.000000-2,4.000000 4.000000 0,6.000000 13.000000 0,7.000000 12.000000 0,6.000000 13.000000 0,3.000000 2.000000-1,0.000000-5.000000-4,0.000000-7.000000-4,0.000000-5.000000-2,0.000000 2.000000-3,0.000000 13.000000 0,0.000000 12.000000-1,0.000000 13.000000 0,0.000000 2.000000 0,0.000000-5.000000-2,0.000000-7.000000-1,0.000000-5.000000-1,0.000000-6.000000 0,0.000000-3.000000-2,0.000000-3.000000-1,0.000000-2.000000 0,-5.000000-5.000000-2,-9.000000-2.000000 0,-10.000000-3.000000-3,-8.000000-3.000000 0,-8.000000-4.000000-1,-2.000000-3.000000-2,-3.000000-3.000000 0,-3.000000-2.000000-2,-9.000000-5.000000-2,-11.000000-2.000000-5,-14.000000-3.000000-5,-11.000000-3.000000-3,-6.000000-9.000000-2,4.000000-11.000000 2,3.000000-14.000000 2,3.000000-11.000000 2,9.000000-11.000000-2,16.000000-5.000000-7,15.000000-7.000000-5,17.000000-5.000000-6,8.000000-6.000000-6,4.000000-3.000000-4,3.000000-3.000000-5,3.000000-2.000000-5</inkml:trace>
</inkml:ink>
</file>

<file path=ppt/ink/ink1053.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1:32"/>
    </inkml:context>
    <inkml:brush xml:id="br0">
      <inkml:brushProperty name="width" value="0.0474762059748173" units="cm"/>
      <inkml:brushProperty name="height" value="0.0474762059748173" units="cm"/>
      <inkml:brushProperty name="color" value="#00BFF3"/>
      <inkml:brushProperty name="ignorePressure" value="0"/>
    </inkml:brush>
  </inkml:definitions>
  <inkml:trace contextRef="#ctx0" brushRef="#br0">31250.000000 17000.000000 463,'45.000000'53.000000'168,"-9.000000"6.000000"-39 ,-10.000000 7.000000-38,-8.000000 6.000000-38,-6.000000 1.000000-23,1.000000-3.000000-6,-1.000000-3.000000-5,1.000000-2.000000-6,-4.000000 3.000000-5,-6.000000 14.000000-7,-6.000000 11.000000-5,-6.000000 14.000000-6,-7.000000 0.000000-6,-6.000000-8.000000-5,-6.000000-10.000000-6,-6.000000-9.000000-4,-2.000000-12.000000-5,3.000000-11.000000-2,3.000000-14.000000-4,4.000000-11.000000-3,1.000000-11.000000 0,0.000000-5.000000 4,0.000000-7.000000 4,0.000000-5.000000 2,3.000000-8.000000 3,6.000000-5.000000 0,7.000000-7.000000 0,6.000000-5.000000 1</inkml:trace>
</inkml:ink>
</file>

<file path=ppt/ink/ink1054.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1:33"/>
    </inkml:context>
    <inkml:brush xml:id="br0">
      <inkml:brushProperty name="width" value="0.0424728356301785" units="cm"/>
      <inkml:brushProperty name="height" value="0.0424728356301785" units="cm"/>
      <inkml:brushProperty name="color" value="#00BFF3"/>
      <inkml:brushProperty name="ignorePressure" value="0"/>
    </inkml:brush>
  </inkml:definitions>
  <inkml:trace contextRef="#ctx0" brushRef="#br0">31450.000000 17200.000000 517,'118.000000'-136.000000'6,"-11.000000"28.000000"12 ,-14.000000 28.000000 12,-11.000000 29.000000 11,-9.000000 16.000000 5,-3.000000 7.000000-2,-3.000000 6.000000-3,-2.000000 7.000000-2,-6.000000 5.000000-2,-6.000000 7.000000-4,-6.000000 6.000000-4,-6.000000 7.000000-2,-6.000000 5.000000-4,-2.000000 7.000000-4,-3.000000 6.000000-3,-3.000000 7.000000-4,-7.000000 7.000000-3,-9.000000 9.000000-2,-10.000000 10.000000-3,-8.000000 10.000000-3,-14.000000 7.000000-2,-15.000000 6.000000-3,-15.000000 7.000000-4,-16.000000 6.000000-4,-7.000000-2.000000-4,4.000000-9.000000-5,3.000000-10.000000-6,3.000000-8.000000-6,4.000000-11.000000-1,7.000000-8.000000 3,6.000000-10.000000 3,7.000000-9.000000 3,7.000000-15.000000 0,9.000000-18.000000-2,10.000000-19.000000-2,10.000000-18.000000-2,14.000000-15.000000 2,23.000000-9.000000 5,22.000000-10.000000 6,22.000000-8.000000 6,7.000000-3.000000 4,-6.000000 7.000000 2,-6.000000 6.000000 2,-6.000000 7.000000 2,-9.000000 8.000000 2,-8.000000 14.000000 3,-10.000000 11.000000 2,-9.000000 14.000000 2,-9.000000 13.000000 1,-5.000000 16.000000 0,-7.000000 15.000000 0,-5.000000 17.000000-1,-12.000000 13.000000 1,-16.000000 13.000000 0,-15.000000 12.000000 1,-15.000000 13.000000 0,-9.000000 4.000000 0,1.000000-3.000000-2,-1.000000-3.000000 0,1.000000-2.000000-1,-1.000000-8.000000-1,1.000000-8.000000-1,-1.000000-10.000000 1,1.000000-9.000000-1,4.000000-9.000000 0,9.000000-5.000000-1,10.000000-7.000000 1,10.000000-5.000000-1,8.000000-15.000000-3,10.000000-22.000000-4,10.000000-22.000000-5,9.000000-21.000000-4,9.000000-18.000000-4,9.000000-12.000000-1,10.000000-13.000000-3,10.000000-12.000000-2,0.000000-2.000000 0,-5.000000 9.000000 2,-7.000000 10.000000 1,-5.000000 10.000000 2,-6.000000 7.000000 1,-3.000000 6.000000 0,-3.000000 7.000000 2,-2.000000 6.000000 0</inkml:trace>
</inkml:ink>
</file>

<file path=ppt/ink/ink1055.xml><?xml version="1.0" encoding="utf-8"?>
<inkml:ink xmlns:inkml="http://www.w3.org/2003/InkML">
  <annotation type="ScanImages2ExtractSignatures">1</annotation>
  <annotation type="ScanImagesWidth">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1:33"/>
    </inkml:context>
    <inkml:brush xml:id="br0">
      <inkml:brushProperty name="width" value="0.0526368468999863" units="cm"/>
      <inkml:brushProperty name="height" value="0.0526368468999863" units="cm"/>
      <inkml:brushProperty name="color" value="#00BFF3"/>
      <inkml:brushProperty name="ignorePressure" value="0"/>
    </inkml:brush>
  </inkml:definitions>
  <inkml:trace contextRef="#ctx0" brushRef="#br0">31950.000000 16050.000000 417,'-44.000000'-33.000000'28,"13.000000"34.000000"10 ,12.000000 35.000000 10,13.000000 35.000000 11,6.000000 25.000000 3,0.000000 20.000000-9,0.000000 18.000000-7,0.000000 20.000000-7,-2.000000 8.000000-5,-3.000000 1.000000-4,-3.000000-1.000000-3,-2.000000 1.000000-3,-5.000000-1.000000-3,-2.000000 1.000000-2,-3.000000-1.000000-3,-3.000000 1.000000-1,1.000000-7.000000-4,6.000000-12.000000-3,7.000000-13.000000-4,6.000000-12.000000-4,3.000000-13.000000-1,0.000000-12.000000-3,0.000000-13.000000 0,0.000000-12.000000-2,7.000000-16.000000-5,17.000000-19.000000-10,15.000000-18.000000-10,16.000000-19.000000-10,5.000000-13.000000-1,-2.000000-6.000000 5,-3.000000-6.000000 6,-3.000000-6.000000 7,-6.000000-6.000000-5,-5.000000-2.000000-14,-7.000000-3.000000-13,-5.000000-3.000000-14</inkml:trace>
</inkml:ink>
</file>

<file path=ppt/ink/ink10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1:33"/>
    </inkml:context>
    <inkml:brush xml:id="br0">
      <inkml:brushProperty name="width" value="0.0370789356529713" units="cm"/>
      <inkml:brushProperty name="height" value="0.0370789356529713" units="cm"/>
      <inkml:brushProperty name="color" value="#00BFF3"/>
      <inkml:brushProperty name="ignorePressure" value="0"/>
    </inkml:brush>
  </inkml:definitions>
  <inkml:trace contextRef="#ctx0" brushRef="#br0">32700.000000 16300.000000 593,'190.000000'-2.000000'92,"-18.000000"-3.000000"-11 ,-19.000000-3.000000-13,-18.000000-2.000000-12,-9.000000-5.000000-11,4.000000-2.000000-12,3.000000-3.000000-12,3.000000-3.000000-12,-4.000000-1.000000-8,-8.000000 4.000000-3,-10.000000 3.000000-4,-9.000000 3.000000-4,-13.000000 1.000000-7,-16.000000 1.000000-13,-15.000000-1.000000-10,-15.000000 1.000000-12</inkml:trace>
</inkml:ink>
</file>

<file path=ppt/ink/ink10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1:34"/>
    </inkml:context>
    <inkml:brush xml:id="br0">
      <inkml:brushProperty name="width" value="0.0399954356253147" units="cm"/>
      <inkml:brushProperty name="height" value="0.0399954356253147" units="cm"/>
      <inkml:brushProperty name="color" value="#00BFF3"/>
      <inkml:brushProperty name="ignorePressure" value="0"/>
    </inkml:brush>
  </inkml:definitions>
  <inkml:trace contextRef="#ctx0" brushRef="#br0">33350.000000 15550.000000 550,'-68.000000'6.000000'8,"17.000000"13.000000"16 ,15.000000 12.000000 16,16.000000 13.000000 16,9.000000 12.000000 5,3.000000 13.000000-8,3.000000 12.000000-7,4.000000 13.000000-8,-1.000000 4.000000-6,-3.000000-3.000000-4,-3.000000-3.000000-4,-2.000000-2.000000-5,-1.000000-5.000000-5,3.000000-2.000000-7,3.000000-3.000000-8,4.000000-3.000000-5,5.000000-9.000000-14,10.000000-11.000000-17,10.000000-14.000000-19,9.000000-11.000000-18,4.000000-15.000000-4,1.000000-16.000000 9,-1.000000-15.000000 10,1.000000-15.000000 9</inkml:trace>
</inkml:ink>
</file>

<file path=ppt/ink/ink105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1:34"/>
    </inkml:context>
    <inkml:brush xml:id="br0">
      <inkml:brushProperty name="width" value="0.0482354238629341" units="cm"/>
      <inkml:brushProperty name="height" value="0.0482354238629341" units="cm"/>
      <inkml:brushProperty name="color" value="#00BFF3"/>
      <inkml:brushProperty name="ignorePressure" value="0"/>
    </inkml:brush>
  </inkml:definitions>
  <inkml:trace contextRef="#ctx0" brushRef="#br0">34250.000000 15700.000000 456,'32.000000'9.000000'38,"-33.000000"19.000000"7 ,-35.000000 19.000000 7,-34.000000 19.000000 5,-21.000000 15.000000-3,-6.000000 13.000000-13,-6.000000 12.000000-13,-6.000000 13.000000-13,-2.000000 4.000000-11,3.000000-3.000000-9,3.000000-3.000000-7,4.000000-2.000000-8,5.000000-6.000000-4,10.000000-6.000000 0,10.000000-6.000000-1,9.000000-6.000000 0,7.000000-12.000000 0,7.000000-15.000000 1,6.000000-15.000000 0,7.000000-16.000000 0,5.000000-8.000000 8,7.000000 0.000000 16,6.000000 0.000000 16,7.000000 0.000000 16,5.000000 4.000000 9,7.000000 10.000000 2,6.000000 10.000000 1,7.000000 9.000000 3,0.000000 7.000000-3,-2.000000 7.000000-5,-3.000000 6.000000-6,-3.000000 7.000000-6,-2.000000 0.000000-4,0.000000-2.000000-3,0.000000-3.000000-2,0.000000-3.000000-2,-2.000000-6.000000-6,-3.000000-5.000000-5,-3.000000-7.000000-8,-2.000000-5.000000-7</inkml:trace>
</inkml:ink>
</file>

<file path=ppt/ink/ink1059.xml><?xml version="1.0" encoding="utf-8"?>
<inkml:ink xmlns:inkml="http://www.w3.org/2003/InkML">
  <annotation type="ScanImages2ExtractSignatures">1</annotation>
  <annotation type="ScanImagesWidth">-2095592848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1:34"/>
    </inkml:context>
    <inkml:brush xml:id="br0">
      <inkml:brushProperty name="width" value="0.0359055511653423" units="cm"/>
      <inkml:brushProperty name="height" value="0.0359055511653423" units="cm"/>
      <inkml:brushProperty name="color" value="#00BFF3"/>
      <inkml:brushProperty name="ignorePressure" value="0"/>
    </inkml:brush>
  </inkml:definitions>
  <inkml:trace contextRef="#ctx0" brushRef="#br0">33400.000000 17400.000000 612,'75.000000'-47.000000'33,"0.000000"6.000000"2 ,0.000000 7.000000 1,0.000000 6.000000 1,4.000000-1.000000 0,10.000000-5.000000-1,10.000000-7.000000-1,9.000000-5.000000-1,4.000000-3.000000-5,1.000000 4.000000-7,-1.000000 3.000000-6,1.000000 3.000000-7,-6.000000 4.000000-4,-8.000000 7.000000 2,-10.000000 6.000000 1,-9.000000 7.000000 0,-12.000000 8.000000-7,-11.000000 14.000000-19,-14.000000 11.000000-18,-11.000000 14.000000-18</inkml:trace>
</inkml:ink>
</file>

<file path=ppt/ink/ink1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5:28"/>
    </inkml:context>
    <inkml:brush xml:id="br0">
      <inkml:brushProperty name="width" value="0.0442639477550983" units="cm"/>
      <inkml:brushProperty name="height" value="0.0442639477550983" units="cm"/>
      <inkml:brushProperty name="color" value="#00BFF3"/>
      <inkml:brushProperty name="ignorePressure" value="0"/>
    </inkml:brush>
  </inkml:definitions>
  <inkml:trace contextRef="#ctx0" brushRef="#br0">64150.000000 5700.000000 497,'-71.000000'-57.000000'17,"10.000000"39.000000"10 ,10.000000 36.000000 9,9.000000 39.000000 10,1.000000 21.000000 2,-6.000000 6.000000-9,-6.000000 7.000000-7,-6.000000 6.000000-8,-2.000000-1.000000-4,3.000000-5.000000-3,3.000000-7.000000-1,4.000000-5.000000-2,4.000000-6.000000-2,6.000000-3.000000-2,7.000000-3.000000-2,6.000000-2.000000-2,12.000000-6.000000-4,19.000000-6.000000-7,19.000000-6.000000-7,19.000000-6.000000-5,15.000000-13.000000-4,13.000000-19.000000 3,12.000000-18.000000 0,13.000000-19.000000 3,4.000000-16.000000-1,-3.000000-12.000000 0,-3.000000-13.000000-1,-2.000000-12.000000-1,-9.000000-9.000000 1,-12.000000-2.000000 3,-13.000000-3.000000 2,-12.000000-3.000000 3,-10.000000-2.000000 2,-6.000000 0.000000 2,-6.000000 0.000000 3,-6.000000 0.000000 1,-9.000000 3.000000 2,-8.000000 6.000000 1,-10.000000 7.000000 2,-9.000000 6.000000 2,-9.000000 7.000000 1,-5.000000 10.000000 1,-7.000000 10.000000 2,-5.000000 9.000000 1,-1.000000 9.000000 1,6.000000 9.000000-1,7.000000 10.000000-1,6.000000 10.000000 0,20.000000 0.000000-7,34.000000-5.000000-12,35.000000-7.000000-13,35.000000-5.000000-11,8.000000-3.000000-4,-15.000000 4.000000 8,-15.000000 3.000000 8,-16.000000 3.000000 6,-8.000000 3.000000 9,0.000000 3.000000 9,0.000000 3.000000 10,0.000000 4.000000 8,-2.000000 4.000000 5,-3.000000 6.000000 2,-3.000000 7.000000 0,-2.000000 6.000000 2,-8.000000 6.000000 1,-8.000000 6.000000-1,-10.000000 7.000000 1,-9.000000 6.000000-1,-4.000000 6.000000 0,4.000000 6.000000-4,3.000000 7.000000-2,3.000000 6.000000-3,-1.000000 6.000000-2,-2.000000 6.000000-3,-3.000000 7.000000-2,-3.000000 6.000000-3,-7.000000 6.000000-3,-9.000000 6.000000-4,-10.000000 7.000000-2,-8.000000 6.000000-5,-6.000000-4.000000-3,1.000000-11.000000-5,-1.000000-14.000000-4,1.000000-11.000000-6,1.000000-14.000000-3,3.000000-11.000000-4,3.000000-14.000000-3,4.000000-11.000000-4,8.000000-17.000000-2,17.000000-18.000000-4,15.000000-19.000000-3,16.000000-18.000000-3,12.000000-17.000000 3,9.000000-11.000000 8,10.000000-14.000000 9,10.000000-11.000000 8,2.000000-1.000000 5,-3.000000 13.000000 1,-3.000000 12.000000 0,-2.000000 13.000000 1,-5.000000 9.000000 3,-2.000000 6.000000 3,-3.000000 7.000000 5,-3.000000 6.000000 3,-6.000000 4.000000 3,-5.000000 4.000000 2,-7.000000 3.000000 1,-5.000000 3.000000 2,-3.000000 1.000000-1,4.000000 1.000000-5,3.000000-1.000000-5,3.000000 1.000000-5,1.000000-1.000000-3,1.000000 1.000000-4,-1.000000-1.000000-4,1.000000 1.000000-3,-4.000000-1.000000 0,-6.000000 1.000000 5,-6.000000-1.000000 4,-6.000000 1.000000 4,-4.000000-3.000000 3,1.000000-2.000000 1,-1.000000-3.000000 1,1.000000-3.000000 1</inkml:trace>
</inkml:ink>
</file>

<file path=ppt/ink/ink1060.xml><?xml version="1.0" encoding="utf-8"?>
<inkml:ink xmlns:inkml="http://www.w3.org/2003/InkML">
  <annotation type="ScanImages2ExtractSignatures">1</annotation>
  <annotation type="ScanImagesWidth">1912627456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1:34"/>
    </inkml:context>
    <inkml:brush xml:id="br0">
      <inkml:brushProperty name="width" value="0.0430499762296677" units="cm"/>
      <inkml:brushProperty name="height" value="0.0430499762296677" units="cm"/>
      <inkml:brushProperty name="color" value="#00BFF3"/>
      <inkml:brushProperty name="ignorePressure" value="0"/>
    </inkml:brush>
  </inkml:definitions>
  <inkml:trace contextRef="#ctx0" brushRef="#br0">34800.000000 17300.000000 511,'-69.000000'0.000000'36,"13.000000"0.000000"0 ,12.000000 0.000000 1,13.000000 0.000000-1,10.000000 12.000000 2,10.000000 26.000000 1,10.000000 24.000000 4,9.000000 26.000000 1,6.000000 10.000000-1,3.000000-3.000000-6,3.000000-3.000000-7,4.000000-2.000000-5,1.000000 3.000000-7,0.000000 14.000000-4,0.000000 11.000000-5,0.000000 14.000000-6,-4.000000 11.000000-6,-5.000000 14.000000-10,-7.000000 11.000000-9,-5.000000 14.000000-10,-4.000000 2.000000-7,0.000000-6.000000-7,0.000000-6.000000-6,0.000000-6.000000-7,0.000000-20.000000-1,0.000000-30.000000 5,0.000000-32.000000 4,0.000000-30.000000 4</inkml:trace>
</inkml:ink>
</file>

<file path=ppt/ink/ink106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1:35"/>
    </inkml:context>
    <inkml:brush xml:id="br0">
      <inkml:brushProperty name="width" value="0.0350963063538074" units="cm"/>
      <inkml:brushProperty name="height" value="0.0350963063538074" units="cm"/>
      <inkml:brushProperty name="color" value="#00BFF3"/>
      <inkml:brushProperty name="ignorePressure" value="0"/>
    </inkml:brush>
  </inkml:definitions>
  <inkml:trace contextRef="#ctx0" brushRef="#br0">33600.000000 18300.000000 626,'25.000000'-25.000000'3,"0.000000"0.000000"4 ,0.000000 0.000000 6,0.000000 0.000000 4,1.000000 1.000000 6,4.000000 4.000000 7,3.000000 3.000000 6,3.000000 3.000000 6,1.000000 3.000000 2,1.000000 3.000000-7,-1.000000 3.000000-4,1.000000 4.000000-6,-3.000000 4.000000-5,-2.000000 6.000000-5,-3.000000 7.000000-5,-3.000000 6.000000-4,-7.000000 9.000000-6,-9.000000 13.000000-2,-10.000000 12.000000-5,-8.000000 13.000000-4,-12.000000 6.000000-2,-12.000000 0.000000-2,-13.000000 0.000000 0,-12.000000 0.000000-2,-7.000000-5.000000-1,1.000000-9.000000 2,-1.000000-10.000000 0,1.000000-8.000000 1,1.000000-11.000000 2,3.000000-8.000000 4,3.000000-10.000000 5,4.000000-9.000000 5,4.000000-9.000000 3,6.000000-5.000000 4,7.000000-7.000000 4,6.000000-5.000000 3,6.000000-11.000000 1,6.000000-11.000000-4,7.000000-14.000000-4,6.000000-11.000000-3,17.000000-14.000000-7,28.000000-11.000000-10,28.000000-14.000000-12,29.000000-11.000000-10,4.000000 2.000000-9,-19.000000 19.000000-9,-18.000000 19.000000-6,-19.000000 19.000000-9</inkml:trace>
</inkml:ink>
</file>

<file path=ppt/ink/ink10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1:51"/>
    </inkml:context>
    <inkml:brush xml:id="br0">
      <inkml:brushProperty name="width" value="0.0392952188849449" units="cm"/>
      <inkml:brushProperty name="height" value="0.0392952188849449" units="cm"/>
      <inkml:brushProperty name="color" value="#00BFF3"/>
      <inkml:brushProperty name="ignorePressure" value="0"/>
    </inkml:brush>
  </inkml:definitions>
  <inkml:trace contextRef="#ctx0" brushRef="#br0">39850.000000 41550.000000 559,'57.000000'-27.000000'100,"17.000000"-3.000000"-19 ,15.000000-3.000000-18,16.000000-2.000000-19,9.000000 0.000000-11,3.000000 7.000000-3,3.000000 6.000000-4,4.000000 7.000000-3,-1.000000 4.000000-5,-3.000000 3.000000-5,-3.000000 3.000000-6,-2.000000 4.000000-4,-6.000000 2.000000-9,-6.000000 4.000000-11,-6.000000 3.000000-9,-6.000000 3.000000-12,-9.000000-1.000000-6,-8.000000-2.000000-3,-10.000000-3.000000-3,-9.000000-3.000000-4</inkml:trace>
</inkml:ink>
</file>

<file path=ppt/ink/ink1063.xml><?xml version="1.0" encoding="utf-8"?>
<inkml:ink xmlns:inkml="http://www.w3.org/2003/InkML">
  <annotation type="ScanImages2ExtractSignatures">1</annotation>
  <annotation type="ScanImagesWidth">-2095592848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1:51"/>
    </inkml:context>
    <inkml:brush xml:id="br0">
      <inkml:brushProperty name="width" value="0.0460188500583172" units="cm"/>
      <inkml:brushProperty name="height" value="0.0460188500583172" units="cm"/>
      <inkml:brushProperty name="color" value="#00BFF3"/>
      <inkml:brushProperty name="ignorePressure" value="0"/>
    </inkml:brush>
  </inkml:definitions>
  <inkml:trace contextRef="#ctx0" brushRef="#br0">41000.000000 40400.000000 478,'-22.000000'-19.000000'57,"6.000000"13.000000"3 ,7.000000 12.000000 2,6.000000 13.000000 4,3.000000 16.000000-4,0.000000 23.000000-10,0.000000 22.000000-9,0.000000 22.000000-9,0.000000 8.000000-8,0.000000-2.000000-4,0.000000-3.000000-4,0.000000-3.000000-5,0.000000-1.000000-6,0.000000 4.000000-8,0.000000 3.000000-8,0.000000 3.000000-7,-2.000000-2.000000-7,-3.000000-6.000000-7,-3.000000-6.000000-8,-2.000000-6.000000-7,-1.000000-10.000000-3,3.000000-12.000000 1,3.000000-13.000000-1,4.000000-12.000000 0</inkml:trace>
</inkml:ink>
</file>

<file path=ppt/ink/ink106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1:51"/>
    </inkml:context>
    <inkml:brush xml:id="br0">
      <inkml:brushProperty name="width" value="0.0511056669056416" units="cm"/>
      <inkml:brushProperty name="height" value="0.0511056669056416" units="cm"/>
      <inkml:brushProperty name="color" value="#00BFF3"/>
      <inkml:brushProperty name="ignorePressure" value="0"/>
    </inkml:brush>
  </inkml:definitions>
  <inkml:trace contextRef="#ctx0" brushRef="#br0">42250.000000 40050.000000 430,'93.000000'26.000000'125,"-11.000000"4.000000"-29 ,-14.000000 3.000000-27,-11.000000 3.000000-30,-9.000000 3.000000-15,-3.000000 3.000000-5,-3.000000 3.000000-4,-2.000000 4.000000-5,-6.000000 1.000000-2,-6.000000 0.000000-3,-6.000000 0.000000-3,-6.000000 0.000000-1,-10.000000 4.000000-2,-12.000000 10.000000 1,-13.000000 10.000000-1,-12.000000 9.000000 0,-13.000000 7.000000-1,-12.000000 7.000000-1,-13.000000 6.000000-3,-12.000000 7.000000-1,-10.000000 2.000000-2,-6.000000 1.000000-3,-6.000000-1.000000-2,-6.000000 1.000000-2,-1.000000-7.000000-1,7.000000-12.000000 2,6.000000-13.000000 2,7.000000-12.000000 2,7.000000-10.000000 3,9.000000-6.000000 4,10.000000-6.000000 6,10.000000-6.000000 4,22.000000-12.000000 9,39.000000-15.000000 13,36.000000-15.000000 12,39.000000-16.000000 13,24.000000-8.000000 0,13.000000 0.000000-11,12.000000 0.000000-12,13.000000 0.000000-11,4.000000 1.000000-10,-3.000000 4.000000-11,-3.000000 3.000000-9,-2.000000 3.000000-9,-9.000000 4.000000-11,-12.000000 7.000000-8,-13.000000 6.000000-9,-12.000000 7.000000-10,-13.000000 2.000000-5,-12.000000 1.000000-1,-13.000000-1.000000-2,-12.000000 1.000000-2</inkml:trace>
</inkml:ink>
</file>

<file path=ppt/ink/ink1065.xml><?xml version="1.0" encoding="utf-8"?>
<inkml:ink xmlns:inkml="http://www.w3.org/2003/InkML">
  <annotation type="ScanImages2ExtractSignatures">1</annotation>
  <annotation type="ScanImagesWidth">-711016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2:01"/>
    </inkml:context>
    <inkml:brush xml:id="br0">
      <inkml:brushProperty name="width" value="0.0417078100144863" units="cm"/>
      <inkml:brushProperty name="height" value="0.0417078100144863" units="cm"/>
      <inkml:brushProperty name="color" value="#F2395B"/>
      <inkml:brushProperty name="ignorePressure" value="0"/>
    </inkml:brush>
  </inkml:definitions>
  <inkml:trace contextRef="#ctx0" brushRef="#br0">45000.000000 40750.000000 527,'-105.000000'0.000000'103,"91.000000"0.000000"-13 ,90.000000 0.000000-13,92.000000 0.000000-13,27.000000-2.000000-12,-34.000000-3.000000-13,-35.000000-3.000000-12,-33.000000-2.000000-12,-14.000000-3.000000-10,10.000000 1.000000-5,10.000000-1.000000-4,9.000000 1.000000-7,-2.000000 1.000000-3,-12.000000 3.000000-2,-13.000000 3.000000-3,-12.000000 4.000000-3</inkml:trace>
</inkml:ink>
</file>

<file path=ppt/ink/ink106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2:01"/>
    </inkml:context>
    <inkml:brush xml:id="br0">
      <inkml:brushProperty name="width" value="0.0611479803919792" units="cm"/>
      <inkml:brushProperty name="height" value="0.0611479803919792" units="cm"/>
      <inkml:brushProperty name="color" value="#F2395B"/>
      <inkml:brushProperty name="ignorePressure" value="0"/>
    </inkml:brush>
  </inkml:definitions>
  <inkml:trace contextRef="#ctx0" brushRef="#br0">46550.000000 39950.000000 359,'0.000000'-91.000000'38,"0.000000"19.000000"3 ,0.000000 19.000000 4,0.000000 19.000000 3,6.000000 12.000000-1,13.000000 6.000000-4,12.000000 7.000000-6,13.000000 6.000000-5,7.000000 6.000000-3,4.000000 6.000000-1,3.000000 7.000000-1,3.000000 6.000000-1,1.000000 6.000000-2,1.000000 6.000000-3,-1.000000 7.000000-1,1.000000 6.000000-3,-3.000000 1.000000-1,-2.000000-3.000000-1,-3.000000-3.000000 0,-3.000000-2.000000 0,-1.000000 6.000000-2,4.000000 20.000000 0,3.000000 18.000000-2,3.000000 20.000000-1,-4.000000 6.000000-3,-8.000000-2.000000-5,-10.000000-3.000000-3,-9.000000-3.000000-5,-7.000000-1.000000-3,-3.000000 4.000000-2,-3.000000 3.000000-2,-2.000000 3.000000-2,-6.000000 1.000000-4,-6.000000 1.000000-7,-6.000000-1.000000-7,-6.000000 1.000000-6,-7.000000-6.000000-5,-6.000000-8.000000 0,-6.000000-10.000000-2,-6.000000-9.000000-1,-2.000000-13.000000-2,3.000000-16.000000-1,3.000000-15.000000-3,4.000000-15.000000-2</inkml:trace>
</inkml:ink>
</file>

<file path=ppt/ink/ink10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2:02"/>
    </inkml:context>
    <inkml:brush xml:id="br0">
      <inkml:brushProperty name="width" value="0.0565760098397732" units="cm"/>
      <inkml:brushProperty name="height" value="0.0565760098397732" units="cm"/>
      <inkml:brushProperty name="color" value="#F2395B"/>
      <inkml:brushProperty name="ignorePressure" value="0"/>
    </inkml:brush>
  </inkml:definitions>
  <inkml:trace contextRef="#ctx0" brushRef="#br0">48400.000000 39400.000000 388,'-47.000000'-21.000000'69,"6.000000"10.000000"-3 ,7.000000 10.000000-3,6.000000 9.000000-2,1.000000 7.000000-6,-3.000000 7.000000-8,-3.000000 6.000000-9,-2.000000 7.000000-9,-9.000000 7.000000-4,-12.000000 9.000000-1,-13.000000 10.000000-1,-12.000000 10.000000 0,-15.000000 11.000000-2,-15.000000 17.000000-2,-15.000000 15.000000-2,-16.000000 16.000000-2,-10.000000 16.000000-5,-3.000000 20.000000-4,-3.000000 18.000000-6,-2.000000 20.000000-4,5.000000 6.000000-8,16.000000-2.000000-9,15.000000-3.000000-8,17.000000-3.000000-10,17.000000-23.000000-2,23.000000-40.000000 2,22.000000-40.000000 2,22.000000-41.000000 3,8.000000-21.000000-4,-2.000000 1.000000-11,-3.000000-1.000000-12,-3.000000 1.000000-10</inkml:trace>
</inkml:ink>
</file>

<file path=ppt/ink/ink1068.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2:02"/>
    </inkml:context>
    <inkml:brush xml:id="br0">
      <inkml:brushProperty name="width" value="0.0516032204031944" units="cm"/>
      <inkml:brushProperty name="height" value="0.0516032204031944" units="cm"/>
      <inkml:brushProperty name="color" value="#F2395B"/>
      <inkml:brushProperty name="ignorePressure" value="0"/>
    </inkml:brush>
  </inkml:definitions>
  <inkml:trace contextRef="#ctx0" brushRef="#br0">45550.000000 39850.000000 426,'-24.000000'-24.000000'2,"4.000000"4.000000"6 ,3.000000 3.000000 5,3.000000 3.000000 5,4.000000 7.000000 10,7.000000 14.000000 16,6.000000 11.000000 16,7.000000 14.000000 15,2.000000 11.000000 3,1.000000 14.000000-12,-1.000000 11.000000-10,1.000000 14.000000-12,-3.000000 14.000000-10,-2.000000 20.000000-9,-3.000000 18.000000-9,-3.000000 20.000000-9,-6.000000 19.000000-8,-5.000000 22.000000-6,-7.000000 22.000000-4,-5.000000 23.000000-6,-3.000000-8.000000-2,4.000000-33.000000 2,3.000000-35.000000 0,3.000000-34.000000 2,1.000000-23.000000-12,1.000000-8.000000-23,-1.000000-10.000000-23,1.000000-9.000000-24</inkml:trace>
</inkml:ink>
</file>

<file path=ppt/ink/ink10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2:15"/>
    </inkml:context>
    <inkml:brush xml:id="br0">
      <inkml:brushProperty name="width" value="0.0561728812754154" units="cm"/>
      <inkml:brushProperty name="height" value="0.0561728812754154" units="cm"/>
      <inkml:brushProperty name="color" value="#F2395B"/>
      <inkml:brushProperty name="ignorePressure" value="0"/>
    </inkml:brush>
  </inkml:definitions>
  <inkml:trace contextRef="#ctx0" brushRef="#br0">67900.000000 46500.000000 391,'-8.000000'-32.000000'53,"-16.000000"39.000000"12 ,-15.000000 36.000000 14,-15.000000 39.000000 13,-12.000000 22.000000-3,-6.000000 10.000000-17,-6.000000 10.000000-18,-6.000000 9.000000-17,-4.000000 2.000000-12,1.000000-2.000000-6,-1.000000-3.000000-5,1.000000-3.000000-5,1.000000-4.000000-9,3.000000-3.000000-8,3.000000-3.000000-11,4.000000-2.000000-9,5.000000-5.000000-6,10.000000-2.000000 1,10.000000-3.000000-2,9.000000-3.000000 0,7.000000-9.000000-1,7.000000-11.000000-2,6.000000-14.000000-1,7.000000-11.000000-3</inkml:trace>
</inkml:ink>
</file>

<file path=ppt/ink/ink1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5:28"/>
    </inkml:context>
    <inkml:brush xml:id="br0">
      <inkml:brushProperty name="width" value="0.0406621433794498" units="cm"/>
      <inkml:brushProperty name="height" value="0.0406621433794498" units="cm"/>
      <inkml:brushProperty name="color" value="#00BFF3"/>
      <inkml:brushProperty name="ignorePressure" value="0"/>
    </inkml:brush>
  </inkml:definitions>
  <inkml:trace contextRef="#ctx0" brushRef="#br0">66200.000000 5500.000000 541,'-2.000000'-115.000000'4,"-3.000000"23.000000"3 ,-3.000000 22.000000 1,-2.000000 22.000000 2,-5.000000 15.000000 7,-2.000000 9.000000 13,-3.000000 10.000000 11,-3.000000 10.000000 13,1.000000 19.000000 4,6.000000 32.000000-6,7.000000 31.000000-5,6.000000 32.000000-6,3.000000 21.000000-7,0.000000 13.000000-8,0.000000 12.000000-8,0.000000 13.000000-9,0.000000 15.000000-7,0.000000 19.000000-2,0.000000 19.000000-4,0.000000 19.000000-4,-2.000000-2.000000-7,-3.000000-22.000000-13,-3.000000-22.000000-12,-2.000000-21.000000-12,-3.000000-20.000000-7,1.000000-15.000000-2,-1.000000-15.000000-1,1.000000-16.000000-3</inkml:trace>
</inkml:ink>
</file>

<file path=ppt/ink/ink10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2:15"/>
    </inkml:context>
    <inkml:brush xml:id="br0">
      <inkml:brushProperty name="width" value="0.0592810250818729" units="cm"/>
      <inkml:brushProperty name="height" value="0.0592810250818729" units="cm"/>
      <inkml:brushProperty name="color" value="#F2395B"/>
      <inkml:brushProperty name="ignorePressure" value="0"/>
    </inkml:brush>
  </inkml:definitions>
  <inkml:trace contextRef="#ctx0" brushRef="#br0">66750.000000 46800.000000 371,'-24.000000'-113.000000'3,"4.000000"26.000000"9 ,3.000000 24.000000 6,3.000000 26.000000 8,6.000000 16.000000 10,9.000000 10.000000 10,10.000000 10.000000 12,10.000000 9.000000 11,4.000000 13.000000 0,0.000000 20.000000-11,0.000000 18.000000-10,0.000000 20.000000-11,3.000000 11.000000-7,6.000000 7.000000-5,7.000000 6.000000-3,6.000000 7.000000-5,4.000000 2.000000-2,4.000000 1.000000-1,3.000000-1.000000-2,3.000000 1.000000-1,3.000000 2.000000-9,3.000000 7.000000-14,3.000000 6.000000-14,4.000000 7.000000-16,2.000000 7.000000-10,4.000000 9.000000-3,3.000000 10.000000-4,3.000000 10.000000-5,-7.000000-12.000000 0,-15.000000-31.000000 2,-15.000000-31.000000 3,-16.000000-31.000000 2</inkml:trace>
</inkml:ink>
</file>

<file path=ppt/ink/ink107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2:16"/>
    </inkml:context>
    <inkml:brush xml:id="br0">
      <inkml:brushProperty name="width" value="0.0457573533058167" units="cm"/>
      <inkml:brushProperty name="height" value="0.0457573533058167" units="cm"/>
      <inkml:brushProperty name="color" value="#F2395B"/>
      <inkml:brushProperty name="ignorePressure" value="0"/>
    </inkml:brush>
  </inkml:definitions>
  <inkml:trace contextRef="#ctx0" brushRef="#br0">53800.000000 49700.000000 480,'23.000000'-24.000000'0,"-3.000000"4.000000"0 ,-3.000000 3.000000 1,-2.000000 3.000000-1,-3.000000 4.000000 5,1.000000 7.000000 12,-1.000000 6.000000 9,1.000000 7.000000 11,-1.000000 7.000000 5,1.000000 9.000000-4,-1.000000 10.000000-2,1.000000 10.000000-3,1.000000 8.000000-3,3.000000 10.000000-1,3.000000 10.000000-4,4.000000 9.000000-1,2.000000 1.000000-2,4.000000-6.000000-2,3.000000-6.000000-1,3.000000-6.000000-2,-1.000000-7.000000-1,-2.000000-6.000000-1,-3.000000-6.000000 0,-3.000000-6.000000-1,1.000000-7.000000-2,6.000000-6.000000-2,7.000000-6.000000-3,6.000000-6.000000-1,10.000000-10.000000-3,17.000000-12.000000-3,15.000000-13.000000-2,16.000000-12.000000-3,29.000000-30.000000-5,44.000000-47.000000-6,44.000000-47.000000-6,44.000000-46.000000-6,40.000000-37.000000-7,38.000000-24.000000-4,37.000000-26.000000-6,38.000000-24.000000-5,-21.000000 18.000000-4,-78.000000 63.000000 1,-78.000000 62.000000-2,-77.000000 63.000000 0</inkml:trace>
</inkml:ink>
</file>

<file path=ppt/ink/ink107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2:19"/>
    </inkml:context>
    <inkml:brush xml:id="br0">
      <inkml:brushProperty name="width" value="0.0492181479930878" units="cm"/>
      <inkml:brushProperty name="height" value="0.0492181479930878" units="cm"/>
      <inkml:brushProperty name="color" value="#F2395B"/>
      <inkml:brushProperty name="ignorePressure" value="0"/>
    </inkml:brush>
  </inkml:definitions>
  <inkml:trace contextRef="#ctx0" brushRef="#br0">41150.000000 51800.000000 446,'0.000000'-50.000000'4,"0.000000"0.000000"5 ,0.000000 0.000000 7,0.000000 0.000000 7,-2.000000 17.000000 7,-3.000000 34.000000 10,-3.000000 35.000000 10,-2.000000 35.000000 10,-8.000000 24.000000 1,-8.000000 16.000000-8,-10.000000 15.000000-8,-9.000000 17.000000-8,-9.000000 8.000000-6,-5.000000 4.000000-5,-7.000000 3.000000-4,-5.000000 3.000000-6,-4.000000-1.000000-3,0.000000-2.000000-4,0.000000-3.000000-3,0.000000-3.000000-4,4.000000-7.000000-3,10.000000-9.000000-3,10.000000-10.000000-3,9.000000-8.000000-3,7.000000-12.000000-6,7.000000-12.000000-8,6.000000-13.000000-8,7.000000-12.000000-9,15.000000-19.000000-6,25.000000-25.000000-6,25.000000-25.000000-5,25.000000-25.000000-5,3.000000-13.000000 4,-19.000000 1.000000 12,-18.000000-1.000000 11,-19.000000 1.000000 13,-8.000000-1.000000 5,3.000000 1.000000 0,3.000000-1.000000-2,4.000000 1.000000-1</inkml:trace>
</inkml:ink>
</file>

<file path=ppt/ink/ink10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2:19"/>
    </inkml:context>
    <inkml:brush xml:id="br0">
      <inkml:brushProperty name="width" value="0.0549759604036808" units="cm"/>
      <inkml:brushProperty name="height" value="0.0549759604036808" units="cm"/>
      <inkml:brushProperty name="color" value="#F2395B"/>
      <inkml:brushProperty name="ignorePressure" value="0"/>
    </inkml:brush>
  </inkml:definitions>
  <inkml:trace contextRef="#ctx0" brushRef="#br0">41250.000000 52150.000000 400,'21.000000'-71.000000'3,"-5.000000"10.000000"8 ,-7.000000 10.000000 6,-5.000000 9.000000 8,-6.000000 18.000000 6,-3.000000 29.000000 5,-3.000000 28.000000 7,-2.000000 28.000000 5,-1.000000 14.000000-1,3.000000 0.000000-7,3.000000 0.000000-8,4.000000 0.000000-7,1.000000 1.000000-3,0.000000 4.000000-1,0.000000 3.000000 2,0.000000 3.000000 0,0.000000 3.000000-1,0.000000 3.000000-2,0.000000 3.000000-3,0.000000 4.000000-1,1.000000 1.000000-2,4.000000 0.000000 0,3.000000 0.000000-1,3.000000 0.000000 0,-1.000000-4.000000-2,-2.000000-5.000000-4,-3.000000-7.000000-2,-3.000000-5.000000-4,-1.000000-6.000000-3,4.000000-3.000000-1,3.000000-3.000000-2,3.000000-2.000000-2,9.000000-14.000000-2,16.000000-21.000000-3,15.000000-22.000000-4,17.000000-22.000000-3,8.000000-22.000000 0,4.000000-22.000000 5,3.000000-22.000000 2,3.000000-21.000000 5,-1.000000-14.000000 2,-2.000000-2.000000 0,-3.000000-3.000000 1,-3.000000-3.000000 1,-2.000000-4.000000 1,0.000000-3.000000 0,0.000000-3.000000 1,0.000000-2.000000 1,-2.000000 0.000000 1,-3.000000 7.000000 0,-3.000000 6.000000 1,-2.000000 7.000000 1,-6.000000 8.000000 0,-6.000000 14.000000-1,-6.000000 11.000000 1,-6.000000 14.000000 0,-6.000000 8.000000-2,-2.000000 7.000000-1,-3.000000 6.000000-2,-3.000000 7.000000-1,-7.000000 19.000000-11,-9.000000 35.000000-20,-10.000000 35.000000-20,-8.000000 34.000000-20,-4.000000 7.000000-3,3.000000-18.000000 14,3.000000-19.000000 15,4.000000-18.000000 15,-1.000000-10.000000 7,-3.000000 0.000000 1,-3.000000 0.000000 1,-2.000000 0.000000 0</inkml:trace>
</inkml:ink>
</file>

<file path=ppt/ink/ink10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2:19"/>
    </inkml:context>
    <inkml:brush xml:id="br0">
      <inkml:brushProperty name="width" value="0.0548543781042099" units="cm"/>
      <inkml:brushProperty name="height" value="0.0548543781042099" units="cm"/>
      <inkml:brushProperty name="color" value="#F2395B"/>
      <inkml:brushProperty name="ignorePressure" value="0"/>
    </inkml:brush>
  </inkml:definitions>
  <inkml:trace contextRef="#ctx0" brushRef="#br0">43150.000000 53000.000000 401,'-24.000000'93.000000'86,"4.000000"-11.000000"-14 ,3.000000-14.000000-15,3.000000-11.000000-13,-1.000000-4.000000-8,-2.000000 6.000000-1,-3.000000 7.000000-1,-3.000000 6.000000 0,-4.000000 3.000000-3,-3.000000 0.000000-4,-3.000000 0.000000-6,-2.000000 0.000000-3,-1.000000-2.000000-3,3.000000-3.000000 0,3.000000-3.000000 1,4.000000-2.000000 1,2.000000-3.000000-2,4.000000 1.000000-4,3.000000-1.000000-2,3.000000 1.000000-3,6.000000-13.000000-18,9.000000-25.000000-28,10.000000-25.000000-31,10.000000-25.000000-28,4.000000-15.000000-8,0.000000-2.000000 17,0.000000-3.000000 16,0.000000-3.000000 17</inkml:trace>
</inkml:ink>
</file>

<file path=ppt/ink/ink107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2:20"/>
    </inkml:context>
    <inkml:brush xml:id="br0">
      <inkml:brushProperty name="width" value="0.0543858073651791" units="cm"/>
      <inkml:brushProperty name="height" value="0.0543858073651791" units="cm"/>
      <inkml:brushProperty name="color" value="#F2395B"/>
      <inkml:brushProperty name="ignorePressure" value="0"/>
    </inkml:brush>
  </inkml:definitions>
  <inkml:trace contextRef="#ctx0" brushRef="#br0">43750.000000 51200.000000 404,'0.000000'-69.000000'4,"0.000000"13.000000"8 ,0.000000 12.000000 8,0.000000 13.000000 8,1.000000 16.000000 10,4.000000 23.000000 12,3.000000 22.000000 12,3.000000 22.000000 11,-1.000000 12.000000 1,-2.000000 3.000000-13,-3.000000 3.000000-12,-3.000000 4.000000-11,-2.000000 1.000000-10,0.000000 0.000000-5,0.000000 0.000000-5,0.000000 0.000000-6,0.000000-2.000000-7,0.000000-3.000000-5,0.000000-3.000000-7,0.000000-2.000000-7,0.000000-3.000000-8,0.000000 1.000000-7,0.000000-1.000000-9,0.000000 1.000000-8,0.000000-4.000000 0,0.000000-6.000000 5,0.000000-6.000000 6,0.000000-6.000000 6,-2.000000-4.000000-1,-3.000000 1.000000-12,-3.000000-1.000000-9,-2.000000 1.000000-11</inkml:trace>
</inkml:ink>
</file>

<file path=ppt/ink/ink1076.xml><?xml version="1.0" encoding="utf-8"?>
<inkml:ink xmlns:inkml="http://www.w3.org/2003/InkML">
  <annotation type="ScanImages2ExtractSignatures">1</annotation>
  <annotation type="ScanImagesWidth">-2095916496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2:25"/>
    </inkml:context>
    <inkml:brush xml:id="br0">
      <inkml:brushProperty name="width" value="0.0394939668476582" units="cm"/>
      <inkml:brushProperty name="height" value="0.0394939668476582" units="cm"/>
      <inkml:brushProperty name="color" value="#F2395B"/>
      <inkml:brushProperty name="ignorePressure" value="0"/>
    </inkml:brush>
  </inkml:definitions>
  <inkml:trace contextRef="#ctx0" brushRef="#br0">33650.000000 54200.000000 557,'1.000000'-41.000000'51,"4.000000"19.000000"-4 ,3.000000 19.000000-5,3.000000 19.000000-3,-4.000000 16.000000-4,-8.000000 17.000000-1,-10.000000 15.000000-1,-9.000000 16.000000-1,-9.000000 12.000000-2,-5.000000 9.000000-4,-7.000000 10.000000-3,-5.000000 10.000000-4,-6.000000 4.000000-4,-3.000000 0.000000-5,-3.000000 0.000000-4,-2.000000 0.000000-6,0.000000-4.000000-3,7.000000-5.000000-4,6.000000-7.000000-4,7.000000-5.000000-3,5.000000-11.000000-7,7.000000-11.000000-7,6.000000-14.000000-9,7.000000-11.000000-8</inkml:trace>
</inkml:ink>
</file>

<file path=ppt/ink/ink10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2:25"/>
    </inkml:context>
    <inkml:brush xml:id="br0">
      <inkml:brushProperty name="width" value="0.0399823002517223" units="cm"/>
      <inkml:brushProperty name="height" value="0.0399823002517223" units="cm"/>
      <inkml:brushProperty name="color" value="#F2395B"/>
      <inkml:brushProperty name="ignorePressure" value="0"/>
    </inkml:brush>
  </inkml:definitions>
  <inkml:trace contextRef="#ctx0" brushRef="#br0">33000.000000 54600.000000 550,'4.000000'-35.000000'12,"10.000000"32.000000"23 ,10.000000 31.000000 25,9.000000 32.000000 23,6.000000 18.000000 3,3.000000 6.000000-18,3.000000 7.000000-18,4.000000 6.000000-18,2.000000 3.000000-15,4.000000 0.000000-11,3.000000 0.000000-10,3.000000 0.000000-12,-2.000000-2.000000-10,-6.000000-3.000000-8,-6.000000-3.000000-7,-6.000000-2.000000-9,-7.000000-11.000000-5,-6.000000-15.000000-1,-6.000000-15.000000-2,-6.000000-16.000000-2</inkml:trace>
</inkml:ink>
</file>

<file path=ppt/ink/ink107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2:26"/>
    </inkml:context>
    <inkml:brush xml:id="br0">
      <inkml:brushProperty name="width" value="0.0473948195576668" units="cm"/>
      <inkml:brushProperty name="height" value="0.0473948195576668" units="cm"/>
      <inkml:brushProperty name="color" value="#F2395B"/>
      <inkml:brushProperty name="ignorePressure" value="0"/>
    </inkml:brush>
  </inkml:definitions>
  <inkml:trace contextRef="#ctx0" brushRef="#br0">10000.000000 53350.000000 464,'-2.000000'-46.000000'2,"-3.000000"10.000000"5 ,-3.000000 10.000000 4,-2.000000 9.000000 4,3.000000 17.000000 8,14.000000 25.000000 11,11.000000 25.000000 11,14.000000 25.000000 11,5.000000 14.000000 1,1.000000 3.000000-8,-1.000000 3.000000-8,1.000000 4.000000-9,1.000000 4.000000-5,3.000000 6.000000-3,3.000000 7.000000-3,4.000000 6.000000-4,-3.000000 7.000000-3,-5.000000 10.000000-1,-7.000000 10.000000-3,-5.000000 9.000000-2,-1.000000-2.000000-1,6.000000-12.000000-1,7.000000-13.000000-1,6.000000-12.000000 0,3.000000-12.000000-2,0.000000-8.000000 0,0.000000-10.000000-2,0.000000-9.000000-2,0.000000-13.000000 0,0.000000-16.000000 1,0.000000-15.000000 0,0.000000-15.000000 0,1.000000-14.000000 0,4.000000-8.000000-3,3.000000-10.000000-3,3.000000-9.000000-2,10.000000-24.000000 0,20.000000-37.000000 2,18.000000-38.000000 2,20.000000-37.000000 2,19.000000-35.000000 1,22.000000-31.000000-1,22.000000-31.000000-1,23.000000-31.000000-1,14.000000-9.000000-1,10.000000 17.000000 1,10.000000 15.000000 2,9.000000 16.000000-1,10.000000 1.000000-1,14.000000-12.000000-6,11.000000-13.000000-6,14.000000-12.000000-5,-18.000000 16.000000-12,-47.000000 48.000000-19,-47.000000 47.000000-18,-46.000000 47.000000-18</inkml:trace>
</inkml:ink>
</file>

<file path=ppt/ink/ink107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2:35"/>
    </inkml:context>
    <inkml:brush xml:id="br0">
      <inkml:brushProperty name="width" value="0.0410159826278687" units="cm"/>
      <inkml:brushProperty name="height" value="0.0410159826278687" units="cm"/>
      <inkml:brushProperty name="color" value="#F2395B"/>
      <inkml:brushProperty name="ignorePressure" value="0"/>
    </inkml:brush>
  </inkml:definitions>
  <inkml:trace contextRef="#ctx0" brushRef="#br0">78650.000000 54950.000000 536,'46.000000'25.000000'49,"-5.000000"0.000000"-8 ,-7.000000 0.000000-10,-5.000000 0.000000-8,-4.000000 1.000000-5,0.000000 4.000000 0,0.000000 3.000000 0,0.000000 3.000000 0,0.000000 4.000000-1,0.000000 7.000000 0,0.000000 6.000000-2,0.000000 7.000000-1,0.000000 2.000000 1,0.000000 1.000000-1,0.000000-1.000000 2,0.000000 1.000000 0,-2.000000-3.000000-1,-3.000000-2.000000 0,-3.000000-3.000000-2,-2.000000-3.000000-1,-3.000000-4.000000 0,1.000000-3.000000 0,-1.000000-3.000000 0,1.000000-2.000000 1,5.000000-6.000000-3,14.000000-6.000000-3,11.000000-6.000000-4,14.000000-6.000000-5,10.000000-16.000000-1,9.000000-25.000000 0,10.000000-25.000000 1,10.000000-25.000000 1,10.000000-24.000000-1,13.000000-21.000000-2,12.000000-22.000000-2,13.000000-22.000000-3,15.000000-19.000000-3,19.000000-16.000000-6,19.000000-15.000000-5,19.000000-15.000000-5,9.000000 2.000000-2,0.000000 22.000000 2,0.000000 22.000000 2,0.000000 23.000000 2,-21.000000 25.000000-4,-40.000000 32.000000-11,-40.000000 31.000000-10,-41.000000 32.000000-12</inkml:trace>
</inkml:ink>
</file>

<file path=ppt/ink/ink108.xml><?xml version="1.0" encoding="utf-8"?>
<inkml:ink xmlns:inkml="http://www.w3.org/2003/InkML">
  <annotation type="ScanImages2ExtractSignatures">1</annotation>
  <annotation type="ScanImagesWidth">3473453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5:29"/>
    </inkml:context>
    <inkml:brush xml:id="br0">
      <inkml:brushProperty name="width" value="0.0373106822371483" units="cm"/>
      <inkml:brushProperty name="height" value="0.0373106822371483" units="cm"/>
      <inkml:brushProperty name="color" value="#00BFF3"/>
      <inkml:brushProperty name="ignorePressure" value="0"/>
    </inkml:brush>
  </inkml:definitions>
  <inkml:trace contextRef="#ctx0" brushRef="#br0">65500.000000 10950.000000 589,'-44.000000'-25.000000'61,"13.000000"0.000000"-12 ,12.000000 0.000000-11,13.000000 0.000000-11,15.000000 1.000000-4,19.000000 4.000000 1,19.000000 3.000000 3,19.000000 3.000000 0,13.000000 3.000000 0,10.000000 3.000000-5,10.000000 3.000000-3,9.000000 4.000000-6,4.000000 4.000000-1,1.000000 6.000000 0,-1.000000 7.000000 0,1.000000 6.000000 0,-1.000000 1.000000-6,1.000000-3.000000-16,-1.000000-3.000000-14,1.000000-2.000000-15,-4.000000-5.000000-8,-6.000000-2.000000-2,-6.000000-3.000000-2,-6.000000-3.000000-1,-12.000000-2.000000 1,-15.000000 0.000000 4,-15.000000 0.000000 5,-16.000000 0.000000 5</inkml:trace>
</inkml:ink>
</file>

<file path=ppt/ink/ink1080.xml><?xml version="1.0" encoding="utf-8"?>
<inkml:ink xmlns:inkml="http://www.w3.org/2003/InkML">
  <annotation type="ScanImages2ExtractSignatures">1</annotation>
  <annotation type="ScanImagesWidth">3014706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2:36"/>
    </inkml:context>
    <inkml:brush xml:id="br0">
      <inkml:brushProperty name="width" value="0.0442503653466702" units="cm"/>
      <inkml:brushProperty name="height" value="0.0442503653466702" units="cm"/>
      <inkml:brushProperty name="color" value="#F2395B"/>
      <inkml:brushProperty name="ignorePressure" value="0"/>
    </inkml:brush>
  </inkml:definitions>
  <inkml:trace contextRef="#ctx0" brushRef="#br0">88400.000000 51600.000000 497,'-16.000000'-19.000000'84,"19.000000"13.000000"-12 ,19.000000 12.000000-12,19.000000 13.000000-13,10.000000 7.000000-8,4.000000 4.000000-6,3.000000 3.000000-4,3.000000 3.000000-6,-1.000000 1.000000-4,-2.000000 1.000000-2,-3.000000-1.000000-2,-3.000000 1.000000-2,-2.000000 1.000000-3,0.000000 3.000000 0,0.000000 3.000000-3,0.000000 4.000000-1,-5.000000 1.000000-2,-9.000000 0.000000 1,-10.000000 0.000000-2,-8.000000 0.000000 0,-9.000000 0.000000-1,-6.000000 0.000000-1,-6.000000 0.000000-1,-6.000000 0.000000 0,-10.000000 3.000000-1,-12.000000 6.000000 0,-13.000000 7.000000 0,-12.000000 6.000000-1,-13.000000 4.000000-1,-12.000000 4.000000-3,-13.000000 3.000000-5,-12.000000 3.000000-3,-10.000000 1.000000-2,-6.000000 1.000000 0,-6.000000-1.000000 0,-6.000000 1.000000 1,-1.000000-4.000000 1,7.000000-6.000000 3,6.000000-6.000000 3,7.000000-6.000000 3,8.000000-4.000000 2,14.000000 1.000000 0,11.000000-1.000000 0,14.000000 1.000000 1,10.000000-6.000000 1,9.000000-8.000000 2,10.000000-10.000000 1,10.000000-9.000000 2,16.000000-9.000000 1,26.000000-5.000000 1,24.000000-7.000000-1,26.000000-5.000000 1,16.000000-8.000000 0,10.000000-5.000000-1,10.000000-7.000000-1,9.000000-5.000000-2,6.000000-6.000000-2,3.000000-3.000000-4,3.000000-3.000000-6,4.000000-2.000000-4,-3.000000-1.000000-3,-5.000000 3.000000-2,-7.000000 3.000000-3,-5.000000 4.000000-1,-6.000000-1.000000-2,-3.000000-3.000000-2,-3.000000-3.000000-2,-2.000000-2.000000-2,-6.000000-1.000000 1,-6.000000 3.000000 3,-6.000000 3.000000 2,-6.000000 4.000000 4,-9.000000 2.000000 2,-8.000000 4.000000 4,-10.000000 3.000000 3,-9.000000 3.000000 4,-10.000000 9.000000 13,-9.000000 16.000000 24,-10.000000 15.000000 25,-8.000000 17.000000 23,-8.000000 10.000000 3,-2.000000 6.000000-16,-3.000000 7.000000-18,-3.000000 6.000000-17,1.000000-2.000000-10,6.000000-9.000000-4,7.000000-10.000000-4,6.000000-8.000000-3,7.000000-9.000000-10,10.000000-6.000000-15,10.000000-6.000000-17,9.000000-6.000000-15,9.000000-15.000000-6,9.000000-21.000000 6,10.000000-22.000000 5,10.000000-22.000000 6,4.000000-11.000000 6,0.000000 0.000000 4,0.000000 0.000000 6,0.000000 0.000000 5,-5.000000 3.000000 5,-9.000000 6.000000 3,-10.000000 7.000000 4,-8.000000 6.000000 5,-6.000000 7.000000 4,1.000000 10.000000 5,-1.000000 10.000000 7,1.000000 9.000000 6,-3.000000 12.000000 7,-2.000000 16.000000 11,-3.000000 15.000000 9,-3.000000 17.000000 11,-4.000000 8.000000 0,-3.000000 4.000000-12,-3.000000 3.000000-11,-2.000000 3.000000-11,-5.000000-1.000000-7,-2.000000-2.000000-7,-3.000000-3.000000-5,-3.000000-3.000000-6,-2.000000-4.000000-6,0.000000-3.000000-8,0.000000-3.000000-7,0.000000-2.000000-8</inkml:trace>
</inkml:ink>
</file>

<file path=ppt/ink/ink108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2:37"/>
    </inkml:context>
    <inkml:brush xml:id="br0">
      <inkml:brushProperty name="width" value="0.0358254872262478" units="cm"/>
      <inkml:brushProperty name="height" value="0.0358254872262478" units="cm"/>
      <inkml:brushProperty name="color" value="#F2395B"/>
      <inkml:brushProperty name="ignorePressure" value="0"/>
    </inkml:brush>
  </inkml:definitions>
  <inkml:trace contextRef="#ctx0" brushRef="#br0">91450.000000 50850.000000 614,'4.000000'-68.000000'5,"10.000000"17.000000"10 ,10.000000 15.000000 11,9.000000 16.000000 9,4.000000 10.000000 7,1.000000 7.000000 2,-1.000000 6.000000 1,1.000000 7.000000 1,-4.000000 11.000000-3,-6.000000 20.000000-9,-6.000000 18.000000-10,-6.000000 20.000000-9,-13.000000 10.000000-7,-19.000000 3.000000-4,-18.000000 3.000000-6,-19.000000 4.000000-5,-12.000000-1.000000-2,-2.000000-3.000000 2,-3.000000-3.000000 1,-3.000000-2.000000 2,1.000000-11.000000-2,6.000000-15.000000-4,7.000000-15.000000-4,6.000000-16.000000-5,15.000000-10.000000 2,26.000000-3.000000 9,24.000000-3.000000 9,26.000000-2.000000 8,15.000000-6.000000 3,6.000000-6.000000-6,7.000000-6.000000-5,6.000000-6.000000-4,-1.000000-2.000000-7,-5.000000 3.000000-6,-7.000000 3.000000-6,-5.000000 4.000000-7,-8.000000-1.000000-5,-5.000000-3.000000-2,-7.000000-3.000000-3,-5.000000-2.000000-3,-6.000000-5.000000 0,-3.000000-2.000000 5,-3.000000-3.000000 4,-2.000000-3.000000 3</inkml:trace>
</inkml:ink>
</file>

<file path=ppt/ink/ink1082.xml><?xml version="1.0" encoding="utf-8"?>
<inkml:ink xmlns:inkml="http://www.w3.org/2003/InkML">
  <annotation type="ScanImages2ExtractSignatures">1</annotation>
  <annotation type="ScanImagesWidth">912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2:37"/>
    </inkml:context>
    <inkml:brush xml:id="br0">
      <inkml:brushProperty name="width" value="0.0298703778535128" units="cm"/>
      <inkml:brushProperty name="height" value="0.0298703778535128" units="cm"/>
      <inkml:brushProperty name="color" value="#F2395B"/>
      <inkml:brushProperty name="ignorePressure" value="0"/>
    </inkml:brush>
  </inkml:definitions>
  <inkml:trace contextRef="#ctx0" brushRef="#br0">91900.000000 51400.000000 736,'71.000000'-46.000000'65,"-5.000000"10.000000"-12 ,-7.000000 10.000000-11,-5.000000 9.000000-11,0.000000 6.000000-8,10.000000 3.000000-4,10.000000 3.000000-4,9.000000 4.000000-4,2.000000 1.000000-6,-2.000000 0.000000-8,-3.000000 0.000000-8,-3.000000 0.000000-8,-9.000000 0.000000-2,-11.000000 0.000000 3,-14.000000 0.000000 4,-11.000000 0.000000 2</inkml:trace>
</inkml:ink>
</file>

<file path=ppt/ink/ink1083.xml><?xml version="1.0" encoding="utf-8"?>
<inkml:ink xmlns:inkml="http://www.w3.org/2003/InkML">
  <annotation type="ScanImages2ExtractSignatures">1</annotation>
  <annotation type="ScanImagesWidth">912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2:37"/>
    </inkml:context>
    <inkml:brush xml:id="br0">
      <inkml:brushProperty name="width" value="0.0397814735770226" units="cm"/>
      <inkml:brushProperty name="height" value="0.0397814735770226" units="cm"/>
      <inkml:brushProperty name="color" value="#F2395B"/>
      <inkml:brushProperty name="ignorePressure" value="0"/>
    </inkml:brush>
  </inkml:definitions>
  <inkml:trace contextRef="#ctx0" brushRef="#br0">92800.000000 50950.000000 553,'-46.000000'-91.000000'3,"10.000000"19.000000"8 ,10.000000 19.000000 6,9.000000 19.000000 8,4.000000 16.000000 7,1.000000 17.000000 7,-1.000000 15.000000 7,1.000000 16.000000 6,-3.000000 13.000000 0,-2.000000 14.000000-10,-3.000000 11.000000-10,-3.000000 14.000000-9,-2.000000 11.000000-5,0.000000 14.000000-1,0.000000 11.000000 0,0.000000 14.000000-2,0.000000 3.000000-9,0.000000-2.000000-20,0.000000-3.000000-19,0.000000-3.000000-18,1.000000-12.000000-12,4.000000-18.000000-2,3.000000-19.000000-3,3.000000-18.000000-3</inkml:trace>
</inkml:ink>
</file>

<file path=ppt/ink/ink1084.xml><?xml version="1.0" encoding="utf-8"?>
<inkml:ink xmlns:inkml="http://www.w3.org/2003/InkML">
  <annotation type="ScanImages2ExtractSignatures">1</annotation>
  <annotation type="ScanImagesWidth">912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2:37"/>
    </inkml:context>
    <inkml:brush xml:id="br0">
      <inkml:brushProperty name="width" value="0.0320666991174221" units="cm"/>
      <inkml:brushProperty name="height" value="0.0320666991174221" units="cm"/>
      <inkml:brushProperty name="color" value="#F2395B"/>
      <inkml:brushProperty name="ignorePressure" value="0"/>
    </inkml:brush>
  </inkml:definitions>
  <inkml:trace contextRef="#ctx0" brushRef="#br0">91850.000000 53400.000000 686,'-36.000000'-2.000000'59,"28.000000"-3.000000"-6 ,28.000000-3.000000-5,29.000000-2.000000-6,16.000000 0.000000-6,7.000000 7.000000-8,6.000000 6.000000-8,7.000000 7.000000-7,0.000000 0.000000-5,-2.000000-2.000000-3,-3.000000-3.000000-4,-3.000000-3.000000-2,-7.000000-2.000000-6,-9.000000 0.000000-9,-10.000000 0.000000-7,-8.000000 0.000000-8,-8.000000 0.000000-4,-2.000000 0.000000-2,-3.000000 0.000000-2,-3.000000 0.000000-1</inkml:trace>
</inkml:ink>
</file>

<file path=ppt/ink/ink10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2:37"/>
    </inkml:context>
    <inkml:brush xml:id="br0">
      <inkml:brushProperty name="width" value="0.0425316020846367" units="cm"/>
      <inkml:brushProperty name="height" value="0.0425316020846367" units="cm"/>
      <inkml:brushProperty name="color" value="#F2395B"/>
      <inkml:brushProperty name="ignorePressure" value="0"/>
    </inkml:brush>
  </inkml:definitions>
  <inkml:trace contextRef="#ctx0" brushRef="#br0">92650.000000 52900.000000 517,'-91.000000'0.000000'5,"19.000000"0.000000"10 ,19.000000 0.000000 10,19.000000 0.000000 10,12.000000 7.000000 7,6.000000 17.000000 4,7.000000 15.000000 2,6.000000 16.000000 4,1.000000 10.000000-3,-3.000000 7.000000-9,-3.000000 6.000000-9,-2.000000 7.000000-9,-5.000000 2.000000-5,-2.000000 1.000000-1,-3.000000-1.000000-2,-3.000000 1.000000-1,-1.000000-3.000000-4,4.000000-2.000000-5,3.000000-3.000000-7,3.000000-3.000000-6,3.000000-7.000000-15,3.000000-9.000000-27,3.000000-10.000000-25,4.000000-8.000000-25</inkml:trace>
</inkml:ink>
</file>

<file path=ppt/ink/ink1086.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2:38"/>
    </inkml:context>
    <inkml:brush xml:id="br0">
      <inkml:brushProperty name="width" value="0.0457994565367699" units="cm"/>
      <inkml:brushProperty name="height" value="0.0457994565367699" units="cm"/>
      <inkml:brushProperty name="color" value="#F2395B"/>
      <inkml:brushProperty name="ignorePressure" value="0"/>
    </inkml:brush>
  </inkml:definitions>
  <inkml:trace contextRef="#ctx0" brushRef="#br0">93700.000000 52750.000000 480,'3.000000'-71.000000'0,"6.000000"10.000000"0 ,7.000000 10.000000 0,6.000000 9.000000 0,6.000000 9.000000 7,6.000000 9.000000 16,7.000000 10.000000 14,6.000000 10.000000 16,3.000000 10.000000 2,0.000000 13.000000-10,0.000000 12.000000-9,0.000000 13.000000-10,-5.000000 9.000000-6,-9.000000 6.000000-4,-10.000000 7.000000-3,-8.000000 6.000000-2,-14.000000 3.000000-4,-15.000000 0.000000-3,-15.000000 0.000000-3,-16.000000 0.000000-3,-12.000000 0.000000-1,-5.000000 0.000000 1,-7.000000 0.000000 0,-5.000000 0.000000 1,-4.000000-2.000000 1,0.000000-3.000000-1,0.000000-3.000000 0,0.000000-2.000000-1,6.000000-6.000000 1,13.000000-6.000000 1,12.000000-6.000000 2,13.000000-6.000000 1,20.000000-4.000000 0,28.000000 1.000000-1,28.000000-1.000000-2,29.000000 1.000000-2,18.000000-10.000000 1,9.000000-19.000000 0,10.000000-18.000000 0,10.000000-19.000000 1,4.000000-13.000000-2,0.000000-6.000000-4,0.000000-6.000000-5,0.000000-6.000000-5,-5.000000-4.000000-3,-9.000000 1.000000 2,-10.000000-1.000000-1,-8.000000 1.000000 1,-14.000000 1.000000 0,-15.000000 3.000000-2,-15.000000 3.000000-2,-16.000000 4.000000 0,-12.000000 2.000000 0,-5.000000 4.000000 2,-7.000000 3.000000 3,-5.000000 3.000000 3,-8.000000 3.000000 3,-5.000000 3.000000 7,-7.000000 3.000000 6,-5.000000 4.000000 6,-4.000000 2.000000 5,0.000000 4.000000 3,0.000000 3.000000 5,0.000000 3.000000 4,-4.000000 6.000000 3,-5.000000 9.000000 6,-7.000000 10.000000 4,-5.000000 10.000000 5,2.000000 7.000000-1,13.000000 6.000000-6,12.000000 7.000000-6,13.000000 6.000000-5,7.000000 4.000000-5,4.000000 4.000000-4,3.000000 3.000000-4,3.000000 3.000000-3,6.000000 1.000000-5,9.000000 1.000000-5,10.000000-1.000000-7,10.000000 1.000000-5,5.000000-4.000000-9,4.000000-6.000000-9,3.000000-6.000000-10,3.000000-6.000000-10,-1.000000-7.000000-2,-2.000000-6.000000 7,-3.000000-6.000000 5,-3.000000-6.000000 7</inkml:trace>
</inkml:ink>
</file>

<file path=ppt/ink/ink1087.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2:38"/>
    </inkml:context>
    <inkml:brush xml:id="br0">
      <inkml:brushProperty name="width" value="0.0339783877134323" units="cm"/>
      <inkml:brushProperty name="height" value="0.0339783877134323" units="cm"/>
      <inkml:brushProperty name="color" value="#F2395B"/>
      <inkml:brushProperty name="ignorePressure" value="0"/>
    </inkml:brush>
  </inkml:definitions>
  <inkml:trace contextRef="#ctx0" brushRef="#br0">95500.000000 51800.000000 647,'3.000000'-54.000000'5,"6.000000"-5.000000"9 ,7.000000-7.000000 11,6.000000-5.000000 8,4.000000 5.000000 6,4.000000 19.000000-1,3.000000 19.000000 0,3.000000 19.000000 0,7.000000 13.000000-4,14.000000 10.000000-4,11.000000 10.000000-5,14.000000 9.000000-5,3.000000 7.000000-8,-2.000000 7.000000-11,-3.000000 6.000000-9,-3.000000 7.000000-12,-9.000000-3.000000-12,-11.000000-8.000000-16,-14.000000-10.000000-15,-11.000000-9.000000-16</inkml:trace>
</inkml:ink>
</file>

<file path=ppt/ink/ink1088.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2:39"/>
    </inkml:context>
    <inkml:brush xml:id="br0">
      <inkml:brushProperty name="width" value="0.0382359363138676" units="cm"/>
      <inkml:brushProperty name="height" value="0.0382359363138676" units="cm"/>
      <inkml:brushProperty name="color" value="#F2395B"/>
      <inkml:brushProperty name="ignorePressure" value="0"/>
    </inkml:brush>
  </inkml:definitions>
  <inkml:trace contextRef="#ctx0" brushRef="#br0">95950.000000 53000.000000 575,'26.000000'-44.000000'111,"4.000000"13.000000"-24 ,3.000000 12.000000-23,3.000000 13.000000-24,9.000000 6.000000-13,16.000000 0.000000-1,15.000000 0.000000-2,17.000000 0.000000-3,7.000000 1.000000-4,0.000000 4.000000-10,0.000000 3.000000-8,0.000000 3.000000-9,-5.000000 1.000000-8,-9.000000 1.000000-3,-10.000000-1.000000-5,-8.000000 1.000000-5,-9.000000 1.000000-5,-6.000000 3.000000-5,-6.000000 3.000000-6,-6.000000 4.000000-6,-9.000000 1.000000 0,-8.000000 0.000000 6,-10.000000 0.000000 5,-9.000000 0.000000 5</inkml:trace>
</inkml:ink>
</file>

<file path=ppt/ink/ink1089.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2:39"/>
    </inkml:context>
    <inkml:brush xml:id="br0">
      <inkml:brushProperty name="width" value="0.0351361632347107" units="cm"/>
      <inkml:brushProperty name="height" value="0.0351361632347107" units="cm"/>
      <inkml:brushProperty name="color" value="#F2395B"/>
      <inkml:brushProperty name="ignorePressure" value="0"/>
    </inkml:brush>
  </inkml:definitions>
  <inkml:trace contextRef="#ctx0" brushRef="#br0">95650.000000 53550.000000 626,'-36.000000'0.000000'7,"28.000000"0.000000"16 ,28.000000 0.000000 15,29.000000 0.000000 15,19.000000 0.000000 5,14.000000 0.000000-8,11.000000 0.000000-7,14.000000 0.000000-7,5.000000 4.000000-8,1.000000 10.000000-7,-1.000000 10.000000-9,1.000000 9.000000-8,-4.000000 2.000000-7,-6.000000-2.000000-9,-6.000000-3.000000-7,-6.000000-3.000000-9,-7.000000-2.000000-4,-6.000000 0.000000 1,-6.000000 0.000000-1,-6.000000 0.000000 0,-9.000000-2.000000-3,-8.000000-3.000000-6,-10.000000-3.000000-5,-9.000000-2.000000-5</inkml:trace>
</inkml:ink>
</file>

<file path=ppt/ink/ink109.xml><?xml version="1.0" encoding="utf-8"?>
<inkml:ink xmlns:inkml="http://www.w3.org/2003/InkML">
  <annotation type="ScanImages2ExtractSignatures">1</annotation>
  <annotation type="ScanImagesWidth">320160879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5:29"/>
    </inkml:context>
    <inkml:brush xml:id="br0">
      <inkml:brushProperty name="width" value="0.0538800805807114" units="cm"/>
      <inkml:brushProperty name="height" value="0.0538800805807114" units="cm"/>
      <inkml:brushProperty name="color" value="#00BFF3"/>
      <inkml:brushProperty name="ignorePressure" value="0"/>
    </inkml:brush>
  </inkml:definitions>
  <inkml:trace contextRef="#ctx0" brushRef="#br0">68200.000000 10400.000000 408,'-25.000000'-22.000000'5,"0.000000"6.000000"12 ,0.000000 7.000000 11,0.000000 6.000000 11,0.000000 4.000000 5,0.000000 4.000000-2,0.000000 3.000000-2,0.000000 3.000000-2,-2.000000 9.000000-3,-3.000000 16.000000-6,-3.000000 15.000000-4,-2.000000 17.000000-5,-1.000000 8.000000-4,3.000000 4.000000-1,3.000000 3.000000-2,4.000000 3.000000-2,4.000000-2.000000-1,6.000000-6.000000 0,7.000000-6.000000 0,6.000000-6.000000-1,4.000000-7.000000-1,4.000000-6.000000-6,3.000000-6.000000-4,3.000000-6.000000-5,4.000000-6.000000-3,7.000000-2.000000-3,6.000000-3.000000-2,7.000000-3.000000-2,4.000000-7.000000-2,3.000000-9.000000 0,3.000000-10.000000 0,4.000000-8.000000 0,2.000000-17.000000 0,4.000000-21.000000-2,3.000000-22.000000-1,3.000000-22.000000-2,-2.000000-11.000000 1,-6.000000 0.000000 2,-6.000000 0.000000 3,-6.000000 0.000000 1,-7.000000 3.000000 5,-6.000000 6.000000 2,-6.000000 7.000000 5,-6.000000 6.000000 3,-6.000000 6.000000 1,-2.000000 6.000000-1,-3.000000 7.000000-1,-3.000000 6.000000-1,-2.000000 6.000000 3,0.000000 6.000000 10,0.000000 7.000000 10,0.000000 6.000000 8,7.000000 4.000000 6,17.000000 4.000000 0,15.000000 3.000000 2,16.000000 3.000000 0,7.000000 7.000000-3,1.000000 14.000000-5,-1.000000 11.000000-7,1.000000 14.000000-5,-7.000000 8.000000-5,-12.000000 7.000000-1,-13.000000 6.000000-2,-12.000000 7.000000-2,-9.000000 2.000000-2,-2.000000 1.000000-2,-3.000000-1.000000-2,-3.000000 1.000000-2,-6.000000-3.000000-1,-5.000000-2.000000 0,-7.000000-3.000000 2,-5.000000-3.000000-1,-1.000000-4.000000-1,6.000000-3.000000-7,7.000000-3.000000-4,6.000000-2.000000-7,13.000000-14.000000-5,23.000000-21.000000-8,22.000000-22.000000-8,22.000000-22.000000-6,8.000000-15.000000-2,-2.000000-5.000000 7,-3.000000-7.000000 5,-3.000000-5.000000 7,-6.000000-1.000000 5,-5.000000 6.000000 3,-7.000000 7.000000 3,-5.000000 6.000000 3,-3.000000 3.000000 3,4.000000 0.000000 4,3.000000 0.000000 2,3.000000 0.000000 3,-5.000000 1.000000 2,-12.000000 4.000000 0,-13.000000 3.000000 1,-12.000000 3.000000 1,-9.000000 3.000000 3,-2.000000 3.000000 6,-3.000000 3.000000 7,-3.000000 4.000000 7,-6.000000 4.000000 10,-5.000000 6.000000 16,-7.000000 7.000000 15,-5.000000 6.000000 15,-4.000000 9.000000 2,0.000000 13.000000-16,0.000000 12.000000-14,0.000000 13.000000-14,1.000000 12.000000-8,4.000000 13.000000 1,3.000000 12.000000 0,3.000000 13.000000 1,3.000000 6.000000-2,3.000000 0.000000-4,3.000000 0.000000-5,4.000000 0.000000-4,1.000000 17.000000-11,0.000000 34.000000-18,0.000000 35.000000-18,0.000000 35.000000-20,3.000000 8.000000-4,6.000000-15.000000 5,7.000000-15.000000 7,6.000000-16.000000 7,-1.000000-26.000000 0,-5.000000-33.000000-9,-7.000000-35.000000-7,-5.000000-34.000000-8</inkml:trace>
</inkml:ink>
</file>

<file path=ppt/ink/ink1090.xml><?xml version="1.0" encoding="utf-8"?>
<inkml:ink xmlns:inkml="http://www.w3.org/2003/InkML">
  <annotation type="ScanImages2ExtractSignatures">1</annotation>
  <annotation type="ScanImagesWidth">997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2:43"/>
    </inkml:context>
    <inkml:brush xml:id="br0">
      <inkml:brushProperty name="width" value="0.0556037053465843" units="cm"/>
      <inkml:brushProperty name="height" value="0.0556037053465843" units="cm"/>
      <inkml:brushProperty name="color" value="#F2395B"/>
      <inkml:brushProperty name="ignorePressure" value="0"/>
    </inkml:brush>
  </inkml:definitions>
  <inkml:trace contextRef="#ctx0" brushRef="#br0">98650.000000 51750.000000 395,'68.000000'-44.000000'25,"-11.000000"13.000000"-8 ,-14.000000 12.000000-6,-11.000000 13.000000-7,-6.000000 6.000000-4,4.000000 0.000000 1,3.000000 0.000000-1,3.000000 0.000000 1,1.000000 3.000000 3,1.000000 6.000000 8,-1.000000 7.000000 7,1.000000 6.000000 8,1.000000 4.000000 1,3.000000 4.000000-2,3.000000 3.000000-3,4.000000 3.000000-3,1.000000 7.000000-2,0.000000 14.000000-5,0.000000 11.000000-3,0.000000 14.000000-3,-5.000000 3.000000-2,-9.000000-2.000000-1,-10.000000-3.000000 0,-8.000000-3.000000-1,-11.000000-2.000000 0,-8.000000 0.000000-1,-10.000000 0.000000-1,-9.000000 0.000000 0,-15.000000 1.000000-2,-18.000000 4.000000-2,-19.000000 3.000000-4,-18.000000 3.000000-2,-17.000000-1.000000-1,-11.000000-2.000000 0,-14.000000-3.000000 0,-11.000000-3.000000 0,-4.000000-4.000000 1,6.000000-3.000000 2,7.000000-3.000000 0,6.000000-2.000000 2,9.000000-5.000000 1,13.000000-2.000000 1,12.000000-3.000000 0,13.000000-3.000000 2,10.000000-7.000000-1,10.000000-9.000000 1,10.000000-10.000000-1,9.000000-8.000000-1,18.000000-6.000000 1,29.000000 1.000000 3,28.000000-1.000000 2,28.000000 1.000000 2,18.000000-4.000000 0,10.000000-6.000000-1,10.000000-6.000000-1,9.000000-6.000000-1,7.000000-6.000000-1,7.000000-2.000000-2,6.000000-3.000000-1,7.000000-3.000000-1,-1.000000-4.000000-3,-6.000000-3.000000-1,-6.000000-3.000000-3,-6.000000-2.000000-3,-7.000000-1.000000-1,-6.000000 3.000000-3,-6.000000 3.000000-3,-6.000000 4.000000-1,-10.000000-1.000000-1,-12.000000-3.000000 2,-13.000000-3.000000 3,-12.000000-2.000000 1,-9.000000-3.000000 2,-2.000000 1.000000 3,-3.000000-1.000000 2,-3.000000 1.000000 2,-6.000000 12.000000 13,-5.000000 25.000000 22,-7.000000 25.000000 23,-5.000000 25.000000 23,-9.000000 10.000000 3,-9.000000-2.000000-15,-10.000000-3.000000-16,-8.000000-3.000000-15,-4.000000-2.000000-10,3.000000 0.000000-5,3.000000 0.000000-4,4.000000 0.000000-5,2.000000-2.000000-5,4.000000-3.000000-8,3.000000-3.000000-6,3.000000-2.000000-9,12.000000-11.000000-2,22.000000-15.000000-2,22.000000-15.000000 1,23.000000-16.000000-1,14.000000-15.000000-1,10.000000-11.000000-2,10.000000-14.000000-2,9.000000-11.000000-2,4.000000-9.000000 2,1.000000-3.000000 5,-1.000000-3.000000 4,1.000000-2.000000 6,-9.000000 3.000000 4,-15.000000 14.000000 6,-15.000000 11.000000 5,-16.000000 14.000000 5,-13.000000 7.000000 1,-9.000000 3.000000 0,-10.000000 3.000000-3,-8.000000 4.000000-1,-6.000000 13.000000 11,1.000000 26.000000 25,-1.000000 24.000000 23,1.000000 26.000000 25,-3.000000 12.000000 4,-2.000000 0.000000-18,-3.000000 0.000000-15,-3.000000 0.000000-18,-2.000000 0.000000-11,0.000000 0.000000-6,0.000000 0.000000-6,0.000000 0.000000-6,0.000000 0.000000-8,0.000000 0.000000-7,0.000000 0.000000-9,0.000000 0.000000-8,0.000000-2.000000-2,0.000000-3.000000 2,0.000000-3.000000 2,0.000000-2.000000 3,3.000000-6.000000-10,6.000000-6.000000-24,7.000000-6.000000-23,6.000000-6.000000-23</inkml:trace>
</inkml:ink>
</file>

<file path=ppt/ink/ink10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2:49"/>
    </inkml:context>
    <inkml:brush xml:id="br0">
      <inkml:brushProperty name="width" value="0.032646682113409" units="cm"/>
      <inkml:brushProperty name="height" value="0.032646682113409" units="cm"/>
      <inkml:brushProperty name="color" value="#F2395B"/>
      <inkml:brushProperty name="ignorePressure" value="0"/>
    </inkml:brush>
  </inkml:definitions>
  <inkml:trace contextRef="#ctx0" brushRef="#br0">34950.000000 49900.000000 673,'25.000000'-21.000000'59,"0.000000"10.000000"-9 ,0.000000 10.000000-9,0.000000 9.000000-9,-2.000000 9.000000-6,-3.000000 9.000000-4,-3.000000 10.000000-4,-2.000000 10.000000-4,0.000000 7.000000-1,7.000000 6.000000-1,6.000000 7.000000-1,7.000000 6.000000 1,0.000000-4.000000-3,-2.000000-11.000000-3,-3.000000-14.000000-4,-3.000000-11.000000-5,-2.000000-12.000000 0,0.000000-9.000000 0,0.000000-10.000000 0,0.000000-8.000000 2,9.000000-22.000000-2,19.000000-30.000000-2,19.000000-32.000000-2,19.000000-30.000000-2,19.000000-33.000000-3,23.000000-30.000000-3,22.000000-32.000000-2,22.000000-30.000000-2,-6.000000 6.000000-8,-30.000000 48.000000-13,-32.000000 47.000000-11,-30.000000 47.000000-12</inkml:trace>
</inkml:ink>
</file>

<file path=ppt/ink/ink10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2:51"/>
    </inkml:context>
    <inkml:brush xml:id="br0">
      <inkml:brushProperty name="width" value="0.0219999980181456" units="cm"/>
      <inkml:brushProperty name="height" value="0.0219999980181456" units="cm"/>
      <inkml:brushProperty name="color" value="#FED406"/>
      <inkml:brushProperty name="ignorePressure" value="0"/>
    </inkml:brush>
  </inkml:definitions>
  <inkml:trace contextRef="#ctx0" brushRef="#br0">70750.000000 14850.000000 999,'-93.000000'-43.000000'-6,"17.000000"17.000000"-12 ,15.000000 15.000000-12,16.000000 16.000000-12</inkml:trace>
</inkml:ink>
</file>

<file path=ppt/ink/ink1093.xml><?xml version="1.0" encoding="utf-8"?>
<inkml:ink xmlns:inkml="http://www.w3.org/2003/InkML">
  <annotation type="ScanImages2ExtractSignatures">1</annotation>
  <annotation type="ScanImagesWidth">872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2:53"/>
    </inkml:context>
    <inkml:brush xml:id="br0">
      <inkml:brushProperty name="width" value="0.0744180232286453" units="cm"/>
      <inkml:brushProperty name="height" value="0.0744180232286453" units="cm"/>
      <inkml:brushProperty name="color" value="#FED406"/>
      <inkml:brushProperty name="ignorePressure" value="0"/>
    </inkml:brush>
  </inkml:definitions>
  <inkml:trace contextRef="#ctx0" brushRef="#br0">15400.000000 50450.000000 295,'-49.000000'-27.000000'3,"4.000000"-3.000000"4 ,3.000000-3.000000 6,3.000000-2.000000 5,9.000000 0.000000 7,16.000000 7.000000 8,15.000000 6.000000 9,17.000000 7.000000 8,8.000000 5.000000 0,4.000000 7.000000-10,3.000000 6.000000-9,3.000000 7.000000-10,6.000000 2.000000-5,9.000000 1.000000-3,10.000000-1.000000-3,10.000000 1.000000-1,5.000000-3.000000-3,4.000000-2.000000 1,3.000000-3.000000-2,3.000000-3.000000 0,3.000000-4.000000-1,3.000000-3.000000-1,3.000000-3.000000-1,4.000000-2.000000 0,-1.000000-1.000000 0,-3.000000 3.000000 0,-3.000000 3.000000 0,-2.000000 4.000000-1,0.000000 4.000000 1,7.000000 6.000000 0,6.000000 7.000000 0,7.000000 6.000000 1,2.000000-1.000000-1,1.000000-5.000000-1,-1.000000-7.000000-1,1.000000-5.000000-1,-1.000000-4.000000 0,1.000000 0.000000 1,-1.000000 0.000000 0,1.000000 0.000000 0,-4.000000 0.000000 2,-6.000000 0.000000 0,-6.000000 0.000000 2,-6.000000 0.000000 1,-9.000000 1.000000 1,-8.000000 4.000000 2,-10.000000 3.000000 1,-9.000000 3.000000 2,-5.000000 1.000000 1,0.000000 1.000000 0,0.000000-1.000000 2,0.000000 1.000000-1,0.000000 2.000000 1,0.000000 7.000000-1,0.000000 6.000000 0,0.000000 7.000000-1,3.000000-3.000000-1,6.000000-8.000000-3,7.000000-10.000000-2,6.000000-9.000000-3,10.000000-7.000000-2,17.000000-3.000000-1,15.000000-3.000000-2,16.000000-2.000000-1,12.000000-5.000000-1,9.000000-2.000000-1,10.000000-3.000000-1,10.000000-3.000000-1,4.000000-1.000000 1,0.000000 4.000000 0,0.000000 3.000000 1,0.000000 3.000000 1,0.000000 3.000000 1,0.000000 3.000000-1,0.000000 3.000000 1,0.000000 4.000000 0,1.000000 1.000000 0,4.000000 0.000000 0,3.000000 0.000000 1,3.000000 0.000000-1,4.000000-2.000000 1,7.000000-3.000000 0,6.000000-3.000000 0,7.000000-2.000000 0,0.000000-5.000000 1,-2.000000-2.000000 0,-3.000000-3.000000 0,-3.000000-3.000000 0,-9.000000 1.000000 0,-11.000000 6.000000 2,-14.000000 7.000000 1,-11.000000 6.000000 2,-14.000000 3.000000-1,-11.000000 0.000000 1,-14.000000 0.000000-1,-11.000000 0.000000 1,-12.000000 1.000000-1,-9.000000 4.000000 3,-10.000000 3.000000 0,-8.000000 3.000000 2,0.000000 1.000000 0,14.000000 1.000000 0,11.000000-1.000000 0,14.000000 1.000000 0,5.000000-6.000000-2,1.000000-8.000000-2,-1.000000-10.000000-2,1.000000-9.000000-2,4.000000-9.000000-1,9.000000-5.000000-2,10.000000-7.000000-1,10.000000-5.000000-1,4.000000 0.000000-1,0.000000 10.000000 0,0.000000 10.000000 1,0.000000 9.000000 0,-2.000000 6.000000 0,-3.000000 3.000000 2,-3.000000 3.000000 1,-2.000000 4.000000 2,-6.000000 4.000000 1,-6.000000 6.000000 0,-6.000000 7.000000 2,-6.000000 6.000000 0,-7.000000 3.000000 0,-6.000000 0.000000 1,-6.000000 0.000000-1,-6.000000 0.000000 0,-6.000000-2.000000 0,-2.000000-3.000000 1,-3.000000-3.000000-1,-3.000000-2.000000 1,2.000000-1.000000 0,10.000000 3.000000-2,10.000000 3.000000-1,9.000000 4.000000-2,-1.000000-1.000000 0,-8.000000-3.000000 1,-10.000000-3.000000 1,-9.000000-2.000000 0,-2.000000-5.000000 1,6.000000-2.000000 0,7.000000-3.000000 1,6.000000-3.000000 0,7.000000-1.000000 0,10.000000 4.000000-2,10.000000 3.000000 0,9.000000 3.000000-3,6.000000-1.000000 0,3.000000-2.000000-1,3.000000-3.000000-1,4.000000-3.000000 0,-1.000000-2.000000-1,-3.000000 0.000000-1,-3.000000 0.000000 0,-2.000000 0.000000 0,-6.000000-4.000000 0,-6.000000-5.000000 0,-6.000000-7.000000 0,-6.000000-5.000000 1,-7.000000-3.000000 1,-6.000000 4.000000 2,-6.000000 3.000000 2,-6.000000 3.000000 2,-7.000000 1.000000 1,-6.000000 1.000000 3,-6.000000-1.000000 3,-6.000000 1.000000 1,-4.000000-1.000000 2,1.000000 1.000000 3,-1.000000-1.000000 1,1.000000 1.000000 3,4.000000 1.000000-1,9.000000 3.000000-5,10.000000 3.000000-3,10.000000 4.000000-4,4.000000-3.000000-2,0.000000-5.000000-2,0.000000-7.000000-2,0.000000-5.000000 0,-2.000000-1.000000-1,-3.000000 6.000000-1,-3.000000 7.000000-1,-2.000000 6.000000 0,-8.000000 7.000000-12,-8.000000 10.000000-23,-10.000000 10.000000-23,-9.000000 9.000000-23</inkml:trace>
</inkml:ink>
</file>

<file path=ppt/ink/ink10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3:11"/>
    </inkml:context>
    <inkml:brush xml:id="br0">
      <inkml:brushProperty name="width" value="0.0499999970197678" units="cm"/>
      <inkml:brushProperty name="height" value="0.0499999970197678" units="cm"/>
      <inkml:brushProperty name="color" value="#6ADCAB"/>
      <inkml:brushProperty name="ignorePressure" value="0"/>
    </inkml:brush>
  </inkml:definitions>
  <inkml:trace contextRef="#ctx0" brushRef="#br0">51875.000000 50775.000000 333,'157.000000'63.000000'167,"51.000000"46.000000"-1 ,50.000000 47.000000 1,49.000000 47.000000 0</inkml:trace>
</inkml:ink>
</file>

<file path=ppt/ink/ink109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3:14"/>
    </inkml:context>
    <inkml:brush xml:id="br0">
      <inkml:brushProperty name="width" value="0.0476137846708298" units="cm"/>
      <inkml:brushProperty name="height" value="0.0476137846708298" units="cm"/>
      <inkml:brushProperty name="color" value="#6ADCAB"/>
      <inkml:brushProperty name="ignorePressure" value="0"/>
    </inkml:brush>
  </inkml:definitions>
  <inkml:trace contextRef="#ctx0" brushRef="#br0">15350.000000 46350.000000 462,'-47.000000'-4.000000'2,"6.000000"-5.000000"5 ,7.000000-7.000000 5,6.000000-5.000000 5,9.000000-1.000000 8,13.000000 6.000000 11,12.000000 7.000000 12,13.000000 6.000000 11,9.000000 3.000000 2,6.000000 0.000000-9,7.000000 0.000000-8,6.000000 0.000000-9,6.000000 0.000000-7,6.000000 0.000000-5,7.000000 0.000000-6,6.000000 0.000000-6,6.000000 0.000000-2,6.000000 0.000000 0,7.000000 0.000000 0,6.000000 0.000000 0,-2.000000 0.000000-1,-9.000000 0.000000-1,-10.000000 0.000000-1,-8.000000 0.000000-2,-8.000000 1.000000-8,-2.000000 4.000000-12,-3.000000 3.000000-14,-3.000000 3.000000-12,-4.000000 1.000000-8,-3.000000 1.000000-4,-3.000000-1.000000-2,-2.000000 1.000000-3,-6.000000-6.000000 1,-6.000000-8.000000 6,-6.000000-10.000000 7,-6.000000-9.000000 5,-6.000000-5.000000 6,-2.000000 0.000000 6,-3.000000 0.000000 5,-3.000000 0.000000 6</inkml:trace>
</inkml:ink>
</file>

<file path=ppt/ink/ink1096.xml><?xml version="1.0" encoding="utf-8"?>
<inkml:ink xmlns:inkml="http://www.w3.org/2003/InkML">
  <annotation type="ScanImages2ExtractSignatures">1</annotation>
  <annotation type="ScanImagesWidth">-645047558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3:15"/>
    </inkml:context>
    <inkml:brush xml:id="br0">
      <inkml:brushProperty name="width" value="0.0507061630487442" units="cm"/>
      <inkml:brushProperty name="height" value="0.0507061630487442" units="cm"/>
      <inkml:brushProperty name="color" value="#6ADCAB"/>
      <inkml:brushProperty name="ignorePressure" value="0"/>
    </inkml:brush>
  </inkml:definitions>
  <inkml:trace contextRef="#ctx0" brushRef="#br0">16100.000000 45600.000000 433,'-44.000000'-47.000000'6,"13.000000"6.000000"12 ,12.000000 7.000000 10,13.000000 6.000000 13,6.000000 13.000000 7,0.000000 23.000000 6,0.000000 22.000000 3,0.000000 22.000000 5,0.000000 12.000000-3,0.000000 3.000000-11,0.000000 3.000000-10,0.000000 4.000000-12,-2.000000 7.000000-6,-3.000000 13.000000-2,-3.000000 12.000000-2,-2.000000 13.000000-1,-5.000000 12.000000-6,-2.000000 13.000000-5,-3.000000 12.000000-8,-3.000000 13.000000-6,1.000000 2.000000-8,6.000000-5.000000-8,7.000000-7.000000-8,6.000000-5.000000-9,3.000000-12.000000-4,0.000000-16.000000 0,0.000000-15.000000-1,0.000000-15.000000 0</inkml:trace>
</inkml:ink>
</file>

<file path=ppt/ink/ink1097.xml><?xml version="1.0" encoding="utf-8"?>
<inkml:ink xmlns:inkml="http://www.w3.org/2003/InkML">
  <annotation type="ScanImages2ExtractSignatures">1</annotation>
  <annotation type="ScanImagesWidth">-2095554208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3:15"/>
    </inkml:context>
    <inkml:brush xml:id="br0">
      <inkml:brushProperty name="width" value="0.0445353463292122" units="cm"/>
      <inkml:brushProperty name="height" value="0.0445353463292122" units="cm"/>
      <inkml:brushProperty name="color" value="#6ADCAB"/>
      <inkml:brushProperty name="ignorePressure" value="0"/>
    </inkml:brush>
  </inkml:definitions>
  <inkml:trace contextRef="#ctx0" brushRef="#br0">16950.000000 45350.000000 493,'1.000000'-46.000000'6,"4.000000"10.000000"9 ,3.000000 10.000000 11,3.000000 9.000000 10,6.000000 7.000000 3,9.000000 7.000000-2,10.000000 6.000000-4,10.000000 7.000000-2,4.000000 4.000000-3,0.000000 3.000000-2,0.000000 3.000000-2,0.000000 4.000000-2,0.000000 1.000000-2,0.000000 0.000000-1,0.000000 0.000000-3,0.000000 0.000000-2,-4.000000 0.000000-1,-5.000000 0.000000-2,-7.000000 0.000000-1,-5.000000 0.000000-1,-6.000000 1.000000-3,-3.000000 4.000000-1,-3.000000 3.000000-2,-2.000000 3.000000-2,-8.000000 6.000000-2,-8.000000 9.000000-4,-10.000000 10.000000-3,-9.000000 10.000000-3,-15.000000 10.000000-2,-18.000000 13.000000 1,-19.000000 12.000000-1,-18.000000 13.000000 1,-7.000000 1.000000-1,6.000000-9.000000-1,7.000000-10.000000-1,6.000000-8.000000-2,3.000000-9.000000 1,0.000000-6.000000 2,0.000000-6.000000 2,0.000000-6.000000 2,1.000000-6.000000 3,4.000000-2.000000 3,3.000000-3.000000 3,3.000000-3.000000 2,4.000000-7.000000 3,7.000000-9.000000 1,6.000000-10.000000 0,7.000000-8.000000 1,18.000000-11.000000 5,31.000000-8.000000 10,32.000000-10.000000 10,31.000000-9.000000 10,10.000000-5.000000 0,-8.000000 0.000000-7,-10.000000 0.000000-9,-9.000000 0.000000-7,9.000000 1.000000-8,28.000000 4.000000-9,28.000000 3.000000-7,29.000000 3.000000-8,5.000000 6.000000-9,-15.000000 9.000000-9,-15.000000 10.000000-8,-16.000000 10.000000-9,-18.000000 2.000000-1,-18.000000-3.000000 9,-19.000000-3.000000 8,-18.000000-2.000000 7</inkml:trace>
</inkml:ink>
</file>

<file path=ppt/ink/ink109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3:23"/>
    </inkml:context>
    <inkml:brush xml:id="br0">
      <inkml:brushProperty name="width" value="0.0441533960402012" units="cm"/>
      <inkml:brushProperty name="height" value="0.0441533960402012" units="cm"/>
      <inkml:brushProperty name="color" value="#6ADCAB"/>
      <inkml:brushProperty name="ignorePressure" value="0"/>
    </inkml:brush>
  </inkml:definitions>
  <inkml:trace contextRef="#ctx0" brushRef="#br0">19150.000000 46100.000000 498,'-47.000000'0.000000'-38,"6.000000"0.000000"10 ,7.000000 0.000000 10,6.000000 0.000000 9,4.000000 1.000000 10,4.000000 4.000000 8,3.000000 3.000000 8,3.000000 3.000000 8,6.000000-1.000000 11,9.000000-2.000000 15,10.000000-3.000000 15,10.000000-3.000000 14,7.000000-2.000000 0,6.000000 0.000000-15,7.000000 0.000000-16,6.000000 0.000000-16,7.000000 0.000000-10,10.000000 0.000000-4,10.000000 0.000000-4,9.000000 0.000000-5,2.000000 0.000000-3,-2.000000 0.000000-2,-3.000000 0.000000-2,-3.000000 0.000000-3,-4.000000 0.000000-2,-3.000000 0.000000-6,-3.000000 0.000000-4,-2.000000 0.000000-5,-5.000000 1.000000-3,-2.000000 4.000000-2,-3.000000 3.000000-3,-3.000000 3.000000-1,-4.000000 1.000000-2,-3.000000 1.000000 1,-3.000000-1.000000 0,-2.000000 1.000000 0,-3.000000 1.000000-1,1.000000 3.000000 0,-1.000000 3.000000-1,1.000000 4.000000-1,-3.000000-3.000000-1,-2.000000-5.000000 0,-3.000000-7.000000 0,-3.000000-5.000000-1</inkml:trace>
</inkml:ink>
</file>

<file path=ppt/ink/ink1099.xml><?xml version="1.0" encoding="utf-8"?>
<inkml:ink xmlns:inkml="http://www.w3.org/2003/InkML">
  <annotation type="ScanImages2ExtractSignatures">1</annotation>
  <annotation type="ScanImagesWidth">-1844237201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3:23"/>
    </inkml:context>
    <inkml:brush xml:id="br0">
      <inkml:brushProperty name="width" value="0.044064462184906" units="cm"/>
      <inkml:brushProperty name="height" value="0.044064462184906" units="cm"/>
      <inkml:brushProperty name="color" value="#6ADCAB"/>
      <inkml:brushProperty name="ignorePressure" value="0"/>
    </inkml:brush>
  </inkml:definitions>
  <inkml:trace contextRef="#ctx0" brushRef="#br0">19750.000000 45700.000000 499,'0.000000'-47.000000'0,"0.000000"6.000000"0 ,0.000000 7.000000 0,0.000000 6.000000 0,0.000000 17.000000 13,0.000000 28.000000 26,0.000000 28.000000 26,0.000000 29.000000 27,0.000000 15.000000 1,0.000000 3.000000-22,0.000000 3.000000-21,0.000000 4.000000-23,-2.000000 4.000000-12,-3.000000 6.000000-2,-3.000000 7.000000-1,-2.000000 6.000000-2,-3.000000 9.000000-9,1.000000 13.000000-16,-1.000000 12.000000-16,1.000000 13.000000-16,-3.000000-2.000000-7,-2.000000-16.000000 0,-3.000000-15.000000 0,-3.000000-15.000000 0,1.000000-20.000000 1,6.000000-21.000000 4,7.000000-22.000000 4,6.000000-22.000000 2</inkml:trace>
</inkml:ink>
</file>

<file path=ppt/ink/ink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2:59"/>
    </inkml:context>
    <inkml:brush xml:id="br0">
      <inkml:brushProperty name="width" value="0.0576272197067738" units="cm"/>
      <inkml:brushProperty name="height" value="0.0576272197067738" units="cm"/>
      <inkml:brushProperty name="color" value="#F2385B"/>
      <inkml:brushProperty name="ignorePressure" value="0"/>
    </inkml:brush>
  </inkml:definitions>
  <inkml:trace contextRef="#ctx0" brushRef="#br0">53000.000000 23650.000000 381,'-115.000000'-49.000000'1,"23.000000"4.000000"2 ,22.000000 3.000000 2,22.000000 3.000000 2,16.000000 3.000000 6,14.000000 3.000000 11,11.000000 3.000000 11,14.000000 4.000000 10,10.000000 4.000000 1,9.000000 6.000000-9,10.000000 7.000000-11,10.000000 6.000000-9,-1.000000 10.000000-7,-9.000000 17.000000-3,-10.000000 15.000000-5,-8.000000 16.000000-3,-17.000000 7.000000-3,-21.000000 1.000000-1,-22.000000-1.000000 0,-22.000000 1.000000-1,-7.000000-3.000000-1,10.000000-2.000000-1,10.000000-3.000000 0,9.000000-3.000000 0,17.000000-9.000000-2,25.000000-11.000000-2,25.000000-14.000000-2,25.000000-11.000000-2,10.000000-9.000000 0,-2.000000-3.000000 3,-3.000000-3.000000 2,-3.000000-2.000000 2,-13.000000 0.000000 5,-22.000000 7.000000 5,-22.000000 6.000000 6,-21.000000 7.000000 6,-18.000000 5.000000 2,-12.000000 7.000000-1,-13.000000 6.000000 0,-12.000000 7.000000-1,-5.000000 2.000000 0,3.000000 1.000000-2,3.000000-1.000000-1,4.000000 1.000000-2,7.000000-3.000000 1,13.000000-2.000000 1,12.000000-3.000000 1,13.000000-3.000000 2,16.000000-6.000000 0,23.000000-5.000000-2,22.000000-7.000000 0,22.000000-5.000000-1,15.000000-8.000000-2,9.000000-5.000000-2,10.000000-7.000000-1,10.000000-5.000000-3,2.000000-4.000000 0,-3.000000 0.000000 0,-3.000000 0.000000 1,-2.000000 0.000000 0,-22.000000 9.000000-4,-36.000000 19.000000-9,-39.000000 19.000000-10,-36.000000 19.000000-8,-20.000000 7.000000-1,1.000000-3.000000 7,-1.000000-3.000000 7,1.000000-2.000000 6,-4.000000-1.000000 5,-6.000000 3.000000 2,-6.000000 3.000000 2,-6.000000 4.000000 3,-2.000000 1.000000 1,3.000000 0.000000 1,3.000000 0.000000 1,4.000000 0.000000 1,4.000000-4.000000 1,6.000000-5.000000-1,7.000000-7.000000 0,6.000000-5.000000-1,18.000000-8.000000 3,32.000000-5.000000 4,31.000000-7.000000 5,32.000000-5.000000 3,19.000000-9.000000 1,10.000000-9.000000-5,10.000000-10.000000-4,9.000000-8.000000-5,4.000000-4.000000-4,1.000000 3.000000-6,-1.000000 3.000000-5,1.000000 4.000000-6,-7.000000 1.000000-4,-12.000000 0.000000-3,-13.000000 0.000000-5,-12.000000 0.000000-3,-18.000000-2.000000-4,-21.000000-3.000000-5,-22.000000-3.000000-4,-22.000000-2.000000-4,-15.000000-5.000000 1,-5.000000-2.000000 8,-7.000000-3.000000 8,-5.000000-3.000000 7,-6.000000-1.000000 8,-3.000000 4.000000 6,-3.000000 3.000000 6,-2.000000 3.000000 6,0.000000 4.000000 4,7.000000 7.000000 3,6.000000 6.000000 1,7.000000 7.000000 3,5.000000 7.000000 9,7.000000 9.000000 18,6.000000 10.000000 16,7.000000 10.000000 18,7.000000 11.000000 3,9.000000 17.000000-14,10.000000 15.000000-12,10.000000 16.000000-12,4.000000 15.000000-10,0.000000 16.000000-5,0.000000 15.000000-6,0.000000 17.000000-5,-2.000000 7.000000-4,-3.000000 0.000000 0,-3.000000 0.000000-3,-2.000000 0.000000 0,-5.000000 14.000000-11,-2.000000 28.000000-16,-3.000000 28.000000-18,-3.000000 29.000000-17,-2.000000 1.000000-8,0.000000-25.000000 2,0.000000-25.000000 1,0.000000-25.000000 2,1.000000-27.000000 1,4.000000-28.000000 1,3.000000-28.000000 1,3.000000-27.000000 1</inkml:trace>
</inkml:ink>
</file>

<file path=ppt/ink/ink1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5:30"/>
    </inkml:context>
    <inkml:brush xml:id="br0">
      <inkml:brushProperty name="width" value="0.0384278185665607" units="cm"/>
      <inkml:brushProperty name="height" value="0.0384278185665607" units="cm"/>
      <inkml:brushProperty name="color" value="#00BFF3"/>
      <inkml:brushProperty name="ignorePressure" value="0"/>
    </inkml:brush>
  </inkml:definitions>
  <inkml:trace contextRef="#ctx0" brushRef="#br0">63950.000000 12450.000000 572,'-21.000000'-79.000000'73,"10.000000"45.000000"-3 ,10.000000 43.000000-1,9.000000 45.000000-3,2.000000 24.000000-8,-2.000000 6.000000-14,-3.000000 7.000000-15,-3.000000 6.000000-13,-2.000000 3.000000-13,0.000000 0.000000-14,0.000000 0.000000-13,0.000000 0.000000-13,0.000000-5.000000-8,0.000000-9.000000-2,0.000000-10.000000-4,0.000000-8.000000-2,-2.000000-11.000000 0,-3.000000-8.000000 5,-3.000000-10.000000 3,-2.000000-9.000000 5</inkml:trace>
</inkml:ink>
</file>

<file path=ppt/ink/ink11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3:24"/>
    </inkml:context>
    <inkml:brush xml:id="br0">
      <inkml:brushProperty name="width" value="0.0465284697711468" units="cm"/>
      <inkml:brushProperty name="height" value="0.0465284697711468" units="cm"/>
      <inkml:brushProperty name="color" value="#6ADCAB"/>
      <inkml:brushProperty name="ignorePressure" value="0"/>
    </inkml:brush>
  </inkml:definitions>
  <inkml:trace contextRef="#ctx0" brushRef="#br0">21950.000000 46000.000000 472,'-27.000000'-40.000000'27,"-3.000000"23.000000"15 ,-3.000000 22.000000 17,-2.000000 22.000000 17,-3.000000 15.000000 1,1.000000 9.000000-15,-1.000000 10.000000-14,1.000000 10.000000-15,-1.000000 4.000000-9,1.000000 0.000000-4,-1.000000 0.000000-4,1.000000 0.000000-4,2.000000-4.000000-3,7.000000-5.000000-2,6.000000-7.000000-3,7.000000-5.000000-2,4.000000-4.000000-1,3.000000 0.000000 0,3.000000 0.000000 2,4.000000 0.000000 0,1.000000-2.000000-2,0.000000-3.000000-4,0.000000-3.000000-6,0.000000-2.000000-5,4.000000-6.000000-4,10.000000-6.000000-2,10.000000-6.000000-4,9.000000-6.000000-3,6.000000-9.000000 1,3.000000-8.000000 3,3.000000-10.000000 5,4.000000-9.000000 3,5.000000-20.000000 3,10.000000-27.000000-1,10.000000-28.000000 1,9.000000-28.000000-1,1.000000-13.000000 0,-6.000000 3.000000-1,-6.000000 3.000000 1,-6.000000 4.000000-1,-12.000000 10.000000 1,-15.000000 19.000000 1,-15.000000 19.000000 3,-16.000000 19.000000 2,-12.000000 12.000000 3,-5.000000 6.000000 1,-7.000000 7.000000 4,-5.000000 6.000000 2,-8.000000 6.000000 1,-5.000000 6.000000-1,-7.000000 7.000000-1,-5.000000 6.000000-1,-4.000000 3.000000-1,0.000000 0.000000 0,0.000000 0.000000-1,0.000000 0.000000-1,1.000000 6.000000-2,4.000000 13.000000-5,3.000000 12.000000-5,3.000000 13.000000-5,4.000000 4.000000-3,7.000000-3.000000-4,6.000000-3.000000-2,7.000000-2.000000-4</inkml:trace>
</inkml:ink>
</file>

<file path=ppt/ink/ink1101.xml><?xml version="1.0" encoding="utf-8"?>
<inkml:ink xmlns:inkml="http://www.w3.org/2003/InkML">
  <annotation type="ScanImages2ExtractSignatures">1</annotation>
  <annotation type="ScanImagesWidth">-2095216432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3:24"/>
    </inkml:context>
    <inkml:brush xml:id="br0">
      <inkml:brushProperty name="width" value="0.0369043350219727" units="cm"/>
      <inkml:brushProperty name="height" value="0.0369043350219727" units="cm"/>
      <inkml:brushProperty name="color" value="#6ADCAB"/>
      <inkml:brushProperty name="ignorePressure" value="0"/>
    </inkml:brush>
  </inkml:definitions>
  <inkml:trace contextRef="#ctx0" brushRef="#br0">22550.000000 46400.000000 596,'46.000000'71.000000'103,"-5.000000"-5.000000"-18 ,-7.000000-7.000000-18,-5.000000-5.000000-18,-6.000000-4.000000-14,-3.000000 0.000000-7,-3.000000 0.000000-7,-2.000000 0.000000-9,-3.000000 0.000000-8,1.000000 0.000000-12,-1.000000 0.000000-10,1.000000 0.000000-10,-1.000000-2.000000-7,1.000000-3.000000-1,-1.000000-3.000000-1,1.000000-2.000000-2,-1.000000-5.000000-3,1.000000-2.000000-3,-1.000000-3.000000-3,1.000000-3.000000-4</inkml:trace>
</inkml:ink>
</file>

<file path=ppt/ink/ink1102.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3:25"/>
    </inkml:context>
    <inkml:brush xml:id="br0">
      <inkml:brushProperty name="width" value="0.052507646381855" units="cm"/>
      <inkml:brushProperty name="height" value="0.052507646381855" units="cm"/>
      <inkml:brushProperty name="color" value="#6ADCAB"/>
      <inkml:brushProperty name="ignorePressure" value="0"/>
    </inkml:brush>
  </inkml:definitions>
  <inkml:trace contextRef="#ctx0" brushRef="#br0">24450.000000 45000.000000 418,'23.000000'-71.000000'3,"-3.000000"10.000000"6 ,-3.000000 10.000000 5,-2.000000 9.000000 6,-6.000000 12.000000 7,-6.000000 16.000000 11,-6.000000 15.000000 10,-6.000000 17.000000 11,-9.000000 14.000000 0,-8.000000 17.000000-9,-10.000000 15.000000-8,-9.000000 16.000000-8,-5.000000 7.000000-6,0.000000 1.000000-3,0.000000-1.000000-2,0.000000 1.000000-2,0.000000-1.000000-3,0.000000 1.000000-3,0.000000-1.000000-2,0.000000 1.000000-3,1.000000 1.000000-1,4.000000 3.000000-3,3.000000 3.000000 0,3.000000 4.000000-3,4.000000-1.000000-2,7.000000-3.000000-2,6.000000-3.000000-3,7.000000-2.000000-3,5.000000-6.000000-3,7.000000-6.000000-3,6.000000-6.000000-2,7.000000-6.000000-3,5.000000-7.000000-1,7.000000-6.000000 3,6.000000-6.000000 1,7.000000-6.000000 2,4.000000-9.000000-1,3.000000-8.000000-7,3.000000-10.000000-5,4.000000-9.000000-6,1.000000-10.000000-1,0.000000-9.000000 2,0.000000-10.000000 2,0.000000-8.000000 4,-4.000000-9.000000 2,-5.000000-6.000000 4,-7.000000-6.000000 3,-5.000000-6.000000 4,-8.000000-4.000000 2,-5.000000 1.000000 0,-7.000000-1.000000 1,-5.000000 1.000000 0,-8.000000 2.000000 1,-5.000000 7.000000 4,-7.000000 6.000000 3,-5.000000 7.000000 4,-8.000000 7.000000 0,-5.000000 9.000000-1,-7.000000 10.000000 0,-5.000000 10.000000-2,-6.000000 4.000000-2,-3.000000 0.000000-4,-3.000000 0.000000-4,-2.000000 0.000000-3,2.000000 3.000000-5,9.000000 6.000000-4,10.000000 7.000000-5,10.000000 6.000000-4</inkml:trace>
</inkml:ink>
</file>

<file path=ppt/ink/ink110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3:25"/>
    </inkml:context>
    <inkml:brush xml:id="br0">
      <inkml:brushProperty name="width" value="0.0519269853830338" units="cm"/>
      <inkml:brushProperty name="height" value="0.0519269853830338" units="cm"/>
      <inkml:brushProperty name="color" value="#6ADCAB"/>
      <inkml:brushProperty name="ignorePressure" value="0"/>
    </inkml:brush>
  </inkml:definitions>
  <inkml:trace contextRef="#ctx0" brushRef="#br0">25050.000000 45300.000000 423,'-38.000000'-22.000000'30,"26.000000"6.000000"8 ,24.000000 7.000000 6,26.000000 6.000000 7,13.000000 4.000000-1,4.000000 4.000000-10,3.000000 3.000000-12,3.000000 3.000000-9,1.000000 1.000000-9,1.000000 1.000000-5,-1.000000-1.000000-6,1.000000 1.000000-5,-6.000000 1.000000-4,-8.000000 3.000000 0,-10.000000 3.000000-1,-9.000000 4.000000 0,-13.000000 4.000000 4,-16.000000 6.000000 10,-15.000000 7.000000 11,-15.000000 6.000000 10,-9.000000 3.000000 5,1.000000 0.000000 2,-1.000000 0.000000 0,1.000000 0.000000 2,-1.000000 4.000000-1,1.000000 10.000000-5,-1.000000 10.000000-2,1.000000 9.000000-5,1.000000 9.000000-3,3.000000 9.000000-3,3.000000 10.000000-4,4.000000 10.000000-4,-1.000000 8.000000-5,-3.000000 10.000000-5,-3.000000 10.000000-6,-2.000000 9.000000-7,-1.000000 1.000000-6,3.000000-6.000000-10,3.000000-6.000000-9,4.000000-6.000000-8,4.000000-10.000000-5,6.000000-12.000000 0,7.000000-13.000000 0,6.000000-12.000000 0</inkml:trace>
</inkml:ink>
</file>

<file path=ppt/ink/ink1104.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3:26"/>
    </inkml:context>
    <inkml:brush xml:id="br0">
      <inkml:brushProperty name="width" value="0.0480097942054272" units="cm"/>
      <inkml:brushProperty name="height" value="0.0480097942054272" units="cm"/>
      <inkml:brushProperty name="color" value="#6ADCAB"/>
      <inkml:brushProperty name="ignorePressure" value="0"/>
    </inkml:brush>
  </inkml:definitions>
  <inkml:trace contextRef="#ctx0" brushRef="#br0">27350.000000 45550.000000 458,'-2.000000'-43.000000'10,"-3.000000"17.000000"23 ,-3.000000 15.000000 20,-2.000000 16.000000 23,-8.000000 13.000000 3,-8.000000 14.000000-13,-10.000000 11.000000-14,-9.000000 14.000000-12,-7.000000 8.000000-10,-3.000000 7.000000-4,-3.000000 6.000000-4,-2.000000 7.000000-5,-5.000000 5.000000-3,-2.000000 7.000000-3,-3.000000 6.000000-4,-3.000000 7.000000-2,-2.000000 0.000000-5,0.000000-2.000000-5,0.000000-3.000000-5,0.000000-3.000000-7,3.000000-6.000000-5,6.000000-5.000000-6,7.000000-7.000000-7,6.000000-5.000000-5</inkml:trace>
</inkml:ink>
</file>

<file path=ppt/ink/ink11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3:26"/>
    </inkml:context>
    <inkml:brush xml:id="br0">
      <inkml:brushProperty name="width" value="0.0464734435081482" units="cm"/>
      <inkml:brushProperty name="height" value="0.0464734435081482" units="cm"/>
      <inkml:brushProperty name="color" value="#6ADCAB"/>
      <inkml:brushProperty name="ignorePressure" value="0"/>
    </inkml:brush>
  </inkml:definitions>
  <inkml:trace contextRef="#ctx0" brushRef="#br0">26100.000000 45700.000000 473,'4.000000'-38.000000'56,"10.000000"26.000000"4 ,10.000000 24.000000 6,9.000000 26.000000 4,4.000000 16.000000-2,1.000000 10.000000-11,-1.000000 10.000000-9,1.000000 9.000000-11,1.000000 6.000000-8,3.000000 3.000000-9,3.000000 3.000000-8,4.000000 4.000000-9,1.000000 5.000000-6,0.000000 10.000000-8,0.000000 10.000000-7,0.000000 9.000000-7,-4.000000-2.000000-8,-5.000000-12.000000-8,-7.000000-13.000000-8,-5.000000-12.000000-9,-6.000000-15.000000-4,-3.000000-15.000000 3,-3.000000-15.000000 1,-2.000000-16.000000 1</inkml:trace>
</inkml:ink>
</file>

<file path=ppt/ink/ink110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3:26"/>
    </inkml:context>
    <inkml:brush xml:id="br0">
      <inkml:brushProperty name="width" value="0.0530999675393105" units="cm"/>
      <inkml:brushProperty name="height" value="0.0530999675393105" units="cm"/>
      <inkml:brushProperty name="color" value="#6ADCAB"/>
      <inkml:brushProperty name="ignorePressure" value="0"/>
    </inkml:brush>
  </inkml:definitions>
  <inkml:trace contextRef="#ctx0" brushRef="#br0">27750.000000 46550.000000 414,'1.000000'-52.000000'4,"4.000000"-3.000000"10 ,3.000000-3.000000 9,3.000000-2.000000 9,4.000000-3.000000 2,7.000000 1.000000-2,6.000000-1.000000-3,7.000000 1.000000-4,4.000000 1.000000-3,3.000000 3.000000-5,3.000000 3.000000-6,4.000000 4.000000-4,1.000000 2.000000-2,0.000000 4.000000-1,0.000000 3.000000 1,0.000000 3.000000-1,0.000000 3.000000 1,0.000000 3.000000 2,0.000000 3.000000 1,0.000000 4.000000 1,-2.000000 2.000000 1,-3.000000 4.000000 0,-3.000000 3.000000 0,-2.000000 3.000000 1,0.000000 6.000000 1,7.000000 9.000000 5,6.000000 10.000000 3,7.000000 10.000000 4,-4.000000 8.000000 0,-12.000000 10.000000-3,-13.000000 10.000000-3,-12.000000 9.000000-2,-5.000000 7.000000-3,3.000000 7.000000 1,3.000000 6.000000 1,4.000000 7.000000-1,1.000000 5.000000-1,0.000000 7.000000-3,0.000000 6.000000-2,0.000000 7.000000-4,-2.000000 2.000000-1,-3.000000 1.000000-2,-3.000000-1.000000-1,-2.000000 1.000000-1,-3.000000-3.000000-2,1.000000-2.000000-5,-1.000000-3.000000-3,1.000000-3.000000-4,-3.000000-9.000000-7,-2.000000-11.000000-8,-3.000000-14.000000-8,-3.000000-11.000000-9,-7.000000-12.000000-8,-9.000000-9.000000-8,-10.000000-10.000000-7,-8.000000-8.000000-8</inkml:trace>
</inkml:ink>
</file>

<file path=ppt/ink/ink1107.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3:26"/>
    </inkml:context>
    <inkml:brush xml:id="br0">
      <inkml:brushProperty name="width" value="0.0477183796465397" units="cm"/>
      <inkml:brushProperty name="height" value="0.0477183796465397" units="cm"/>
      <inkml:brushProperty name="color" value="#6ADCAB"/>
      <inkml:brushProperty name="ignorePressure" value="0"/>
    </inkml:brush>
  </inkml:definitions>
  <inkml:trace contextRef="#ctx0" brushRef="#br0">29850.000000 45450.000000 461,'21.000000'-49.000000'6,"-5.000000"4.000000"13 ,-7.000000 3.000000 13,-5.000000 3.000000 12,-11.000000 12.000000 8,-11.000000 22.000000 0,-14.000000 22.000000 2,-11.000000 23.000000 1,-14.000000 16.000000-4,-11.000000 13.000000-8,-14.000000 12.000000-10,-11.000000 13.000000-8,-15.000000 15.000000-5,-16.000000 19.000000-2,-15.000000 19.000000-2,-15.000000 19.000000-2,-9.000000 10.000000-9,1.000000 4.000000-20,-1.000000 3.000000-18,1.000000 3.000000-18,16.000000-18.000000-6,35.000000-36.000000 7,35.000000-39.000000 8,34.000000-36.000000 7,17.000000-20.000000 0,0.000000 1.000000-7,0.000000-1.000000-8,0.000000 1.000000-8</inkml:trace>
</inkml:ink>
</file>

<file path=ppt/ink/ink110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3:28"/>
    </inkml:context>
    <inkml:brush xml:id="br0">
      <inkml:brushProperty name="width" value="0.0397443696856499" units="cm"/>
      <inkml:brushProperty name="height" value="0.0397443696856499" units="cm"/>
      <inkml:brushProperty name="color" value="#6ADCAB"/>
      <inkml:brushProperty name="ignorePressure" value="0"/>
    </inkml:brush>
  </inkml:definitions>
  <inkml:trace contextRef="#ctx0" brushRef="#br0">30650.000000 46200.000000 553,'21.000000'-25.000000'6,"-5.000000"0.000000"10 ,-7.000000 0.000000 12,-5.000000 0.000000 11,-1.000000 3.000000 3,6.000000 6.000000-4,7.000000 7.000000-5,6.000000 6.000000-4,9.000000 1.000000-2,13.000000-3.000000-1,12.000000-3.000000 1,13.000000-2.000000 0,9.000000-1.000000-1,6.000000 3.000000-3,7.000000 3.000000-2,6.000000 4.000000-3,6.000000 1.000000-4,6.000000 0.000000-8,7.000000 0.000000-6,6.000000 0.000000-6,-2.000000 1.000000-5,-9.000000 4.000000 1,-10.000000 3.000000-1,-8.000000 3.000000 1,-11.000000 3.000000-7,-8.000000 3.000000-12,-10.000000 3.000000-13,-9.000000 4.000000-11,-12.000000 1.000000-4,-11.000000 0.000000 3,-14.000000 0.000000 4,-11.000000 0.000000 4</inkml:trace>
</inkml:ink>
</file>

<file path=ppt/ink/ink1109.xml><?xml version="1.0" encoding="utf-8"?>
<inkml:ink xmlns:inkml="http://www.w3.org/2003/InkML">
  <annotation type="ScanImages2ExtractSignatures">1</annotation>
  <annotation type="ScanImagesWidth">2035116963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3:28"/>
    </inkml:context>
    <inkml:brush xml:id="br0">
      <inkml:brushProperty name="width" value="0.0390474237501621" units="cm"/>
      <inkml:brushProperty name="height" value="0.0390474237501621" units="cm"/>
      <inkml:brushProperty name="color" value="#6ADCAB"/>
      <inkml:brushProperty name="ignorePressure" value="0"/>
    </inkml:brush>
  </inkml:definitions>
  <inkml:trace contextRef="#ctx0" brushRef="#br0">30350.000000 47050.000000 563,'64.000000'-2.000000'115,"28.000000"-3.000000"-24 ,28.000000-3.000000-24,29.000000-2.000000-24,10.000000-5.000000-14,-6.000000-2.000000-2,-6.000000-3.000000-3,-6.000000-3.000000-3,-9.000000 1.000000-7,-8.000000 6.000000-8,-10.000000 7.000000-11,-9.000000 6.000000-8,-7.000000 6.000000-11,-3.000000 6.000000-9,-3.000000 7.000000-10,-2.000000 6.000000-9,-11.000000 1.000000-6,-15.000000-3.000000 1,-15.000000-3.000000-1,-16.000000-2.000000 0</inkml:trace>
</inkml:ink>
</file>

<file path=ppt/ink/ink1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5:30"/>
    </inkml:context>
    <inkml:brush xml:id="br0">
      <inkml:brushProperty name="width" value="0.0442337580025196" units="cm"/>
      <inkml:brushProperty name="height" value="0.0442337580025196" units="cm"/>
      <inkml:brushProperty name="color" value="#00BFF3"/>
      <inkml:brushProperty name="ignorePressure" value="0"/>
    </inkml:brush>
  </inkml:definitions>
  <inkml:trace contextRef="#ctx0" brushRef="#br0">63700.000000 13900.000000 497,'-122.000000'25.000000'2,"6.000000"0.000000"6 ,7.000000 0.000000 5,6.000000 0.000000 5,9.000000 4.000000 6,13.000000 10.000000 9,12.000000 10.000000 7,13.000000 9.000000 8,9.000000 4.000000 1,6.000000 1.000000-5,7.000000-1.000000-7,6.000000 1.000000-5,6.000000-1.000000-5,6.000000 1.000000-4,7.000000-1.000000-3,6.000000 1.000000-5,3.000000-3.000000-1,0.000000-2.000000-2,0.000000-3.000000 0,0.000000-3.000000-1,12.000000-7.000000-2,26.000000-9.000000-3,24.000000-10.000000-2,26.000000-8.000000-3,12.000000-12.000000-3,0.000000-12.000000-7,0.000000-13.000000-6,0.000000-12.000000-5,-4.000000-12.000000-5,-5.000000-8.000000-1,-7.000000-10.000000-3,-5.000000-9.000000-2,-11.000000-7.000000 1,-11.000000-3.000000 4,-14.000000-3.000000 2,-11.000000-2.000000 3,-11.000000 2.000000 4,-5.000000 9.000000 5,-7.000000 10.000000 6,-5.000000 10.000000 4,-9.000000 5.000000 3,-9.000000 4.000000 2,-10.000000 3.000000 2,-8.000000 3.000000 1,-4.000000 4.000000 2,3.000000 7.000000 4,3.000000 6.000000 4,4.000000 7.000000 3,15.000000 4.000000-3,28.000000 3.000000-10,28.000000 3.000000-9,29.000000 4.000000-10,11.000000-1.000000-4,-2.000000-3.000000 2,-3.000000-3.000000 3,-3.000000-2.000000 1,-7.000000-1.000000 4,-9.000000 3.000000 3,-10.000000 3.000000 3,-8.000000 4.000000 4,-8.000000 2.000000 1,-2.000000 4.000000 0,-3.000000 3.000000 0,-3.000000 3.000000 1,-4.000000 3.000000 2,-3.000000 3.000000 6,-3.000000 3.000000 6,-2.000000 4.000000 7,-5.000000 7.000000 2,-2.000000 13.000000 1,-3.000000 12.000000 1,-3.000000 13.000000 1,-4.000000 7.000000-3,-3.000000 4.000000-5,-3.000000 3.000000-7,-2.000000 3.000000-6,-5.000000-1.000000-5,-2.000000-2.000000-5,-3.000000-3.000000-6,-3.000000-3.000000-4,1.000000-7.000000-6,6.000000-9.000000-5,7.000000-10.000000-6,6.000000-8.000000-5,10.000000-15.000000-9,17.000000-19.000000-12,15.000000-18.000000-11,16.000000-19.000000-12,9.000000-15.000000 2,3.000000-8.000000 15,3.000000-10.000000 14,4.000000-9.000000 15,2.000000-5.000000 10,4.000000 0.000000 4,3.000000 0.000000 5,3.000000 0.000000 4,-1.000000 3.000000 3,-2.000000 6.000000 1,-3.000000 7.000000 0,-3.000000 6.000000 2,-2.000000 7.000000 1,0.000000 10.000000 2,0.000000 10.000000 3,0.000000 9.000000 1,-2.000000 2.000000 3,-3.000000-2.000000 1,-3.000000-3.000000 1,-2.000000-3.000000 2,-8.000000 1.000000 0,-8.000000 6.000000-1,-10.000000 7.000000-2,-9.000000 6.000000-2</inkml:trace>
</inkml:ink>
</file>

<file path=ppt/ink/ink1110.xml><?xml version="1.0" encoding="utf-8"?>
<inkml:ink xmlns:inkml="http://www.w3.org/2003/InkML">
  <annotation type="ScanImages2ExtractSignatures">1</annotation>
  <annotation type="ScanImagesWidth">-2112131456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3:29"/>
    </inkml:context>
    <inkml:brush xml:id="br0">
      <inkml:brushProperty name="width" value="0.0500674694776535" units="cm"/>
      <inkml:brushProperty name="height" value="0.0500674694776535" units="cm"/>
      <inkml:brushProperty name="color" value="#6ADCAB"/>
      <inkml:brushProperty name="ignorePressure" value="0"/>
    </inkml:brush>
  </inkml:definitions>
  <inkml:trace contextRef="#ctx0" brushRef="#br0">34850.000000 44750.000000 439,'0.000000'-47.000000'0,"0.000000"6.000000"0 ,0.000000 7.000000 0,0.000000 6.000000 0,-2.000000 7.000000 7,-3.000000 10.000000 13,-3.000000 10.000000 13,-2.000000 9.000000 14,-5.000000 10.000000 4,-2.000000 14.000000-4,-3.000000 11.000000-6,-3.000000 14.000000-4,-6.000000 8.000000-3,-5.000000 7.000000-2,-7.000000 6.000000-3,-5.000000 7.000000-2,-8.000000 5.000000-2,-5.000000 7.000000-2,-7.000000 6.000000-3,-5.000000 7.000000-3,-3.000000 4.000000-2,4.000000 3.000000-2,3.000000 3.000000-1,3.000000 4.000000-2,3.000000 4.000000-2,3.000000 6.000000-2,3.000000 7.000000-2,4.000000 6.000000-1,7.000000-4.000000-4,13.000000-11.000000-1,12.000000-14.000000-2,13.000000-11.000000-2,7.000000-12.000000-2,4.000000-9.000000 1,3.000000-10.000000 1,3.000000-8.000000 0,4.000000-12.000000-2,7.000000-12.000000-2,6.000000-13.000000-3,7.000000-12.000000-3,5.000000-10.000000-3,7.000000-6.000000-2,6.000000-6.000000-2,7.000000-6.000000-2,4.000000-10.000000-1,3.000000-12.000000 0,3.000000-13.000000 1,4.000000-12.000000 0,-4.000000-10.000000 1,-9.000000-6.000000 4,-10.000000-6.000000 1,-8.000000-6.000000 3,-9.000000-1.000000 3,-6.000000 7.000000 2,-6.000000 6.000000 2,-6.000000 7.000000 2,-7.000000 5.000000 2,-6.000000 7.000000 4,-6.000000 6.000000 3,-6.000000 7.000000 2,-10.000000 7.000000 3,-12.000000 9.000000-1,-13.000000 10.000000 1,-12.000000 10.000000 0,-9.000000 4.000000-1,-2.000000 0.000000 0,-3.000000 0.000000 1,-3.000000 0.000000-1,-6.000000 6.000000-3,-5.000000 13.000000-5,-7.000000 12.000000-5,-5.000000 13.000000-5,2.000000 7.000000-4,13.000000 4.000000-5,12.000000 3.000000-5,13.000000 3.000000-4</inkml:trace>
</inkml:ink>
</file>

<file path=ppt/ink/ink11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3:29"/>
    </inkml:context>
    <inkml:brush xml:id="br0">
      <inkml:brushProperty name="width" value="0.0454631261527538" units="cm"/>
      <inkml:brushProperty name="height" value="0.0454631261527538" units="cm"/>
      <inkml:brushProperty name="color" value="#6ADCAB"/>
      <inkml:brushProperty name="ignorePressure" value="0"/>
    </inkml:brush>
  </inkml:definitions>
  <inkml:trace contextRef="#ctx0" brushRef="#br0">36700.000000 45600.000000 483,'-54.000000'9.000000'150,"-5.000000"19.000000"-35 ,-7.000000 19.000000-34,-5.000000 19.000000-34,-8.000000 10.000000-20,-5.000000 4.000000-5,-7.000000 3.000000-5,-5.000000 3.000000-5,-4.000000 4.000000-3,0.000000 7.000000 1,0.000000 6.000000 0,0.000000 7.000000 1,4.000000-1.000000-6,10.000000-6.000000-12,10.000000-6.000000-12,9.000000-6.000000-12,9.000000-10.000000-9,9.000000-12.000000-4,10.000000-13.000000-5,10.000000-12.000000-4</inkml:trace>
</inkml:ink>
</file>

<file path=ppt/ink/ink11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3:30"/>
    </inkml:context>
    <inkml:brush xml:id="br0">
      <inkml:brushProperty name="width" value="0.049125038087368" units="cm"/>
      <inkml:brushProperty name="height" value="0.049125038087368" units="cm"/>
      <inkml:brushProperty name="color" value="#6ADCAB"/>
      <inkml:brushProperty name="ignorePressure" value="0"/>
    </inkml:brush>
  </inkml:definitions>
  <inkml:trace contextRef="#ctx0" brushRef="#br0">35300.000000 45650.000000 447,'-21.000000'-18.000000'35,"10.000000"17.000000"11 ,10.000000 15.000000 9,9.000000 16.000000 11,9.000000 12.000000 1,9.000000 9.000000-8,10.000000 10.000000-9,10.000000 10.000000-8,4.000000 5.000000-6,0.000000 4.000000-6,0.000000 3.000000-5,0.000000 3.000000-6,0.000000 6.000000-5,0.000000 9.000000-7,0.000000 10.000000-6,0.000000 10.000000-6,0.000000 0.000000-8,0.000000-5.000000-9,0.000000-7.000000-10,0.000000-5.000000-9,-2.000000-9.000000-5,-3.000000-9.000000 1,-3.000000-10.000000 1,-2.000000-8.000000 0,-5.000000-12.000000-1,-2.000000-12.000000-3,-3.000000-13.000000-4,-3.000000-12.000000-2</inkml:trace>
</inkml:ink>
</file>

<file path=ppt/ink/ink111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3:30"/>
    </inkml:context>
    <inkml:brush xml:id="br0">
      <inkml:brushProperty name="width" value="0.0521818213164806" units="cm"/>
      <inkml:brushProperty name="height" value="0.0521818213164806" units="cm"/>
      <inkml:brushProperty name="color" value="#6ADCAB"/>
      <inkml:brushProperty name="ignorePressure" value="0"/>
    </inkml:brush>
  </inkml:definitions>
  <inkml:trace contextRef="#ctx0" brushRef="#br0">37300.000000 45950.000000 421,'-5.000000'-35.000000'61,"-9.000000"32.000000"2 ,-10.000000 31.000000 3,-8.000000 32.000000 2,-6.000000 16.000000-3,1.000000 4.000000-11,-1.000000 3.000000-10,1.000000 3.000000-11,1.000000 3.000000-6,3.000000 3.000000-4,3.000000 3.000000-3,4.000000 4.000000-3,4.000000-4.000000-4,6.000000-9.000000-2,7.000000-10.000000-3,6.000000-8.000000-3,6.000000-8.000000-5,6.000000-2.000000-7,7.000000-3.000000-8,6.000000-3.000000-8,7.000000-12.000000-3,10.000000-18.000000-1,10.000000-19.000000-1,9.000000-18.000000 1,6.000000-20.000000 0,3.000000-18.000000 2,3.000000-19.000000 1,4.000000-18.000000 3,-1.000000-14.000000 3,-3.000000-5.000000 2,-3.000000-7.000000 3,-2.000000-5.000000 4,-9.000000 0.000000 1,-12.000000 10.000000-1,-13.000000 10.000000 1,-12.000000 9.000000-1,-9.000000 9.000000 2,-2.000000 9.000000 4,-3.000000 10.000000 3,-3.000000 10.000000 4,-9.000000 8.000000 3,-11.000000 10.000000 0,-14.000000 10.000000 2,-11.000000 9.000000 0,-7.000000 6.000000-2,0.000000 3.000000-4,0.000000 3.000000-5,0.000000 4.000000-4,0.000000 7.000000-6,0.000000 13.000000-5,0.000000 12.000000-7,0.000000 13.000000-5,3.000000 2.000000-4,6.000000-5.000000-4,7.000000-7.000000-3,6.000000-5.000000-3</inkml:trace>
</inkml:ink>
</file>

<file path=ppt/ink/ink11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3:30"/>
    </inkml:context>
    <inkml:brush xml:id="br0">
      <inkml:brushProperty name="width" value="0.0437577404081821" units="cm"/>
      <inkml:brushProperty name="height" value="0.0437577404081821" units="cm"/>
      <inkml:brushProperty name="color" value="#6ADCAB"/>
      <inkml:brushProperty name="ignorePressure" value="0"/>
    </inkml:brush>
  </inkml:definitions>
  <inkml:trace contextRef="#ctx0" brushRef="#br0">38200.000000 46500.000000 502,'25.000000'51.000000'54,"0.000000"4.000000"5 ,0.000000 3.000000 8,0.000000 3.000000 5,1.000000-2.000000-2,4.000000-6.000000-12,3.000000-6.000000-12,3.000000-6.000000-11,-1.000000-4.000000-12,-2.000000 1.000000-11,-3.000000-1.000000-11,-3.000000 1.000000-10,-2.000000-3.000000-18,0.000000-2.000000-26,0.000000-3.000000-25,0.000000-3.000000-26</inkml:trace>
</inkml:ink>
</file>

<file path=ppt/ink/ink1115.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3:31"/>
    </inkml:context>
    <inkml:brush xml:id="br0">
      <inkml:brushProperty name="width" value="0.0575239285826683" units="cm"/>
      <inkml:brushProperty name="height" value="0.0575239285826683" units="cm"/>
      <inkml:brushProperty name="color" value="#6ADCAB"/>
      <inkml:brushProperty name="ignorePressure" value="0"/>
    </inkml:brush>
  </inkml:definitions>
  <inkml:trace contextRef="#ctx0" brushRef="#br0">40250.000000 45000.000000 382,'0.000000'-49.000000'6,"0.000000"4.000000"10 ,0.000000 3.000000 12,0.000000 3.000000 12,-7.000000 15.000000 7,-11.000000 29.000000 5,-14.000000 28.000000 6,-11.000000 28.000000 5,-7.000000 17.000000-3,0.000000 6.000000-10,0.000000 7.000000-9,0.000000 6.000000-9,0.000000 3.000000-8,0.000000 0.000000-3,0.000000 0.000000-5,0.000000 0.000000-3,0.000000 1.000000-2,0.000000 4.000000-2,0.000000 3.000000-1,0.000000 3.000000 0,4.000000 1.000000-2,10.000000 1.000000-2,10.000000-1.000000-1,9.000000 1.000000-2,4.000000-7.000000-1,1.000000-12.000000-4,-1.000000-13.000000-2,1.000000-12.000000-3,7.000000-10.000000-5,16.000000-6.000000-8,15.000000-6.000000-7,17.000000-6.000000-8,8.000000-12.000000-2,4.000000-15.000000 0,3.000000-15.000000 2,3.000000-16.000000 1,1.000000-13.000000 3,1.000000-9.000000 3,-1.000000-10.000000 4,1.000000-8.000000 3,-6.000000-6.000000 4,-8.000000 1.000000 4,-10.000000-1.000000 4,-9.000000 1.000000 5,-9.000000 1.000000 2,-5.000000 3.000000 2,-7.000000 3.000000 0,-5.000000 4.000000 2,-8.000000 4.000000 3,-5.000000 6.000000 2,-7.000000 7.000000 4,-5.000000 6.000000 3,-6.000000 6.000000 0,-3.000000 6.000000 1,-3.000000 7.000000-2,-2.000000 6.000000 0,-8.000000 3.000000-2,-8.000000 0.000000-4,-10.000000 0.000000-4,-9.000000 0.000000-3,-2.000000 1.000000-4,6.000000 4.000000-1,7.000000 3.000000-2,6.000000 3.000000-2,6.000000 3.000000-7,6.000000 3.000000-12,7.000000 3.000000-12,6.000000 4.000000-12</inkml:trace>
</inkml:ink>
</file>

<file path=ppt/ink/ink11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3:31"/>
    </inkml:context>
    <inkml:brush xml:id="br0">
      <inkml:brushProperty name="width" value="0.0639621838927269" units="cm"/>
      <inkml:brushProperty name="height" value="0.0639621838927269" units="cm"/>
      <inkml:brushProperty name="color" value="#6ADCAB"/>
      <inkml:brushProperty name="ignorePressure" value="0"/>
    </inkml:brush>
  </inkml:definitions>
  <inkml:trace contextRef="#ctx0" brushRef="#br0">40800.000000 45250.000000 343,'-16.000000'-21.000000'10,"19.000000"10.000000"17 ,19.000000 10.000000 19,19.000000 9.000000 18,10.000000 6.000000 2,4.000000 3.000000-12,3.000000 3.000000-14,3.000000 4.000000-12,3.000000 1.000000-10,3.000000 0.000000-7,3.000000 0.000000-7,4.000000 0.000000-7,-1.000000-2.000000-6,-3.000000-3.000000-3,-3.000000-3.000000-4,-2.000000-2.000000-4,-8.000000-1.000000-1,-8.000000 3.000000 4,-10.000000 3.000000 1,-9.000000 4.000000 4,-15.000000 4.000000 8,-18.000000 6.000000 14,-19.000000 7.000000 15,-18.000000 6.000000 14,-10.000000 3.000000 7,0.000000 0.000000-3,0.000000 0.000000-2,0.000000 0.000000-2,0.000000 6.000000-3,0.000000 13.000000-5,0.000000 12.000000-5,0.000000 13.000000-4,0.000000 15.000000-4,0.000000 19.000000-3,0.000000 19.000000-3,0.000000 19.000000-3,-2.000000 12.000000-4,-3.000000 6.000000-3,-3.000000 7.000000-6,-2.000000 6.000000-4,-5.000000 4.000000-9,-2.000000 4.000000-13,-3.000000 3.000000-14,-3.000000 3.000000-13,2.000000-15.000000-10,10.000000-30.000000-7,10.000000-32.000000-6,9.000000-30.000000-7</inkml:trace>
</inkml:ink>
</file>

<file path=ppt/ink/ink1117.xml><?xml version="1.0" encoding="utf-8"?>
<inkml:ink xmlns:inkml="http://www.w3.org/2003/InkML">
  <annotation type="ScanImages2ExtractSignatures">1</annotation>
  <annotation type="ScanImagesWidth">1869836407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4:21"/>
    </inkml:context>
    <inkml:brush xml:id="br0">
      <inkml:brushProperty name="width" value="0.0222748108208179" units="cm"/>
      <inkml:brushProperty name="height" value="0.0222748108208179" units="cm"/>
      <inkml:brushProperty name="color" value="#00BFF3"/>
      <inkml:brushProperty name="ignorePressure" value="0"/>
    </inkml:brush>
  </inkml:definitions>
  <inkml:trace contextRef="#ctx0" brushRef="#br0">63250.000000 10450.000000 987,'-11.000000'-110.000000'13,"28.000000"32.000000"-16 ,28.000000 31.000000-13,29.000000 32.000000-16,7.000000 13.000000-4,-12.000000-3.000000 2,-13.000000-3.000000 4,-12.000000-2.000000 3</inkml:trace>
</inkml:ink>
</file>

<file path=ppt/ink/ink1118.xml><?xml version="1.0" encoding="utf-8"?>
<inkml:ink xmlns:inkml="http://www.w3.org/2003/InkML">
  <annotation type="ScanImages2ExtractSignatures">1</annotation>
  <annotation type="ScanImagesWidth">860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4:26"/>
    </inkml:context>
    <inkml:brush xml:id="br0">
      <inkml:brushProperty name="width" value="0.04397863894701" units="cm"/>
      <inkml:brushProperty name="height" value="0.04397863894701" units="cm"/>
      <inkml:brushProperty name="color" value="#00BFF3"/>
      <inkml:brushProperty name="ignorePressure" value="0"/>
    </inkml:brush>
  </inkml:definitions>
  <inkml:trace contextRef="#ctx0" brushRef="#br0">23250.000000 14300.000000 500,'-2.000000'-46.000000'8,"-3.000000"10.000000"18 ,-3.000000 10.000000 16,-2.000000 9.000000 17,-8.000000 12.000000 4,-8.000000 16.000000-11,-10.000000 15.000000-10,-9.000000 17.000000-10,-10.000000 11.000000-7,-9.000000 10.000000-3,-10.000000 10.000000-3,-8.000000 9.000000-3,-9.000000 6.000000-2,-6.000000 3.000000-1,-6.000000 3.000000-1,-6.000000 4.000000-1,-2.000000 2.000000-1,3.000000 4.000000-2,3.000000 3.000000-1,4.000000 3.000000-1,-6.000000 3.000000-1,-11.000000 3.000000-2,-14.000000 3.000000-2,-11.000000 4.000000-1,-7.000000 5.000000-1,0.000000 10.000000 1,0.000000 10.000000 2,0.000000 9.000000 0,-2.000000 4.000000-2,-3.000000 1.000000-2,-3.000000-1.000000-3,-2.000000 1.000000-3,0.000000-4.000000-1,7.000000-6.000000 2,6.000000-6.000000 2,7.000000-6.000000 1,2.000000-6.000000 1,1.000000-2.000000 1,-1.000000-3.000000 1,1.000000-3.000000 0,1.000000-6.000000 1,3.000000-5.000000-1,3.000000-7.000000 0,4.000000-5.000000 0,4.000000-3.000000 0,6.000000 4.000000-1,7.000000 3.000000-1,6.000000 3.000000 1,6.000000-4.000000-1,6.000000-8.000000 0,7.000000-10.000000 0,6.000000-9.000000-1,4.000000-5.000000 1,4.000000 0.000000 0,3.000000 0.000000-1,3.000000 0.000000 1,3.000000-4.000000-1,3.000000-5.000000 1,3.000000-7.000000 1,4.000000-5.000000-1,4.000000-6.000000 1,6.000000-3.000000 0,7.000000-3.000000 1,6.000000-2.000000 0,3.000000-3.000000 1,0.000000 1.000000-1,0.000000-1.000000 1,0.000000 1.000000-1,3.000000-1.000000 0,6.000000 1.000000-1,7.000000-1.000000 0,6.000000 1.000000-2,6.000000-3.000000 2,6.000000-2.000000 0,7.000000-3.000000 2,6.000000-3.000000 0,6.000000-4.000000 2,6.000000-3.000000 0,7.000000-3.000000 0,6.000000-2.000000 1,4.000000-1.000000 0,4.000000 3.000000 0,3.000000 3.000000-1,3.000000 4.000000 1,1.000000 1.000000-1,1.000000 0.000000 0,-1.000000 0.000000 0,1.000000 0.000000 0,1.000000-2.000000 0,3.000000-3.000000 0,3.000000-3.000000 0,4.000000-2.000000 0,2.000000-1.000000 0,4.000000 3.000000 0,3.000000 3.000000-2,3.000000 4.000000 1,4.000000 1.000000-1,7.000000 0.000000 0,6.000000 0.000000 0,7.000000 0.000000-1,5.000000-2.000000 1,7.000000-3.000000 0,6.000000-3.000000-1,7.000000-2.000000 0,7.000000-3.000000 0,9.000000 1.000000 0,10.000000-1.000000-1,10.000000 1.000000-1,4.000000-1.000000 0,0.000000 1.000000 0,0.000000-1.000000-1,0.000000 1.000000 0,-2.000000 2.000000 0,-3.000000 7.000000 0,-3.000000 6.000000 0,-2.000000 7.000000 1,-5.000000 4.000000 0,-2.000000 3.000000 0,-3.000000 3.000000 0,-3.000000 4.000000 0,-6.000000-1.000000-1,-5.000000-3.000000 2,-7.000000-3.000000-1,-5.000000-2.000000 0,-3.000000-1.000000 1,4.000000 3.000000 0,3.000000 3.000000 1,3.000000 4.000000-1,4.000000-3.000000 1,7.000000-5.000000 0,6.000000-7.000000 0,7.000000-5.000000 0,5.000000-6.000000 0,7.000000-3.000000-1,6.000000-3.000000-1,7.000000-2.000000-2,4.000000-5.000000 1,3.000000-2.000000-1,3.000000-3.000000 2,4.000000-3.000000 0,4.000000-4.000000 0,6.000000-3.000000-1,7.000000-3.000000-1,6.000000-2.000000 0,-2.000000-5.000000-1,-9.000000-2.000000-1,-10.000000-3.000000 1,-8.000000-3.000000-1,-14.000000-1.000000-1,-15.000000 4.000000-4,-15.000000 3.000000-2,-16.000000 3.000000-3,-15.000000 1.000000-2,-11.000000 1.000000-1,-14.000000-1.000000-2,-11.000000 1.000000-1,-18.000000-3.000000-4,-22.000000-2.000000-4,-22.000000-3.000000-5,-21.000000-3.000000-6</inkml:trace>
</inkml:ink>
</file>

<file path=ppt/ink/ink11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4:26"/>
    </inkml:context>
    <inkml:brush xml:id="br0">
      <inkml:brushProperty name="width" value="0.0466212332248688" units="cm"/>
      <inkml:brushProperty name="height" value="0.0466212332248688" units="cm"/>
      <inkml:brushProperty name="color" value="#00BFF3"/>
      <inkml:brushProperty name="ignorePressure" value="0"/>
    </inkml:brush>
  </inkml:definitions>
  <inkml:trace contextRef="#ctx0" brushRef="#br0">23850.000000 15350.000000 471,'-29.000000'-30.000000'0,"-5.000000"-9.000000"0 ,-7.000000-10.000000 0,-5.000000-8.000000 0,-3.000000-8.000000-2,4.000000-2.000000-4,3.000000-3.000000-4,3.000000-3.000000-5,3.000000 1.000000 0,3.000000 6.000000 3,3.000000 7.000000 2,4.000000 6.000000 4,1.000000-1.000000 1,0.000000-5.000000 2,0.000000-7.000000 2,0.000000-5.000000 1,1.000000-1.000000 2,4.000000 6.000000 1,3.000000 7.000000 3,3.000000 6.000000 2,3.000000 6.000000 3,3.000000 6.000000 2,3.000000 7.000000 3,4.000000 6.000000 3,4.000000 10.000000 4,6.000000 17.000000 6,7.000000 15.000000 7,6.000000 16.000000 5,6.000000 10.000000 3,6.000000 7.000000-3,7.000000 6.000000-3,6.000000 7.000000-2,6.000000 8.000000-3,6.000000 14.000000-3,7.000000 11.000000-3,6.000000 14.000000-3,6.000000 7.000000-3,6.000000 3.000000-2,7.000000 3.000000-1,6.000000 4.000000-3,4.000000 2.000000-1,4.000000 4.000000-2,3.000000 3.000000-2,3.000000 3.000000-1,6.000000 4.000000-2,9.000000 7.000000-3,10.000000 6.000000-1,10.000000 7.000000-2,4.000000 7.000000-1,0.000000 9.000000-2,0.000000 10.000000-2,0.000000 10.000000-2,-2.000000 4.000000 0,-3.000000 0.000000-2,-3.000000 0.000000-1,-2.000000 0.000000-2,-3.000000 1.000000 0,1.000000 4.000000-1,-1.000000 3.000000-1,1.000000 3.000000 0,-3.000000 1.000000-1,-2.000000 1.000000 2,-3.000000-1.000000 0,-3.000000 1.000000 2,-2.000000-6.000000-3,0.000000-8.000000-8,0.000000-10.000000-7,0.000000-9.000000-7,-4.000000-10.000000-3,-5.000000-9.000000 2,-7.000000-10.000000 3,-5.000000-8.000000 3,-12.000000-15.000000 1,-16.000000-19.000000 3,-15.000000-18.000000 2,-15.000000-19.000000 2,-11.000000-13.000000 0,-2.000000-6.000000 0,-3.000000-6.000000-1,-3.000000-6.000000-1</inkml:trace>
</inkml:ink>
</file>

<file path=ppt/ink/ink1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5:31"/>
    </inkml:context>
    <inkml:brush xml:id="br0">
      <inkml:brushProperty name="width" value="0.0531728640198708" units="cm"/>
      <inkml:brushProperty name="height" value="0.0531728640198708" units="cm"/>
      <inkml:brushProperty name="color" value="#00BFF3"/>
      <inkml:brushProperty name="ignorePressure" value="0"/>
    </inkml:brush>
  </inkml:definitions>
  <inkml:trace contextRef="#ctx0" brushRef="#br0">66500.000000 13100.000000 413,'-25.000000'-21.000000'39,"0.000000"10.000000"7 ,0.000000 10.000000 7,0.000000 9.000000 7,1.000000 10.000000 0,4.000000 14.000000-9,3.000000 11.000000-9,3.000000 14.000000-10,1.000000 8.000000-4,1.000000 7.000000 0,-1.000000 6.000000-1,1.000000 7.000000-1,-3.000000 11.000000-1,-2.000000 20.000000-4,-3.000000 18.000000-3,-3.000000 20.000000-3,-1.000000 14.000000-5,4.000000 14.000000-5,3.000000 11.000000-5,3.000000 14.000000-5,3.000000 10.000000-1,3.000000 9.000000 0,3.000000 10.000000 3,4.000000 10.000000 1,1.000000 7.000000-9,0.000000 6.000000-20,0.000000 7.000000-19,0.000000 6.000000-19,-2.000000-24.000000-10,-3.000000-53.000000 4,-3.000000-53.000000 2,-2.000000-52.000000 3</inkml:trace>
</inkml:ink>
</file>

<file path=ppt/ink/ink11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4:30"/>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52550.000000 33900.000000 999,'28.000000'-49.000000'-2,"6.000000"4.000000"-4 ,7.000000 3.000000-5,6.000000 3.000000-4,-1.000000 6.000000-4,-5.000000 9.000000-5,-7.000000 10.000000-4,-5.000000 10.000000-5</inkml:trace>
</inkml:ink>
</file>

<file path=ppt/ink/ink1121.xml><?xml version="1.0" encoding="utf-8"?>
<inkml:ink xmlns:inkml="http://www.w3.org/2003/InkML">
  <annotation type="ScanImages2ExtractSignatures">1</annotation>
  <annotation type="ScanImagesWidth">680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4:33"/>
    </inkml:context>
    <inkml:brush xml:id="br0">
      <inkml:brushProperty name="width" value="0.0462007150053978" units="cm"/>
      <inkml:brushProperty name="height" value="0.0462007150053978" units="cm"/>
      <inkml:brushProperty name="color" value="#F2395B"/>
      <inkml:brushProperty name="ignorePressure" value="0"/>
    </inkml:brush>
  </inkml:definitions>
  <inkml:trace contextRef="#ctx0" brushRef="#br0">25350.000000 32500.000000 476,'-72.000000'4.000000'70,"6.000000"10.000000"-14 ,7.000000 10.000000-14,6.000000 9.000000-13,1.000000 7.000000-8,-3.000000 7.000000-2,-3.000000 6.000000-1,-2.000000 7.000000-2,-6.000000 7.000000-1,-6.000000 9.000000 0,-6.000000 10.000000-1,-6.000000 10.000000-1,-10.000000 7.000000-1,-12.000000 6.000000-1,-13.000000 7.000000-1,-12.000000 6.000000-1,-5.000000 1.000000-1,3.000000-3.000000 0,3.000000-3.000000 1,4.000000-2.000000 0,-15.000000 5.000000-3,-31.000000 16.000000-5,-31.000000 15.000000-6,-31.000000 17.000000-5,-9.000000 5.000000-3,17.000000-3.000000 0,15.000000-3.000000 0,16.000000-2.000000-1,10.000000-3.000000 2,7.000000 1.000000 1,6.000000-1.000000 2,7.000000 1.000000 2,7.000000-9.000000 1,9.000000-15.000000 1,10.000000-15.000000 1,10.000000-16.000000 2,10.000000-16.000000 0,13.000000-16.000000 2,12.000000-15.000000 2,13.000000-15.000000 2,18.000000-9.000000 1,26.000000 1.000000 3,24.000000-1.000000 1,26.000000 1.000000 1,16.000000-4.000000 1,10.000000-6.000000-2,10.000000-6.000000-1,9.000000-6.000000-2,9.000000-4.000000-1,9.000000 1.000000 0,10.000000-1.000000 1,10.000000 1.000000-1,2.000000-3.000000 0,-3.000000-2.000000 0,-3.000000-3.000000-1,-2.000000-3.000000 0,8.000000-2.000000 0,22.000000 0.000000 1,22.000000 0.000000 1,23.000000 0.000000 1,13.000000 0.000000 0,6.000000 0.000000-2,7.000000 0.000000-1,6.000000 0.000000-3,1.000000 1.000000 0,-3.000000 4.000000 0,-3.000000 3.000000-1,-2.000000 3.000000-1,-5.000000 4.000000 0,-2.000000 7.000000 0,-3.000000 6.000000-1,-3.000000 7.000000 0,-6.000000 0.000000-1,-5.000000-2.000000 0,-7.000000-3.000000-1,-5.000000-3.000000 0,-6.000000-2.000000 1,-3.000000 0.000000-1,-3.000000 0.000000 2,-2.000000 0.000000 0,-3.000000-2.000000 0,1.000000-3.000000 1,-1.000000-3.000000-1,1.000000-2.000000 1,-6.000000-5.000000-1,-8.000000-2.000000 1,-10.000000-3.000000 0,-9.000000-3.000000 0,-9.000000-2.000000 1,-5.000000 0.000000-1,-7.000000 0.000000 1,-5.000000 0.000000-1,-14.000000-5.000000 3,-18.000000-9.000000 5,-19.000000-10.000000 5,-18.000000-8.000000 5,-15.000000-9.000000 3,-9.000000-6.000000-2,-10.000000-6.000000-1,-8.000000-6.000000-2,-8.000000-7.000000-3,-2.000000-6.000000-4,-3.000000-6.000000-5,-3.000000-6.000000-4,-2.000000-15.000000-3,0.000000-21.000000 1,0.000000-22.000000-1,0.000000-22.000000 0,0.000000-18.000000-3,0.000000-11.000000-8,0.000000-14.000000-7,0.000000-11.000000-8,0.000000-4.000000-2,0.000000 6.000000 3,0.000000 7.000000 3,0.000000 6.000000 3,-4.000000-4.000000 2,-5.000000-11.000000 3,-7.000000-14.000000 2,-5.000000-11.000000 2,-3.000000-4.000000 2,4.000000 6.000000-1,3.000000 7.000000 0,3.000000 6.000000 1,1.000000 15.000000-1,1.000000 26.000000-2,-1.000000 24.000000 0,1.000000 26.000000-2,-1.000000 22.000000-2,1.000000 23.000000-3,-1.000000 22.000000-3,1.000000 22.000000-3,4.000000 15.000000-1,9.000000 9.000000 2,10.000000 10.000000 3,10.000000 10.000000 2</inkml:trace>
</inkml:ink>
</file>

<file path=ppt/ink/ink11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4:40"/>
    </inkml:context>
    <inkml:brush xml:id="br0">
      <inkml:brushProperty name="width" value="0.0228901673108339" units="cm"/>
      <inkml:brushProperty name="height" value="0.0228901673108339" units="cm"/>
      <inkml:brushProperty name="color" value="#FED406"/>
      <inkml:brushProperty name="ignorePressure" value="0"/>
    </inkml:brush>
  </inkml:definitions>
  <inkml:trace contextRef="#ctx0" brushRef="#br0">61600.000000 23600.000000 961,'-91.000000'-22.000000'33,"19.000000"6.000000"-28 ,19.000000 7.000000-28,19.000000 6.000000-28</inkml:trace>
</inkml:ink>
</file>

<file path=ppt/ink/ink1123.xml><?xml version="1.0" encoding="utf-8"?>
<inkml:ink xmlns:inkml="http://www.w3.org/2003/InkML">
  <annotation type="ScanImages2ExtractSignatures">1</annotation>
  <annotation type="ScanImagesWidth">999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4:42"/>
    </inkml:context>
    <inkml:brush xml:id="br0">
      <inkml:brushProperty name="width" value="0.0642942562699318" units="cm"/>
      <inkml:brushProperty name="height" value="0.0642942562699318" units="cm"/>
      <inkml:brushProperty name="color" value="#FED406"/>
      <inkml:brushProperty name="ignorePressure" value="0"/>
    </inkml:brush>
  </inkml:definitions>
  <inkml:trace contextRef="#ctx0" brushRef="#br0">16250.000000 24450.000000 342,'-69.000000'-2.000000'9,"13.000000"-3.000000"6 ,12.000000-3.000000 6,13.000000-2.000000 6,12.000000 3.000000 5,13.000000 14.000000 0,12.000000 11.000000 2,13.000000 14.000000 0,9.000000 7.000000-1,6.000000 3.000000-6,7.000000 3.000000-5,6.000000 4.000000-6,1.000000 1.000000-2,-3.000000 0.000000 0,-3.000000 0.000000 0,-2.000000 0.000000 0,-1.000000 0.000000-1,3.000000 0.000000-2,3.000000 0.000000-3,4.000000 0.000000-2,1.000000-2.000000-1,0.000000-3.000000 0,0.000000-3.000000-1,0.000000-2.000000-1,3.000000-5.000000 0,6.000000-2.000000-1,7.000000-3.000000 0,6.000000-3.000000-1,9.000000-6.000000-1,13.000000-5.000000 0,12.000000-7.000000 0,13.000000-5.000000 0,2.000000-4.000000 0,-5.000000 0.000000 0,-7.000000 0.000000 0,-5.000000 0.000000 0,-8.000000 0.000000 1,-5.000000 0.000000 2,-7.000000 0.000000 1,-5.000000 0.000000 2,-9.000000 3.000000 1,-9.000000 6.000000 0,-10.000000 7.000000 1,-8.000000 6.000000 0,-4.000000 4.000000 2,3.000000 4.000000 4,3.000000 3.000000 3,4.000000 3.000000 4,4.000000-1.000000 0,6.000000-2.000000-3,7.000000-3.000000-3,6.000000-3.000000-4,3.000000-2.000000-2,0.000000 0.000000-2,0.000000 0.000000-2,0.000000 0.000000-2,1.000000-2.000000-1,4.000000-3.000000-2,3.000000-3.000000-2,3.000000-2.000000-1,6.000000-5.000000-2,9.000000-2.000000 0,10.000000-3.000000-1,10.000000-3.000000 0,7.000000-4.000000-1,6.000000-3.000000 1,7.000000-3.000000-1,6.000000-2.000000 1,4.000000-9.000000 0,4.000000-12.000000 1,3.000000-13.000000 0,3.000000-12.000000 0,-5.000000-7.000000 1,-12.000000 1.000000 0,-13.000000-1.000000 2,-12.000000 1.000000 0,-10.000000 2.000000 0,-6.000000 7.000000 2,-6.000000 6.000000-1,-6.000000 7.000000 2,-7.000000 2.000000 0,-6.000000 1.000000-1,-6.000000-1.000000 1,-6.000000 1.000000 0,-6.000000-3.000000 1,-2.000000-2.000000 0,-3.000000-3.000000 2,-3.000000-3.000000 1,-4.000000-4.000000 0,-3.000000-3.000000 0,-3.000000-3.000000 0,-2.000000-2.000000 0,-1.000000-5.000000-1,3.000000-2.000000 0,3.000000-3.000000 1,4.000000-3.000000-1,-3.000000-1.000000-1,-5.000000 4.000000 1,-7.000000 3.000000-1,-5.000000 3.000000 1,-6.000000 1.000000-1,-3.000000 1.000000-1,-3.000000-1.000000 1,-2.000000 1.000000 0,-5.000000-1.000000 0,-2.000000 1.000000-1,-3.000000-1.000000 1,-3.000000 1.000000 0,-6.000000-4.000000 0,-5.000000-6.000000 0,-7.000000-6.000000 1,-5.000000-6.000000 0,-8.000000-2.000000 1,-5.000000 3.000000-2,-7.000000 3.000000 1,-5.000000 4.000000-1,-11.000000 1.000000 0,-11.000000 0.000000-1,-14.000000 0.000000-1,-11.000000 0.000000 1,-3.000000 4.000000-1,10.000000 10.000000-1,10.000000 10.000000 0,9.000000 9.000000 0,2.000000 2.000000 0,-2.000000-2.000000-1,-3.000000-3.000000 0,-3.000000-3.000000 0,-1.000000 1.000000 0,4.000000 6.000000 0,3.000000 7.000000 0,3.000000 6.000000 0,-4.000000-1.000000 1,-8.000000-5.000000-1,-10.000000-7.000000 0,-9.000000-5.000000 0,-4.000000-1.000000 0,4.000000 6.000000 1,3.000000 7.000000 0,3.000000 6.000000 1,1.000000 1.000000 0,1.000000-3.000000 0,-1.000000-3.000000-1,1.000000-2.000000 1,-4.000000 0.000000-1,-6.000000 7.000000 1,-6.000000 6.000000-1,-6.000000 7.000000 1,-6.000000 2.000000-1,-2.000000 1.000000-1,-3.000000-1.000000-1,-3.000000 1.000000 0,-1.000000-1.000000 0,4.000000 1.000000 0,3.000000-1.000000 0,3.000000 1.000000 0,3.000000 1.000000 1,3.000000 3.000000 0,3.000000 3.000000 0,4.000000 4.000000 1,-1.000000 2.000000-1,-3.000000 4.000000 1,-3.000000 3.000000 0,-2.000000 3.000000-1,-1.000000 3.000000 1,3.000000 3.000000 0,3.000000 3.000000-1,4.000000 4.000000 1,-1.000000 4.000000-1,-3.000000 6.000000-1,-3.000000 7.000000-1,-2.000000 6.000000 0,-3.000000 3.000000-2,1.000000 0.000000 1,-1.000000 0.000000 1,1.000000 0.000000 0,2.000000 4.000000 0,7.000000 10.000000 1,6.000000 10.000000 0,7.000000 9.000000 1,2.000000 7.000000 0,1.000000 7.000000 0,-1.000000 6.000000 0,1.000000 7.000000 0,1.000000 0.000000 0,3.000000-2.000000-1,3.000000-3.000000 1,4.000000-3.000000 0,4.000000-1.000000-1,6.000000 4.000000-1,7.000000 3.000000 0,6.000000 3.000000-2,7.000000-2.000000 0,10.000000-6.000000-1,10.000000-6.000000-1,9.000000-6.000000 0,7.000000-1.000000 0,7.000000 7.000000 0,6.000000 6.000000 0,7.000000 7.000000 1,10.000000 2.000000-1,16.000000 1.000000 1,15.000000-1.000000 0,17.000000 1.000000 0,14.000000-3.000000-2,17.000000-2.000000-3,15.000000-3.000000-5,16.000000-3.000000-4,21.000000-9.000000-2,29.000000-11.000000-4,28.000000-14.000000-2,28.000000-11.000000-3,-8.000000-12.000000 2,-44.000000-9.000000 5,-43.000000-10.000000 6,-44.000000-8.000000 5,-22.000000-6.000000-4,0.000000 1.000000-13,0.000000-1.000000-13,0.000000 1.000000-15</inkml:trace>
</inkml:ink>
</file>

<file path=ppt/ink/ink1124.xml><?xml version="1.0" encoding="utf-8"?>
<inkml:ink xmlns:inkml="http://www.w3.org/2003/InkML">
  <annotation type="ScanImages2ExtractSignatures">1</annotation>
  <annotation type="ScanImagesWidth">-2107182752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4:43"/>
    </inkml:context>
    <inkml:brush xml:id="br0">
      <inkml:brushProperty name="width" value="0.0467623099684715" units="cm"/>
      <inkml:brushProperty name="height" value="0.0467623099684715" units="cm"/>
      <inkml:brushProperty name="color" value="#FED406"/>
      <inkml:brushProperty name="ignorePressure" value="0"/>
    </inkml:brush>
  </inkml:definitions>
  <inkml:trace contextRef="#ctx0" brushRef="#br0">8400.000000 21650.000000 470,'23.000000'-29.000000'0,"-3.000000"-5.000000"0 ,-3.000000-7.000000-1,-2.000000-5.000000 1,-3.000000-3.000000 0,1.000000 4.000000 3,-1.000000 3.000000 2,1.000000 3.000000 2,1.000000 7.000000 8,3.000000 14.000000 11,3.000000 11.000000 12,4.000000 14.000000 11,-1.000000 10.000000 4,-3.000000 9.000000-8,-3.000000 10.000000-6,-2.000000 10.000000-7,-6.000000 11.000000-5,-6.000000 17.000000-1,-6.000000 15.000000-3,-6.000000 16.000000-2,-9.000000 10.000000-3,-8.000000 7.000000-4,-10.000000 6.000000-2,-9.000000 7.000000-5,-7.000000 0.000000-2,-3.000000-2.000000-2,-3.000000-3.000000-2,-2.000000-3.000000-2,0.000000-9.000000-2,7.000000-11.000000 2,6.000000-14.000000-1,7.000000-11.000000 1,11.000000-20.000000-9,20.000000-24.000000-17,18.000000-26.000000-19,20.000000-24.000000-16,10.000000-15.000000-2,3.000000-3.000000 15,3.000000-3.000000 15,4.000000-2.000000 16,-3.000000 0.000000 10,-5.000000 7.000000 5,-7.000000 6.000000 6,-5.000000 7.000000 5,-6.000000 18.000000 9,-3.000000 31.000000 16,-3.000000 32.000000 13,-2.000000 31.000000 16,-5.000000 15.000000 0,-2.000000 1.000000-12,-3.000000-1.000000-11,-3.000000 1.000000-13,-4.000000 8.000000-8,-3.000000 20.000000-5,-3.000000 18.000000-4,-2.000000 20.000000-4,-1.000000 13.000000-8,3.000000 9.000000-8,3.000000 10.000000-9,4.000000 10.000000-9,1.000000-9.000000-8,0.000000-24.000000-8,0.000000-26.000000-7,0.000000-24.000000-8,0.000000-26.000000 0,0.000000-24.000000 5,0.000000-26.000000 6,0.000000-24.000000 6,1.000000-15.000000 6,4.000000-3.000000 4,3.000000-3.000000 6,3.000000-2.000000 4</inkml:trace>
</inkml:ink>
</file>

<file path=ppt/ink/ink1125.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4:44"/>
    </inkml:context>
    <inkml:brush xml:id="br0">
      <inkml:brushProperty name="width" value="0.0441706404089928" units="cm"/>
      <inkml:brushProperty name="height" value="0.0441706404089928" units="cm"/>
      <inkml:brushProperty name="color" value="#FED406"/>
      <inkml:brushProperty name="ignorePressure" value="0"/>
    </inkml:brush>
  </inkml:definitions>
  <inkml:trace contextRef="#ctx0" brushRef="#br0">9250.000000 21900.000000 498,'-22.000000'-119.000000'3,"6.000000"13.000000"8 ,7.000000 12.000000 6,6.000000 13.000000 8,6.000000 13.000000 3,6.000000 17.000000-2,7.000000 15.000000 0,6.000000 16.000000-1,4.000000 9.000000 0,4.000000 3.000000 0,3.000000 3.000000-1,3.000000 4.000000 1,1.000000 5.000000-2,1.000000 10.000000-1,-1.000000 10.000000-2,1.000000 9.000000-2,-6.000000 13.000000-1,-8.000000 20.000000-2,-10.000000 18.000000 0,-9.000000 20.000000-3,-12.000000 11.000000 0,-11.000000 7.000000-2,-14.000000 6.000000-1,-11.000000 7.000000-2,-4.000000-4.000000-2,6.000000-12.000000-4,7.000000-13.000000-3,6.000000-12.000000-4,24.000000-35.000000-8,45.000000-56.000000-11,43.000000-56.000000-13,45.000000-56.000000-12,17.000000-26.000000-2,-5.000000 7.000000 9,-7.000000 6.000000 9,-5.000000 7.000000 9,-12.000000 10.000000 7,-16.000000 16.000000 3,-15.000000 15.000000 5,-15.000000 17.000000 3,-15.000000 16.000000 9,-12.000000 19.000000 12,-13.000000 19.000000 12,-12.000000 19.000000 12,-5.000000 7.000000-1,3.000000-3.000000-15,3.000000-3.000000-15,4.000000-2.000000-15,1.000000-6.000000-11,0.000000-6.000000-5,0.000000-6.000000-7,0.000000-6.000000-6,-2.000000-12.000000-2,-3.000000-15.000000 2,-3.000000-15.000000 3,-2.000000-16.000000 2,-5.000000-12.000000 4,-2.000000-5.000000 6,-3.000000-7.000000 6,-3.000000-5.000000 6,-6.000000-1.000000 7,-5.000000 6.000000 7,-7.000000 7.000000 9,-5.000000 6.000000 7,-1.000000 9.000000 11,6.000000 13.000000 14,7.000000 12.000000 14,6.000000 13.000000 13,6.000000 13.000000 1,6.000000 17.000000-13,7.000000 15.000000-12,6.000000 16.000000-14,1.000000 10.000000-7,-3.000000 7.000000-3,-3.000000 6.000000-2,-2.000000 7.000000-3,-3.000000 2.000000-4,1.000000 1.000000-3,-1.000000-1.000000-5,1.000000 1.000000-4,-3.000000-3.000000-4,-2.000000-2.000000-7,-3.000000-3.000000-6,-3.000000-3.000000-7,-6.000000-1.000000-5,-5.000000 4.000000-7,-7.000000 3.000000-5,-5.000000 3.000000-7,-6.000000-2.000000-3,-3.000000-6.000000-1,-3.000000-6.000000 0,-2.000000-6.000000-1,-1.000000-7.000000 3,3.000000-6.000000 5,3.000000-6.000000 5,4.000000-6.000000 7</inkml:trace>
</inkml:ink>
</file>

<file path=ppt/ink/ink1126.xml><?xml version="1.0" encoding="utf-8"?>
<inkml:ink xmlns:inkml="http://www.w3.org/2003/InkML">
  <annotation type="ScanImages2ExtractSignatures">1</annotation>
  <annotation type="ScanImagesWidth">-2107215520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4:44"/>
    </inkml:context>
    <inkml:brush xml:id="br0">
      <inkml:brushProperty name="width" value="0.0462422370910645" units="cm"/>
      <inkml:brushProperty name="height" value="0.0462422370910645" units="cm"/>
      <inkml:brushProperty name="color" value="#FED406"/>
      <inkml:brushProperty name="ignorePressure" value="0"/>
    </inkml:brush>
  </inkml:definitions>
  <inkml:trace contextRef="#ctx0" brushRef="#br0">9950.000000 21650.000000 475,'-69.000000'23.000000'1,"13.000000"-3.000000"3 ,12.000000-3.000000 2,13.000000-2.000000 2,12.000000-1.000000 6,13.000000 3.000000 9,12.000000 3.000000 10,13.000000 4.000000 8,2.000000 2.000000 3,-5.000000 4.000000-5,-7.000000 3.000000-4,-5.000000 3.000000-4,-9.000000 10.000000-4,-9.000000 20.000000-1,-10.000000 18.000000-2,-8.000000 20.000000-2,-14.000000 14.000000-2,-15.000000 14.000000-4,-15.000000 11.000000-5,-16.000000 14.000000-3,-7.000000 2.000000-3,4.000000-6.000000-3,3.000000-6.000000-2,3.000000-6.000000-2,9.000000-13.000000-3,16.000000-19.000000-6,15.000000-18.000000-4,17.000000-19.000000-6,22.000000-26.000000-5,32.000000-30.000000-9,31.000000-32.000000-7,32.000000-30.000000-8,13.000000-20.000000 1,-3.000000-6.000000 10,-3.000000-6.000000 10,-2.000000-6.000000 10,-8.000000 4.000000 7,-8.000000 16.000000 5,-10.000000 15.000000 5,-9.000000 17.000000 6,-9.000000 11.000000 5,-5.000000 10.000000 7,-7.000000 10.000000 6,-5.000000 9.000000 7,-8.000000 9.000000 4,-5.000000 9.000000 1,-7.000000 10.000000 1,-5.000000 10.000000 2,-4.000000 7.000000-2,0.000000 6.000000-3,0.000000 7.000000-4,0.000000 6.000000-3,0.000000 1.000000-3,0.000000-3.000000-2,0.000000-3.000000-3,0.000000-2.000000-2,0.000000 3.000000-2,0.000000 14.000000-3,0.000000 11.000000-3,0.000000 14.000000-3,1.000000 14.000000-2,4.000000 20.000000-4,3.000000 18.000000-3,3.000000 20.000000-4,-1.000000 10.000000-3,-2.000000 3.000000-4,-3.000000 3.000000-5,-3.000000 4.000000-4,-2.000000-7.000000-4,0.000000-16.000000-3,0.000000-15.000000-4,0.000000-15.000000-3,0.000000-20.000000-1,0.000000-21.000000-2,0.000000-22.000000 1,0.000000-22.000000-1</inkml:trace>
</inkml:ink>
</file>

<file path=ppt/ink/ink1127.xml><?xml version="1.0" encoding="utf-8"?>
<inkml:ink xmlns:inkml="http://www.w3.org/2003/InkML">
  <annotation type="ScanImages2ExtractSignatures">1</annotation>
  <annotation type="ScanImagesWidth">808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4:45"/>
    </inkml:context>
    <inkml:brush xml:id="br0">
      <inkml:brushProperty name="width" value="0.0575963445007801" units="cm"/>
      <inkml:brushProperty name="height" value="0.0575963445007801" units="cm"/>
      <inkml:brushProperty name="color" value="#FED406"/>
      <inkml:brushProperty name="ignorePressure" value="0"/>
    </inkml:brush>
  </inkml:definitions>
  <inkml:trace contextRef="#ctx0" brushRef="#br0">10100.000000 22900.000000 381,'25.000000'-52.000000'1,"0.000000"-3.000000"2 ,0.000000-3.000000 0,0.000000-2.000000 3,1.000000 0.000000 1,4.000000 7.000000 4,3.000000 6.000000 3,3.000000 7.000000 3,3.000000 5.000000 2,3.000000 7.000000 0,3.000000 6.000000 1,4.000000 7.000000 1,-1.000000 4.000000-1,-3.000000 3.000000-1,-3.000000 3.000000-2,-2.000000 4.000000-1,-6.000000 7.000000-1,-6.000000 13.000000 0,-6.000000 12.000000 2,-6.000000 13.000000 0,-4.000000 9.000000 1,1.000000 6.000000-2,-1.000000 7.000000 1,1.000000 6.000000-2,-6.000000 4.000000 0,-8.000000 4.000000-3,-10.000000 3.000000-1,-9.000000 3.000000-2,-7.000000 3.000000-3,-3.000000 3.000000-2,-3.000000 3.000000-2,-2.000000 4.000000-3,-3.000000-7.000000-3,1.000000-16.000000-5,-1.000000-15.000000-3,1.000000-15.000000-5,1.000000-18.000000-5,3.000000-19.000000-4,3.000000-18.000000-5,4.000000-19.000000-5,10.000000-16.000000 1,19.000000-12.000000 6,19.000000-13.000000 7,19.000000-12.000000 5,12.000000-5.000000 6,6.000000 3.000000 4,7.000000 3.000000 4,6.000000 4.000000 4,-2.000000 8.000000 2,-9.000000 17.000000-1,-10.000000 15.000000 0,-8.000000 16.000000-1,-12.000000 18.000000 5,-12.000000 22.000000 8,-13.000000 22.000000 10,-12.000000 23.000000 8,-15.000000 13.000000 2,-15.000000 6.000000-8,-15.000000 7.000000-6,-16.000000 6.000000-8,-7.000000-1.000000-5,4.000000-5.000000-5,3.000000-7.000000-6,3.000000-5.000000-4,18.000000-23.000000-7,35.000000-37.000000-5,35.000000-38.000000-7,34.000000-37.000000-6,17.000000-16.000000 1,0.000000 6.000000 7,0.000000 7.000000 7,0.000000 6.000000 9,-5.000000 9.000000 3,-9.000000 13.000000 2,-10.000000 12.000000 1,-8.000000 13.000000 1,-11.000000 15.000000 6,-8.000000 19.000000 9,-10.000000 19.000000 11,-9.000000 19.000000 8,-12.000000 9.000000 3,-11.000000 0.000000-7,-14.000000 0.000000-5,-11.000000 0.000000-7,-6.000000-4.000000-4,4.000000-5.000000-3,3.000000-7.000000-3,3.000000-5.000000-2,-1.000000-4.000000-4,-2.000000 0.000000-3,-3.000000 0.000000-4,-3.000000 0.000000-4,-4.000000-2.000000-1,-3.000000-3.000000 0,-3.000000-3.000000 0,-2.000000-2.000000 0,-3.000000-5.000000 2,1.000000-2.000000 3,-1.000000-3.000000 2,1.000000-3.000000 3,2.000000-6.000000 3,7.000000-5.000000 5,6.000000-7.000000 3,7.000000-5.000000 5,13.000000-3.000000 6,22.000000 4.000000 11,22.000000 3.000000 9,23.000000 3.000000 10,22.000000-5.000000 2,26.000000-12.000000-8,24.000000-13.000000-7,26.000000-12.000000-8,26.000000-12.000000-5,28.000000-8.000000-5,28.000000-10.000000-4,29.000000-9.000000-5,22.000000-5.000000-6,20.000000 0.000000-7,18.000000 0.000000-9,20.000000 0.000000-8,-9.000000 6.000000-8,-34.000000 13.000000-7,-35.000000 12.000000-8,-33.000000 13.000000-7,-37.000000 7.000000-7,-37.000000 4.000000-8,-38.000000 3.000000-7,-37.000000 3.000000-6</inkml:trace>
</inkml:ink>
</file>

<file path=ppt/ink/ink1128.xml><?xml version="1.0" encoding="utf-8"?>
<inkml:ink xmlns:inkml="http://www.w3.org/2003/InkML">
  <annotation type="ScanImages2ExtractSignatures">1</annotation>
  <annotation type="ScanImagesWidth">911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4:53"/>
    </inkml:context>
    <inkml:brush xml:id="br0">
      <inkml:brushProperty name="width" value="0.0395037531852722" units="cm"/>
      <inkml:brushProperty name="height" value="0.0395037531852722" units="cm"/>
      <inkml:brushProperty name="color" value="#F2395B"/>
      <inkml:brushProperty name="ignorePressure" value="0"/>
    </inkml:brush>
  </inkml:definitions>
  <inkml:trace contextRef="#ctx0" brushRef="#br0">57900.000000 19700.000000 556,'-124.000000'-8.000000'21,"54.000000"-16.000000"16 ,53.000000-15.000000 14,53.000000-15.000000 16,29.000000-9.000000 0,7.000000 1.000000-13,6.000000-1.000000-14,7.000000 1.000000-13,2.000000-1.000000-8,1.000000 1.000000-3,-1.000000-1.000000-2,1.000000 1.000000-2,-1.000000-1.000000-4,1.000000 1.000000-2,-1.000000-1.000000-2,1.000000 1.000000-4,-1.000000 1.000000 0,1.000000 3.000000-2,-1.000000 3.000000 0,1.000000 4.000000-1,-3.000000-1.000000-1,-2.000000-3.000000 1,-3.000000-3.000000 1,-3.000000-2.000000-1,-6.000000 0.000000 1,-5.000000 7.000000 0,-7.000000 6.000000 1,-5.000000 7.000000 1,-6.000000 5.000000 0,-3.000000 7.000000-1,-3.000000 6.000000 1,-2.000000 7.000000-1,-12.000000 5.000000 1,-19.000000 7.000000 1,-18.000000 6.000000 2,-19.000000 7.000000 1,-13.000000 7.000000 0,-6.000000 9.000000-1,-6.000000 10.000000-2,-6.000000 10.000000 0,-6.000000 5.000000-1,-2.000000 4.000000-1,-3.000000 3.000000 1,-3.000000 3.000000-1,-2.000000 1.000000-1,0.000000 1.000000 0,0.000000-1.000000-1,0.000000 1.000000-1,-2.000000 1.000000-1,-3.000000 3.000000 0,-3.000000 3.000000-2,-2.000000 4.000000 0,-6.000000 2.000000 0,-6.000000 4.000000 0,-6.000000 3.000000 1,-6.000000 3.000000 2,-1.000000 1.000000-1,7.000000 1.000000 2,6.000000-1.000000-1,7.000000 1.000000 1,5.000000-6.000000 1,7.000000-8.000000 0,6.000000-10.000000 1,7.000000-9.000000 1,4.000000-7.000000-1,3.000000-3.000000 1,3.000000-3.000000-1,4.000000-2.000000-1,4.000000-5.000000 1,6.000000-2.000000 1,7.000000-3.000000 1,6.000000-3.000000 1,3.000000-9.000000 2,0.000000-11.000000 0,0.000000-14.000000 1,0.000000-11.000000 2,9.000000-11.000000-2,19.000000-5.000000 0,19.000000-7.000000-2,19.000000-5.000000-1,10.000000-6.000000-1,4.000000-3.000000 0,3.000000-3.000000-1,3.000000-2.000000 0,6.000000-5.000000 0,9.000000-2.000000 0,10.000000-3.000000 0,10.000000-3.000000 0,4.000000-2.000000-1,0.000000 0.000000 1,0.000000 0.000000 0,0.000000 0.000000 0,0.000000 0.000000-1,0.000000 0.000000 1,0.000000 0.000000-1,0.000000 0.000000-1,-2.000000 1.000000 1,-3.000000 4.000000-1,-3.000000 3.000000 0,-2.000000 3.000000 0,-5.000000 1.000000 0,-2.000000 1.000000 0,-3.000000-1.000000 1,-3.000000 1.000000-1,-2.000000-1.000000 1,0.000000 1.000000 1,0.000000-1.000000-1,0.000000 1.000000 1,0.000000 1.000000-1,0.000000 3.000000 1,0.000000 3.000000-1,0.000000 4.000000 0,-2.000000 1.000000 1,-3.000000 0.000000-1,-3.000000 0.000000 0,-2.000000 0.000000 1,-3.000000 0.000000-1,1.000000 0.000000 0,-1.000000 0.000000 0,1.000000 0.000000 0,-1.000000 0.000000-1,1.000000 0.000000 2,-1.000000 0.000000-1,1.000000 0.000000 1,-3.000000 1.000000 1,-2.000000 4.000000 1,-3.000000 3.000000 1,-3.000000 3.000000 1,-4.000000 3.000000 0,-3.000000 3.000000 1,-3.000000 3.000000-1,-2.000000 4.000000 1,-5.000000 1.000000-1,-2.000000 0.000000-4,-3.000000 0.000000-3,-3.000000 0.000000-2</inkml:trace>
</inkml:ink>
</file>

<file path=ppt/ink/ink11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4:57"/>
    </inkml:context>
    <inkml:brush xml:id="br0">
      <inkml:brushProperty name="width" value="0.0270985793322325" units="cm"/>
      <inkml:brushProperty name="height" value="0.0270985793322325" units="cm"/>
      <inkml:brushProperty name="color" value="#F2395B"/>
      <inkml:brushProperty name="ignorePressure" value="0"/>
    </inkml:brush>
  </inkml:definitions>
  <inkml:trace contextRef="#ctx0" brushRef="#br0">55900.000000 35450.000000 811,'-43.000000'1.000000'12,"17.000000"4.000000"23 ,15.000000 3.000000 24,16.000000 3.000000 23</inkml:trace>
</inkml:ink>
</file>

<file path=ppt/ink/ink1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5:31"/>
    </inkml:context>
    <inkml:brush xml:id="br0">
      <inkml:brushProperty name="width" value="0.0404186919331551" units="cm"/>
      <inkml:brushProperty name="height" value="0.0404186919331551" units="cm"/>
      <inkml:brushProperty name="color" value="#00BFF3"/>
      <inkml:brushProperty name="ignorePressure" value="0"/>
    </inkml:brush>
  </inkml:definitions>
  <inkml:trace contextRef="#ctx0" brushRef="#br0">62200.000000 10050.000000 544,'-105.000000'25.000000'2,"41.000000"0.000000"23 ,40.000000 0.000000 22,42.000000 0.000000 22,24.000000-4.000000 5,9.000000-5.000000-13,10.000000-7.000000-12,10.000000-5.000000-12,8.000000-4.000000-9,10.000000 0.000000-4,10.000000 0.000000-5,9.000000 0.000000-5,4.000000 0.000000-7,1.000000 0.000000-12,-1.000000 0.000000-12,1.000000 0.000000-11,-9.000000 0.000000-2,-15.000000 0.000000 5,-15.000000 0.000000 6,-16.000000 0.000000 6</inkml:trace>
</inkml:ink>
</file>

<file path=ppt/ink/ink113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4:59"/>
    </inkml:context>
    <inkml:brush xml:id="br0">
      <inkml:brushProperty name="width" value="0.0385549291968346" units="cm"/>
      <inkml:brushProperty name="height" value="0.0385549291968346" units="cm"/>
      <inkml:brushProperty name="color" value="#F2395B"/>
      <inkml:brushProperty name="ignorePressure" value="0"/>
    </inkml:brush>
  </inkml:definitions>
  <inkml:trace contextRef="#ctx0" brushRef="#br0">55550.000000 35350.000000 570,'4.000000'-44.000000'-7,"10.000000"13.000000"16 ,10.000000 12.000000 16,9.000000 13.000000 17,2.000000 7.000000 4,-2.000000 4.000000-7,-3.000000 3.000000-7,-3.000000 3.000000-8,-2.000000 1.000000-4,0.000000 1.000000-3,0.000000-1.000000-2,0.000000 1.000000-3,1.000000 1.000000-1,4.000000 3.000000 2,3.000000 3.000000 0,3.000000 4.000000 0,1.000000 1.000000 1,1.000000 0.000000-3,-1.000000 0.000000-1,1.000000 0.000000-3,-1.000000-2.000000-1,1.000000-3.000000-3,-1.000000-3.000000-3,1.000000-2.000000-1,-1.000000-5.000000-2,1.000000-2.000000 1,-1.000000-3.000000 1,1.000000-3.000000 0,1.000000-6.000000-1,3.000000-5.000000 0,3.000000-7.000000-3,4.000000-5.000000-1,-1.000000-3.000000-1,-3.000000 4.000000 1,-3.000000 3.000000 1,-2.000000 3.000000 0,-5.000000 1.000000 1,-2.000000 1.000000 2,-3.000000-1.000000 0,-3.000000 1.000000 2,1.000000 1.000000 3,6.000000 3.000000 1,7.000000 3.000000 3,6.000000 4.000000 3,1.000000 4.000000 2,-3.000000 6.000000 1,-3.000000 7.000000 3,-2.000000 6.000000 1,-3.000000-1.000000-2,1.000000-5.000000-6,-1.000000-7.000000-6,1.000000-5.000000-7</inkml:trace>
</inkml:ink>
</file>

<file path=ppt/ink/ink1131.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5:00"/>
    </inkml:context>
    <inkml:brush xml:id="br0">
      <inkml:brushProperty name="width" value="0.0347699634730816" units="cm"/>
      <inkml:brushProperty name="height" value="0.0347699634730816" units="cm"/>
      <inkml:brushProperty name="color" value="#F2395B"/>
      <inkml:brushProperty name="ignorePressure" value="0"/>
    </inkml:brush>
  </inkml:definitions>
  <inkml:trace contextRef="#ctx0" brushRef="#br0">57050.000000 35600.000000 632,'93.000000'0.000000'15,"-11.000000"0.000000"-5 ,-14.000000 0.000000-5,-11.000000 0.000000-4,-7.000000 0.000000-4,0.000000 0.000000 1,0.000000 0.000000 0,0.000000 0.000000 0,0.000000 0.000000 0,0.000000 0.000000 0,0.000000 0.000000 0,0.000000 0.000000-1,0.000000 0.000000 1,0.000000 0.000000-1,0.000000 0.000000 1,0.000000 0.000000-1,-2.000000 0.000000 2,-3.000000 0.000000 2,-3.000000 0.000000 1,-2.000000 0.000000 2,-1.000000 0.000000 1,3.000000 0.000000 1,3.000000 0.000000 1,4.000000 0.000000 1,-1.000000-2.000000 0,-3.000000-3.000000 0,-3.000000-3.000000 0,-2.000000-2.000000 0,-5.000000-1.000000 0,-2.000000 3.000000 1,-3.000000 3.000000 1,-3.000000 4.000000 2,-2.000000 2.000000 0,0.000000 4.000000 2,0.000000 3.000000 0,0.000000 3.000000 2,1.000000 1.000000-1,4.000000 1.000000-2,3.000000-1.000000-2,3.000000 1.000000-1,3.000000-3.000000-4,3.000000-2.000000-3,3.000000-3.000000-4,4.000000-3.000000-3,4.000000-2.000000-3,6.000000 0.000000-5,7.000000 0.000000-4,6.000000 0.000000-3,1.000000-2.000000-1,-3.000000-3.000000 2,-3.000000-3.000000 3,-2.000000-2.000000 3,-6.000000-1.000000 2,-6.000000 3.000000 2,-6.000000 3.000000 3,-6.000000 4.000000 2,-6.000000 2.000000 4,-2.000000 4.000000 4,-3.000000 3.000000 5,-3.000000 3.000000 4,-2.000000 1.000000 3,0.000000 1.000000-2,0.000000-1.000000-1,0.000000 1.000000-2,0.000000-3.000000 2,0.000000-2.000000 2,0.000000-3.000000 4,0.000000-3.000000 3,1.000000-2.000000 0,4.000000 0.000000-1,3.000000 0.000000-2,3.000000 0.000000-2,3.000000 0.000000-2,3.000000 0.000000-3,3.000000 0.000000-4,4.000000 0.000000-3,-1.000000-2.000000-2,-3.000000-3.000000-1,-3.000000-3.000000-2,-2.000000-2.000000 1,-5.000000 0.000000-7,-2.000000 7.000000-8,-3.000000 6.000000-10,-3.000000 7.000000-9,-10.000000 5.000000-9,-16.000000 7.000000-11,-15.000000 6.000000-8,-15.000000 7.000000-10</inkml:trace>
</inkml:ink>
</file>

<file path=ppt/ink/ink1132.xml><?xml version="1.0" encoding="utf-8"?>
<inkml:ink xmlns:inkml="http://www.w3.org/2003/InkML">
  <annotation type="ScanImages2ExtractSignatures">1</annotation>
  <annotation type="ScanImagesWidth">-659211718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5:04"/>
    </inkml:context>
    <inkml:brush xml:id="br0">
      <inkml:brushProperty name="width" value="0.0440753996372223" units="cm"/>
      <inkml:brushProperty name="height" value="0.0440753996372223" units="cm"/>
      <inkml:brushProperty name="color" value="#F2395B"/>
      <inkml:brushProperty name="ignorePressure" value="0"/>
    </inkml:brush>
  </inkml:definitions>
  <inkml:trace contextRef="#ctx0" brushRef="#br0">37350.000000 40650.000000 499,'-68.000000'-2.000000'-1,"17.000000"-3.000000"4 ,15.000000-3.000000 2,16.000000-2.000000 5,9.000000 2.000000 4,3.000000 9.000000 10,3.000000 10.000000 7,4.000000 10.000000 8,11.000000 2.000000 0,23.000000-3.000000-10,22.000000-3.000000-10,22.000000-2.000000-10,10.000000-6.000000-4,1.000000-6.000000 1,-1.000000-6.000000 2,1.000000-6.000000 1,-1.000000-2.000000 1,1.000000 3.000000-3,-1.000000 3.000000-3,1.000000 4.000000-1,-4.000000 1.000000-2,-6.000000 0.000000-2,-6.000000 0.000000 0,-6.000000 0.000000-3,-6.000000 1.000000 1,-2.000000 4.000000 2,-3.000000 3.000000 3,-3.000000 3.000000 1,-4.000000 1.000000 1,-3.000000 1.000000 1,-3.000000-1.000000 2,-2.000000 1.000000 0,-3.000000 1.000000 1,1.000000 3.000000-1,-1.000000 3.000000 0,1.000000 4.000000 1,1.000000-3.000000 0,3.000000-5.000000 2,3.000000-7.000000 2,4.000000-5.000000 3,5.000000-4.000000-1,10.000000 0.000000-3,10.000000 0.000000-2,9.000000 0.000000-3,7.000000-4.000000-2,7.000000-5.000000-2,6.000000-7.000000-1,7.000000-5.000000-2,-1.000000-3.000000 0,-6.000000 4.000000-1,-6.000000 3.000000 0,-6.000000 3.000000 0,-6.000000 3.000000-1,-2.000000 3.000000 0,-3.000000 3.000000 1,-3.000000 4.000000-1,-2.000000-1.000000 1,0.000000-3.000000-1,0.000000-3.000000 0,0.000000-2.000000 0,-4.000000-1.000000 0,-5.000000 3.000000 1,-7.000000 3.000000 1,-5.000000 4.000000 2,-6.000000 1.000000 0,-3.000000 0.000000-1,-3.000000 0.000000 0,-2.000000 0.000000 0,0.000000 4.000000 3,7.000000 10.000000 5,6.000000 10.000000 5,7.000000 9.000000 6,-1.000000 2.000000 1,-6.000000-2.000000-2,-6.000000-3.000000-1,-6.000000-3.000000-3,-4.000000-6.000000-6,1.000000-5.000000-10,-1.000000-7.000000-12,1.000000-5.000000-10,-1.000000-3.000000-15,1.000000 4.000000-19,-1.000000 3.000000-18,1.000000 3.000000-19</inkml:trace>
</inkml:ink>
</file>

<file path=ppt/ink/ink113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5:05"/>
    </inkml:context>
    <inkml:brush xml:id="br0">
      <inkml:brushProperty name="width" value="0.0330544523894787" units="cm"/>
      <inkml:brushProperty name="height" value="0.0330544523894787" units="cm"/>
      <inkml:brushProperty name="color" value="#F2395B"/>
      <inkml:brushProperty name="ignorePressure" value="0"/>
    </inkml:brush>
  </inkml:definitions>
  <inkml:trace contextRef="#ctx0" brushRef="#br0">43700.000000 38850.000000 665,'28.000000'-44.000000'63,"6.000000"13.000000"-13 ,7.000000 12.000000-12,6.000000 13.000000-12,9.000000 4.000000-7,13.000000-3.000000 1,12.000000-3.000000 1,13.000000-2.000000-1,2.000000-1.000000-1,-5.000000 3.000000-4,-7.000000 3.000000-5,-5.000000 4.000000-4,-4.000000 2.000000-1,0.000000 4.000000 1,0.000000 3.000000 0,0.000000 3.000000 2,-7.000000 3.000000-5,-11.000000 3.000000-12,-14.000000 3.000000-11,-11.000000 4.000000-12,-12.000000 2.000000-4,-9.000000 4.000000 3,-10.000000 3.000000 1,-8.000000 3.000000 3,-6.000000-1.000000 1,1.000000-2.000000 2,-1.000000-3.000000 1,1.000000-3.000000 1,-3.000000-4.000000-1,-2.000000-3.000000-1,-3.000000-3.000000-2,-3.000000-2.000000-2</inkml:trace>
</inkml:ink>
</file>

<file path=ppt/ink/ink113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5:05"/>
    </inkml:context>
    <inkml:brush xml:id="br0">
      <inkml:brushProperty name="width" value="0.039565734565258" units="cm"/>
      <inkml:brushProperty name="height" value="0.039565734565258" units="cm"/>
      <inkml:brushProperty name="color" value="#F2395B"/>
      <inkml:brushProperty name="ignorePressure" value="0"/>
    </inkml:brush>
  </inkml:definitions>
  <inkml:trace contextRef="#ctx0" brushRef="#br0">43950.000000 39500.000000 556,'-46.000000'3.000000'23,"10.000000"6.000000"5 ,10.000000 7.000000 6,9.000000 6.000000 4,2.000000 10.000000 1,-2.000000 17.000000-6,-3.000000 15.000000-4,-3.000000 16.000000-6,-6.000000 7.000000-2,-5.000000 1.000000-2,-7.000000-1.000000 0,-5.000000 1.000000-2,-4.000000 4.000000-2,0.000000 9.000000-1,0.000000 10.000000-2,0.000000 10.000000-1,0.000000 5.000000-1,0.000000 4.000000 0,0.000000 3.000000 0,0.000000 3.000000 0,4.000000-4.000000-1,10.000000-8.000000-1,10.000000-10.000000-3,9.000000-9.000000-1,6.000000-10.000000-2,3.000000-9.000000-2,3.000000-10.000000-1,4.000000-8.000000-2,7.000000-11.000000-1,13.000000-8.000000-1,12.000000-10.000000 0,13.000000-9.000000-2,9.000000-9.000000-1,6.000000-5.000000-2,7.000000-7.000000-2,6.000000-5.000000-3,1.000000-4.000000-1,-3.000000 0.000000 0,-3.000000 0.000000-1,-2.000000 0.000000 1,-5.000000 0.000000-3,-2.000000 0.000000-3,-3.000000 0.000000-3,-3.000000 0.000000-4,-4.000000-2.000000-1,-3.000000-3.000000-2,-3.000000-3.000000-1,-2.000000-2.000000-1,-6.000000-5.000000 1,-6.000000-2.000000 2,-6.000000-3.000000 3,-6.000000-3.000000 3,-4.000000-1.000000 3,1.000000 4.000000 3,-1.000000 3.000000 4,1.000000 3.000000 2</inkml:trace>
</inkml:ink>
</file>

<file path=ppt/ink/ink113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5:05"/>
    </inkml:context>
    <inkml:brush xml:id="br0">
      <inkml:brushProperty name="width" value="0.0294151622802019" units="cm"/>
      <inkml:brushProperty name="height" value="0.0294151622802019" units="cm"/>
      <inkml:brushProperty name="color" value="#F2395B"/>
      <inkml:brushProperty name="ignorePressure" value="0"/>
    </inkml:brush>
  </inkml:definitions>
  <inkml:trace contextRef="#ctx0" brushRef="#br0">43650.000000 40700.000000 747,'-25.000000'-27.000000'2,"0.000000"-3.000000"4 ,0.000000-3.000000 2,0.000000-2.000000 5,9.000000-1.000000 4,19.000000 3.000000 5,19.000000 3.000000 5,19.000000 4.000000 5,12.000000 5.000000 1,6.000000 10.000000-5,7.000000 10.000000-4,6.000000 9.000000-5,4.000000 6.000000-5,4.000000 3.000000-7,3.000000 3.000000-6,3.000000 4.000000-7,-7.000000-1.000000-12,-15.000000-3.000000-18,-15.000000-3.000000-19,-16.000000-2.000000-18</inkml:trace>
</inkml:ink>
</file>

<file path=ppt/ink/ink113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5:06"/>
    </inkml:context>
    <inkml:brush xml:id="br0">
      <inkml:brushProperty name="width" value="0.0388625077903271" units="cm"/>
      <inkml:brushProperty name="height" value="0.0388625077903271" units="cm"/>
      <inkml:brushProperty name="color" value="#F2395B"/>
      <inkml:brushProperty name="ignorePressure" value="0"/>
    </inkml:brush>
  </inkml:definitions>
  <inkml:trace contextRef="#ctx0" brushRef="#br0">45150.000000 41300.000000 566,'3.000000'-93.000000'4,"6.000000"17.000000"8 ,7.000000 15.000000 8,6.000000 16.000000 8,3.000000 7.000000 1,0.000000 1.000000-6,0.000000-1.000000-6,0.000000 1.000000-6,-4.000000 1.000000-4,-5.000000 3.000000-2,-7.000000 3.000000-2,-5.000000 4.000000-2,-8.000000 4.000000 1,-5.000000 6.000000-1,-7.000000 7.000000 2,-5.000000 6.000000 0,-9.000000 7.000000 2,-9.000000 10.000000 1,-10.000000 10.000000 2,-8.000000 9.000000 3,-6.000000 10.000000 1,1.000000 14.000000 2,-1.000000 11.000000 1,1.000000 14.000000 3,1.000000 5.000000 0,3.000000 1.000000-2,3.000000-1.000000-1,4.000000 1.000000-2,4.000000-6.000000-1,6.000000-8.000000-2,7.000000-10.000000-1,6.000000-9.000000-1,7.000000-7.000000-4,10.000000-3.000000-4,10.000000-3.000000-4,9.000000-2.000000-6,9.000000-9.000000-3,9.000000-12.000000-2,10.000000-13.000000-3,10.000000-12.000000-2,5.000000-12.000000-2,4.000000-8.000000-2,3.000000-10.000000 0,3.000000-9.000000-2,-1.000000-4.000000 0,-2.000000 4.000000 1,-3.000000 3.000000 0,-3.000000 3.000000 2,-6.000000 3.000000 2,-5.000000 3.000000 3,-7.000000 3.000000 4,-5.000000 4.000000 4,-8.000000 8.000000 13,-5.000000 17.000000 22,-7.000000 15.000000 23,-5.000000 16.000000 23,-4.000000 7.000000 4,0.000000 1.000000-14,0.000000-1.000000-13,0.000000 1.000000-15,1.000000-1.000000-10,4.000000 1.000000-8,3.000000-1.000000-9,3.000000 1.000000-7,3.000000-3.000000-9,3.000000-2.000000-8,3.000000-3.000000-10,4.000000-3.000000-7,-1.000000-2.000000-5,-3.000000 0.000000 1,-3.000000 0.000000-1,-2.000000 0.000000 2,-1.000000-2.000000 1,3.000000-3.000000 4,3.000000-3.000000 4,4.000000-2.000000 3</inkml:trace>
</inkml:ink>
</file>

<file path=ppt/ink/ink113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5:06"/>
    </inkml:context>
    <inkml:brush xml:id="br0">
      <inkml:brushProperty name="width" value="0.0303726382553577" units="cm"/>
      <inkml:brushProperty name="height" value="0.0303726382553577" units="cm"/>
      <inkml:brushProperty name="color" value="#F2395B"/>
      <inkml:brushProperty name="ignorePressure" value="0"/>
    </inkml:brush>
  </inkml:definitions>
  <inkml:trace contextRef="#ctx0" brushRef="#br0">45750.000000 41100.000000 724,'1.000000'-47.000000'13,"4.000000"6.000000"5 ,3.000000 7.000000 5,3.000000 6.000000 4,9.000000 4.000000 2,16.000000 4.000000-2,15.000000 3.000000-2,17.000000 3.000000-3,5.000000 3.000000 0,-3.000000 3.000000-2,-3.000000 3.000000 0,-2.000000 4.000000-1,-5.000000 1.000000-8,-2.000000 0.000000-17,-3.000000 0.000000-15,-3.000000 0.000000-15,-6.000000 1.000000-8,-5.000000 4.000000 4,-7.000000 3.000000 3,-5.000000 3.000000 4,-6.000000 1.000000 0,-3.000000 1.000000 0,-3.000000-1.000000 0,-2.000000 1.000000-1</inkml:trace>
</inkml:ink>
</file>

<file path=ppt/ink/ink113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5:06"/>
    </inkml:context>
    <inkml:brush xml:id="br0">
      <inkml:brushProperty name="width" value="0.0328208357095718" units="cm"/>
      <inkml:brushProperty name="height" value="0.0328208357095718" units="cm"/>
      <inkml:brushProperty name="color" value="#F2395B"/>
      <inkml:brushProperty name="ignorePressure" value="0"/>
    </inkml:brush>
  </inkml:definitions>
  <inkml:trace contextRef="#ctx0" brushRef="#br0">46200.000000 40350.000000 670,'-43.000000'-15.000000'7,"17.000000"23.000000"16 ,15.000000 22.000000 16,16.000000 22.000000 14,5.000000 12.000000 3,-2.000000 3.000000-10,-3.000000 3.000000-11,-3.000000 4.000000-9,-6.000000 2.000000-9,-5.000000 4.000000-3,-7.000000 3.000000-5,-5.000000 3.000000-5,-9.000000 1.000000-3,-9.000000 1.000000-6,-10.000000-1.000000-4,-8.000000 1.000000-4,-3.000000-7.000000-4,7.000000-12.000000-1,6.000000-13.000000-2,7.000000-12.000000-2,5.000000-9.000000-2,7.000000-2.000000-2,6.000000-3.000000-1,7.000000-3.000000-2,-1.000000-1.000000-3,-6.000000 4.000000-3,-6.000000 3.000000-4,-6.000000 3.000000-4</inkml:trace>
</inkml:ink>
</file>

<file path=ppt/ink/ink113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5:07"/>
    </inkml:context>
    <inkml:brush xml:id="br0">
      <inkml:brushProperty name="width" value="0.0320099741220474" units="cm"/>
      <inkml:brushProperty name="height" value="0.0320099741220474" units="cm"/>
      <inkml:brushProperty name="color" value="#F2395B"/>
      <inkml:brushProperty name="ignorePressure" value="0"/>
    </inkml:brush>
  </inkml:definitions>
  <inkml:trace contextRef="#ctx0" brushRef="#br0">46400.000000 41900.000000 687,'23.000000'25.000000'53,"-3.000000"0.000000"-7 ,-3.000000 0.000000-8,-2.000000 0.000000-8,-1.000000 1.000000-3,3.000000 4.000000-1,3.000000 3.000000 1,4.000000 3.000000 1,-1.000000 1.000000-5,-3.000000 1.000000-11,-3.000000-1.000000-9,-2.000000 1.000000-11,-3.000000-3.000000-15,1.000000-2.000000-18,-1.000000-3.000000-20,1.000000-3.000000-18</inkml:trace>
</inkml:ink>
</file>

<file path=ppt/ink/ink114.xml><?xml version="1.0" encoding="utf-8"?>
<inkml:ink xmlns:inkml="http://www.w3.org/2003/InkML">
  <annotation type="ScanImages2ExtractSignatures">1</annotation>
  <annotation type="ScanImagesWidth">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5:32"/>
    </inkml:context>
    <inkml:brush xml:id="br0">
      <inkml:brushProperty name="width" value="0.0431468524038792" units="cm"/>
      <inkml:brushProperty name="height" value="0.0431468524038792" units="cm"/>
      <inkml:brushProperty name="color" value="#00BFF3"/>
      <inkml:brushProperty name="ignorePressure" value="0"/>
    </inkml:brush>
  </inkml:definitions>
  <inkml:trace contextRef="#ctx0" brushRef="#br0">60400.000000 9900.000000 509,'-157.000000'-44.000000'34,"39.000000"13.000000"-5 ,36.000000 12.000000-5,39.000000 13.000000-6,13.000000 12.000000 0,-9.000000 13.000000 5,-10.000000 12.000000 5,-8.000000 13.000000 5,-4.000000 9.000000 0,3.000000 6.000000 0,3.000000 7.000000-3,4.000000 6.000000-2,2.000000 4.000000-1,4.000000 4.000000-4,3.000000 3.000000-2,3.000000 3.000000-4,6.000000-5.000000-2,9.000000-12.000000-3,10.000000-13.000000-4,10.000000-12.000000-2,10.000000-10.000000-2,13.000000-6.000000 1,12.000000-6.000000 2,13.000000-6.000000 2,13.000000-12.000000-3,17.000000-15.000000-7,15.000000-15.000000-5,16.000000-16.000000-6,7.000000-12.000000-4,1.000000-5.000000-3,-1.000000-7.000000-4,1.000000-5.000000-2,-6.000000-1.000000-1,-8.000000 6.000000 3,-10.000000 7.000000 1,-9.000000 6.000000 3,-15.000000 4.000000 2,-18.000000 4.000000 1,-19.000000 3.000000 3,-18.000000 3.000000 2,-17.000000 3.000000 2,-11.000000 3.000000 1,-14.000000 3.000000 2,-11.000000 4.000000 2,-14.000000 4.000000 2,-11.000000 6.000000 0,-14.000000 7.000000 1,-11.000000 6.000000 1,-3.000000 3.000000 0,10.000000 0.000000-4,10.000000 0.000000-2,9.000000 0.000000-3</inkml:trace>
</inkml:ink>
</file>

<file path=ppt/ink/ink114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5:08"/>
    </inkml:context>
    <inkml:brush xml:id="br0">
      <inkml:brushProperty name="width" value="0.0265660807490349" units="cm"/>
      <inkml:brushProperty name="height" value="0.0265660807490349" units="cm"/>
      <inkml:brushProperty name="color" value="#F2395B"/>
      <inkml:brushProperty name="ignorePressure" value="0"/>
    </inkml:brush>
  </inkml:definitions>
  <inkml:trace contextRef="#ctx0" brushRef="#br0">49700.000000 39850.000000 828,'21.000000'-40.000000'52,"-5.000000"23.000000"-9 ,-7.000000 22.000000-8,-5.000000 22.000000-10,-4.000000 13.000000-10,0.000000 7.000000-14,0.000000 6.000000-12,0.000000 7.000000-13,-4.000000-3.000000-10,-5.000000-8.000000-6,-7.000000-10.000000-6,-5.000000-9.000000-6</inkml:trace>
</inkml:ink>
</file>

<file path=ppt/ink/ink114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5:08"/>
    </inkml:context>
    <inkml:brush xml:id="br0">
      <inkml:brushProperty name="width" value="0.0324031859636307" units="cm"/>
      <inkml:brushProperty name="height" value="0.0324031859636307" units="cm"/>
      <inkml:brushProperty name="color" value="#F2395B"/>
      <inkml:brushProperty name="ignorePressure" value="0"/>
    </inkml:brush>
  </inkml:definitions>
  <inkml:trace contextRef="#ctx0" brushRef="#br0">49250.000000 40800.000000 678,'1.000000'50.000000'40,"4.000000"0.000000"-3 ,3.000000 0.000000-2,3.000000 0.000000-3,1.000000 1.000000-2,1.000000 4.000000-4,-1.000000 3.000000-3,1.000000 3.000000-3,-3.000000 3.000000-3,-2.000000 3.000000-3,-3.000000 3.000000-2,-3.000000 4.000000-2,-2.000000-1.000000-3,0.000000-3.000000-1,0.000000-3.000000-2,0.000000-2.000000 0,0.000000-6.000000-2,0.000000-6.000000 0,0.000000-6.000000-2,0.000000-6.000000 1,6.000000-13.000000-10,13.000000-19.000000-16,12.000000-18.000000-17,13.000000-19.000000-17,4.000000-13.000000-5,-3.000000-6.000000 8,-3.000000-6.000000 8,-2.000000-6.000000 6,-5.000000-2.000000 8,-2.000000 3.000000 5,-3.000000 3.000000 7,-3.000000 4.000000 5</inkml:trace>
</inkml:ink>
</file>

<file path=ppt/ink/ink1142.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5:09"/>
    </inkml:context>
    <inkml:brush xml:id="br0">
      <inkml:brushProperty name="width" value="0.0322339273989201" units="cm"/>
      <inkml:brushProperty name="height" value="0.0322339273989201" units="cm"/>
      <inkml:brushProperty name="color" value="#F2395B"/>
      <inkml:brushProperty name="ignorePressure" value="0"/>
    </inkml:brush>
  </inkml:definitions>
  <inkml:trace contextRef="#ctx0" brushRef="#br0">50250.000000 40450.000000 682,'25.000000'-25.000000'1,"0.000000"0.000000"1 ,0.000000 0.000000 3,0.000000 0.000000 0,1.000000 1.000000 4,4.000000 4.000000 5,3.000000 3.000000 5,3.000000 3.000000 5,1.000000 3.000000 2,1.000000 3.000000-1,-1.000000 3.000000-1,1.000000 4.000000-1,-1.000000 1.000000 0,1.000000 0.000000-2,-1.000000 0.000000-1,1.000000 0.000000-2,-1.000000 3.000000-1,1.000000 6.000000-4,-1.000000 7.000000-2,1.000000 6.000000-3,-3.000000 1.000000-2,-2.000000-3.000000-3,-3.000000-3.000000-2,-3.000000-2.000000-4,-2.000000-1.000000-3,0.000000 3.000000-6,0.000000 3.000000-6,0.000000 4.000000-5,-7.000000 2.000000-4,-11.000000 4.000000 0,-14.000000 3.000000 0,-11.000000 3.000000-1,-17.000000 4.000000 2,-18.000000 7.000000 1,-19.000000 6.000000 3,-18.000000 7.000000 2,-10.000000 0.000000 2,0.000000-2.000000 2,0.000000-3.000000 2,0.000000-3.000000 3,3.000000-6.000000 0,6.000000-5.000000-1,7.000000-7.000000 0,6.000000-5.000000-1,7.000000-4.000000 5,10.000000 0.000000 10,10.000000 0.000000 9,9.000000 0.000000 10,17.000000-4.000000 7,25.000000-5.000000 5,25.000000-7.000000 5,25.000000-5.000000 4,17.000000-8.000000-2,9.000000-5.000000-8,10.000000-7.000000-9,10.000000-5.000000-10,2.000000-4.000000-3,-3.000000 0.000000 0,-3.000000 0.000000-1,-2.000000 0.000000 1,-8.000000 1.000000-5,-8.000000 4.000000-9,-10.000000 3.000000-10,-9.000000 3.000000-9,-9.000000 1.000000-6,-5.000000 1.000000-1,-7.000000-1.000000-2,-5.000000 1.000000-1,-8.000000-3.000000-2,-5.000000-2.000000-1,-7.000000-3.000000-1,-5.000000-3.000000-2</inkml:trace>
</inkml:ink>
</file>

<file path=ppt/ink/ink114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5:09"/>
    </inkml:context>
    <inkml:brush xml:id="br0">
      <inkml:brushProperty name="width" value="0.0345997549593449" units="cm"/>
      <inkml:brushProperty name="height" value="0.0345997549593449" units="cm"/>
      <inkml:brushProperty name="color" value="#F2395B"/>
      <inkml:brushProperty name="ignorePressure" value="0"/>
    </inkml:brush>
  </inkml:definitions>
  <inkml:trace contextRef="#ctx0" brushRef="#br0">50750.000000 39850.000000 635,'-66.000000'-83.000000'-1,"19.000000"34.000000"14 ,19.000000 35.000000 14,19.000000 35.000000 15,10.000000 22.000000 5,4.000000 14.000000-5,3.000000 11.000000-4,3.000000 14.000000-6,-1.000000 8.000000-3,-2.000000 7.000000-5,-3.000000 6.000000-3,-3.000000 7.000000-4,-7.000000 5.000000-3,-9.000000 7.000000-4,-10.000000 6.000000-4,-8.000000 7.000000-3,-11.000000 4.000000-2,-8.000000 3.000000-4,-10.000000 3.000000-2,-9.000000 4.000000-2,-2.000000-7.000000-5,6.000000-16.000000-8,7.000000-15.000000-8,6.000000-15.000000-8,6.000000-17.000000-3,6.000000-15.000000-1,7.000000-15.000000-1,6.000000-16.000000 0,4.000000-8.000000 1,4.000000 0.000000 2,3.000000 0.000000 2,3.000000 0.000000 2</inkml:trace>
</inkml:ink>
</file>

<file path=ppt/ink/ink114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5:09"/>
    </inkml:context>
    <inkml:brush xml:id="br0">
      <inkml:brushProperty name="width" value="0.0284633487462997" units="cm"/>
      <inkml:brushProperty name="height" value="0.0284633487462997" units="cm"/>
      <inkml:brushProperty name="color" value="#F2395B"/>
      <inkml:brushProperty name="ignorePressure" value="0"/>
    </inkml:brush>
  </inkml:definitions>
  <inkml:trace contextRef="#ctx0" brushRef="#br0">50700.000000 41750.000000 772,'70.000000'46.000000'6,"-9.000000"-5.000000"12 ,-10.000000-7.000000 11,-8.000000-5.000000 12,-3.000000-3.000000 2,7.000000 4.000000-8,6.000000 3.000000-8,7.000000 3.000000-8,2.000000-1.000000-10,1.000000-2.000000-10,-1.000000-3.000000-10,1.000000-3.000000-12,-6.000000-6.000000-9,-8.000000-5.000000-10,-10.000000-7.000000-9,-9.000000-5.000000-9</inkml:trace>
</inkml:ink>
</file>

<file path=ppt/ink/ink114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5:09"/>
    </inkml:context>
    <inkml:brush xml:id="br0">
      <inkml:brushProperty name="width" value="0.0253653321415186" units="cm"/>
      <inkml:brushProperty name="height" value="0.0253653321415186" units="cm"/>
      <inkml:brushProperty name="color" value="#F2395B"/>
      <inkml:brushProperty name="ignorePressure" value="0"/>
    </inkml:brush>
  </inkml:definitions>
  <inkml:trace contextRef="#ctx0" brushRef="#br0">52250.000000 40150.000000 867,'28.000000'-46.000000'3,"6.000000"10.000000"6 ,7.000000 10.000000 6,6.000000 9.000000 6,4.000000 4.000000 2,4.000000 1.000000-3,3.000000-1.000000-2,3.000000 1.000000-2,-2.000000 4.000000-8,-6.000000 9.000000-14,-6.000000 10.000000-11,-6.000000 10.000000-14,-9.000000 4.000000-7,-8.000000 0.000000-1,-10.000000 0.000000-2,-9.000000 0.000000-1</inkml:trace>
</inkml:ink>
</file>

<file path=ppt/ink/ink1146.xml><?xml version="1.0" encoding="utf-8"?>
<inkml:ink xmlns:inkml="http://www.w3.org/2003/InkML">
  <annotation type="ScanImages2ExtractSignatures">1</annotation>
  <annotation type="ScanImagesWidth">547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5:10"/>
    </inkml:context>
    <inkml:brush xml:id="br0">
      <inkml:brushProperty name="width" value="0.0371100269258022" units="cm"/>
      <inkml:brushProperty name="height" value="0.0371100269258022" units="cm"/>
      <inkml:brushProperty name="color" value="#F2395B"/>
      <inkml:brushProperty name="ignorePressure" value="0"/>
    </inkml:brush>
  </inkml:definitions>
  <inkml:trace contextRef="#ctx0" brushRef="#br0">52150.000000 40350.000000 592,'-22.000000'28.000000'41,"6.000000"6.000000"-7 ,7.000000 7.000000-8,6.000000 6.000000-6,1.000000 3.000000-6,-3.000000 0.000000-4,-3.000000 0.000000-3,-2.000000 0.000000-3,-5.000000 0.000000-2,-2.000000 0.000000 1,-3.000000 0.000000 2,-3.000000 0.000000 1,5.000000-11.000000-8,17.000000-22.000000-17,15.000000-22.000000-16,16.000000-21.000000-16,13.000000-14.000000-3,14.000000-2.000000 10,11.000000-3.000000 10,14.000000-3.000000 11,5.000000-1.000000 8,1.000000 4.000000 6,-1.000000 3.000000 5,1.000000 3.000000 6,-6.000000 4.000000 6,-8.000000 7.000000 6,-10.000000 6.000000 6,-9.000000 7.000000 6,-12.000000 10.000000 3,-11.000000 16.000000 1,-14.000000 15.000000 2,-11.000000 17.000000-1,-20.000000 8.000000-1,-24.000000 4.000000-7,-26.000000 3.000000-5,-24.000000 3.000000-6,-10.000000 1.000000-6,6.000000 1.000000-3,7.000000-1.000000-4,6.000000 1.000000-4,6.000000-6.000000-3,6.000000-8.000000-1,7.000000-10.000000-2,6.000000-9.000000 0,6.000000-7.000000-1,6.000000-3.000000 2,7.000000-3.000000 2,6.000000-2.000000 0,9.000000-5.000000 3,13.000000-2.000000 2,12.000000-3.000000 1,13.000000-3.000000 3,10.000000-6.000000 0,10.000000-5.000000-1,10.000000-7.000000-2,9.000000-5.000000-1,4.000000-8.000000-2,1.000000-5.000000-2,-1.000000-7.000000 0,1.000000-5.000000-2,-4.000000-3.000000-2,-6.000000 4.000000 0,-6.000000 3.000000-1,-6.000000 3.000000-2,-7.000000-1.000000 0,-6.000000-2.000000-1,-6.000000-3.000000-2,-6.000000-3.000000-1,-6.000000-4.000000 2,-2.000000-3.000000 2,-3.000000-3.000000 2,-3.000000-2.000000 3,-4.000000-3.000000 2,-3.000000 1.000000 2,-3.000000-1.000000 1,-2.000000 1.000000 2,-3.000000 1.000000 1,1.000000 3.000000 0,-1.000000 3.000000 0,1.000000 4.000000 1,-1.000000 2.000000 1,1.000000 4.000000 6,-1.000000 3.000000 4,1.000000 3.000000 4,1.000000 14.000000 9,3.000000 25.000000 13,3.000000 25.000000 11,4.000000 25.000000 13,-1.000000 14.000000 1,-3.000000 3.000000-12,-3.000000 3.000000-10,-2.000000 4.000000-11,-5.000000 5.000000-7,-2.000000 10.000000-4,-3.000000 10.000000-3,-3.000000 9.000000-3,-2.000000 4.000000-5,0.000000 1.000000-6,0.000000-1.000000-4,0.000000 1.000000-6,0.000000-6.000000-2,0.000000-8.000000-1,0.000000-10.000000-1,0.000000-9.000000 0,3.000000-10.000000-4,6.000000-9.000000-4,7.000000-10.000000-6,6.000000-8.000000-5,7.000000-15.000000-4,10.000000-19.000000-4,10.000000-18.000000-2,9.000000-19.000000-3,6.000000-8.000000 3,3.000000 3.000000 10,3.000000 3.000000 9,4.000000 4.000000 10,-1.000000 2.000000 7,-3.000000 4.000000 5,-3.000000 3.000000 4,-2.000000 3.000000 5,-3.000000 3.000000 4,1.000000 3.000000 3,-1.000000 3.000000 2,1.000000 4.000000 3,-3.000000 2.000000 1,-2.000000 4.000000 1,-3.000000 3.000000 0,-3.000000 3.000000 1,-10.000000 6.000000-2,-16.000000 9.000000-4,-15.000000 10.000000-4,-15.000000 10.000000-4,-11.000000-1.000000-4,-2.000000-9.000000-8,-3.000000-10.000000-8,-3.000000-8.000000-6,-6.000000-8.000000-4,-5.000000-2.000000 0,-7.000000-3.000000 2,-5.000000-3.000000-1,-4.000000-6.000000 2,0.000000-5.000000-2,0.000000-7.000000 1,0.000000-5.000000 0,0.000000-4.000000 2,0.000000 0.000000 3,0.000000 0.000000 5,0.000000 0.000000 3,1.000000 0.000000 4,4.000000 0.000000 4,3.000000 0.000000 3,3.000000 0.000000 4,4.000000 1.000000 1,7.000000 4.000000-1,6.000000 3.000000-1,7.000000 3.000000 0,5.000000 7.000000 7,7.000000 14.000000 16,6.000000 11.000000 15,7.000000 14.000000 15,7.000000 10.000000 4,9.000000 9.000000-10,10.000000 10.000000-7,10.000000 10.000000-10,10.000000 4.000000-6,13.000000 0.000000-4,12.000000 0.000000-5,13.000000 0.000000-3,13.000000-2.000000-7,17.000000-3.000000-5,15.000000-3.000000-7,16.000000-2.000000-5,15.000000-8.000000-9,16.000000-8.000000-7,15.000000-10.000000-9,17.000000-9.000000-9,-11.000000-7.000000-1,-33.000000-3.000000 4,-35.000000-3.000000 4,-34.000000-2.000000 4,-20.000000-5.000000-1,-2.000000-2.000000-7,-3.000000-3.000000-7,-3.000000-3.000000-8</inkml:trace>
</inkml:ink>
</file>

<file path=ppt/ink/ink114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5:20"/>
    </inkml:context>
    <inkml:brush xml:id="br0">
      <inkml:brushProperty name="width" value="0.0442299917340279" units="cm"/>
      <inkml:brushProperty name="height" value="0.0442299917340279" units="cm"/>
      <inkml:brushProperty name="color" value="#000000"/>
      <inkml:brushProperty name="ignorePressure" value="0"/>
    </inkml:brush>
  </inkml:definitions>
  <inkml:trace contextRef="#ctx0" brushRef="#br0">71900.000000 21400.000000 497,'-18.000000'-22.000000'16,"17.000000"6.000000"-5 ,15.000000 7.000000-5,16.000000 6.000000-5,9.000000 3.000000 3,3.000000 0.000000 12,3.000000 0.000000 11,4.000000 0.000000 12,2.000000-4.000000 2,4.000000-5.000000-8,3.000000-7.000000-7,3.000000-5.000000-7,4.000000-3.000000-5,7.000000 4.000000-3,6.000000 3.000000-3,7.000000 3.000000-2,2.000000-1.000000-2,1.000000-2.000000 0,-1.000000-3.000000-1,1.000000-3.000000-1,-3.000000 1.000000 0,-2.000000 6.000000 0,-3.000000 7.000000 0,-3.000000 6.000000-1,-4.000000 1.000000 0,-3.000000-3.000000 1,-3.000000-3.000000 1,-2.000000-2.000000 1,-5.000000-3.000000 1,-2.000000 1.000000 1,-3.000000-1.000000 0,-3.000000 1.000000 2,-4.000000 1.000000 0,-3.000000 3.000000-1,-3.000000 3.000000 1,-2.000000 4.000000-1,-3.000000 1.000000 1,1.000000 0.000000 1,-1.000000 0.000000 2,1.000000 0.000000 2,-1.000000 1.000000 1,1.000000 4.000000 1,-1.000000 3.000000 2,1.000000 3.000000 0,-1.000000-1.000000-1,1.000000-2.000000-5,-1.000000-3.000000-4,1.000000-3.000000-5,1.000000-2.000000-3,3.000000 0.000000-1,3.000000 0.000000 0,4.000000 0.000000 0,1.000000 0.000000-1,0.000000 0.000000-2,0.000000 0.000000 1,0.000000 0.000000-2,-2.000000 0.000000 0,-3.000000 0.000000 2,-3.000000 0.000000 1,-2.000000 0.000000 1,-1.000000 0.000000-1,3.000000 0.000000-2,3.000000 0.000000-3,4.000000 0.000000-1,-1.000000 0.000000-6,-3.000000 0.000000-6,-3.000000 0.000000-6,-2.000000 0.000000-8</inkml:trace>
</inkml:ink>
</file>

<file path=ppt/ink/ink114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5:27"/>
    </inkml:context>
    <inkml:brush xml:id="br0">
      <inkml:brushProperty name="width" value="0.0448333024978638" units="cm"/>
      <inkml:brushProperty name="height" value="0.0448333024978638" units="cm"/>
      <inkml:brushProperty name="color" value="#F2395B"/>
      <inkml:brushProperty name="ignorePressure" value="0"/>
    </inkml:brush>
  </inkml:definitions>
  <inkml:trace contextRef="#ctx0" brushRef="#br0">37750.000000 45400.000000 490,'0.000000'-63.000000'3,"0.000000"26.000000"29 ,0.000000 24.000000 29,0.000000 26.000000 30,1.000000 13.000000 5,4.000000 4.000000-21,3.000000 3.000000-19,3.000000 3.000000-21,4.000000 1.000000-13,7.000000 1.000000-6,6.000000-1.000000-7,7.000000 1.000000-6,0.000000-3.000000-4,-2.000000-2.000000 1,-3.000000-3.000000 0,-3.000000-3.000000 0,-1.000000-6.000000 0,4.000000-5.000000 2,3.000000-7.000000 1,3.000000-5.000000 1,4.000000-9.000000-1,7.000000-9.000000-6,6.000000-10.000000-3,7.000000-8.000000-6,2.000000-14.000000-2,1.000000-15.000000-1,-1.000000-15.000000 0,1.000000-16.000000-1,7.000000-16.000000-4,16.000000-16.000000-6,15.000000-15.000000-6,17.000000-15.000000-7,-3.000000 2.000000 0,-18.000000 22.000000 7,-19.000000 22.000000 6,-18.000000 23.000000 7,-12.000000 13.000000-2,-3.000000 6.000000-10,-3.000000 7.000000-10,-2.000000 6.000000-11</inkml:trace>
</inkml:ink>
</file>

<file path=ppt/ink/ink114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5:30"/>
    </inkml:context>
    <inkml:brush xml:id="br0">
      <inkml:brushProperty name="width" value="0.0408132448792458" units="cm"/>
      <inkml:brushProperty name="height" value="0.0408132448792458" units="cm"/>
      <inkml:brushProperty name="color" value="#F2395B"/>
      <inkml:brushProperty name="ignorePressure" value="0"/>
    </inkml:brush>
  </inkml:definitions>
  <inkml:trace contextRef="#ctx0" brushRef="#br0">86400.000000 45700.000000 539,'25.000000'-22.000000'68,"0.000000"6.000000"-10 ,0.000000 7.000000-11,0.000000 6.000000-10,1.000000 7.000000-7,4.000000 10.000000-1,3.000000 10.000000-1,3.000000 9.000000-2,1.000000 4.000000-1,1.000000 1.000000-3,-1.000000-1.000000-2,1.000000 1.000000-3,-3.000000-1.000000-3,-2.000000 1.000000-1,-3.000000-1.000000-2,-3.000000 1.000000-3,-2.000000 1.000000-2,0.000000 3.000000-4,0.000000 3.000000-5,0.000000 4.000000-3,1.000000-4.000000-1,4.000000-9.000000 0,3.000000-10.000000 1,3.000000-8.000000 1,1.000000-8.000000 2,1.000000-2.000000 1,-1.000000-3.000000 2,1.000000-3.000000 2,-1.000000-6.000000 1,1.000000-5.000000-2,-1.000000-7.000000 0,1.000000-5.000000-2,2.000000-6.000000 1,7.000000-3.000000-1,6.000000-3.000000 2,7.000000-2.000000-1,13.000000-11.000000 0,22.000000-15.000000-1,22.000000-15.000000-1,23.000000-16.000000-2,16.000000-16.000000-5,13.000000-16.000000-11,12.000000-15.000000-10,13.000000-15.000000-9,-2.000000-4.000000-8,-16.000000 9.000000-4,-15.000000 10.000000-4,-15.000000 10.000000-4,-21.000000 14.000000 3,-25.000000 23.000000 9,-25.000000 22.000000 9,-25.000000 22.000000 9</inkml:trace>
</inkml:ink>
</file>

<file path=ppt/ink/ink11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5:32"/>
    </inkml:context>
    <inkml:brush xml:id="br0">
      <inkml:brushProperty name="width" value="0.0396031476557255" units="cm"/>
      <inkml:brushProperty name="height" value="0.0396031476557255" units="cm"/>
      <inkml:brushProperty name="color" value="#00BFF3"/>
      <inkml:brushProperty name="ignorePressure" value="0"/>
    </inkml:brush>
  </inkml:definitions>
  <inkml:trace contextRef="#ctx0" brushRef="#br0">57600.000000 9500.000000 555,'-43.000000'-104.000000'47,"17.000000"45.000000"5 ,15.000000 43.000000 6,16.000000 45.000000 6,7.000000 28.000000-2,1.000000 17.000000-12,-1.000000 15.000000-11,1.000000 16.000000-11,-3.000000 5.000000-9,-2.000000-2.000000-5,-3.000000-3.000000-5,-3.000000-3.000000-6,-4.000000 5.000000-8,-3.000000 17.000000-7,-3.000000 15.000000-10,-2.000000 16.000000-8,-3.000000-1.000000-6,1.000000-15.000000-5,-1.000000-15.000000-4,1.000000-16.000000-5,1.000000-15.000000 0,3.000000-11.000000 2,3.000000-14.000000 3,4.000000-11.000000 3,-1.000000-12.000000 5,-3.000000-9.000000 6,-3.000000-10.000000 6,-2.000000-8.000000 8</inkml:trace>
</inkml:ink>
</file>

<file path=ppt/ink/ink115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5:35"/>
    </inkml:context>
    <inkml:brush xml:id="br0">
      <inkml:brushProperty name="width" value="0.0348789542913437" units="cm"/>
      <inkml:brushProperty name="height" value="0.0348789542913437" units="cm"/>
      <inkml:brushProperty name="color" value="#F2395B"/>
      <inkml:brushProperty name="ignorePressure" value="0"/>
    </inkml:brush>
  </inkml:definitions>
  <inkml:trace contextRef="#ctx0" brushRef="#br0">8650.000000 48450.000000 630,'26.000000'-41.000000'0,"4.000000"19.000000"11 ,3.000000 19.000000 9,3.000000 19.000000 10,1.000000 12.000000 4,1.000000 6.000000-4,-1.000000 7.000000-2,1.000000 6.000000-3,2.000000 9.000000-2,7.000000 13.000000-2,6.000000 12.000000-3,7.000000 13.000000-1,0.000000 7.000000-2,-2.000000 4.000000-3,-3.000000 3.000000-2,-3.000000 3.000000-2,-4.000000-2.000000-2,-3.000000-6.000000-1,-3.000000-6.000000 0,-2.000000-6.000000-1,-3.000000-6.000000-2,1.000000-2.000000-1,-1.000000-3.000000-2,1.000000-3.000000-1,-3.000000-9.000000-1,-2.000000-11.000000 1,-3.000000-14.000000 0,-3.000000-11.000000 2,5.000000-17.000000 1,17.000000-18.000000 2,15.000000-19.000000 3,16.000000-18.000000 2,12.000000-25.000000 1,9.000000-27.000000-1,10.000000-28.000000-1,10.000000-28.000000-1,10.000000-17.000000-2,13.000000-2.000000-2,12.000000-3.000000-2,13.000000-3.000000-2,18.000000-7.000000-2,26.000000-9.000000-5,24.000000-10.000000-3,26.000000-8.000000-4,15.000000-4.000000-7,6.000000 3.000000-12,7.000000 3.000000-10,6.000000 4.000000-11,-27.000000 19.000000-3,-59.000000 39.000000 5,-60.000000 36.000000 7,-58.000000 39.000000 5</inkml:trace>
</inkml:ink>
</file>

<file path=ppt/ink/ink11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5:35"/>
    </inkml:context>
    <inkml:brush xml:id="br0">
      <inkml:brushProperty name="width" value="0.0417471416294575" units="cm"/>
      <inkml:brushProperty name="height" value="0.0417471416294575" units="cm"/>
      <inkml:brushProperty name="color" value="#F2395B"/>
      <inkml:brushProperty name="ignorePressure" value="0"/>
    </inkml:brush>
  </inkml:definitions>
  <inkml:trace contextRef="#ctx0" brushRef="#br0">29650.000000 49650.000000 526,'-71.000000'-16.000000'129,"10.000000"19.000000"-30 ,10.000000 19.000000-27,9.000000 19.000000-29,-1.000000 10.000000-16,-8.000000 4.000000-3,-10.000000 3.000000-3,-9.000000 3.000000-4,-4.000000 4.000000-3,4.000000 7.000000-2,3.000000 6.000000-4,3.000000 7.000000-2,-2.000000 2.000000-4,-6.000000 1.000000-5,-6.000000-1.000000-5,-6.000000 1.000000-4,1.000000-4.000000-5,9.000000-6.000000-2,10.000000-6.000000-2,10.000000-6.000000-4</inkml:trace>
</inkml:ink>
</file>

<file path=ppt/ink/ink11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5:36"/>
    </inkml:context>
    <inkml:brush xml:id="br0">
      <inkml:brushProperty name="width" value="0.0371461473405361" units="cm"/>
      <inkml:brushProperty name="height" value="0.0371461473405361" units="cm"/>
      <inkml:brushProperty name="color" value="#F2395B"/>
      <inkml:brushProperty name="ignorePressure" value="0"/>
    </inkml:brush>
  </inkml:definitions>
  <inkml:trace contextRef="#ctx0" brushRef="#br0">28400.000000 49800.000000 592,'-60.000000'-38.000000'21,"32.000000"26.000000"15 ,31.000000 24.000000 15,32.000000 26.000000 16,16.000000 16.000000 1,4.000000 10.000000-13,3.000000 10.000000-11,3.000000 9.000000-13,4.000000 6.000000-11,7.000000 3.000000-8,6.000000 3.000000-9,7.000000 4.000000-9,-1.000000 1.000000-5,-6.000000 0.000000-2,-6.000000 0.000000 0,-6.000000 0.000000-2,-9.000000-10.000000-10,-8.000000-18.000000-19,-10.000000-19.000000-20,-9.000000-18.000000-19</inkml:trace>
</inkml:ink>
</file>

<file path=ppt/ink/ink1153.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5:41"/>
    </inkml:context>
    <inkml:brush xml:id="br0">
      <inkml:brushProperty name="width" value="0.0393449366092682" units="cm"/>
      <inkml:brushProperty name="height" value="0.0393449366092682" units="cm"/>
      <inkml:brushProperty name="color" value="#F2395B"/>
      <inkml:brushProperty name="ignorePressure" value="0"/>
    </inkml:brush>
  </inkml:definitions>
  <inkml:trace contextRef="#ctx0" brushRef="#br0">25100.000000 51850.000000 559,'4.000000'-47.000000'10,"10.000000"6.000000"3 ,10.000000 7.000000 4,9.000000 6.000000 2,7.000000 4.000000 1,7.000000 4.000000 0,6.000000 3.000000-3,7.000000 3.000000 0,4.000000 3.000000-2,3.000000 3.000000-2,3.000000 3.000000-2,4.000000 4.000000-2,2.000000-1.000000 0,4.000000-3.000000 1,3.000000-3.000000 1,3.000000-2.000000 0,-5.000000-1.000000 0,-12.000000 3.000000-2,-13.000000 3.000000-2,-12.000000 4.000000-3,-9.000000 5.000000-1,-2.000000 10.000000-1,-3.000000 10.000000-2,-3.000000 9.000000-1,-6.000000 4.000000 0,-5.000000 1.000000-1,-7.000000-1.000000 0,-5.000000 1.000000 1,-12.000000 8.000000 1,-16.000000 20.000000 3,-15.000000 18.000000 3,-15.000000 20.000000 2,-12.000000 13.000000 2,-6.000000 9.000000 1,-6.000000 10.000000 0,-6.000000 10.000000 0,1.000000-3.000000 1,9.000000-11.000000 0,10.000000-14.000000 0,10.000000-11.000000 1,5.000000-3.000000-1,4.000000 10.000000-1,3.000000 10.000000-1,3.000000 9.000000-2,4.000000-4.000000 0,7.000000-15.000000-1,6.000000-15.000000 0,7.000000-16.000000-2,7.000000-13.000000 0,9.000000-9.000000-1,10.000000-10.000000-2,10.000000-8.000000 0,7.000000-9.000000-3,6.000000-6.000000-2,7.000000-6.000000-3,6.000000-6.000000-3,4.000000-6.000000-1,4.000000-2.000000-1,3.000000-3.000000-1,3.000000-3.000000-1,3.000000-2.000000-1,3.000000 0.000000-3,3.000000 0.000000-2,4.000000 0.000000-2,-1.000000-2.000000-3,-3.000000-3.000000-2,-3.000000-3.000000-2,-2.000000-2.000000-2,-5.000000-3.000000-2,-2.000000 1.000000-1,-3.000000-1.000000 0,-3.000000 1.000000-2,-7.000000-1.000000 2,-9.000000 1.000000 4,-10.000000-1.000000 4,-8.000000 1.000000 4,-6.000000-1.000000 4,1.000000 1.000000 1,-1.000000-1.000000 2,1.000000 1.000000 2</inkml:trace>
</inkml:ink>
</file>

<file path=ppt/ink/ink115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5:41"/>
    </inkml:context>
    <inkml:brush xml:id="br0">
      <inkml:brushProperty name="width" value="0.030286805704236" units="cm"/>
      <inkml:brushProperty name="height" value="0.030286805704236" units="cm"/>
      <inkml:brushProperty name="color" value="#F2395B"/>
      <inkml:brushProperty name="ignorePressure" value="0"/>
    </inkml:brush>
  </inkml:definitions>
  <inkml:trace contextRef="#ctx0" brushRef="#br0">25700.000000 53200.000000 726,'-85.000000'-47.000000'6,"32.000000"6.000000"13 ,31.000000 7.000000 12,32.000000 6.000000 12,24.000000 3.000000 3,19.000000 0.000000-7,19.000000 0.000000-8,19.000000 0.000000-8,10.000000 1.000000-6,4.000000 4.000000-6,3.000000 3.000000-4,3.000000 3.000000-7,-1.000000 3.000000-5,-2.000000 3.000000-7,-3.000000 3.000000-8,-3.000000 4.000000-7,-10.000000 2.000000-1,-16.000000 4.000000 3,-15.000000 3.000000 5,-15.000000 3.000000 4</inkml:trace>
</inkml:ink>
</file>

<file path=ppt/ink/ink115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5:42"/>
    </inkml:context>
    <inkml:brush xml:id="br0">
      <inkml:brushProperty name="width" value="0.0345036275684834" units="cm"/>
      <inkml:brushProperty name="height" value="0.0345036275684834" units="cm"/>
      <inkml:brushProperty name="color" value="#F2395B"/>
      <inkml:brushProperty name="ignorePressure" value="0"/>
    </inkml:brush>
  </inkml:definitions>
  <inkml:trace contextRef="#ctx0" brushRef="#br0">27400.000000 53650.000000 637,'21.000000'-47.000000'21,"-5.000000"6.000000"1 ,-7.000000 7.000000 1,-5.000000 6.000000 0,-4.000000 3.000000-2,0.000000 0.000000-5,0.000000 0.000000-5,0.000000 0.000000-6,-4.000000 1.000000-2,-5.000000 4.000000-1,-7.000000 3.000000 1,-5.000000 3.000000 0,-6.000000 4.000000 1,-3.000000 7.000000 2,-3.000000 6.000000 2,-2.000000 7.000000 2,-5.000000 5.000000 2,-2.000000 7.000000 2,-3.000000 6.000000 2,-3.000000 7.000000 2,-1.000000 5.000000 0,4.000000 7.000000-2,3.000000 6.000000-1,3.000000 7.000000-3,4.000000 0.000000 0,7.000000-2.000000 0,6.000000-3.000000 1,7.000000-3.000000-1,5.000000-6.000000-3,7.000000-5.000000-6,6.000000-7.000000-8,7.000000-5.000000-5,5.000000-8.000000-4,7.000000-5.000000 0,6.000000-7.000000 0,7.000000-5.000000 1,4.000000-11.000000-1,3.000000-11.000000-3,3.000000-14.000000-3,4.000000-11.000000-2,1.000000-6.000000-2,0.000000 4.000000 0,0.000000 3.000000-1,0.000000 3.000000-1,-5.000000 3.000000 3,-9.000000 3.000000 3,-10.000000 3.000000 3,-8.000000 4.000000 4,-8.000000 8.000000 11,-2.000000 17.000000 21,-3.000000 15.000000 19,-3.000000 16.000000 21,-1.000000 5.000000 2,4.000000-2.000000-15,3.000000-3.000000-15,3.000000-3.000000-15,4.000000-2.000000-12,7.000000 0.000000-8,6.000000 0.000000-8,7.000000 0.000000-8,0.000000 0.000000-8,-2.000000 0.000000-4,-3.000000 0.000000-7,-3.000000 0.000000-4,-2.000000-4.000000-2,0.000000-5.000000 0,0.000000-7.000000 3,0.000000-5.000000 0</inkml:trace>
</inkml:ink>
</file>

<file path=ppt/ink/ink1156.xml><?xml version="1.0" encoding="utf-8"?>
<inkml:ink xmlns:inkml="http://www.w3.org/2003/InkML">
  <annotation type="ScanImages2ExtractSignatures">1</annotation>
  <annotation type="ScanImagesWidth">-2107591968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5:43"/>
    </inkml:context>
    <inkml:brush xml:id="br0">
      <inkml:brushProperty name="width" value="0.0402650535106659" units="cm"/>
      <inkml:brushProperty name="height" value="0.0402650535106659" units="cm"/>
      <inkml:brushProperty name="color" value="#F2395B"/>
      <inkml:brushProperty name="ignorePressure" value="0"/>
    </inkml:brush>
  </inkml:definitions>
  <inkml:trace contextRef="#ctx0" brushRef="#br0">29000.000000 52850.000000 546,'-22.000000'-19.000000'10,"6.000000"13.000000"6 ,7.000000 12.000000 6,6.000000 13.000000 7,3.000000 9.000000 2,0.000000 6.000000-3,0.000000 7.000000-3,0.000000 6.000000-2,0.000000 1.000000-2,0.000000-3.000000 0,0.000000-3.000000-1,0.000000-2.000000 0,0.000000-1.000000 0,0.000000 3.000000-1,0.000000 3.000000-1,0.000000 4.000000-1,0.000000 2.000000 0,0.000000 4.000000-1,0.000000 3.000000 0,0.000000 3.000000-1,0.000000-1.000000-2,0.000000-2.000000-1,0.000000-3.000000-3,0.000000-3.000000-1,-2.000000-2.000000-2,-3.000000 0.000000-5,-3.000000 0.000000-2,-2.000000 0.000000-4,-5.000000-2.000000-4,-2.000000-3.000000-5,-3.000000-3.000000-3,-3.000000-2.000000-5,-6.000000-15.000000-6,-5.000000-25.000000-7,-7.000000-25.000000-8,-5.000000-25.000000-8,0.000000-15.000000-2,10.000000-2.000000 4,10.000000-3.000000 3,9.000000-3.000000 4,4.000000 2.000000 5,1.000000 10.000000 9,-1.000000 10.000000 9,1.000000 9.000000 8,-3.000000 4.000000 4,-2.000000 1.000000 2,-3.000000-1.000000 2,-3.000000 1.000000 1,-2.000000 2.000000 3,0.000000 7.000000 9,0.000000 6.000000 6,0.000000 7.000000 8,0.000000 5.000000 6,0.000000 7.000000 5,0.000000 6.000000 5,0.000000 7.000000 5,1.000000 5.000000-2,4.000000 7.000000-6,3.000000 6.000000-6,3.000000 7.000000-7,1.000000 2.000000-7,1.000000 1.000000-6,-1.000000-1.000000-6,1.000000 1.000000-7,1.000000-1.000000-3,3.000000 1.000000 1,3.000000-1.000000-1,4.000000 1.000000 1,4.000000-3.000000-10,6.000000-2.000000-16,7.000000-3.000000-18,6.000000-3.000000-18,1.000000-4.000000-2,-3.000000-3.000000 14,-3.000000-3.000000 14,-2.000000-2.000000 13</inkml:trace>
</inkml:ink>
</file>

<file path=ppt/ink/ink115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5:43"/>
    </inkml:context>
    <inkml:brush xml:id="br0">
      <inkml:brushProperty name="width" value="0.0368042103946209" units="cm"/>
      <inkml:brushProperty name="height" value="0.0368042103946209" units="cm"/>
      <inkml:brushProperty name="color" value="#F2395B"/>
      <inkml:brushProperty name="ignorePressure" value="0"/>
    </inkml:brush>
  </inkml:definitions>
  <inkml:trace contextRef="#ctx0" brushRef="#br0">29450.000000 53700.000000 597,'68.000000'25.000000'43,"-11.000000"0.000000"0 ,-14.000000 0.000000 1,-11.000000 0.000000 0,-7.000000 0.000000-1,0.000000 0.000000-4,0.000000 0.000000-6,0.000000 0.000000-4,0.000000 1.000000-4,0.000000 4.000000-3,0.000000 3.000000-4,0.000000 3.000000-2,-2.000000 1.000000-12,-3.000000 1.000000-21,-3.000000-1.000000-21,-2.000000 1.000000-20</inkml:trace>
</inkml:ink>
</file>

<file path=ppt/ink/ink1158.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5:44"/>
    </inkml:context>
    <inkml:brush xml:id="br0">
      <inkml:brushProperty name="width" value="0.0467113554477692" units="cm"/>
      <inkml:brushProperty name="height" value="0.0467113554477692" units="cm"/>
      <inkml:brushProperty name="color" value="#F2395B"/>
      <inkml:brushProperty name="ignorePressure" value="0"/>
    </inkml:brush>
  </inkml:definitions>
  <inkml:trace contextRef="#ctx0" brushRef="#br0">34250.000000 52100.000000 470,'-18.000000'26.000000'106,"17.000000"4.000000"-23 ,15.000000 3.000000-25,16.000000 3.000000-23,10.000000 1.000000-12,7.000000 1.000000-1,6.000000-1.000000-1,7.000000 1.000000 0,2.000000-3.000000-1,1.000000-2.000000-2,-1.000000-3.000000-2,1.000000-3.000000-2,-1.000000-1.000000-1,1.000000 4.000000-1,-1.000000 3.000000-2,1.000000 3.000000 0,1.000000 1.000000-2,3.000000 1.000000 0,3.000000-1.000000-1,4.000000 1.000000 0,-3.000000-1.000000 0,-5.000000 1.000000-3,-7.000000-1.000000 0,-5.000000 1.000000-2,-6.000000-3.000000-2,-3.000000-2.000000-3,-3.000000-3.000000-4,-2.000000-3.000000-3,-8.000000-1.000000-1,-8.000000 4.000000 2,-10.000000 3.000000 3,-9.000000 3.000000 1,-10.000000-1.000000 2,-9.000000-2.000000 2,-10.000000-3.000000 0,-8.000000-3.000000 3,-9.000000-2.000000 0,-6.000000 0.000000 0,-6.000000 0.000000 0,-6.000000 0.000000 0,-9.000000 3.000000-1,-8.000000 6.000000-1,-10.000000 7.000000-2,-9.000000 6.000000-2,-9.000000 4.000000-1,-5.000000 4.000000-2,-7.000000 3.000000-1,-5.000000 3.000000-2,6.000000-4.000000-2,23.000000-8.000000-4,22.000000-10.000000-3,22.000000-9.000000-3,7.000000-2.000000-3,-6.000000 6.000000-1,-6.000000 7.000000-1,-6.000000 6.000000-2,-1.000000-1.000000 2,7.000000-5.000000 4,6.000000-7.000000 3,7.000000-5.000000 4,5.000000-4.000000-3,7.000000 0.000000-10,6.000000 0.000000-10,7.000000 0.000000-10</inkml:trace>
</inkml:ink>
</file>

<file path=ppt/ink/ink115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5:44"/>
    </inkml:context>
    <inkml:brush xml:id="br0">
      <inkml:brushProperty name="width" value="0.0345845744013786" units="cm"/>
      <inkml:brushProperty name="height" value="0.0345845744013786" units="cm"/>
      <inkml:brushProperty name="color" value="#F2395B"/>
      <inkml:brushProperty name="ignorePressure" value="0"/>
    </inkml:brush>
  </inkml:definitions>
  <inkml:trace contextRef="#ctx0" brushRef="#br0">38450.000000 50850.000000 636,'3.000000'-88.000000'72,"6.000000"26.000000"-14 ,7.000000 24.000000-15,6.000000 26.000000-15,10.000000 12.000000-7,17.000000 0.000000 1,15.000000 0.000000 1,16.000000 0.000000 0,12.000000 0.000000-2,9.000000 0.000000-2,10.000000 0.000000-4,10.000000 0.000000-3,2.000000 3.000000-6,-3.000000 6.000000-6,-3.000000 7.000000-8,-2.000000 6.000000-8,-12.000000 3.000000-5,-19.000000 0.000000-4,-18.000000 0.000000-4,-19.000000 0.000000-4,-16.000000 1.000000-1,-12.000000 4.000000 2,-13.000000 3.000000 2,-12.000000 3.000000 1,-13.000000 1.000000 1,-12.000000 1.000000-2,-13.000000-1.000000-1,-12.000000 1.000000-1,-2.000000-3.000000 1,9.000000-2.000000 4,10.000000-3.000000 6,10.000000-3.000000 4</inkml:trace>
</inkml:ink>
</file>

<file path=ppt/ink/ink11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5:32"/>
    </inkml:context>
    <inkml:brush xml:id="br0">
      <inkml:brushProperty name="width" value="0.027649337425828" units="cm"/>
      <inkml:brushProperty name="height" value="0.027649337425828" units="cm"/>
      <inkml:brushProperty name="color" value="#00BFF3"/>
      <inkml:brushProperty name="ignorePressure" value="0"/>
    </inkml:brush>
  </inkml:definitions>
  <inkml:trace contextRef="#ctx0" brushRef="#br0">57700.000000 10600.000000 795,'118.000000'-69.000000'17,"-11.000000"13.000000"3 ,-14.000000 12.000000 4,-11.000000 13.000000 3,-4.000000 7.000000 1,6.000000 4.000000-3,7.000000 3.000000-2,6.000000 3.000000-2,-1.000000 3.000000-6,-5.000000 3.000000-10,-7.000000 3.000000-11,-5.000000 4.000000-11,-11.000000 1.000000-8,-11.000000 0.000000-7,-14.000000 0.000000-7,-11.000000 0.000000-7</inkml:trace>
</inkml:ink>
</file>

<file path=ppt/ink/ink116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5:45"/>
    </inkml:context>
    <inkml:brush xml:id="br0">
      <inkml:brushProperty name="width" value="0.0457336530089378" units="cm"/>
      <inkml:brushProperty name="height" value="0.0457336530089378" units="cm"/>
      <inkml:brushProperty name="color" value="#F2395B"/>
      <inkml:brushProperty name="ignorePressure" value="0"/>
    </inkml:brush>
  </inkml:definitions>
  <inkml:trace contextRef="#ctx0" brushRef="#br0">38750.000000 51300.000000 481,'-22.000000'-16.000000'11,"6.000000"19.000000"18 ,7.000000 19.000000 19,6.000000 19.000000 17,1.000000 13.000000 4,-3.000000 10.000000-12,-3.000000 10.000000-10,-2.000000 9.000000-12,-6.000000 10.000000-7,-6.000000 14.000000-4,-6.000000 11.000000-3,-6.000000 14.000000-4,-4.000000 5.000000-3,1.000000 1.000000-1,-1.000000-1.000000-1,1.000000 1.000000-1,1.000000-3.000000-2,3.000000-2.000000-3,3.000000-3.000000-4,4.000000-3.000000-2,2.000000-7.000000-3,4.000000-9.000000-1,3.000000-10.000000 0,3.000000-8.000000-1,3.000000-12.000000 0,3.000000-12.000000 0,3.000000-13.000000 0,4.000000-12.000000-1,7.000000-9.000000-1,13.000000-2.000000-2,12.000000-3.000000-2,13.000000-3.000000-2,9.000000-6.000000-3,6.000000-5.000000 0,7.000000-7.000000-2,6.000000-5.000000 0,4.000000-4.000000-2,4.000000 0.000000 0,3.000000 0.000000-1,3.000000 0.000000 0,1.000000 0.000000-3,1.000000 0.000000-1,-1.000000 0.000000-3,1.000000 0.000000-3,-7.000000 0.000000-1,-12.000000 0.000000 0,-13.000000 0.000000 1,-12.000000 0.000000 1,-9.000000-2.000000 1,-2.000000-3.000000 1,-3.000000-3.000000 2,-3.000000-2.000000 3</inkml:trace>
</inkml:ink>
</file>

<file path=ppt/ink/ink116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5:45"/>
    </inkml:context>
    <inkml:brush xml:id="br0">
      <inkml:brushProperty name="width" value="0.0312618762254715" units="cm"/>
      <inkml:brushProperty name="height" value="0.0312618762254715" units="cm"/>
      <inkml:brushProperty name="color" value="#F2395B"/>
      <inkml:brushProperty name="ignorePressure" value="0"/>
    </inkml:brush>
  </inkml:definitions>
  <inkml:trace contextRef="#ctx0" brushRef="#br0">38650.000000 52550.000000 703,'-66.000000'-69.000000'5,"19.000000"13.000000"7 ,19.000000 12.000000 10,19.000000 13.000000 8,19.000000 7.000000 5,23.000000 4.000000 0,22.000000 3.000000 1,22.000000 3.000000 0,16.000000 3.000000-3,14.000000 3.000000-8,11.000000 3.000000-8,14.000000 4.000000-8,3.000000 1.000000-7,-2.000000 0.000000-9,-3.000000 0.000000-6,-3.000000 0.000000-8,-12.000000 0.000000-4,-18.000000 0.000000 2,-19.000000 0.000000 1,-18.000000 0.000000 1,-14.000000 0.000000-4,-5.000000 0.000000-10,-7.000000 0.000000-9,-5.000000 0.000000-11</inkml:trace>
</inkml:ink>
</file>

<file path=ppt/ink/ink1162.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5:46"/>
    </inkml:context>
    <inkml:brush xml:id="br0">
      <inkml:brushProperty name="width" value="0.0406209267675877" units="cm"/>
      <inkml:brushProperty name="height" value="0.0406209267675877" units="cm"/>
      <inkml:brushProperty name="color" value="#F2395B"/>
      <inkml:brushProperty name="ignorePressure" value="0"/>
    </inkml:brush>
  </inkml:definitions>
  <inkml:trace contextRef="#ctx0" brushRef="#br0">40450.000000 53350.000000 541,'1.000000'-71.000000'54,"4.000000"10.000000"-9 ,3.000000 10.000000-9,3.000000 9.000000-10,3.000000 2.000000-7,3.000000-2.000000-7,3.000000-3.000000-6,4.000000-3.000000-6,-3.000000-1.000000-3,-5.000000 4.000000 0,-7.000000 3.000000 0,-5.000000 3.000000 1,-8.000000 4.000000 0,-5.000000 7.000000 1,-7.000000 6.000000 0,-5.000000 7.000000 1,-6.000000 7.000000 2,-3.000000 9.000000 3,-3.000000 10.000000 4,-2.000000 10.000000 3,-6.000000 8.000000 3,-6.000000 10.000000 1,-6.000000 10.000000 1,-6.000000 9.000000 0,-1.000000 4.000000 1,7.000000 1.000000-2,6.000000-1.000000-1,7.000000 1.000000-2,4.000000-1.000000-1,3.000000 1.000000 0,3.000000-1.000000-1,4.000000 1.000000 0,2.000000-4.000000-3,4.000000-6.000000-6,3.000000-6.000000-4,3.000000-6.000000-6,14.000000-10.000000-4,25.000000-12.000000-7,25.000000-13.000000-4,25.000000-12.000000-6,9.000000-10.000000-1,-6.000000-6.000000 3,-6.000000-6.000000 3,-6.000000-6.000000 2,-7.000000-4.000000 2,-6.000000 1.000000-1,-6.000000-1.000000-2,-6.000000 1.000000 0,-6.000000-1.000000 0,-2.000000 1.000000 2,-3.000000-1.000000 2,-3.000000 1.000000 2,-6.000000 8.000000 11,-5.000000 20.000000 22,-7.000000 18.000000 21,-5.000000 20.000000 22,-4.000000 11.000000 6,0.000000 7.000000-6,0.000000 6.000000-8,0.000000 7.000000-7,1.000000 0.000000-8,4.000000-2.000000-7,3.000000-3.000000-8,3.000000-3.000000-9,4.000000-2.000000-7,7.000000 0.000000-11,6.000000 0.000000-8,7.000000 0.000000-9,0.000000-4.000000-14,-2.000000-5.000000-17,-3.000000-7.000000-18,-3.000000-5.000000-17</inkml:trace>
</inkml:ink>
</file>

<file path=ppt/ink/ink1163.xml><?xml version="1.0" encoding="utf-8"?>
<inkml:ink xmlns:inkml="http://www.w3.org/2003/InkML">
  <annotation type="ScanImages2ExtractSignatures">1</annotation>
  <annotation type="ScanImagesWidth">1804653697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5:46"/>
    </inkml:context>
    <inkml:brush xml:id="br0">
      <inkml:brushProperty name="width" value="0.0350849889218807" units="cm"/>
      <inkml:brushProperty name="height" value="0.0350849889218807" units="cm"/>
      <inkml:brushProperty name="color" value="#F2395B"/>
      <inkml:brushProperty name="ignorePressure" value="0"/>
    </inkml:brush>
  </inkml:definitions>
  <inkml:trace contextRef="#ctx0" brushRef="#br0">41600.000000 53100.000000 627,'-19.000000'-24.000000'7,"13.000000"4.000000"15 ,12.000000 3.000000 15,13.000000 3.000000 14,12.000000 3.000000 4,13.000000 3.000000-9,12.000000 3.000000-8,13.000000 4.000000-10,7.000000 1.000000-4,4.000000 0.000000-4,3.000000 0.000000-3,3.000000 0.000000-3,-2.000000 0.000000-4,-6.000000 0.000000-7,-6.000000 0.000000-4,-6.000000 0.000000-7,-9.000000-2.000000-6,-8.000000-3.000000-9,-10.000000-3.000000-8,-9.000000-2.000000-9</inkml:trace>
</inkml:ink>
</file>

<file path=ppt/ink/ink1164.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5:46"/>
    </inkml:context>
    <inkml:brush xml:id="br0">
      <inkml:brushProperty name="width" value="0.041158389300108" units="cm"/>
      <inkml:brushProperty name="height" value="0.041158389300108" units="cm"/>
      <inkml:brushProperty name="color" value="#F2395B"/>
      <inkml:brushProperty name="ignorePressure" value="0"/>
    </inkml:brush>
  </inkml:definitions>
  <inkml:trace contextRef="#ctx0" brushRef="#br0">42350.000000 52600.000000 534,'-68.000000'-68.000000'3,"17.000000"17.000000"8 ,15.000000 15.000000 5,16.000000 16.000000 8,9.000000 15.000000 7,3.000000 16.000000 8,3.000000 15.000000 8,4.000000 17.000000 8,2.000000 8.000000 0,4.000000 4.000000-9,3.000000 3.000000-8,3.000000 3.000000-9,-2.000000 3.000000-6,-6.000000 3.000000-5,-6.000000 3.000000-4,-6.000000 4.000000-4,-10.000000 2.000000-5,-12.000000 4.000000-3,-13.000000 3.000000-6,-12.000000 3.000000-4,-10.000000-2.000000-3,-6.000000-6.000000-2,-6.000000-6.000000-2,-6.000000-6.000000-3,1.000000-6.000000 1,9.000000-2.000000 1,10.000000-3.000000 0,10.000000-3.000000 3,7.000000-7.000000-10,6.000000-9.000000-18,7.000000-10.000000-19,6.000000-8.000000-18</inkml:trace>
</inkml:ink>
</file>

<file path=ppt/ink/ink11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5:47"/>
    </inkml:context>
    <inkml:brush xml:id="br0">
      <inkml:brushProperty name="width" value="0.0362101159989834" units="cm"/>
      <inkml:brushProperty name="height" value="0.0362101159989834" units="cm"/>
      <inkml:brushProperty name="color" value="#F2395B"/>
      <inkml:brushProperty name="ignorePressure" value="0"/>
    </inkml:brush>
  </inkml:definitions>
  <inkml:trace contextRef="#ctx0" brushRef="#br0">42250.000000 53600.000000 607,'95.000000'46.000000'81,"-9.000000"-5.000000"-10 ,-10.000000-7.000000-11,-8.000000-5.000000-10,-9.000000-3.000000-9,-6.000000 4.000000-6,-6.000000 3.000000-8,-6.000000 3.000000-6,-4.000000 1.000000-15,1.000000 1.000000-20,-1.000000-1.000000-22,1.000000 1.000000-22</inkml:trace>
</inkml:ink>
</file>

<file path=ppt/ink/ink116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5:51"/>
    </inkml:context>
    <inkml:brush xml:id="br0">
      <inkml:brushProperty name="width" value="0.0462350845336914" units="cm"/>
      <inkml:brushProperty name="height" value="0.0462350845336914" units="cm"/>
      <inkml:brushProperty name="color" value="#F2395B"/>
      <inkml:brushProperty name="ignorePressure" value="0"/>
    </inkml:brush>
  </inkml:definitions>
  <inkml:trace contextRef="#ctx0" brushRef="#br0">75250.000000 47650.000000 475,'-30.000000'-27.000000'3,"-9.000000"-3.000000"6 ,-10.000000-3.000000 5,-8.000000-2.000000 6,0.000000-1.000000 5,14.000000 3.000000 6,11.000000 3.000000 5,14.000000 4.000000 5,19.000000 4.000000 4,29.000000 6.000000-1,28.000000 7.000000 0,28.000000 6.000000 1,12.000000 4.000000-5,-3.000000 4.000000-7,-3.000000 3.000000-8,-2.000000 3.000000-8,0.000000-1.000000-4,7.000000-2.000000-1,6.000000-3.000000-1,7.000000-3.000000-1,2.000000-2.000000-3,1.000000 0.000000-9,-1.000000 0.000000-7,1.000000 0.000000-7,-4.000000 1.000000-6,-6.000000 4.000000-3,-6.000000 3.000000-4,-6.000000 3.000000-3,-7.000000 1.000000-3,-6.000000 1.000000-1,-6.000000-1.000000 0,-6.000000 1.000000-2,-10.000000 1.000000 2,-12.000000 3.000000 3,-13.000000 3.000000 3,-12.000000 4.000000 3,-10.000000 2.000000 3,-6.000000 4.000000 1,-6.000000 3.000000 1,-6.000000 3.000000 1,-4.000000-2.000000 1,1.000000-6.000000 0,-1.000000-6.000000-1,1.000000-6.000000 1</inkml:trace>
</inkml:ink>
</file>

<file path=ppt/ink/ink1167.xml><?xml version="1.0" encoding="utf-8"?>
<inkml:ink xmlns:inkml="http://www.w3.org/2003/InkML">
  <annotation type="ScanImages2ExtractSignatures">1</annotation>
  <annotation type="ScanImagesWidth">1921124620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5:51"/>
    </inkml:context>
    <inkml:brush xml:id="br0">
      <inkml:brushProperty name="width" value="0.0424033552408218" units="cm"/>
      <inkml:brushProperty name="height" value="0.0424033552408218" units="cm"/>
      <inkml:brushProperty name="color" value="#F2395B"/>
      <inkml:brushProperty name="ignorePressure" value="0"/>
    </inkml:brush>
  </inkml:definitions>
  <inkml:trace contextRef="#ctx0" brushRef="#br0">74250.000000 49200.000000 518,'-47.000000'-2.000000'4,"6.000000"-3.000000"8 ,7.000000-3.000000 9,6.000000-2.000000 7,9.000000-5.000000 3,13.000000-2.000000-2,12.000000-3.000000-1,13.000000-3.000000-2,10.000000-2.000000-1,10.000000 0.000000 0,10.000000 0.000000 1,9.000000 0.000000 0,9.000000 1.000000 1,9.000000 4.000000-2,10.000000 3.000000 0,10.000000 3.000000-2,10.000000 3.000000 0,13.000000 3.000000-3,12.000000 3.000000-2,13.000000 4.000000-2,6.000000 4.000000-4,0.000000 6.000000-4,0.000000 7.000000-4,0.000000 6.000000-6,9.000000 4.000000-7,19.000000 4.000000-11,19.000000 3.000000-11,19.000000 3.000000-11,-9.000000 1.000000-2,-33.000000 1.000000 5,-35.000000-1.000000 7,-34.000000 1.000000 7,-24.000000-4.000000-3,-12.000000-6.000000-10,-13.000000-6.000000-11,-12.000000-6.000000-9</inkml:trace>
</inkml:ink>
</file>

<file path=ppt/ink/ink116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5:54"/>
    </inkml:context>
    <inkml:brush xml:id="br0">
      <inkml:brushProperty name="width" value="0.0455271191895008" units="cm"/>
      <inkml:brushProperty name="height" value="0.0455271191895008" units="cm"/>
      <inkml:brushProperty name="color" value="#F2395B"/>
      <inkml:brushProperty name="ignorePressure" value="0"/>
    </inkml:brush>
  </inkml:definitions>
  <inkml:trace contextRef="#ctx0" brushRef="#br0">54650.000000 48650.000000 483,'0.000000'-41.000000'7,"0.000000"19.000000"15 ,0.000000 19.000000 15,0.000000 19.000000 15,4.000000 15.000000 2,10.000000 13.000000-9,10.000000 12.000000-10,9.000000 13.000000-9,4.000000 9.000000-5,1.000000 6.000000 0,-1.000000 7.000000 0,1.000000 6.000000-1,-4.000000 4.000000 0,-6.000000 4.000000-2,-6.000000 3.000000-1,-6.000000 3.000000 0,-4.000000 1.000000-2,1.000000 1.000000-1,-1.000000-1.000000 0,1.000000 1.000000-1,-1.000000-7.000000-2,1.000000-12.000000-3,-1.000000-13.000000-3,1.000000-12.000000-2,4.000000-9.000000-3,9.000000-2.000000 0,10.000000-3.000000-1,10.000000-3.000000-1,7.000000-10.000000-1,6.000000-16.000000-2,7.000000-15.000000-3,6.000000-15.000000-1,13.000000-23.000000-2,23.000000-28.000000 2,22.000000-28.000000-1,22.000000-27.000000 1,23.000000-33.000000-1,25.000000-33.000000-3,25.000000-35.000000-4,25.000000-34.000000-3,32.000000-21.000000-1,42.000000-6.000000 0,40.000000-6.000000 1,41.000000-6.000000 1,-20.000000 23.000000-7,-77.000000 53.000000-14,-78.000000 53.000000-16,-78.000000 54.000000-14</inkml:trace>
</inkml:ink>
</file>

<file path=ppt/ink/ink116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5:55"/>
    </inkml:context>
    <inkml:brush xml:id="br0">
      <inkml:brushProperty name="width" value="0.0436753928661346" units="cm"/>
      <inkml:brushProperty name="height" value="0.0436753928661346" units="cm"/>
      <inkml:brushProperty name="color" value="#F2395B"/>
      <inkml:brushProperty name="ignorePressure" value="0"/>
    </inkml:brush>
  </inkml:definitions>
  <inkml:trace contextRef="#ctx0" brushRef="#br0">75450.000000 51150.000000 503,'-5.000000'-38.000000'90,"-9.000000"26.000000"-8 ,-10.000000 24.000000-9,-8.000000 26.000000-7,-8.000000 13.000000-10,-2.000000 4.000000-11,-3.000000 3.000000-11,-3.000000 3.000000-11,-9.000000 12.000000-8,-11.000000 22.000000-6,-14.000000 22.000000-5,-11.000000 23.000000-6,-3.000000 5.000000-6,10.000000-9.000000-4,10.000000-10.000000-7,9.000000-8.000000-4,7.000000-12.000000-3,7.000000-12.000000 1,6.000000-13.000000 1,7.000000-12.000000 2</inkml:trace>
</inkml:ink>
</file>

<file path=ppt/ink/ink1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5:32"/>
    </inkml:context>
    <inkml:brush xml:id="br0">
      <inkml:brushProperty name="width" value="0.0463725738227367" units="cm"/>
      <inkml:brushProperty name="height" value="0.0463725738227367" units="cm"/>
      <inkml:brushProperty name="color" value="#00BFF3"/>
      <inkml:brushProperty name="ignorePressure" value="0"/>
    </inkml:brush>
  </inkml:definitions>
  <inkml:trace contextRef="#ctx0" brushRef="#br0">58750.000000 8900.000000 474,'-25.000000'-49.000000'0,"0.000000"4.000000"0 ,0.000000 3.000000 0,0.000000 3.000000 0,0.000000-2.000000 3,0.000000-6.000000 5,0.000000-6.000000 7,0.000000-6.000000 5,4.000000 18.000000 10,10.000000 44.000000 16,10.000000 44.000000 14,9.000000 44.000000 14,4.000000 32.000000 2,1.000000 22.000000-15,-1.000000 22.000000-14,1.000000 23.000000-15,-3.000000 27.000000-9,-2.000000 34.000000-7,-3.000000 35.000000-5,-3.000000 35.000000-7,-2.000000 36.000000-15,0.000000 42.000000-20,0.000000 40.000000-23,0.000000 41.000000-21,0.000000-24.000000-7,0.000000-87.000000 5,0.000000-88.000000 8,0.000000-87.000000 6</inkml:trace>
</inkml:ink>
</file>

<file path=ppt/ink/ink117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5:55"/>
    </inkml:context>
    <inkml:brush xml:id="br0">
      <inkml:brushProperty name="width" value="0.0408074408769608" units="cm"/>
      <inkml:brushProperty name="height" value="0.0408074408769608" units="cm"/>
      <inkml:brushProperty name="color" value="#F2395B"/>
      <inkml:brushProperty name="ignorePressure" value="0"/>
    </inkml:brush>
  </inkml:definitions>
  <inkml:trace contextRef="#ctx0" brushRef="#br0">74250.000000 51400.000000 539,'-55.000000'-11.000000'83,"41.000000"28.000000"-7 ,40.000000 28.000000-6,42.000000 29.000000-7,22.000000 16.000000-8,7.000000 7.000000-12,6.000000 6.000000-9,7.000000 7.000000-11,2.000000 5.000000-11,1.000000 7.000000-11,-1.000000 6.000000-9,1.000000 7.000000-12,-12.000000-9.000000-3,-21.000000-21.000000 6,-22.000000-22.000000 4,-22.000000-22.000000 5,-11.000000-11.000000-10,0.000000 0.000000-22,0.000000 0.000000-23,0.000000 0.000000-24</inkml:trace>
</inkml:ink>
</file>

<file path=ppt/ink/ink1171.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5:56"/>
    </inkml:context>
    <inkml:brush xml:id="br0">
      <inkml:brushProperty name="width" value="0.0455977544188499" units="cm"/>
      <inkml:brushProperty name="height" value="0.0455977544188499" units="cm"/>
      <inkml:brushProperty name="color" value="#F2395B"/>
      <inkml:brushProperty name="ignorePressure" value="0"/>
    </inkml:brush>
  </inkml:definitions>
  <inkml:trace contextRef="#ctx0" brushRef="#br0">25700.000000 11150.000000 482,'-2.000000'-71.000000'0,"-3.000000"10.000000"-1 ,-3.000000 10.000000 0,-2.000000 9.000000-1,-5.000000 7.000000 6,-2.000000 7.000000 12,-3.000000 6.000000 13,-3.000000 7.000000 13,-6.000000 5.000000 3,-5.000000 7.000000-5,-7.000000 6.000000-5,-5.000000 7.000000-5,-4.000000 8.000000-5,0.000000 14.000000-2,0.000000 11.000000-4,0.000000 14.000000-3,-5.000000 16.000000-1,-9.000000 22.000000 0,-10.000000 22.000000-1,-8.000000 23.000000 0,-1.000000 5.000000 0,9.000000-9.000000-1,10.000000-10.000000-1,10.000000-8.000000 0,7.000000-9.000000-2,6.000000-6.000000 1,7.000000-6.000000 1,6.000000-6.000000-1,4.000000-7.000000 0,4.000000-6.000000-1,3.000000-6.000000-1,3.000000-6.000000-2,7.000000-7.000000-1,14.000000-6.000000-5,11.000000-6.000000-3,14.000000-6.000000-4,13.000000-9.000000-2,16.000000-8.000000-3,15.000000-10.000000-1,17.000000-9.000000-2,11.000000-10.000000-2,10.000000-9.000000 0,10.000000-10.000000-2,9.000000-8.000000-1,2.000000-11.000000-3,-2.000000-8.000000-2,-3.000000-10.000000-4,-3.000000-9.000000-2,-2.000000-7.000000-1,0.000000-3.000000 3,0.000000-3.000000 3,0.000000-2.000000 3,-4.000000-5.000000-3,-5.000000-2.000000-6,-7.000000-3.000000-8,-5.000000-3.000000-7,-12.000000 5.000000 2,-16.000000 17.000000 8,-15.000000 15.000000 10,-15.000000 16.000000 9</inkml:trace>
</inkml:ink>
</file>

<file path=ppt/ink/ink1172.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5:57"/>
    </inkml:context>
    <inkml:brush xml:id="br0">
      <inkml:brushProperty name="width" value="0.0532577559351921" units="cm"/>
      <inkml:brushProperty name="height" value="0.0532577559351921" units="cm"/>
      <inkml:brushProperty name="color" value="#F2395B"/>
      <inkml:brushProperty name="ignorePressure" value="0"/>
    </inkml:brush>
  </inkml:definitions>
  <inkml:trace contextRef="#ctx0" brushRef="#br0">28150.000000 10700.000000 413,'-44.000000'26.000000'120,"13.000000"4.000000"-24 ,12.000000 3.000000-24,13.000000 3.000000-25,4.000000 6.000000-13,-3.000000 9.000000-2,-3.000000 10.000000-4,-2.000000 10.000000-2,-1.000000 5.000000-3,3.000000 4.000000-2,3.000000 3.000000-3,4.000000 3.000000-2,-1.000000-1.000000-2,-3.000000-2.000000-2,-3.000000-3.000000 0,-2.000000-3.000000-2,-1.000000 2.000000-4,3.000000 10.000000-8,3.000000 10.000000-7,4.000000 9.000000-6,1.000000-2.000000-6,0.000000-12.000000-2,0.000000-13.000000-3,0.000000-12.000000-1,-2.000000-9.000000-2,-3.000000-2.000000 3,-3.000000-3.000000 2,-2.000000-3.000000 1</inkml:trace>
</inkml:ink>
</file>

<file path=ppt/ink/ink117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5:57"/>
    </inkml:context>
    <inkml:brush xml:id="br0">
      <inkml:brushProperty name="width" value="0.0525263175368309" units="cm"/>
      <inkml:brushProperty name="height" value="0.0525263175368309" units="cm"/>
      <inkml:brushProperty name="color" value="#F2395B"/>
      <inkml:brushProperty name="ignorePressure" value="0"/>
    </inkml:brush>
  </inkml:definitions>
  <inkml:trace contextRef="#ctx0" brushRef="#br0">27800.000000 10600.000000 418,'4.000000'-46.000000'23,"10.000000"10.000000"-3 ,10.000000 10.000000-1,9.000000 9.000000-2,10.000000 6.000000 4,14.000000 3.000000 8,11.000000 3.000000 9,14.000000 4.000000 9,7.000000 4.000000 1,3.000000 6.000000-6,3.000000 7.000000-6,4.000000 6.000000-5,1.000000 4.000000-6,0.000000 4.000000-2,0.000000 3.000000-5,0.000000 3.000000-2,0.000000 1.000000-2,0.000000 1.000000-1,0.000000-1.000000 0,0.000000 1.000000-1,-5.000000 2.000000 0,-9.000000 7.000000-1,-10.000000 6.000000-1,-8.000000 7.000000-1,-12.000000 4.000000-1,-12.000000 3.000000-1,-13.000000 3.000000 0,-12.000000 4.000000 0,-16.000000 7.000000-3,-19.000000 13.000000-3,-18.000000 12.000000-2,-19.000000 13.000000-4,-26.000000 15.000000-4,-30.000000 19.000000-7,-32.000000 19.000000-6,-30.000000 19.000000-6,-28.000000 9.000000-7,-21.000000 0.000000-9,-22.000000 0.000000-7,-22.000000 0.000000-9,14.000000-18.000000-3,50.000000-33.000000 2,50.000000-35.000000 1,50.000000-34.000000 3</inkml:trace>
</inkml:ink>
</file>

<file path=ppt/ink/ink11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6:05"/>
    </inkml:context>
    <inkml:brush xml:id="br0">
      <inkml:brushProperty name="width" value="0.0373034328222275" units="cm"/>
      <inkml:brushProperty name="height" value="0.0373034328222275" units="cm"/>
      <inkml:brushProperty name="color" value="#F2395B"/>
      <inkml:brushProperty name="ignorePressure" value="0"/>
    </inkml:brush>
  </inkml:definitions>
  <inkml:trace contextRef="#ctx0" brushRef="#br0">88500.000000 48100.000000 589,'-94.000000'6.000000'54,"13.000000"13.000000"-9 ,12.000000 12.000000-10,13.000000 13.000000-9,4.000000 7.000000-8,-3.000000 4.000000-5,-3.000000 3.000000-5,-2.000000 3.000000-7,-5.000000 3.000000-1,-2.000000 3.000000 1,-3.000000 3.000000 2,-3.000000 4.000000 0,2.000000-4.000000 2,10.000000-9.000000 0,10.000000-10.000000 2,9.000000-8.000000 0,9.000000-8.000000-1,9.000000-2.000000 0,10.000000-3.000000-2,10.000000-3.000000 0,7.000000-1.000000-3,6.000000 4.000000 0,7.000000 3.000000-3,6.000000 3.000000 0,7.000000-4.000000-2,10.000000-8.000000 2,10.000000-10.000000 0,9.000000-9.000000 0,6.000000-5.000000 1,3.000000 0.000000 0,3.000000 0.000000 0,4.000000 0.000000 1,-1.000000 0.000000 0,-3.000000 0.000000 2,-3.000000 0.000000 1,-2.000000 0.000000 1,-1.000000-2.000000 2,3.000000-3.000000 1,3.000000-3.000000 0,4.000000-2.000000 1,-6.000000-3.000000 1,-11.000000 1.000000 0,-14.000000-1.000000 1,-11.000000 1.000000 0,-9.000000-3.000000 0,-3.000000-2.000000 1,-3.000000-3.000000 1,-2.000000-3.000000 1,-5.000000-7.000000-1,-2.000000-9.000000-2,-3.000000-10.000000-2,-3.000000-8.000000-2,-6.000000-6.000000-1,-5.000000 1.000000-1,-7.000000-1.000000-1,-5.000000 1.000000 0,-4.000000-1.000000-1,0.000000 1.000000-2,0.000000-1.000000 0,0.000000 1.000000-3,3.000000 2.000000-2,6.000000 7.000000-6,7.000000 6.000000-4,6.000000 7.000000-5,3.000000 2.000000-7,0.000000 1.000000-6,0.000000-1.000000-7,0.000000 1.000000-7,4.000000 1.000000-3,10.000000 3.000000 3,10.000000 3.000000 1,9.000000 4.000000 2,2.000000 2.000000 5,-2.000000 4.000000 6,-3.000000 3.000000 7,-3.000000 3.000000 7</inkml:trace>
</inkml:ink>
</file>

<file path=ppt/ink/ink1175.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6:05"/>
    </inkml:context>
    <inkml:brush xml:id="br0">
      <inkml:brushProperty name="width" value="0.0399006530642509" units="cm"/>
      <inkml:brushProperty name="height" value="0.0399006530642509" units="cm"/>
      <inkml:brushProperty name="color" value="#F2395B"/>
      <inkml:brushProperty name="ignorePressure" value="0"/>
    </inkml:brush>
  </inkml:definitions>
  <inkml:trace contextRef="#ctx0" brushRef="#br0">89450.000000 47400.000000 551,'25.000000'-88.000000'17,"0.000000"26.000000"9 ,0.000000 24.000000 9,0.000000 26.000000 8,-2.000000 19.000000 2,-3.000000 17.000000-8,-3.000000 15.000000-6,-2.000000 16.000000-8,-5.000000 7.000000-1,-2.000000 1.000000 2,-3.000000-1.000000 4,-3.000000 1.000000 2,-4.000000 2.000000-2,-3.000000 7.000000-5,-3.000000 6.000000-5,-2.000000 7.000000-6,-5.000000 5.000000-6,-2.000000 7.000000-6,-3.000000 6.000000-4,-3.000000 7.000000-7,-1.000000 0.000000-4,4.000000-2.000000-5,3.000000-3.000000-4,3.000000-3.000000-4,3.000000-7.000000-5,3.000000-9.000000-5,3.000000-10.000000-5,4.000000-8.000000-5</inkml:trace>
</inkml:ink>
</file>

<file path=ppt/ink/ink1176.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6:05"/>
    </inkml:context>
    <inkml:brush xml:id="br0">
      <inkml:brushProperty name="width" value="0.0272017884999514" units="cm"/>
      <inkml:brushProperty name="height" value="0.0272017884999514" units="cm"/>
      <inkml:brushProperty name="color" value="#F2395B"/>
      <inkml:brushProperty name="ignorePressure" value="0"/>
    </inkml:brush>
  </inkml:definitions>
  <inkml:trace contextRef="#ctx0" brushRef="#br0">89650.000000 48250.000000 808,'26.000000'-24.000000'40,"4.000000"4.000000"-5 ,3.000000 3.000000-6,3.000000 3.000000-5,3.000000 1.000000-4,3.000000 1.000000-4,3.000000-1.000000-2,4.000000 1.000000-4,2.000000 1.000000-6,4.000000 3.000000-10,3.000000 3.000000-9,3.000000 4.000000-9,-4.000000-1.000000-6,-8.000000-3.000000-3,-10.000000-3.000000-1,-9.000000-2.000000-3</inkml:trace>
</inkml:ink>
</file>

<file path=ppt/ink/ink117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6:05"/>
    </inkml:context>
    <inkml:brush xml:id="br0">
      <inkml:brushProperty name="width" value="0.0493668802082539" units="cm"/>
      <inkml:brushProperty name="height" value="0.0493668802082539" units="cm"/>
      <inkml:brushProperty name="color" value="#F2395B"/>
      <inkml:brushProperty name="ignorePressure" value="0"/>
    </inkml:brush>
  </inkml:definitions>
  <inkml:trace contextRef="#ctx0" brushRef="#br0">90750.000000 46800.000000 445,'0.000000'-69.000000'0,"0.000000"13.000000"0 ,0.000000 12.000000 0,0.000000 13.000000 0,-2.000000 7.000000 6,-3.000000 4.000000 12,-3.000000 3.000000 12,-2.000000 3.000000 13,-1.000000 7.000000 3,3.000000 14.000000-6,3.000000 11.000000-4,4.000000 14.000000-5,2.000000 13.000000-3,4.000000 16.000000-1,3.000000 15.000000 1,3.000000 17.000000-1,-1.000000 10.000000-1,-2.000000 6.000000-2,-3.000000 7.000000-2,-3.000000 6.000000-2,-4.000000 6.000000-2,-3.000000 6.000000-3,-3.000000 7.000000-1,-2.000000 6.000000-3,-6.000000 10.000000-1,-6.000000 17.000000 0,-6.000000 15.000000 1,-6.000000 16.000000 0,-6.000000 15.000000-8,-2.000000 16.000000-19,-3.000000 15.000000-17,-3.000000 17.000000-18,1.000000-8.000000-7,6.000000-27.000000 4,7.000000-28.000000 3,6.000000-28.000000 5,6.000000-29.000000 0,6.000000-28.000000-2,7.000000-28.000000-2,6.000000-27.000000-2</inkml:trace>
</inkml:ink>
</file>

<file path=ppt/ink/ink11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6:06"/>
    </inkml:context>
    <inkml:brush xml:id="br0">
      <inkml:brushProperty name="width" value="0.0359873361885548" units="cm"/>
      <inkml:brushProperty name="height" value="0.0359873361885548" units="cm"/>
      <inkml:brushProperty name="color" value="#F2395B"/>
      <inkml:brushProperty name="ignorePressure" value="0"/>
    </inkml:brush>
  </inkml:definitions>
  <inkml:trace contextRef="#ctx0" brushRef="#br0">92350.000000 47200.000000 611,'0.000000'-91.000000'3,"0.000000"19.000000"5 ,0.000000 19.000000 5,0.000000 19.000000 6,6.000000 10.000000 5,13.000000 4.000000 3,12.000000 3.000000 4,13.000000 3.000000 4,7.000000 3.000000-3,4.000000 3.000000-7,3.000000 3.000000-7,3.000000 4.000000-9,4.000000 1.000000-5,7.000000 0.000000-4,6.000000 0.000000-3,7.000000 0.000000-4,-4.000000 0.000000-2,-12.000000 0.000000 1,-13.000000 0.000000-1,-12.000000 0.000000 2,-12.000000 3.000000 0,-8.000000 6.000000 1,-10.000000 7.000000 1,-9.000000 6.000000 2,-13.000000 6.000000 2,-16.000000 6.000000 4,-15.000000 7.000000 4,-15.000000 6.000000 5,-11.000000 4.000000 2,-2.000000 4.000000 3,-3.000000 3.000000 2,-3.000000 3.000000 2,-2.000000 1.000000 1,0.000000 1.000000-1,0.000000-1.000000-2,0.000000 1.000000-2,1.000000 2.000000-2,4.000000 7.000000-5,3.000000 6.000000-4,3.000000 7.000000-4,4.000000-1.000000-4,7.000000-6.000000-6,6.000000-6.000000-5,7.000000-6.000000-6,5.000000-7.000000-4,7.000000-6.000000-3,6.000000-6.000000-4,7.000000-6.000000-4,13.000000-15.000000-4,22.000000-21.000000-5,22.000000-22.000000-6,23.000000-22.000000-4,8.000000-11.000000 2,-3.000000 0.000000 9,-3.000000 0.000000 11,-2.000000 0.000000 9,-8.000000 3.000000 8,-8.000000 6.000000 6,-10.000000 7.000000 7,-9.000000 6.000000 6,-7.000000 4.000000 2,-3.000000 4.000000-5,-3.000000 3.000000-4,-2.000000 3.000000-4,-3.000000 6.000000 9,1.000000 9.000000 22,-1.000000 10.000000 23,1.000000 10.000000 21,-3.000000 7.000000 7,-2.000000 6.000000-10,-3.000000 7.000000-11,-3.000000 6.000000-10,-2.000000 4.000000-9,0.000000 4.000000-8,0.000000 3.000000-9,0.000000 3.000000-9,-4.000000 3.000000-5,-5.000000 3.000000-2,-7.000000 3.000000-3,-5.000000 4.000000-2,-3.000000-3.000000-5,4.000000-5.000000-9,3.000000-7.000000-7,3.000000-5.000000-9,6.000000-12.000000-9,9.000000-16.000000-9,10.000000-15.000000-10,10.000000-15.000000-10</inkml:trace>
</inkml:ink>
</file>

<file path=ppt/ink/ink1179.xml><?xml version="1.0" encoding="utf-8"?>
<inkml:ink xmlns:inkml="http://www.w3.org/2003/InkML">
  <annotation type="ScanImages2ExtractSignatures">1</annotation>
  <annotation type="ScanImagesWidth">1912627456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6:06"/>
    </inkml:context>
    <inkml:brush xml:id="br0">
      <inkml:brushProperty name="width" value="0.0299553871154785" units="cm"/>
      <inkml:brushProperty name="height" value="0.0299553871154785" units="cm"/>
      <inkml:brushProperty name="color" value="#F2395B"/>
      <inkml:brushProperty name="ignorePressure" value="0"/>
    </inkml:brush>
  </inkml:definitions>
  <inkml:trace contextRef="#ctx0" brushRef="#br0">93250.000000 47900.000000 734,'46.000000'-22.000000'4,"-5.000000"6.000000"7 ,-7.000000 7.000000 8,-5.000000 6.000000 8,-4.000000 6.000000 4,0.000000 6.000000 0,0.000000 7.000000 1,0.000000 6.000000 1,-4.000000 4.000000-3,-5.000000 4.000000-8,-7.000000 3.000000-6,-5.000000 3.000000-8,-4.000000 1.000000-7,0.000000 1.000000-7,0.000000-1.000000-7,0.000000 1.000000-9,0.000000-3.000000-5,0.000000-2.000000-5,0.000000-3.000000-4,0.000000-3.000000-5,-2.000000-4.000000-2,-3.000000-3.000000 3,-3.000000-3.000000 1,-2.000000-2.000000 2</inkml:trace>
</inkml:ink>
</file>

<file path=ppt/ink/ink118.xml><?xml version="1.0" encoding="utf-8"?>
<inkml:ink xmlns:inkml="http://www.w3.org/2003/InkML">
  <annotation type="ScanImages2ExtractSignatures">1</annotation>
  <annotation type="ScanImagesWidth">282595513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5:34"/>
    </inkml:context>
    <inkml:brush xml:id="br0">
      <inkml:brushProperty name="width" value="0.042868971824646" units="cm"/>
      <inkml:brushProperty name="height" value="0.042868971824646" units="cm"/>
      <inkml:brushProperty name="color" value="#00BFF3"/>
      <inkml:brushProperty name="ignorePressure" value="0"/>
    </inkml:brush>
  </inkml:definitions>
  <inkml:trace contextRef="#ctx0" brushRef="#br0">85850.000000 16950.000000 513,'3.000000'-38.000000'52,"6.000000"26.000000"-4 ,7.000000 24.000000-4,6.000000 26.000000-5,6.000000 19.000000-2,6.000000 17.000000-1,7.000000 15.000000 0,6.000000 16.000000-2,-1.000000-1.000000-3,-5.000000-15.000000-5,-7.000000-15.000000-6,-5.000000-16.000000-5,0.000000-2.000000-4,10.000000 13.000000 1,10.000000 12.000000-1,9.000000 13.000000-1,-1.000000-1.000000-1,-8.000000-11.000000-1,-10.000000-14.000000-4,-9.000000-11.000000-1,-5.000000-9.000000-3,0.000000-3.000000-1,0.000000-3.000000-1,0.000000-2.000000-3,1.000000-8.000000 0,4.000000-8.000000 1,3.000000-10.000000 0,3.000000-9.000000 0,12.000000-16.000000 1,22.000000-22.000000 0,22.000000-22.000000 0,23.000000-21.000000 0,30.000000-31.000000 1,41.000000-36.000000 1,40.000000-39.000000 1,42.000000-36.000000 1,3.000000-11.000000-4,-30.000000 20.000000-11,-32.000000 18.000000-10,-30.000000 20.000000-11,-25.000000 17.000000-10,-15.000000 20.000000-11,-15.000000 18.000000-11,-16.000000 20.000000-11</inkml:trace>
</inkml:ink>
</file>

<file path=ppt/ink/ink1180.xml><?xml version="1.0" encoding="utf-8"?>
<inkml:ink xmlns:inkml="http://www.w3.org/2003/InkML">
  <annotation type="ScanImages2ExtractSignatures">1</annotation>
  <annotation type="ScanImagesWidth">662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6:07"/>
    </inkml:context>
    <inkml:brush xml:id="br0">
      <inkml:brushProperty name="width" value="0.0371777042746544" units="cm"/>
      <inkml:brushProperty name="height" value="0.0371777042746544" units="cm"/>
      <inkml:brushProperty name="color" value="#F2395B"/>
      <inkml:brushProperty name="ignorePressure" value="0"/>
    </inkml:brush>
  </inkml:definitions>
  <inkml:trace contextRef="#ctx0" brushRef="#br0">94650.000000 45850.000000 591,'26.000000'-47.000000'3,"4.000000"6.000000"6 ,3.000000 7.000000 6,3.000000 6.000000 5,1.000000 6.000000 4,1.000000 6.000000 3,-1.000000 7.000000 1,1.000000 6.000000 1,-3.000000 7.000000-1,-2.000000 10.000000-6,-3.000000 10.000000-7,-3.000000 9.000000-6,-6.000000 9.000000-6,-5.000000 9.000000-7,-7.000000 10.000000-8,-5.000000 10.000000-6,-8.000000 4.000000-5,-5.000000 0.000000-5,-7.000000 0.000000-4,-5.000000 0.000000-5,-9.000000-2.000000 0,-9.000000-3.000000 2,-10.000000-3.000000 2,-8.000000-2.000000 3,-8.000000-5.000000 4,-2.000000-2.000000 6,-3.000000-3.000000 6,-3.000000-3.000000 5,1.000000-6.000000 4,6.000000-5.000000 1,7.000000-7.000000 1,6.000000-5.000000 1,6.000000-4.000000 2,6.000000 0.000000 0,7.000000 0.000000 2,6.000000 0.000000 0,4.000000-2.000000 3,4.000000-3.000000 3,3.000000-3.000000 3,3.000000-2.000000 3,7.000000-5.000000 4,14.000000-2.000000 8,11.000000-3.000000 5,14.000000-3.000000 7,11.000000-9.000000 1,14.000000-11.000000-4,11.000000-14.000000-4,14.000000-11.000000-4,3.000000-6.000000-6,-2.000000 4.000000-7,-3.000000 3.000000-8,-3.000000 3.000000-6,-9.000000 4.000000-5,-11.000000 7.000000 0,-14.000000 6.000000 0,-11.000000 7.000000-2,-18.000000 7.000000-1,-22.000000 9.000000-2,-22.000000 10.000000-3,-21.000000 10.000000-2,-12.000000 7.000000 0,1.000000 6.000000 3,-1.000000 7.000000 3,1.000000 6.000000 3,2.000000 3.000000 4,7.000000 0.000000 2,6.000000 0.000000 4,7.000000 0.000000 2,7.000000-4.000000 2,9.000000-5.000000-1,10.000000-7.000000-1,10.000000-5.000000-1,11.000000-4.000000 0,17.000000 0.000000-3,15.000000 0.000000-1,16.000000 0.000000-1,1.000000 3.000000-2,-12.000000 6.000000-3,-13.000000 7.000000-4,-12.000000 6.000000-2,-13.000000-1.000000 0,-12.000000-5.000000 1,-13.000000-7.000000 1,-12.000000-5.000000 3,-7.000000-4.000000 0,1.000000 0.000000 1,-1.000000 0.000000 1,1.000000 0.000000 0,10.000000-5.000000 0,22.000000-9.000000-2,22.000000-10.000000-2,23.000000-8.000000-2,11.000000-8.000000 2,4.000000-2.000000 3,3.000000-3.000000 5,3.000000-3.000000 4,-1.000000-1.000000 2,-2.000000 4.000000 4,-3.000000 3.000000 1,-3.000000 3.000000 4,-17.000000 9.000000-1,-27.000000 16.000000-3,-28.000000 15.000000-2,-28.000000 17.000000-3,-15.000000 7.000000-4,1.000000 0.000000-6,-1.000000 0.000000-6,1.000000 0.000000-5,-6.000000 3.000000-5,-8.000000 6.000000-2,-10.000000 7.000000-1,-9.000000 6.000000-3,-1.000000 1.000000 3,10.000000-3.000000 4,10.000000-3.000000 7,9.000000-2.000000 5,6.000000-5.000000 6,3.000000-2.000000 7,3.000000-3.000000 6,4.000000-3.000000 8,11.000000-9.000000 5,23.000000-11.000000 5,22.000000-14.000000 5,22.000000-11.000000 5,19.000000-15.000000 1,20.000000-16.000000-5,18.000000-15.000000-5,20.000000-15.000000-5,8.000000-7.000000-7,1.000000 3.000000-9,-1.000000 3.000000-10,1.000000 4.000000-10,-4.000000 2.000000-2,-6.000000 4.000000 2,-6.000000 3.000000 3,-6.000000 3.000000 3,-9.000000 4.000000 3,-8.000000 7.000000 3,-10.000000 6.000000 3,-9.000000 7.000000 4,-10.000000 7.000000 5,-9.000000 9.000000 6,-10.000000 10.000000 7,-8.000000 10.000000 7,-14.000000 7.000000 1,-15.000000 6.000000-7,-15.000000 7.000000-6,-16.000000 6.000000-7,-12.000000 6.000000-7,-5.000000 6.000000-10,-7.000000 7.000000-9,-5.000000 6.000000-9,-8.000000 3.000000-7,-5.000000 0.000000-3,-7.000000 0.000000-5,-5.000000 0.000000-3,-3.000000-4.000000 0,4.000000-5.000000 1,3.000000-7.000000 3,3.000000-5.000000 2,7.000000-9.000000 2,14.000000-9.000000 2,11.000000-10.000000 0,14.000000-8.000000 2,7.000000-8.000000 2,3.000000-2.000000 2,3.000000-3.000000 2,4.000000-3.000000 2</inkml:trace>
</inkml:ink>
</file>

<file path=ppt/ink/ink1181.xml><?xml version="1.0" encoding="utf-8"?>
<inkml:ink xmlns:inkml="http://www.w3.org/2003/InkML">
  <annotation type="ScanImages2ExtractSignatures">1</annotation>
  <annotation type="ScanImagesWidth">-2095351744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6:07"/>
    </inkml:context>
    <inkml:brush xml:id="br0">
      <inkml:brushProperty name="width" value="0.0391923263669014" units="cm"/>
      <inkml:brushProperty name="height" value="0.0391923263669014" units="cm"/>
      <inkml:brushProperty name="color" value="#F2395B"/>
      <inkml:brushProperty name="ignorePressure" value="0"/>
    </inkml:brush>
  </inkml:definitions>
  <inkml:trace contextRef="#ctx0" brushRef="#br0">93650.000000 48400.000000 561,'50.000000'6.000000'53,"0.000000"13.000000"-2 ,0.000000 12.000000-2,0.000000 13.000000-2,7.000000 10.000000-3,17.000000 10.000000-4,15.000000 10.000000-5,16.000000 9.000000-3,16.000000 10.000000-5,20.000000 14.000000-5,18.000000 11.000000-3,20.000000 14.000000-6,14.000000 7.000000-6,14.000000 3.000000-13,11.000000 3.000000-10,14.000000 4.000000-12,-17.000000-12.000000-13,-43.000000-24.000000-14,-44.000000-26.000000-15,-43.000000-24.000000-14</inkml:trace>
</inkml:ink>
</file>

<file path=ppt/ink/ink118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6:09"/>
    </inkml:context>
    <inkml:brush xml:id="br0">
      <inkml:brushProperty name="width" value="0.0357001908123493" units="cm"/>
      <inkml:brushProperty name="height" value="0.0357001908123493" units="cm"/>
      <inkml:brushProperty name="color" value="#F2395B"/>
      <inkml:brushProperty name="ignorePressure" value="0"/>
    </inkml:brush>
  </inkml:definitions>
  <inkml:trace contextRef="#ctx0" brushRef="#br0">87300.000000 51600.000000 616,'21.000000'-40.000000'45,"-5.000000"23.000000"2 ,-7.000000 22.000000 0,-5.000000 22.000000 2,-8.000000 16.000000-4,-5.000000 14.000000-10,-7.000000 11.000000-8,-5.000000 14.000000-10,-8.000000 7.000000-6,-5.000000 3.000000-4,-7.000000 3.000000-3,-5.000000 4.000000-3,-4.000000-4.000000-5,0.000000-9.000000-5,0.000000-10.000000-6,0.000000-8.000000-5,4.000000-9.000000-4,10.000000-6.000000 0,10.000000-6.000000-2,9.000000-6.000000-1,12.000000-9.000000-4,16.000000-8.000000-5,15.000000-10.000000-6,17.000000-9.000000-6,7.000000-12.000000 2,0.000000-11.000000 8,0.000000-14.000000 10,0.000000-11.000000 8,-4.000000-3.000000 6,-5.000000 10.000000 3,-7.000000 10.000000 3,-5.000000 9.000000 4,-8.000000 12.000000 10,-5.000000 16.000000 19,-7.000000 15.000000 19,-5.000000 17.000000 18,-8.000000 14.000000 7,-5.000000 17.000000-8,-7.000000 15.000000-8,-5.000000 16.000000-7,-3.000000 5.000000-6,4.000000-2.000000-5,3.000000-3.000000-7,3.000000-3.000000-4,-1.000000 1.000000-7,-2.000000 6.000000-7,-3.000000 7.000000-6,-3.000000 6.000000-8,-2.000000 4.000000-8,0.000000 4.000000-10,0.000000 3.000000-9,0.000000 3.000000-10,3.000000-7.000000-4,6.000000-15.000000 0,7.000000-15.000000 2,6.000000-16.000000 0,6.000000-18.000000 2,6.000000-18.000000 2,7.000000-19.000000 3,6.000000-18.000000 2</inkml:trace>
</inkml:ink>
</file>

<file path=ppt/ink/ink1183.xml><?xml version="1.0" encoding="utf-8"?>
<inkml:ink xmlns:inkml="http://www.w3.org/2003/InkML">
  <annotation type="ScanImages2ExtractSignatures">1</annotation>
  <annotation type="ScanImagesWidth">727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6:10"/>
    </inkml:context>
    <inkml:brush xml:id="br0">
      <inkml:brushProperty name="width" value="0.0353642925620079" units="cm"/>
      <inkml:brushProperty name="height" value="0.0353642925620079" units="cm"/>
      <inkml:brushProperty name="color" value="#F2395B"/>
      <inkml:brushProperty name="ignorePressure" value="0"/>
    </inkml:brush>
  </inkml:definitions>
  <inkml:trace contextRef="#ctx0" brushRef="#br0">88200.000000 51850.000000 622,'-2.000000'-55.000000'8,"-3.000000"41.000000"18 ,-3.000000 40.000000 16,-2.000000 42.000000 18,-1.000000 19.000000 2,3.000000 1.000000-11,3.000000-1.000000-10,4.000000 1.000000-12,1.000000-6.000000-8,0.000000-8.000000-4,0.000000-10.000000-4,0.000000-9.000000-5,7.000000-10.000000-10,17.000000-9.000000-13,15.000000-10.000000-14,16.000000-8.000000-15,9.000000-18.000000-5,3.000000-25.000000 2,3.000000-25.000000 2,4.000000-25.000000 2,-1.000000-13.000000 4,-3.000000 1.000000 5,-3.000000-1.000000 5,-2.000000 1.000000 5,-5.000000 4.000000 4,-2.000000 9.000000 0,-3.000000 10.000000 2,-3.000000 10.000000 1,-6.000000 8.000000 6,-5.000000 10.000000 8,-7.000000 10.000000 9,-5.000000 9.000000 9,-8.000000 9.000000 8,-5.000000 9.000000 5,-7.000000 10.000000 5,-5.000000 10.000000 6,-4.000000 7.000000 1,0.000000 6.000000-3,0.000000 7.000000-2,0.000000 6.000000-2,0.000000 1.000000-5,0.000000-3.000000-4,0.000000-3.000000-5,0.000000-2.000000-6,4.000000-11.000000-10,10.000000-15.000000-17,10.000000-15.000000-18,9.000000-16.000000-16,1.000000-15.000000-5,-6.000000-11.000000 8,-6.000000-14.000000 9,-6.000000-11.000000 8,-6.000000-4.000000 6,-2.000000 6.000000 3,-3.000000 7.000000 4,-3.000000 6.000000 3,-2.000000 6.000000 3,0.000000 6.000000 4,0.000000 7.000000 3,0.000000 6.000000 3,-2.000000 3.000000 3,-3.000000 0.000000 3,-3.000000 0.000000 2,-2.000000 0.000000 4,-6.000000 3.000000 0,-6.000000 6.000000-2,-6.000000 7.000000-1,-6.000000 6.000000-3,-6.000000 10.000000 0,-2.000000 17.000000 2,-3.000000 15.000000 1,-3.000000 16.000000 3,-6.000000 10.000000 1,-5.000000 7.000000 1,-7.000000 6.000000 1,-5.000000 7.000000 1,2.000000 0.000000-3,13.000000-2.000000-8,12.000000-3.000000-7,13.000000-3.000000-8,9.000000-9.000000-5,6.000000-11.000000 0,7.000000-14.000000 0,6.000000-11.000000-1,6.000000-12.000000-2,6.000000-9.000000-4,7.000000-10.000000-5,6.000000-8.000000-3,1.000000-6.000000 3,-3.000000 1.000000 8,-3.000000-1.000000 10,-2.000000 1.000000 9,-3.000000 4.000000 6,1.000000 9.000000 1,-1.000000 10.000000 1,1.000000 10.000000 1,-9.000000 8.000000 2,-15.000000 10.000000 2,-15.000000 10.000000 2,-16.000000 9.000000 2,-10.000000 6.000000 0,-3.000000 3.000000-1,-3.000000 3.000000-2,-2.000000 4.000000-2,0.000000-3.000000-2,7.000000-5.000000-2,6.000000-7.000000-2,7.000000-5.000000-2,4.000000-8.000000-2,3.000000-5.000000-2,3.000000-7.000000-2,4.000000-5.000000-3,7.000000-8.000000-2,13.000000-5.000000-1,12.000000-7.000000-1,13.000000-5.000000-1,6.000000-4.000000 1,0.000000 0.000000 5,0.000000 0.000000 4,0.000000 0.000000 5,-4.000000 4.000000 2,-5.000000 10.000000 2,-7.000000 10.000000 1,-5.000000 9.000000 1,-6.000000 9.000000 1,-3.000000 9.000000 2,-3.000000 10.000000 1,-2.000000 10.000000 3,-5.000000 4.000000-1,-2.000000 0.000000-1,-3.000000 0.000000-1,-3.000000 0.000000-2,-1.000000-4.000000-1,4.000000-5.000000-4,3.000000-7.000000-2,3.000000-5.000000-3,3.000000-6.000000-7,3.000000-3.000000-8,3.000000-3.000000-9,4.000000-2.000000-10,4.000000-8.000000-3,6.000000-8.000000 0,7.000000-10.000000 2,6.000000-9.000000 1,6.000000-13.000000 0,6.000000-16.000000 0,7.000000-15.000000 1,6.000000-15.000000 0,-2.000000-7.000000 3,-9.000000 3.000000 4,-10.000000 3.000000 5,-8.000000 4.000000 4,-4.000000 4.000000 4,3.000000 6.000000 2,3.000000 7.000000 2,4.000000 6.000000 2</inkml:trace>
</inkml:ink>
</file>

<file path=ppt/ink/ink1184.xml><?xml version="1.0" encoding="utf-8"?>
<inkml:ink xmlns:inkml="http://www.w3.org/2003/InkML">
  <annotation type="ScanImages2ExtractSignatures">1</annotation>
  <annotation type="ScanImagesWidth">-2096874016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6:11"/>
    </inkml:context>
    <inkml:brush xml:id="br0">
      <inkml:brushProperty name="width" value="0.031576506793499" units="cm"/>
      <inkml:brushProperty name="height" value="0.031576506793499" units="cm"/>
      <inkml:brushProperty name="color" value="#F2395B"/>
      <inkml:brushProperty name="ignorePressure" value="0"/>
    </inkml:brush>
  </inkml:definitions>
  <inkml:trace contextRef="#ctx0" brushRef="#br0">88800.000000 53350.000000 696,'71.000000'-115.000000'2,"-5.000000"23.000000"5 ,-7.000000 22.000000 4,-5.000000 22.000000 5,-8.000000 12.000000 1,-5.000000 3.000000 0,-7.000000 3.000000-2,-5.000000 4.000000 0,-14.000000 13.000000 2,-18.000000 26.000000 5,-19.000000 24.000000 4,-18.000000 26.000000 6,-10.000000 10.000000-4,0.000000-3.000000-12,0.000000-3.000000-10,0.000000-2.000000-12,6.000000-8.000000-6,13.000000-8.000000-1,12.000000-10.000000 0,13.000000-9.000000-1,13.000000-12.000000-4,17.000000-11.000000-8,15.000000-14.000000-8,16.000000-11.000000-7,5.000000-6.000000 1,-2.000000 4.000000 8,-3.000000 3.000000 8,-3.000000 3.000000 9,-7.000000 7.000000 12,-9.000000 14.000000 17,-10.000000 11.000000 16,-8.000000 14.000000 16,-11.000000 5.000000 5,-8.000000 1.000000-6,-10.000000-1.000000-7,-9.000000 1.000000-7,-9.000000 1.000000-4,-5.000000 3.000000-5,-7.000000 3.000000-4,-5.000000 4.000000-4,0.000000-3.000000-5,10.000000-5.000000-6,10.000000-7.000000-7,9.000000-5.000000-5,9.000000-8.000000-7,9.000000-5.000000-8,10.000000-7.000000-7,10.000000-5.000000-8,4.000000-4.000000-1,0.000000 0.000000 8,0.000000 0.000000 6,0.000000 0.000000 8,-2.000000 3.000000 10,-3.000000 6.000000 12,-3.000000 7.000000 13,-2.000000 6.000000 13,-6.000000 6.000000 3,-6.000000 6.000000-4,-6.000000 7.000000-6,-6.000000 6.000000-5,-4.000000-1.000000-5,1.000000-5.000000-2,-1.000000-7.000000-3,1.000000-5.000000-4,5.000000-9.000000-6,14.000000-9.000000-11,11.000000-10.000000-11,14.000000-8.000000-11,10.000000-11.000000-2,9.000000-8.000000 5,10.000000-10.000000 6,10.000000-9.000000 4,4.000000-2.000000 4,0.000000 6.000000-2,0.000000 7.000000 0,0.000000 6.000000 0,1.000000 3.000000-1,4.000000 0.000000 0,3.000000 0.000000 0,3.000000 0.000000 0,-7.000000 1.000000 2,-15.000000 4.000000 5,-15.000000 3.000000 3,-16.000000 3.000000 5</inkml:trace>
</inkml:ink>
</file>

<file path=ppt/ink/ink1185.xml><?xml version="1.0" encoding="utf-8"?>
<inkml:ink xmlns:inkml="http://www.w3.org/2003/InkML">
  <annotation type="ScanImages2ExtractSignatures">1</annotation>
  <annotation type="ScanImagesWidth">-2114521984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6:12"/>
    </inkml:context>
    <inkml:brush xml:id="br0">
      <inkml:brushProperty name="width" value="0.0419669114053249" units="cm"/>
      <inkml:brushProperty name="height" value="0.0419669114053249" units="cm"/>
      <inkml:brushProperty name="color" value="#F2395B"/>
      <inkml:brushProperty name="ignorePressure" value="0"/>
    </inkml:brush>
  </inkml:definitions>
  <inkml:trace contextRef="#ctx0" brushRef="#br0">91350.000000 51850.000000 524,'-204.000000'225.000000'79,"45.000000"-50.000000"-17 ,43.000000-50.000000-17,45.000000-50.000000-17,17.000000-21.000000-11,-5.000000 10.000000-3,-7.000000 10.000000-3,-5.000000 9.000000-4,0.000000-1.000000-4,10.000000-8.000000-3,10.000000-10.000000-5,9.000000-9.000000-4,13.000000-13.000000-5,20.000000-16.000000-10,18.000000-15.000000-7,20.000000-15.000000-10,10.000000-9.000000 2,3.000000 1.000000 11,3.000000-1.000000 11,4.000000 1.000000 11,-3.000000 8.000000 10,-5.000000 20.000000 10,-7.000000 18.000000 10,-5.000000 20.000000 11,-9.000000 10.000000 3,-9.000000 3.000000-3,-10.000000 3.000000-4,-8.000000 4.000000-5,-8.000000-1.000000-3,-2.000000-3.000000-6,-3.000000-3.000000-5,-3.000000-2.000000-5,-1.000000-6.000000-6,4.000000-6.000000-5,3.000000-6.000000-6,3.000000-6.000000-6,7.000000-20.000000-7,14.000000-30.000000-11,11.000000-32.000000-11,14.000000-30.000000-11,7.000000-14.000000 2,3.000000 7.000000 11,3.000000 6.000000 14,4.000000 7.000000 12,2.000000 7.000000 11,4.000000 9.000000 7,3.000000 10.000000 9,3.000000 10.000000 7,3.000000 5.000000 5,3.000000 4.000000 2,3.000000 3.000000 0,4.000000 3.000000 2,1.000000 3.000000 0,0.000000 3.000000-5,0.000000 3.000000-2,0.000000 4.000000-4,-4.000000 1.000000-2,-5.000000 0.000000-2,-7.000000 0.000000-2,-5.000000 0.000000-2,-9.000000-4.000000-8,-9.000000-5.000000-13,-10.000000-7.000000-14,-8.000000-5.000000-13,-14.000000-6.000000-3,-15.000000-3.000000 6,-15.000000-3.000000 5,-16.000000-2.000000 7,-8.000000-3.000000 7,0.000000 1.000000 6,0.000000-1.000000 7,0.000000 1.000000 7,3.000000 1.000000 6,6.000000 3.000000 4,7.000000 3.000000 4,6.000000 4.000000 4,3.000000 4.000000 5,0.000000 6.000000 3,0.000000 7.000000 4,0.000000 6.000000 4,3.000000 7.000000 2,6.000000 10.000000-3,7.000000 10.000000 0,6.000000 9.000000-3,1.000000 10.000000-1,-3.000000 14.000000-2,-3.000000 11.000000-2,-2.000000 14.000000-3,-3.000000 5.000000-1,1.000000 1.000000-3,-1.000000-1.000000-1,1.000000 1.000000-2,-1.000000-1.000000-3,1.000000 1.000000-5,-1.000000-1.000000-5,1.000000 1.000000-6,1.000000-6.000000-1,3.000000-8.000000 0,3.000000-10.000000 0,4.000000-9.000000 0,7.000000-12.000000-3,13.000000-11.000000-9,12.000000-14.000000-8,13.000000-11.000000-9,12.000000-12.000000-5,13.000000-9.000000-5,12.000000-10.000000-3,13.000000-8.000000-4,-4.000000-4.000000 3,-18.000000 3.000000 8,-19.000000 3.000000 9,-18.000000 4.000000 8,-10.000000 1.000000 2,0.000000 0.000000-2,0.000000 0.000000-4,0.000000 0.000000-3</inkml:trace>
</inkml:ink>
</file>

<file path=ppt/ink/ink1186.xml><?xml version="1.0" encoding="utf-8"?>
<inkml:ink xmlns:inkml="http://www.w3.org/2003/InkML">
  <annotation type="ScanImages2ExtractSignatures">1</annotation>
  <annotation type="ScanImagesWidth">833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6:13"/>
    </inkml:context>
    <inkml:brush xml:id="br0">
      <inkml:brushProperty name="width" value="0.0470566488802433" units="cm"/>
      <inkml:brushProperty name="height" value="0.0470566488802433" units="cm"/>
      <inkml:brushProperty name="color" value="#F2395B"/>
      <inkml:brushProperty name="ignorePressure" value="0"/>
    </inkml:brush>
  </inkml:definitions>
  <inkml:trace contextRef="#ctx0" brushRef="#br0">92850.000000 51650.000000 467,'29.000000'-32.000000'4,"10.000000"-11.000000"10 ,10.000000-14.000000 7,9.000000-11.000000 10,2.000000 0.000000 4,-2.000000 17.000000-2,-3.000000 15.000000-1,-3.000000 16.000000-1,-4.000000 13.000000-3,-3.000000 14.000000-4,-3.000000 11.000000-5,-2.000000 14.000000-4,-9.000000 10.000000-5,-12.000000 9.000000-6,-13.000000 10.000000-6,-12.000000 10.000000-5,-13.000000 7.000000-5,-12.000000 6.000000-4,-13.000000 7.000000-3,-12.000000 6.000000-4,-7.000000-1.000000-1,1.000000-5.000000 2,-1.000000-7.000000 1,1.000000-5.000000 1,4.000000-11.000000 0,9.000000-11.000000-2,10.000000-14.000000-3,10.000000-11.000000-3,8.000000-14.000000 1,10.000000-11.000000 6,10.000000-14.000000 4,9.000000-11.000000 6,10.000000-6.000000 3,14.000000 4.000000 3,11.000000 3.000000 3,14.000000 3.000000 2,3.000000 3.000000 3,-2.000000 3.000000 2,-3.000000 3.000000 2,-3.000000 4.000000 2,-7.000000 4.000000 4,-9.000000 6.000000 7,-10.000000 7.000000 7,-8.000000 6.000000 7,-12.000000 6.000000 1,-12.000000 6.000000-4,-13.000000 7.000000-4,-12.000000 6.000000-4,-12.000000 4.000000-4,-8.000000 4.000000-3,-10.000000 3.000000-3,-9.000000 3.000000-3,-5.000000-1.000000-1,0.000000-2.000000-1,0.000000-3.000000 1,0.000000-3.000000 0,3.000000-4.000000-5,6.000000-3.000000-10,7.000000-3.000000-11,6.000000-2.000000-9,21.000000-14.000000-7,39.000000-21.000000-3,36.000000-22.000000-3,39.000000-22.000000-3,18.000000-8.000000 5,0.000000 6.000000 10,0.000000 7.000000 10,0.000000 6.000000 12,-7.000000 4.000000 6,-11.000000 4.000000 4,-14.000000 3.000000 3,-11.000000 3.000000 4,-17.000000 10.000000 6,-18.000000 20.000000 8,-19.000000 18.000000 8,-18.000000 20.000000 9,-17.000000 8.000000 1,-11.000000 1.000000-6,-14.000000-1.000000-7,-11.000000 1.000000-7,-6.000000-3.000000-6,4.000000-2.000000-6,3.000000-3.000000-6,3.000000-3.000000-5,6.000000-6.000000-5,9.000000-5.000000-1,10.000000-7.000000-2,10.000000-5.000000-3,14.000000-14.000000-5,23.000000-18.000000-10,22.000000-19.000000-10,22.000000-18.000000-9,13.000000-7.000000-2,7.000000 6.000000 6,6.000000 7.000000 6,7.000000 6.000000 6,-6.000000 4.000000 9,-15.000000 4.000000 12,-15.000000 3.000000 12,-16.000000 3.000000 11,-10.000000 7.000000 11,-3.000000 14.000000 7,-3.000000 11.000000 8,-2.000000 14.000000 7,-6.000000 3.000000 0,-6.000000-2.000000-8,-6.000000-3.000000-9,-6.000000-3.000000-8,7.000000-7.000000-15,22.000000-9.000000-23,22.000000-10.000000-23,23.000000-8.000000-22,5.000000-9.000000-4,-9.000000-6.000000 13,-10.000000-6.000000 14,-8.000000-6.000000 15,-9.000000 4.000000 17,-6.000000 16.000000 24,-6.000000 15.000000 23,-6.000000 17.000000 22,-6.000000 8.000000 6,-2.000000 4.000000-15,-3.000000 3.000000-14,-3.000000 3.000000-14,5.000000-13.000000-22,17.000000-28.000000-30,15.000000-28.000000-29,16.000000-27.000000-31,4.000000-17.000000-5,-6.000000-3.000000 18,-6.000000-3.000000 18,-6.000000-2.000000 18,-2.000000-11.000000 13,3.000000-15.000000 7,3.000000-15.000000 6,4.000000-16.000000 8,-3.000000-2.000000 3,-5.000000 13.000000 3,-7.000000 12.000000 1,-5.000000 13.000000 3,-6.000000 13.000000 4,-3.000000 17.000000 7,-3.000000 15.000000 8,-2.000000 16.000000 7,-5.000000 18.000000 7,-2.000000 22.000000 6,-3.000000 22.000000 5,-3.000000 23.000000 6,-2.000000 22.000000-1,0.000000 26.000000-7,0.000000 24.000000-7,0.000000 26.000000-7,-4.000000 19.000000-6,-5.000000 17.000000-5,-7.000000 15.000000-4,-5.000000 16.000000-4,-6.000000 18.000000-9,-3.000000 22.000000-12,-3.000000 22.000000-13,-2.000000 23.000000-13,-1.000000 11.000000-8,3.000000 4.000000-5,3.000000 3.000000-6,4.000000 3.000000-4,4.000000-24.000000 1,6.000000-49.000000 5,7.000000-51.000000 5,6.000000-49.000000 6,1.000000-32.000000 2,-3.000000-12.000000-1,-3.000000-13.000000-1,-2.000000-12.000000 0</inkml:trace>
</inkml:ink>
</file>

<file path=ppt/ink/ink118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6:13"/>
    </inkml:context>
    <inkml:brush xml:id="br0">
      <inkml:brushProperty name="width" value="0.0411943830549717" units="cm"/>
      <inkml:brushProperty name="height" value="0.0411943830549717" units="cm"/>
      <inkml:brushProperty name="color" value="#F2395B"/>
      <inkml:brushProperty name="ignorePressure" value="0"/>
    </inkml:brush>
  </inkml:definitions>
  <inkml:trace contextRef="#ctx0" brushRef="#br0">96150.000000 52100.000000 534,'-21.000000'-47.000000'4,"10.000000"6.000000"10 ,10.000000 7.000000 8,9.000000 6.000000 10,10.000000 6.000000 2,14.000000 6.000000-4,11.000000 7.000000-3,14.000000 6.000000-5,3.000000 3.000000-7,-2.000000 0.000000-8,-3.000000 0.000000-8,-3.000000 0.000000-9,-1.000000 1.000000-5,4.000000 4.000000-1,3.000000 3.000000-1,3.000000 3.000000-2,-4.000000-1.000000 3,-8.000000-2.000000 6,-10.000000-3.000000 5,-9.000000-3.000000 6,-12.000000 4.000000 8,-11.000000 13.000000 12,-14.000000 12.000000 12,-11.000000 13.000000 11,-20.000000 15.000000 4,-24.000000 19.000000-4,-26.000000 19.000000-4,-24.000000 19.000000-4,-13.000000 5.000000-6,0.000000-5.000000-6,0.000000-7.000000-7,0.000000-5.000000-6,1.000000-3.000000-6,4.000000 4.000000-1,3.000000 3.000000-3,3.000000 3.000000-3,12.000000-8.000000-4,22.000000-19.000000-7,22.000000-18.000000-7,23.000000-19.000000-6,20.000000-16.000000-11,23.000000-12.000000-12,22.000000-13.000000-14,22.000000-12.000000-13,5.000000-9.000000 1,-8.000000-2.000000 14,-10.000000-3.000000 16,-9.000000-3.000000 14,-5.000000-2.000000 9,0.000000 0.000000 4,0.000000 0.000000 4,0.000000 0.000000 3</inkml:trace>
</inkml:ink>
</file>

<file path=ppt/ink/ink11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6:13"/>
    </inkml:context>
    <inkml:brush xml:id="br0">
      <inkml:brushProperty name="width" value="0.0373360998928547" units="cm"/>
      <inkml:brushProperty name="height" value="0.0373360998928547" units="cm"/>
      <inkml:brushProperty name="color" value="#F2395B"/>
      <inkml:brushProperty name="ignorePressure" value="0"/>
    </inkml:brush>
  </inkml:definitions>
  <inkml:trace contextRef="#ctx0" brushRef="#br0">96000.000000 53250.000000 589,'65.000000'6.000000'40,"-18.000000"13.000000"0 ,-19.000000 12.000000 2,-18.000000 13.000000 0,-14.000000 9.000000-3,-5.000000 6.000000-3,-7.000000 7.000000-5,-5.000000 6.000000-4,-4.000000 1.000000-3,0.000000-3.000000 0,0.000000-3.000000 0,0.000000-2.000000-1,1.000000-6.000000-6,4.000000-6.000000-15,3.000000-6.000000-15,3.000000-6.000000-14</inkml:trace>
</inkml:ink>
</file>

<file path=ppt/ink/ink1189.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6:13"/>
    </inkml:context>
    <inkml:brush xml:id="br0">
      <inkml:brushProperty name="width" value="0.0372534207999706" units="cm"/>
      <inkml:brushProperty name="height" value="0.0372534207999706" units="cm"/>
      <inkml:brushProperty name="color" value="#F2395B"/>
      <inkml:brushProperty name="ignorePressure" value="0"/>
    </inkml:brush>
  </inkml:definitions>
  <inkml:trace contextRef="#ctx0" brushRef="#br0">96550.000000 53350.000000 590,'26.000000'-22.000000'0,"4.000000"6.000000"0 ,3.000000 7.000000 0,3.000000 6.000000 0,1.000000 6.000000 9,1.000000 6.000000 18,-1.000000 7.000000 19,1.000000 6.000000 17,-1.000000 4.000000 5,1.000000 4.000000-10,-1.000000 3.000000-10,1.000000 3.000000-10,-3.000000-1.000000-9,-2.000000-2.000000-12,-3.000000-3.000000-10,-3.000000-3.000000-12</inkml:trace>
</inkml:ink>
</file>

<file path=ppt/ink/ink119.xml><?xml version="1.0" encoding="utf-8"?>
<inkml:ink xmlns:inkml="http://www.w3.org/2003/InkML">
  <annotation type="ScanImages2ExtractSignatures">1</annotation>
  <annotation type="ScanImagesWidth">532414481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5:42"/>
    </inkml:context>
    <inkml:brush xml:id="br0">
      <inkml:brushProperty name="width" value="0.0356145724654198" units="cm"/>
      <inkml:brushProperty name="height" value="0.0356145724654198" units="cm"/>
      <inkml:brushProperty name="color" value="#00BFF3"/>
      <inkml:brushProperty name="ignorePressure" value="0"/>
    </inkml:brush>
  </inkml:definitions>
  <inkml:trace contextRef="#ctx0" brushRef="#br0">70900.000000 21350.000000 617,'0.000000'-47.000000'2,"0.000000"6.000000"4 ,0.000000 7.000000 4,0.000000 6.000000 3,4.000000 12.000000 8,10.000000 19.000000 10,10.000000 19.000000 10,9.000000 19.000000 10,4.000000 7.000000 0,1.000000-3.000000-12,-1.000000-3.000000-11,1.000000-2.000000-12,-3.000000 0.000000-6,-2.000000 7.000000-3,-3.000000 6.000000-1,-3.000000 7.000000-2,-2.000000 0.000000-2,0.000000-2.000000-1,0.000000-3.000000 0,0.000000-3.000000-1,1.000000-4.000000 0,4.000000-3.000000 0,3.000000-3.000000 0,3.000000-2.000000 0,-2.000000-5.000000 1,-6.000000-2.000000-1,-6.000000-3.000000 0,-6.000000-3.000000 0,1.000000-4.000000 0,9.000000-3.000000 1,10.000000-3.000000 1,10.000000-2.000000 1,5.000000-9.000000 1,4.000000-12.000000 1,3.000000-13.000000 0,3.000000-12.000000 1,7.000000-13.000000 0,14.000000-12.000000-1,11.000000-13.000000-2,14.000000-12.000000-2,18.000000-13.000000-2,25.000000-12.000000-4,25.000000-13.000000-6,25.000000-12.000000-4,26.000000-9.000000-7,29.000000-2.000000-10,28.000000-3.000000-9,28.000000-3.000000-10,-15.000000 12.000000-4,-55.000000 28.000000 2,-57.000000 28.000000 2,-55.000000 29.000000 2</inkml:trace>
</inkml:ink>
</file>

<file path=ppt/ink/ink1190.xml><?xml version="1.0" encoding="utf-8"?>
<inkml:ink xmlns:inkml="http://www.w3.org/2003/InkML">
  <annotation type="ScanImages2ExtractSignatures">1</annotation>
  <annotation type="ScanImagesWidth">-2096826112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6:14"/>
    </inkml:context>
    <inkml:brush xml:id="br0">
      <inkml:brushProperty name="width" value="0.0441946722567081" units="cm"/>
      <inkml:brushProperty name="height" value="0.0441946722567081" units="cm"/>
      <inkml:brushProperty name="color" value="#F2395B"/>
      <inkml:brushProperty name="ignorePressure" value="0"/>
    </inkml:brush>
  </inkml:definitions>
  <inkml:trace contextRef="#ctx0" brushRef="#br0">98150.000000 52000.000000 497,'26.000000'-49.000000'3,"4.000000"4.000000"4 ,3.000000 3.000000 5,3.000000 3.000000 5,-4.000000 17.000000 6,-8.000000 31.000000 7,-10.000000 32.000000 7,-9.000000 31.000000 8,-16.000000 21.000000-4,-22.000000 14.000000-13,-22.000000 11.000000-15,-21.000000 14.000000-13,-7.000000-1.000000-11,9.000000-12.000000-7,10.000000-13.000000-6,10.000000-12.000000-6,5.000000-12.000000-5,4.000000-8.000000-1,3.000000-10.000000-2,3.000000-9.000000-2,10.000000-13.000000 4,20.000000-16.000000 6,18.000000-15.000000 7,20.000000-15.000000 6,8.000000-9.000000 6,1.000000 1.000000 3,-1.000000-1.000000 4,1.000000 1.000000 2,-3.000000 1.000000 5,-2.000000 3.000000 6,-3.000000 3.000000 5,-3.000000 4.000000 5,-6.000000 7.000000 2,-5.000000 13.000000-2,-7.000000 12.000000-1,-5.000000 13.000000-3,-8.000000 9.000000 4,-5.000000 6.000000 8,-7.000000 7.000000 7,-5.000000 6.000000 9,-4.000000-1.000000 1,0.000000-5.000000-4,0.000000-7.000000-6,0.000000-5.000000-4,12.000000-17.000000-10,26.000000-24.000000-14,24.000000-26.000000-14,26.000000-24.000000-14,16.000000-24.000000-10,10.000000-22.000000-5,10.000000-22.000000-6,9.000000-21.000000-5,1.000000-17.000000 1,-6.000000-8.000000 6,-6.000000-10.000000 7,-6.000000-9.000000 6,-7.000000 1.000000 5,-6.000000 13.000000 4,-6.000000 12.000000 5,-6.000000 13.000000 4,-10.000000 15.000000 6,-12.000000 19.000000 8,-13.000000 19.000000 6,-12.000000 19.000000 8,-10.000000 19.000000 12,-6.000000 23.000000 18,-6.000000 22.000000 19,-6.000000 22.000000 17,-2.000000 13.000000 2,3.000000 7.000000-15,3.000000 6.000000-17,4.000000 7.000000-15,1.000000 2.000000-11,0.000000 1.000000-5,0.000000-1.000000-5,0.000000 1.000000-5,4.000000-1.000000-5,10.000000 1.000000-5,10.000000-1.000000-3,9.000000 1.000000-5,6.000000-3.000000-3,3.000000-2.000000-2,3.000000-3.000000-3,4.000000-3.000000-2,-3.000000-2.000000-2,-5.000000 0.000000 2,-7.000000 0.000000 0,-5.000000 0.000000 0,-9.000000 1.000000 2,-9.000000 4.000000 2,-10.000000 3.000000 0,-8.000000 3.000000 3,-11.000000 1.000000 2,-8.000000 1.000000 2,-10.000000-1.000000 2,-9.000000 1.000000 3,-10.000000-3.000000 0,-9.000000-2.000000-3,-10.000000-3.000000-2,-8.000000-3.000000-3,-6.000000-4.000000-3,1.000000-3.000000-3,-1.000000-3.000000-5,1.000000-2.000000-2,1.000000-6.000000-5,3.000000-6.000000-3,3.000000-6.000000-3,4.000000-6.000000-4,7.000000-7.000000-2,13.000000-6.000000 0,12.000000-6.000000 0,13.000000-6.000000-1</inkml:trace>
</inkml:ink>
</file>

<file path=ppt/ink/ink1191.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6:14"/>
    </inkml:context>
    <inkml:brush xml:id="br0">
      <inkml:brushProperty name="width" value="0.0358192659914494" units="cm"/>
      <inkml:brushProperty name="height" value="0.0358192659914494" units="cm"/>
      <inkml:brushProperty name="color" value="#F2395B"/>
      <inkml:brushProperty name="ignorePressure" value="0"/>
    </inkml:brush>
  </inkml:definitions>
  <inkml:trace contextRef="#ctx0" brushRef="#br0">98550.000000 53100.000000 614,'115.000000'-18.000000'31,"-18.000000"17.000000"6 ,-19.000000 15.000000 5,-18.000000 16.000000 6,-9.000000 9.000000 0,4.000000 3.000000-5,3.000000 3.000000-4,3.000000 4.000000-6,3.000000 2.000000-6,3.000000 4.000000-8,3.000000 3.000000-6,4.000000 3.000000-8,-3.000000-4.000000-4,-5.000000-8.000000-4,-7.000000-10.000000-2,-5.000000-9.000000-3</inkml:trace>
</inkml:ink>
</file>

<file path=ppt/ink/ink1192.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6:14"/>
    </inkml:context>
    <inkml:brush xml:id="br0">
      <inkml:brushProperty name="width" value="0.0248138103634119" units="cm"/>
      <inkml:brushProperty name="height" value="0.0248138103634119" units="cm"/>
      <inkml:brushProperty name="color" value="#F2395B"/>
      <inkml:brushProperty name="ignorePressure" value="0"/>
    </inkml:brush>
  </inkml:definitions>
  <inkml:trace contextRef="#ctx0" brushRef="#br0">101200.000000 50900.000000 886,'25.000000'-22.000000'0,"0.000000"6.000000"0 ,0.000000 7.000000 0,0.000000 6.000000 0,3.000000 1.000000 4,6.000000-3.000000 8,7.000000-3.000000 9,6.000000-2.000000 8,-4.000000 5.000000-2,-11.000000 16.000000-11,-14.000000 15.000000-11,-11.000000 17.000000-12,-17.000000 10.000000-11,-18.000000 6.000000-10,-19.000000 7.000000-12,-18.000000 6.000000-11,-6.000000-4.000000 0,10.000000-11.000000 10,10.000000-14.000000 11,9.000000-11.000000 11</inkml:trace>
</inkml:ink>
</file>

<file path=ppt/ink/ink1193.xml><?xml version="1.0" encoding="utf-8"?>
<inkml:ink xmlns:inkml="http://www.w3.org/2003/InkML">
  <annotation type="ScanImages2ExtractSignatures">1</annotation>
  <annotation type="ScanImagesWidth">758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6:15"/>
    </inkml:context>
    <inkml:brush xml:id="br0">
      <inkml:brushProperty name="width" value="0.0428136847913265" units="cm"/>
      <inkml:brushProperty name="height" value="0.0428136847913265" units="cm"/>
      <inkml:brushProperty name="color" value="#F2395B"/>
      <inkml:brushProperty name="ignorePressure" value="0"/>
    </inkml:brush>
  </inkml:definitions>
  <inkml:trace contextRef="#ctx0" brushRef="#br0">100650.000000 51750.000000 513,'-54.000000'17.000000'3,"45.000000"-16.000000"3 ,43.000000-15.000000 5,45.000000-15.000000 4,19.000000-7.000000-2,-3.000000 3.000000-7,-3.000000 3.000000-9,-2.000000 4.000000-7,-6.000000 4.000000-4,-6.000000 6.000000 0,-6.000000 7.000000-1,-6.000000 6.000000 1,-16.000000 6.000000 0,-25.000000 6.000000 0,-25.000000 7.000000 1,-25.000000 6.000000 0,-16.000000 6.000000 6,-6.000000 6.000000 11,-6.000000 7.000000 12,-6.000000 6.000000 11,-1.000000 3.000000 8,7.000000 0.000000 3,6.000000 0.000000 3,7.000000 0.000000 4,4.000000-2.000000-1,3.000000-3.000000-6,3.000000-3.000000-7,4.000000-2.000000-6,4.000000-3.000000-3,6.000000 1.000000-2,7.000000-1.000000-2,6.000000 1.000000 0,4.000000 2.000000-6,4.000000 7.000000-8,3.000000 6.000000-9,3.000000 7.000000-9,-4.000000-1.000000-5,-8.000000-6.000000-2,-10.000000-6.000000-1,-9.000000-6.000000-2,-9.000000-6.000000-1,-5.000000-2.000000 0,-7.000000-3.000000 1,-5.000000-3.000000 1,-3.000000-6.000000 0,4.000000-5.000000 2,3.000000-7.000000 0,3.000000-5.000000 1,6.000000-11.000000 1,9.000000-11.000000-2,10.000000-14.000000 0,10.000000-11.000000-1,13.000000-9.000000 1,19.000000-3.000000 2,19.000000-3.000000 2,19.000000-2.000000 1,12.000000 0.000000 4,6.000000 7.000000 2,7.000000 6.000000 3,6.000000 7.000000 2,-2.000000 4.000000 3,-9.000000 3.000000 0,-10.000000 3.000000 0,-8.000000 4.000000 1,-9.000000 2.000000 5,-6.000000 4.000000 9,-6.000000 3.000000 9,-6.000000 3.000000 9,-9.000000 6.000000 6,-8.000000 9.000000 3,-10.000000 10.000000 4,-9.000000 10.000000 3,-12.000000 7.000000-2,-11.000000 6.000000-8,-14.000000 7.000000-8,-11.000000 6.000000-7,-9.000000 6.000000-7,-3.000000 6.000000-6,-3.000000 7.000000-4,-2.000000 6.000000-5,0.000000-2.000000-3,7.000000-9.000000 3,6.000000-10.000000 1,7.000000-8.000000 1,10.000000-12.000000-7,16.000000-12.000000-18,15.000000-13.000000-18,17.000000-12.000000-18,10.000000-9.000000-3,6.000000-2.000000 13,7.000000-3.000000 11,6.000000-3.000000 13,1.000000 1.000000 8,-3.000000 6.000000 4,-3.000000 7.000000 5,-2.000000 6.000000 4,-9.000000 7.000000 5,-12.000000 10.000000 7,-13.000000 10.000000 6,-12.000000 9.000000 6,-13.000000 6.000000 2,-12.000000 3.000000-5,-13.000000 3.000000-5,-12.000000 4.000000-4,-7.000000 2.000000-4,1.000000 4.000000-1,-1.000000 3.000000-1,1.000000 3.000000-2,-4.000000 1.000000-1,-6.000000 1.000000 0,-6.000000-1.000000 0,-6.000000 1.000000 0,-1.000000-4.000000 1,7.000000-6.000000 1,6.000000-6.000000 2,7.000000-6.000000 2,4.000000-7.000000 3,3.000000-6.000000 5,3.000000-6.000000 4,4.000000-6.000000 5,13.000000-6.000000 5,26.000000-2.000000 4,24.000000-3.000000 6,26.000000-3.000000 4,19.000000-9.000000-2,17.000000-11.000000-10,15.000000-14.000000-9,16.000000-11.000000-9,7.000000-4.000000-8,1.000000 6.000000-8,-1.000000 7.000000-6,1.000000 6.000000-7,-4.000000 3.000000-2,-6.000000 0.000000 3,-6.000000 0.000000 3,-6.000000 0.000000 4,-7.000000 1.000000 4,-6.000000 4.000000 6,-6.000000 3.000000 6,-6.000000 3.000000 6,-12.000000 7.000000 7,-15.000000 14.000000 4,-15.000000 11.000000 7,-16.000000 14.000000 5,-16.000000 5.000000-1,-16.000000 1.000000-5,-15.000000-1.000000-7,-15.000000 1.000000-6,-14.000000 1.000000-6,-8.000000 3.000000-5,-10.000000 3.000000-6,-9.000000 4.000000-5,-7.000000-1.000000-4,-3.000000-3.000000-1,-3.000000-3.000000-2,-2.000000-2.000000-3,-1.000000-3.000000-3,3.000000 1.000000-7,3.000000-1.000000-5,4.000000 1.000000-7,5.000000-6.000000-6,10.000000-8.000000-6,10.000000-10.000000-5,9.000000-9.000000-5,10.000000-7.000000 2,14.000000-3.000000 10,11.000000-3.000000 12,14.000000-2.000000 9</inkml:trace>
</inkml:ink>
</file>

<file path=ppt/ink/ink1194.xml><?xml version="1.0" encoding="utf-8"?>
<inkml:ink xmlns:inkml="http://www.w3.org/2003/InkML">
  <annotation type="ScanImages2ExtractSignatures">1</annotation>
  <annotation type="ScanImagesWidth">337988911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6:16"/>
    </inkml:context>
    <inkml:brush xml:id="br0">
      <inkml:brushProperty name="width" value="0.0392886810004711" units="cm"/>
      <inkml:brushProperty name="height" value="0.0392886810004711" units="cm"/>
      <inkml:brushProperty name="color" value="#F2395B"/>
      <inkml:brushProperty name="ignorePressure" value="0"/>
    </inkml:brush>
  </inkml:definitions>
  <inkml:trace contextRef="#ctx0" brushRef="#br0">100000.000000 53250.000000 559,'68.000000'-22.000000'48,"-11.000000"6.000000"-6 ,-14.000000 7.000000-4,-11.000000 6.000000-5,0.000000 9.000000-2,17.000000 13.000000 4,15.000000 12.000000 1,16.000000 13.000000 4,10.000000 7.000000-2,7.000000 4.000000-5,6.000000 3.000000-5,7.000000 3.000000-6,8.000000 9.000000-8,14.000000 16.000000-11,11.000000 15.000000-13,14.000000 17.000000-10,-11.000000-6.000000-4,-30.000000-24.000000 4,-32.000000-26.000000 5,-30.000000-24.000000 4,-17.000000-13.000000-8,1.000000 0.000000-21,-1.000000 0.000000-21,1.000000 0.000000-20</inkml:trace>
</inkml:ink>
</file>

<file path=ppt/ink/ink119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6:17"/>
    </inkml:context>
    <inkml:brush xml:id="br0">
      <inkml:brushProperty name="width" value="0.0367841236293316" units="cm"/>
      <inkml:brushProperty name="height" value="0.0367841236293316" units="cm"/>
      <inkml:brushProperty name="color" value="#F2395B"/>
      <inkml:brushProperty name="ignorePressure" value="0"/>
    </inkml:brush>
  </inkml:definitions>
  <inkml:trace contextRef="#ctx0" brushRef="#br0">104000.000000 52800.000000 598,'18.000000'-19.000000'6,"-11.000000"13.000000"15 ,-14.000000 12.000000 14,-11.000000 13.000000 13,-15.000000 10.000000 2,-16.000000 10.000000-8,-15.000000 10.000000-10,-15.000000 9.000000-9,-12.000000 6.000000-6,-6.000000 3.000000-6,-6.000000 3.000000-4,-6.000000 4.000000-6,2.000000-3.000000-1,14.000000-5.000000 1,11.000000-7.000000 2,14.000000-5.000000 0,14.000000-8.000000 1,20.000000-5.000000 0,18.000000-7.000000 0,20.000000-5.000000 0,17.000000-8.000000-1,20.000000-5.000000 0,18.000000-7.000000-1,20.000000-5.000000-1,8.000000-4.000000-1,1.000000 0.000000 0,-1.000000 0.000000 0,1.000000 0.000000-1,-6.000000 0.000000 0,-8.000000 0.000000 1,-10.000000 0.000000-1,-9.000000 0.000000 2,-12.000000-5.000000 2,-11.000000-9.000000 5,-14.000000-10.000000 6,-11.000000-8.000000 6,-7.000000-8.000000-2,0.000000-2.000000-6,0.000000-3.000000-8,0.000000-3.000000-8,3.000000-6.000000-6,6.000000-5.000000-6,7.000000-7.000000-7,6.000000-5.000000-5,3.000000-3.000000-5,0.000000 4.000000-4,0.000000 3.000000-3,0.000000 3.000000-3,0.000000 7.000000 0,0.000000 14.000000 1,0.000000 11.000000 1,0.000000 14.000000 3,-2.000000 5.000000 3,-3.000000 1.000000 6,-3.000000-1.000000 6,-2.000000 1.000000 5</inkml:trace>
</inkml:ink>
</file>

<file path=ppt/ink/ink1196.xml><?xml version="1.0" encoding="utf-8"?>
<inkml:ink xmlns:inkml="http://www.w3.org/2003/InkML">
  <annotation type="ScanImages2ExtractSignatures">1</annotation>
  <annotation type="ScanImagesWidth">-2086928377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6:17"/>
    </inkml:context>
    <inkml:brush xml:id="br0">
      <inkml:brushProperty name="width" value="0.0428880341351032" units="cm"/>
      <inkml:brushProperty name="height" value="0.0428880341351032" units="cm"/>
      <inkml:brushProperty name="color" value="#F2395B"/>
      <inkml:brushProperty name="ignorePressure" value="0"/>
    </inkml:brush>
  </inkml:definitions>
  <inkml:trace contextRef="#ctx0" brushRef="#br0">104500.000000 52550.000000 512,'25.000000'-22.000000'4,"0.000000"6.000000"6 ,0.000000 7.000000 8,0.000000 6.000000 6,-2.000000 7.000000 4,-3.000000 10.000000 1,-3.000000 10.000000 2,-2.000000 9.000000-1,-5.000000 7.000000 0,-2.000000 7.000000-2,-3.000000 6.000000-4,-3.000000 7.000000-2,-6.000000 4.000000 0,-5.000000 3.000000 2,-7.000000 3.000000 2,-5.000000 4.000000 3,-8.000000 2.000000-1,-5.000000 4.000000-3,-7.000000 3.000000-5,-5.000000 3.000000-4,-4.000000 3.000000-4,0.000000 3.000000-6,0.000000 3.000000-4,0.000000 4.000000-7,1.000000-6.000000-5,4.000000-11.000000-7,3.000000-14.000000-8,3.000000-11.000000-6</inkml:trace>
</inkml:ink>
</file>

<file path=ppt/ink/ink11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6:17"/>
    </inkml:context>
    <inkml:brush xml:id="br0">
      <inkml:brushProperty name="width" value="0.0283596180379391" units="cm"/>
      <inkml:brushProperty name="height" value="0.0283596180379391" units="cm"/>
      <inkml:brushProperty name="color" value="#F2395B"/>
      <inkml:brushProperty name="ignorePressure" value="0"/>
    </inkml:brush>
  </inkml:definitions>
  <inkml:trace contextRef="#ctx0" brushRef="#br0">104500.000000 53400.000000 775,'48.000000'-47.000000'3,"-3.000000"6.000000"7 ,-3.000000 7.000000 6,-2.000000 6.000000 7,-1.000000 4.000000 3,3.000000 4.000000 2,3.000000 3.000000 1,4.000000 3.000000 1,1.000000 1.000000-3,0.000000 1.000000-8,0.000000-1.000000-9,0.000000 1.000000-7,-2.000000 1.000000-8,-3.000000 3.000000-8,-3.000000 3.000000-9,-2.000000 4.000000-8</inkml:trace>
</inkml:ink>
</file>

<file path=ppt/ink/ink1198.xml><?xml version="1.0" encoding="utf-8"?>
<inkml:ink xmlns:inkml="http://www.w3.org/2003/InkML">
  <annotation type="ScanImages2ExtractSignatures">1</annotation>
  <annotation type="ScanImagesWidth">-2087526016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6:17"/>
    </inkml:context>
    <inkml:brush xml:id="br0">
      <inkml:brushProperty name="width" value="0.0479156412184238" units="cm"/>
      <inkml:brushProperty name="height" value="0.0479156412184238" units="cm"/>
      <inkml:brushProperty name="color" value="#F2395B"/>
      <inkml:brushProperty name="ignorePressure" value="0"/>
    </inkml:brush>
  </inkml:definitions>
  <inkml:trace contextRef="#ctx0" brushRef="#br0">105500.000000 52050.000000 459,'1.000000'-72.000000'2,"4.000000"6.000000"4 ,3.000000 7.000000 5,3.000000 6.000000 3,-1.000000 18.000000 11,-2.000000 32.000000 14,-3.000000 31.000000 15,-3.000000 32.000000 16,-2.000000 22.000000 1,0.000000 17.000000-11,0.000000 15.000000-11,0.000000 16.000000-12,-7.000000 20.000000-7,-11.000000 25.000000-4,-14.000000 25.000000-4,-11.000000 25.000000-4,-12.000000 37.000000-11,-9.000000 51.000000-20,-10.000000 49.000000-19,-8.000000 51.000000-18,0.000000-15.000000-14,14.000000-78.000000-6,11.000000-78.000000-7,14.000000-77.000000-7</inkml:trace>
</inkml:ink>
</file>

<file path=ppt/ink/ink1199.xml><?xml version="1.0" encoding="utf-8"?>
<inkml:ink xmlns:inkml="http://www.w3.org/2003/InkML">
  <annotation type="ScanImages2ExtractSignatures">1</annotation>
  <annotation type="ScanImagesWidth">1242690866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7:25"/>
    </inkml:context>
    <inkml:brush xml:id="br0">
      <inkml:brushProperty name="width" value="0.0234853886067867" units="cm"/>
      <inkml:brushProperty name="height" value="0.0234853886067867" units="cm"/>
      <inkml:brushProperty name="color" value="#F2395B"/>
      <inkml:brushProperty name="ignorePressure" value="0"/>
    </inkml:brush>
  </inkml:definitions>
  <inkml:trace contextRef="#ctx0" brushRef="#br0">13350.000000 36400.000000 936,'26.000000'-44.000000'12,"4.000000"13.000000"1 ,3.000000 12.000000 0,3.000000 13.000000 2,1.000000 6.000000-4,1.000000 0.000000-13,-1.000000 0.000000-10,1.000000 0.000000-11,-3.000000 0.000000-7,-2.000000 0.000000-3,-3.000000 0.000000-2,-3.000000 0.000000-3</inkml:trace>
</inkml:ink>
</file>

<file path=ppt/ink/ink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3:00"/>
    </inkml:context>
    <inkml:brush xml:id="br0">
      <inkml:brushProperty name="width" value="0.0695144534111023" units="cm"/>
      <inkml:brushProperty name="height" value="0.0695144534111023" units="cm"/>
      <inkml:brushProperty name="color" value="#F2385B"/>
      <inkml:brushProperty name="ignorePressure" value="0"/>
    </inkml:brush>
  </inkml:definitions>
  <inkml:trace contextRef="#ctx0" brushRef="#br0">54650.000000 23350.000000 316,'28.000000'-54.000000'-2,"6.000000"-5.000000"-4 ,7.000000-7.000000-3,6.000000-5.000000-4,-1.000000 5.000000-1,-5.000000 19.000000 4,-7.000000 19.000000 2,-5.000000 19.000000 3,-17.000000 19.000000 13,-24.000000 23.000000 19,-26.000000 22.000000 21,-24.000000 22.000000 21,-13.000000 8.000000 1,0.000000-2.000000-16,0.000000-3.000000-16,0.000000-3.000000-17,4.000000-7.000000-9,10.000000-9.000000-5,10.000000-10.000000-4,9.000000-8.000000-3,18.000000-12.000000-8,29.000000-12.000000-12,28.000000-13.000000-12,28.000000-12.000000-11,7.000000-5.000000-1,-11.000000 3.000000 9,-14.000000 3.000000 10,-11.000000 4.000000 9,-9.000000 5.000000 9,-3.000000 10.000000 11,-3.000000 10.000000 10,-2.000000 9.000000 10,-5.000000 7.000000 5,-2.000000 7.000000-1,-3.000000 6.000000-1,-3.000000 7.000000-1,-6.000000 4.000000-3,-5.000000 3.000000-3,-7.000000 3.000000-5,-5.000000 4.000000-3,-4.000000-3.000000-3,0.000000-5.000000-2,0.000000-7.000000-1,0.000000-5.000000-1,6.000000-14.000000-4,13.000000-18.000000-6,12.000000-19.000000-6,13.000000-18.000000-7,18.000000-17.000000-1,26.000000-11.000000 3,24.000000-14.000000 3,26.000000-11.000000 3,15.000000-6.000000 2,6.000000 4.000000 3,7.000000 3.000000 3,6.000000 3.000000 2,-2.000000 6.000000 2,-9.000000 9.000000 4,-10.000000 10.000000 1,-8.000000 10.000000 3,-14.000000 7.000000 0,-15.000000 6.000000-3,-15.000000 7.000000-3,-16.000000 6.000000-2,-24.000000-2.000000-7,-31.000000-9.000000-7,-31.000000-10.000000-9,-31.000000-8.000000-8,-13.000000-6.000000-2,6.000000 1.000000 5,7.000000-1.000000 5,6.000000 1.000000 5,6.000000-1.000000 3,6.000000 1.000000 1,7.000000-1.000000 1,6.000000 1.000000 1,6.000000-3.000000 3,6.000000-2.000000 4,7.000000-3.000000 4,6.000000-3.000000 4,1.000000 1.000000 6,-3.000000 6.000000 5,-3.000000 7.000000 7,-2.000000 6.000000 5,-1.000000 12.000000 9,3.000000 19.000000 11,3.000000 19.000000 10,4.000000 19.000000 11,-1.000000 12.000000-1,-3.000000 6.000000-12,-3.000000 7.000000-11,-2.000000 6.000000-13,-1.000000 6.000000-7,3.000000 6.000000-3,3.000000 7.000000-4,4.000000 6.000000-3,1.000000 4.000000-3,0.000000 4.000000-1,0.000000 3.000000-1,0.000000 3.000000 0,0.000000 3.000000-2,0.000000 3.000000-1,0.000000 3.000000-1,0.000000 4.000000-2,4.000000-4.000000-1,10.000000-9.000000-2,10.000000-10.000000-1,9.000000-8.000000-2,15.000000-12.000000-2,22.000000-12.000000-3,22.000000-13.000000-3,23.000000-12.000000-4,33.000000-21.000000-3,47.000000-28.000000-6,47.000000-28.000000-6,48.000000-27.000000-6,33.000000-23.000000-6,22.000000-16.000000-6,22.000000-15.000000-7,23.000000-15.000000-6,-31.000000 2.000000-2,-81.000000 22.000000 1,-81.000000 22.000000 1,-81.000000 23.000000 1</inkml:trace>
</inkml:ink>
</file>

<file path=ppt/ink/ink1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5:47"/>
    </inkml:context>
    <inkml:brush xml:id="br0">
      <inkml:brushProperty name="width" value="0.0484822951257229" units="cm"/>
      <inkml:brushProperty name="height" value="0.0484822951257229" units="cm"/>
      <inkml:brushProperty name="color" value="#00BFF3"/>
      <inkml:brushProperty name="ignorePressure" value="0"/>
    </inkml:brush>
  </inkml:definitions>
  <inkml:trace contextRef="#ctx0" brushRef="#br0">76500.000000 28200.000000 453,'-41.000000'0.000000'3,"19.000000"0.000000"13 ,19.000000 0.000000 13,19.000000 0.000000 15,18.000000 0.000000 1,19.000000 0.000000-7,19.000000 0.000000-10,19.000000 0.000000-9,13.000000 0.000000-4,10.000000 0.000000-3,10.000000 0.000000-3,9.000000 0.000000-1,4.000000-2.000000-2,1.000000-3.000000-1,-1.000000-3.000000-1,1.000000-2.000000 0,-1.000000-1.000000-1,1.000000 3.000000 0,-1.000000 3.000000 0,1.000000 4.000000 1,-1.000000 2.000000-1,1.000000 4.000000-1,-1.000000 3.000000 0,1.000000 3.000000-1,-4.000000 1.000000-1,-6.000000 1.000000 1,-6.000000-1.000000 0,-6.000000 1.000000 1,-4.000000 1.000000-1,1.000000 3.000000 1,-1.000000 3.000000 0,1.000000 4.000000 0,-3.000000-3.000000 0,-2.000000-5.000000 1,-3.000000-7.000000 1,-3.000000-5.000000 0,-2.000000-3.000000 1,0.000000 4.000000 0,0.000000 3.000000 1,0.000000 3.000000 0,3.000000-1.000000 0,6.000000-2.000000 0,7.000000-3.000000 1,6.000000-3.000000 0,3.000000-2.000000 0,0.000000 0.000000 0,0.000000 0.000000-2,0.000000 0.000000 1,0.000000 0.000000-2,0.000000 0.000000 1,0.000000 0.000000-1,0.000000 0.000000-1,0.000000 0.000000 0,0.000000 0.000000 0,0.000000 0.000000 1,0.000000 0.000000 0,1.000000 0.000000 0,4.000000 0.000000-2,3.000000 0.000000-1,3.000000 0.000000-1,-1.000000 0.000000 0,-2.000000 0.000000-1,-3.000000 0.000000 0,-3.000000 0.000000 0,-2.000000 1.000000 0,0.000000 4.000000-1,0.000000 3.000000 1,0.000000 3.000000 0,-2.000000 1.000000 0,-3.000000 1.000000 0,-3.000000-1.000000 1,-2.000000 1.000000 1,-5.000000-1.000000-1,-2.000000 1.000000 1,-3.000000-1.000000 1,-3.000000 1.000000-1,-2.000000-1.000000 1,0.000000 1.000000 0,0.000000-1.000000 1,0.000000 1.000000 0,1.000000-1.000000-1,4.000000 1.000000 1,3.000000-1.000000 0,3.000000 1.000000 0,1.000000-3.000000 0,1.000000-2.000000 0,-1.000000-3.000000-1,1.000000-3.000000 1,-3.000000-2.000000-1,-2.000000 0.000000 0,-3.000000 0.000000 1,-3.000000 0.000000-1,-4.000000 0.000000 0,-3.000000 0.000000 0,-3.000000 0.000000 0,-2.000000 0.000000-1,-6.000000 0.000000 1,-6.000000 0.000000 0,-6.000000 0.000000 0,-6.000000 0.000000 1,-7.000000 0.000000 1,-6.000000 0.000000-1,-6.000000 0.000000 2,-6.000000 0.000000-1,-2.000000 0.000000 2,3.000000 0.000000-1,3.000000 0.000000 0,4.000000 0.000000 0,1.000000 0.000000-1,0.000000 0.000000 0,0.000000 0.000000 0,0.000000 0.000000-1,1.000000 0.000000-1,4.000000 0.000000-1,3.000000 0.000000-3,3.000000 0.000000 0,-1.000000 0.000000-2,-2.000000 0.000000-1,-3.000000 0.000000 0,-3.000000 0.000000 0,-4.000000 0.000000-2,-3.000000 0.000000-3,-3.000000 0.000000-3,-2.000000 0.000000-3,-3.000000 0.000000-1,1.000000 0.000000 0,-1.000000 0.000000 1,1.000000 0.000000 0</inkml:trace>
</inkml:ink>
</file>

<file path=ppt/ink/ink1200.xml><?xml version="1.0" encoding="utf-8"?>
<inkml:ink xmlns:inkml="http://www.w3.org/2003/InkML">
  <annotation type="ScanImages2ExtractSignatures">1</annotation>
  <annotation type="ScanImagesWidth">181027432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7:26"/>
    </inkml:context>
    <inkml:brush xml:id="br0">
      <inkml:brushProperty name="width" value="0.0285014398396015" units="cm"/>
      <inkml:brushProperty name="height" value="0.0285014398396015" units="cm"/>
      <inkml:brushProperty name="color" value="#F2395B"/>
      <inkml:brushProperty name="ignorePressure" value="0"/>
    </inkml:brush>
  </inkml:definitions>
  <inkml:trace contextRef="#ctx0" brushRef="#br0">16600.000000 36150.000000 771,'26.000000'25.000000'63,"4.000000"0.000000"-18 ,3.000000 0.000000-17,3.000000 0.000000-17,-1.000000-2.000000-11,-2.000000-3.000000-6,-3.000000-3.000000-6,-3.000000-2.000000-6,-1.000000-3.000000-2,4.000000 1.000000 0,3.000000-1.000000 0,3.000000 1.000000 0,1.000000-3.000000 1,1.000000-2.000000 1,-1.000000-3.000000 3,1.000000-3.000000 2,-1.000000-2.000000 1,1.000000 0.000000 1,-1.000000 0.000000 2,1.000000 0.000000 2,-3.000000-2.000000 1,-2.000000-3.000000 1,-3.000000-3.000000 3,-3.000000-2.000000 1,-4.000000-3.000000 5,-3.000000 1.000000 10,-3.000000-1.000000 9,-2.000000 1.000000 9,-1.000000 1.000000 7,3.000000 3.000000 2,3.000000 3.000000 4,4.000000 4.000000 2,2.000000 2.000000-8,4.000000 4.000000-20,3.000000 3.000000-19,3.000000 3.000000-21,-1.000000-1.000000-7,-2.000000-2.000000 2,-3.000000-3.000000 4,-3.000000-3.000000 4,-1.000000-2.000000 0,4.000000 0.000000-1,3.000000 0.000000-1,3.000000 0.000000-2,-1.000000 0.000000-1,-2.000000 0.000000 0,-3.000000 0.000000-1,-3.000000 0.000000-1,-1.000000-2.000000 1,4.000000-3.000000 3,3.000000-3.000000 4,3.000000-2.000000 3,-1.000000-1.000000 3,-2.000000 3.000000 2,-3.000000 3.000000 3,-3.000000 4.000000 2,-2.000000 1.000000 2,0.000000 0.000000 0,0.000000 0.000000 1,0.000000 0.000000 0,-2.000000-2.000000 9,-3.000000-3.000000 18,-3.000000-3.000000 18,-2.000000-2.000000 17,-1.000000-1.000000 2,3.000000 3.000000-13,3.000000 3.000000-15,4.000000 4.000000-12,1.000000 1.000000-11,0.000000 0.000000-7,0.000000 0.000000-6,0.000000 0.000000-7,1.000000 0.000000-7,4.000000 0.000000-5,3.000000 0.000000-7,3.000000 0.000000-7,-2.000000-2.000000 1,-6.000000-3.000000 7,-6.000000-3.000000 6,-6.000000-2.000000 6,-4.000000 0.000000 6,1.000000 7.000000 3,-1.000000 6.000000 4,1.000000 7.000000 4,-1.000000 2.000000 8,1.000000 1.000000 12,-1.000000-1.000000 13,1.000000 1.000000 13,1.000000-4.000000 0,3.000000-6.000000-12,3.000000-6.000000-11,4.000000-6.000000-12,1.000000-2.000000-7,0.000000 3.000000-3,0.000000 3.000000-4,0.000000 4.000000-2,0.000000 1.000000-4,0.000000 0.000000-1,0.000000 0.000000-3,0.000000 0.000000-2,1.000000 0.000000 1,4.000000 0.000000 3,3.000000 0.000000 4,3.000000 0.000000 3,-1.000000 0.000000 4,-2.000000 0.000000 3,-3.000000 0.000000 2,-3.000000 0.000000 4,-2.000000 1.000000 2,0.000000 4.000000 0,0.000000 3.000000 2,0.000000 3.000000 0,-4.000000 3.000000-5,-5.000000 3.000000-10,-7.000000 3.000000-12,-5.000000 4.000000-12,-8.000000 1.000000-9,-5.000000 0.000000-10,-7.000000 0.000000-9,-5.000000 0.000000-10</inkml:trace>
</inkml:ink>
</file>

<file path=ppt/ink/ink120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7:27"/>
    </inkml:context>
    <inkml:brush xml:id="br0">
      <inkml:brushProperty name="width" value="0.0277365781366825" units="cm"/>
      <inkml:brushProperty name="height" value="0.0277365781366825" units="cm"/>
      <inkml:brushProperty name="color" value="#F2395B"/>
      <inkml:brushProperty name="ignorePressure" value="0"/>
    </inkml:brush>
  </inkml:definitions>
  <inkml:trace contextRef="#ctx0" brushRef="#br0">19800.000000 31250.000000 793,'0.000000'48.000000'74,"0.000000"-3.000000"-18 ,0.000000-3.000000-17,0.000000-2.000000-18,0.000000-3.000000-11,0.000000 1.000000-5,0.000000-1.000000-3,0.000000 1.000000-6,0.000000-3.000000-6,0.000000-2.000000-11,0.000000-3.000000-11,0.000000-3.000000-10,0.000000-2.000000-4,0.000000 0.000000 3,0.000000 0.000000 4,0.000000 0.000000 3,0.000000 1.000000 5,0.000000 4.000000 7,0.000000 3.000000 8,0.000000 3.000000 6,0.000000-1.000000 9,0.000000-2.000000 11,0.000000-3.000000 9,0.000000-3.000000 11,0.000000-2.000000 4,0.000000 0.000000-3,0.000000 0.000000-2,0.000000 0.000000-3,0.000000 0.000000-6,0.000000 0.000000-9,0.000000 0.000000-11,0.000000 0.000000-9,0.000000 0.000000-6,0.000000 0.000000-4,0.000000 0.000000-2,0.000000 0.000000-4,0.000000 1.000000 0,0.000000 4.000000 0,0.000000 3.000000 1,0.000000 3.000000 1,0.000000-1.000000 2,0.000000-2.000000 5,0.000000-3.000000 5,0.000000-3.000000 4,-2.000000-2.000000 3,-3.000000 0.000000 1,-3.000000 0.000000 0,-2.000000 0.000000 2</inkml:trace>
</inkml:ink>
</file>

<file path=ppt/ink/ink1202.xml><?xml version="1.0" encoding="utf-8"?>
<inkml:ink xmlns:inkml="http://www.w3.org/2003/InkML">
  <annotation type="ScanImages2ExtractSignatures">1</annotation>
  <annotation type="ScanImagesWidth">337984742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7:27"/>
    </inkml:context>
    <inkml:brush xml:id="br0">
      <inkml:brushProperty name="width" value="0.0245401486754417" units="cm"/>
      <inkml:brushProperty name="height" value="0.0245401486754417" units="cm"/>
      <inkml:brushProperty name="color" value="#F2395B"/>
      <inkml:brushProperty name="ignorePressure" value="0"/>
    </inkml:brush>
  </inkml:definitions>
  <inkml:trace contextRef="#ctx0" brushRef="#br0">19750.000000 33000.000000 896,'0.000000'68.000000'19,"0.000000"-11.000000"0 ,0.000000-14.000000 0,0.000000-11.000000 0,0.000000-7.000000-3,0.000000 0.000000-7,0.000000 0.000000-6,0.000000 0.000000-8,0.000000 1.000000-5,0.000000 4.000000-3,0.000000 3.000000-5,0.000000 3.000000-3,0.000000-1.000000-3,0.000000-2.000000-3,0.000000-3.000000-2,0.000000-3.000000-2,0.000000-2.000000 1,0.000000 0.000000 4,0.000000 0.000000 4,0.000000 0.000000 4</inkml:trace>
</inkml:ink>
</file>

<file path=ppt/ink/ink120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7:28"/>
    </inkml:context>
    <inkml:brush xml:id="br0">
      <inkml:brushProperty name="width" value="0.023061279207468" units="cm"/>
      <inkml:brushProperty name="height" value="0.023061279207468" units="cm"/>
      <inkml:brushProperty name="color" value="#F2395B"/>
      <inkml:brushProperty name="ignorePressure" value="0"/>
    </inkml:brush>
  </inkml:definitions>
  <inkml:trace contextRef="#ctx0" brushRef="#br0">19750.000000 34050.000000 953,'-21.000000'71.000000'16,"10.000000"-5.000000"-7 ,10.000000-7.000000-6,9.000000-5.000000-7,2.000000-6.000000-4,-2.000000-3.000000-6,-3.000000-3.000000-3,-3.000000-2.000000-5,-2.000000-5.000000-1,0.000000-2.000000 1,0.000000-3.000000 1,0.000000-3.000000 2,0.000000-2.000000 1,0.000000 0.000000 1,0.000000 0.000000 1,0.000000 0.000000 1,0.000000 1.000000 2,0.000000 4.000000 3,0.000000 3.000000 3,0.000000 3.000000 3,-2.000000-1.000000 1,-3.000000-2.000000 2,-3.000000-3.000000 0,-2.000000-3.000000 1,-1.000000-1.000000 3,3.000000 4.000000 4,3.000000 3.000000 4,4.000000 3.000000 5,1.000000-1.000000 4,0.000000-2.000000 1,0.000000-3.000000 4,0.000000-3.000000 1,0.000000-2.000000 0,0.000000 0.000000-1,0.000000 0.000000-3,0.000000 0.000000-3,0.000000 0.000000-2,0.000000 0.000000-3,0.000000 0.000000-3,0.000000 0.000000-4,0.000000 1.000000-4,0.000000 4.000000-3,0.000000 3.000000-6,0.000000 3.000000-4,0.000000 1.000000-5,0.000000 1.000000-6,0.000000-1.000000-6,0.000000 1.000000-6,0.000000-1.000000-1,0.000000 1.000000 4,0.000000-1.000000 5,0.000000 1.000000 5</inkml:trace>
</inkml:ink>
</file>

<file path=ppt/ink/ink1204.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7:28"/>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19750.000000 36250.000000 999,'0.000000'48.000000'-29,"0.000000"-3.000000"10 ,0.000000-3.000000 11,0.000000-2.000000 10,0.000000-3.000000 4,0.000000 1.000000-5,0.000000-1.000000-5,0.000000 1.000000-5,0.000000 1.000000-2,0.000000 3.000000-1,0.000000 3.000000 0,0.000000 4.000000 0,0.000000-3.000000-2,0.000000-5.000000-2,0.000000-7.000000-3,0.000000-5.000000-1,0.000000-4.000000 0,0.000000 0.000000 5,0.000000 0.000000 4,0.000000 0.000000 4,1.000000-2.000000 3,4.000000-3.000000 1,3.000000-3.000000 1,3.000000-2.000000 1</inkml:trace>
</inkml:ink>
</file>

<file path=ppt/ink/ink1205.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7:28"/>
    </inkml:context>
    <inkml:brush xml:id="br0">
      <inkml:brushProperty name="width" value="0.0260968133807182" units="cm"/>
      <inkml:brushProperty name="height" value="0.0260968133807182" units="cm"/>
      <inkml:brushProperty name="color" value="#F2395B"/>
      <inkml:brushProperty name="ignorePressure" value="0"/>
    </inkml:brush>
  </inkml:definitions>
  <inkml:trace contextRef="#ctx0" brushRef="#br0">19850.000000 37550.000000 843,'-2.000000'46.000000'0,"-3.000000"-5.000000"0 ,-3.000000-7.000000 0,-2.000000-5.000000 0,-1.000000-4.000000 2,3.000000 0.000000 6,3.000000 0.000000 5,4.000000 0.000000 4,1.000000 1.000000 4,0.000000 4.000000-1,0.000000 3.000000 0,0.000000 3.000000 0,0.000000 1.000000-3,0.000000 1.000000-6,0.000000-1.000000-4,0.000000 1.000000-7,0.000000 2.000000-2,0.000000 7.000000-2,0.000000 6.000000-1,0.000000 7.000000-1,0.000000 0.000000-3,0.000000-2.000000-4,0.000000-3.000000-4,0.000000-3.000000-3,1.000000-4.000000-4,4.000000-3.000000-1,3.000000-3.000000-1,3.000000-2.000000-2,-1.000000-1.000000 0,-2.000000 3.000000 2,-3.000000 3.000000 1,-3.000000 4.000000 3,-2.000000 1.000000 2,0.000000 0.000000 4,0.000000 0.000000 3,0.000000 0.000000 4,0.000000 0.000000 2,0.000000 0.000000 3,0.000000 0.000000 2,0.000000 0.000000 3,0.000000 0.000000 2,0.000000 0.000000 1,0.000000 0.000000 3,0.000000 0.000000 2,0.000000-2.000000 2,0.000000-3.000000 1,0.000000-3.000000 3,0.000000-2.000000 1,0.000000-5.000000 0,0.000000-2.000000 0,0.000000-3.000000-1,0.000000-3.000000-2,1.000000-2.000000 0,4.000000 0.000000-2,3.000000 0.000000-2,3.000000 0.000000-2,-1.000000 1.000000 0,-2.000000 4.000000-1,-3.000000 3.000000-1,-3.000000 3.000000 0,-2.000000-1.000000-1,0.000000-2.000000-1,0.000000-3.000000-1,0.000000-3.000000 0,1.000000 1.000000-2,4.000000 6.000000 1,3.000000 7.000000-1,3.000000 6.000000 0,-1.000000 1.000000-2,-2.000000-3.000000-4,-3.000000-3.000000-4,-3.000000-2.000000-3,-2.000000-5.000000-3,0.000000-2.000000 1,0.000000-3.000000 0,0.000000-3.000000 0,1.000000-2.000000 1,4.000000 0.000000 3,3.000000 0.000000 2,3.000000 0.000000 3,-1.000000 0.000000-1,-2.000000 0.000000-2,-3.000000 0.000000-3,-3.000000 0.000000-3</inkml:trace>
</inkml:ink>
</file>

<file path=ppt/ink/ink1206.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7:29"/>
    </inkml:context>
    <inkml:brush xml:id="br0">
      <inkml:brushProperty name="width" value="0.0224776025861502" units="cm"/>
      <inkml:brushProperty name="height" value="0.0224776025861502" units="cm"/>
      <inkml:brushProperty name="color" value="#F2395B"/>
      <inkml:brushProperty name="ignorePressure" value="0"/>
    </inkml:brush>
  </inkml:definitions>
  <inkml:trace contextRef="#ctx0" brushRef="#br0">20000.000000 41150.000000 978,'0.000000'46.000000'-3,"0.000000"-5.000000"-5 ,0.000000-7.000000-6,0.000000-5.000000-6,0.000000-4.000000 3,0.000000 0.000000 13,0.000000 0.000000 12,0.000000 0.000000 11,0.000000 1.000000 4,0.000000 4.000000-6,0.000000 3.000000-5,0.000000 3.000000-6,0.000000-1.000000-4,0.000000-2.000000-2,0.000000-3.000000 0,0.000000-3.000000-3,0.000000 1.000000-1,0.000000 6.000000-2,0.000000 7.000000-2,0.000000 6.000000-2,0.000000 1.000000-1,0.000000-3.000000 0,0.000000-3.000000-1,0.000000-2.000000 1,0.000000-3.000000-1,0.000000 1.000000 0,0.000000-1.000000 0,0.000000 1.000000 1,0.000000-1.000000-1,0.000000 1.000000 2,0.000000-1.000000 0,0.000000 1.000000 1,0.000000 1.000000 0,0.000000 3.000000-2,0.000000 3.000000-2,0.000000 4.000000-1,0.000000-3.000000 0,0.000000-5.000000 3,0.000000-7.000000 3,0.000000-5.000000 3,-2.000000-1.000000 5,-3.000000 6.000000 6,-3.000000 7.000000 6,-2.000000 6.000000 6,-1.000000 1.000000 1,3.000000-3.000000-4,3.000000-3.000000-4,4.000000-2.000000-5,1.000000-3.000000-3,0.000000 1.000000-3,0.000000-1.000000-3,0.000000 1.000000-4,0.000000-1.000000-2,0.000000 1.000000-2,0.000000-1.000000-1,0.000000 1.000000-2,0.000000-1.000000 1,0.000000 1.000000 3,0.000000-1.000000 3,0.000000 1.000000 3,0.000000-3.000000 1,0.000000-2.000000 1,0.000000-3.000000 1,0.000000-3.000000 0,-2.000000-4.000000 0,-3.000000-3.000000 1,-3.000000-3.000000 0,-2.000000-2.000000-1</inkml:trace>
</inkml:ink>
</file>

<file path=ppt/ink/ink120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7:29"/>
    </inkml:context>
    <inkml:brush xml:id="br0">
      <inkml:brushProperty name="width" value="0.0250582788139582" units="cm"/>
      <inkml:brushProperty name="height" value="0.0250582788139582" units="cm"/>
      <inkml:brushProperty name="color" value="#F2395B"/>
      <inkml:brushProperty name="ignorePressure" value="0"/>
    </inkml:brush>
  </inkml:definitions>
  <inkml:trace contextRef="#ctx0" brushRef="#br0">19900.000000 44300.000000 877,'-2.000000'92.000000'-45,"-3.000000"-16.000000"11 ,-3.000000-15.000000 10,-2.000000-15.000000 11,-1.000000-9.000000 6,3.000000 1.000000 3,3.000000-1.000000 3,4.000000 1.000000 2,2.000000-1.000000 0,4.000000 1.000000-3,3.000000-1.000000-2,3.000000 1.000000-2,-1.000000-1.000000-1,-2.000000 1.000000-1,-3.000000-1.000000 1,-3.000000 1.000000 0,-2.000000-1.000000 1,0.000000 1.000000-1,0.000000-1.000000 1,0.000000 1.000000 1,0.000000-3.000000 0,0.000000-2.000000 1,0.000000-3.000000 1,0.000000-3.000000 0,0.000000-2.000000 3,0.000000 0.000000 4,0.000000 0.000000 3,0.000000 0.000000 5,0.000000 1.000000 4,0.000000 4.000000 5,0.000000 3.000000 5,0.000000 3.000000 5,0.000000-1.000000 2,0.000000-2.000000-5,0.000000-3.000000-2,0.000000-3.000000-5,0.000000-1.000000-2,0.000000 4.000000-3,0.000000 3.000000-2,0.000000 3.000000-3,0.000000-1.000000-2,0.000000-2.000000 0,0.000000-3.000000-1,0.000000-3.000000 0,0.000000-2.000000-2,0.000000 0.000000-3,0.000000 0.000000-2,0.000000 0.000000-4,0.000000 0.000000-4,0.000000 0.000000-6,0.000000 0.000000-5,0.000000 0.000000-7,0.000000-7.000000-5,0.000000-11.000000-3,0.000000-14.000000-4,0.000000-11.000000-4</inkml:trace>
</inkml:ink>
</file>

<file path=ppt/ink/ink12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7:52"/>
    </inkml:context>
    <inkml:brush xml:id="br0">
      <inkml:brushProperty name="width" value="0.0228622499853373" units="cm"/>
      <inkml:brushProperty name="height" value="0.0228622499853373" units="cm"/>
      <inkml:brushProperty name="color" value="#F2395B"/>
      <inkml:brushProperty name="ignorePressure" value="0"/>
    </inkml:brush>
  </inkml:definitions>
  <inkml:trace contextRef="#ctx0" brushRef="#br0">13400.000000 31650.000000 962,'46.000000'-22.000000'27,"-5.000000"6.000000"-17 ,-7.000000 7.000000-16,-5.000000 6.000000-17,-4.000000 3.000000-8,0.000000 0.000000-2,0.000000 0.000000-1,0.000000 0.000000-2</inkml:trace>
</inkml:ink>
</file>

<file path=ppt/ink/ink12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7:52"/>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14200.000000 31600.000000 999,'26.000000'21.000000'-1,"4.000000"-5.000000"-9 ,3.000000-7.000000-11,3.000000-5.000000-8,-1.000000-4.000000-4,-2.000000 0.000000 5,-3.000000 0.000000 5,-3.000000 0.000000 4,-2.000000-2.000000 3,0.000000-3.000000 2,0.000000-3.000000 2,0.000000-2.000000 2</inkml:trace>
</inkml:ink>
</file>

<file path=ppt/ink/ink1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5:48"/>
    </inkml:context>
    <inkml:brush xml:id="br0">
      <inkml:brushProperty name="width" value="0.0462188571691513" units="cm"/>
      <inkml:brushProperty name="height" value="0.0462188571691513" units="cm"/>
      <inkml:brushProperty name="color" value="#00BFF3"/>
      <inkml:brushProperty name="ignorePressure" value="0"/>
    </inkml:brush>
  </inkml:definitions>
  <inkml:trace contextRef="#ctx0" brushRef="#br0">90300.000000 27200.000000 475,'-49.000000'4.000000'103,"4.000000"10.000000"-15 ,3.000000 10.000000-14,3.000000 9.000000-15,-1.000000 7.000000-10,-2.000000 7.000000-9,-3.000000 6.000000-8,-3.000000 7.000000-8,-6.000000 5.000000-6,-5.000000 7.000000-3,-7.000000 6.000000-4,-5.000000 7.000000-3,-8.000000 5.000000-4,-5.000000 7.000000-6,-7.000000 6.000000-5,-5.000000 7.000000-5,-4.000000 0.000000-3,0.000000-2.000000-4,0.000000-3.000000-3,0.000000-3.000000-2,4.000000-9.000000-2,10.000000-11.000000 0,10.000000-14.000000-1,9.000000-11.000000 0,7.000000-7.000000-1,7.000000 0.000000-3,6.000000 0.000000-2,7.000000 0.000000-3,10.000000-10.000000-2,16.000000-18.000000-2,15.000000-19.000000-3,17.000000-18.000000-2</inkml:trace>
</inkml:ink>
</file>

<file path=ppt/ink/ink12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7:52"/>
    </inkml:context>
    <inkml:brush xml:id="br0">
      <inkml:brushProperty name="width" value="0.022886972874403" units="cm"/>
      <inkml:brushProperty name="height" value="0.022886972874403" units="cm"/>
      <inkml:brushProperty name="color" value="#F2395B"/>
      <inkml:brushProperty name="ignorePressure" value="0"/>
    </inkml:brush>
  </inkml:definitions>
  <inkml:trace contextRef="#ctx0" brushRef="#br0">15100.000000 31650.000000 961,'46.000000'0.000000'-17,"-5.000000"0.000000"11 ,-7.000000 0.000000 10,-5.000000 0.000000 11,-4.000000 0.000000 3,0.000000 0.000000-5,0.000000 0.000000-5,0.000000 0.000000-5,1.000000 0.000000-5,4.000000 0.000000-6,3.000000 0.000000-8,3.000000 0.000000-6,3.000000-2.000000-3,3.000000-3.000000 0,3.000000-3.000000 0,4.000000-2.000000 1</inkml:trace>
</inkml:ink>
</file>

<file path=ppt/ink/ink1211.xml><?xml version="1.0" encoding="utf-8"?>
<inkml:ink xmlns:inkml="http://www.w3.org/2003/InkML">
  <annotation type="ScanImages2ExtractSignatures">1</annotation>
  <annotation type="ScanImagesWidth">872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7:54"/>
    </inkml:context>
    <inkml:brush xml:id="br0">
      <inkml:brushProperty name="width" value="0.0380681939423084" units="cm"/>
      <inkml:brushProperty name="height" value="0.0380681939423084" units="cm"/>
      <inkml:brushProperty name="color" value="#F2395B"/>
      <inkml:brushProperty name="ignorePressure" value="0"/>
    </inkml:brush>
  </inkml:definitions>
  <inkml:trace contextRef="#ctx0" brushRef="#br0">16000.000000 31550.000000 577,'23.000000'23.000000'-11,"-3.000000"-3.000000"7 ,-3.000000-3.000000 6,-2.000000-2.000000 6,-1.000000-5.000000 4,3.000000-2.000000-1,3.000000-3.000000 1,4.000000-3.000000-1,1.000000-2.000000-3,0.000000 0.000000-7,0.000000 0.000000-8,0.000000 0.000000-6,1.000000 0.000000-4,4.000000 0.000000 2,3.000000 0.000000 1,3.000000 0.000000 1,3.000000 1.000000 1,3.000000 4.000000 0,3.000000 3.000000 0,4.000000 3.000000-1,-1.000000-1.000000 2,-3.000000-2.000000 1,-3.000000-3.000000 2,-2.000000-3.000000 1,-5.000000-2.000000 3,-2.000000 0.000000 1,-3.000000 0.000000 2,-3.000000 0.000000 1,-1.000000 0.000000 2,4.000000 0.000000 2,3.000000 0.000000 1,3.000000 0.000000 2,1.000000-2.000000 0,1.000000-3.000000 1,-1.000000-3.000000-1,1.000000-2.000000 1,-3.000000-1.000000-1,-2.000000 3.000000 2,-3.000000 3.000000-1,-3.000000 4.000000 2,-2.000000 1.000000 2,0.000000 0.000000 7,0.000000 0.000000 6,0.000000 0.000000 6,1.000000 0.000000 0,4.000000 0.000000-6,3.000000 0.000000-6,3.000000 0.000000-6,1.000000 0.000000-5,1.000000 0.000000-5,-1.000000 0.000000-4,1.000000 0.000000-5,-3.000000 1.000000-1,-2.000000 4.000000 1,-3.000000 3.000000 0,-3.000000 3.000000 2,-2.000000 1.000000 1,0.000000 1.000000-2,0.000000-1.000000 1,0.000000 1.000000-1,0.000000-3.000000 0,0.000000-2.000000 2,0.000000-3.000000 0,0.000000-3.000000 1,0.000000-2.000000 2,0.000000 0.000000 1,0.000000 0.000000 0,0.000000 0.000000 2,1.000000 1.000000 1,4.000000 4.000000 1,3.000000 3.000000 2,3.000000 3.000000 0,1.000000-1.000000 1,1.000000-2.000000 0,-1.000000-3.000000-1,1.000000-3.000000-1,-3.000000-2.000000-2,-2.000000 0.000000-3,-3.000000 0.000000-3,-3.000000 0.000000-4,-2.000000 1.000000 1,0.000000 4.000000 2,0.000000 3.000000 5,0.000000 3.000000 3,0.000000 1.000000 2,0.000000 1.000000-1,0.000000-1.000000-1,0.000000 1.000000 0,1.000000-3.000000-1,4.000000-2.000000-1,3.000000-3.000000-1,3.000000-3.000000-1,-1.000000-2.000000-1,-2.000000 0.000000 1,-3.000000 0.000000 0,-3.000000 0.000000 1,-2.000000 0.000000-1,0.000000 0.000000 1,0.000000 0.000000-1,0.000000 0.000000 1,1.000000 0.000000-2,4.000000 0.000000 0,3.000000 0.000000-1,3.000000 0.000000-1,-1.000000 0.000000-1,-2.000000 0.000000 1,-3.000000 0.000000 1,-3.000000 0.000000-1,-2.000000 0.000000 3,0.000000 0.000000 2,0.000000 0.000000 2,0.000000 0.000000 3,0.000000 0.000000 1,0.000000 0.000000 2,0.000000 0.000000 0,0.000000 0.000000 1,1.000000 0.000000 0,4.000000 0.000000-2,3.000000 0.000000-2,3.000000 0.000000-2,1.000000 1.000000 0,1.000000 4.000000 0,-1.000000 3.000000 2,1.000000 3.000000 0,-10.000000-1.000000-1,-19.000000-2.000000-5,-18.000000-3.000000-4,-19.000000-3.000000-5,-10.000000-2.000000 0,1.000000 0.000000 3,-1.000000 0.000000 5,1.000000 0.000000 4,-3.000000 0.000000 2,-2.000000 0.000000-1,-3.000000 0.000000 0,-3.000000 0.000000 0,1.000000-2.000000-1,6.000000-3.000000-2,7.000000-3.000000-1,6.000000-2.000000-1,1.000000 0.000000-1,-3.000000 7.000000 2,-3.000000 6.000000 1,-2.000000 7.000000 1,-3.000000 0.000000 1,1.000000-2.000000 0,-1.000000-3.000000 0,1.000000-3.000000-1,-1.000000-2.000000 0,1.000000 0.000000-3,-1.000000 0.000000-2,1.000000 0.000000-2,-1.000000 0.000000 2,1.000000 0.000000 5,-1.000000 0.000000 6,1.000000 0.000000 6,8.000000 0.000000 0,20.000000 0.000000-4,18.000000 0.000000-4,20.000000 0.000000-5,8.000000 0.000000-4,1.000000 0.000000-1,-1.000000 0.000000-1,1.000000 0.000000-2,-1.000000 0.000000-14,1.000000 0.000000-25,-1.000000 0.000000-26,1.000000 0.000000-25</inkml:trace>
</inkml:ink>
</file>

<file path=ppt/ink/ink1212.xml><?xml version="1.0" encoding="utf-8"?>
<inkml:ink xmlns:inkml="http://www.w3.org/2003/InkML">
  <annotation type="ScanImages2ExtractSignatures">1</annotation>
  <annotation type="ScanImagesWidth">830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8:01"/>
    </inkml:context>
    <inkml:brush xml:id="br0">
      <inkml:brushProperty name="width" value="0.0436813645064831" units="cm"/>
      <inkml:brushProperty name="height" value="0.0436813645064831" units="cm"/>
      <inkml:brushProperty name="color" value="#F2395B"/>
      <inkml:brushProperty name="ignorePressure" value="0"/>
    </inkml:brush>
  </inkml:definitions>
  <inkml:trace contextRef="#ctx0" brushRef="#br0">12600.000000 36300.000000 503,'-46.000000'-2.000000'-13,"10.000000"-3.000000"20 ,10.000000-3.000000 18,9.000000-2.000000 19,10.000000-1.000000 6,14.000000 3.000000-7,11.000000 3.000000-7,14.000000 4.000000-6,7.000000-1.000000-9,3.000000-3.000000-6,3.000000-3.000000-8,4.000000-2.000000-7,-1.000000-3.000000-5,-3.000000 1.000000 1,-3.000000-1.000000 0,-2.000000 1.000000 1,-5.000000-1.000000-2,-2.000000 1.000000 1,-3.000000-1.000000-1,-3.000000 1.000000 0,-1.000000 1.000000-1,4.000000 3.000000 2,3.000000 3.000000 0,3.000000 4.000000 1,1.000000 1.000000 0,1.000000 0.000000 0,-1.000000 0.000000-1,1.000000 0.000000 1,-3.000000-2.000000-1,-2.000000-3.000000 0,-3.000000-3.000000-1,-3.000000-2.000000-1,-2.000000-3.000000 1,0.000000 1.000000 0,0.000000-1.000000 2,0.000000 1.000000 1,0.000000-1.000000 0,0.000000 1.000000 1,0.000000-1.000000 0,0.000000 1.000000 1,-2.000000 4.000000 0,-3.000000 9.000000 3,-3.000000 10.000000 0,-2.000000 10.000000 2,0.000000 4.000000 0,7.000000 0.000000 1,6.000000 0.000000 0,7.000000 0.000000 0,0.000000-4.000000-1,-2.000000-5.000000-2,-3.000000-7.000000-1,-3.000000-5.000000-2,-2.000000-6.000000-1,0.000000-3.000000 0,0.000000-3.000000 0,0.000000-2.000000 0,0.000000-1.000000 1,0.000000 3.000000 3,0.000000 3.000000 1,0.000000 4.000000 2,4.000000-1.000000 2,10.000000-3.000000 1,10.000000-3.000000 1,9.000000-2.000000 0,1.000000-1.000000 1,-6.000000 3.000000-2,-6.000000 3.000000-2,-6.000000 4.000000 0,-2.000000-1.000000-2,3.000000-3.000000 0,3.000000-3.000000-1,4.000000-2.000000-1,-1.000000-3.000000 0,-3.000000 1.000000-1,-3.000000-1.000000-1,-2.000000 1.000000 1,-3.000000 1.000000-1,1.000000 3.000000-1,-1.000000 3.000000 0,1.000000 4.000000 0,1.000000 1.000000 0,3.000000 0.000000-1,3.000000 0.000000 1,4.000000 0.000000 0,1.000000 0.000000 0,0.000000 0.000000 0,0.000000 0.000000 0,0.000000 0.000000 1,1.000000 0.000000-1,4.000000 0.000000 0,3.000000 0.000000 0,3.000000 0.000000 0,-1.000000 1.000000 0,-2.000000 4.000000-1,-3.000000 3.000000 1,-3.000000 3.000000 0,-4.000000 1.000000 0,-3.000000 1.000000 0,-3.000000-1.000000 0,-2.000000 1.000000 0,0.000000-3.000000 0,7.000000-2.000000 1,6.000000-3.000000 0,7.000000-3.000000 1,0.000000-4.000000 0,-2.000000-3.000000-1,-3.000000-3.000000 0,-3.000000-2.000000-2,-2.000000-3.000000 1,0.000000 1.000000 0,0.000000-1.000000 1,0.000000 1.000000 1,-2.000000 2.000000-1,-3.000000 7.000000 1,-3.000000 6.000000 0,-2.000000 7.000000 0,-1.000000-1.000000 0,3.000000-6.000000-2,3.000000-6.000000 0,4.000000-6.000000-2,-1.000000-2.000000 0,-3.000000 3.000000 1,-3.000000 3.000000 2,-2.000000 4.000000 0,-5.000000 4.000000 2,-2.000000 6.000000 0,-3.000000 7.000000 2,-3.000000 6.000000 0,1.000000-1.000000 0,6.000000-5.000000-1,7.000000-7.000000-1,6.000000-5.000000-2,3.000000-6.000000 0,0.000000-3.000000 0,0.000000-3.000000 0,0.000000-2.000000 1,0.000000-1.000000-1,0.000000 3.000000 2,0.000000 3.000000 1,0.000000 4.000000 1,-2.000000 1.000000 0,-3.000000 0.000000 0,-3.000000 0.000000-1,-2.000000 0.000000 0,-3.000000-4.000000 0,1.000000-5.000000-1,-1.000000-7.000000 0,1.000000-5.000000-1,-1.000000-3.000000 0,1.000000 4.000000 0,-1.000000 3.000000-1,1.000000 3.000000 0,-1.000000 6.000000 0,1.000000 9.000000 0,-1.000000 10.000000-1,1.000000 10.000000 1,-1.000000 0.000000 0,1.000000-5.000000-1,-1.000000-7.000000 0,1.000000-5.000000-1,-1.000000-4.000000 1,1.000000 0.000000 2,-1.000000 0.000000 2,1.000000 0.000000 2,-1.000000 1.000000 1,1.000000 4.000000-1,-1.000000 3.000000-1,1.000000 3.000000-1,1.000000-1.000000 0,3.000000-2.000000 0,3.000000-3.000000 0,4.000000-3.000000 0,-1.000000-2.000000 0,-3.000000 0.000000 1,-3.000000 0.000000-1,-2.000000 0.000000 1,-3.000000 3.000000 0,1.000000 6.000000-2,-1.000000 7.000000-1,1.000000 6.000000-2,-1.000000-1.000000 0,1.000000-5.000000-1,-1.000000-7.000000 0,1.000000-5.000000 0,1.000000-4.000000 1,3.000000 0.000000 0,3.000000 0.000000 1,4.000000 0.000000 1,-1.000000 0.000000 0,-3.000000 0.000000 0,-3.000000 0.000000-1,-2.000000 0.000000-1,-3.000000 0.000000 0,1.000000 0.000000-1,-1.000000 0.000000-1,1.000000 0.000000-2</inkml:trace>
</inkml:ink>
</file>

<file path=ppt/ink/ink1213.xml><?xml version="1.0" encoding="utf-8"?>
<inkml:ink xmlns:inkml="http://www.w3.org/2003/InkML">
  <annotation type="ScanImages2ExtractSignatures">1</annotation>
  <annotation type="ScanImagesWidth">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8:26"/>
    </inkml:context>
    <inkml:brush xml:id="br0">
      <inkml:brushProperty name="width" value="0.0429439023137093" units="cm"/>
      <inkml:brushProperty name="height" value="0.0429439023137093" units="cm"/>
      <inkml:brushProperty name="color" value="#F2395B"/>
      <inkml:brushProperty name="ignorePressure" value="0"/>
    </inkml:brush>
  </inkml:definitions>
  <inkml:trace contextRef="#ctx0" brushRef="#br0">19900.000000 25950.000000 512,'0.000000'-38.000000'81,"0.000000"26.000000"-10 ,0.000000 24.000000-11,0.000000 26.000000-11,0.000000 15.000000-7,0.000000 6.000000-7,0.000000 7.000000-4,0.000000 6.000000-7,-2.000000 4.000000-3,-3.000000 4.000000-3,-3.000000 3.000000-3,-2.000000 3.000000-2,-3.000000 6.000000-3,1.000000 9.000000-2,-1.000000 10.000000-2,1.000000 10.000000-3,-1.000000 2.000000-3,1.000000-3.000000-3,-1.000000-3.000000-4,1.000000-2.000000-3,1.000000-6.000000-4,3.000000-6.000000-3,3.000000-6.000000-2,4.000000-6.000000-2,4.000000-21.000000-11,6.000000-34.000000-18,7.000000-35.000000-18,6.000000-33.000000-18</inkml:trace>
</inkml:ink>
</file>

<file path=ppt/ink/ink1214.xml><?xml version="1.0" encoding="utf-8"?>
<inkml:ink xmlns:inkml="http://www.w3.org/2003/InkML">
  <annotation type="ScanImages2ExtractSignatures">1</annotation>
  <annotation type="ScanImagesWidth">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8:26"/>
    </inkml:context>
    <inkml:brush xml:id="br0">
      <inkml:brushProperty name="width" value="0.0431946106255054" units="cm"/>
      <inkml:brushProperty name="height" value="0.0431946106255054" units="cm"/>
      <inkml:brushProperty name="color" value="#F2395B"/>
      <inkml:brushProperty name="ignorePressure" value="0"/>
    </inkml:brush>
  </inkml:definitions>
  <inkml:trace contextRef="#ctx0" brushRef="#br0">20600.000000 26350.000000 509,'70.000000'25.000000'159,"-9.000000"0.000000"-38 ,-10.000000 0.000000-38,-8.000000 0.000000-38,-8.000000 0.000000-22,-2.000000 0.000000-3,-3.000000 0.000000-4,-3.000000 0.000000-4,-2.000000 0.000000-4,0.000000 0.000000-5,0.000000 0.000000-4,0.000000 0.000000-5,-2.000000 1.000000-11,-3.000000 4.000000-17,-3.000000 3.000000-18,-2.000000 3.000000-17,-8.000000-2.000000-6,-8.000000-6.000000 5,-10.000000-6.000000 6,-9.000000-6.000000 6</inkml:trace>
</inkml:ink>
</file>

<file path=ppt/ink/ink121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8:26"/>
    </inkml:context>
    <inkml:brush xml:id="br0">
      <inkml:brushProperty name="width" value="0.0437074266374111" units="cm"/>
      <inkml:brushProperty name="height" value="0.0437074266374111" units="cm"/>
      <inkml:brushProperty name="color" value="#F2395B"/>
      <inkml:brushProperty name="ignorePressure" value="0"/>
    </inkml:brush>
  </inkml:definitions>
  <inkml:trace contextRef="#ctx0" brushRef="#br0">20650.000000 27000.000000 503,'-27.000000'23.000000'0,"-3.000000"-3.000000"1 ,-3.000000-3.000000 1,-2.000000-2.000000 1,-1.000000-3.000000 3,3.000000 1.000000 7,3.000000-1.000000 6,4.000000 1.000000 7,5.000000 1.000000 7,10.000000 3.000000 8,10.000000 3.000000 7,9.000000 4.000000 8,6.000000 1.000000 0,3.000000 0.000000-9,3.000000 0.000000-8,4.000000 0.000000-9,2.000000 0.000000-6,4.000000 0.000000-7,3.000000 0.000000-5,3.000000 0.000000-6,-1.000000 1.000000-3,-2.000000 4.000000 1,-3.000000 3.000000 1,-3.000000 3.000000 1,-2.000000-1.000000-7,0.000000-2.000000-11,0.000000-3.000000-14,0.000000-3.000000-11,1.000000-4.000000-13,4.000000-3.000000-12,3.000000-3.000000-11,3.000000-2.000000-12</inkml:trace>
</inkml:ink>
</file>

<file path=ppt/ink/ink12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8:27"/>
    </inkml:context>
    <inkml:brush xml:id="br0">
      <inkml:brushProperty name="width" value="0.0415705889463425" units="cm"/>
      <inkml:brushProperty name="height" value="0.0415705889463425" units="cm"/>
      <inkml:brushProperty name="color" value="#F2395B"/>
      <inkml:brushProperty name="ignorePressure" value="0"/>
    </inkml:brush>
  </inkml:definitions>
  <inkml:trace contextRef="#ctx0" brushRef="#br0">21500.000000 26200.000000 529,'48.000000'0.000000'33,"-3.000000"0.000000"6 ,-3.000000 0.000000 8,-2.000000 0.000000 7,-5.000000 3.000000-1,-2.000000 6.000000-7,-3.000000 7.000000-7,-3.000000 6.000000-8,1.000000 6.000000-6,6.000000 6.000000-2,7.000000 7.000000-3,6.000000 6.000000-4,-1.000000 1.000000-2,-5.000000-3.000000-2,-7.000000-3.000000-4,-5.000000-2.000000-2,-6.000000-1.000000-2,-3.000000 3.000000-3,-3.000000 3.000000-4,-2.000000 4.000000-1,-9.000000 4.000000-3,-12.000000 6.000000-1,-13.000000 7.000000-2,-12.000000 6.000000 0,-10.000000 3.000000-2,-6.000000 0.000000-2,-6.000000 0.000000-1,-6.000000 0.000000-1,-4.000000-2.000000-3,1.000000-3.000000 0,-1.000000-3.000000-1,1.000000-2.000000-1,-1.000000-6.000000 1,1.000000-6.000000 4,-1.000000-6.000000 5,1.000000-6.000000 4,4.000000-6.000000 3,9.000000-2.000000 1,10.000000-3.000000 1,10.000000-3.000000 2,4.000000-4.000000 1,0.000000-3.000000 3,0.000000-3.000000 1,0.000000-2.000000 3,12.000000-6.000000 3,26.000000-6.000000 6,24.000000-6.000000 6,26.000000-6.000000 5,12.000000-4.000000-1,0.000000 1.000000-6,0.000000-1.000000-7,0.000000 1.000000-6,0.000000-1.000000-6,0.000000 1.000000-6,0.000000-1.000000-6,0.000000 1.000000-5,4.000000 1.000000-8,10.000000 3.000000-6,10.000000 3.000000-9,9.000000 4.000000-7,-7.000000 1.000000-2,-21.000000 0.000000 6,-22.000000 0.000000 5,-22.000000 0.000000 6,-11.000000 0.000000 2,0.000000 0.000000-1,0.000000 0.000000 0,0.000000 0.000000-2</inkml:trace>
</inkml:ink>
</file>

<file path=ppt/ink/ink1217.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8:29"/>
    </inkml:context>
    <inkml:brush xml:id="br0">
      <inkml:brushProperty name="width" value="0.0351368971168995" units="cm"/>
      <inkml:brushProperty name="height" value="0.0351368971168995" units="cm"/>
      <inkml:brushProperty name="color" value="#F2395B"/>
      <inkml:brushProperty name="ignorePressure" value="0"/>
    </inkml:brush>
  </inkml:definitions>
  <inkml:trace contextRef="#ctx0" brushRef="#br0">23550.000000 25100.000000 626,'51.000000'-44.000000'103,"4.000000"13.000000"-20 ,3.000000 12.000000-19,3.000000 13.000000-19,1.000000 6.000000-14,1.000000 0.000000-8,-1.000000 0.000000-8,1.000000 0.000000-8,-1.000000 0.000000-5,1.000000 0.000000-1,-1.000000 0.000000-4,1.000000 0.000000-1,-4.000000 0.000000-6,-6.000000 0.000000-9,-6.000000 0.000000-8,-6.000000 0.000000-9,-7.000000 3.000000-8,-6.000000 6.000000-7,-6.000000 7.000000-7,-6.000000 6.000000-8</inkml:trace>
</inkml:ink>
</file>

<file path=ppt/ink/ink121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8:29"/>
    </inkml:context>
    <inkml:brush xml:id="br0">
      <inkml:brushProperty name="width" value="0.041524164378643" units="cm"/>
      <inkml:brushProperty name="height" value="0.041524164378643" units="cm"/>
      <inkml:brushProperty name="color" value="#F2395B"/>
      <inkml:brushProperty name="ignorePressure" value="0"/>
    </inkml:brush>
  </inkml:definitions>
  <inkml:trace contextRef="#ctx0" brushRef="#br0">23750.000000 25500.000000 529,'-46.000000'6.000000'26,"10.000000"13.000000"6 ,10.000000 12.000000 7,9.000000 13.000000 6,6.000000 7.000000 1,3.000000 4.000000-5,3.000000 3.000000-6,4.000000 3.000000-5,-1.000000 6.000000-4,-3.000000 9.000000-2,-3.000000 10.000000-3,-2.000000 10.000000-2,-1.000000 5.000000-2,3.000000 4.000000-3,3.000000 3.000000-3,4.000000 3.000000-3,1.000000 4.000000-1,0.000000 7.000000 1,0.000000 6.000000 0,0.000000 7.000000 1,1.000000 5.000000-4,4.000000 7.000000-11,3.000000 6.000000-10,3.000000 7.000000-10,1.000000 0.000000-8,1.000000-2.000000-7,-1.000000-3.000000-6,1.000000-3.000000-7,-3.000000-12.000000-1,-2.000000-18.000000 4,-3.000000-19.000000 3,-3.000000-18.000000 3,-4.000000-17.000000 5,-3.000000-11.000000 7,-3.000000-14.000000 6,-2.000000-11.000000 5</inkml:trace>
</inkml:ink>
</file>

<file path=ppt/ink/ink121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8:29"/>
    </inkml:context>
    <inkml:brush xml:id="br0">
      <inkml:brushProperty name="width" value="0.0347722209990025" units="cm"/>
      <inkml:brushProperty name="height" value="0.0347722209990025" units="cm"/>
      <inkml:brushProperty name="color" value="#F2395B"/>
      <inkml:brushProperty name="ignorePressure" value="0"/>
    </inkml:brush>
  </inkml:definitions>
  <inkml:trace contextRef="#ctx0" brushRef="#br0">23500.000000 26650.000000 632,'95.000000'-113.000000'9,"-9.000000"26.000000"7 ,-10.000000 24.000000 9,-8.000000 26.000000 8,-6.000000 12.000000 3,1.000000 0.000000-1,-1.000000 0.000000-2,1.000000 0.000000 0,-3.000000 3.000000-4,-2.000000 6.000000-4,-3.000000 7.000000-5,-3.000000 6.000000-4,-4.000000 4.000000-4,-3.000000 4.000000 0,-3.000000 3.000000-3,-2.000000 3.000000 0,-6.000000 4.000000-2,-6.000000 7.000000-2,-6.000000 6.000000-2,-6.000000 7.000000-3,-7.000000 4.000000-1,-6.000000 3.000000-2,-6.000000 3.000000-2,-6.000000 4.000000-2,-9.000000 2.000000-2,-8.000000 4.000000 0,-10.000000 3.000000-2,-9.000000 3.000000-1,-7.000000 1.000000 0,-3.000000 1.000000 1,-3.000000-1.000000 2,-2.000000 1.000000 0,-3.000000-3.000000-1,1.000000-2.000000-3,-1.000000-3.000000-4,1.000000-3.000000-4,1.000000-7.000000-3,3.000000-9.000000-4,3.000000-10.000000-2,4.000000-8.000000-3,4.000000-11.000000-2,6.000000-8.000000 0,7.000000-10.000000 0,6.000000-9.000000 0</inkml:trace>
</inkml:ink>
</file>

<file path=ppt/ink/ink12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5:48"/>
    </inkml:context>
    <inkml:brush xml:id="br0">
      <inkml:brushProperty name="width" value="0.0466704294085503" units="cm"/>
      <inkml:brushProperty name="height" value="0.0466704294085503" units="cm"/>
      <inkml:brushProperty name="color" value="#00BFF3"/>
      <inkml:brushProperty name="ignorePressure" value="0"/>
    </inkml:brush>
  </inkml:definitions>
  <inkml:trace contextRef="#ctx0" brushRef="#br0">88700.000000 27550.000000 471,'-36.000000'-60.000000'47,"28.000000"32.000000"13 ,28.000000 31.000000 13,29.000000 32.000000 15,11.000000 21.000000-3,-2.000000 13.000000-17,-3.000000 12.000000-18,-3.000000 13.000000-17,1.000000 10.000000-15,6.000000 10.000000-11,7.000000 10.000000-13,6.000000 9.000000-11,4.000000 4.000000-10,4.000000 1.000000-8,3.000000-1.000000-8,3.000000 1.000000-7,-4.000000-7.000000-5,-8.000000-12.000000 3,-10.000000-13.000000 0,-9.000000-12.000000 3,-9.000000-15.000000 2,-5.000000-15.000000 4,-7.000000-15.000000 5,-5.000000-16.000000 4</inkml:trace>
</inkml:ink>
</file>

<file path=ppt/ink/ink12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8:30"/>
    </inkml:context>
    <inkml:brush xml:id="br0">
      <inkml:brushProperty name="width" value="0.0407348908483982" units="cm"/>
      <inkml:brushProperty name="height" value="0.0407348908483982" units="cm"/>
      <inkml:brushProperty name="color" value="#F2395B"/>
      <inkml:brushProperty name="ignorePressure" value="0"/>
    </inkml:brush>
  </inkml:definitions>
  <inkml:trace contextRef="#ctx0" brushRef="#br0">23550.000000 26750.000000 540,'50.000000'-18.000000'57,"0.000000"17.000000"-3 ,0.000000 15.000000-2,0.000000 16.000000-3,1.000000 12.000000-2,4.000000 9.000000-4,3.000000 10.000000-4,3.000000 10.000000-2,-1.000000 4.000000-6,-2.000000 0.000000-8,-3.000000 0.000000-6,-3.000000 0.000000-8,-1.000000 0.000000-8,4.000000 0.000000-7,3.000000 0.000000-9,3.000000 0.000000-7,-1.000000-7.000000-9,-2.000000-11.000000-8,-3.000000-14.000000-8,-3.000000-11.000000-8</inkml:trace>
</inkml:ink>
</file>

<file path=ppt/ink/ink1221.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8:30"/>
    </inkml:context>
    <inkml:brush xml:id="br0">
      <inkml:brushProperty name="width" value="0.0364226959645748" units="cm"/>
      <inkml:brushProperty name="height" value="0.0364226959645748" units="cm"/>
      <inkml:brushProperty name="color" value="#F2395B"/>
      <inkml:brushProperty name="ignorePressure" value="0"/>
    </inkml:brush>
  </inkml:definitions>
  <inkml:trace contextRef="#ctx0" brushRef="#br0">25250.000000 24550.000000 604,'23.000000'-24.000000'3,"-3.000000"4.000000"8 ,-3.000000 3.000000 7,-2.000000 3.000000 7,-1.000000 4.000000 4,3.000000 7.000000 1,3.000000 6.000000 0,4.000000 7.000000 2,1.000000 7.000000-3,0.000000 9.000000-5,0.000000 10.000000-4,0.000000 10.000000-4,-2.000000 7.000000-7,-3.000000 6.000000-6,-3.000000 7.000000-7,-2.000000 6.000000-6,-8.000000 6.000000-7,-8.000000 6.000000-4,-10.000000 7.000000-6,-9.000000 6.000000-5,-10.000000 1.000000-2,-9.000000-3.000000 0,-10.000000-3.000000 2,-8.000000-2.000000 1,-6.000000-6.000000 1,1.000000-6.000000 2,-1.000000-6.000000 2,1.000000-6.000000 1,2.000000-9.000000 3,7.000000-8.000000 6,6.000000-10.000000 4,7.000000-9.000000 5,16.000000-13.000000 13,29.000000-16.000000 19,28.000000-15.000000 20,28.000000-15.000000 19,14.000000-11.000000 3,0.000000-2.000000-13,0.000000-3.000000-15,0.000000-3.000000-13,-2.000000 1.000000-9,-3.000000 6.000000-5,-3.000000 7.000000-5,-2.000000 6.000000-4,-8.000000 6.000000-3,-8.000000 6.000000-1,-10.000000 7.000000-2,-9.000000 6.000000-2,-10.000000 6.000000 1,-9.000000 6.000000 5,-10.000000 7.000000 5,-8.000000 6.000000 3,-11.000000 7.000000 3,-8.000000 10.000000 2,-10.000000 10.000000 0,-9.000000 9.000000 2,-9.000000 7.000000-1,-5.000000 7.000000 1,-7.000000 6.000000-2,-5.000000 7.000000 1,-4.000000 5.000000-2,0.000000 7.000000-3,0.000000 6.000000-2,0.000000 7.000000-2,0.000000 10.000000-3,0.000000 16.000000-3,0.000000 15.000000-1,0.000000 17.000000-4,0.000000 8.000000-3,0.000000 4.000000-5,0.000000 3.000000-6,0.000000 3.000000-6,3.000000-8.000000-3,6.000000-19.000000-4,7.000000-18.000000-2,6.000000-19.000000-3,7.000000-21.000000-2,10.000000-21.000000 1,10.000000-22.000000 1,9.000000-22.000000 1</inkml:trace>
</inkml:ink>
</file>

<file path=ppt/ink/ink1222.xml><?xml version="1.0" encoding="utf-8"?>
<inkml:ink xmlns:inkml="http://www.w3.org/2003/InkML">
  <annotation type="ScanImages2ExtractSignatures">1</annotation>
  <annotation type="ScanImagesWidth">-2096808960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8:31"/>
    </inkml:context>
    <inkml:brush xml:id="br0">
      <inkml:brushProperty name="width" value="0.0423453599214554" units="cm"/>
      <inkml:brushProperty name="height" value="0.0423453599214554" units="cm"/>
      <inkml:brushProperty name="color" value="#F2395B"/>
      <inkml:brushProperty name="ignorePressure" value="0"/>
    </inkml:brush>
  </inkml:definitions>
  <inkml:trace contextRef="#ctx0" brushRef="#br0">24600.000000 26650.000000 519,'25.000000'-25.000000'5,"0.000000"0.000000"12 ,0.000000 0.000000 10,0.000000 0.000000 11,0.000000 3.000000 6,0.000000 6.000000-1,0.000000 7.000000 1,0.000000 6.000000-1,0.000000 7.000000-3,0.000000 10.000000-4,0.000000 10.000000-5,0.000000 9.000000-6,1.000000 4.000000-3,4.000000 1.000000-2,3.000000-1.000000-2,3.000000 1.000000-1,1.000000-3.000000-7,1.000000-2.000000-9,-1.000000-3.000000-11,1.000000-3.000000-9,-1.000000-6.000000-10,1.000000-5.000000-8,-1.000000-7.000000-9,1.000000-5.000000-9,1.000000-12.000000-3,3.000000-16.000000 2,3.000000-15.000000 2,4.000000-15.000000 2,-3.000000-6.000000 5,-5.000000 7.000000 9,-7.000000 6.000000 8,-5.000000 7.000000 8,-6.000000 4.000000 6,-3.000000 3.000000 4,-3.000000 3.000000 5,-2.000000 4.000000 4,-6.000000 7.000000 12,-6.000000 13.000000 24,-6.000000 12.000000 21,-6.000000 13.000000 23,-1.000000 7.000000 0,7.000000 4.000000-21,6.000000 3.000000-22,7.000000 3.000000-22,5.000000-5.000000-14,7.000000-12.000000-11,6.000000-13.000000-9,7.000000-12.000000-10,4.000000-9.000000-4,3.000000-2.000000 0,3.000000-3.000000 1,4.000000-3.000000 1,-1.000000-2.000000 4,-3.000000 0.000000 7,-3.000000 0.000000 7,-2.000000 0.000000 7,-5.000000 3.000000 7,-2.000000 6.000000 7,-3.000000 7.000000 8,-3.000000 6.000000 6,-12.000000 9.000000 7,-18.000000 13.000000 9,-19.000000 12.000000 7,-18.000000 13.000000 9,-10.000000 4.000000-1,0.000000-3.000000-9,0.000000-3.000000-8,0.000000-2.000000-10,-5.000000 3.000000-8,-9.000000 14.000000-9,-10.000000 11.000000-8,-8.000000 14.000000-8,-4.000000 2.000000-4,3.000000-6.000000 2,3.000000-6.000000 3,4.000000-6.000000 2,4.000000-7.000000 2,6.000000-6.000000 4,7.000000-6.000000 2,6.000000-6.000000 4,7.000000-6.000000 2,10.000000-2.000000 3,10.000000-3.000000 2,9.000000-3.000000 2,20.000000-7.000000 1,31.000000-9.000000-1,32.000000-10.000000-2,31.000000-8.000000 0,15.000000-6.000000-3,1.000000 1.000000-1,-1.000000-1.000000-2,1.000000 1.000000-2,-1.000000-1.000000-7,1.000000 1.000000-12,-1.000000-1.000000-11,1.000000 1.000000-12,-3.000000-3.000000-7,-2.000000-2.000000-2,-3.000000-3.000000 0,-3.000000-3.000000-2,-10.000000-2.000000 2,-16.000000 0.000000 6,-15.000000 0.000000 5,-15.000000 0.000000 6</inkml:trace>
</inkml:ink>
</file>

<file path=ppt/ink/ink122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8:31"/>
    </inkml:context>
    <inkml:brush xml:id="br0">
      <inkml:brushProperty name="width" value="0.0442127473652363" units="cm"/>
      <inkml:brushProperty name="height" value="0.0442127473652363" units="cm"/>
      <inkml:brushProperty name="color" value="#F2395B"/>
      <inkml:brushProperty name="ignorePressure" value="0"/>
    </inkml:brush>
  </inkml:definitions>
  <inkml:trace contextRef="#ctx0" brushRef="#br0">26850.000000 26200.000000 497,'76.000000'-27.000000'68,"4.000000"-3.000000"-15 ,3.000000-3.000000-12,3.000000-2.000000-15,1.000000-1.000000-8,1.000000 3.000000-4,-1.000000 3.000000-5,1.000000 4.000000-4,-1.000000 2.000000-2,1.000000 4.000000-3,-1.000000 3.000000-2,1.000000 3.000000-2,-1.000000 3.000000-1,1.000000 3.000000 0,-1.000000 3.000000 0,1.000000 4.000000-1,-9.000000 2.000000 1,-15.000000 4.000000 1,-15.000000 3.000000 1,-16.000000 3.000000 1,-10.000000 4.000000 2,-3.000000 7.000000 3,-3.000000 6.000000 4,-2.000000 7.000000 3,-8.000000 4.000000 2,-8.000000 3.000000 2,-10.000000 3.000000 1,-9.000000 4.000000 2,-9.000000 4.000000 1,-5.000000 6.000000 2,-7.000000 7.000000 2,-5.000000 6.000000 2,-4.000000 3.000000-1,0.000000 0.000000-2,0.000000 0.000000-3,0.000000 0.000000-4,0.000000 0.000000-1,0.000000 0.000000-1,0.000000 0.000000-2,0.000000 0.000000-2,0.000000-2.000000 0,0.000000-3.000000-1,0.000000-3.000000-2,0.000000-2.000000 1,0.000000-9.000000-7,0.000000-12.000000-9,0.000000-13.000000-11,0.000000-12.000000-10,6.000000-21.000000-7,13.000000-28.000000-4,12.000000-28.000000-4,13.000000-27.000000-4,6.000000-14.000000 0,0.000000 4.000000 6,0.000000 3.000000 6,0.000000 3.000000 4,0.000000 4.000000 4,0.000000 7.000000-1,0.000000 6.000000-1,0.000000 7.000000 1</inkml:trace>
</inkml:ink>
</file>

<file path=ppt/ink/ink1224.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8:32"/>
    </inkml:context>
    <inkml:brush xml:id="br0">
      <inkml:brushProperty name="width" value="0.0416703037917614" units="cm"/>
      <inkml:brushProperty name="height" value="0.0416703037917614" units="cm"/>
      <inkml:brushProperty name="color" value="#F2395B"/>
      <inkml:brushProperty name="ignorePressure" value="0"/>
    </inkml:brush>
  </inkml:definitions>
  <inkml:trace contextRef="#ctx0" brushRef="#br0">27800.000000 24550.000000 527,'-4.000000'125.000000'132,"-5.000000"0.000000"-29 ,-7.000000 0.000000-28,-5.000000 0.000000-28,-8.000000 4.000000-17,-5.000000 10.000000-5,-7.000000 10.000000-5,-5.000000 9.000000-5,-6.000000-1.000000-3,-3.000000-8.000000-5,-3.000000-10.000000-2,-2.000000-9.000000-3,-5.000000-9.000000-7,-2.000000-5.000000-10,-3.000000-7.000000-8,-3.000000-5.000000-10,2.000000-11.000000-5,10.000000-11.000000 3,10.000000-14.000000 0,9.000000-11.000000 2,7.000000-17.000000-4,7.000000-18.000000-7,6.000000-19.000000-8,7.000000-18.000000-8</inkml:trace>
</inkml:ink>
</file>

<file path=ppt/ink/ink1225.xml><?xml version="1.0" encoding="utf-8"?>
<inkml:ink xmlns:inkml="http://www.w3.org/2003/InkML">
  <annotation type="ScanImages2ExtractSignatures">1</annotation>
  <annotation type="ScanImagesWidth">1912627456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8:32"/>
    </inkml:context>
    <inkml:brush xml:id="br0">
      <inkml:brushProperty name="width" value="0.0360106341540813" units="cm"/>
      <inkml:brushProperty name="height" value="0.0360106341540813" units="cm"/>
      <inkml:brushProperty name="color" value="#F2395B"/>
      <inkml:brushProperty name="ignorePressure" value="0"/>
    </inkml:brush>
  </inkml:definitions>
  <inkml:trace contextRef="#ctx0" brushRef="#br0">27300.000000 26200.000000 610,'48.000000'0.000000'4,"-3.000000"0.000000"8 ,-3.000000 0.000000 8,-2.000000 0.000000 7,-5.000000 4.000000 7,-2.000000 10.000000 3,-3.000000 10.000000 3,-3.000000 9.000000 4,-1.000000 6.000000-1,4.000000 3.000000-5,3.000000 3.000000-7,3.000000 4.000000-5,1.000000-1.000000-7,1.000000-3.000000-8,-1.000000-3.000000-7,1.000000-2.000000-8,-3.000000-5.000000-9,-2.000000-2.000000-10,-3.000000-3.000000-10,-3.000000-3.000000-11</inkml:trace>
</inkml:ink>
</file>

<file path=ppt/ink/ink1226.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8:32"/>
    </inkml:context>
    <inkml:brush xml:id="br0">
      <inkml:brushProperty name="width" value="0.0358674265444279" units="cm"/>
      <inkml:brushProperty name="height" value="0.0358674265444279" units="cm"/>
      <inkml:brushProperty name="color" value="#F2395B"/>
      <inkml:brushProperty name="ignorePressure" value="0"/>
    </inkml:brush>
  </inkml:definitions>
  <inkml:trace contextRef="#ctx0" brushRef="#br0">26800.000000 24650.000000 613,'-19.000000'-19.000000'47,"13.000000"13.000000"6 ,12.000000 12.000000 6,13.000000 13.000000 6,12.000000 12.000000-5,13.000000 13.000000-13,12.000000 12.000000-14,13.000000 13.000000-14,6.000000 7.000000-15,0.000000 4.000000-16,0.000000 3.000000-14,0.000000 3.000000-15,-7.000000-5.000000-11,-11.000000-12.000000-6,-14.000000-13.000000-5,-11.000000-12.000000-6</inkml:trace>
</inkml:ink>
</file>

<file path=ppt/ink/ink1227.xml><?xml version="1.0" encoding="utf-8"?>
<inkml:ink xmlns:inkml="http://www.w3.org/2003/InkML">
  <annotation type="ScanImages2ExtractSignatures">1</annotation>
  <annotation type="ScanImagesWidth">-2096903712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8:32"/>
    </inkml:context>
    <inkml:brush xml:id="br0">
      <inkml:brushProperty name="width" value="0.0319895334541798" units="cm"/>
      <inkml:brushProperty name="height" value="0.0319895334541798" units="cm"/>
      <inkml:brushProperty name="color" value="#F2395B"/>
      <inkml:brushProperty name="ignorePressure" value="0"/>
    </inkml:brush>
  </inkml:definitions>
  <inkml:trace contextRef="#ctx0" brushRef="#br0">29600.000000 23950.000000 687,'70.000000'0.000000'72,"-9.000000"0.000000"-9 ,-10.000000 0.000000-7,-8.000000 0.000000-8,-4.000000 1.000000-11,3.000000 4.000000-12,3.000000 3.000000-14,4.000000 3.000000-12,-1.000000 3.000000-9,-3.000000 3.000000-4,-3.000000 3.000000-5,-2.000000 4.000000-4,-8.000000 4.000000-5,-8.000000 6.000000-4,-10.000000 7.000000-4,-9.000000 6.000000-4,-9.000000-1.000000-1,-5.000000-5.000000 0,-7.000000-7.000000 1,-5.000000-5.000000 1</inkml:trace>
</inkml:ink>
</file>

<file path=ppt/ink/ink1228.xml><?xml version="1.0" encoding="utf-8"?>
<inkml:ink xmlns:inkml="http://www.w3.org/2003/InkML">
  <annotation type="ScanImages2ExtractSignatures">1</annotation>
  <annotation type="ScanImagesWidth">-2096902704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8:33"/>
    </inkml:context>
    <inkml:brush xml:id="br0">
      <inkml:brushProperty name="width" value="0.0424781069159508" units="cm"/>
      <inkml:brushProperty name="height" value="0.0424781069159508" units="cm"/>
      <inkml:brushProperty name="color" value="#F2395B"/>
      <inkml:brushProperty name="ignorePressure" value="0"/>
    </inkml:brush>
  </inkml:definitions>
  <inkml:trace contextRef="#ctx0" brushRef="#br0">29250.000000 25200.000000 517,'-57.000000'17.000000'45,"39.000000"-16.000000"4 ,36.000000-15.000000 3,39.000000-15.000000 4,19.000000-9.000000-3,4.000000 1.000000-9,3.000000-1.000000-9,3.000000 1.000000-8,1.000000 2.000000-8,1.000000 7.000000-5,-1.000000 6.000000-5,1.000000 7.000000-5,-6.000000 4.000000-7,-8.000000 3.000000-7,-10.000000 3.000000-8,-9.000000 4.000000-7,-10.000000 7.000000-4,-9.000000 13.000000 3,-10.000000 12.000000 2,-8.000000 13.000000 1,-12.000000 10.000000 0,-12.000000 10.000000-5,-13.000000 10.000000-5,-12.000000 9.000000-3,-10.000000 1.000000-1,-6.000000-6.000000 5,-6.000000-6.000000 5,-6.000000-6.000000 5,-6.000000-6.000000 5,-2.000000-2.000000 3,-3.000000-3.000000 5,-3.000000-3.000000 3,-2.000000-4.000000 5,0.000000-3.000000 4,0.000000-3.000000 4,0.000000-2.000000 4,3.000000-5.000000 4,6.000000-2.000000 2,7.000000-3.000000 2,6.000000-3.000000 2,20.000000-9.000000 9,34.000000-11.000000 13,35.000000-14.000000 16,35.000000-11.000000 13,14.000000-7.000000 0,-2.000000 0.000000-15,-3.000000 0.000000-15,-3.000000 0.000000-14,-2.000000 0.000000-12,0.000000 0.000000-10,0.000000 0.000000-8,0.000000 0.000000-9,-4.000000 3.000000-8,-5.000000 6.000000-9,-7.000000 7.000000-8,-5.000000 6.000000-7,-8.000000 1.000000-5,-5.000000-3.000000-2,-7.000000-3.000000-1,-5.000000-2.000000-2,-11.000000-3.000000 3,-11.000000 1.000000 5,-14.000000-1.000000 5,-11.000000 1.000000 5</inkml:trace>
</inkml:ink>
</file>

<file path=ppt/ink/ink1229.xml><?xml version="1.0" encoding="utf-8"?>
<inkml:ink xmlns:inkml="http://www.w3.org/2003/InkML">
  <annotation type="ScanImages2ExtractSignatures">1</annotation>
  <annotation type="ScanImagesWidth">1912627456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8:33"/>
    </inkml:context>
    <inkml:brush xml:id="br0">
      <inkml:brushProperty name="width" value="0.0455061420798302" units="cm"/>
      <inkml:brushProperty name="height" value="0.0455061420798302" units="cm"/>
      <inkml:brushProperty name="color" value="#F2395B"/>
      <inkml:brushProperty name="ignorePressure" value="0"/>
    </inkml:brush>
  </inkml:definitions>
  <inkml:trace contextRef="#ctx0" brushRef="#br0">29900.000000 25350.000000 483,'-47.000000'-21.000000'5,"6.000000"10.000000"12 ,7.000000 10.000000 11,6.000000 9.000000 11,4.000000 9.000000 5,4.000000 9.000000 0,3.000000 10.000000-1,3.000000 10.000000 1,3.000000 5.000000-3,3.000000 4.000000-5,3.000000 3.000000-5,4.000000 3.000000-5,1.000000 1.000000-3,0.000000 1.000000-1,0.000000-1.000000-1,0.000000 1.000000-1,0.000000-1.000000-4,0.000000 1.000000-5,0.000000-1.000000-6,0.000000 1.000000-4,0.000000-3.000000-7,0.000000-2.000000-6,0.000000-3.000000-6,0.000000-3.000000-6,1.000000-2.000000-10,4.000000 0.000000-12,3.000000 0.000000-13,3.000000 0.000000-12,-1.000000-4.000000-2,-2.000000-5.000000 8,-3.000000-7.000000 10,-3.000000-5.000000 9</inkml:trace>
</inkml:ink>
</file>

<file path=ppt/ink/ink1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5:50"/>
    </inkml:context>
    <inkml:brush xml:id="br0">
      <inkml:brushProperty name="width" value="0.0476037375628948" units="cm"/>
      <inkml:brushProperty name="height" value="0.0476037375628948" units="cm"/>
      <inkml:brushProperty name="color" value="#00BFF3"/>
      <inkml:brushProperty name="ignorePressure" value="0"/>
    </inkml:brush>
  </inkml:definitions>
  <inkml:trace contextRef="#ctx0" brushRef="#br0">75350.000000 35250.000000 462,'-21.000000'-43.000000'4,"10.000000"17.000000"27 ,10.000000 15.000000 25,9.000000 16.000000 26,7.000000 10.000000 4,7.000000 7.000000-15,6.000000 6.000000-17,7.000000 7.000000-17,0.000000 2.000000-9,-2.000000 1.000000-6,-3.000000-1.000000-4,-3.000000 1.000000-6,-2.000000 1.000000-2,0.000000 3.000000-2,0.000000 3.000000-1,0.000000 4.000000-1,0.000000 1.000000-2,0.000000 0.000000-2,0.000000 0.000000-3,0.000000 0.000000 0,0.000000-2.000000-2,0.000000-3.000000 0,0.000000-3.000000 0,0.000000-2.000000 0,0.000000-3.000000 0,0.000000 1.000000 0,0.000000-1.000000-1,0.000000 1.000000 1,3.000000-6.000000 0,6.000000-8.000000 2,7.000000-10.000000 1,6.000000-9.000000 3,17.000000-23.000000-1,28.000000-33.000000 1,28.000000-35.000000-1,29.000000-34.000000-1,35.000000-29.000000-2,44.000000-21.000000-3,44.000000-22.000000-4,44.000000-22.000000-4,32.000000-16.000000-6,22.000000-9.000000-10,22.000000-10.000000-9,23.000000-8.000000-10,-30.000000 21.000000-7,-77.000000 53.000000-7,-78.000000 53.000000-5,-78.000000 54.000000-5</inkml:trace>
</inkml:ink>
</file>

<file path=ppt/ink/ink123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8:33"/>
    </inkml:context>
    <inkml:brush xml:id="br0">
      <inkml:brushProperty name="width" value="0.0438270829617977" units="cm"/>
      <inkml:brushProperty name="height" value="0.0438270829617977" units="cm"/>
      <inkml:brushProperty name="color" value="#F2395B"/>
      <inkml:brushProperty name="ignorePressure" value="0"/>
    </inkml:brush>
  </inkml:definitions>
  <inkml:trace contextRef="#ctx0" brushRef="#br0">28650.000000 27250.000000 501,'-115.000000'43.000000'5,"23.000000"-11.000000"7 ,22.000000-14.000000 9,22.000000-11.000000 8,21.000000-11.000000 8,22.000000-5.000000 9,22.000000-7.000000 7,23.000000-5.000000 9,19.000000-4.000000-2,19.000000 0.000000-10,19.000000 0.000000-10,19.000000 0.000000-11,15.000000 1.000000-8,13.000000 4.000000-4,12.000000 3.000000-6,13.000000 3.000000-6,10.000000 3.000000-5,10.000000 3.000000-7,10.000000 3.000000-8,9.000000 4.000000-7,4.000000 1.000000-3,1.000000 0.000000 1,-1.000000 0.000000 0,1.000000 0.000000 1,-12.000000-2.000000-4,-21.000000-3.000000-8,-22.000000-3.000000-9,-22.000000-2.000000-7,-19.000000-3.000000-3,-16.000000 1.000000 3,-15.000000-1.000000 4,-15.000000 1.000000 3</inkml:trace>
</inkml:ink>
</file>

<file path=ppt/ink/ink1231.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8:51"/>
    </inkml:context>
    <inkml:brush xml:id="br0">
      <inkml:brushProperty name="width" value="0.0335929878056049" units="cm"/>
      <inkml:brushProperty name="height" value="0.0335929878056049" units="cm"/>
      <inkml:brushProperty name="color" value="#00BFF3"/>
      <inkml:brushProperty name="ignorePressure" value="0"/>
    </inkml:brush>
  </inkml:definitions>
  <inkml:trace contextRef="#ctx0" brushRef="#br0">61350.000000 9800.000000 654,'3.000000'107.000000'139,"6.000000"-33.000000"-35 ,7.000000-35.000000-35,6.000000-34.000000-36,3.000000-21.000000-32,0.000000-6.000000-32,0.000000-6.000000-30,0.000000-6.000000-30</inkml:trace>
</inkml:ink>
</file>

<file path=ppt/ink/ink1232.xml><?xml version="1.0" encoding="utf-8"?>
<inkml:ink xmlns:inkml="http://www.w3.org/2003/InkML">
  <annotation type="ScanImages2ExtractSignatures">1</annotation>
  <annotation type="ScanImagesWidth">-1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9:01"/>
    </inkml:context>
    <inkml:brush xml:id="br0">
      <inkml:brushProperty name="width" value="0.0350892283022404" units="cm"/>
      <inkml:brushProperty name="height" value="0.0350892283022404" units="cm"/>
      <inkml:brushProperty name="color" value="#00BFF3"/>
      <inkml:brushProperty name="ignorePressure" value="0"/>
    </inkml:brush>
  </inkml:definitions>
  <inkml:trace contextRef="#ctx0" brushRef="#br0">6350.000000 14850.000000 626,'-29.000000'-86.000000'38,"-5.000000"28.000000"-3 ,-7.000000 28.000000-3,-5.000000 29.000000-3,-3.000000 18.000000-3,4.000000 9.000000-5,3.000000 10.000000-5,3.000000 10.000000-4,-5.000000 8.000000-3,-12.000000 10.000000 0,-13.000000 10.000000 0,-12.000000 9.000000 0,-1.000000-1.000000 0,14.000000-8.000000-2,11.000000-10.000000-1,14.000000-9.000000-1,5.000000-5.000000-2,1.000000 0.000000-1,-1.000000 0.000000-2,1.000000 0.000000-1,8.000000-5.000000-1,20.000000-9.000000 2,18.000000-10.000000 1,20.000000-8.000000 3,10.000000-8.000000 0,3.000000-2.000000 0,3.000000-3.000000 1,4.000000-3.000000 0,1.000000-2.000000 0,0.000000 0.000000-1,0.000000 0.000000-1,0.000000 0.000000-1,0.000000 0.000000 0,0.000000 0.000000 0,0.000000 0.000000 1,0.000000 0.000000-1,-2.000000 0.000000 1,-3.000000 0.000000-2,-3.000000 0.000000 0,-2.000000 0.000000-2,-1.000000-4.000000 0,3.000000-5.000000 2,3.000000-7.000000 1,4.000000-5.000000 1,-3.000000-6.000000 1,-5.000000-3.000000 0,-7.000000-3.000000 1,-5.000000-2.000000 0,-8.000000-3.000000 0,-5.000000 1.000000-1,-7.000000-1.000000 0,-5.000000 1.000000 0,-6.000000-3.000000-1,-3.000000-2.000000-1,-3.000000-3.000000 0,-2.000000-3.000000-1,-3.000000-1.000000-1,1.000000 4.000000 1,-1.000000 3.000000-1,1.000000 3.000000 1</inkml:trace>
</inkml:ink>
</file>

<file path=ppt/ink/ink1233.xml><?xml version="1.0" encoding="utf-8"?>
<inkml:ink xmlns:inkml="http://www.w3.org/2003/InkML">
  <annotation type="ScanImages2ExtractSignatures">1</annotation>
  <annotation type="ScanImagesWidth">-782696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9:02"/>
    </inkml:context>
    <inkml:brush xml:id="br0">
      <inkml:brushProperty name="width" value="0.0400357469916344" units="cm"/>
      <inkml:brushProperty name="height" value="0.0400357469916344" units="cm"/>
      <inkml:brushProperty name="color" value="#00BFF3"/>
      <inkml:brushProperty name="ignorePressure" value="0"/>
    </inkml:brush>
  </inkml:definitions>
  <inkml:trace contextRef="#ctx0" brushRef="#br0">7550.000000 14050.000000 549,'46.000000'4.000000'26,"-5.000000"10.000000"1 ,-7.000000 10.000000 4,-5.000000 9.000000 1,-8.000000 9.000000 0,-5.000000 9.000000-4,-7.000000 10.000000-3,-5.000000 10.000000-4,-6.000000 7.000000-3,-3.000000 6.000000-2,-3.000000 7.000000-3,-2.000000 6.000000-1,-5.000000 1.000000-2,-2.000000-3.000000-1,-3.000000-3.000000 1,-3.000000-2.000000-1,-2.000000-3.000000-1,0.000000 1.000000-3,0.000000-1.000000-2,0.000000 1.000000-2,0.000000-7.000000-1,0.000000-12.000000-3,0.000000-13.000000-1,0.000000-12.000000-1,7.000000-19.000000-6,17.000000-25.000000-8,15.000000-25.000000-9,16.000000-25.000000-8,13.000000-21.000000-3,14.000000-15.000000 5,11.000000-15.000000 4,14.000000-16.000000 5,3.000000-7.000000 4,-2.000000 4.000000 1,-3.000000 3.000000 2,-3.000000 3.000000 2,-6.000000 9.000000 4,-5.000000 16.000000 4,-7.000000 15.000000 5,-5.000000 17.000000 5,-9.000000 10.000000 5,-9.000000 6.000000 5,-10.000000 7.000000 5,-8.000000 6.000000 5,-6.000000 9.000000 6,1.000000 13.000000 6,-1.000000 12.000000 7,1.000000 13.000000 6,-1.000000 9.000000 0,1.000000 6.000000-6,-1.000000 7.000000-8,1.000000 6.000000-7,1.000000 4.000000-5,3.000000 4.000000-3,3.000000 3.000000-3,4.000000 3.000000-3,-1.000000-1.000000-2,-3.000000-2.000000-3,-3.000000-3.000000-3,-2.000000-3.000000-2,-3.000000 1.000000-2,1.000000 6.000000-4,-1.000000 7.000000-3,1.000000 6.000000-3,-3.000000 1.000000-4,-2.000000-3.000000-8,-3.000000-3.000000-6,-3.000000-2.000000-6,-1.000000-6.000000-2,4.000000-6.000000 4,3.000000-6.000000 5,3.000000-6.000000 4</inkml:trace>
</inkml:ink>
</file>

<file path=ppt/ink/ink123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9:03"/>
    </inkml:context>
    <inkml:brush xml:id="br0">
      <inkml:brushProperty name="width" value="0.0397947244346142" units="cm"/>
      <inkml:brushProperty name="height" value="0.0397947244346142" units="cm"/>
      <inkml:brushProperty name="color" value="#00BFF3"/>
      <inkml:brushProperty name="ignorePressure" value="0"/>
    </inkml:brush>
  </inkml:definitions>
  <inkml:trace contextRef="#ctx0" brushRef="#br0">11200.000000 14800.000000 552,'-46.000000'3.000000'102,"10.000000"6.000000"-23 ,10.000000 7.000000-24,9.000000 6.000000-24,4.000000 10.000000-11,1.000000 17.000000-2,-1.000000 15.000000 0,1.000000 16.000000-1,-1.000000 4.000000-1,1.000000-6.000000-2,-1.000000-6.000000 0,1.000000-6.000000-3,1.000000-6.000000 0,3.000000-2.000000 0,3.000000-3.000000 1,4.000000-3.000000-1,4.000000-6.000000-3,6.000000-5.000000-9,7.000000-7.000000-8,6.000000-5.000000-8,7.000000-17.000000-4,10.000000-24.000000 2,10.000000-26.000000 0,9.000000-24.000000 1,1.000000-13.000000 2,-6.000000 0.000000 1,-6.000000 0.000000 1,-6.000000 0.000000 1,-6.000000 0.000000 2,-2.000000 0.000000-1,-3.000000 0.000000 0,-3.000000 0.000000 0,-6.000000 3.000000 1,-5.000000 6.000000 2,-7.000000 7.000000 3,-5.000000 6.000000 3,-9.000000 6.000000 1,-9.000000 6.000000 4,-10.000000 7.000000 1,-8.000000 6.000000 3,-4.000000 7.000000 0,3.000000 10.000000-5,3.000000 10.000000-3,4.000000 9.000000-3,1.000000 10.000000-1,0.000000 14.000000 1,0.000000 11.000000 1,0.000000 14.000000 2,3.000000 0.000000-5,6.000000-8.000000-10,7.000000-10.000000-10,6.000000-9.000000-11</inkml:trace>
</inkml:ink>
</file>

<file path=ppt/ink/ink123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9:03"/>
    </inkml:context>
    <inkml:brush xml:id="br0">
      <inkml:brushProperty name="width" value="0.0349970571696758" units="cm"/>
      <inkml:brushProperty name="height" value="0.0349970571696758" units="cm"/>
      <inkml:brushProperty name="color" value="#00BFF3"/>
      <inkml:brushProperty name="ignorePressure" value="0"/>
    </inkml:brush>
  </inkml:definitions>
  <inkml:trace contextRef="#ctx0" brushRef="#br0">11750.000000 15150.000000 628,'26.000000'25.000000'28,"4.000000"0.000000"9 ,3.000000 0.000000 8,3.000000 0.000000 9,-1.000000 0.000000 0,-2.000000 0.000000-10,-3.000000 0.000000-9,-3.000000 0.000000-9,-4.000000 0.000000-7,-3.000000 0.000000-5,-3.000000 0.000000-4,-2.000000 0.000000-4,-1.000000 3.000000-14,3.000000 6.000000-19,3.000000 7.000000-20,4.000000 6.000000-20</inkml:trace>
</inkml:ink>
</file>

<file path=ppt/ink/ink1236.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9:04"/>
    </inkml:context>
    <inkml:brush xml:id="br0">
      <inkml:brushProperty name="width" value="0.0421687439084053" units="cm"/>
      <inkml:brushProperty name="height" value="0.0421687439084053" units="cm"/>
      <inkml:brushProperty name="color" value="#00BFF3"/>
      <inkml:brushProperty name="ignorePressure" value="0"/>
    </inkml:brush>
  </inkml:definitions>
  <inkml:trace contextRef="#ctx0" brushRef="#br0">12900.000000 14600.000000 521,'48.000000'-21.000000'86,"-3.000000"10.000000"-17 ,-3.000000 10.000000-19,-2.000000 9.000000-17,-6.000000 7.000000-11,-6.000000 7.000000-4,-6.000000 6.000000-6,-6.000000 7.000000-4,-6.000000 5.000000-4,-2.000000 7.000000-3,-3.000000 6.000000-3,-3.000000 7.000000-3,-9.000000 4.000000-1,-11.000000 3.000000 0,-14.000000 3.000000 0,-11.000000 4.000000 0,-6.000000-1.000000 0,4.000000-3.000000 0,3.000000-3.000000 0,3.000000-2.000000 0,1.000000-6.000000 0,1.000000-6.000000 0,-1.000000-6.000000 1,1.000000-6.000000 0,12.000000-10.000000 4,25.000000-12.000000 7,25.000000-13.000000 8,25.000000-12.000000 6,12.000000-12.000000 1,1.000000-8.000000-8,-1.000000-10.000000-7,1.000000-9.000000-7,4.000000-7.000000-7,9.000000-3.000000-4,10.000000-3.000000-5,10.000000-2.000000-5,-3.000000-1.000000-2,-11.000000 3.000000-2,-14.000000 3.000000-1,-11.000000 4.000000-1,-12.000000 2.000000 2,-9.000000 4.000000 3,-10.000000 3.000000 4,-8.000000 3.000000 3,-6.000000 1.000000 3,1.000000 1.000000 3,-1.000000-1.000000 3,1.000000 1.000000 3,-1.000000 8.000000 12,1.000000 20.000000 20,-1.000000 18.000000 22,1.000000 20.000000 19,-3.000000 11.000000 5,-2.000000 7.000000-15,-3.000000 6.000000-14,-3.000000 7.000000-13,-1.000000 2.000000-9,4.000000 1.000000-3,3.000000-1.000000-4,3.000000 1.000000-3,1.000000-3.000000-3,1.000000-2.000000-4,-1.000000-3.000000-3,1.000000-3.000000-3,-1.000000-2.000000-2,1.000000 0.000000 0,-1.000000 0.000000 0,1.000000 0.000000-1,-3.000000 0.000000 0,-2.000000 0.000000-1,-3.000000 0.000000 0,-3.000000 0.000000-1,-1.000000-2.000000 1,4.000000-3.000000-1,3.000000-3.000000 1,3.000000-2.000000 1,-4.000000-1.000000-2,-8.000000 3.000000-3,-10.000000 3.000000-2,-9.000000 4.000000-3,-7.000000-3.000000-2,-3.000000-5.000000-2,-3.000000-7.000000-2,-2.000000-5.000000 0,-6.000000-8.000000-3,-6.000000-5.000000-3,-6.000000-7.000000-1,-6.000000-5.000000-3,-2.000000-4.000000-2,3.000000 0.000000 1,3.000000 0.000000 0,4.000000 0.000000 0,4.000000-2.000000 0,6.000000-3.000000-2,7.000000-3.000000-1,6.000000-2.000000-2</inkml:trace>
</inkml:ink>
</file>

<file path=ppt/ink/ink1237.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9:04"/>
    </inkml:context>
    <inkml:brush xml:id="br0">
      <inkml:brushProperty name="width" value="0.034622710198164" units="cm"/>
      <inkml:brushProperty name="height" value="0.034622710198164" units="cm"/>
      <inkml:brushProperty name="color" value="#00BFF3"/>
      <inkml:brushProperty name="ignorePressure" value="0"/>
    </inkml:brush>
  </inkml:definitions>
  <inkml:trace contextRef="#ctx0" brushRef="#br0">13900.000000 14750.000000 635,'48.000000'-68.000000'65,"-3.000000"17.000000"-8 ,-3.000000 15.000000-8,-2.000000 16.000000-9,3.000000 5.000000-5,14.000000-2.000000-4,11.000000-3.000000-2,14.000000-3.000000-4,5.000000-1.000000-5,1.000000 4.000000-9,-1.000000 3.000000-8,1.000000 3.000000-10,-9.000000 1.000000-7,-15.000000 1.000000-9,-15.000000-1.000000-7,-16.000000 1.000000-7,-8.000000 1.000000-7,0.000000 3.000000-7,0.000000 3.000000-5,0.000000 4.000000-6</inkml:trace>
</inkml:ink>
</file>

<file path=ppt/ink/ink1238.xml><?xml version="1.0" encoding="utf-8"?>
<inkml:ink xmlns:inkml="http://www.w3.org/2003/InkML">
  <annotation type="ScanImages2ExtractSignatures">1</annotation>
  <annotation type="ScanImagesWidth">50529027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9:05"/>
    </inkml:context>
    <inkml:brush xml:id="br0">
      <inkml:brushProperty name="width" value="0.039416927844286" units="cm"/>
      <inkml:brushProperty name="height" value="0.039416927844286" units="cm"/>
      <inkml:brushProperty name="color" value="#00BFF3"/>
      <inkml:brushProperty name="ignorePressure" value="0"/>
    </inkml:brush>
  </inkml:definitions>
  <inkml:trace contextRef="#ctx0" brushRef="#br0">19450.000000 14850.000000 558,'-24.000000'-19.000000'57,"4.000000"13.000000"-6 ,3.000000 12.000000-6,3.000000 13.000000-6,1.000000 7.000000-5,1.000000 4.000000-4,-1.000000 3.000000-3,1.000000 3.000000-3,-1.000000 4.000000-3,1.000000 7.000000-2,-1.000000 6.000000-3,1.000000 7.000000-2,-1.000000 2.000000-1,1.000000 1.000000-2,-1.000000-1.000000-1,1.000000 1.000000-1,-1.000000-3.000000-2,1.000000-2.000000-1,-1.000000-3.000000-3,1.000000-3.000000-2,1.000000-2.000000 0,3.000000 0.000000-1,3.000000 0.000000 2,4.000000 0.000000 0,8.000000-8.000000-3,17.000000-16.000000-3,15.000000-15.000000-6,16.000000-15.000000-3,4.000000-15.000000-4,-6.000000-12.000000 0,-6.000000-13.000000-2,-6.000000-12.000000-2,-4.000000-7.000000 2,1.000000 1.000000 2,-1.000000-1.000000 2,1.000000 1.000000 2,-4.000000-1.000000 1,-6.000000 1.000000-1,-6.000000-1.000000-1,-6.000000 1.000000-1,-6.000000 1.000000 0,-2.000000 3.000000 0,-3.000000 3.000000 2,-3.000000 4.000000 0,-2.000000 2.000000 2,0.000000 4.000000 4,0.000000 3.000000 4,0.000000 3.000000 3,-4.000000 6.000000 2,-5.000000 9.000000-1,-7.000000 10.000000 1,-5.000000 10.000000-1,-4.000000 4.000000 0,0.000000 0.000000 0,0.000000 0.000000 1,0.000000 0.000000 0,-2.000000 4.000000-4,-3.000000 10.000000-6,-3.000000 10.000000-7,-2.000000 9.000000-7,0.000000 2.000000-4,7.000000-2.000000-1,6.000000-3.000000 0,7.000000-3.000000-2,2.000000-4.000000 2,1.000000-3.000000 3,-1.000000-3.000000 3,1.000000-2.000000 4</inkml:trace>
</inkml:ink>
</file>

<file path=ppt/ink/ink1239.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9:05"/>
    </inkml:context>
    <inkml:brush xml:id="br0">
      <inkml:brushProperty name="width" value="0.0328184217214584" units="cm"/>
      <inkml:brushProperty name="height" value="0.0328184217214584" units="cm"/>
      <inkml:brushProperty name="color" value="#00BFF3"/>
      <inkml:brushProperty name="ignorePressure" value="0"/>
    </inkml:brush>
  </inkml:definitions>
  <inkml:trace contextRef="#ctx0" brushRef="#br0">20100.000000 15300.000000 670,'46.000000'3.000000'48,"-5.000000"6.000000"-4 ,-7.000000 7.000000-4,-5.000000 6.000000-3,-4.000000 3.000000-4,0.000000 0.000000-4,0.000000 0.000000-3,0.000000 0.000000-3,-2.000000 0.000000-3,-3.000000 0.000000-6,-3.000000 0.000000-4,-2.000000 0.000000-4,-3.000000 0.000000-11,1.000000 0.000000-16,-1.000000 0.000000-15,1.000000 0.000000-16</inkml:trace>
</inkml:ink>
</file>

<file path=ppt/ink/ink124.xml><?xml version="1.0" encoding="utf-8"?>
<inkml:ink xmlns:inkml="http://www.w3.org/2003/InkML">
  <annotation type="ScanImages2ExtractSignatures">1</annotation>
  <annotation type="ScanImagesWidth">-2069468000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5:53"/>
    </inkml:context>
    <inkml:brush xml:id="br0">
      <inkml:brushProperty name="width" value="0.0537688620388508" units="cm"/>
      <inkml:brushProperty name="height" value="0.0537688620388508" units="cm"/>
      <inkml:brushProperty name="color" value="#00BFF3"/>
      <inkml:brushProperty name="ignorePressure" value="0"/>
    </inkml:brush>
  </inkml:definitions>
  <inkml:trace contextRef="#ctx0" brushRef="#br0">12850.000000 26650.000000 409,'-30.000000'-33.000000'6,"-9.000000"-16.000000"13 ,-10.000000-15.000000 12,-8.000000-15.000000 13,5.000000 5.000000 6,22.000000 29.000000-3,22.000000 28.000000 0,23.000000 28.000000-3,14.000000 18.000000-3,10.000000 10.000000-5,10.000000 10.000000-6,9.000000 9.000000-5,2.000000 6.000000-3,-2.000000 3.000000-4,-3.000000 3.000000-2,-3.000000 4.000000-4,-2.000000 4.000000 0,0.000000 6.000000-1,0.000000 7.000000 0,0.000000 6.000000-1,0.000000 6.000000 0,0.000000 6.000000-2,0.000000 7.000000-2,0.000000 6.000000-3,-2.000000 1.000000-1,-3.000000-3.000000-2,-3.000000-3.000000-1,-2.000000-2.000000-2,-1.000000-11.000000-1,3.000000-15.000000 1,3.000000-15.000000 1,4.000000-16.000000 1,2.000000-13.000000 0,4.000000-9.000000 1,3.000000-10.000000 2,3.000000-8.000000 0,7.000000-17.000000 2,14.000000-21.000000 2,11.000000-22.000000 1,14.000000-22.000000 3,21.000000-36.000000-2,31.000000-50.000000-3,32.000000-50.000000-4,31.000000-50.000000-5,29.000000-35.000000-2,29.000000-18.000000-2,28.000000-19.000000-1,28.000000-18.000000-2,18.000000-7.000000-3,10.000000 6.000000-5,10.000000 7.000000-5,9.000000 6.000000-5,-32.000000 32.000000-11,-71.000000 60.000000-17,-72.000000 60.000000-18,-72.000000 59.000000-17</inkml:trace>
</inkml:ink>
</file>

<file path=ppt/ink/ink1240.xml><?xml version="1.0" encoding="utf-8"?>
<inkml:ink xmlns:inkml="http://www.w3.org/2003/InkML">
  <annotation type="ScanImages2ExtractSignatures">1</annotation>
  <annotation type="ScanImagesWidth">-2087493568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9:06"/>
    </inkml:context>
    <inkml:brush xml:id="br0">
      <inkml:brushProperty name="width" value="0.040210485458374" units="cm"/>
      <inkml:brushProperty name="height" value="0.040210485458374" units="cm"/>
      <inkml:brushProperty name="color" value="#00BFF3"/>
      <inkml:brushProperty name="ignorePressure" value="0"/>
    </inkml:brush>
  </inkml:definitions>
  <inkml:trace contextRef="#ctx0" brushRef="#br0">21200.000000 14050.000000 547,'-22.000000'28.000000'76,"6.000000"6.000000"-16 ,7.000000 7.000000-16,6.000000 6.000000-16,3.000000 6.000000-9,0.000000 6.000000 3,0.000000 7.000000 1,0.000000 6.000000 1,0.000000 1.000000 0,0.000000-3.000000-3,0.000000-3.000000-2,0.000000-2.000000-4,0.000000-5.000000-1,0.000000-2.000000-2,0.000000-3.000000-2,0.000000-3.000000-2,4.000000-1.000000-1,10.000000 4.000000-1,10.000000 3.000000-1,9.000000 3.000000-1,2.000000-1.000000 0,-2.000000-2.000000-1,-3.000000-3.000000 0,-3.000000-3.000000-2,-2.000000-4.000000-1,0.000000-3.000000-3,0.000000-3.000000-3,0.000000-2.000000-3,0.000000-3.000000-1,0.000000 1.000000 2,0.000000-1.000000 1,0.000000 1.000000 2,0.000000 1.000000 1,0.000000 3.000000-1,0.000000 3.000000 0,0.000000 4.000000 0,-11.000000 2.000000-2,-22.000000 4.000000-3,-22.000000 3.000000-3,-21.000000 3.000000-4,-10.000000-4.000000-1,3.000000-8.000000 1,3.000000-10.000000 1,4.000000-9.000000 1,-6.000000-7.000000-2,-11.000000-3.000000-7,-14.000000-3.000000-7,-11.000000-2.000000-7,2.000000-5.000000 0,19.000000-2.000000 5,19.000000-3.000000 5,19.000000-3.000000 6,9.000000-6.000000 1,0.000000-5.000000-2,0.000000-7.000000-1,0.000000-5.000000-2</inkml:trace>
</inkml:ink>
</file>

<file path=ppt/ink/ink12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9:06"/>
    </inkml:context>
    <inkml:brush xml:id="br0">
      <inkml:brushProperty name="width" value="0.0317021496593952" units="cm"/>
      <inkml:brushProperty name="height" value="0.0317021496593952" units="cm"/>
      <inkml:brushProperty name="color" value="#00BFF3"/>
      <inkml:brushProperty name="ignorePressure" value="0"/>
    </inkml:brush>
  </inkml:definitions>
  <inkml:trace contextRef="#ctx0" brushRef="#br0">21450.000000 14450.000000 693,'28.000000'-49.000000'23,"6.000000"4.000000"0 ,7.000000 3.000000 3,6.000000 3.000000 1,4.000000 4.000000 2,4.000000 7.000000 1,3.000000 6.000000 1,3.000000 7.000000 1,1.000000 0.000000-2,1.000000-2.000000-7,-1.000000-3.000000-5,1.000000-3.000000-8,-1.000000 1.000000-6,1.000000 6.000000-7,-1.000000 7.000000-7,1.000000 6.000000-7,-6.000000 3.000000-1,-8.000000 0.000000 6,-10.000000 0.000000 5,-9.000000 0.000000 5</inkml:trace>
</inkml:ink>
</file>

<file path=ppt/ink/ink1242.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9:10"/>
    </inkml:context>
    <inkml:brush xml:id="br0">
      <inkml:brushProperty name="width" value="0.0371548049151897" units="cm"/>
      <inkml:brushProperty name="height" value="0.0371548049151897" units="cm"/>
      <inkml:brushProperty name="color" value="#00BFF3"/>
      <inkml:brushProperty name="ignorePressure" value="0"/>
    </inkml:brush>
  </inkml:definitions>
  <inkml:trace contextRef="#ctx0" brushRef="#br0">13950.000000 18550.000000 592,'0.000000'71.000000'91,"0.000000"-5.000000"-19 ,0.000000-7.000000-17,0.000000-5.000000-19,-2.000000-1.000000-11,-3.000000 6.000000-1,-3.000000 7.000000-3,-2.000000 6.000000-3,-3.000000 6.000000-1,1.000000 6.000000-3,-1.000000 7.000000-2,1.000000 6.000000-2,-3.000000 4.000000-3,-2.000000 4.000000-3,-3.000000 3.000000-3,-3.000000 3.000000-2,-1.000000-2.000000-7,4.000000-6.000000-8,3.000000-6.000000-9,3.000000-6.000000-8,3.000000-12.000000-7,3.000000-15.000000-4,3.000000-15.000000-3,4.000000-16.000000-5,4.000000-10.000000 1,6.000000-3.000000 4,7.000000-3.000000 5,6.000000-2.000000 4</inkml:trace>
</inkml:ink>
</file>

<file path=ppt/ink/ink1243.xml><?xml version="1.0" encoding="utf-8"?>
<inkml:ink xmlns:inkml="http://www.w3.org/2003/InkML">
  <annotation type="ScanImages2ExtractSignatures">1</annotation>
  <annotation type="ScanImagesWidth">1480589312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9:11"/>
    </inkml:context>
    <inkml:brush xml:id="br0">
      <inkml:brushProperty name="width" value="0.0375029966235161" units="cm"/>
      <inkml:brushProperty name="height" value="0.0375029966235161" units="cm"/>
      <inkml:brushProperty name="color" value="#00BFF3"/>
      <inkml:brushProperty name="ignorePressure" value="0"/>
    </inkml:brush>
  </inkml:definitions>
  <inkml:trace contextRef="#ctx0" brushRef="#br0">15800.000000 18650.000000 586,'70.000000'23.000000'-9,"-9.000000"-3.000000"22 ,-10.000000-3.000000 22,-8.000000-2.000000 21,-6.000000-1.000000 8,1.000000 3.000000-7,-1.000000 3.000000-7,1.000000 4.000000-6,-1.000000 1.000000-8,1.000000 0.000000-8,-1.000000 0.000000-7,1.000000 0.000000-7,-3.000000 3.000000-9,-2.000000 6.000000-12,-3.000000 7.000000-11,-3.000000 6.000000-12,-7.000000-1.000000-11,-9.000000-5.000000-13,-10.000000-7.000000-13,-8.000000-5.000000-13</inkml:trace>
</inkml:ink>
</file>

<file path=ppt/ink/ink12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9:11"/>
    </inkml:context>
    <inkml:brush xml:id="br0">
      <inkml:brushProperty name="width" value="0.0386368222534657" units="cm"/>
      <inkml:brushProperty name="height" value="0.0386368222534657" units="cm"/>
      <inkml:brushProperty name="color" value="#00BFF3"/>
      <inkml:brushProperty name="ignorePressure" value="0"/>
    </inkml:brush>
  </inkml:definitions>
  <inkml:trace contextRef="#ctx0" brushRef="#br0">16050.000000 19350.000000 569,'-25.000000'21.000000'3,"0.000000"-5.000000"7 ,0.000000-7.000000 6,0.000000-5.000000 6,4.000000-1.000000 8,10.000000 6.000000 9,10.000000 7.000000 8,9.000000 6.000000 10,6.000000 4.000000-2,3.000000 4.000000-9,3.000000 3.000000-11,4.000000 3.000000-10,2.000000-1.000000-8,4.000000-2.000000-3,3.000000-3.000000-5,3.000000-3.000000-4,1.000000-1.000000-6,1.000000 4.000000-9,-1.000000 3.000000-8,1.000000 3.000000-9,-4.000000-1.000000-3,-6.000000-2.000000 4,-6.000000-3.000000 4,-6.000000-3.000000 3,-2.000000-4.000000-5,3.000000-3.000000-15,3.000000-3.000000-15,4.000000-2.000000-15</inkml:trace>
</inkml:ink>
</file>

<file path=ppt/ink/ink124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9:11"/>
    </inkml:context>
    <inkml:brush xml:id="br0">
      <inkml:brushProperty name="width" value="0.0497998781502247" units="cm"/>
      <inkml:brushProperty name="height" value="0.0497998781502247" units="cm"/>
      <inkml:brushProperty name="color" value="#00BFF3"/>
      <inkml:brushProperty name="ignorePressure" value="0"/>
    </inkml:brush>
  </inkml:definitions>
  <inkml:trace contextRef="#ctx0" brushRef="#br0">19050.000000 18400.000000 441,'93.000000'0.000000'142,"-11.000000"0.000000"-32 ,-14.000000 0.000000-32,-11.000000 0.000000-33,-6.000000 7.000000-18,4.000000 17.000000-4,3.000000 15.000000-5,3.000000 16.000000-4,-7.000000 9.000000-4,-15.000000 3.000000-2,-15.000000 3.000000-2,-16.000000 4.000000-3,-12.000000 5.000000-4,-5.000000 10.000000-4,-7.000000 10.000000-4,-5.000000 9.000000-5,-8.000000 1.000000-3,-5.000000-6.000000 1,-7.000000-6.000000 0,-5.000000-6.000000-1,-4.000000-9.000000 2,0.000000-8.000000 1,0.000000-10.000000 1,0.000000-9.000000 3,0.000000-9.000000 1,0.000000-5.000000 3,0.000000-7.000000 2,0.000000-5.000000 2,20.000000-11.000000 10,41.000000-11.000000 15,40.000000-14.000000 17,42.000000-11.000000 15,28.000000-9.000000 0,20.000000-3.000000-17,18.000000-3.000000-18,20.000000-2.000000-16,13.000000-3.000000-17,9.000000 1.000000-15,10.000000-1.000000-14,10.000000 1.000000-15,-9.000000 1.000000-2,-24.000000 3.000000 9,-26.000000 3.000000 11,-24.000000 4.000000 9,-20.000000 1.000000 1,-11.000000 0.000000-9,-14.000000 0.000000-8,-11.000000 0.000000-10</inkml:trace>
</inkml:ink>
</file>

<file path=ppt/ink/ink1246.xml><?xml version="1.0" encoding="utf-8"?>
<inkml:ink xmlns:inkml="http://www.w3.org/2003/InkML">
  <annotation type="ScanImages2ExtractSignatures">1</annotation>
  <annotation type="ScanImagesWidth">516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9:17"/>
    </inkml:context>
    <inkml:brush xml:id="br0">
      <inkml:brushProperty name="width" value="0.0523816123604774" units="cm"/>
      <inkml:brushProperty name="height" value="0.0523816123604774" units="cm"/>
      <inkml:brushProperty name="color" value="#00BFF3"/>
      <inkml:brushProperty name="ignorePressure" value="0"/>
    </inkml:brush>
  </inkml:definitions>
  <inkml:trace contextRef="#ctx0" brushRef="#br0">40800.000000 29400.000000 419,'-68.000000'-27.000000'-5,"17.000000"-3.000000"3 ,15.000000-3.000000 4,16.000000-2.000000 3,5.000000 0.000000 4,-2.000000 7.000000 5,-3.000000 6.000000 4,-3.000000 7.000000 5,-2.000000 4.000000 2,0.000000 3.000000-3,0.000000 3.000000-1,0.000000 4.000000-3,-4.000000 5.000000-2,-5.000000 10.000000-2,-7.000000 10.000000-2,-5.000000 9.000000-1,-4.000000 4.000000-2,0.000000 1.000000 1,0.000000-1.000000 0,0.000000 1.000000 0,1.000000 2.000000 1,4.000000 7.000000-1,3.000000 6.000000 1,3.000000 7.000000 0,3.000000 2.000000 0,3.000000 1.000000 0,3.000000-1.000000-1,4.000000 1.000000 0,2.000000 2.000000 0,4.000000 7.000000-2,3.000000 6.000000-1,3.000000 7.000000-2,3.000000 2.000000 0,3.000000 1.000000-1,3.000000-1.000000-1,4.000000 1.000000-2,4.000000-6.000000 0,6.000000-8.000000-2,7.000000-10.000000 0,6.000000-9.000000 0,4.000000-10.000000-1,4.000000-9.000000 0,3.000000-10.000000 2,3.000000-8.000000 0,6.000000-9.000000 0,9.000000-6.000000-3,10.000000-6.000000-2,10.000000-6.000000-2,7.000000-13.000000-3,6.000000-19.000000-3,7.000000-18.000000-4,6.000000-19.000000-2,1.000000-13.000000-3,-3.000000-6.000000 1,-3.000000-6.000000 0,-2.000000-6.000000 0,-6.000000-1.000000 2,-6.000000 7.000000 2,-6.000000 6.000000 2,-6.000000 7.000000 2,-6.000000 2.000000 3,-2.000000 1.000000 0,-3.000000-1.000000 1,-3.000000 1.000000 2,-6.000000-3.000000 0,-5.000000-2.000000 1,-7.000000-3.000000 1,-5.000000-3.000000 0,-6.000000-1.000000 2,-3.000000 4.000000 3,-3.000000 3.000000 3,-2.000000 3.000000 2,-3.000000 7.000000 3,1.000000 14.000000 2,-1.000000 11.000000 3,1.000000 14.000000 2,-3.000000 7.000000 4,-2.000000 3.000000 6,-3.000000 3.000000 6,-3.000000 4.000000 6,-2.000000 10.000000-1,0.000000 19.000000-5,0.000000 19.000000-5,0.000000 19.000000-7,-4.000000 13.000000-3,-5.000000 10.000000 0,-7.000000 10.000000-1,-5.000000 9.000000 0,-4.000000 4.000000-1,0.000000 1.000000 0,0.000000-1.000000 1,0.000000 1.000000 0,1.000000 1.000000-2,4.000000 3.000000-1,3.000000 3.000000-2,3.000000 4.000000-2,1.000000 2.000000-1,1.000000 4.000000-3,-1.000000 3.000000 0,1.000000 3.000000-3,-1.000000-1.000000 0,1.000000-2.000000 0,-1.000000-3.000000-1,1.000000-3.000000 1,1.000000-9.000000-2,3.000000-11.000000-5,3.000000-14.000000-4,4.000000-11.000000-5,7.000000-12.000000-5,13.000000-9.000000-8,12.000000-10.000000-6,13.000000-8.000000-7,9.000000-20.000000-2,6.000000-28.000000 5,7.000000-28.000000 3,6.000000-27.000000 5,4.000000-15.000000 3,4.000000 0.000000 3,3.000000 0.000000 2,3.000000 0.000000 3,-2.000000 1.000000 3,-6.000000 4.000000 2,-6.000000 3.000000 3,-6.000000 3.000000 3,-9.000000 6.000000 3,-8.000000 9.000000 1,-10.000000 10.000000 3,-9.000000 10.000000 2,-7.000000 7.000000 4,-3.000000 6.000000 9,-3.000000 7.000000 7,-2.000000 6.000000 8,-8.000000 15.000000 7,-8.000000 26.000000 5,-10.000000 24.000000 5,-9.000000 26.000000 5,-5.000000 13.000000-2,0.000000 4.000000-7,0.000000 3.000000-7,0.000000 3.000000-9,1.000000-1.000000-4,4.000000-2.000000-4,3.000000-3.000000-2,3.000000-3.000000-3,3.000000-4.000000-3,3.000000-3.000000-1,3.000000-3.000000-4,4.000000-2.000000-1,4.000000-5.000000-3,6.000000-2.000000-5,7.000000-3.000000-3,6.000000-3.000000-4,6.000000-10.000000-3,6.000000-16.000000-1,7.000000-15.000000-3,6.000000-15.000000-2,3.000000-14.000000 0,0.000000-8.000000-1,0.000000-10.000000 2,0.000000-9.000000-1,-2.000000-9.000000 1,-3.000000-5.000000 1,-3.000000-7.000000 1,-2.000000-5.000000 2,-1.000000-6.000000 1,3.000000-3.000000 3,3.000000-3.000000 3,4.000000-2.000000 2,-4.000000-1.000000 2,-9.000000 3.000000 3,-10.000000 3.000000 2,-8.000000 4.000000 2,-6.000000 2.000000 1,1.000000 4.000000 0,-1.000000 3.000000 1,1.000000 3.000000 0,-3.000000 3.000000 1,-2.000000 3.000000-1,-3.000000 3.000000 2,-3.000000 4.000000-1,-6.000000 4.000000 1,-5.000000 6.000000-2,-7.000000 7.000000 0,-5.000000 6.000000-2,-11.000000 6.000000-2,-11.000000 6.000000-2,-14.000000 7.000000-4,-11.000000 6.000000-2,-7.000000 10.000000-4,0.000000 17.000000-3,0.000000 15.000000-4,0.000000 16.000000-4,7.000000 2.000000-2,17.000000-8.000000-1,15.000000-10.000000-2,16.000000-9.000000-1,5.000000-5.000000-3,-2.000000 0.000000-4,-3.000000 0.000000-5,-3.000000 0.000000-3</inkml:trace>
</inkml:ink>
</file>

<file path=ppt/ink/ink124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9:18"/>
    </inkml:context>
    <inkml:brush xml:id="br0">
      <inkml:brushProperty name="width" value="0.048060230910778" units="cm"/>
      <inkml:brushProperty name="height" value="0.048060230910778" units="cm"/>
      <inkml:brushProperty name="color" value="#00BFF3"/>
      <inkml:brushProperty name="ignorePressure" value="0"/>
    </inkml:brush>
  </inkml:definitions>
  <inkml:trace contextRef="#ctx0" brushRef="#br0">43400.000000 29950.000000 457,'26.000000'-44.000000'74,"4.000000"13.000000"-13 ,3.000000 12.000000-13,3.000000 13.000000-11,1.000000 6.000000-9,1.000000 0.000000-3,-1.000000 0.000000-2,1.000000 0.000000-4,-1.000000 3.000000-2,1.000000 6.000000 1,-1.000000 7.000000 0,1.000000 6.000000 0,-1.000000 4.000000-1,1.000000 4.000000-3,-1.000000 3.000000-1,1.000000 3.000000-3,-6.000000 1.000000-1,-8.000000 1.000000-3,-10.000000-1.000000-2,-9.000000 1.000000-2,-9.000000 2.000000-2,-5.000000 7.000000-1,-7.000000 6.000000-3,-5.000000 7.000000-2,-9.000000 5.000000-1,-9.000000 7.000000-2,-10.000000 6.000000 1,-8.000000 7.000000-2,-6.000000 0.000000 0,1.000000-2.000000-2,-1.000000-3.000000-2,1.000000-3.000000 0,2.000000-9.000000 0,7.000000-11.000000 3,6.000000-14.000000 3,7.000000-11.000000 2,13.000000-9.000000 9,22.000000-3.000000 15,22.000000-3.000000 14,23.000000-2.000000 14,16.000000-5.000000 2,13.000000-2.000000-13,12.000000-3.000000-12,13.000000-3.000000-13,9.000000-4.000000-10,6.000000-3.000000-4,7.000000-3.000000-7,6.000000-2.000000-5,-7.000000-1.000000-1,-18.000000 3.000000 2,-19.000000 3.000000 4,-18.000000 4.000000 2</inkml:trace>
</inkml:ink>
</file>

<file path=ppt/ink/ink12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9:26"/>
    </inkml:context>
    <inkml:brush xml:id="br0">
      <inkml:brushProperty name="width" value="0.0530438534915447" units="cm"/>
      <inkml:brushProperty name="height" value="0.0530438534915447" units="cm"/>
      <inkml:brushProperty name="color" value="#00BFF3"/>
      <inkml:brushProperty name="ignorePressure" value="0"/>
    </inkml:brush>
  </inkml:definitions>
  <inkml:trace contextRef="#ctx0" brushRef="#br0">40300.000000 34800.000000 414,'-47.000000'-22.000000'36,"6.000000"6.000000"-7 ,7.000000 7.000000-6,6.000000 6.000000-6,3.000000 3.000000-5,0.000000 0.000000-2,0.000000 0.000000-3,0.000000 0.000000-4,0.000000 3.000000 1,0.000000 6.000000 4,0.000000 7.000000 2,0.000000 6.000000 3,-4.000000 6.000000 2,-5.000000 6.000000 1,-7.000000 7.000000 0,-5.000000 6.000000 1,-3.000000 7.000000 0,4.000000 10.000000 0,3.000000 10.000000 0,3.000000 9.000000-1,4.000000 4.000000 0,7.000000 1.000000-1,6.000000-1.000000-1,7.000000 1.000000-2,2.000000 1.000000-1,1.000000 3.000000-1,-1.000000 3.000000-2,1.000000 4.000000-2,2.000000-3.000000 0,7.000000-5.000000 0,6.000000-7.000000-1,7.000000-5.000000-1,4.000000-9.000000 0,3.000000-9.000000-1,3.000000-10.000000-1,4.000000-8.000000 0,2.000000-9.000000-2,4.000000-6.000000-1,3.000000-6.000000 0,3.000000-6.000000-2,4.000000-9.000000 0,7.000000-8.000000-2,6.000000-10.000000 0,7.000000-9.000000-2,4.000000-9.000000-1,3.000000-5.000000-2,3.000000-7.000000-1,4.000000-5.000000-2,1.000000-11.000000-1,0.000000-11.000000-2,0.000000-14.000000-2,0.000000-11.000000-1,-4.000000-7.000000-1,-5.000000 0.000000 1,-7.000000 0.000000 1,-5.000000 0.000000 1,-6.000000 1.000000 1,-3.000000 4.000000 2,-3.000000 3.000000 3,-2.000000 3.000000 2,-6.000000 6.000000 3,-6.000000 9.000000 1,-6.000000 10.000000 3,-6.000000 10.000000 2,-4.000000 2.000000 1,1.000000-3.000000 1,-1.000000-3.000000 1,1.000000-2.000000 0,1.000000-1.000000 1,3.000000 3.000000 0,3.000000 3.000000 0,4.000000 4.000000 0,-4.000000 10.000000 8,-9.000000 19.000000 17,-10.000000 19.000000 16,-8.000000 19.000000 17,-6.000000 12.000000 2,1.000000 6.000000-12,-1.000000 7.000000-13,1.000000 6.000000-13,1.000000 4.000000-6,3.000000 4.000000-4,3.000000 3.000000-1,4.000000 3.000000-3,-1.000000 7.000000-3,-3.000000 14.000000-5,-3.000000 11.000000-5,-2.000000 14.000000-5,-3.000000 10.000000-2,1.000000 9.000000 2,-1.000000 10.000000 1,1.000000 10.000000 1,-1.000000-3.000000 0,1.000000-11.000000 1,-1.000000-14.000000 0,1.000000-11.000000 1,1.000000-11.000000-3,3.000000-5.000000-2,3.000000-7.000000-5,4.000000-5.000000-3,2.000000-8.000000-4,4.000000-5.000000-5,3.000000-7.000000-4,3.000000-5.000000-6,-1.000000-6.000000-2,-2.000000-3.000000-2,-3.000000-3.000000-2,-3.000000-2.000000-2</inkml:trace>
</inkml:ink>
</file>

<file path=ppt/ink/ink12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9:26"/>
    </inkml:context>
    <inkml:brush xml:id="br0">
      <inkml:brushProperty name="width" value="0.0414725951850414" units="cm"/>
      <inkml:brushProperty name="height" value="0.0414725951850414" units="cm"/>
      <inkml:brushProperty name="color" value="#00BFF3"/>
      <inkml:brushProperty name="ignorePressure" value="0"/>
    </inkml:brush>
  </inkml:definitions>
  <inkml:trace contextRef="#ctx0" brushRef="#br0">42000.000000 34850.000000 530,'26.000000'-24.000000'67,"4.000000"4.000000"-5 ,3.000000 3.000000-5,3.000000 3.000000-5,1.000000 3.000000-5,1.000000 3.000000-6,-1.000000 3.000000-7,1.000000 4.000000-7,1.000000 1.000000-4,3.000000 0.000000-3,3.000000 0.000000-3,4.000000 0.000000-4,-1.000000 0.000000-5,-3.000000 0.000000-7,-3.000000 0.000000-6,-2.000000 0.000000-8,-3.000000 1.000000-10,1.000000 4.000000-11,-1.000000 3.000000-12,1.000000 3.000000-13</inkml:trace>
</inkml:ink>
</file>

<file path=ppt/ink/ink125.xml><?xml version="1.0" encoding="utf-8"?>
<inkml:ink xmlns:inkml="http://www.w3.org/2003/InkML">
  <annotation type="ScanImages2ExtractSignatures">1</annotation>
  <annotation type="ScanImagesWidth">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6:00"/>
    </inkml:context>
    <inkml:brush xml:id="br0">
      <inkml:brushProperty name="width" value="0.0607669539749622" units="cm"/>
      <inkml:brushProperty name="height" value="0.0607669539749622" units="cm"/>
      <inkml:brushProperty name="color" value="#00BFF3"/>
      <inkml:brushProperty name="ignorePressure" value="0"/>
    </inkml:brush>
  </inkml:definitions>
  <inkml:trace contextRef="#ctx0" brushRef="#br0">28100.000000 40850.000000 362,'-27.000000'21.000000'0,"-3.000000"-5.000000"0 ,-3.000000-7.000000 0,-2.000000-5.000000 0,6.000000-3.000000 10,20.000000 4.000000 20,18.000000 3.000000 20,20.000000 3.000000 20,11.000000 1.000000 4,7.000000 1.000000-13,6.000000-1.000000-13,7.000000 1.000000-13,0.000000-1.000000-9,-2.000000 1.000000-3,-3.000000-1.000000-5,-3.000000 1.000000-4,-1.000000-3.000000-2,4.000000-2.000000 0,3.000000-3.000000-1,3.000000-3.000000 1,-1.000000-2.000000-1,-2.000000 0.000000-1,-3.000000 0.000000-1,-3.000000 0.000000 0,1.000000 0.000000-2,6.000000 0.000000 0,7.000000 0.000000-1,6.000000 0.000000 0,1.000000 0.000000-1,-3.000000 0.000000 0,-3.000000 0.000000-1,-2.000000 0.000000 0,2.000000 0.000000-1,9.000000 0.000000 1,10.000000 0.000000-1,10.000000 0.000000 0,-1.000000 1.000000 0,-9.000000 4.000000 0,-10.000000 3.000000 0,-8.000000 3.000000 0,-8.000000 1.000000-1,-2.000000 1.000000 0,-3.000000-1.000000-1,-3.000000 1.000000 0,-2.000000-3.000000-2,0.000000-2.000000 1,0.000000-3.000000-2,0.000000-3.000000 0,1.000000-2.000000 0,4.000000 0.000000 0,3.000000 0.000000 1,3.000000 0.000000 0,1.000000 0.000000-1,1.000000 0.000000 1,-1.000000 0.000000 0,1.000000 0.000000 1,1.000000 0.000000-1,3.000000 0.000000 2,3.000000 0.000000 0,4.000000 0.000000 2,-3.000000 0.000000 0,-5.000000 0.000000 0,-7.000000 0.000000 0,-5.000000 0.000000 0,-3.000000 0.000000 0,4.000000 0.000000 0,3.000000 0.000000 0,3.000000 0.000000-1,-1.000000 1.000000 0,-2.000000 4.000000 0,-3.000000 3.000000-1,-3.000000 3.000000-1,-1.000000 1.000000 1,4.000000 1.000000-2,3.000000-1.000000 0,3.000000 1.000000 0,-1.000000-3.000000 0,-2.000000-2.000000-1,-3.000000-3.000000 1,-3.000000-3.000000 1,-1.000000-2.000000-1,4.000000 0.000000 0,3.000000 0.000000 0,3.000000 0.000000 0,3.000000 0.000000-1,3.000000 0.000000 1,3.000000 0.000000 1,4.000000 0.000000-1,1.000000-2.000000 1,0.000000-3.000000 0,0.000000-3.000000 0,0.000000-2.000000 0,3.000000-3.000000 1,6.000000 1.000000-1,7.000000-1.000000 0,6.000000 1.000000 0,1.000000-1.000000 1,-3.000000 1.000000-1,-3.000000-1.000000 0,-2.000000 1.000000 1,-5.000000 1.000000-2,-2.000000 3.000000 1,-3.000000 3.000000-2,-3.000000 4.000000 0,-4.000000 1.000000 0,-3.000000 0.000000 0,-3.000000 0.000000 0,-2.000000 0.000000 0,-1.000000 0.000000 0,3.000000 0.000000 1,3.000000 0.000000-1,4.000000 0.000000 1,4.000000 0.000000 0,6.000000 0.000000 0,7.000000 0.000000 2,6.000000 0.000000 0,-1.000000 0.000000 1,-5.000000 0.000000-1,-7.000000 0.000000 0,-5.000000 0.000000-1,-1.000000 0.000000 0,6.000000 0.000000 1,7.000000 0.000000-1,6.000000 0.000000 1,-1.000000 0.000000-1,-5.000000 0.000000-1,-7.000000 0.000000 0,-5.000000 0.000000-1,-8.000000 0.000000-1,-5.000000 0.000000 0,-7.000000 0.000000-1,-5.000000 0.000000 0</inkml:trace>
</inkml:ink>
</file>

<file path=ppt/ink/ink1250.xml><?xml version="1.0" encoding="utf-8"?>
<inkml:ink xmlns:inkml="http://www.w3.org/2003/InkML">
  <annotation type="ScanImages2ExtractSignatures">1</annotation>
  <annotation type="ScanImagesWidth">899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9:30"/>
    </inkml:context>
    <inkml:brush xml:id="br0">
      <inkml:brushProperty name="width" value="0.0504312291741371" units="cm"/>
      <inkml:brushProperty name="height" value="0.0504312291741371" units="cm"/>
      <inkml:brushProperty name="color" value="#00BFF3"/>
      <inkml:brushProperty name="ignorePressure" value="0"/>
    </inkml:brush>
  </inkml:definitions>
  <inkml:trace contextRef="#ctx0" brushRef="#br0">40550.000000 42550.000000 436,'-69.000000'-132.000000'35,"13.000000"39.000000"-5 ,12.000000 36.000000-5,13.000000 39.000000-4,4.000000 18.000000-3,-3.000000 0.000000-2,-3.000000 0.000000-1,-2.000000 0.000000-1,-5.000000 4.000000-2,-2.000000 10.000000 1,-3.000000 10.000000-1,-3.000000 9.000000 0,1.000000 4.000000 0,6.000000 1.000000 0,7.000000-1.000000-1,6.000000 1.000000 1,-1.000000 7.000000-1,-5.000000 16.000000 2,-7.000000 15.000000 1,-5.000000 17.000000 1,-3.000000 8.000000-1,4.000000 4.000000-1,3.000000 3.000000-2,3.000000 3.000000-1,7.000000-4.000000-2,14.000000-8.000000-1,11.000000-10.000000-1,14.000000-9.000000-2,8.000000-10.000000-1,7.000000-9.000000-1,6.000000-10.000000-2,7.000000-8.000000-1,5.000000-9.000000-1,7.000000-6.000000-2,6.000000-6.000000 0,7.000000-6.000000 0,5.000000-12.000000-2,7.000000-15.000000 0,6.000000-15.000000-1,7.000000-16.000000-1,-1.000000-12.000000-2,-6.000000-5.000000-3,-6.000000-7.000000-2,-6.000000-5.000000-4,-2.000000-8.000000-1,3.000000-5.000000 0,3.000000-7.000000 1,4.000000-5.000000-2,-1.000000-6.000000 2,-3.000000-3.000000 0,-3.000000-3.000000 2,-2.000000-2.000000 1,-6.000000-5.000000 0,-6.000000-2.000000 3,-6.000000-3.000000 0,-6.000000-3.000000 1,-6.000000 2.000000 3,-2.000000 10.000000 1,-3.000000 10.000000 2,-3.000000 9.000000 3,-6.000000 9.000000 2,-5.000000 9.000000 5,-7.000000 10.000000 3,-5.000000 10.000000 4,-9.000000 22.000000 8,-9.000000 39.000000 11,-10.000000 36.000000 11,-8.000000 39.000000 11,-4.000000 16.000000 2,3.000000-3.000000-10,3.000000-3.000000-9,4.000000-2.000000-9,-1.000000 3.000000-6,-3.000000 14.000000-1,-3.000000 11.000000-2,-2.000000 14.000000-1,0.000000 0.000000-1,7.000000-8.000000-2,6.000000-10.000000-1,7.000000-9.000000-2,2.000000-5.000000-1,1.000000 0.000000-2,-1.000000 0.000000-3,1.000000 0.000000-2,1.000000-5.000000-2,3.000000-9.000000-4,3.000000-10.000000-3,4.000000-8.000000-3,5.000000-12.000000-3,10.000000-12.000000-2,10.000000-13.000000-2,9.000000-12.000000-2,6.000000-15.000000 0,3.000000-15.000000 1,3.000000-15.000000 0,4.000000-16.000000 1,4.000000-16.000000-1,6.000000-16.000000-3,7.000000-15.000000-2,6.000000-15.000000-4,3.000000-11.000000 0,0.000000-2.000000 3,0.000000-3.000000 2,0.000000-3.000000 3,-2.000000 4.000000 3,-3.000000 13.000000 5,-3.000000 12.000000 4,-2.000000 13.000000 4,-9.000000 12.000000 3,-12.000000 13.000000 0,-13.000000 12.000000 1,-12.000000 13.000000 1,-10.000000 12.000000 4,-6.000000 13.000000 11,-6.000000 12.000000 9,-6.000000 13.000000 11,-6.000000 12.000000 2,-2.000000 13.000000-4,-3.000000 12.000000-4,-3.000000 13.000000-3,-2.000000 6.000000-4,0.000000 0.000000-3,0.000000 0.000000-2,0.000000 0.000000-4,0.000000 0.000000-1,0.000000 0.000000-1,0.000000 0.000000-1,0.000000 0.000000-1,3.000000-2.000000-1,6.000000-3.000000-2,7.000000-3.000000-1,6.000000-2.000000-1,3.000000-5.000000-2,0.000000-2.000000 0,0.000000-3.000000 1,0.000000-3.000000-1,12.000000-9.000000-1,26.000000-11.000000-6,24.000000-14.000000-4,26.000000-11.000000-5,5.000000-14.000000-1,-11.000000-11.000000 1,-14.000000-14.000000 2,-11.000000-11.000000 2,-7.000000-9.000000 0,0.000000-3.000000 1,0.000000-3.000000 0,0.000000-2.000000 0,-2.000000-6.000000-1,-3.000000-6.000000-3,-3.000000-6.000000-3,-2.000000-6.000000-3,-6.000000-4.000000-1,-6.000000 1.000000 1,-6.000000-1.000000 2,-6.000000 1.000000 0,-6.000000-1.000000 4,-2.000000 1.000000 5,-3.000000-1.000000 5,-3.000000 1.000000 5,-4.000000 4.000000 2,-3.000000 9.000000 0,-3.000000 10.000000-1,-2.000000 10.000000-1,-6.000000 10.000000-1,-6.000000 13.000000 1,-6.000000 12.000000 1,-6.000000 13.000000 0,-6.000000 7.000000-3,-2.000000 4.000000-6,-3.000000 3.000000-5,-3.000000 3.000000-5,-2.000000 7.000000-5,0.000000 14.000000-1,0.000000 11.000000-1,0.000000 14.000000-2,4.000000 2.000000-5,10.000000-6.000000-12,10.000000-6.000000-10,9.000000-6.000000-11</inkml:trace>
</inkml:ink>
</file>

<file path=ppt/ink/ink1251.xml><?xml version="1.0" encoding="utf-8"?>
<inkml:ink xmlns:inkml="http://www.w3.org/2003/InkML">
  <annotation type="ScanImages2ExtractSignatures">1</annotation>
  <annotation type="ScanImagesWidth">-735080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9:31"/>
    </inkml:context>
    <inkml:brush xml:id="br0">
      <inkml:brushProperty name="width" value="0.0572762042284012" units="cm"/>
      <inkml:brushProperty name="height" value="0.0572762042284012" units="cm"/>
      <inkml:brushProperty name="color" value="#00BFF3"/>
      <inkml:brushProperty name="ignorePressure" value="0"/>
    </inkml:brush>
  </inkml:definitions>
  <inkml:trace contextRef="#ctx0" brushRef="#br0">42900.000000 43150.000000 384,'-18.000000'23.000000'31,"17.000000"-3.000000"1 ,15.000000-3.000000 1,16.000000-2.000000 0,9.000000-5.000000-1,3.000000-2.000000-3,3.000000-3.000000-4,4.000000-3.000000-3,-1.000000 2.000000-2,-3.000000 10.000000 1,-3.000000 10.000000 0,-2.000000 9.000000 0,-9.000000 9.000000-2,-12.000000 9.000000-3,-13.000000 10.000000-3,-12.000000 10.000000-4,-12.000000 5.000000-3,-8.000000 4.000000-2,-10.000000 3.000000-3,-9.000000 3.000000-3,-5.000000-2.000000-1,0.000000-6.000000-2,0.000000-6.000000-1,0.000000-6.000000-1,3.000000-6.000000-1,6.000000-2.000000 1,7.000000-3.000000 1,6.000000-3.000000 0,6.000000-4.000000 2,6.000000-3.000000 4,7.000000-3.000000 3,6.000000-2.000000 3,9.000000-8.000000 2,13.000000-8.000000 0,12.000000-10.000000 0,13.000000-9.000000 1,7.000000-5.000000-1,4.000000 0.000000-1,3.000000 0.000000-1,3.000000 0.000000-2,1.000000 0.000000 1,1.000000 0.000000-1,-1.000000 0.000000 1,1.000000 0.000000 0,-6.000000 4.000000 1,-8.000000 10.000000 2,-10.000000 10.000000 2,-9.000000 9.000000 2,-10.000000 7.000000 1,-9.000000 7.000000 1,-10.000000 6.000000 2,-8.000000 7.000000 1,-11.000000 2.000000 0,-8.000000 1.000000-1,-10.000000-1.000000 0,-9.000000 1.000000-1,-7.000000 1.000000-2,-3.000000 3.000000-2,-3.000000 3.000000-4,-2.000000 4.000000-2,-8.000000 2.000000-6,-8.000000 4.000000-7,-10.000000 3.000000-6,-9.000000 3.000000-8,-2.000000-2.000000-5,6.000000-6.000000-2,7.000000-6.000000-4,6.000000-6.000000-2</inkml:trace>
</inkml:ink>
</file>

<file path=ppt/ink/ink125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9:32"/>
    </inkml:context>
    <inkml:brush xml:id="br0">
      <inkml:brushProperty name="width" value="0.0505114085972309" units="cm"/>
      <inkml:brushProperty name="height" value="0.0505114085972309" units="cm"/>
      <inkml:brushProperty name="color" value="#00BFF3"/>
      <inkml:brushProperty name="ignorePressure" value="0"/>
    </inkml:brush>
  </inkml:definitions>
  <inkml:trace contextRef="#ctx0" brushRef="#br0">43600.000000 42100.000000 435,'51.000000'1.000000'151,"4.000000"4.000000"-33 ,3.000000 3.000000-33,3.000000 3.000000-34,3.000000-1.000000-20,3.000000-2.000000-4,3.000000-3.000000-6,4.000000-3.000000-4,1.000000-2.000000-4,0.000000 0.000000 0,0.000000 0.000000-1,0.000000 0.000000 0,-2.000000-2.000000-3,-3.000000-3.000000-4,-3.000000-3.000000-6,-2.000000-2.000000-5,-5.000000-1.000000-10,-2.000000 3.000000-16,-3.000000 3.000000-15,-3.000000 4.000000-16</inkml:trace>
</inkml:ink>
</file>

<file path=ppt/ink/ink1253.xml><?xml version="1.0" encoding="utf-8"?>
<inkml:ink xmlns:inkml="http://www.w3.org/2003/InkML">
  <annotation type="ScanImages2ExtractSignatures">1</annotation>
  <annotation type="ScanImagesWidth">-2107416256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9:39"/>
    </inkml:context>
    <inkml:brush xml:id="br0">
      <inkml:brushProperty name="width" value="0.0570712387561798" units="cm"/>
      <inkml:brushProperty name="height" value="0.0570712387561798" units="cm"/>
      <inkml:brushProperty name="color" value="#00BFF3"/>
      <inkml:brushProperty name="ignorePressure" value="0"/>
    </inkml:brush>
  </inkml:definitions>
  <inkml:trace contextRef="#ctx0" brushRef="#br0">79600.000000 26900.000000 385,'-27.000000'-47.000000'68,"-3.000000"6.000000"-13 ,-3.000000 7.000000-13,-2.000000 6.000000-13,-3.000000 6.000000-7,1.000000 6.000000-4,-1.000000 7.000000-2,1.000000 6.000000-2,-6.000000 4.000000-2,-8.000000 4.000000 2,-10.000000 3.000000 0,-9.000000 3.000000 1,-7.000000 6.000000 0,-3.000000 9.000000 0,-3.000000 10.000000 0,-2.000000 10.000000-1,-3.000000 7.000000 1,1.000000 6.000000 0,-1.000000 7.000000 0,1.000000 6.000000 1,1.000000 3.000000 0,3.000000 0.000000-2,3.000000 0.000000-2,4.000000 0.000000-2,7.000000 1.000000 0,13.000000 4.000000 0,12.000000 3.000000 0,13.000000 3.000000 0,6.000000 3.000000-1,0.000000 3.000000 0,0.000000 3.000000-2,0.000000 4.000000 0,3.000000-1.000000-1,6.000000-3.000000-1,7.000000-3.000000-1,6.000000-2.000000-2,6.000000-8.000000 0,6.000000-8.000000-1,7.000000-10.000000-2,6.000000-9.000000-1,6.000000-9.000000 0,6.000000-5.000000-2,7.000000-7.000000 1,6.000000-5.000000-1,6.000000-8.000000 0,6.000000-5.000000-1,7.000000-7.000000 0,6.000000-5.000000 0,7.000000-9.000000-1,10.000000-9.000000-3,10.000000-10.000000-2,9.000000-8.000000-2,4.000000-11.000000-2,1.000000-8.000000-2,-1.000000-10.000000-1,1.000000-9.000000-1,1.000000-9.000000-1,3.000000-5.000000 1,3.000000-7.000000 1,4.000000-5.000000 1,-3.000000-12.000000 1,-5.000000-16.000000 0,-7.000000-15.000000 0,-5.000000-15.000000 0,-11.000000-4.000000 1,-11.000000 9.000000 1,-14.000000 10.000000 1,-11.000000 10.000000 0,-12.000000 11.000000 3,-9.000000 17.000000 3,-10.000000 15.000000 2,-8.000000 16.000000 4,-8.000000 10.000000 5,-2.000000 7.000000 7,-3.000000 6.000000 7,-3.000000 7.000000 8,-6.000000 16.000000 5,-5.000000 29.000000 3,-7.000000 28.000000 4,-5.000000 28.000000 3,-4.000000 15.000000-1,0.000000 4.000000-7,0.000000 3.000000-7,0.000000 3.000000-6,1.000000 3.000000-4,4.000000 3.000000-2,3.000000 3.000000-1,3.000000 4.000000-3,1.000000 2.000000-2,1.000000 4.000000-3,-1.000000 3.000000-2,1.000000 3.000000-4,-1.000000 1.000000-1,1.000000 1.000000 1,-1.000000-1.000000 0,1.000000 1.000000 2,1.000000-6.000000-5,3.000000-8.000000-8,3.000000-10.000000-10,4.000000-9.000000-9,1.000000-9.000000-6,0.000000-5.000000-3,0.000000-7.000000-4,0.000000-5.000000-4</inkml:trace>
</inkml:ink>
</file>

<file path=ppt/ink/ink12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9:39"/>
    </inkml:context>
    <inkml:brush xml:id="br0">
      <inkml:brushProperty name="width" value="0.0391202010214329" units="cm"/>
      <inkml:brushProperty name="height" value="0.0391202010214329" units="cm"/>
      <inkml:brushProperty name="color" value="#00BFF3"/>
      <inkml:brushProperty name="ignorePressure" value="0"/>
    </inkml:brush>
  </inkml:definitions>
  <inkml:trace contextRef="#ctx0" brushRef="#br0">81100.000000 26600.000000 562,'76.000000'-22.000000'85,"4.000000"6.000000"-9 ,3.000000 7.000000-11,3.000000 6.000000-9,1.000000 3.000000-9,1.000000 0.000000-9,-1.000000 0.000000-8,1.000000 0.000000-9,-1.000000 0.000000-8,1.000000 0.000000-7,-1.000000 0.000000-6,1.000000 0.000000-8,-6.000000 0.000000-2,-8.000000 0.000000 2,-10.000000 0.000000 2,-9.000000 0.000000 2</inkml:trace>
</inkml:ink>
</file>

<file path=ppt/ink/ink1255.xml><?xml version="1.0" encoding="utf-8"?>
<inkml:ink xmlns:inkml="http://www.w3.org/2003/InkML">
  <annotation type="ScanImages2ExtractSignatures">1</annotation>
  <annotation type="ScanImagesWidth">1912627456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9:40"/>
    </inkml:context>
    <inkml:brush xml:id="br0">
      <inkml:brushProperty name="width" value="0.047885287553072" units="cm"/>
      <inkml:brushProperty name="height" value="0.047885287553072" units="cm"/>
      <inkml:brushProperty name="color" value="#00BFF3"/>
      <inkml:brushProperty name="ignorePressure" value="0"/>
    </inkml:brush>
  </inkml:definitions>
  <inkml:trace contextRef="#ctx0" brushRef="#br0">71850.000000 25850.000000 459,'-4.000000'-38.000000'103,"-5.000000"26.000000"-20 ,-7.000000 24.000000-19,-5.000000 26.000000-20,-9.000000 15.000000-13,-9.000000 6.000000-2,-10.000000 7.000000-5,-8.000000 6.000000-3,-4.000000 3.000000-2,3.000000 0.000000-1,3.000000 0.000000 0,4.000000 0.000000-1,-1.000000 1.000000 0,-3.000000 4.000000-1,-3.000000 3.000000-2,-2.000000 3.000000-1,0.000000-1.000000-4,7.000000-2.000000-9,6.000000-3.000000-6,7.000000-3.000000-8,4.000000-7.000000-4,3.000000-9.000000 3,3.000000-10.000000 0,4.000000-8.000000 3</inkml:trace>
</inkml:ink>
</file>

<file path=ppt/ink/ink125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9:40"/>
    </inkml:context>
    <inkml:brush xml:id="br0">
      <inkml:brushProperty name="width" value="0.0480528883635998" units="cm"/>
      <inkml:brushProperty name="height" value="0.0480528883635998" units="cm"/>
      <inkml:brushProperty name="color" value="#00BFF3"/>
      <inkml:brushProperty name="ignorePressure" value="0"/>
    </inkml:brush>
  </inkml:definitions>
  <inkml:trace contextRef="#ctx0" brushRef="#br0">70900.000000 26100.000000 457,'-24.000000'-25.000000'10,"4.000000"0.000000"-2 ,3.000000 0.000000 0,3.000000 0.000000-1,4.000000 7.000000 8,7.000000 17.000000 19,6.000000 15.000000 19,7.000000 16.000000 19,5.000000 10.000000 4,7.000000 7.000000-12,6.000000 6.000000-12,7.000000 7.000000-11,7.000000 2.000000-9,9.000000 1.000000-6,10.000000-1.000000-6,10.000000 1.000000-6,8.000000 1.000000-6,10.000000 3.000000-6,10.000000 3.000000-5,9.000000 4.000000-7,-1.000000 4.000000-8,-8.000000 6.000000-10,-10.000000 7.000000-10,-9.000000 6.000000-10,-12.000000-5.000000-1,-11.000000-16.000000 8,-14.000000-15.000000 7,-11.000000-15.000000 8,-7.000000-9.000000-1,0.000000 1.000000-10,0.000000-1.000000-11,0.000000 1.000000-9</inkml:trace>
</inkml:ink>
</file>

<file path=ppt/ink/ink1257.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9:45"/>
    </inkml:context>
    <inkml:brush xml:id="br0">
      <inkml:brushProperty name="width" value="0.0500255860388279" units="cm"/>
      <inkml:brushProperty name="height" value="0.0500255860388279" units="cm"/>
      <inkml:brushProperty name="color" value="#00BFF3"/>
      <inkml:brushProperty name="ignorePressure" value="0"/>
    </inkml:brush>
  </inkml:definitions>
  <inkml:trace contextRef="#ctx0" brushRef="#br0">48150.000000 33300.000000 439,'-25.000000'-25.000000'0,"0.000000"0.000000"0 ,0.000000 0.000000 0,0.000000 0.000000 0,0.000000-2.000000 1,0.000000-3.000000 1,0.000000-3.000000 1,0.000000-2.000000 2,3.000000-1.000000 2,6.000000 3.000000 3,7.000000 3.000000 3,6.000000 4.000000 4,1.000000 1.000000 4,-3.000000 0.000000 4,-3.000000 0.000000 3,-2.000000 0.000000 5,0.000000 9.000000-1,7.000000 19.000000-4,6.000000 19.000000-4,7.000000 19.000000-5,2.000000 16.000000 0,1.000000 17.000000 1,-1.000000 15.000000 2,1.000000 16.000000 2,-3.000000 7.000000 0,-2.000000 1.000000-1,-3.000000-1.000000-2,-3.000000 1.000000-1,-2.000000-4.000000-1,0.000000-6.000000-3,0.000000-6.000000-2,0.000000-6.000000-2,1.000000-2.000000-1,4.000000 3.000000-1,3.000000 3.000000-1,3.000000 4.000000 0,4.000000-3.000000-1,7.000000-5.000000-3,6.000000-7.000000-1,7.000000-5.000000-2,4.000000-9.000000-2,3.000000-9.000000 0,3.000000-10.000000-2,4.000000-8.000000-1,2.000000-11.000000 0,4.000000-8.000000 1,3.000000-10.000000 1,3.000000-9.000000 0,7.000000-10.000000 1,14.000000-9.000000 0,11.000000-10.000000 0,14.000000-8.000000-1,14.000000-20.000000 1,20.000000-28.000000 0,18.000000-28.000000 1,20.000000-27.000000 0,17.000000-23.000000-3,20.000000-16.000000-9,18.000000-15.000000-9,20.000000-15.000000-7,8.000000-9.000000-7,1.000000 1.000000-6,-1.000000-1.000000-5,1.000000 1.000000-4,-18.000000 16.000000-2,-34.000000 35.000000 6,-35.000000 35.000000 5,-33.000000 34.000000 4,-31.000000 23.000000 2,-24.000000 13.000000-1,-26.000000 12.000000-1,-24.000000 13.000000-1</inkml:trace>
</inkml:ink>
</file>

<file path=ppt/ink/ink125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9:46"/>
    </inkml:context>
    <inkml:brush xml:id="br0">
      <inkml:brushProperty name="width" value="0.0490818209946156" units="cm"/>
      <inkml:brushProperty name="height" value="0.0490818209946156" units="cm"/>
      <inkml:brushProperty name="color" value="#00BFF3"/>
      <inkml:brushProperty name="ignorePressure" value="0"/>
    </inkml:brush>
  </inkml:definitions>
  <inkml:trace contextRef="#ctx0" brushRef="#br0">47850.000000 45300.000000 448,'-19.000000'-22.000000'65,"13.000000"6.000000"-6 ,12.000000 7.000000-4,13.000000 6.000000-6,6.000000 7.000000-6,0.000000 10.000000-5,0.000000 10.000000-7,0.000000 9.000000-5,0.000000 9.000000-5,0.000000 9.000000-1,0.000000 10.000000-3,0.000000 10.000000-1,-2.000000 10.000000-1,-3.000000 13.000000-2,-3.000000 12.000000 0,-2.000000 13.000000-2,-3.000000 9.000000 0,1.000000 6.000000 0,-1.000000 7.000000 0,1.000000 6.000000 0,-1.000000-1.000000-2,1.000000-5.000000-4,-1.000000-7.000000-4,1.000000-5.000000-3,1.000000-11.000000-3,3.000000-11.000000 0,3.000000-14.000000 1,4.000000-11.000000-1,8.000000-18.000000 1,17.000000-22.000000-1,15.000000-22.000000 0,16.000000-21.000000 0,15.000000-35.000000-1,16.000000-47.000000 2,15.000000-47.000000 0,17.000000-46.000000 0,17.000000-34.000000 0,23.000000-18.000000-2,22.000000-19.000000-1,22.000000-18.000000-2,12.000000-1.000000-4,3.000000 19.000000-3,3.000000 19.000000-6,4.000000 19.000000-5,-10.000000 16.000000 0,-22.000000 17.000000 3,-22.000000 15.000000 3,-21.000000 16.000000 3,-26.000000 20.000000-5,-28.000000 25.000000-15,-28.000000 25.000000-15,-27.000000 25.000000-15</inkml:trace>
</inkml:ink>
</file>

<file path=ppt/ink/ink125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9:48"/>
    </inkml:context>
    <inkml:brush xml:id="br0">
      <inkml:brushProperty name="width" value="0.0441428571939468" units="cm"/>
      <inkml:brushProperty name="height" value="0.0441428571939468" units="cm"/>
      <inkml:brushProperty name="color" value="#00BFF3"/>
      <inkml:brushProperty name="ignorePressure" value="0"/>
    </inkml:brush>
  </inkml:definitions>
  <inkml:trace contextRef="#ctx0" brushRef="#br0">4650.000000 2000.000000 498,'-44.000000'-52.000000'9,"13.000000"47.000000"19 ,12.000000 47.000000 19,13.000000 48.000000 18,4.000000 24.000000 3,-3.000000 3.000000-11,-3.000000 3.000000-12,-2.000000 4.000000-12,-3.000000 7.000000-7,1.000000 13.000000-3,-1.000000 12.000000-3,1.000000 13.000000-3,-3.000000 2.000000-3,-2.000000-5.000000-2,-3.000000-7.000000-3,-3.000000-5.000000-2,-1.000000-11.000000-1,4.000000-11.000000-1,3.000000-14.000000-1,3.000000-11.000000 1,3.000000-15.000000-4,3.000000-16.000000-3,3.000000-15.000000-4,4.000000-15.000000-5,8.000000-25.000000-10,17.000000-30.000000-16,15.000000-32.000000-17,16.000000-30.000000-16,1.000000-11.000000-5,-12.000000 14.000000 7,-13.000000 11.000000 5,-12.000000 14.000000 7</inkml:trace>
</inkml:ink>
</file>

<file path=ppt/ink/ink1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6:00"/>
    </inkml:context>
    <inkml:brush xml:id="br0">
      <inkml:brushProperty name="width" value="0.0459420494735241" units="cm"/>
      <inkml:brushProperty name="height" value="0.0459420494735241" units="cm"/>
      <inkml:brushProperty name="color" value="#00BFF3"/>
      <inkml:brushProperty name="ignorePressure" value="0"/>
    </inkml:brush>
  </inkml:definitions>
  <inkml:trace contextRef="#ctx0" brushRef="#br0">38400.000000 38300.000000 478,'-71.000000'21.000000'0,"10.000000"-5.000000"1 ,10.000000-7.000000-1,9.000000-5.000000 0,7.000000-3.000000 8,7.000000 4.000000 15,6.000000 3.000000 15,7.000000 3.000000 15,15.000000-1.000000 3,25.000000-2.000000-7,25.000000-3.000000-8,25.000000-3.000000-8,15.000000-2.000000-4,7.000000 0.000000-1,6.000000 0.000000-1,7.000000 0.000000-1,4.000000-2.000000-1,3.000000-3.000000-3,3.000000-3.000000-2,4.000000-2.000000-3,-1.000000-3.000000-3,-3.000000 1.000000-6,-3.000000-1.000000-5,-2.000000 1.000000-4,-6.000000 1.000000-3,-6.000000 3.000000 2,-6.000000 3.000000 1,-6.000000 4.000000 2,-6.000000-3.000000-8,-2.000000-5.000000-15,-3.000000-7.000000-17,-3.000000-5.000000-15,-7.000000-3.000000-7,-9.000000 4.000000 2,-10.000000 3.000000 2,-8.000000 3.000000 3</inkml:trace>
</inkml:ink>
</file>

<file path=ppt/ink/ink126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9:48"/>
    </inkml:context>
    <inkml:brush xml:id="br0">
      <inkml:brushProperty name="width" value="0.0479210168123245" units="cm"/>
      <inkml:brushProperty name="height" value="0.0479210168123245" units="cm"/>
      <inkml:brushProperty name="color" value="#00BFF3"/>
      <inkml:brushProperty name="ignorePressure" value="0"/>
    </inkml:brush>
  </inkml:definitions>
  <inkml:trace contextRef="#ctx0" brushRef="#br0">4550.000000 2050.000000 459,'0.000000'-47.000000'2,"0.000000"6.000000"6 ,0.000000 7.000000 4,0.000000 6.000000 6,4.000000 4.000000 2,10.000000 4.000000 1,10.000000 3.000000 1,9.000000 3.000000 0,7.000000 1.000000 2,7.000000 1.000000 3,6.000000-1.000000 2,7.000000 1.000000 2,4.000000 1.000000 1,3.000000 3.000000-3,3.000000 3.000000-2,4.000000 4.000000-2,-3.000000 5.000000-4,-5.000000 10.000000-3,-7.000000 10.000000-3,-5.000000 9.000000-3,-9.000000 7.000000-2,-9.000000 7.000000 1,-10.000000 6.000000-1,-8.000000 7.000000 2,-9.000000 2.000000-2,-6.000000 1.000000-4,-6.000000-1.000000-2,-6.000000 1.000000-3,-9.000000 1.000000-4,-8.000000 3.000000-4,-10.000000 3.000000-5,-9.000000 4.000000-3,-9.000000 5.000000-3,-5.000000 10.000000 0,-7.000000 10.000000 0,-5.000000 9.000000 0,-4.000000-2.000000 1,0.000000-12.000000 2,0.000000-13.000000 2,0.000000-12.000000 3,1.000000-10.000000 1,4.000000-6.000000 2,3.000000-6.000000 1,3.000000-6.000000 1,18.000000-15.000000 4,35.000000-21.000000 8,35.000000-22.000000 6,34.000000-22.000000 7,21.000000-10.000000 2,10.000000 4.000000-2,10.000000 3.000000-2,9.000000 3.000000-2,2.000000 4.000000-2,-2.000000 7.000000-3,-3.000000 6.000000-2,-3.000000 7.000000-2,-7.000000 5.000000-2,-9.000000 7.000000 1,-10.000000 6.000000 0,-8.000000 7.000000-1,-12.000000 18.000000 1,-12.000000 31.000000 1,-13.000000 32.000000 1,-12.000000 31.000000 1,-18.000000 12.000000 0,-21.000000-6.000000-1,-22.000000-6.000000-2,-22.000000-6.000000-1,-10.000000-9.000000 0,4.000000-8.000000-2,3.000000-10.000000 0,3.000000-9.000000 0,-7.000000-1.000000-2,-15.000000 10.000000 0,-15.000000 10.000000-1,-16.000000 9.000000 0,-1.000000-2.000000-2,17.000000-12.000000-3,15.000000-13.000000-1,16.000000-12.000000-3,10.000000-13.000000-4,7.000000-12.000000-3,6.000000-13.000000-6,7.000000-12.000000-3,10.000000-12.000000-5,16.000000-8.000000-4,15.000000-10.000000-5,17.000000-9.000000-4,8.000000-9.000000-3,4.000000-5.000000 2,3.000000-7.000000-1,3.000000-5.000000 2,3.000000-3.000000 1,3.000000 4.000000 4,3.000000 3.000000 4,4.000000 3.000000 4</inkml:trace>
</inkml:ink>
</file>

<file path=ppt/ink/ink1261.xml><?xml version="1.0" encoding="utf-8"?>
<inkml:ink xmlns:inkml="http://www.w3.org/2003/InkML">
  <annotation type="ScanImages2ExtractSignatures">1</annotation>
  <annotation type="ScanImagesWidth">872426752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9:49"/>
    </inkml:context>
    <inkml:brush xml:id="br0">
      <inkml:brushProperty name="width" value="0.0518183521926403" units="cm"/>
      <inkml:brushProperty name="height" value="0.0518183521926403" units="cm"/>
      <inkml:brushProperty name="color" value="#00BFF3"/>
      <inkml:brushProperty name="ignorePressure" value="0"/>
    </inkml:brush>
  </inkml:definitions>
  <inkml:trace contextRef="#ctx0" brushRef="#br0">6700.000000 2550.000000 424,'21.000000'-16.000000'11,"-5.000000"19.000000"21 ,-7.000000 19.000000 21,-5.000000 19.000000 22,-4.000000 13.000000 4,0.000000 10.000000-13,0.000000 10.000000-12,0.000000 9.000000-14,-2.000000 6.000000-7,-3.000000 3.000000-5,-3.000000 3.000000-3,-2.000000 4.000000-4,-5.000000 2.000000-3,-2.000000 4.000000-4,-3.000000 3.000000-2,-3.000000 3.000000-3,1.000000-5.000000-4,6.000000-12.000000-4,7.000000-13.000000-5,6.000000-12.000000-5,1.000000-7.000000-5,-3.000000 1.000000-9,-3.000000-1.000000-8,-2.000000 1.000000-9</inkml:trace>
</inkml:ink>
</file>

<file path=ppt/ink/ink126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9:49"/>
    </inkml:context>
    <inkml:brush xml:id="br0">
      <inkml:brushProperty name="width" value="0.0546373464167118" units="cm"/>
      <inkml:brushProperty name="height" value="0.0546373464167118" units="cm"/>
      <inkml:brushProperty name="color" value="#00BFF3"/>
      <inkml:brushProperty name="ignorePressure" value="0"/>
    </inkml:brush>
  </inkml:definitions>
  <inkml:trace contextRef="#ctx0" brushRef="#br0">6300.000000 2300.000000 402,'75.000000'-47.000000'99,"0.000000"6.000000"-19 ,0.000000 7.000000-20,0.000000 6.000000-20,3.000000 4.000000-10,6.000000 4.000000-2,7.000000 3.000000-2,6.000000 3.000000-2,1.000000 3.000000-3,-3.000000 3.000000-2,-3.000000 3.000000-4,-2.000000 4.000000-1,-5.000000 7.000000-3,-2.000000 13.000000 1,-3.000000 12.000000 0,-3.000000 13.000000 0,-9.000000 7.000000 0,-11.000000 4.000000-1,-14.000000 3.000000 1,-11.000000 3.000000 0,-11.000000 4.000000 0,-5.000000 7.000000-2,-7.000000 6.000000-2,-5.000000 7.000000 0,-12.000000 10.000000-3,-16.000000 16.000000-2,-15.000000 15.000000-1,-15.000000 17.000000-4,-17.000000 8.000000-2,-15.000000 4.000000-7,-15.000000 3.000000-5,-16.000000 3.000000-6,-12.000000-1.000000-3,-5.000000-2.000000-2,-7.000000-3.000000 0,-5.000000-3.000000-3,0.000000-9.000000 0,10.000000-11.000000-3,10.000000-14.000000-1,9.000000-11.000000-2,13.000000-18.000000-5,20.000000-22.000000-6,18.000000-22.000000-8,20.000000-21.000000-6</inkml:trace>
</inkml:ink>
</file>

<file path=ppt/ink/ink126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0:00"/>
    </inkml:context>
    <inkml:brush xml:id="br0">
      <inkml:brushProperty name="width" value="0.0336936227977276" units="cm"/>
      <inkml:brushProperty name="height" value="0.0336936227977276" units="cm"/>
      <inkml:brushProperty name="color" value="#00BFF3"/>
      <inkml:brushProperty name="ignorePressure" value="0"/>
    </inkml:brush>
  </inkml:definitions>
  <inkml:trace contextRef="#ctx0" brushRef="#br0">76550.000000 35150.000000 652,'25.000000'-21.000000'81,"0.000000"10.000000"-17 ,0.000000 10.000000-15,0.000000 9.000000-17,-2.000000 7.000000-9,-3.000000 7.000000-4,-3.000000 6.000000-3,-2.000000 7.000000-4,-3.000000 2.000000-3,1.000000 1.000000 0,-1.000000-1.000000-2,1.000000 1.000000-2,-1.000000 1.000000 0,1.000000 3.000000-1,-1.000000 3.000000 0,1.000000 4.000000-1,-1.000000-1.000000 0,1.000000-3.000000-1,-1.000000-3.000000-1,1.000000-2.000000-2,-1.000000-5.000000 0,1.000000-2.000000 0,-1.000000-3.000000 0,1.000000-3.000000 0,1.000000-2.000000-1,3.000000 0.000000 0,3.000000 0.000000-1,4.000000 0.000000 0,2.000000-5.000000 0,4.000000-9.000000 2,3.000000-10.000000 2,3.000000-8.000000 1,3.000000-11.000000 0,3.000000-8.000000 1,3.000000-10.000000-2,4.000000-9.000000 1,4.000000-10.000000-1,6.000000-9.000000 0,7.000000-10.000000 0,6.000000-8.000000 0,9.000000-9.000000-2,13.000000-6.000000-2,12.000000-6.000000-4,13.000000-6.000000-2,4.000000-1.000000-5,-3.000000 7.000000-3,-3.000000 6.000000-6,-2.000000 7.000000-3,-11.000000 8.000000-6,-15.000000 14.000000-5,-15.000000 11.000000-5,-16.000000 14.000000-6,-13.000000 8.000000 1,-9.000000 7.000000 4,-10.000000 6.000000 7,-8.000000 7.000000 5</inkml:trace>
</inkml:ink>
</file>

<file path=ppt/ink/ink1264.xml><?xml version="1.0" encoding="utf-8"?>
<inkml:ink xmlns:inkml="http://www.w3.org/2003/InkML">
  <annotation type="ScanImages2ExtractSignatures">1</annotation>
  <annotation type="ScanImagesWidth">867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0:10"/>
    </inkml:context>
    <inkml:brush xml:id="br0">
      <inkml:brushProperty name="width" value="0.058339212089777" units="cm"/>
      <inkml:brushProperty name="height" value="0.058339212089777" units="cm"/>
      <inkml:brushProperty name="color" value="#F2395B"/>
      <inkml:brushProperty name="ignorePressure" value="0"/>
    </inkml:brush>
  </inkml:definitions>
  <inkml:trace contextRef="#ctx0" brushRef="#br0">59900.000000 45850.000000 377,'-108.000000'3.000000'18,"34.000000"6.000000"6 ,35.000000 7.000000 5,35.000000 6.000000 4,22.000000 3.000000 3,14.000000 0.000000-1,11.000000 0.000000-2,14.000000 0.000000-2,5.000000-2.000000-1,1.000000-3.000000-3,-1.000000-3.000000-4,1.000000-2.000000-2,-3.000000-3.000000-2,-2.000000 1.000000-2,-3.000000-1.000000-2,-3.000000 1.000000-1,-1.000000-1.000000-2,4.000000 1.000000-1,3.000000-1.000000-1,3.000000 1.000000-2,4.000000-1.000000-1,7.000000 1.000000 0,6.000000-1.000000-2,7.000000 1.000000 0,2.000000-3.000000-1,1.000000-2.000000-1,-1.000000-3.000000-1,1.000000-3.000000-1,2.000000-6.000000-1,7.000000-5.000000 0,6.000000-7.000000-2,7.000000-5.000000 1,4.000000-6.000000-2,3.000000-3.000000 0,3.000000-3.000000 0,4.000000-2.000000-2,-4.000000 0.000000 1,-9.000000 7.000000 0,-10.000000 6.000000 2,-8.000000 7.000000 1,-11.000000 5.000000 1,-8.000000 7.000000 2,-10.000000 6.000000 1,-9.000000 7.000000 2,-9.000000 5.000000 1,-5.000000 7.000000 1,-7.000000 6.000000 1,-5.000000 7.000000 2,-4.000000 4.000000 1,0.000000 3.000000 3,0.000000 3.000000 2,0.000000 4.000000 1,3.000000-6.000000 1,6.000000-11.000000-2,7.000000-14.000000-2,6.000000-11.000000-2,6.000000-7.000000-4,6.000000 0.000000-5,7.000000 0.000000-4,6.000000 0.000000-5,4.000000-4.000000-3,4.000000-5.000000-2,3.000000-7.000000-1,3.000000-5.000000-2,3.000000-3.000000 0,3.000000 4.000000 2,3.000000 3.000000 1,4.000000 3.000000 3,-4.000000 1.000000 1,-9.000000 1.000000 2,-10.000000-1.000000 1,-8.000000 1.000000 2,-8.000000-1.000000 1,-2.000000 1.000000 1,-3.000000-1.000000 1,-3.000000 1.000000 1,-2.000000 1.000000 1,0.000000 3.000000 1,0.000000 3.000000 1,0.000000 4.000000 1,1.000000-1.000000 1,4.000000-3.000000-2,3.000000-3.000000-2,3.000000-2.000000 0,1.000000-3.000000-2,1.000000 1.000000 1,-1.000000-1.000000-1,1.000000 1.000000 0,-1.000000 1.000000 0,1.000000 3.000000-1,-1.000000 3.000000 0,1.000000 4.000000 0,-1.000000-1.000000-1,1.000000-3.000000 0,-1.000000-3.000000 0,1.000000-2.000000-1,4.000000-3.000000 0,9.000000 1.000000-1,10.000000-1.000000 0,10.000000 1.000000-1,-1.000000 1.000000 1,-9.000000 3.000000 0,-10.000000 3.000000 0,-8.000000 4.000000 0,-3.000000 1.000000 1,7.000000 0.000000-1,6.000000 0.000000-1,7.000000 0.000000 0,0.000000 0.000000 0,-2.000000 0.000000 0,-3.000000 0.000000 0,-3.000000 0.000000-1,-6.000000 0.000000 1,-5.000000 0.000000 0,-7.000000 0.000000 1,-5.000000 0.000000 1,0.000000 1.000000 1,10.000000 4.000000 2,10.000000 3.000000 1,9.000000 3.000000 3,7.000000-2.000000 0,7.000000-6.000000-3,6.000000-6.000000-2,7.000000-6.000000-2,2.000000-6.000000-1,1.000000-2.000000 0,-1.000000-3.000000 0,1.000000-3.000000 0,-6.000000-1.000000-1,-8.000000 4.000000-4,-10.000000 3.000000-4,-9.000000 3.000000-3,-10.000000 3.000000-3,-9.000000 3.000000-3,-10.000000 3.000000-3,-8.000000 4.000000-2,-9.000000 5.000000-3,-6.000000 10.000000-3,-6.000000 10.000000-3,-6.000000 9.000000-2,-7.000000 2.000000-2,-6.000000-2.000000-3,-6.000000-3.000000-1,-6.000000-3.000000-3</inkml:trace>
</inkml:ink>
</file>

<file path=ppt/ink/ink12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0:12"/>
    </inkml:context>
    <inkml:brush xml:id="br0">
      <inkml:brushProperty name="width" value="0.0332142487168312" units="cm"/>
      <inkml:brushProperty name="height" value="0.0332142487168312" units="cm"/>
      <inkml:brushProperty name="color" value="#F2395B"/>
      <inkml:brushProperty name="ignorePressure" value="0"/>
    </inkml:brush>
  </inkml:definitions>
  <inkml:trace contextRef="#ctx0" brushRef="#br0">65200.000000 46550.000000 662,'118.000000'0.000000'113,"-11.000000"0.000000"-28 ,-14.000000 0.000000-27,-11.000000 0.000000-28,-7.000000-2.000000-15,0.000000-3.000000-2,0.000000-3.000000-2,0.000000-2.000000-2,-5.000000-1.000000-5,-9.000000 3.000000-11,-10.000000 3.000000-10,-8.000000 4.000000-9,-15.000000 7.000000-10,-19.000000 13.000000-7,-18.000000 12.000000-9,-19.000000 13.000000-8,-8.000000 1.000000 2,3.000000-9.000000 11,3.000000-10.000000 12,4.000000-8.000000 11,2.000000-6.000000 7,4.000000 1.000000 2,3.000000-1.000000 1,3.000000 1.000000 1</inkml:trace>
</inkml:ink>
</file>

<file path=ppt/ink/ink12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0:13"/>
    </inkml:context>
    <inkml:brush xml:id="br0">
      <inkml:brushProperty name="width" value="0.0356531552970409" units="cm"/>
      <inkml:brushProperty name="height" value="0.0356531552970409" units="cm"/>
      <inkml:brushProperty name="color" value="#F2395B"/>
      <inkml:brushProperty name="ignorePressure" value="0"/>
    </inkml:brush>
  </inkml:definitions>
  <inkml:trace contextRef="#ctx0" brushRef="#br0">64950.000000 47200.000000 617,'-71.000000'23.000000'2,"10.000000"-3.000000"4 ,10.000000-3.000000 5,9.000000-2.000000 3,7.000000-1.000000 7,7.000000 3.000000 6,6.000000 3.000000 7,7.000000 4.000000 7,5.000000 5.000000 1,7.000000 10.000000-5,6.000000 10.000000-4,7.000000 9.000000-5,2.000000 6.000000-4,1.000000 3.000000-3,-1.000000 3.000000-5,1.000000 4.000000-3,-3.000000-1.000000-5,-2.000000-3.000000-3,-3.000000-3.000000-6,-3.000000-2.000000-3,-2.000000-5.000000-3,0.000000-2.000000 1,0.000000-3.000000 0,0.000000-3.000000 1</inkml:trace>
</inkml:ink>
</file>

<file path=ppt/ink/ink1267.xml><?xml version="1.0" encoding="utf-8"?>
<inkml:ink xmlns:inkml="http://www.w3.org/2003/InkML">
  <annotation type="ScanImages2ExtractSignatures">1</annotation>
  <annotation type="ScanImagesWidth">-2127873024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0:13"/>
    </inkml:context>
    <inkml:brush xml:id="br0">
      <inkml:brushProperty name="width" value="0.0383713655173779" units="cm"/>
      <inkml:brushProperty name="height" value="0.0383713655173779" units="cm"/>
      <inkml:brushProperty name="color" value="#F2395B"/>
      <inkml:brushProperty name="ignorePressure" value="0"/>
    </inkml:brush>
  </inkml:definitions>
  <inkml:trace contextRef="#ctx0" brushRef="#br0">65200.000000 47600.000000 573,'51.000000'-44.000000'27,"4.000000"13.000000"-5 ,3.000000 12.000000-3,3.000000 13.000000-6,7.000000 4.000000 1,14.000000-3.000000 5,11.000000-3.000000 4,14.000000-2.000000 4,8.000000-1.000000 0,7.000000 3.000000-5,6.000000 3.000000-7,7.000000 4.000000-6,-1.000000 1.000000-2,-6.000000 0.000000 0,-6.000000 0.000000-1,-6.000000 0.000000 1,-10.000000 3.000000-1,-12.000000 6.000000-2,-13.000000 7.000000-1,-12.000000 6.000000-1,-13.000000 3.000000-1,-12.000000 0.000000 0,-13.000000 0.000000 2,-12.000000 0.000000-1,-7.000000 0.000000 2,1.000000 0.000000 1,-1.000000 0.000000 1,1.000000 0.000000 1,-6.000000 1.000000 2,-8.000000 4.000000 1,-10.000000 3.000000 2,-9.000000 3.000000 2,-9.000000 4.000000-1,-5.000000 7.000000-1,-7.000000 6.000000 0,-5.000000 7.000000-3,-8.000000 0.000000 0,-5.000000-2.000000-2,-7.000000-3.000000-2,-5.000000-3.000000-1,-6.000000-4.000000-2,-3.000000-3.000000-1,-3.000000-3.000000-2,-2.000000-2.000000-2,-1.000000-5.000000-1,3.000000-2.000000-3,3.000000-3.000000-2,4.000000-3.000000-3,4.000000-6.000000-2,6.000000-5.000000-3,7.000000-7.000000-2,6.000000-5.000000-3,4.000000-8.000000-2,4.000000-5.000000 1,3.000000-7.000000 0,3.000000-5.000000 0,4.000000-11.000000-3,7.000000-11.000000-6,6.000000-14.000000-5,7.000000-11.000000-5,5.000000-9.000000-1,7.000000-3.000000 4,6.000000-3.000000 5,7.000000-2.000000 4,2.000000 3.000000 5,1.000000 14.000000 6,-1.000000 11.000000 6,1.000000 14.000000 4</inkml:trace>
</inkml:ink>
</file>

<file path=ppt/ink/ink12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0:13"/>
    </inkml:context>
    <inkml:brush xml:id="br0">
      <inkml:brushProperty name="width" value="0.0355030968785286" units="cm"/>
      <inkml:brushProperty name="height" value="0.0355030968785286" units="cm"/>
      <inkml:brushProperty name="color" value="#F2395B"/>
      <inkml:brushProperty name="ignorePressure" value="0"/>
    </inkml:brush>
  </inkml:definitions>
  <inkml:trace contextRef="#ctx0" brushRef="#br0">66000.000000 47200.000000 619,'40.000000'-100.000000'10,"-18.000000"50.000000"16 ,-19.000000 50.000000 16,-18.000000 50.000000 17,-14.000000 25.000000 2,-5.000000 0.000000-9,-7.000000 0.000000-9,-5.000000 0.000000-10,-6.000000 0.000000-8,-3.000000 0.000000-7,-3.000000 0.000000-9,-2.000000 0.000000-7,-1.000000-2.000000-4,3.000000-3.000000-2,3.000000-3.000000-2,4.000000-2.000000-2,4.000000-8.000000-5,6.000000-8.000000-7,7.000000-10.000000-8,6.000000-9.000000-8</inkml:trace>
</inkml:ink>
</file>

<file path=ppt/ink/ink12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0:13"/>
    </inkml:context>
    <inkml:brush xml:id="br0">
      <inkml:brushProperty name="width" value="0.0303149297833443" units="cm"/>
      <inkml:brushProperty name="height" value="0.0303149297833443" units="cm"/>
      <inkml:brushProperty name="color" value="#F2395B"/>
      <inkml:brushProperty name="ignorePressure" value="0"/>
    </inkml:brush>
  </inkml:definitions>
  <inkml:trace contextRef="#ctx0" brushRef="#br0">65750.000000 47650.000000 725,'46.000000'26.000000'90,"-5.000000"4.000000"-19 ,-7.000000 3.000000-19,-5.000000 3.000000-18,-4.000000 1.000000-15,0.000000 1.000000-11,0.000000-1.000000-9,0.000000 1.000000-10,-2.000000-3.000000-8,-3.000000-2.000000-6,-3.000000-3.000000-7,-2.000000-3.000000-6,-1.000000-4.000000-4,3.000000-3.000000-2,3.000000-3.000000-2,4.000000-2.000000-1</inkml:trace>
</inkml:ink>
</file>

<file path=ppt/ink/ink1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6:02"/>
    </inkml:context>
    <inkml:brush xml:id="br0">
      <inkml:brushProperty name="width" value="0.0618463642895222" units="cm"/>
      <inkml:brushProperty name="height" value="0.0618463642895222" units="cm"/>
      <inkml:brushProperty name="color" value="#00BFF3"/>
      <inkml:brushProperty name="ignorePressure" value="0"/>
    </inkml:brush>
  </inkml:definitions>
  <inkml:trace contextRef="#ctx0" brushRef="#br0">41700.000000 37400.000000 355,'-4.000000'-44.000000'8,"-5.000000"13.000000"14 ,-7.000000 12.000000 16,-5.000000 13.000000 14,-6.000000 10.000000 4,-3.000000 10.000000-10,-3.000000 10.000000-9,-2.000000 9.000000-9,-8.000000 9.000000-6,-8.000000 9.000000 1,-10.000000 10.000000-2,-9.000000 10.000000-1,-4.000000 7.000000-1,4.000000 6.000000-3,3.000000 7.000000-3,3.000000 6.000000-3,3.000000 1.000000-2,3.000000-3.000000-2,3.000000-3.000000-1,4.000000-2.000000-3,5.000000-3.000000-1,10.000000 1.000000 1,10.000000-1.000000-1,9.000000 1.000000 0,6.000000-6.000000 0,3.000000-8.000000-1,3.000000-10.000000-2,4.000000-9.000000-1,18.000000-18.000000-5,34.000000-24.000000-7,35.000000-26.000000-8,35.000000-24.000000-7,16.000000-20.000000-3,1.000000-11.000000 5,-1.000000-14.000000 3,1.000000-11.000000 5,-6.000000-3.000000 2,-8.000000 10.000000 2,-10.000000 10.000000 1,-9.000000 9.000000 0,-13.000000 10.000000 4,-16.000000 14.000000 5,-15.000000 11.000000 5,-15.000000 14.000000 5,-15.000000 13.000000 6,-12.000000 16.000000 8,-13.000000 15.000000 7,-12.000000 17.000000 8,-10.000000 10.000000 2,-6.000000 6.000000-4,-6.000000 7.000000-2,-6.000000 6.000000-5,-2.000000 1.000000-2,3.000000-3.000000-4,3.000000-3.000000-3,4.000000-2.000000-4,4.000000-5.000000-2,6.000000-2.000000-2,7.000000-3.000000-2,6.000000-3.000000-3,17.000000-12.000000-2,28.000000-18.000000-4,28.000000-19.000000-4,29.000000-18.000000-4,8.000000-18.000000-4,-8.000000-16.000000-1,-10.000000-15.000000-4,-9.000000-15.000000-2,-9.000000-9.000000 0,-5.000000 1.000000 1,-7.000000-1.000000 2,-5.000000 1.000000 1,-11.000000 2.000000 2,-11.000000 7.000000 3,-14.000000 6.000000 3,-11.000000 7.000000 3,-11.000000 5.000000 3,-5.000000 7.000000 4,-7.000000 6.000000 3,-5.000000 7.000000 4,-6.000000 5.000000 2,-3.000000 7.000000 1,-3.000000 6.000000 2,-2.000000 7.000000 0,-5.000000 4.000000 2,-2.000000 3.000000-2,-3.000000 3.000000 1,-3.000000 4.000000-1,-1.000000 4.000000-2,4.000000 6.000000-3,3.000000 7.000000-3,3.000000 6.000000-3,15.000000 1.000000-5,29.000000-3.000000-7,28.000000-3.000000-6,28.000000-2.000000-7,14.000000-6.000000-2,0.000000-6.000000 5,0.000000-6.000000 4,0.000000-6.000000 4,0.000000-4.000000 4,0.000000 1.000000 4,0.000000-1.000000 2,0.000000 1.000000 4,-4.000000 2.000000 4,-5.000000 7.000000 3,-7.000000 6.000000 3,-5.000000 7.000000 4,-9.000000 10.000000 3,-9.000000 16.000000 6,-10.000000 15.000000 4,-8.000000 17.000000 5,-9.000000 3.000000 0,-6.000000-5.000000-3,-6.000000-7.000000-3,-6.000000-5.000000-4,-6.000000-1.000000-3,-2.000000 6.000000-2,-3.000000 7.000000-2,-3.000000 6.000000-2,-1.000000 3.000000-2,4.000000 0.000000-1,3.000000 0.000000-2,3.000000 0.000000-1,3.000000-4.000000 0,3.000000-5.000000 0,3.000000-7.000000 0,4.000000-5.000000 2,8.000000-11.000000-6,17.000000-11.000000-9,15.000000-14.000000-10,16.000000-11.000000-11,7.000000-17.000000-2,1.000000-18.000000 2,-1.000000-19.000000 2,1.000000-18.000000 4,-4.000000-14.000000 1,-6.000000-5.000000 0,-6.000000-7.000000-1,-6.000000-5.000000-1,-9.000000-3.000000 2,-8.000000 4.000000 2,-10.000000 3.000000 3,-9.000000 3.000000 1,-7.000000 6.000000 4,-3.000000 9.000000 4,-3.000000 10.000000 4,-2.000000 10.000000 4,-8.000000 7.000000 4,-8.000000 6.000000 5,-10.000000 7.000000 5,-9.000000 6.000000 4,5.000000 4.000000 0,23.000000 4.000000-6,22.000000 3.000000-7,22.000000 3.000000-7,13.000000-1.000000-4,7.000000-2.000000-2,6.000000-3.000000-2,7.000000-3.000000-2,5.000000-2.000000 0,7.000000 0.000000 4,6.000000 0.000000 3,7.000000 0.000000 3,-1.000000 1.000000 3,-6.000000 4.000000 0,-6.000000 3.000000 1,-6.000000 3.000000 0,-10.000000 10.000000 4,-12.000000 20.000000 9,-13.000000 18.000000 9,-12.000000 20.000000 9,-9.000000 8.000000 1,-2.000000 1.000000-5,-3.000000-1.000000-7,-3.000000 1.000000-5,-4.000000 1.000000-4,-3.000000 3.000000-4,-3.000000 3.000000-3,-2.000000 4.000000-3,-6.000000 2.000000-3,-6.000000 4.000000-4,-6.000000 3.000000-3,-6.000000 3.000000-3,-1.000000-4.000000-3,7.000000-8.000000-1,6.000000-10.000000-2,7.000000-9.000000-1,10.000000-16.000000-7,16.000000-22.000000-11,15.000000-22.000000-11,17.000000-21.000000-10,8.000000-15.000000-1,4.000000-6.000000 9,3.000000-6.000000 11,3.000000-6.000000 10,-1.000000-2.000000 6,-2.000000 3.000000 1,-3.000000 3.000000 2,-3.000000 4.000000 1,-4.000000 1.000000 1,-3.000000 0.000000 0,-3.000000 0.000000 0,-2.000000 0.000000-2,-5.000000 0.000000 1,-2.000000 0.000000 0,-3.000000 0.000000-1,-3.000000 0.000000 0,-2.000000 0.000000 1,0.000000 0.000000 2,0.000000 0.000000 2,0.000000 0.000000 2,-4.000000 3.000000 3,-5.000000 6.000000 2,-7.000000 7.000000 3,-5.000000 6.000000 2,-4.000000 1.000000 3,0.000000-3.000000 3,0.000000-3.000000 3,0.000000-2.000000 2,1.000000-1.000000 4,4.000000 3.000000 1,3.000000 3.000000 4,3.000000 4.000000 1,-1.000000 1.000000 2,-2.000000 0.000000-1,-3.000000 0.000000 0,-3.000000 0.000000 0,-1.000000 0.000000 1,4.000000 0.000000 1,3.000000 0.000000 3,3.000000 0.000000 0,-1.000000 17.000000 8,-2.000000 34.000000 13,-3.000000 35.000000 12,-3.000000 35.000000 12,-2.000000 35.000000-2,0.000000 38.000000-18,0.000000 37.000000-19,0.000000 38.000000-18,0.000000 6.000000-10,0.000000-25.000000-1,0.000000-25.000000-1,0.000000-25.000000-2,1.000000-5.000000-6,4.000000 16.000000-13,3.000000 15.000000-14,3.000000 17.000000-11,1.000000 10.000000-9,1.000000 6.000000-4,-1.000000 7.000000-2,1.000000 6.000000-4,-3.000000-13.000000 2,-2.000000-31.000000 7,-3.000000-31.000000 6,-3.000000-31.000000 8,-2.000000-24.000000 4,0.000000-16.000000 1,0.000000-15.000000 1,0.000000-15.000000 2</inkml:trace>
</inkml:ink>
</file>

<file path=ppt/ink/ink12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0:13"/>
    </inkml:context>
    <inkml:brush xml:id="br0">
      <inkml:brushProperty name="width" value="0.0345428474247456" units="cm"/>
      <inkml:brushProperty name="height" value="0.0345428474247456" units="cm"/>
      <inkml:brushProperty name="color" value="#F2395B"/>
      <inkml:brushProperty name="ignorePressure" value="0"/>
    </inkml:brush>
  </inkml:definitions>
  <inkml:trace contextRef="#ctx0" brushRef="#br0">67100.000000 46700.000000 636,'-25.000000'-18.000000'56,"0.000000"17.000000"-6 ,0.000000 15.000000-4,0.000000 16.000000-4,-2.000000 13.000000-6,-3.000000 14.000000-3,-3.000000 11.000000-4,-2.000000 14.000000-5,-5.000000 3.000000-4,-2.000000-2.000000-5,-3.000000-3.000000-6,-3.000000-3.000000-5,-2.000000-2.000000-7,0.000000 0.000000-8,0.000000 0.000000-7,0.000000 0.000000-8,1.000000-5.000000-2,4.000000-9.000000 6,3.000000-10.000000 6,3.000000-8.000000 5,3.000000-9.000000-6,3.000000-6.000000-16,3.000000-6.000000-15,4.000000-6.000000-18</inkml:trace>
</inkml:ink>
</file>

<file path=ppt/ink/ink1271.xml><?xml version="1.0" encoding="utf-8"?>
<inkml:ink xmlns:inkml="http://www.w3.org/2003/InkML">
  <annotation type="ScanImages2ExtractSignatures">1</annotation>
  <annotation type="ScanImagesWidth">-205015004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0:14"/>
    </inkml:context>
    <inkml:brush xml:id="br0">
      <inkml:brushProperty name="width" value="0.0331485271453857" units="cm"/>
      <inkml:brushProperty name="height" value="0.0331485271453857" units="cm"/>
      <inkml:brushProperty name="color" value="#F2395B"/>
      <inkml:brushProperty name="ignorePressure" value="0"/>
    </inkml:brush>
  </inkml:definitions>
  <inkml:trace contextRef="#ctx0" brushRef="#br0">66450.000000 47750.000000 663,'70.000000'1.000000'36,"-9.000000"4.000000"1 ,-10.000000 3.000000 1,-8.000000 3.000000 1,-6.000000 3.000000-2,1.000000 3.000000-5,-1.000000 3.000000-5,1.000000 4.000000-5,-1.000000 2.000000-2,1.000000 4.000000-3,-1.000000 3.000000 0,1.000000 3.000000-2,-3.000000-1.000000-16,-2.000000-2.000000-30,-3.000000-3.000000-29,-3.000000-3.000000-30</inkml:trace>
</inkml:ink>
</file>

<file path=ppt/ink/ink1272.xml><?xml version="1.0" encoding="utf-8"?>
<inkml:ink xmlns:inkml="http://www.w3.org/2003/InkML">
  <annotation type="ScanImages2ExtractSignatures">1</annotation>
  <annotation type="ScanImagesWidth">-2096989200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0:14"/>
    </inkml:context>
    <inkml:brush xml:id="br0">
      <inkml:brushProperty name="width" value="0.0354453809559345" units="cm"/>
      <inkml:brushProperty name="height" value="0.0354453809559345" units="cm"/>
      <inkml:brushProperty name="color" value="#F2395B"/>
      <inkml:brushProperty name="ignorePressure" value="0"/>
    </inkml:brush>
  </inkml:definitions>
  <inkml:trace contextRef="#ctx0" brushRef="#br0">68050.000000 46250.000000 620,'-13.000000'-44.000000'39,"26.000000"13.000000"5 ,24.000000 12.000000 5,26.000000 13.000000 4,13.000000 6.000000-1,4.000000 0.000000-7,3.000000 0.000000-8,3.000000 0.000000-8,-2.000000 0.000000-8,-6.000000 0.000000-11,-6.000000 0.000000-10,-6.000000 0.000000-9,-20.000000 7.000000-17,-30.000000 17.000000-20,-32.000000 15.000000-21,-30.000000 16.000000-20,-14.000000 1.000000-2,7.000000-12.000000 21,6.000000-13.000000 19,7.000000-12.000000 20,4.000000-7.000000 11,3.000000 1.000000 4,3.000000-1.000000 4,4.000000 1.000000 4</inkml:trace>
</inkml:ink>
</file>

<file path=ppt/ink/ink1273.xml><?xml version="1.0" encoding="utf-8"?>
<inkml:ink xmlns:inkml="http://www.w3.org/2003/InkML">
  <annotation type="ScanImages2ExtractSignatures">1</annotation>
  <annotation type="ScanImagesWidth">197379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0:14"/>
    </inkml:context>
    <inkml:brush xml:id="br0">
      <inkml:brushProperty name="width" value="0.0468205139040947" units="cm"/>
      <inkml:brushProperty name="height" value="0.0468205139040947" units="cm"/>
      <inkml:brushProperty name="color" value="#F2395B"/>
      <inkml:brushProperty name="ignorePressure" value="0"/>
    </inkml:brush>
  </inkml:definitions>
  <inkml:trace contextRef="#ctx0" brushRef="#br0">68300.000000 46500.000000 469,'-113.000000'1.000000'-23,"26.000000"4.000000"13 ,24.000000 3.000000 14,26.000000 3.000000 13,15.000000 3.000000 10,6.000000 3.000000 7,7.000000 3.000000 5,6.000000 4.000000 7,3.000000 2.000000 0,0.000000 4.000000-4,0.000000 3.000000-4,0.000000 3.000000-5,0.000000 6.000000-2,0.000000 9.000000-3,0.000000 10.000000-1,0.000000 10.000000-2,0.000000 8.000000-3,0.000000 10.000000-3,0.000000 10.000000-3,0.000000 9.000000-4,-4.000000 7.000000 0,-5.000000 7.000000-1,-7.000000 6.000000 1,-5.000000 7.000000-1,-3.000000 4.000000-2,4.000000 3.000000-6,3.000000 3.000000-7,3.000000 4.000000-6,1.000000 4.000000-7,1.000000 6.000000-7,-1.000000 7.000000-6,1.000000 6.000000-7,-1.000000 1.000000-4,1.000000-3.000000-1,-1.000000-3.000000-2,1.000000-2.000000-1,1.000000-12.000000 1,3.000000-19.000000 6,3.000000-18.000000 5,4.000000-19.000000 5,1.000000-18.000000 5,0.000000-15.000000 3,0.000000-15.000000 4,0.000000-16.000000 4</inkml:trace>
</inkml:ink>
</file>

<file path=ppt/ink/ink1274.xml><?xml version="1.0" encoding="utf-8"?>
<inkml:ink xmlns:inkml="http://www.w3.org/2003/InkML">
  <annotation type="ScanImages2ExtractSignatures">1</annotation>
  <annotation type="ScanImagesWidth">-2096939600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0:15"/>
    </inkml:context>
    <inkml:brush xml:id="br0">
      <inkml:brushProperty name="width" value="0.0409811735153198" units="cm"/>
      <inkml:brushProperty name="height" value="0.0409811735153198" units="cm"/>
      <inkml:brushProperty name="color" value="#F2395B"/>
      <inkml:brushProperty name="ignorePressure" value="0"/>
    </inkml:brush>
  </inkml:definitions>
  <inkml:trace contextRef="#ctx0" brushRef="#br0">68100.000000 47450.000000 536,'53.000000'-72.000000'3,"6.000000"6.000000"3 ,7.000000 7.000000 5,6.000000 6.000000 5,4.000000 6.000000 2,4.000000 6.000000 1,3.000000 7.000000 0,3.000000 6.000000 2,1.000000 6.000000 0,1.000000 6.000000-2,-1.000000 7.000000 0,1.000000 6.000000-1,-7.000000 6.000000 0,-12.000000 6.000000 1,-13.000000 7.000000 2,-12.000000 6.000000 2,-10.000000 6.000000-1,-6.000000 6.000000 0,-6.000000 7.000000 0,-6.000000 6.000000 0,-10.000000 4.000000-2,-12.000000 4.000000-2,-13.000000 3.000000-1,-12.000000 3.000000-3,-12.000000 4.000000-1,-8.000000 7.000000-3,-10.000000 6.000000-3,-9.000000 7.000000-1,-5.000000-1.000000-8,0.000000-6.000000-11,0.000000-6.000000-10,0.000000-6.000000-12,3.000000-7.000000-4,6.000000-6.000000 1,7.000000-6.000000 1,6.000000-6.000000 1,6.000000-9.000000 0,6.000000-8.000000-2,7.000000-10.000000-2,6.000000-9.000000-2,3.000000-12.000000 1,0.000000-11.000000 4,0.000000-14.000000 5,0.000000-11.000000 4,3.000000-9.000000 5,6.000000-3.000000 5,7.000000-3.000000 5,6.000000-2.000000 6,6.000000 0.000000 2,6.000000 7.000000 1,7.000000 6.000000 2,6.000000 7.000000 0,3.000000 5.000000 5,0.000000 7.000000 6,0.000000 6.000000 8,0.000000 7.000000 6,3.000000 5.000000 7,6.000000 7.000000 6,7.000000 6.000000 7,6.000000 7.000000 5,1.000000 5.000000 2,-3.000000 7.000000-4,-3.000000 6.000000-4,-2.000000 7.000000-3,-3.000000 2.000000-5,1.000000 1.000000-4,-1.000000-1.000000-4,1.000000 1.000000-4,-4.000000 1.000000-6,-6.000000 3.000000-5,-6.000000 3.000000-7,-6.000000 4.000000-4,-4.000000 1.000000-11,1.000000 0.000000-11,-1.000000 0.000000-13,1.000000 0.000000-13,-3.000000-4.000000-3,-2.000000-5.000000 7,-3.000000-7.000000 8,-3.000000-5.000000 6</inkml:trace>
</inkml:ink>
</file>

<file path=ppt/ink/ink1275.xml><?xml version="1.0" encoding="utf-8"?>
<inkml:ink xmlns:inkml="http://www.w3.org/2003/InkML">
  <annotation type="ScanImages2ExtractSignatures">1</annotation>
  <annotation type="ScanImagesWidth">-1648501697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0:15"/>
    </inkml:context>
    <inkml:brush xml:id="br0">
      <inkml:brushProperty name="width" value="0.0385628081858158" units="cm"/>
      <inkml:brushProperty name="height" value="0.0385628081858158" units="cm"/>
      <inkml:brushProperty name="color" value="#F2395B"/>
      <inkml:brushProperty name="ignorePressure" value="0"/>
    </inkml:brush>
  </inkml:definitions>
  <inkml:trace contextRef="#ctx0" brushRef="#br0">70900.000000 45950.000000 570,'26.000000'-46.000000'1,"4.000000"10.000000"3 ,3.000000 10.000000 3,3.000000 9.000000 2,-4.000000 12.000000 4,-8.000000 16.000000 5,-10.000000 15.000000 5,-9.000000 17.000000 5,-7.000000 11.000000-3,-3.000000 10.000000-13,-3.000000 10.000000-11,-2.000000 9.000000-13,-8.000000 4.000000-7,-8.000000 1.000000-6,-10.000000-1.000000-4,-9.000000 1.000000-4,-9.000000-4.000000-1,-5.000000-6.000000 5,-7.000000-6.000000 5,-5.000000-6.000000 3,-3.000000-7.000000 5,4.000000-6.000000 4,3.000000-6.000000 3,3.000000-6.000000 3,3.000000-7.000000 4,3.000000-6.000000 4,3.000000-6.000000 2,4.000000-6.000000 3,8.000000-4.000000 6,17.000000 1.000000 8,15.000000-1.000000 7,16.000000 1.000000 8,13.000000-4.000000 3,14.000000-6.000000-3,11.000000-6.000000-2,14.000000-6.000000-3,5.000000-7.000000-4,1.000000-6.000000-4,-1.000000-6.000000-6,1.000000-6.000000-6,-1.000000-2.000000-3,1.000000 3.000000-5,-1.000000 3.000000-3,1.000000 4.000000-5,-6.000000 1.000000-1,-8.000000 0.000000-1,-10.000000 0.000000 1,-9.000000 0.000000-1,-12.000000 9.000000 5,-11.000000 19.000000 10,-14.000000 19.000000 9,-11.000000 19.000000 10,-11.000000 10.000000 4,-5.000000 4.000000-4,-7.000000 3.000000-3,-5.000000 3.000000-3,-4.000000 1.000000-3,0.000000 1.000000-2,0.000000-1.000000-2,0.000000 1.000000-2,-7.000000 7.000000-2,-11.000000 16.000000-2,-14.000000 15.000000 0,-11.000000 17.000000-2,-6.000000 3.000000-1,4.000000-5.000000-5,3.000000-7.000000-2,3.000000-5.000000-4,6.000000-11.000000-2,9.000000-11.000000 2,10.000000-14.000000 0,10.000000-11.000000 2,7.000000-11.000000-6,6.000000-5.000000-10,7.000000-7.000000-10,6.000000-5.000000-11,4.000000-11.000000-5,4.000000-11.000000-2,3.000000-14.000000-1,3.000000-11.000000 0,3.000000-7.000000 2,3.000000 0.000000 5,3.000000 0.000000 5,4.000000 0.000000 6</inkml:trace>
</inkml:ink>
</file>

<file path=ppt/ink/ink1276.xml><?xml version="1.0" encoding="utf-8"?>
<inkml:ink xmlns:inkml="http://www.w3.org/2003/InkML">
  <annotation type="ScanImages2ExtractSignatures">1</annotation>
  <annotation type="ScanImagesWidth">1073368052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0:16"/>
    </inkml:context>
    <inkml:brush xml:id="br0">
      <inkml:brushProperty name="width" value="0.0420783422887325" units="cm"/>
      <inkml:brushProperty name="height" value="0.0420783422887325" units="cm"/>
      <inkml:brushProperty name="color" value="#F2395B"/>
      <inkml:brushProperty name="ignorePressure" value="0"/>
    </inkml:brush>
  </inkml:definitions>
  <inkml:trace contextRef="#ctx0" brushRef="#br0">69900.000000 47650.000000 522,'23.000000'-24.000000'0,"-3.000000"4.000000"0 ,-3.000000 3.000000 0,-2.000000 3.000000 0,0.000000-2.000000 5,7.000000-6.000000 10,6.000000-6.000000 9,7.000000-6.000000 11,0.000000 1.000000 3,-2.000000 9.000000-3,-3.000000 10.000000-1,-3.000000 10.000000-3,-2.000000 5.000000-1,0.000000 4.000000 2,0.000000 3.000000 0,0.000000 3.000000 1,-2.000000 6.000000-1,-3.000000 9.000000-5,-3.000000 10.000000-4,-2.000000 10.000000-4,-5.000000 2.000000-4,-2.000000-3.000000-5,-3.000000-3.000000-4,-3.000000-2.000000-4,2.000000-3.000000-14,10.000000 1.000000-20,10.000000-1.000000-21,9.000000 1.000000-21,6.000000-9.000000-5,3.000000-15.000000 10,3.000000-15.000000 11,4.000000-16.000000 10,-1.000000-7.000000 10,-3.000000 4.000000 8,-3.000000 3.000000 9,-2.000000 3.000000 9,-5.000000-1.000000 6,-2.000000-2.000000 3,-3.000000-3.000000 4,-3.000000-3.000000 4,-6.000000 4.000000 8,-5.000000 13.000000 15,-7.000000 12.000000 13,-5.000000 13.000000 14,-6.000000 7.000000 2,-3.000000 4.000000-10,-3.000000 3.000000-11,-2.000000 3.000000-10,3.000000-1.000000-13,14.000000-2.000000-16,11.000000-3.000000-14,14.000000-3.000000-15,3.000000-9.000000-3,-2.000000-11.000000 11,-3.000000-14.000000 10,-3.000000-11.000000 11,-10.000000-3.000000 7,-16.000000 10.000000 2,-15.000000 10.000000 4,-15.000000 9.000000 2,-12.000000 7.000000 1,-6.000000 7.000000-1,-6.000000 6.000000-1,-6.000000 7.000000-1,-6.000000 2.000000-2,-2.000000 1.000000-1,-3.000000-1.000000-2,-3.000000 1.000000-2,-4.000000 1.000000-1,-3.000000 3.000000 0,-3.000000 3.000000 0,-2.000000 4.000000-1,-1.000000-1.000000-1,3.000000-3.000000-1,3.000000-3.000000 0,4.000000-2.000000-2,-1.000000-3.000000 2,-3.000000 1.000000 6,-3.000000-1.000000 5,-2.000000 1.000000 5,13.000000-3.000000 6,31.000000-2.000000 5,32.000000-3.000000 6,31.000000-3.000000 5,26.000000-6.000000-2,22.000000-5.000000-9,22.000000-7.000000-11,23.000000-5.000000-9,14.000000-8.000000-10,10.000000-5.000000-8,10.000000-7.000000-9,9.000000-5.000000-8,-1.000000-1.000000-7,-8.000000 6.000000-5,-10.000000 7.000000-4,-9.000000 6.000000-5,-18.000000 3.000000 2,-24.000000 0.000000 8,-26.000000 0.000000 9,-24.000000 0.000000 7,-13.000000 0.000000 4,0.000000 0.000000-5,0.000000 0.000000-4,0.000000 0.000000-4</inkml:trace>
</inkml:ink>
</file>

<file path=ppt/ink/ink1277.xml><?xml version="1.0" encoding="utf-8"?>
<inkml:ink xmlns:inkml="http://www.w3.org/2003/InkML">
  <annotation type="ScanImages2ExtractSignatures">1</annotation>
  <annotation type="ScanImagesWidth">-2106813048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0:16"/>
    </inkml:context>
    <inkml:brush xml:id="br0">
      <inkml:brushProperty name="width" value="0.0365841798484325" units="cm"/>
      <inkml:brushProperty name="height" value="0.0365841798484325" units="cm"/>
      <inkml:brushProperty name="color" value="#F2395B"/>
      <inkml:brushProperty name="ignorePressure" value="0"/>
    </inkml:brush>
  </inkml:definitions>
  <inkml:trace contextRef="#ctx0" brushRef="#br0">72350.000000 45650.000000 601,'6.000000'-43.000000'6,"13.000000"17.000000"12 ,12.000000 15.000000 13,13.000000 16.000000 12,4.000000 12.000000 5,-3.000000 9.000000 0,-3.000000 10.000000 0,-2.000000 10.000000 0,-6.000000 5.000000-7,-6.000000 4.000000-11,-6.000000 3.000000-12,-6.000000 3.000000-11,-6.000000-1.000000-5,-2.000000-2.000000 0,-3.000000-3.000000 2,-3.000000-3.000000 0</inkml:trace>
</inkml:ink>
</file>

<file path=ppt/ink/ink1278.xml><?xml version="1.0" encoding="utf-8"?>
<inkml:ink xmlns:inkml="http://www.w3.org/2003/InkML">
  <annotation type="ScanImages2ExtractSignatures">1</annotation>
  <annotation type="ScanImagesWidth">699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0:17"/>
    </inkml:context>
    <inkml:brush xml:id="br0">
      <inkml:brushProperty name="width" value="0.0408553555607796" units="cm"/>
      <inkml:brushProperty name="height" value="0.0408553555607796" units="cm"/>
      <inkml:brushProperty name="color" value="#F2395B"/>
      <inkml:brushProperty name="ignorePressure" value="0"/>
    </inkml:brush>
  </inkml:definitions>
  <inkml:trace contextRef="#ctx0" brushRef="#br0">73300.000000 45750.000000 538,'46.000000'-46.000000'1,"-5.000000"10.000000"8 ,-7.000000 10.000000 8,-5.000000 9.000000 9,-12.000000 13.000000 8,-16.000000 20.000000 8,-15.000000 18.000000 9,-15.000000 20.000000 7,-14.000000 10.000000-3,-8.000000 3.000000-15,-10.000000 3.000000-16,-9.000000 4.000000-14,-5.000000-1.000000-12,0.000000-3.000000-8,0.000000-3.000000-6,0.000000-2.000000-8,3.000000-8.000000-3,6.000000-8.000000 0,7.000000-10.000000 0,6.000000-9.000000 1,6.000000-9.000000-1,6.000000-5.000000-1,7.000000-7.000000-1,6.000000-5.000000-2,7.000000-8.000000 5,10.000000-5.000000 10,10.000000-7.000000 9,9.000000-5.000000 11,6.000000 8.000000 12,3.000000 26.000000 11,3.000000 24.000000 12,4.000000 26.000000 13,-3.000000 7.000000 1,-5.000000-9.000000-10,-7.000000-10.000000-10,-5.000000-8.000000-11,-6.000000-6.000000-4,-3.000000 1.000000-2,-3.000000-1.000000 0,-2.000000 1.000000-1,-3.000000 5.000000-1,1.000000 14.000000-1,-1.000000 11.000000-1,1.000000 14.000000 0,-3.000000-1.000000-3,-2.000000-12.000000-5,-3.000000-13.000000-6,-3.000000-12.000000-4,12.000000-21.000000-13,28.000000-28.000000-20,28.000000-28.000000-21,29.000000-27.000000-20,13.000000-17.000000-2,1.000000-3.000000 17,-1.000000-3.000000 16,1.000000-2.000000 16,-4.000000 2.000000 12,-6.000000 9.000000 9,-6.000000 10.000000 7,-6.000000 10.000000 9,-9.000000 7.000000 4,-8.000000 6.000000-2,-10.000000 7.000000 0,-9.000000 6.000000-2,-12.000000 15.000000 7,-11.000000 26.000000 14,-14.000000 24.000000 14,-11.000000 26.000000 15,-17.000000 13.000000-1,-18.000000 4.000000-13,-19.000000 3.000000-13,-18.000000 3.000000-15,-9.000000-2.000000-9,4.000000-6.000000-6,3.000000-6.000000-6,3.000000-6.000000-6,6.000000-7.000000-2,9.000000-6.000000 0,10.000000-6.000000 1,10.000000-6.000000 0,7.000000-7.000000 2,6.000000-6.000000 3,7.000000-6.000000 1,6.000000-6.000000 3,13.000000-9.000000 3,23.000000-8.000000 4,22.000000-10.000000 3,22.000000-9.000000 3,8.000000-4.000000 1,-2.000000 4.000000 0,-3.000000 3.000000-1,-3.000000 3.000000-1,-6.000000 1.000000-1,-5.000000 1.000000-1,-7.000000-1.000000-1,-5.000000 1.000000-1,-8.000000 4.000000-2,-5.000000 9.000000 0,-7.000000 10.000000-2,-5.000000 10.000000-1,-11.000000 5.000000-1,-11.000000 4.000000-1,-14.000000 3.000000 0,-11.000000 3.000000 0,-9.000000 1.000000 0,-3.000000 1.000000 1,-3.000000-1.000000 0,-2.000000 1.000000 2,-3.000000 1.000000 1,1.000000 3.000000 2,-1.000000 3.000000 2,1.000000 4.000000 2,-1.000000 1.000000 3,1.000000 0.000000 1,-1.000000 0.000000 3,1.000000 0.000000 1,-1.000000-2.000000 0,1.000000-3.000000-5,-1.000000-3.000000-5,1.000000-2.000000-3,4.000000-1.000000-5,9.000000 3.000000-1,10.000000 3.000000-3,10.000000 4.000000-3,8.000000-3.000000-6,10.000000-5.000000-10,10.000000-7.000000-9,9.000000-5.000000-10</inkml:trace>
</inkml:ink>
</file>

<file path=ppt/ink/ink127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0:17"/>
    </inkml:context>
    <inkml:brush xml:id="br0">
      <inkml:brushProperty name="width" value="0.048772782087326" units="cm"/>
      <inkml:brushProperty name="height" value="0.048772782087326" units="cm"/>
      <inkml:brushProperty name="color" value="#F2395B"/>
      <inkml:brushProperty name="ignorePressure" value="0"/>
    </inkml:brush>
  </inkml:definitions>
  <inkml:trace contextRef="#ctx0" brushRef="#br0">72450.000000 48300.000000 451,'46.000000'48.000000'104,"-5.000000"-3.000000"-20 ,-7.000000-3.000000-23,-5.000000-2.000000-21,-4.000000-1.000000-13,0.000000 3.000000-2,0.000000 3.000000-4,0.000000 4.000000-3,-2.000000-1.000000-2,-3.000000-3.000000-1,-3.000000-3.000000-2,-2.000000-2.000000-1,0.000000-3.000000-1,7.000000 1.000000 0,6.000000-1.000000-1,7.000000 1.000000 0,0.000000-12.000000-4,-2.000000-21.000000-9,-3.000000-22.000000-9,-3.000000-22.000000-9,-2.000000-13.000000-2,0.000000-3.000000 3,0.000000-3.000000 2,0.000000-2.000000 4,0.000000-1.000000 4,0.000000 3.000000 2,0.000000 3.000000 3,0.000000 4.000000 3,1.000000 4.000000 4,4.000000 6.000000 3,3.000000 7.000000 5,3.000000 6.000000 3,3.000000 3.000000 2,3.000000 0.000000 1,3.000000 0.000000 1,4.000000 0.000000 0,-1.000000 3.000000 0,-3.000000 6.000000-1,-3.000000 7.000000-1,-2.000000 6.000000 0,-3.000000 4.000000-2,1.000000 4.000000-2,-1.000000 3.000000-1,1.000000 3.000000-2,-4.000000 4.000000-8,-6.000000 7.000000-10,-6.000000 6.000000-13,-6.000000 7.000000-12,-10.000000 0.000000-7,-12.000000-2.000000-3,-13.000000-3.000000-2,-12.000000-3.000000-4,-7.000000-2.000000 4,1.000000 0.000000 7,-1.000000 0.000000 7,1.000000 0.000000 9,1.000000-4.000000 1,3.000000-5.000000-6,3.000000-7.000000-6,4.000000-5.000000-7</inkml:trace>
</inkml:ink>
</file>

<file path=ppt/ink/ink1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6:05"/>
    </inkml:context>
    <inkml:brush xml:id="br0">
      <inkml:brushProperty name="width" value="0.0537157543003559" units="cm"/>
      <inkml:brushProperty name="height" value="0.0537157543003559" units="cm"/>
      <inkml:brushProperty name="color" value="#00BFF3"/>
      <inkml:brushProperty name="ignorePressure" value="0"/>
    </inkml:brush>
  </inkml:definitions>
  <inkml:trace contextRef="#ctx0" brushRef="#br0">80450.000000 36100.000000 409,'26.000000'-99.000000'1,"4.000000"4.000000"3 ,3.000000 3.000000 1,3.000000 3.000000 3,-13.000000 24.000000 9,-28.000000 48.000000 16,-28.000000 47.000000 16,-27.000000 47.000000 15,-15.000000 24.000000 3,0.000000 4.000000-10,0.000000 3.000000-10,0.000000 3.000000-9,-2.000000 4.000000-8,-3.000000 7.000000-3,-3.000000 6.000000-3,-2.000000 7.000000-5,-6.000000 4.000000-2,-6.000000 3.000000-4,-6.000000 3.000000-2,-6.000000 4.000000-3,-2.000000 8.000000 0,3.000000 17.000000 0,3.000000 15.000000 0,4.000000 16.000000 2,5.000000 4.000000-2,10.000000-6.000000-2,10.000000-6.000000-3,9.000000-6.000000-2,12.000000-13.000000-3,16.000000-19.000000-1,15.000000-18.000000-1,17.000000-19.000000 0,8.000000-16.000000-2,4.000000-12.000000 0,3.000000-13.000000 1,3.000000-12.000000-1,7.000000-10.000000-1,14.000000-6.000000 1,11.000000-6.000000 0,14.000000-6.000000-1,8.000000-9.000000 1,7.000000-8.000000-1,6.000000-10.000000-1,7.000000-9.000000 0,5.000000-13.000000 0,7.000000-16.000000 0,6.000000-15.000000 0,7.000000-15.000000-1,-1.000000-12.000000 0,-6.000000-6.000000 1,-6.000000-6.000000 1,-6.000000-6.000000 0,-10.000000-6.000000 1,-12.000000-2.000000 1,-13.000000-3.000000 2,-12.000000-3.000000 1,-12.000000 2.000000 0,-8.000000 10.000000-1,-10.000000 10.000000 1,-9.000000 9.000000-2,-12.000000 6.000000 1,-11.000000 3.000000 1,-14.000000 3.000000 2,-11.000000 4.000000 1,-14.000000 5.000000 0,-11.000000 10.000000-1,-14.000000 10.000000-1,-11.000000 9.000000-1,-15.000000 13.000000-1,-16.000000 20.000000-2,-15.000000 18.000000-1,-15.000000 20.000000-1,-9.000000 17.000000-4,1.000000 20.000000-5,-1.000000 18.000000-5,1.000000 20.000000-6,15.000000-3.000000 0,31.000000-21.000000 5,32.000000-22.000000 5,31.000000-22.000000 5,17.000000-13.000000-5,3.000000-3.000000-12,3.000000-3.000000-13,4.000000-2.000000-13</inkml:trace>
</inkml:ink>
</file>

<file path=ppt/ink/ink12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0:18"/>
    </inkml:context>
    <inkml:brush xml:id="br0">
      <inkml:brushProperty name="width" value="0.0332620814442635" units="cm"/>
      <inkml:brushProperty name="height" value="0.0332620814442635" units="cm"/>
      <inkml:brushProperty name="color" value="#F2395B"/>
      <inkml:brushProperty name="ignorePressure" value="0"/>
    </inkml:brush>
  </inkml:definitions>
  <inkml:trace contextRef="#ctx0" brushRef="#br0">72950.000000 48100.000000 661,'4.000000'-90.000000'67,"10.000000"23.000000"-5 ,10.000000 22.000000-7,9.000000 22.000000-5,6.000000 13.000000-9,3.000000 7.000000-9,3.000000 6.000000-11,4.000000 7.000000-10,1.000000 4.000000-12,0.000000 3.000000-10,0.000000 3.000000-12,0.000000 4.000000-11,-4.000000-1.000000-10,-5.000000-3.000000-8,-7.000000-3.000000-7,-5.000000-2.000000-7</inkml:trace>
</inkml:ink>
</file>

<file path=ppt/ink/ink12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0:19"/>
    </inkml:context>
    <inkml:brush xml:id="br0">
      <inkml:brushProperty name="width" value="0.0458299219608307" units="cm"/>
      <inkml:brushProperty name="height" value="0.0458299219608307" units="cm"/>
      <inkml:brushProperty name="color" value="#F2395B"/>
      <inkml:brushProperty name="ignorePressure" value="0"/>
    </inkml:brush>
  </inkml:definitions>
  <inkml:trace contextRef="#ctx0" brushRef="#br0">75100.000000 46900.000000 480,'-24.000000'-25.000000'6,"4.000000"0.000000"13 ,3.000000 0.000000 13,3.000000 0.000000 13,-2.000000 6.000000 4,-6.000000 13.000000-6,-6.000000 12.000000-5,-6.000000 13.000000-6,-6.000000 10.000000-5,-2.000000 10.000000-3,-3.000000 10.000000-6,-3.000000 9.000000-4,-7.000000 7.000000-3,-9.000000 7.000000-3,-10.000000 6.000000-1,-8.000000 7.000000-3,-1.000000-4.000000 0,9.000000-12.000000 1,10.000000-13.000000 1,10.000000-12.000000 2,13.000000-9.000000-10,19.000000-2.000000-20,19.000000-3.000000-19,19.000000-3.000000-21,9.000000-4.000000-1,0.000000-3.000000 17,0.000000-3.000000 16,0.000000-2.000000 18,-4.000000 0.000000 11,-5.000000 7.000000 6,-7.000000 6.000000 7,-5.000000 7.000000 6,-6.000000 4.000000 4,-3.000000 3.000000 0,-3.000000 3.000000 1,-2.000000 4.000000 1,-5.000000 1.000000 1,-2.000000 0.000000 1,-3.000000 0.000000 1,-3.000000 0.000000 1,8.000000-8.000000-8,23.000000-16.000000-18,22.000000-15.000000-18,22.000000-15.000000-19,8.000000-11.000000-7,-2.000000-2.000000 0,-3.000000-3.000000 2,-3.000000-3.000000 0,-12.000000 4.000000 9,-18.000000 13.000000 15,-19.000000 12.000000 15,-18.000000 13.000000 15,-10.000000 6.000000 10,0.000000 0.000000 3,0.000000 0.000000 5,0.000000 0.000000 3,9.000000-7.000000-5,19.000000-11.000000-13,19.000000-14.000000-14,19.000000-11.000000-13,12.000000-12.000000-8,6.000000-9.000000-4,7.000000-10.000000-3,6.000000-8.000000-4,-1.000000-1.000000 0,-5.000000 9.000000 2,-7.000000 10.000000 2,-5.000000 10.000000 3,-4.000000 5.000000 6,0.000000 4.000000 12,0.000000 3.000000 10,0.000000 3.000000 10,0.000000 3.000000 9,0.000000 3.000000 4,0.000000 3.000000 6,0.000000 4.000000 4,-2.000000 4.000000 1,-3.000000 6.000000-1,-3.000000 7.000000-3,-2.000000 6.000000-1,-6.000000 4.000000-3,-6.000000 4.000000-5,-6.000000 3.000000-4,-6.000000 3.000000-5,-4.000000 1.000000-3,1.000000 1.000000-3,-1.000000-1.000000-2,1.000000 1.000000-2,-6.000000 1.000000-3,-8.000000 3.000000-3,-10.000000 3.000000-2,-9.000000 4.000000-3,-9.000000 1.000000-3,-5.000000 0.000000-3,-7.000000 0.000000-2,-5.000000 0.000000-3,-4.000000-2.000000 0,0.000000-3.000000 1,0.000000-3.000000 0,0.000000-2.000000 2,0.000000-6.000000-1,0.000000-6.000000-3,0.000000-6.000000-2,0.000000-6.000000-4,1.000000-6.000000 1,4.000000-2.000000 2,3.000000-3.000000 2,3.000000-3.000000 3,6.000000-9.000000 1,9.000000-11.000000 2,10.000000-14.000000 2,10.000000-11.000000 0,11.000000-9.000000 1,17.000000-3.000000-1,15.000000-3.000000-1,16.000000-2.000000 0,9.000000-3.000000-3,3.000000 1.000000-1,3.000000-1.000000-4,4.000000 1.000000-1,-6.000000 5.000000-2,-11.000000 14.000000 1,-14.000000 11.000000 1,-11.000000 14.000000 1,-7.000000 5.000000-2,0.000000 1.000000-4,0.000000-1.000000-4,0.000000 1.000000-6</inkml:trace>
</inkml:ink>
</file>

<file path=ppt/ink/ink1282.xml><?xml version="1.0" encoding="utf-8"?>
<inkml:ink xmlns:inkml="http://www.w3.org/2003/InkML">
  <annotation type="ScanImages2ExtractSignatures">1</annotation>
  <annotation type="ScanImagesWidth">568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0:19"/>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77100.000000 48250.000000 333,'157.000000'63.000000'167,"51.000000"46.000000"-1 ,49.000000 47.000000 1,51.000000 47.000000 0</inkml:trace>
</inkml:ink>
</file>

<file path=ppt/ink/ink128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0:26"/>
    </inkml:context>
    <inkml:brush xml:id="br0">
      <inkml:brushProperty name="width" value="0.0480606406927109" units="cm"/>
      <inkml:brushProperty name="height" value="0.0480606406927109" units="cm"/>
      <inkml:brushProperty name="color" value="#F2395B"/>
      <inkml:brushProperty name="ignorePressure" value="0"/>
    </inkml:brush>
  </inkml:definitions>
  <inkml:trace contextRef="#ctx0" brushRef="#br0">94850.000000 45600.000000 457,'21.000000'-47.000000'1,"-5.000000"6.000000"2 ,-7.000000 7.000000 2,-5.000000 6.000000 2,-12.000000 13.000000 12,-16.000000 23.000000 22,-15.000000 22.000000 22,-15.000000 22.000000 22,-11.000000 15.000000 2,-2.000000 9.000000-18,-3.000000 10.000000-17,-3.000000 10.000000-17,-6.000000 8.000000-12,-5.000000 10.000000-4,-7.000000 10.000000-4,-5.000000 9.000000-5,-6.000000 6.000000-4,-3.000000 3.000000-3,-3.000000 3.000000-5,-2.000000 4.000000-4,2.000000-4.000000-3,9.000000-9.000000-4,10.000000-10.000000-4,10.000000-8.000000-3,10.000000-14.000000-2,13.000000-15.000000-2,12.000000-15.000000 0,13.000000-16.000000-1,13.000000-19.000000-9,17.000000-22.000000-15,15.000000-22.000000-15,16.000000-21.000000-17,4.000000-10.000000 2,-6.000000 3.000000 17,-6.000000 3.000000 18,-6.000000 4.000000 18</inkml:trace>
</inkml:ink>
</file>

<file path=ppt/ink/ink128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0:26"/>
    </inkml:context>
    <inkml:brush xml:id="br0">
      <inkml:brushProperty name="width" value="0.0537784062325954" units="cm"/>
      <inkml:brushProperty name="height" value="0.0537784062325954" units="cm"/>
      <inkml:brushProperty name="color" value="#F2395B"/>
      <inkml:brushProperty name="ignorePressure" value="0"/>
    </inkml:brush>
  </inkml:definitions>
  <inkml:trace contextRef="#ctx0" brushRef="#br0">93500.000000 46200.000000 409,'-25.000000'-69.000000'1,"0.000000"13.000000"2 ,0.000000 12.000000 2,0.000000 13.000000 2,0.000000 7.000000 4,0.000000 4.000000 6,0.000000 3.000000 6,0.000000 3.000000 5,4.000000 7.000000 9,10.000000 14.000000 9,10.000000 11.000000 10,9.000000 14.000000 10,7.000000 7.000000-1,7.000000 3.000000-11,6.000000 3.000000-11,7.000000 4.000000-10,4.000000 2.000000-9,3.000000 4.000000-3,3.000000 3.000000-5,4.000000 3.000000-5,4.000000 6.000000-2,6.000000 9.000000-2,7.000000 10.000000-3,6.000000 10.000000 0,6.000000 7.000000-5,6.000000 6.000000-7,7.000000 7.000000-5,6.000000 6.000000-6,1.000000 6.000000-9,-3.000000 6.000000-9,-3.000000 7.000000-10,-2.000000 6.000000-10,-11.000000-10.000000-6,-15.000000-24.000000-3,-15.000000-26.000000-1,-16.000000-24.000000-4</inkml:trace>
</inkml:ink>
</file>

<file path=ppt/ink/ink1285.xml><?xml version="1.0" encoding="utf-8"?>
<inkml:ink xmlns:inkml="http://www.w3.org/2003/InkML">
  <annotation type="ScanImages2ExtractSignatures">1</annotation>
  <annotation type="ScanImagesWidth">761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0:42"/>
    </inkml:context>
    <inkml:brush xml:id="br0">
      <inkml:brushProperty name="width" value="0.0536151267588139" units="cm"/>
      <inkml:brushProperty name="height" value="0.0536151267588139" units="cm"/>
      <inkml:brushProperty name="color" value="#FED406"/>
      <inkml:brushProperty name="ignorePressure" value="0"/>
    </inkml:brush>
  </inkml:definitions>
  <inkml:trace contextRef="#ctx0" brushRef="#br0">84200.000000 12950.000000 410,'-16.000000'25.000000'38,"19.000000"0.000000"11 ,19.000000 0.000000 12,19.000000 0.000000 12,10.000000 0.000000 0,4.000000 0.000000-12,3.000000 0.000000-11,3.000000 0.000000-10,6.000000-4.000000-9,9.000000-5.000000-6,10.000000-7.000000-5,10.000000-5.000000-5,7.000000-4.000000-4,6.000000 0.000000-1,7.000000 0.000000-1,6.000000 0.000000-3,4.000000 0.000000 0,4.000000 0.000000-2,3.000000 0.000000 0,3.000000 0.000000-2,-1.000000-2.000000-1,-2.000000-3.000000 0,-3.000000-3.000000-2,-3.000000-2.000000 0,-6.000000-1.000000 0,-5.000000 3.000000 0,-7.000000 3.000000-1,-5.000000 4.000000 1,-6.000000 1.000000 0,-3.000000 0.000000-1,-3.000000 0.000000 1,-2.000000 0.000000 0,-5.000000 0.000000 0,-2.000000 0.000000 0,-3.000000 0.000000-1,-3.000000 0.000000 0,-2.000000-2.000000 1,0.000000-3.000000-1,0.000000-3.000000 1,0.000000-2.000000 0,0.000000-1.000000 1,0.000000 3.000000 0,0.000000 3.000000 0,0.000000 4.000000 1,-4.000000-1.000000-1,-5.000000-3.000000 1,-7.000000-3.000000-1,-5.000000-2.000000 0,-1.000000-3.000000 0,6.000000 1.000000 1,7.000000-1.000000 1,6.000000 1.000000 0,-1.000000-1.000000 0,-5.000000 1.000000 0,-7.000000-1.000000-2,-5.000000 1.000000 0,-6.000000-4.000000-1,-3.000000-6.000000 0,-3.000000-6.000000-1,-2.000000-6.000000 0,-6.000000-7.000000-2,-6.000000-6.000000-1,-6.000000-6.000000-2,-6.000000-6.000000-1,-2.000000-6.000000-1,3.000000-2.000000-1,3.000000-3.000000 1,4.000000-3.000000-1,-1.000000-7.000000-2,-3.000000-9.000000-1,-3.000000-10.000000-2,-2.000000-8.000000-3,-5.000000-6.000000-1,-2.000000 1.000000 2,-3.000000-1.000000 0,-3.000000 1.000000 1,-4.000000-1.000000 1,-3.000000 1.000000 2,-3.000000-1.000000 1,-2.000000 1.000000 1,-8.000000-1.000000 2,-8.000000 1.000000 1,-10.000000-1.000000 1,-9.000000 1.000000 0,-5.000000 4.000000 1,0.000000 9.000000 0,0.000000 10.000000 1,0.000000 10.000000-1,-2.000000 5.000000 1,-3.000000 4.000000 2,-3.000000 3.000000 2,-2.000000 3.000000 1,-6.000000 3.000000 2,-6.000000 3.000000 0,-6.000000 3.000000 0,-6.000000 4.000000 0,-10.000000 4.000000 0,-12.000000 6.000000 0,-13.000000 7.000000 0,-12.000000 6.000000 0,-5.000000 3.000000 0,3.000000 0.000000 1,3.000000 0.000000 1,4.000000 0.000000 1,2.000000 3.000000 0,4.000000 6.000000-1,3.000000 7.000000 0,3.000000 6.000000-2,-1.000000 4.000000 1,-2.000000 4.000000-2,-3.000000 3.000000 1,-3.000000 3.000000-1,-2.000000 3.000000-1,0.000000 3.000000 1,0.000000 3.000000 0,0.000000 4.000000 1,0.000000 7.000000-1,0.000000 13.000000 2,0.000000 12.000000 0,0.000000 13.000000 1,3.000000 9.000000-1,6.000000 6.000000 1,7.000000 7.000000 0,6.000000 6.000000 0,9.000000 13.000000 0,13.000000 23.000000 1,12.000000 22.000000 0,13.000000 22.000000 1,12.000000 15.000000-2,13.000000 9.000000-2,12.000000 10.000000-4,13.000000 10.000000-3,9.000000-7.000000-3,6.000000-22.000000-2,7.000000-22.000000-3,6.000000-21.000000-3,13.000000-15.000000-3,23.000000-6.000000-7,22.000000-6.000000-5,22.000000-6.000000-6,7.000000-15.000000-1,-6.000000-21.000000 7,-6.000000-22.000000 5,-6.000000-22.000000 5,-6.000000-13.000000 1,-2.000000-3.000000-3,-3.000000-3.000000-3,-3.000000-2.000000-4</inkml:trace>
</inkml:ink>
</file>

<file path=ppt/ink/ink1286.xml><?xml version="1.0" encoding="utf-8"?>
<inkml:ink xmlns:inkml="http://www.w3.org/2003/InkML">
  <annotation type="ScanImages2ExtractSignatures">1</annotation>
  <annotation type="ScanImagesWidth">-2096197120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0:43"/>
    </inkml:context>
    <inkml:brush xml:id="br0">
      <inkml:brushProperty name="width" value="0.0448967590928078" units="cm"/>
      <inkml:brushProperty name="height" value="0.0448967590928078" units="cm"/>
      <inkml:brushProperty name="color" value="#FED406"/>
      <inkml:brushProperty name="ignorePressure" value="0"/>
    </inkml:brush>
  </inkml:definitions>
  <inkml:trace contextRef="#ctx0" brushRef="#br0">26550.000000 9150.000000 490,'-47.000000'-46.000000'0,"6.000000"10.000000"1 ,7.000000 10.000000 1,6.000000 9.000000 1,-5.000000 4.000000 3,-16.000000 1.000000 6,-15.000000-1.000000 5,-15.000000 1.000000 6,-3.000000 4.000000 2,14.000000 9.000000-3,11.000000 10.000000-3,14.000000 10.000000-3,-4.000000 8.000000-1,-19.000000 10.000000 1,-18.000000 10.000000 0,-19.000000 9.000000 1,-13.000000 10.000000 1,-6.000000 14.000000 0,-6.000000 11.000000 0,-6.000000 14.000000 1,-2.000000 8.000000-1,3.000000 7.000000 0,3.000000 6.000000-2,4.000000 7.000000 0,2.000000 5.000000-2,4.000000 7.000000 1,3.000000 6.000000-2,3.000000 7.000000 0,7.000000 0.000000-1,14.000000-2.000000 0,11.000000-3.000000 0,14.000000-3.000000 0,10.000000-4.000000-2,9.000000-3.000000-1,10.000000-3.000000-3,10.000000-2.000000-2,7.000000-9.000000-1,6.000000-12.000000 2,7.000000-13.000000 0,6.000000-12.000000 1,6.000000-10.000000-1,6.000000-6.000000-3,7.000000-6.000000-5,6.000000-6.000000-3,9.000000-7.000000-1,13.000000-6.000000-1,12.000000-6.000000 2,13.000000-6.000000-1,12.000000-6.000000 2,13.000000-2.000000 0,12.000000-3.000000 0,13.000000-3.000000 2,9.000000-6.000000 0,6.000000-5.000000 1,7.000000-7.000000 1,6.000000-5.000000 2,9.000000-6.000000 1,13.000000-3.000000 0,12.000000-3.000000 2,13.000000-2.000000 0,7.000000-6.000000 1,4.000000-6.000000-1,3.000000-6.000000 0,3.000000-6.000000-1,-5.000000-6.000000-1,-12.000000-2.000000 1,-13.000000-3.000000 1,-12.000000-3.000000 0,-13.000000-2.000000 0,-12.000000 0.000000 0,-13.000000 0.000000 0,-12.000000 0.000000 0,-12.000000-7.000000-1,-8.000000-11.000000-2,-10.000000-14.000000-4,-9.000000-11.000000-2,-12.000000-12.000000-2,-11.000000-9.000000-1,-14.000000-10.000000-1,-11.000000-8.000000-1,-14.000000-12.000000-1,-11.000000-12.000000 0,-14.000000-13.000000 1,-11.000000-12.000000-1,-14.000000-7.000000 1,-11.000000 1.000000 0,-14.000000-1.000000 0,-11.000000 1.000000 0,-11.000000-4.000000 0,-5.000000-6.000000 0,-7.000000-6.000000-1,-5.000000-6.000000 1,-1.000000 2.000000 0,6.000000 14.000000 1,7.000000 11.000000 2,6.000000 14.000000 1,3.000000 21.000000 0,0.000000 31.000000 0,0.000000 32.000000-1,0.000000 31.000000 1,-7.000000 28.000000-4,-11.000000 25.000000-6,-14.000000 25.000000-5,-11.000000 25.000000-6,2.000000 10.000000-6,19.000000-2.000000-6,19.000000-3.000000-6,19.000000-3.000000-6</inkml:trace>
</inkml:ink>
</file>

<file path=ppt/ink/ink1287.xml><?xml version="1.0" encoding="utf-8"?>
<inkml:ink xmlns:inkml="http://www.w3.org/2003/InkML">
  <annotation type="ScanImages2ExtractSignatures">1</annotation>
  <annotation type="ScanImagesWidth">-2096206640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0:49"/>
    </inkml:context>
    <inkml:brush xml:id="br0">
      <inkml:brushProperty name="width" value="0.0446108654141426" units="cm"/>
      <inkml:brushProperty name="height" value="0.0446108654141426" units="cm"/>
      <inkml:brushProperty name="color" value="#FED406"/>
      <inkml:brushProperty name="ignorePressure" value="0"/>
    </inkml:brush>
  </inkml:definitions>
  <inkml:trace contextRef="#ctx0" brushRef="#br0">82900.000000 32100.000000 493,'18.000000'-38.000000'56,"-11.000000"26.000000"3 ,-14.000000 24.000000 3,-11.000000 26.000000 3,-9.000000 13.000000-4,-3.000000 4.000000-12,-3.000000 3.000000-11,-2.000000 3.000000-13,0.000000 1.000000-6,7.000000 1.000000-1,6.000000-1.000000-2,7.000000 1.000000-2,2.000000-1.000000-2,1.000000 1.000000-4,-1.000000-1.000000-4,1.000000 1.000000-3,1.000000-3.000000-4,3.000000-2.000000-1,3.000000-3.000000-3,4.000000-3.000000-1,11.000000-15.000000-1,23.000000-24.000000 2,22.000000-26.000000 1,22.000000-24.000000 1,8.000000-17.000000 1,-2.000000-5.000000-1,-3.000000-7.000000-1,-3.000000-5.000000-1,-4.000000-3.000000 0,-3.000000 4.000000-1,-3.000000 3.000000-1,-2.000000 3.000000 0,-8.000000 3.000000 0,-8.000000 3.000000 1,-10.000000 3.000000-1,-9.000000 4.000000 1,-7.000000 1.000000 1,-3.000000 0.000000 1,-3.000000 0.000000 2,-2.000000 0.000000 2,-5.000000 1.000000 1,-2.000000 4.000000 0,-3.000000 3.000000 0,-3.000000 3.000000 0,-6.000000 3.000000 1,-5.000000 3.000000 0,-7.000000 3.000000 0,-5.000000 4.000000 1,-8.000000 4.000000-3,-5.000000 6.000000-3,-7.000000 7.000000-3,-5.000000 6.000000-4,-3.000000 4.000000-3,4.000000 4.000000-3,3.000000 3.000000-4,3.000000 3.000000-3,1.000000 3.000000-2,1.000000 3.000000 0,-1.000000 3.000000 0,1.000000 4.000000 0,2.000000 2.000000 1,7.000000 4.000000-1,6.000000 3.000000 1,7.000000 3.000000 0</inkml:trace>
</inkml:ink>
</file>

<file path=ppt/ink/ink128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0:49"/>
    </inkml:context>
    <inkml:brush xml:id="br0">
      <inkml:brushProperty name="width" value="0.0445116944611073" units="cm"/>
      <inkml:brushProperty name="height" value="0.0445116944611073" units="cm"/>
      <inkml:brushProperty name="color" value="#FED406"/>
      <inkml:brushProperty name="ignorePressure" value="0"/>
    </inkml:brush>
  </inkml:definitions>
  <inkml:trace contextRef="#ctx0" brushRef="#br0">83800.000000 32500.000000 494,'3.000000'71.000000'82,"6.000000"-5.000000"-13 ,7.000000-7.000000-12,6.000000-5.000000-13,3.000000-4.000000-5,0.000000 0.000000-1,0.000000 0.000000 2,0.000000 0.000000-1,0.000000-4.000000-3,0.000000-5.000000-8,0.000000-7.000000-7,0.000000-5.000000-9</inkml:trace>
</inkml:ink>
</file>

<file path=ppt/ink/ink12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1:00"/>
    </inkml:context>
    <inkml:brush xml:id="br0">
      <inkml:brushProperty name="width" value="0.0449214726686478" units="cm"/>
      <inkml:brushProperty name="height" value="0.0449214726686478" units="cm"/>
      <inkml:brushProperty name="color" value="#FED406"/>
      <inkml:brushProperty name="ignorePressure" value="0"/>
    </inkml:brush>
  </inkml:definitions>
  <inkml:trace contextRef="#ctx0" brushRef="#br0">85050.000000 31400.000000 489,'68.000000'3.000000'87,"-11.000000"6.000000"-19 ,-14.000000 7.000000-19,-11.000000 6.000000-19,-9.000000 3.000000-11,-3.000000 0.000000-2,-3.000000 0.000000-2,-2.000000 0.000000-3,-5.000000 4.000000-2,-2.000000 10.000000-1,-3.000000 10.000000-2,-3.000000 9.000000-1,-7.000000 2.000000-2,-9.000000-2.000000-3,-10.000000-3.000000-3,-8.000000-3.000000-2,-6.000000-4.000000-3,1.000000-3.000000 0,-1.000000-3.000000-2,1.000000-2.000000 0,1.000000-6.000000-1,3.000000-6.000000 0,3.000000-6.000000 1,4.000000-6.000000 0,2.000000-2.000000 3,4.000000 3.000000 6,3.000000 3.000000 4,3.000000 4.000000 6,9.000000-1.000000 5,16.000000-3.000000 4,15.000000-3.000000 4,17.000000-2.000000 4,5.000000-3.000000 1,-3.000000 1.000000-4,-3.000000-1.000000-5,-2.000000 1.000000-3,-5.000000 1.000000-3,-2.000000 3.000000 1,-3.000000 3.000000-2,-3.000000 4.000000 1,-4.000000 2.000000-2,-3.000000 4.000000-4,-3.000000 3.000000-3,-2.000000 3.000000-5,-9.000000 3.000000-1,-12.000000 3.000000 0,-13.000000 3.000000-1,-12.000000 4.000000-1,-7.000000-1.000000-1,1.000000-3.000000 0,-1.000000-3.000000 0,1.000000-2.000000-1,-4.000000-1.000000-2,-6.000000 3.000000-2,-6.000000 3.000000-1,-6.000000 4.000000-3,-2.000000-1.000000-3,3.000000-3.000000-2,3.000000-3.000000-3,4.000000-2.000000-3,4.000000-5.000000-3,6.000000-2.000000 0,7.000000-3.000000-2,6.000000-3.000000-1</inkml:trace>
</inkml:ink>
</file>

<file path=ppt/ink/ink1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6:15"/>
    </inkml:context>
    <inkml:brush xml:id="br0">
      <inkml:brushProperty name="width" value="0.0404761172831059" units="cm"/>
      <inkml:brushProperty name="height" value="0.0404761172831059" units="cm"/>
      <inkml:brushProperty name="color" value="#00BFF3"/>
      <inkml:brushProperty name="ignorePressure" value="0"/>
    </inkml:brush>
  </inkml:definitions>
  <inkml:trace contextRef="#ctx0" brushRef="#br0">67950.000000 18000.000000 543,'-25.000000'48.000000'150,"0.000000"-3.000000"-35 ,0.000000-3.000000-36,0.000000-2.000000-34,-4.000000 0.000000-22,-5.000000 7.000000-5,-7.000000 6.000000-5,-5.000000 7.000000-7,-8.000000 7.000000-2,-5.000000 9.000000-2,-7.000000 10.000000-1,-5.000000 10.000000 0,-1.000000 5.000000-5,6.000000 4.000000-6,7.000000 3.000000-6,6.000000 3.000000-7,6.000000 1.000000-6,6.000000 1.000000-7,7.000000-1.000000-5,6.000000 1.000000-8,6.000000-10.000000-1,6.000000-19.000000 0,7.000000-18.000000 2,6.000000-19.000000 2</inkml:trace>
</inkml:ink>
</file>

<file path=ppt/ink/ink129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1:01"/>
    </inkml:context>
    <inkml:brush xml:id="br0">
      <inkml:brushProperty name="width" value="0.0479902550578117" units="cm"/>
      <inkml:brushProperty name="height" value="0.0479902550578117" units="cm"/>
      <inkml:brushProperty name="color" value="#FED406"/>
      <inkml:brushProperty name="ignorePressure" value="0"/>
    </inkml:brush>
  </inkml:definitions>
  <inkml:trace contextRef="#ctx0" brushRef="#br0">86300.000000 31800.000000 458,'48.000000'1.000000'48,"-3.000000"4.000000"-4 ,-3.000000 3.000000-2,-2.000000 3.000000-4,-3.000000 1.000000-2,1.000000 1.000000-4,-1.000000-1.000000-4,1.000000 1.000000-3,1.000000 1.000000-2,3.000000 3.000000 0,3.000000 3.000000-1,4.000000 4.000000 1,-6.000000 4.000000-1,-11.000000 6.000000-3,-14.000000 7.000000-2,-11.000000 6.000000-3,-12.000000 3.000000-3,-9.000000 0.000000-3,-10.000000 0.000000-4,-8.000000 0.000000-3,-8.000000 3.000000-4,-2.000000 6.000000-4,-3.000000 7.000000-3,-3.000000 6.000000-4,-4.000000 1.000000-2,-3.000000-3.000000 0,-3.000000-3.000000 1,-2.000000-2.000000 0,-1.000000-5.000000 1,3.000000-2.000000 2,3.000000-3.000000 2,4.000000-3.000000 3,2.000000-4.000000 1,4.000000-3.000000 2,3.000000-3.000000 1,3.000000-2.000000 2,17.000000-6.000000 6,31.000000-6.000000 14,32.000000-6.000000 13,31.000000-6.000000 13,12.000000-7.000000 1,-6.000000-6.000000-12,-6.000000-6.000000-12,-6.000000-6.000000-12,-2.000000-2.000000-8,3.000000 3.000000-4,3.000000 3.000000-3,4.000000 4.000000-4,-3.000000 1.000000-5,-5.000000 0.000000-6,-7.000000 0.000000-7,-5.000000 0.000000-7,-8.000000 3.000000-5,-5.000000 6.000000-5,-7.000000 7.000000-6,-5.000000 6.000000-5</inkml:trace>
</inkml:ink>
</file>

<file path=ppt/ink/ink129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1:06"/>
    </inkml:context>
    <inkml:brush xml:id="br0">
      <inkml:brushProperty name="width" value="0.0425808317959309" units="cm"/>
      <inkml:brushProperty name="height" value="0.0425808317959309" units="cm"/>
      <inkml:brushProperty name="color" value="#FED406"/>
      <inkml:brushProperty name="ignorePressure" value="0"/>
    </inkml:brush>
  </inkml:definitions>
  <inkml:trace contextRef="#ctx0" brushRef="#br0">88600.000000 31500.000000 516,'45.000000'-25.000000'3,"-9.000000"0.000000"5 ,-10.000000 0.000000 5,-8.000000 0.000000 6,-11.000000 6.000000 5,-8.000000 13.000000 6,-10.000000 12.000000 6,-9.000000 13.000000 6,-7.000000 10.000000 0,-3.000000 10.000000-5,-3.000000 10.000000-6,-2.000000 9.000000-6,-5.000000 4.000000-3,-2.000000 1.000000 0,-3.000000-1.000000-2,-3.000000 1.000000 0,-4.000000 1.000000-1,-3.000000 3.000000-2,-3.000000 3.000000-3,-2.000000 4.000000-1,-6.000000 4.000000-3,-6.000000 6.000000-2,-6.000000 7.000000-2,-6.000000 6.000000-4,-1.000000 4.000000-4,7.000000 4.000000-9,6.000000 3.000000-9,7.000000 3.000000-8,8.000000-5.000000-4,14.000000-12.000000 2,11.000000-13.000000 2,14.000000-12.000000 1,10.000000-19.000000-4,9.000000-25.000000-10,10.000000-25.000000-10,10.000000-25.000000-11,2.000000-24.000000 0,-3.000000-21.000000 12,-3.000000-22.000000 11,-2.000000-22.000000 11,-3.000000-1.000000 9,1.000000 23.000000 3,-1.000000 22.000000 5,1.000000 22.000000 4</inkml:trace>
</inkml:ink>
</file>

<file path=ppt/ink/ink129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1:06"/>
    </inkml:context>
    <inkml:brush xml:id="br0">
      <inkml:brushProperty name="width" value="0.043426688760519" units="cm"/>
      <inkml:brushProperty name="height" value="0.043426688760519" units="cm"/>
      <inkml:brushProperty name="color" value="#FED406"/>
      <inkml:brushProperty name="ignorePressure" value="0"/>
    </inkml:brush>
  </inkml:definitions>
  <inkml:trace contextRef="#ctx0" brushRef="#br0">87700.000000 31750.000000 506,'-19.000000'-43.000000'31,"13.000000"17.000000"9 ,12.000000 15.000000 9,13.000000 16.000000 9,7.000000 12.000000 0,4.000000 9.000000-8,3.000000 10.000000-7,3.000000 10.000000-9,3.000000 5.000000-5,3.000000 4.000000-4,3.000000 3.000000-3,4.000000 3.000000-4,1.000000 3.000000-3,0.000000 3.000000-4,0.000000 3.000000-4,0.000000 4.000000-4,-2.000000-1.000000-3,-3.000000-3.000000-5,-3.000000-3.000000-3,-2.000000-2.000000-5,-3.000000 3.000000-8,1.000000 14.000000-14,-1.000000 11.000000-13,1.000000 14.000000-13,1.000000-4.000000-5,3.000000-19.000000 6,3.000000-18.000000 4,4.000000-19.000000 5,-3.000000-15.000000 6,-5.000000-8.000000 8,-7.000000-10.000000 7,-5.000000-9.000000 7</inkml:trace>
</inkml:ink>
</file>

<file path=ppt/ink/ink129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1:06"/>
    </inkml:context>
    <inkml:brush xml:id="br0">
      <inkml:brushProperty name="width" value="0.0413330420851707" units="cm"/>
      <inkml:brushProperty name="height" value="0.0413330420851707" units="cm"/>
      <inkml:brushProperty name="color" value="#FED406"/>
      <inkml:brushProperty name="ignorePressure" value="0"/>
    </inkml:brush>
  </inkml:definitions>
  <inkml:trace contextRef="#ctx0" brushRef="#br0">89600.000000 31450.000000 532,'-24.000000'-68.000000'8,"4.000000"17.000000"17 ,3.000000 15.000000 16,3.000000 16.000000 17,3.000000 15.000000 3,3.000000 16.000000-10,3.000000 15.000000-11,4.000000 17.000000-10,-1.000000 10.000000-6,-3.000000 6.000000-3,-3.000000 7.000000-3,-2.000000 6.000000-1,-5.000000 3.000000-2,-2.000000 0.000000 0,-3.000000 0.000000-1,-3.000000 0.000000 0,-2.000000-2.000000-3,0.000000-3.000000-7,0.000000-3.000000-6,0.000000-2.000000-6,1.000000-3.000000-8,4.000000 1.000000-8,3.000000-1.000000-7,3.000000 1.000000-8,7.000000-9.000000-8,14.000000-15.000000-9,11.000000-15.000000-7,14.000000-16.000000-9,2.000000-12.000000 4,-6.000000-5.000000 14,-6.000000-7.000000 15,-6.000000-5.000000 14</inkml:trace>
</inkml:ink>
</file>

<file path=ppt/ink/ink129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1:07"/>
    </inkml:context>
    <inkml:brush xml:id="br0">
      <inkml:brushProperty name="width" value="0.0464757196605206" units="cm"/>
      <inkml:brushProperty name="height" value="0.0464757196605206" units="cm"/>
      <inkml:brushProperty name="color" value="#FED406"/>
      <inkml:brushProperty name="ignorePressure" value="0"/>
    </inkml:brush>
  </inkml:definitions>
  <inkml:trace contextRef="#ctx0" brushRef="#br0">89900.000000 31850.000000 473,'-22.000000'-18.000000'92,"6.000000"17.000000"-17 ,7.000000 15.000000-19,6.000000 16.000000-16,1.000000 10.000000-11,-3.000000 7.000000-3,-3.000000 6.000000-4,-2.000000 7.000000-2,-5.000000 2.000000-3,-2.000000 1.000000 1,-3.000000-1.000000-1,-3.000000 1.000000 0,-1.000000-3.000000 0,4.000000-2.000000-1,3.000000-3.000000 0,3.000000-3.000000 0,6.000000-4.000000-2,9.000000-3.000000-4,10.000000-3.000000-4,10.000000-2.000000-3,7.000000-11.000000-5,6.000000-15.000000-3,7.000000-15.000000-3,6.000000-16.000000-4,3.000000-15.000000-2,0.000000-11.000000-1,0.000000-14.000000-2,0.000000-11.000000 0,-4.000000-4.000000 0,-5.000000 6.000000 4,-7.000000 7.000000 2,-5.000000 6.000000 3,-8.000000 3.000000 2,-5.000000 0.000000 1,-7.000000 0.000000 1,-5.000000 0.000000 1,-12.000000 3.000000-2,-16.000000 6.000000-4,-15.000000 7.000000-4,-15.000000 6.000000-3,-6.000000 6.000000-6,7.000000 6.000000-4,6.000000 7.000000-4,7.000000 6.000000-6,4.000000 3.000000-1,3.000000 0.000000 2,3.000000 0.000000 2,4.000000 0.000000 2</inkml:trace>
</inkml:ink>
</file>

<file path=ppt/ink/ink1295.xml><?xml version="1.0" encoding="utf-8"?>
<inkml:ink xmlns:inkml="http://www.w3.org/2003/InkML">
  <annotation type="ScanImages2ExtractSignatures">1</annotation>
  <annotation type="ScanImagesWidth">-260801559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1:07"/>
    </inkml:context>
    <inkml:brush xml:id="br0">
      <inkml:brushProperty name="width" value="0.0360597670078278" units="cm"/>
      <inkml:brushProperty name="height" value="0.0360597670078278" units="cm"/>
      <inkml:brushProperty name="color" value="#FED406"/>
      <inkml:brushProperty name="ignorePressure" value="0"/>
    </inkml:brush>
  </inkml:definitions>
  <inkml:trace contextRef="#ctx0" brushRef="#br0">90350.000000 31600.000000 610,'29.000000'-24.000000'47,"10.000000"4.000000"5 ,10.000000 3.000000 3,9.000000 3.000000 4,2.000000 3.000000-3,-2.000000 3.000000-11,-3.000000 3.000000-11,-3.000000 4.000000-11,-2.000000 1.000000-10,0.000000 0.000000-7,0.000000 0.000000-10,0.000000 0.000000-8,-2.000000 0.000000-9,-3.000000 0.000000-11,-3.000000 0.000000-11,-2.000000 0.000000-11</inkml:trace>
</inkml:ink>
</file>

<file path=ppt/ink/ink129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1:07"/>
    </inkml:context>
    <inkml:brush xml:id="br0">
      <inkml:brushProperty name="width" value="0.0409414991736412" units="cm"/>
      <inkml:brushProperty name="height" value="0.0409414991736412" units="cm"/>
      <inkml:brushProperty name="color" value="#FED406"/>
      <inkml:brushProperty name="ignorePressure" value="0"/>
    </inkml:brush>
  </inkml:definitions>
  <inkml:trace contextRef="#ctx0" brushRef="#br0">91500.000000 30500.000000 537,'6.000000'-47.000000'7,"13.000000"6.000000"15 ,12.000000 7.000000 13,13.000000 6.000000 16,1.000000 10.000000 2,-9.000000 17.000000-7,-10.000000 15.000000-9,-8.000000 16.000000-7,-8.000000 10.000000-7,-2.000000 7.000000-6,-3.000000 6.000000-5,-3.000000 7.000000-5,-7.000000 0.000000-5,-9.000000-2.000000-3,-10.000000-3.000000-3,-8.000000-3.000000-3,-3.000000-4.000000-3,7.000000-3.000000 0,6.000000-3.000000-1,7.000000-2.000000 0,8.000000-5.000000 0,14.000000-2.000000 4,11.000000-3.000000 4,14.000000-3.000000 3,7.000000-4.000000 2,3.000000-3.000000 4,3.000000-3.000000 2,4.000000-2.000000 3,-3.000000-1.000000 2,-5.000000 3.000000 2,-7.000000 3.000000 3,-5.000000 4.000000 3,-8.000000 4.000000-1,-5.000000 6.000000-1,-7.000000 7.000000-3,-5.000000 6.000000-1,-14.000000 7.000000-3,-18.000000 10.000000-3,-19.000000 10.000000-4,-18.000000 9.000000-3,-12.000000 6.000000-2,-3.000000 3.000000 1,-3.000000 3.000000 0,-2.000000 4.000000 1,5.000000-9.000000-8,16.000000-18.000000-13,15.000000-19.000000-14,17.000000-18.000000-15</inkml:trace>
</inkml:ink>
</file>

<file path=ppt/ink/ink129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1:08"/>
    </inkml:context>
    <inkml:brush xml:id="br0">
      <inkml:brushProperty name="width" value="0.0457674413919449" units="cm"/>
      <inkml:brushProperty name="height" value="0.0457674413919449" units="cm"/>
      <inkml:brushProperty name="color" value="#FED406"/>
      <inkml:brushProperty name="ignorePressure" value="0"/>
    </inkml:brush>
  </inkml:definitions>
  <inkml:trace contextRef="#ctx0" brushRef="#br0">92600.000000 32150.000000 480,'98.000000'0.000000'146,"-3.000000"0.000000"-32 ,-3.000000 0.000000-31,-2.000000 0.000000-32,-1.000000-2.000000-18,3.000000-3.000000-5,3.000000-3.000000-4,4.000000-2.000000-5,-3.000000-5.000000-5,-5.000000-2.000000-7,-7.000000-3.000000-7,-5.000000-3.000000-5,-9.000000 1.000000-6,-9.000000 6.000000-3,-10.000000 7.000000-3,-8.000000 6.000000-3,-6.000000 3.000000-12,1.000000 0.000000-21,-1.000000 0.000000-21,1.000000 0.000000-21</inkml:trace>
</inkml:ink>
</file>

<file path=ppt/ink/ink129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1:09"/>
    </inkml:context>
    <inkml:brush xml:id="br0">
      <inkml:brushProperty name="width" value="0.0524585284292698" units="cm"/>
      <inkml:brushProperty name="height" value="0.0524585284292698" units="cm"/>
      <inkml:brushProperty name="color" value="#FED406"/>
      <inkml:brushProperty name="ignorePressure" value="0"/>
    </inkml:brush>
  </inkml:definitions>
  <inkml:trace contextRef="#ctx0" brushRef="#br0">94800.000000 31550.000000 419,'-2.000000'-40.000000'10,"-3.000000"23.000000"21 ,-3.000000 22.000000 20,-2.000000 22.000000 21,-8.000000 13.000000 4,-8.000000 7.000000-11,-10.000000 6.000000-11,-9.000000 7.000000-12,-5.000000 2.000000-8,0.000000 1.000000-4,0.000000-1.000000-5,0.000000 1.000000-4,3.000000-1.000000-4,6.000000 1.000000 0,7.000000-1.000000-3,6.000000 1.000000 0,10.000000-4.000000-7,17.000000-6.000000-8,15.000000-6.000000-9,16.000000-6.000000-9,10.000000-12.000000-3,7.000000-15.000000 0,6.000000-15.000000 3,7.000000-16.000000 1,4.000000-15.000000 0,3.000000-11.000000-1,3.000000-14.000000 0,4.000000-11.000000-1,-4.000000-6.000000 1,-9.000000 4.000000 2,-10.000000 3.000000 2,-8.000000 3.000000 2,-9.000000 3.000000 3,-6.000000 3.000000 1,-6.000000 3.000000 2,-6.000000 4.000000 2,-9.000000 2.000000 1,-8.000000 4.000000-1,-10.000000 3.000000 1,-9.000000 3.000000-1,-9.000000 6.000000 0,-5.000000 9.000000 1,-7.000000 10.000000 1,-5.000000 10.000000 0,-6.000000 5.000000-2,-3.000000 4.000000-5,-3.000000 3.000000-7,-2.000000 3.000000-6,2.000000 4.000000-3,9.000000 7.000000-2,10.000000 6.000000-3,10.000000 7.000000-1</inkml:trace>
</inkml:ink>
</file>

<file path=ppt/ink/ink1299.xml><?xml version="1.0" encoding="utf-8"?>
<inkml:ink xmlns:inkml="http://www.w3.org/2003/InkML">
  <annotation type="ScanImages2ExtractSignatures">1</annotation>
  <annotation type="ScanImagesWidth">872426752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1:09"/>
    </inkml:context>
    <inkml:brush xml:id="br0">
      <inkml:brushProperty name="width" value="0.0370415039360523" units="cm"/>
      <inkml:brushProperty name="height" value="0.0370415039360523" units="cm"/>
      <inkml:brushProperty name="color" value="#FED406"/>
      <inkml:brushProperty name="ignorePressure" value="0"/>
    </inkml:brush>
  </inkml:definitions>
  <inkml:trace contextRef="#ctx0" brushRef="#br0">95200.000000 31950.000000 593,'46.000000'25.000000'56,"-5.000000"0.000000"3 ,-7.000000 0.000000 3,-5.000000 0.000000 4,-3.000000 0.000000-5,4.000000 0.000000-15,3.000000 0.000000-14,3.000000 0.000000-14,-1.000000 0.000000-11,-2.000000 0.000000-11,-3.000000 0.000000-9,-3.000000 0.000000-9,-2.000000-2.000000-13,0.000000-3.000000-17,0.000000-3.000000-15,0.000000-2.000000-16</inkml:trace>
</inkml:ink>
</file>

<file path=ppt/ink/ink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3:02"/>
    </inkml:context>
    <inkml:brush xml:id="br0">
      <inkml:brushProperty name="width" value="0.0400616303086281" units="cm"/>
      <inkml:brushProperty name="height" value="0.0400616303086281" units="cm"/>
      <inkml:brushProperty name="color" value="#F2385B"/>
      <inkml:brushProperty name="ignorePressure" value="0"/>
    </inkml:brush>
  </inkml:definitions>
  <inkml:trace contextRef="#ctx0" brushRef="#br0">48300.000000 27900.000000 549,'-24.000000'28.000000'100,"4.000000"6.000000"-22 ,3.000000 7.000000-21,3.000000 6.000000-22,-1.000000 1.000000-11,-2.000000-3.000000-1,-3.000000-3.000000 0,-3.000000-2.000000 0,-4.000000 2.000000-2,-3.000000 9.000000-2,-3.000000 10.000000-1,-2.000000 10.000000-4,-6.000000 2.000000-3,-6.000000-3.000000-6,-6.000000-3.000000-7,-6.000000-2.000000-6,-1.000000-5.000000-4,7.000000-2.000000-2,6.000000-3.000000-2,7.000000-3.000000-1</inkml:trace>
</inkml:ink>
</file>

<file path=ppt/ink/ink1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6:15"/>
    </inkml:context>
    <inkml:brush xml:id="br0">
      <inkml:brushProperty name="width" value="0.0388493910431862" units="cm"/>
      <inkml:brushProperty name="height" value="0.0388493910431862" units="cm"/>
      <inkml:brushProperty name="color" value="#00BFF3"/>
      <inkml:brushProperty name="ignorePressure" value="0"/>
    </inkml:brush>
  </inkml:definitions>
  <inkml:trace contextRef="#ctx0" brushRef="#br0">67000.000000 18350.000000 566,'-69.000000'-2.000000'4,"13.000000"-3.000000"7 ,12.000000-3.000000 9,13.000000-2.000000 7,15.000000 0.000000 9,19.000000 7.000000 7,19.000000 6.000000 8,19.000000 7.000000 8,12.000000 7.000000-2,6.000000 9.000000-11,7.000000 10.000000-12,6.000000 10.000000-10,4.000000 4.000000-10,4.000000 0.000000-7,3.000000 0.000000-7,3.000000 0.000000-6,-1.000000 0.000000-6,-2.000000 0.000000-2,-3.000000 0.000000-2,-3.000000 0.000000-3,-7.000000 0.000000-5,-9.000000 0.000000-8,-10.000000 0.000000-7,-8.000000 0.000000-8,-11.000000-4.000000-1,-8.000000-5.000000 4,-10.000000-7.000000 4,-9.000000-5.000000 5,-4.000000-6.000000 3,4.000000-3.000000 2,3.000000-3.000000 1,3.000000-2.000000 3</inkml:trace>
</inkml:ink>
</file>

<file path=ppt/ink/ink130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1:09"/>
    </inkml:context>
    <inkml:brush xml:id="br0">
      <inkml:brushProperty name="width" value="0.0564740002155304" units="cm"/>
      <inkml:brushProperty name="height" value="0.0564740002155304" units="cm"/>
      <inkml:brushProperty name="color" value="#FED406"/>
      <inkml:brushProperty name="ignorePressure" value="0"/>
    </inkml:brush>
  </inkml:definitions>
  <inkml:trace contextRef="#ctx0" brushRef="#br0">96600.000000 31050.000000 389,'-22.000000'-25.000000'7,"6.000000"0.000000"12 ,7.000000 0.000000 14,6.000000 0.000000 13,3.000000 7.000000 7,0.000000 17.000000 2,0.000000 15.000000 0,0.000000 16.000000 2,0.000000 10.000000-4,0.000000 7.000000-6,0.000000 6.000000-6,0.000000 7.000000-7,-2.000000 7.000000-6,-3.000000 9.000000-3,-3.000000 10.000000-4,-2.000000 10.000000-4,-5.000000 7.000000-4,-2.000000 6.000000-7,-3.000000 7.000000-6,-3.000000 6.000000-5,-2.000000 4.000000-5,0.000000 4.000000-2,0.000000 3.000000-2,0.000000 3.000000-2,1.000000 1.000000-7,4.000000 1.000000-13,3.000000-1.000000-11,3.000000 1.000000-13,-1.000000-12.000000-6,-2.000000-21.000000-1,-3.000000-22.000000-2,-3.000000-22.000000 0</inkml:trace>
</inkml:ink>
</file>

<file path=ppt/ink/ink130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1:09"/>
    </inkml:context>
    <inkml:brush xml:id="br0">
      <inkml:brushProperty name="width" value="0.0533862225711346" units="cm"/>
      <inkml:brushProperty name="height" value="0.0533862225711346" units="cm"/>
      <inkml:brushProperty name="color" value="#FED406"/>
      <inkml:brushProperty name="ignorePressure" value="0"/>
    </inkml:brush>
  </inkml:definitions>
  <inkml:trace contextRef="#ctx0" brushRef="#br0">97300.000000 31650.000000 412,'-49.000000'6.000000'92,"4.000000"13.000000"-11 ,3.000000 12.000000-13,3.000000 13.000000-12,4.000000 7.000000-9,7.000000 4.000000-5,6.000000 3.000000-6,7.000000 3.000000-4,2.000000-1.000000-5,1.000000-2.000000-3,-1.000000-3.000000-3,1.000000-3.000000-3,1.000000-2.000000-4,3.000000 0.000000-2,3.000000 0.000000-2,4.000000 0.000000-4,11.000000-5.000000-5,23.000000-9.000000-6,22.000000-10.000000-9,22.000000-8.000000-6,7.000000-12.000000-4,-6.000000-12.000000 0,-6.000000-13.000000 0,-6.000000-12.000000 1,-7.000000-10.000000 0,-6.000000-6.000000 2,-6.000000-6.000000 1,-6.000000-6.000000 1,-7.000000-4.000000 2,-6.000000 1.000000 4,-6.000000-1.000000 3,-6.000000 1.000000 2,-12.000000 2.000000 3,-15.000000 7.000000 0,-15.000000 6.000000 1,-16.000000 7.000000 0,-10.000000 7.000000-3,-3.000000 9.000000-5,-3.000000 10.000000-6,-2.000000 10.000000-6,2.000000 5.000000-2,9.000000 4.000000 1,10.000000 3.000000 0,10.000000 3.000000 0,4.000000 1.000000-1,0.000000 1.000000-4,0.000000-1.000000-3,0.000000 1.000000-4</inkml:trace>
</inkml:ink>
</file>

<file path=ppt/ink/ink1302.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1:10"/>
    </inkml:context>
    <inkml:brush xml:id="br0">
      <inkml:brushProperty name="width" value="0.0484077855944633" units="cm"/>
      <inkml:brushProperty name="height" value="0.0484077855944633" units="cm"/>
      <inkml:brushProperty name="color" value="#FED406"/>
      <inkml:brushProperty name="ignorePressure" value="0"/>
    </inkml:brush>
  </inkml:definitions>
  <inkml:trace contextRef="#ctx0" brushRef="#br0">99350.000000 31500.000000 454,'-27.000000'-21.000000'10,"-3.000000"10.000000"19 ,-3.000000 10.000000 19,-2.000000 9.000000 20,-5.000000 10.000000 4,-2.000000 14.000000-11,-3.000000 11.000000-10,-3.000000 14.000000-11,-2.000000 5.000000-7,0.000000 1.000000-3,0.000000-1.000000-4,0.000000 1.000000-3,-4.000000 1.000000-4,-5.000000 3.000000-4,-7.000000 3.000000-4,-5.000000 4.000000-4,-3.000000 1.000000-4,4.000000 0.000000-6,3.000000 0.000000-4,3.000000 0.000000-5,4.000000-4.000000-8,7.000000-5.000000-8,6.000000-7.000000-8,7.000000-5.000000-10</inkml:trace>
</inkml:ink>
</file>

<file path=ppt/ink/ink1303.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1:10"/>
    </inkml:context>
    <inkml:brush xml:id="br0">
      <inkml:brushProperty name="width" value="0.0542908199131489" units="cm"/>
      <inkml:brushProperty name="height" value="0.0542908199131489" units="cm"/>
      <inkml:brushProperty name="color" value="#FED406"/>
      <inkml:brushProperty name="ignorePressure" value="0"/>
    </inkml:brush>
  </inkml:definitions>
  <inkml:trace contextRef="#ctx0" brushRef="#br0">98000.000000 31600.000000 405,'4.000000'-65.000000'35,"10.000000"23.000000"12 ,10.000000 22.000000 13,9.000000 22.000000 12,4.000000 13.000000 0,1.000000 7.000000-11,-1.000000 6.000000-11,1.000000 7.000000-11,1.000000 7.000000-6,3.000000 9.000000-4,3.000000 10.000000-2,4.000000 10.000000-3,1.000000 5.000000-5,0.000000 4.000000-4,0.000000 3.000000-7,0.000000 3.000000-4,-4.000000 1.000000-7,-5.000000 1.000000-6,-7.000000-1.000000-5,-5.000000 1.000000-6,-4.000000-3.000000-6,0.000000-2.000000-6,0.000000-3.000000-5,0.000000-3.000000-5,-2.000000-6.000000 0,-3.000000-5.000000 5,-3.000000-7.000000 6,-2.000000-5.000000 5</inkml:trace>
</inkml:ink>
</file>

<file path=ppt/ink/ink13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1:11"/>
    </inkml:context>
    <inkml:brush xml:id="br0">
      <inkml:brushProperty name="width" value="0.0511573478579521" units="cm"/>
      <inkml:brushProperty name="height" value="0.0511573478579521" units="cm"/>
      <inkml:brushProperty name="color" value="#FED406"/>
      <inkml:brushProperty name="ignorePressure" value="0"/>
    </inkml:brush>
  </inkml:definitions>
  <inkml:trace contextRef="#ctx0" brushRef="#br0">99950.000000 31500.000000 430,'-2.000000'-57.000000'55,"-3.000000"39.000000"13 ,-3.000000 36.000000 11,-2.000000 39.000000 13,-6.000000 18.000000-4,-6.000000 0.000000-18,-6.000000 0.000000-18,-6.000000 0.000000-18,-2.000000 1.000000-14,3.000000 4.000000-10,3.000000 3.000000-9,4.000000 3.000000-9,1.000000-2.000000-9,0.000000-6.000000-7,0.000000-6.000000-9,0.000000-6.000000-8,3.000000-6.000000-5,6.000000-2.000000-5,7.000000-3.000000-4,6.000000-3.000000-4</inkml:trace>
</inkml:ink>
</file>

<file path=ppt/ink/ink1305.xml><?xml version="1.0" encoding="utf-8"?>
<inkml:ink xmlns:inkml="http://www.w3.org/2003/InkML">
  <annotation type="ScanImages2ExtractSignatures">1</annotation>
  <annotation type="ScanImagesWidth">720492806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1:11"/>
    </inkml:context>
    <inkml:brush xml:id="br0">
      <inkml:brushProperty name="width" value="0.0525496937334538" units="cm"/>
      <inkml:brushProperty name="height" value="0.0525496937334538" units="cm"/>
      <inkml:brushProperty name="color" value="#FED406"/>
      <inkml:brushProperty name="ignorePressure" value="0"/>
    </inkml:brush>
  </inkml:definitions>
  <inkml:trace contextRef="#ctx0" brushRef="#br0">100450.000000 31900.000000 418,'-47.000000'118.000000'189,"6.000000"-11.000000"-44 ,7.000000-14.000000-46,6.000000-11.000000-44,6.000000-9.000000-26,6.000000-3.000000-5,7.000000-3.000000-5,6.000000-2.000000-5,6.000000-6.000000-6,6.000000-6.000000-9,7.000000-6.000000-6,6.000000-6.000000-8,4.000000-12.000000-5,4.000000-15.000000 1,3.000000-15.000000-2,3.000000-16.000000 0,3.000000-12.000000 1,3.000000-5.000000 2,3.000000-7.000000 3,4.000000-5.000000 3,-4.000000-6.000000 2,-9.000000-3.000000 2,-10.000000-3.000000 3,-8.000000-2.000000 2,-6.000000 0.000000 3,1.000000 7.000000 3,-1.000000 6.000000 3,1.000000 7.000000 4,-4.000000 0.000000 1,-6.000000-2.000000 1,-6.000000-3.000000 1,-6.000000-3.000000 1,-9.000000 2.000000-8,-8.000000 10.000000-19,-10.000000 10.000000-17,-9.000000 9.000000-19</inkml:trace>
</inkml:ink>
</file>

<file path=ppt/ink/ink1306.xml><?xml version="1.0" encoding="utf-8"?>
<inkml:ink xmlns:inkml="http://www.w3.org/2003/InkML">
  <annotation type="ScanImages2ExtractSignatures">1</annotation>
  <annotation type="ScanImagesWidth">-2022439446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1:11"/>
    </inkml:context>
    <inkml:brush xml:id="br0">
      <inkml:brushProperty name="width" value="0.0325141884386539" units="cm"/>
      <inkml:brushProperty name="height" value="0.0325141884386539" units="cm"/>
      <inkml:brushProperty name="color" value="#FED406"/>
      <inkml:brushProperty name="ignorePressure" value="0"/>
    </inkml:brush>
  </inkml:definitions>
  <inkml:trace contextRef="#ctx0" brushRef="#br0">101000.000000 31500.000000 676,'48.000000'0.000000'134,"-3.000000"0.000000"-35 ,-3.000000 0.000000-36,-2.000000 0.000000-35</inkml:trace>
</inkml:ink>
</file>

<file path=ppt/ink/ink1307.xml><?xml version="1.0" encoding="utf-8"?>
<inkml:ink xmlns:inkml="http://www.w3.org/2003/InkML">
  <annotation type="ScanImages2ExtractSignatures">1</annotation>
  <annotation type="ScanImagesWidth">-2085169920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1:12"/>
    </inkml:context>
    <inkml:brush xml:id="br0">
      <inkml:brushProperty name="width" value="0.0402038469910622" units="cm"/>
      <inkml:brushProperty name="height" value="0.0402038469910622" units="cm"/>
      <inkml:brushProperty name="color" value="#FED406"/>
      <inkml:brushProperty name="ignorePressure" value="0"/>
    </inkml:brush>
  </inkml:definitions>
  <inkml:trace contextRef="#ctx0" brushRef="#br0">101000.000000 31500.000000 547,'51.000000'-24.000000'123,"4.000000"4.000000"-23 ,3.000000 3.000000-25,3.000000 3.000000-25,-2.000000 3.000000-15,-6.000000 3.000000-7,-6.000000 3.000000-7,-6.000000 4.000000-7,-4.000000 2.000000-8,1.000000 4.000000-7,-1.000000 3.000000-8,1.000000 3.000000-9,-1.000000 1.000000-14,1.000000 1.000000-20,-1.000000-1.000000-20,1.000000 1.000000-21</inkml:trace>
</inkml:ink>
</file>

<file path=ppt/ink/ink1308.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1:12"/>
    </inkml:context>
    <inkml:brush xml:id="br0">
      <inkml:brushProperty name="width" value="0.0418502576649189" units="cm"/>
      <inkml:brushProperty name="height" value="0.0418502576649189" units="cm"/>
      <inkml:brushProperty name="color" value="#FED406"/>
      <inkml:brushProperty name="ignorePressure" value="0"/>
    </inkml:brush>
  </inkml:definitions>
  <inkml:trace contextRef="#ctx0" brushRef="#br0">102050.000000 30500.000000 525,'46.000000'-66.000000'5,"-5.000000"19.000000"8 ,-7.000000 19.000000 10,-5.000000 19.000000 8,-4.000000 10.000000 6,0.000000 4.000000 1,0.000000 3.000000 3,0.000000 3.000000 1,-4.000000 6.000000-2,-5.000000 9.000000-4,-7.000000 10.000000-4,-5.000000 10.000000-5,-8.000000 5.000000-5,-5.000000 4.000000-7,-7.000000 3.000000-5,-5.000000 3.000000-7,-6.000000-1.000000-4,-3.000000-2.000000-4,-3.000000-3.000000-2,-2.000000-3.000000-4,2.000000-2.000000-2,9.000000 0.000000 0,10.000000 0.000000 0,10.000000 0.000000 0,10.000000-7.000000 2,13.000000-11.000000 5,12.000000-14.000000 4,13.000000-11.000000 5,7.000000-6.000000 3,4.000000 4.000000 2,3.000000 3.000000 0,3.000000 3.000000 2,-2.000000 3.000000 2,-6.000000 3.000000-1,-6.000000 3.000000 1,-6.000000 4.000000 1,-15.000000 7.000000 1,-21.000000 13.000000 0,-22.000000 12.000000 2,-22.000000 13.000000 1,-16.000000 4.000000-7,-9.000000-3.000000-11,-10.000000-3.000000-13,-8.000000-2.000000-12,-4.000000-3.000000-7,3.000000 1.000000-2,3.000000-1.000000-1,4.000000 1.000000-2,5.000000-6.000000-5,10.000000-8.000000-7,10.000000-10.000000-7,9.000000-9.000000-7</inkml:trace>
</inkml:ink>
</file>

<file path=ppt/ink/ink130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1:41"/>
    </inkml:context>
    <inkml:brush xml:id="br0">
      <inkml:brushProperty name="width" value="0.045228011906147" units="cm"/>
      <inkml:brushProperty name="height" value="0.045228011906147" units="cm"/>
      <inkml:brushProperty name="color" value="#F2395B"/>
      <inkml:brushProperty name="ignorePressure" value="0"/>
    </inkml:brush>
  </inkml:definitions>
  <inkml:trace contextRef="#ctx0" brushRef="#br0">92650.000000 36900.000000 486,'37.000000'-104.000000'50,"-24.000000"45.000000"6 ,-26.000000 43.000000 6,-24.000000 45.000000 7,-10.000000 21.000000-3,6.000000 0.000000-13,7.000000 0.000000-12,6.000000 0.000000-13,4.000000-2.000000-7,4.000000-3.000000-3,3.000000-3.000000-3,3.000000-2.000000-3,1.000000-1.000000-2,1.000000 3.000000-3,-1.000000 3.000000-3,1.000000 4.000000-2,5.000000-4.000000-3,14.000000-9.000000-2,11.000000-10.000000-1,14.000000-8.000000-2,8.000000-12.000000-1,7.000000-12.000000 0,6.000000-13.000000 0,7.000000-12.000000-1,0.000000-7.000000 1,-2.000000 1.000000 0,-3.000000-1.000000 0,-3.000000 1.000000 0,-4.000000-1.000000 1,-3.000000 1.000000-1,-3.000000-1.000000 0,-2.000000 1.000000 1,-5.000000-1.000000-1,-2.000000 1.000000 0,-3.000000-1.000000 1,-3.000000 1.000000 0,-6.000000-3.000000-1,-5.000000-2.000000-2,-7.000000-3.000000-3,-5.000000-3.000000-2,-9.000000 1.000000-2,-9.000000 6.000000 1,-10.000000 7.000000 0,-8.000000 6.000000 0,-8.000000 6.000000 1,-2.000000 6.000000 0,-3.000000 7.000000 1,-3.000000 6.000000 0,-2.000000 4.000000-2,0.000000 4.000000-6,0.000000 3.000000-6,0.000000 3.000000-5,4.000000 4.000000-4,10.000000 7.000000 0,10.000000 6.000000 0,9.000000 7.000000-1</inkml:trace>
</inkml:ink>
</file>

<file path=ppt/ink/ink1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6:15"/>
    </inkml:context>
    <inkml:brush xml:id="br0">
      <inkml:brushProperty name="width" value="0.0370127260684967" units="cm"/>
      <inkml:brushProperty name="height" value="0.0370127260684967" units="cm"/>
      <inkml:brushProperty name="color" value="#00BFF3"/>
      <inkml:brushProperty name="ignorePressure" value="0"/>
    </inkml:brush>
  </inkml:definitions>
  <inkml:trace contextRef="#ctx0" brushRef="#br0">66350.000000 19050.000000 594,'-94.000000'-24.000000'5,"13.000000"4.000000"10 ,12.000000 3.000000 10,13.000000 3.000000 10,15.000000 1.000000 7,19.000000 1.000000 3,19.000000-1.000000 5,19.000000 1.000000 4,21.000000 1.000000-4,26.000000 3.000000-12,24.000000 3.000000-12,26.000000 4.000000-12,21.000000-1.000000-8,19.000000-3.000000-6,19.000000-3.000000-4,19.000000-2.000000-5,4.000000-3.000000-6,-9.000000 1.000000-7,-10.000000-1.000000-8,-8.000000 1.000000-7,-23.000000 1.000000-2,-34.000000 3.000000 3,-35.000000 3.000000 4,-33.000000 4.000000 4,-17.000000-1.000000-2,4.000000-3.000000-5,3.000000-3.000000-6,3.000000-2.000000-4</inkml:trace>
</inkml:ink>
</file>

<file path=ppt/ink/ink13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1:41"/>
    </inkml:context>
    <inkml:brush xml:id="br0">
      <inkml:brushProperty name="width" value="0.0356323793530464" units="cm"/>
      <inkml:brushProperty name="height" value="0.0356323793530464" units="cm"/>
      <inkml:brushProperty name="color" value="#F2395B"/>
      <inkml:brushProperty name="ignorePressure" value="0"/>
    </inkml:brush>
  </inkml:definitions>
  <inkml:trace contextRef="#ctx0" brushRef="#br0">93250.000000 37100.000000 617,'23.000000'70.000000'130,"-3.000000"-9.000000"-28 ,-3.000000-10.000000-28,-2.000000-8.000000-29,-1.000000-3.000000-22,3.000000 7.000000-14,3.000000 6.000000-17,4.000000 7.000000-14,1.000000-4.000000-16,0.000000-12.000000-14,0.000000-13.000000-15,0.000000-12.000000-14</inkml:trace>
</inkml:ink>
</file>

<file path=ppt/ink/ink131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1:41"/>
    </inkml:context>
    <inkml:brush xml:id="br0">
      <inkml:brushProperty name="width" value="0.0372256599366665" units="cm"/>
      <inkml:brushProperty name="height" value="0.0372256599366665" units="cm"/>
      <inkml:brushProperty name="color" value="#F2395B"/>
      <inkml:brushProperty name="ignorePressure" value="0"/>
    </inkml:brush>
  </inkml:definitions>
  <inkml:trace contextRef="#ctx0" brushRef="#br0">94300.000000 36200.000000 590,'4.000000'-68.000000'29,"10.000000"17.000000"3 ,10.000000 15.000000 1,9.000000 16.000000 3,4.000000 10.000000 0,1.000000 7.000000-2,-1.000000 6.000000-2,1.000000 7.000000-2,-4.000000 7.000000-3,-6.000000 9.000000-6,-6.000000 10.000000-5,-6.000000 10.000000-4,-9.000000 4.000000-5,-8.000000 0.000000 0,-10.000000 0.000000-2,-9.000000 0.000000-1,-9.000000 0.000000-2,-5.000000 0.000000-3,-7.000000 0.000000-3,-5.000000 0.000000-2,-3.000000-2.000000-2,4.000000-3.000000-4,3.000000-3.000000-2,3.000000-2.000000-2,9.000000-1.000000 2,16.000000 3.000000 8,15.000000 3.000000 7,17.000000 4.000000 8,8.000000-3.000000 5,4.000000-5.000000 0,3.000000-7.000000 1,3.000000-5.000000 2,-11.000000 2.000000-1,-25.000000 13.000000-2,-25.000000 12.000000-2,-25.000000 13.000000-2,-13.000000 1.000000-5,1.000000-9.000000-5,-1.000000-10.000000-6,1.000000-8.000000-7,2.000000-8.000000-5,7.000000-2.000000-6,6.000000-3.000000-4,7.000000-3.000000-5</inkml:trace>
</inkml:ink>
</file>

<file path=ppt/ink/ink13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1:42"/>
    </inkml:context>
    <inkml:brush xml:id="br0">
      <inkml:brushProperty name="width" value="0.0433850027620792" units="cm"/>
      <inkml:brushProperty name="height" value="0.0433850027620792" units="cm"/>
      <inkml:brushProperty name="color" value="#F2395B"/>
      <inkml:brushProperty name="ignorePressure" value="0"/>
    </inkml:brush>
  </inkml:definitions>
  <inkml:trace contextRef="#ctx0" brushRef="#br0">95450.000000 36450.000000 507,'29.000000'-41.000000'71,"10.000000"19.000000"-6 ,10.000000 19.000000-7,9.000000 19.000000-7,-1.000000 10.000000-7,-8.000000 4.000000-9,-10.000000 3.000000-7,-9.000000 3.000000-9,-9.000000 1.000000-5,-5.000000 1.000000-3,-7.000000-1.000000-2,-5.000000 1.000000-3,-8.000000 1.000000-2,-5.000000 3.000000-3,-7.000000 3.000000-3,-5.000000 4.000000-2,-9.000000 1.000000-2,-9.000000 0.000000 0,-10.000000 0.000000 1,-8.000000 0.000000-1,-4.000000 0.000000 0,3.000000 0.000000-3,3.000000 0.000000-2,4.000000 0.000000-1,2.000000-4.000000-2,4.000000-5.000000 1,3.000000-7.000000 1,3.000000-5.000000 0,1.000000-6.000000 0,1.000000-3.000000 3,-1.000000-3.000000 0,1.000000-2.000000 2,10.000000-5.000000 8,22.000000-2.000000 14,22.000000-3.000000 13,23.000000-3.000000 15,13.000000-2.000000 2,6.000000 0.000000-9,7.000000 0.000000-8,6.000000 0.000000-9,3.000000 3.000000-8,0.000000 6.000000-6,0.000000 7.000000-6,0.000000 6.000000-7,-2.000000 1.000000-6,-3.000000-3.000000-8,-3.000000-3.000000-8,-2.000000-2.000000-6,-6.000000-3.000000-6,-6.000000 1.000000-3,-6.000000-1.000000-3,-6.000000 1.000000-4</inkml:trace>
</inkml:ink>
</file>

<file path=ppt/ink/ink1313.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1:43"/>
    </inkml:context>
    <inkml:brush xml:id="br0">
      <inkml:brushProperty name="width" value="0.0361898429691792" units="cm"/>
      <inkml:brushProperty name="height" value="0.0361898429691792" units="cm"/>
      <inkml:brushProperty name="color" value="#F2395B"/>
      <inkml:brushProperty name="ignorePressure" value="0"/>
    </inkml:brush>
  </inkml:definitions>
  <inkml:trace contextRef="#ctx0" brushRef="#br0">96600.000000 36800.000000 607,'165.000000'0.000000'137,"-18.000000"0.000000"-33 ,-19.000000 0.000000-32,-18.000000 0.000000-32,-12.000000 1.000000-19,-3.000000 4.000000-8,-3.000000 3.000000-8,-2.000000 3.000000-6,-8.000000-1.000000-8,-8.000000-2.000000-7,-10.000000-3.000000-7,-9.000000-3.000000-7,-9.000000-1.000000-4,-5.000000 4.000000-4,-7.000000 3.000000-1,-5.000000 3.000000-3</inkml:trace>
</inkml:ink>
</file>

<file path=ppt/ink/ink1314.xml><?xml version="1.0" encoding="utf-8"?>
<inkml:ink xmlns:inkml="http://www.w3.org/2003/InkML">
  <annotation type="ScanImages2ExtractSignatures">1</annotation>
  <annotation type="ScanImagesWidth">1912627456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1:43"/>
    </inkml:context>
    <inkml:brush xml:id="br0">
      <inkml:brushProperty name="width" value="0.0379128009080887" units="cm"/>
      <inkml:brushProperty name="height" value="0.0379128009080887" units="cm"/>
      <inkml:brushProperty name="color" value="#F2395B"/>
      <inkml:brushProperty name="ignorePressure" value="0"/>
    </inkml:brush>
  </inkml:definitions>
  <inkml:trace contextRef="#ctx0" brushRef="#br0">97500.000000 36400.000000 580,'-44.000000'-63.000000'19,"13.000000"26.000000"12 ,12.000000 24.000000 11,13.000000 26.000000 12,6.000000 16.000000 0,0.000000 10.000000-7,0.000000 10.000000-10,0.000000 9.000000-8,-2.000000 4.000000-5,-3.000000 1.000000-3,-3.000000-1.000000-1,-2.000000 1.000000-3,-5.000000 1.000000-3,-2.000000 3.000000-6,-3.000000 3.000000-6,-3.000000 4.000000-4,-2.000000 1.000000-6,0.000000 0.000000-5,0.000000 0.000000-3,0.000000 0.000000-6,3.000000-4.000000-4,6.000000-5.000000-4,7.000000-7.000000-5,6.000000-5.000000-4,4.000000-8.000000-4,4.000000-5.000000-5,3.000000-7.000000-3,3.000000-5.000000-4</inkml:trace>
</inkml:ink>
</file>

<file path=ppt/ink/ink131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1:44"/>
    </inkml:context>
    <inkml:brush xml:id="br0">
      <inkml:brushProperty name="width" value="0.0403948463499546" units="cm"/>
      <inkml:brushProperty name="height" value="0.0403948463499546" units="cm"/>
      <inkml:brushProperty name="color" value="#F2395B"/>
      <inkml:brushProperty name="ignorePressure" value="0"/>
    </inkml:brush>
  </inkml:definitions>
  <inkml:trace contextRef="#ctx0" brushRef="#br0">98850.000000 36900.000000 544,'-47.000000'-22.000000'7,"6.000000"6.000000"14 ,7.000000 7.000000 14,6.000000 6.000000 14,3.000000 9.000000 3,0.000000 13.000000-5,0.000000 12.000000-7,0.000000 13.000000-7,0.000000 6.000000-4,0.000000 0.000000-6,0.000000 0.000000-3,0.000000 0.000000-5,1.000000 0.000000-2,4.000000 0.000000 0,3.000000 0.000000 1,3.000000 0.000000 0,1.000000 0.000000-1,1.000000 0.000000-4,-1.000000 0.000000-3,1.000000 0.000000-4,5.000000-7.000000-2,14.000000-11.000000-2,11.000000-14.000000-2,14.000000-11.000000-3,8.000000-11.000000-2,7.000000-5.000000-2,6.000000-7.000000-2,7.000000-5.000000-3,0.000000-8.000000 0,-2.000000-5.000000 1,-3.000000-7.000000 1,-3.000000-5.000000 0,-7.000000-6.000000 2,-9.000000-3.000000-1,-10.000000-3.000000 2,-8.000000-2.000000-1,-8.000000-1.000000 4,-2.000000 3.000000 4,-3.000000 3.000000 5,-3.000000 4.000000 5,-6.000000 4.000000 2,-5.000000 6.000000-2,-7.000000 7.000000-2,-5.000000 6.000000-1,-9.000000 6.000000-3,-9.000000 6.000000-6,-10.000000 7.000000-5,-8.000000 6.000000-5,-4.000000 4.000000-6,3.000000 4.000000-7,3.000000 3.000000-7,4.000000 3.000000-6,4.000000 1.000000-2,6.000000 1.000000 2,7.000000-1.000000 2,6.000000 1.000000 3</inkml:trace>
</inkml:ink>
</file>

<file path=ppt/ink/ink13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1:44"/>
    </inkml:context>
    <inkml:brush xml:id="br0">
      <inkml:brushProperty name="width" value="0.0336034446954727" units="cm"/>
      <inkml:brushProperty name="height" value="0.0336034446954727" units="cm"/>
      <inkml:brushProperty name="color" value="#F2395B"/>
      <inkml:brushProperty name="ignorePressure" value="0"/>
    </inkml:brush>
  </inkml:definitions>
  <inkml:trace contextRef="#ctx0" brushRef="#br0">99100.000000 37200.000000 654,'68.000000'0.000000'7,"-11.000000"0.000000"15 ,-14.000000 0.000000 14,-11.000000 0.000000 15,-7.000000 3.000000 4,0.000000 6.000000-6,0.000000 7.000000-7,0.000000 6.000000-5,-2.000000 3.000000-10,-3.000000 0.000000-11,-3.000000 0.000000-13,-2.000000 0.000000-10,-3.000000 1.000000-8,1.000000 4.000000-3,-1.000000 3.000000-2,1.000000 3.000000-2</inkml:trace>
</inkml:ink>
</file>

<file path=ppt/ink/ink1317.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1:44"/>
    </inkml:context>
    <inkml:brush xml:id="br0">
      <inkml:brushProperty name="width" value="0.0473678670823574" units="cm"/>
      <inkml:brushProperty name="height" value="0.0473678670823574" units="cm"/>
      <inkml:brushProperty name="color" value="#F2395B"/>
      <inkml:brushProperty name="ignorePressure" value="0"/>
    </inkml:brush>
  </inkml:definitions>
  <inkml:trace contextRef="#ctx0" brushRef="#br0">100400.000000 36350.000000 464,'1.000000'-36.000000'11,"4.000000"28.000000"23 ,3.000000 28.000000 22,3.000000 29.000000 22,-2.000000 15.000000 4,-6.000000 3.000000-15,-6.000000 3.000000-15,-6.000000 4.000000-15,-6.000000 4.000000-10,-2.000000 6.000000-2,-3.000000 7.000000-3,-3.000000 6.000000-2,-2.000000 1.000000-5,0.000000-3.000000-7,0.000000-3.000000-6,0.000000-2.000000-8,0.000000-5.000000-8,0.000000-2.000000-11,0.000000-3.000000-11,0.000000-3.000000-11,3.000000-7.000000-3,6.000000-9.000000 4,7.000000-10.000000 2,6.000000-8.000000 5,1.000000-8.000000-1,-3.000000-2.000000-3,-3.000000-3.000000-5,-2.000000-3.000000-3</inkml:trace>
</inkml:ink>
</file>

<file path=ppt/ink/ink131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1:44"/>
    </inkml:context>
    <inkml:brush xml:id="br0">
      <inkml:brushProperty name="width" value="0.0417404063045979" units="cm"/>
      <inkml:brushProperty name="height" value="0.0417404063045979" units="cm"/>
      <inkml:brushProperty name="color" value="#F2395B"/>
      <inkml:brushProperty name="ignorePressure" value="0"/>
    </inkml:brush>
  </inkml:definitions>
  <inkml:trace contextRef="#ctx0" brushRef="#br0">101050.000000 37000.000000 527,'-24.000000'-16.000000'84,"4.000000"19.000000"-14 ,3.000000 19.000000-15,3.000000 19.000000-16,3.000000 9.000000-8,3.000000 0.000000-3,3.000000 0.000000 0,4.000000 0.000000-3,1.000000 0.000000-2,0.000000 0.000000-4,0.000000 0.000000-4,0.000000 0.000000-3,4.000000-2.000000-1,10.000000-3.000000-2,10.000000-3.000000 1,9.000000-2.000000-1,7.000000-9.000000-5,7.000000-12.000000-7,6.000000-13.000000-7,7.000000-12.000000-9,0.000000-12.000000-5,-2.000000-8.000000-2,-3.000000-10.000000-2,-3.000000-9.000000-3,-4.000000-7.000000 1,-3.000000-3.000000 2,-3.000000-3.000000 4,-2.000000-2.000000 2,-6.000000-1.000000 5,-6.000000 3.000000 6,-6.000000 3.000000 5,-6.000000 4.000000 6,-10.000000 4.000000 3,-12.000000 6.000000 0,-13.000000 7.000000 1,-12.000000 6.000000 1,-13.000000 6.000000-3,-12.000000 6.000000-6,-13.000000 7.000000-5,-12.000000 6.000000-5,1.000000 4.000000-1,16.000000 4.000000 1,15.000000 3.000000 3,17.000000 3.000000 2,7.000000 1.000000-4,0.000000 1.000000-10,0.000000-1.000000-11,0.000000 1.000000-10</inkml:trace>
</inkml:ink>
</file>

<file path=ppt/ink/ink131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1:45"/>
    </inkml:context>
    <inkml:brush xml:id="br0">
      <inkml:brushProperty name="width" value="0.0443133749067783" units="cm"/>
      <inkml:brushProperty name="height" value="0.0443133749067783" units="cm"/>
      <inkml:brushProperty name="color" value="#F2395B"/>
      <inkml:brushProperty name="ignorePressure" value="0"/>
    </inkml:brush>
  </inkml:definitions>
  <inkml:trace contextRef="#ctx0" brushRef="#br0">101900.000000 35850.000000 496,'51.000000'-18.000000'61,"4.000000"17.000000"-8 ,3.000000 15.000000-8,3.000000 16.000000-8,-1.000000 9.000000-6,-2.000000 3.000000-3,-3.000000 3.000000-2,-3.000000 4.000000-2,-2.000000 2.000000-3,0.000000 4.000000-1,0.000000 3.000000-2,0.000000 3.000000-1,-2.000000-1.000000-1,-3.000000-2.000000-1,-3.000000-3.000000-1,-2.000000-3.000000 0,-6.000000-1.000000 0,-6.000000 4.000000-2,-6.000000 3.000000-1,-6.000000 3.000000 0,-6.000000 1.000000-2,-2.000000 1.000000-4,-3.000000-1.000000-4,-3.000000 1.000000-2,-7.000000-1.000000-3,-9.000000 1.000000 0,-10.000000-1.000000-1,-8.000000 1.000000-1,-12.000000 2.000000-5,-12.000000 7.000000-11,-13.000000 6.000000-9,-12.000000 7.000000-11,-1.000000-4.000000-1,14.000000-12.000000 6,11.000000-13.000000 7,14.000000-12.000000 7,5.000000-9.000000-2,1.000000-2.000000-12,-1.000000-3.000000-11,1.000000-3.000000-11</inkml:trace>
</inkml:ink>
</file>

<file path=ppt/ink/ink1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6:16"/>
    </inkml:context>
    <inkml:brush xml:id="br0">
      <inkml:brushProperty name="width" value="0.0479051321744919" units="cm"/>
      <inkml:brushProperty name="height" value="0.0479051321744919" units="cm"/>
      <inkml:brushProperty name="color" value="#00BFF3"/>
      <inkml:brushProperty name="ignorePressure" value="0"/>
    </inkml:brush>
  </inkml:definitions>
  <inkml:trace contextRef="#ctx0" brushRef="#br0">70550.000000 19400.000000 459,'-2.000000'-46.000000'9,"-3.000000"10.000000"20 ,-3.000000 10.000000 20,-2.000000 9.000000 18,-5.000000 10.000000 5,-2.000000 14.000000-13,-3.000000 11.000000-12,-3.000000 14.000000-11,-7.000000 13.000000-7,-9.000000 16.000000-2,-10.000000 15.000000-1,-8.000000 17.000000-2,-6.000000 7.000000-4,1.000000 0.000000-4,-1.000000 0.000000-7,1.000000 0.000000-4,-1.000000 0.000000-3,1.000000 0.000000 1,-1.000000 0.000000 2,1.000000 0.000000 0,1.000000-2.000000-3,3.000000-3.000000-9,3.000000-3.000000-8,4.000000-2.000000-9</inkml:trace>
</inkml:ink>
</file>

<file path=ppt/ink/ink132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1:46"/>
    </inkml:context>
    <inkml:brush xml:id="br0">
      <inkml:brushProperty name="width" value="0.0424229875206947" units="cm"/>
      <inkml:brushProperty name="height" value="0.0424229875206947" units="cm"/>
      <inkml:brushProperty name="color" value="#F2395B"/>
      <inkml:brushProperty name="ignorePressure" value="0"/>
    </inkml:brush>
  </inkml:definitions>
  <inkml:trace contextRef="#ctx0" brushRef="#br0">92700.000000 35450.000000 518,'-8.000000'-47.000000'4,"-16.000000"6.000000"8 ,-15.000000 7.000000 8,-15.000000 6.000000 7,-4.000000 6.000000 3,9.000000 6.000000-2,10.000000 7.000000-2,10.000000 6.000000-3,0.000000 6.000000-1,-5.000000 6.000000 0,-7.000000 7.000000 2,-5.000000 6.000000-1,-4.000000 9.000000 0,0.000000 13.000000-1,0.000000 12.000000-3,0.000000 13.000000-1,0.000000 9.000000-1,0.000000 6.000000-2,0.000000 7.000000 0,0.000000 6.000000-2,0.000000 7.000000 0,0.000000 10.000000-3,0.000000 10.000000-1,0.000000 9.000000-3,4.000000 1.000000 1,10.000000-6.000000 1,10.000000-6.000000 1,9.000000-6.000000 2,6.000000-6.000000-5,3.000000-2.000000-12,3.000000-3.000000-10,4.000000-3.000000-11,11.000000-2.000000-7,23.000000 0.000000-2,22.000000 0.000000-2,22.000000 0.000000-3,13.000000-7.000000-1,7.000000-11.000000 0,6.000000-14.000000-1,7.000000-11.000000 1,-6.000000-12.000000 0,-15.000000-9.000000 4,-15.000000-10.000000 3,-16.000000-8.000000 2</inkml:trace>
</inkml:ink>
</file>

<file path=ppt/ink/ink132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1:46"/>
    </inkml:context>
    <inkml:brush xml:id="br0">
      <inkml:brushProperty name="width" value="0.0406197123229504" units="cm"/>
      <inkml:brushProperty name="height" value="0.0406197123229504" units="cm"/>
      <inkml:brushProperty name="color" value="#F2395B"/>
      <inkml:brushProperty name="ignorePressure" value="0"/>
    </inkml:brush>
  </inkml:definitions>
  <inkml:trace contextRef="#ctx0" brushRef="#br0">91500.000000 38600.000000 541,'-55.000000'0.000000'8,"41.000000"0.000000"16 ,40.000000 0.000000 16,42.000000 0.000000 16,27.000000 0.000000 4,16.000000 0.000000-11,15.000000 0.000000-10,17.000000 0.000000-9,16.000000 0.000000-7,19.000000 0.000000-2,19.000000 0.000000-2,19.000000 0.000000-3,23.000000 0.000000-1,28.000000 0.000000-2,28.000000 0.000000-1,29.000000 0.000000-1,16.000000 0.000000-2,7.000000 0.000000-2,6.000000 0.000000-3,7.000000 0.000000-2,-1.000000 0.000000-3,-6.000000 0.000000-4,-6.000000 0.000000-4,-6.000000 0.000000-4,-10.000000 3.000000-3,-12.000000 6.000000-1,-13.000000 7.000000-1,-12.000000 6.000000-2,-13.000000 1.000000 0,-12.000000-3.000000 0,-13.000000-3.000000 0,-12.000000-2.000000 0,-15.000000-1.000000 1,-15.000000 3.000000 1,-15.000000 3.000000 1,-16.000000 4.000000 2,-15.000000 1.000000 2,-11.000000 0.000000 5,-14.000000 0.000000 4,-11.000000 0.000000 4,-17.000000 0.000000 2,-18.000000 0.000000-1,-19.000000 0.000000-1,-18.000000 0.000000-2,-12.000000-4.000000-2,-3.000000-5.000000-4,-3.000000-7.000000-4,-2.000000-5.000000-3,-5.000000-3.000000-3,-2.000000 4.000000-2,-3.000000 3.000000-3,-3.000000 3.000000-3,-1.000000-1.000000 0,4.000000-2.000000-2,3.000000-3.000000 1,3.000000-3.000000 0</inkml:trace>
</inkml:ink>
</file>

<file path=ppt/ink/ink1322.xml><?xml version="1.0" encoding="utf-8"?>
<inkml:ink xmlns:inkml="http://www.w3.org/2003/InkML">
  <annotation type="ScanImages2ExtractSignatures">1</annotation>
  <annotation type="ScanImagesWidth">-766824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1:47"/>
    </inkml:context>
    <inkml:brush xml:id="br0">
      <inkml:brushProperty name="width" value="0.042667530477047" units="cm"/>
      <inkml:brushProperty name="height" value="0.042667530477047" units="cm"/>
      <inkml:brushProperty name="color" value="#F2395B"/>
      <inkml:brushProperty name="ignorePressure" value="0"/>
    </inkml:brush>
  </inkml:definitions>
  <inkml:trace contextRef="#ctx0" brushRef="#br0">95850.000000 39800.000000 515,'48.000000'-22.000000'0,"-3.000000"6.000000"0 ,-3.000000 7.000000 0,-2.000000 6.000000 0,2.000000 3.000000 6,9.000000 0.000000 13,10.000000 0.000000 11,10.000000 0.000000 13,4.000000 0.000000 5,0.000000 0.000000-3,0.000000 0.000000-2,0.000000 0.000000-2,-5.000000 3.000000-3,-9.000000 6.000000-5,-10.000000 7.000000-5,-8.000000 6.000000-5,-11.000000 6.000000-3,-8.000000 6.000000-1,-10.000000 7.000000-2,-9.000000 6.000000-1,-13.000000 6.000000-5,-16.000000 6.000000-7,-15.000000 7.000000-6,-15.000000 6.000000-7,-12.000000 1.000000-2,-6.000000-3.000000 3,-6.000000-3.000000 3,-6.000000-2.000000 3,2.000000-6.000000-1,14.000000-6.000000-6,11.000000-6.000000-6,14.000000-6.000000-6,16.000000-7.000000 1,22.000000-6.000000 4,22.000000-6.000000 6,23.000000-6.000000 5,24.000000-7.000000 2,28.000000-6.000000-1,28.000000-6.000000 0,29.000000-6.000000-2,13.000000-7.000000-4,1.000000-6.000000-10,-1.000000-6.000000-8,1.000000-6.000000-9,-15.000000-1.000000-6,-28.000000 7.000000-4,-28.000000 6.000000-3,-27.000000 7.000000-4</inkml:trace>
</inkml:ink>
</file>

<file path=ppt/ink/ink132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1:47"/>
    </inkml:context>
    <inkml:brush xml:id="br0">
      <inkml:brushProperty name="width" value="0.0445853509008884" units="cm"/>
      <inkml:brushProperty name="height" value="0.0445853509008884" units="cm"/>
      <inkml:brushProperty name="color" value="#F2395B"/>
      <inkml:brushProperty name="ignorePressure" value="0"/>
    </inkml:brush>
  </inkml:definitions>
  <inkml:trace contextRef="#ctx0" brushRef="#br0">99050.000000 39900.000000 493,'-93.000000'-43.000000'57,"17.000000"17.000000"-10 ,15.000000 15.000000-11,16.000000 16.000000-10,7.000000 10.000000-2,1.000000 7.000000 2,-1.000000 6.000000 5,1.000000 7.000000 3,2.000000 2.000000 0,7.000000 1.000000-4,6.000000-1.000000-3,7.000000 1.000000-5,5.000000-1.000000-3,7.000000 1.000000-3,6.000000-1.000000-2,7.000000 1.000000-3,5.000000-3.000000-1,7.000000-2.000000-1,6.000000-3.000000 1,7.000000-3.000000-1,5.000000-1.000000-1,7.000000 4.000000-4,6.000000 3.000000-1,7.000000 3.000000-4,-1.000000-1.000000-1,-6.000000-2.000000-1,-6.000000-3.000000 1,-6.000000-3.000000-1,-7.000000-1.000000 0,-6.000000 4.000000-3,-6.000000 3.000000-2,-6.000000 3.000000-3,-13.000000 3.000000 1,-19.000000 3.000000 2,-18.000000 3.000000 1,-19.000000 4.000000 3,-15.000000 2.000000 0,-8.000000 4.000000-1,-10.000000 3.000000-1,-9.000000 3.000000-1,-4.000000-2.000000-3,4.000000-6.000000-5,3.000000-6.000000-4,3.000000-6.000000-5,9.000000-6.000000-5,16.000000-2.000000-5,15.000000-3.000000-5,17.000000-3.000000-6,7.000000-6.000000-2,0.000000-5.000000 1,0.000000-7.000000 0,0.000000-5.000000 0</inkml:trace>
</inkml:ink>
</file>

<file path=ppt/ink/ink132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1:48"/>
    </inkml:context>
    <inkml:brush xml:id="br0">
      <inkml:brushProperty name="width" value="0.0409365929663181" units="cm"/>
      <inkml:brushProperty name="height" value="0.0409365929663181" units="cm"/>
      <inkml:brushProperty name="color" value="#F2395B"/>
      <inkml:brushProperty name="ignorePressure" value="0"/>
    </inkml:brush>
  </inkml:definitions>
  <inkml:trace contextRef="#ctx0" brushRef="#br0">104000.000000 36950.000000 537,'-97.000000'95.000000'145,"6.000000"-9.000000"-32 ,7.000000-10.000000-33,6.000000-8.000000-32,3.000000-4.000000-20,0.000000 3.000000-6,0.000000 3.000000-7,0.000000 4.000000-7,0.000000 2.000000-5,0.000000 4.000000-3,0.000000 3.000000-3,0.000000 3.000000-3,6.000000-5.000000-7,13.000000-12.000000-10,12.000000-13.000000-9,13.000000-12.000000-9</inkml:trace>
</inkml:ink>
</file>

<file path=ppt/ink/ink1325.xml><?xml version="1.0" encoding="utf-8"?>
<inkml:ink xmlns:inkml="http://www.w3.org/2003/InkML">
  <annotation type="ScanImages2ExtractSignatures">1</annotation>
  <annotation type="ScanImagesWidth">-1346371584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1:49"/>
    </inkml:context>
    <inkml:brush xml:id="br0">
      <inkml:brushProperty name="width" value="0.0444081723690033" units="cm"/>
      <inkml:brushProperty name="height" value="0.0444081723690033" units="cm"/>
      <inkml:brushProperty name="color" value="#F2395B"/>
      <inkml:brushProperty name="ignorePressure" value="0"/>
    </inkml:brush>
  </inkml:definitions>
  <inkml:trace contextRef="#ctx0" brushRef="#br0">103150.000000 36800.000000 495,'25.000000'51.000000'108,"0.000000"4.000000"-19 ,0.000000 3.000000-21,0.000000 3.000000-19,0.000000 3.000000-11,0.000000 3.000000-4,0.000000 3.000000-3,0.000000 4.000000-3,0.000000 2.000000-5,0.000000 4.000000-5,0.000000 3.000000-6,0.000000 3.000000-6,-2.000000 1.000000-5,-3.000000 1.000000-7,-3.000000-1.000000-6,-2.000000 1.000000-5,-5.000000-3.000000-5,-2.000000-2.000000-2,-3.000000-3.000000-3,-3.000000-3.000000-2,-2.000000-7.000000-4,0.000000-9.000000-5,0.000000-10.000000-4,0.000000-8.000000-6</inkml:trace>
</inkml:ink>
</file>

<file path=ppt/ink/ink132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1:49"/>
    </inkml:context>
    <inkml:brush xml:id="br0">
      <inkml:brushProperty name="width" value="0.037788063287735" units="cm"/>
      <inkml:brushProperty name="height" value="0.037788063287735" units="cm"/>
      <inkml:brushProperty name="color" value="#F2395B"/>
      <inkml:brushProperty name="ignorePressure" value="0"/>
    </inkml:brush>
  </inkml:definitions>
  <inkml:trace contextRef="#ctx0" brushRef="#br0">104600.000000 36950.000000 582,'1.000000'-41.000000'10,"4.000000"19.000000"19 ,3.000000 19.000000 20,3.000000 19.000000 20,-4.000000 15.000000 4,-8.000000 13.000000-14,-10.000000 12.000000-12,-9.000000 13.000000-13,-7.000000 6.000000-10,-3.000000 0.000000-8,-3.000000 0.000000-9,-2.000000 0.000000-7,-1.000000-4.000000-7,3.000000-5.000000-9,3.000000-7.000000-6,4.000000-5.000000-8,4.000000-6.000000-3,6.000000-3.000000 3,7.000000-3.000000 2,6.000000-2.000000 3</inkml:trace>
</inkml:ink>
</file>

<file path=ppt/ink/ink1327.xml><?xml version="1.0" encoding="utf-8"?>
<inkml:ink xmlns:inkml="http://www.w3.org/2003/InkML">
  <annotation type="ScanImages2ExtractSignatures">1</annotation>
  <annotation type="ScanImagesWidth">181027432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1:49"/>
    </inkml:context>
    <inkml:brush xml:id="br0">
      <inkml:brushProperty name="width" value="0.0457191504538059" units="cm"/>
      <inkml:brushProperty name="height" value="0.0457191504538059" units="cm"/>
      <inkml:brushProperty name="color" value="#F2395B"/>
      <inkml:brushProperty name="ignorePressure" value="0"/>
    </inkml:brush>
  </inkml:definitions>
  <inkml:trace contextRef="#ctx0" brushRef="#br0">105100.000000 37400.000000 481,'-25.000000'71.000000'114,"0.000000"-5.000000"-22 ,0.000000-7.000000-22,0.000000-5.000000-23,1.000000-3.000000-12,4.000000 4.000000-4,3.000000 3.000000-3,3.000000 3.000000-3,3.000000-1.000000-4,3.000000-2.000000-2,3.000000-3.000000-3,4.000000-3.000000-3,8.000000-9.000000-6,17.000000-11.000000-8,15.000000-14.000000-9,16.000000-11.000000-10,7.000000-15.000000-3,1.000000-16.000000 1,-1.000000-15.000000 1,1.000000-15.000000 2,-4.000000-9.000000 0,-6.000000 1.000000 3,-6.000000-1.000000 3,-6.000000 1.000000 1,-7.000000 1.000000 3,-6.000000 3.000000 3,-6.000000 3.000000 2,-6.000000 4.000000 3,-9.000000 2.000000 3,-8.000000 4.000000 3,-10.000000 3.000000 5,-9.000000 3.000000 4,-9.000000 4.000000-2,-5.000000 7.000000-7,-7.000000 6.000000-6,-5.000000 7.000000-7,-4.000000 4.000000-6,0.000000 3.000000-2,0.000000 3.000000-3,0.000000 4.000000-4</inkml:trace>
</inkml:ink>
</file>

<file path=ppt/ink/ink1328.xml><?xml version="1.0" encoding="utf-8"?>
<inkml:ink xmlns:inkml="http://www.w3.org/2003/InkML">
  <annotation type="ScanImages2ExtractSignatures">1</annotation>
  <annotation type="ScanImagesWidth">787480576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1:49"/>
    </inkml:context>
    <inkml:brush xml:id="br0">
      <inkml:brushProperty name="width" value="0.0367610082030296" units="cm"/>
      <inkml:brushProperty name="height" value="0.0367610082030296" units="cm"/>
      <inkml:brushProperty name="color" value="#F2395B"/>
      <inkml:brushProperty name="ignorePressure" value="0"/>
    </inkml:brush>
  </inkml:definitions>
  <inkml:trace contextRef="#ctx0" brushRef="#br0">105900.000000 36350.000000 598,'3.000000'-47.000000'0,"6.000000"6.000000"0 ,7.000000 7.000000 0,6.000000 6.000000 0,3.000000 6.000000 8,0.000000 6.000000 16,0.000000 7.000000 16,0.000000 6.000000 16,3.000000 3.000000 4,6.000000 0.000000-9,7.000000 0.000000-7,6.000000 0.000000-9,3.000000 0.000000-6,0.000000 0.000000-7,0.000000 0.000000-5,0.000000 0.000000-5,-4.000000 3.000000-8,-5.000000 6.000000-9,-7.000000 7.000000-9,-5.000000 6.000000-8,-4.000000 1.000000-8,0.000000-3.000000-7,0.000000-3.000000-8,0.000000-2.000000-7</inkml:trace>
</inkml:ink>
</file>

<file path=ppt/ink/ink1329.xml><?xml version="1.0" encoding="utf-8"?>
<inkml:ink xmlns:inkml="http://www.w3.org/2003/InkML">
  <annotation type="ScanImages2ExtractSignatures">1</annotation>
  <annotation type="ScanImagesWidth">-2096106944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1:50"/>
    </inkml:context>
    <inkml:brush xml:id="br0">
      <inkml:brushProperty name="width" value="0.0411704853177071" units="cm"/>
      <inkml:brushProperty name="height" value="0.0411704853177071" units="cm"/>
      <inkml:brushProperty name="color" value="#F2395B"/>
      <inkml:brushProperty name="ignorePressure" value="0"/>
    </inkml:brush>
  </inkml:definitions>
  <inkml:trace contextRef="#ctx0" brushRef="#br0">106800.000000 35650.000000 534,'70.000000'-24.000000'0,"-9.000000"4.000000"0 ,-10.000000 3.000000 0,-8.000000 3.000000 0,-4.000000 1.000000 1,3.000000 1.000000 4,3.000000-1.000000 3,4.000000 1.000000 3,-1.000000 2.000000 7,-3.000000 7.000000 10,-3.000000 6.000000 11,-2.000000 7.000000 11,-8.000000 7.000000 0,-8.000000 9.000000-6,-10.000000 10.000000-9,-9.000000 10.000000-7,-12.000000 5.000000-7,-11.000000 4.000000-5,-14.000000 3.000000-6,-11.000000 3.000000-6,-6.000000-1.000000-3,4.000000-2.000000-1,3.000000-3.000000-1,3.000000-3.000000-2,6.000000-4.000000 0,9.000000-3.000000-1,10.000000-3.000000-1,10.000000-2.000000 0,7.000000-3.000000 0,6.000000 1.000000 2,7.000000-1.000000 2,6.000000 1.000000 1,6.000000-3.000000 1,6.000000-2.000000 0,7.000000-3.000000 0,6.000000-3.000000 0,-1.000000 1.000000 2,-5.000000 6.000000 4,-7.000000 7.000000 3,-5.000000 6.000000 3,-8.000000 1.000000 3,-5.000000-3.000000 0,-7.000000-3.000000 0,-5.000000-2.000000 1,-14.000000 0.000000-4,-18.000000 7.000000-4,-19.000000 6.000000-6,-18.000000 7.000000-6,-20.000000 4.000000-7,-18.000000 3.000000-7,-19.000000 3.000000-7,-18.000000 4.000000-8,4.000000-6.000000-1,28.000000-11.000000 6,28.000000-14.000000 7,29.000000-11.000000 6,13.000000-7.000000-5,1.000000 0.000000-17,-1.000000 0.000000-18,1.000000 0.000000-16</inkml:trace>
</inkml:ink>
</file>

<file path=ppt/ink/ink133.xml><?xml version="1.0" encoding="utf-8"?>
<inkml:ink xmlns:inkml="http://www.w3.org/2003/InkML">
  <annotation type="ScanImages2ExtractSignatures">1</annotation>
  <annotation type="ScanImagesWidth">1627667365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6:16"/>
    </inkml:context>
    <inkml:brush xml:id="br0">
      <inkml:brushProperty name="width" value="0.0467005632817745" units="cm"/>
      <inkml:brushProperty name="height" value="0.0467005632817745" units="cm"/>
      <inkml:brushProperty name="color" value="#00BFF3"/>
      <inkml:brushProperty name="ignorePressure" value="0"/>
    </inkml:brush>
  </inkml:definitions>
  <inkml:trace contextRef="#ctx0" brushRef="#br0">69600.000000 19550.000000 471,'-24.000000'-25.000000'5,"4.000000"0.000000"13 ,3.000000 0.000000 12,3.000000 0.000000 11,6.000000 9.000000 7,9.000000 19.000000 1,10.000000 19.000000 1,10.000000 19.000000 1,7.000000 10.000000-2,6.000000 4.000000-8,7.000000 3.000000-6,6.000000 3.000000-8,6.000000 1.000000-5,6.000000 1.000000-5,7.000000-1.000000-3,6.000000 1.000000-4,3.000000-1.000000-4,0.000000 1.000000-1,0.000000-1.000000-2,0.000000 1.000000-2,-7.000000-4.000000-1,-11.000000-6.000000 2,-14.000000-6.000000 0,-11.000000-6.000000 1,-7.000000-2.000000-14,0.000000 3.000000-26,0.000000 3.000000-27,0.000000 4.000000-27</inkml:trace>
</inkml:ink>
</file>

<file path=ppt/ink/ink13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1:51"/>
    </inkml:context>
    <inkml:brush xml:id="br0">
      <inkml:brushProperty name="width" value="0.036777600646019" units="cm"/>
      <inkml:brushProperty name="height" value="0.036777600646019" units="cm"/>
      <inkml:brushProperty name="color" value="#F2395B"/>
      <inkml:brushProperty name="ignorePressure" value="0"/>
    </inkml:brush>
  </inkml:definitions>
  <inkml:trace contextRef="#ctx0" brushRef="#br0">100850.000000 39100.000000 598,'-47.000000'-2.000000'1,"6.000000"-3.000000"3 ,7.000000-3.000000 3,6.000000-2.000000 2,18.000000 2.000000 6,32.000000 9.000000 7,31.000000 10.000000 9,32.000000 10.000000 9,27.000000 2.000000 0,26.000000-3.000000-4,24.000000-3.000000-6,26.000000-2.000000-4,19.000000-5.000000-4,17.000000-2.000000-2,15.000000-3.000000-2,16.000000-3.000000-2,15.000000 1.000000-1,16.000000 6.000000-1,15.000000 7.000000-1,17.000000 6.000000-2,11.000000 4.000000-3,10.000000 4.000000-4,10.000000 3.000000-7,9.000000 3.000000-4,20.000000 3.000000-7,31.000000 3.000000-8,32.000000 3.000000-7,31.000000 4.000000-8,-38.000000-3.000000-7,-106.000000-5.000000-8,-106.000000-7.000000-8,-106.000000-5.000000-7</inkml:trace>
</inkml:ink>
</file>

<file path=ppt/ink/ink133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1:54"/>
    </inkml:context>
    <inkml:brush xml:id="br0">
      <inkml:brushProperty name="width" value="0.0442869439721107" units="cm"/>
      <inkml:brushProperty name="height" value="0.0442869439721107" units="cm"/>
      <inkml:brushProperty name="color" value="#F2395B"/>
      <inkml:brushProperty name="ignorePressure" value="0"/>
    </inkml:brush>
  </inkml:definitions>
  <inkml:trace contextRef="#ctx0" brushRef="#br0">84350.000000 37500.000000 496,'21.000000'-47.000000'6,"-5.000000"6.000000"13 ,-7.000000 7.000000 11,-5.000000 6.000000 13,-4.000000 9.000000 4,0.000000 13.000000-4,0.000000 12.000000-5,0.000000 13.000000-4,-7.000000 10.000000-3,-11.000000 10.000000-1,-14.000000 10.000000-1,-11.000000 9.000000-2,-14.000000 10.000000-2,-11.000000 14.000000-4,-14.000000 11.000000-3,-11.000000 14.000000-3,-11.000000 7.000000-3,-5.000000 3.000000-1,-7.000000 3.000000-1,-5.000000 4.000000-1,-4.000000 5.000000-3,0.000000 10.000000-7,0.000000 10.000000-7,0.000000 9.000000-5,3.000000 1.000000-6,6.000000-6.000000-4,7.000000-6.000000-4,6.000000-6.000000-5,9.000000-10.000000-1,13.000000-12.000000-1,12.000000-13.000000 0,13.000000-12.000000 0,12.000000-13.000000 0,13.000000-12.000000 0,12.000000-13.000000-1,13.000000-12.000000 1</inkml:trace>
</inkml:ink>
</file>

<file path=ppt/ink/ink1332.xml><?xml version="1.0" encoding="utf-8"?>
<inkml:ink xmlns:inkml="http://www.w3.org/2003/InkML">
  <annotation type="ScanImages2ExtractSignatures">1</annotation>
  <annotation type="ScanImagesWidth">827900971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1:55"/>
    </inkml:context>
    <inkml:brush xml:id="br0">
      <inkml:brushProperty name="width" value="0.042223546653986" units="cm"/>
      <inkml:brushProperty name="height" value="0.042223546653986" units="cm"/>
      <inkml:brushProperty name="color" value="#F2395B"/>
      <inkml:brushProperty name="ignorePressure" value="0"/>
    </inkml:brush>
  </inkml:definitions>
  <inkml:trace contextRef="#ctx0" brushRef="#br0">82700.000000 37850.000000 521,'-44.000000'-94.000000'4,"13.000000"13.000000"8 ,12.000000 12.000000 8,13.000000 13.000000 8,12.000000 15.000000 7,13.000000 19.000000 8,12.000000 19.000000 8,13.000000 19.000000 7,6.000000 16.000000-2,0.000000 17.000000-8,0.000000 15.000000-10,0.000000 16.000000-9,3.000000 15.000000-8,6.000000 16.000000-4,7.000000 15.000000-6,6.000000 17.000000-4,6.000000 10.000000-7,6.000000 6.000000-8,7.000000 7.000000-9,6.000000 6.000000-8,-7.000000-13.000000-3,-18.000000-31.000000 1,-19.000000-31.000000 3,-18.000000-31.000000 1,-10.000000-15.000000-6,0.000000 4.000000-15,0.000000 3.000000-15,0.000000 3.000000-16</inkml:trace>
</inkml:ink>
</file>

<file path=ppt/ink/ink1333.xml><?xml version="1.0" encoding="utf-8"?>
<inkml:ink xmlns:inkml="http://www.w3.org/2003/InkML">
  <annotation type="ScanImages2ExtractSignatures">1</annotation>
  <annotation type="ScanImagesWidth">990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2:06"/>
    </inkml:context>
    <inkml:brush xml:id="br0">
      <inkml:brushProperty name="width" value="0.043413583189249" units="cm"/>
      <inkml:brushProperty name="height" value="0.043413583189249" units="cm"/>
      <inkml:brushProperty name="color" value="#F2395B"/>
      <inkml:brushProperty name="ignorePressure" value="0"/>
    </inkml:brush>
  </inkml:definitions>
  <inkml:trace contextRef="#ctx0" brushRef="#br0">2400.000000 5100.000000 506,'-43.000000'-68.000000'4,"17.000000"17.000000"9 ,15.000000 15.000000 7,16.000000 16.000000 9,10.000000 5.000000 4,7.000000-2.000000-2,6.000000-3.000000-1,7.000000-3.000000-1,8.000000-9.000000-3,14.000000-11.000000-2,11.000000-14.000000-3,14.000000-11.000000-2,8.000000-12.000000-4,7.000000-9.000000-1,6.000000-10.000000-3,7.000000-8.000000-2,4.000000-4.000000-1,3.000000 3.000000 1,3.000000 3.000000 0,4.000000 4.000000 1,-6.000000 8.000000-3,-11.000000 17.000000-4,-14.000000 15.000000-4,-11.000000 16.000000-5,-7.000000 12.000000-4,0.000000 9.000000-2,0.000000 10.000000-4,0.000000 10.000000-2,-7.000000 8.000000-1,-11.000000 10.000000 3,-14.000000 10.000000 2,-11.000000 9.000000 3,-11.000000 10.000000 2,-5.000000 14.000000 2,-7.000000 11.000000 2,-5.000000 14.000000 2,-11.000000 7.000000 2,-11.000000 3.000000 3,-14.000000 3.000000 2,-11.000000 4.000000 4,-9.000000 1.000000 1,-3.000000 0.000000 2,-3.000000 0.000000 1,-2.000000 0.000000 2,-5.000000 1.000000-1,-2.000000 4.000000-1,-3.000000 3.000000-1,-3.000000 3.000000-1,-2.000000 6.000000-1,0.000000 9.000000 0,0.000000 10.000000-2,0.000000 10.000000 0,3.000000 0.000000-1,6.000000-5.000000 0,7.000000-7.000000 0,6.000000-5.000000 0,6.000000-12.000000-1,6.000000-16.000000 0,7.000000-15.000000-2,6.000000-15.000000-1,7.000000-28.000000-3,10.000000-36.000000-3,10.000000-39.000000-4,9.000000-36.000000-5,4.000000-32.000000 0,1.000000-25.000000 0,-1.000000-25.000000 2,1.000000-25.000000 1,-4.000000-19.000000-2,-6.000000-12.000000-4,-6.000000-13.000000-6,-6.000000-12.000000-5,-7.000000-4.000000-1,-6.000000 7.000000 5,-6.000000 6.000000 4,-6.000000 7.000000 4,-4.000000 10.000000 4,1.000000 16.000000 2,-1.000000 15.000000 2,1.000000 17.000000 3,1.000000 14.000000 1,3.000000 17.000000-1,3.000000 15.000000 1,4.000000 16.000000-1,2.000000 15.000000 6,4.000000 16.000000 12,3.000000 15.000000 11,3.000000 17.000000 12,15.000000 19.000000 4,29.000000 26.000000-4,28.000000 24.000000-3,28.000000 26.000000-5,9.000000 16.000000-3,-9.000000 10.000000-4,-10.000000 10.000000-4,-8.000000 9.000000-5,3.000000 20.000000-1,20.000000 31.000000-1,18.000000 32.000000 1,20.000000 31.000000-1,-3.000000-4.000000-1,-21.000000-36.000000-2,-22.000000-39.000000-3,-22.000000-36.000000-2,-10.000000-18.000000-3,4.000000 3.000000 0,3.000000 3.000000-1,3.000000 4.000000-1,-2.000000-4.000000-1,-6.000000-9.000000 2,-6.000000-10.000000 1,-6.000000-8.000000 1,-9.000000-9.000000 1,-8.000000-6.000000-2,-10.000000-6.000000 0,-9.000000-6.000000-2,-13.000000-7.000000 1,-16.000000-6.000000 0,-15.000000-6.000000 2,-15.000000-6.000000-1,-14.000000-10.000000 1,-8.000000-12.000000-1,-10.000000-13.000000-1,-9.000000-12.000000-1,-7.000000-10.000000-1,-3.000000-6.000000-1,-3.000000-6.000000-3,-2.000000-6.000000-2,0.000000-2.000000-1,7.000000 3.000000-1,6.000000 3.000000-3,7.000000 4.000000 0,2.000000-1.000000-2,1.000000-3.000000-2,-1.000000-3.000000-1,1.000000-2.000000-2,7.000000 0.000000-2,16.000000 7.000000-1,15.000000 6.000000-2,17.000000 7.000000-2,11.000000 4.000000-1,10.000000 3.000000-1,10.000000 3.000000-2,9.000000 4.000000 0,6.000000 2.000000 0,3.000000 4.000000-2,3.000000 3.000000 1,4.000000 3.000000-1</inkml:trace>
</inkml:ink>
</file>

<file path=ppt/ink/ink1334.xml><?xml version="1.0" encoding="utf-8"?>
<inkml:ink xmlns:inkml="http://www.w3.org/2003/InkML">
  <annotation type="ScanImages2ExtractSignatures">1</annotation>
  <annotation type="ScanImagesWidth">926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2:07"/>
    </inkml:context>
    <inkml:brush xml:id="br0">
      <inkml:brushProperty name="width" value="0.0404780320823193" units="cm"/>
      <inkml:brushProperty name="height" value="0.0404780320823193" units="cm"/>
      <inkml:brushProperty name="color" value="#F2395B"/>
      <inkml:brushProperty name="ignorePressure" value="0"/>
    </inkml:brush>
  </inkml:definitions>
  <inkml:trace contextRef="#ctx0" brushRef="#br0">5050.000000 3950.000000 543,'-125.000000'14.000000'27,"50.000000"-22.000000"2 ,50.000000-22.000000 2,50.000000-21.000000 1,34.000000-18.000000-2,19.000000-12.000000-6,19.000000-13.000000-7,19.000000-12.000000-7,7.000000-5.000000-4,-3.000000 3.000000 0,-3.000000 3.000000-2,-2.000000 4.000000-1,-8.000000 8.000000-1,-8.000000 17.000000-2,-10.000000 15.000000-1,-9.000000 16.000000-3,-4.000000 7.000000 0,4.000000 1.000000-2,3.000000-1.000000 0,3.000000 1.000000-2,-5.000000 4.000000 2,-12.000000 9.000000 2,-13.000000 10.000000 2,-12.000000 10.000000 3,-13.000000 7.000000 3,-12.000000 6.000000 5,-13.000000 7.000000 5,-12.000000 6.000000 5,-10.000000 6.000000 2,-6.000000 6.000000-1,-6.000000 7.000000-1,-6.000000 6.000000-2,-6.000000 12.000000 0,-2.000000 19.000000-2,-3.000000 19.000000 0,-3.000000 19.000000-2,-2.000000 10.000000-1,0.000000 4.000000-3,0.000000 3.000000-3,0.000000 3.000000-3,3.000000-2.000000-1,6.000000-6.000000 0,7.000000-6.000000-1,6.000000-6.000000-1,1.000000-9.000000-1,-3.000000-8.000000 0,-3.000000-10.000000-1,-2.000000-9.000000-1,0.000000-7.000000 0,7.000000-3.000000 1,6.000000-3.000000 0,7.000000-2.000000 0,2.000000-6.000000 1,1.000000-6.000000-1,-1.000000-6.000000-1,1.000000-6.000000 0,-3.000000-6.000000 0,-2.000000-2.000000-3,-3.000000-3.000000 0,-3.000000-3.000000-2,-2.000000-15.000000-1,0.000000-24.000000-2,0.000000-26.000000-1,0.000000-24.000000-2,1.000000-23.000000-1,4.000000-18.000000 0,3.000000-19.000000 2,3.000000-18.000000-1,-1.000000-23.000000 1,-2.000000-24.000000-2,-3.000000-26.000000 0,-3.000000-24.000000-2,-2.000000-3.000000 0,0.000000 23.000000 1,0.000000 22.000000 0,0.000000 22.000000 1,0.000000 7.000000 1,0.000000-6.000000-1,0.000000-6.000000 1,0.000000-6.000000 0,0.000000 7.000000 3,0.000000 22.000000 6,0.000000 22.000000 5,0.000000 23.000000 6,3.000000 17.000000 5,6.000000 17.000000 4,7.000000 15.000000 3,6.000000 16.000000 5,4.000000 15.000000 4,4.000000 16.000000 2,3.000000 15.000000 2,3.000000 17.000000 3,9.000000 19.000000 0,16.000000 26.000000-5,15.000000 24.000000-4,17.000000 26.000000-4,7.000000 15.000000-3,0.000000 6.000000-2,0.000000 7.000000-2,0.000000 6.000000-2,1.000000 4.000000-1,4.000000 4.000000-3,3.000000 3.000000-1,3.000000 3.000000-2,1.000000-1.000000-2,1.000000-2.000000 0,-1.000000-3.000000-1,1.000000-3.000000 0,-3.000000-9.000000-1,-2.000000-11.000000 0,-3.000000-14.000000-2,-3.000000-11.000000-1,-6.000000-15.000000-1,-5.000000-16.000000-1,-7.000000-15.000000-2,-5.000000-15.000000-1,-17.000000-12.000000 0,-24.000000-6.000000 0,-26.000000-6.000000 0,-24.000000-6.000000 1,-26.000000-13.000000 0,-24.000000-19.000000 0,-26.000000-18.000000 0,-24.000000-19.000000 0,-4.000000-7.000000 0,19.000000 7.000000 1,19.000000 6.000000 1,19.000000 7.000000 2,-2.000000-6.000000-1,-22.000000-15.000000-1,-22.000000-15.000000-2,-21.000000-16.000000-2,-3.000000-1.000000-1,20.000000 17.000000 1,18.000000 15.000000 0,20.000000 16.000000-1,13.000000 10.000000 0,9.000000 7.000000-3,10.000000 6.000000-1,10.000000 7.000000-3,10.000000 7.000000-8,13.000000 9.000000-14,12.000000 10.000000-13,13.000000 10.000000-14</inkml:trace>
</inkml:ink>
</file>

<file path=ppt/ink/ink1335.xml><?xml version="1.0" encoding="utf-8"?>
<inkml:ink xmlns:inkml="http://www.w3.org/2003/InkML">
  <annotation type="ScanImages2ExtractSignatures">1</annotation>
  <annotation type="ScanImagesWidth">972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2:17"/>
    </inkml:context>
    <inkml:brush xml:id="br0">
      <inkml:brushProperty name="width" value="0.0492022894322872" units="cm"/>
      <inkml:brushProperty name="height" value="0.0492022894322872" units="cm"/>
      <inkml:brushProperty name="color" value="#F2395B"/>
      <inkml:brushProperty name="ignorePressure" value="0"/>
    </inkml:brush>
  </inkml:definitions>
  <inkml:trace contextRef="#ctx0" brushRef="#br0">27950.000000 6200.000000 447,'-19.000000'-43.000000'21,"13.000000"17.000000"4 ,12.000000 15.000000 3,13.000000 16.000000 4,6.000000 5.000000-1,0.000000-2.000000-3,0.000000-3.000000-4,0.000000-3.000000-4,3.000000-2.000000-2,6.000000 0.000000-2,7.000000 0.000000 0,6.000000 0.000000-1,6.000000-4.000000-2,6.000000-5.000000-2,7.000000-7.000000-1,6.000000-5.000000-2,3.000000-3.000000-1,0.000000 4.000000 2,0.000000 3.000000 0,0.000000 3.000000 1,0.000000 3.000000 0,0.000000 3.000000-1,0.000000 3.000000-1,0.000000 4.000000-1,0.000000 4.000000-2,0.000000 6.000000-3,0.000000 7.000000-2,0.000000 6.000000-4,0.000000 1.000000 1,0.000000-3.000000 1,0.000000-3.000000 1,0.000000-2.000000 1,0.000000-5.000000 2,0.000000-2.000000-1,0.000000-3.000000 1,0.000000-3.000000 0,-2.000000-2.000000 1,-3.000000 0.000000-1,-3.000000 0.000000 1,-2.000000 0.000000 0,-1.000000-2.000000 1,3.000000-3.000000-2,3.000000-3.000000 0,4.000000-2.000000 0,2.000000-3.000000-1,4.000000 1.000000 0,3.000000-1.000000 0,3.000000 1.000000 0,-1.000000-1.000000 0,-2.000000 1.000000 0,-3.000000-1.000000 1,-3.000000 1.000000 0,-2.000000 1.000000 0,0.000000 3.000000-1,0.000000 3.000000 1,0.000000 4.000000-1,0.000000 1.000000 0,0.000000 0.000000 0,0.000000 0.000000 0,0.000000 0.000000 1,0.000000-2.000000-1,0.000000-3.000000 2,0.000000-3.000000 0,0.000000-2.000000 1,0.000000-1.000000 0,0.000000 3.000000-1,0.000000 3.000000 0,0.000000 4.000000-1,1.000000-3.000000-1,4.000000-5.000000 0,3.000000-7.000000 1,3.000000-5.000000-1,1.000000-4.000000 0,1.000000 0.000000 0,-1.000000 0.000000-1,1.000000 0.000000 0,2.000000 0.000000 0,7.000000 0.000000 0,6.000000 0.000000 0,7.000000 0.000000 1,-1.000000 1.000000-1,-6.000000 4.000000 1,-6.000000 3.000000 0,-6.000000 3.000000 0,-4.000000 3.000000-1,1.000000 3.000000 2,-1.000000 3.000000-1,1.000000 4.000000 0,-3.000000 2.000000 0,-2.000000 4.000000 1,-3.000000 3.000000-1,-3.000000 3.000000 1,1.000000-1.000000-1,6.000000-2.000000 1,7.000000-3.000000-1,6.000000-3.000000 1,1.000000-2.000000-1,-3.000000 0.000000 0,-3.000000 0.000000 0,-2.000000 0.000000 1,-1.000000 0.000000-1,3.000000 0.000000 0,3.000000 0.000000 1,4.000000 0.000000-1,1.000000 0.000000 1,0.000000 0.000000 1,0.000000 0.000000 0,0.000000 0.000000 1,0.000000 0.000000 0,0.000000 0.000000-1,0.000000 0.000000-1,0.000000 0.000000 0,0.000000 1.000000-1,0.000000 4.000000 0,0.000000 3.000000 0,0.000000 3.000000 0,0.000000-1.000000 0,0.000000-2.000000 0,0.000000-3.000000-1,0.000000-3.000000 1,1.000000-4.000000 0,4.000000-3.000000 0,3.000000-3.000000 0,3.000000-2.000000 0,-1.000000-1.000000 1,-2.000000 3.000000 0,-3.000000 3.000000 0,-3.000000 4.000000 0,-4.000000 1.000000 0,-3.000000 0.000000 0,-3.000000 0.000000 0,-2.000000 0.000000 0,-3.000000 1.000000-1,1.000000 4.000000 0,-1.000000 3.000000-3,1.000000 3.000000 0,-1.000000-1.000000-1,1.000000-2.000000 0,-1.000000-3.000000 1,1.000000-3.000000 0,-3.000000-2.000000 1,-2.000000 0.000000 0,-3.000000 0.000000 0,-3.000000 0.000000 1,-2.000000 0.000000 0,0.000000 0.000000 2,0.000000 0.000000-1,0.000000 0.000000 2,0.000000 0.000000-1,0.000000 0.000000 1,0.000000 0.000000 0,0.000000 0.000000 0,-2.000000 0.000000 0,-3.000000 0.000000-1,-3.000000 0.000000 0,-2.000000 0.000000-1,-3.000000 0.000000 0,1.000000 0.000000-1,-1.000000 0.000000 1,1.000000 0.000000-2,-3.000000 0.000000 1,-2.000000 0.000000-1,-3.000000 0.000000 1,-3.000000 0.000000 0,-2.000000 0.000000 0,0.000000 0.000000 0,0.000000 0.000000-1,0.000000 0.000000 1,-2.000000-2.000000 0,-3.000000-3.000000-1,-3.000000-3.000000 1,-2.000000-2.000000-1,-1.000000-3.000000 0,3.000000 1.000000-3,3.000000-1.000000-2,4.000000 1.000000-3</inkml:trace>
</inkml:ink>
</file>

<file path=ppt/ink/ink1336.xml><?xml version="1.0" encoding="utf-8"?>
<inkml:ink xmlns:inkml="http://www.w3.org/2003/InkML">
  <annotation type="ScanImages2ExtractSignatures">1</annotation>
  <annotation type="ScanImagesWidth">766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2:37"/>
    </inkml:context>
    <inkml:brush xml:id="br0">
      <inkml:brushProperty name="width" value="0.0317960605025291" units="cm"/>
      <inkml:brushProperty name="height" value="0.0317960605025291" units="cm"/>
      <inkml:brushProperty name="color" value="#F2395B"/>
      <inkml:brushProperty name="ignorePressure" value="0"/>
    </inkml:brush>
  </inkml:definitions>
  <inkml:trace contextRef="#ctx0" brushRef="#br0">10150.000000 31800.000000 691,'-44.000000'-4.000000'-27,"13.000000"-5.000000"13 ,12.000000-7.000000 15,13.000000-5.000000 14,9.000000-4.000000 5,6.000000 0.000000-4,7.000000 0.000000-4,6.000000 0.000000-4,4.000000 0.000000-2,4.000000 0.000000-2,3.000000 0.000000-2,3.000000 0.000000-1,-1.000000 1.000000-1,-2.000000 4.000000 0,-3.000000 3.000000 0,-3.000000 3.000000 0,-4.000000-1.000000 0,-3.000000-2.000000 0,-3.000000-3.000000 0,-2.000000-3.000000 1,-1.000000 1.000000 0,3.000000 6.000000 0,3.000000 7.000000-1,4.000000 6.000000 1,1.000000-1.000000-1,0.000000-5.000000 0,0.000000-7.000000 1,0.000000-5.000000-1,0.000000-4.000000 0,0.000000 0.000000-1,0.000000 0.000000 1,0.000000 0.000000-1,1.000000 0.000000 0,4.000000 0.000000 0,3.000000 0.000000 0,3.000000 0.000000-1,-1.000000 0.000000 1,-2.000000 0.000000 0,-3.000000 0.000000-1,-3.000000 0.000000 1,-2.000000 1.000000 0,0.000000 4.000000 1,0.000000 3.000000 0,0.000000 3.000000-1,0.000000-1.000000 1,0.000000-2.000000 0,0.000000-3.000000 0,0.000000-3.000000-1,-2.000000-2.000000 1,-3.000000 0.000000-1,-3.000000 0.000000 1,-2.000000 0.000000 0,0.000000 0.000000 0,7.000000 0.000000 0,6.000000 0.000000 0,7.000000 0.000000 0,0.000000 0.000000 0,-2.000000 0.000000 0,-3.000000 0.000000 0,-3.000000 0.000000 0,-1.000000-2.000000 0,4.000000-3.000000 0,3.000000-3.000000 0,3.000000-2.000000 0,1.000000-1.000000 1,1.000000 3.000000 0,-1.000000 3.000000 0,1.000000 4.000000 1,-4.000000 1.000000-1,-6.000000 0.000000 1,-6.000000 0.000000-1,-6.000000 0.000000 1,-2.000000 0.000000-1,3.000000 0.000000-1,3.000000 0.000000 1,4.000000 0.000000-1,2.000000 0.000000 1,4.000000 0.000000-1,3.000000 0.000000 0,3.000000 0.000000 0,-1.000000 0.000000 0,-2.000000 0.000000 0,-3.000000 0.000000 1,-3.000000 0.000000-1,-1.000000 0.000000 1,4.000000 0.000000 0,3.000000 0.000000-1,3.000000 0.000000 0,-1.000000 1.000000 1,-2.000000 4.000000-1,-3.000000 3.000000 1,-3.000000 3.000000-1,-2.000000 1.000000 1,0.000000 1.000000-1,0.000000-1.000000 1,0.000000 1.000000 0,1.000000-3.000000-1,4.000000-2.000000 0,3.000000-3.000000 1,3.000000-3.000000-1,-1.000000-1.000000 0,-2.000000 4.000000 1,-3.000000 3.000000 0,-3.000000 3.000000-1,-2.000000 1.000000 1,0.000000 1.000000 1,0.000000-1.000000-1,0.000000 1.000000 0,1.000000-3.000000 0,4.000000-2.000000 0,3.000000-3.000000 0,3.000000-3.000000 0,-1.000000-2.000000 0,-2.000000 0.000000-1,-3.000000 0.000000 1,-3.000000 0.000000 0,-1.000000 1.000000 0,4.000000 4.000000-1,3.000000 3.000000 1,3.000000 3.000000 0,1.000000-1.000000 0,1.000000-2.000000-1,-1.000000-3.000000 1,1.000000-3.000000-1,-3.000000-1.000000 0,-2.000000 4.000000 0,-3.000000 3.000000 0,-3.000000 3.000000 0,-2.000000-1.000000 1,0.000000-2.000000-1,0.000000-3.000000 0,0.000000-3.000000 0,1.000000-1.000000 0,4.000000 4.000000 0,3.000000 3.000000 0,3.000000 3.000000 0,-1.000000-1.000000-1,-2.000000-2.000000 1,-3.000000-3.000000 0,-3.000000-3.000000 0,-1.000000-1.000000 0,4.000000 4.000000 0,3.000000 3.000000 0,3.000000 3.000000 0,3.000000-1.000000 0,3.000000-2.000000 0,3.000000-3.000000 0,4.000000-3.000000 0,-1.000000-2.000000 1,-3.000000 0.000000-1,-3.000000 0.000000 0,-2.000000 0.000000 0,0.000000 0.000000 0,7.000000 0.000000 0,6.000000 0.000000 0,7.000000 0.000000 0,0.000000-2.000000 0,-2.000000-3.000000 0,-3.000000-3.000000 0,-3.000000-2.000000 0,-1.000000-3.000000 0,4.000000 1.000000 0,3.000000-1.000000-1,3.000000 1.000000 1,-1.000000 1.000000 0,-2.000000 3.000000 1,-3.000000 3.000000-1,-3.000000 4.000000 0,-2.000000-1.000000 0,0.000000-3.000000 0,0.000000-3.000000 0,0.000000-2.000000 0,1.000000-1.000000 0,4.000000 3.000000 0,3.000000 3.000000 0,3.000000 4.000000 0,-1.000000-1.000000 0,-2.000000-3.000000 0,-3.000000-3.000000 0,-3.000000-2.000000 0,-2.000000-1.000000 0,0.000000 3.000000 0,0.000000 3.000000 0,0.000000 4.000000 0,0.000000-1.000000 0,0.000000-3.000000 0,0.000000-3.000000 0,0.000000-2.000000 0,0.000000-1.000000 0,0.000000 3.000000 0,0.000000 3.000000 0,0.000000 4.000000 0,-2.000000 1.000000 0,-3.000000 0.000000 0,-3.000000 0.000000 0,-2.000000 0.000000 0,-1.000000 1.000000 0,3.000000 4.000000 1,3.000000 3.000000-1,4.000000 3.000000 1,1.000000-1.000000 0,0.000000-2.000000 0,0.000000-3.000000 0,0.000000-3.000000 0,0.000000-2.000000 0,0.000000 0.000000-1,0.000000 0.000000 1,0.000000 0.000000-1,0.000000 0.000000 1,0.000000 0.000000-1,0.000000 0.000000 0,0.000000 0.000000 1,0.000000 1.000000-1,0.000000 4.000000 1,0.000000 3.000000-1,0.000000 3.000000 1,-2.000000-1.000000 0,-3.000000-2.000000 0,-3.000000-3.000000 0,-2.000000-3.000000-1,-1.000000-1.000000 1,3.000000 4.000000-1,3.000000 3.000000 0,4.000000 3.000000 0,1.000000 1.000000 1,0.000000 1.000000-1,0.000000-1.000000 0,0.000000 1.000000 1,0.000000-4.000000 0,0.000000-6.000000 0,0.000000-6.000000-1,0.000000-6.000000 0,1.000000-2.000000 1,4.000000 3.000000 1,3.000000 3.000000 0,3.000000 4.000000 0,1.000000-1.000000 1,1.000000-3.000000 0,-1.000000-3.000000-1,1.000000-2.000000 1,-1.000000-1.000000-2,1.000000 3.000000 1,-1.000000 3.000000 0,1.000000 4.000000-1,-3.000000 2.000000 0,-2.000000 4.000000 0,-3.000000 3.000000-1,-3.000000 3.000000 0,-2.000000-1.000000 0,0.000000-2.000000-1,0.000000-3.000000 0,0.000000-3.000000 0,-2.000000 1.000000 0,-3.000000 6.000000 0,-3.000000 7.000000 1,-2.000000 6.000000 0,-3.000000 1.000000-1,1.000000-3.000000 1,-1.000000-3.000000 0,1.000000-2.000000 1,1.000000-3.000000-1,3.000000 1.000000 0,3.000000-1.000000 0,4.000000 1.000000 0,1.000000-3.000000 0,0.000000-2.000000 0,0.000000-3.000000 0,0.000000-3.000000 1,1.000000-2.000000-1,4.000000 0.000000 1,3.000000 0.000000 1,3.000000 0.000000 1,-1.000000 0.000000 0,-2.000000 0.000000 0,-3.000000 0.000000-1,-3.000000 0.000000-1,-1.000000 1.000000 0,4.000000 4.000000 1,3.000000 3.000000-2,3.000000 3.000000 1,-1.000000-1.000000 0,-2.000000-2.000000-1,-3.000000-3.000000 0,-3.000000-3.000000 0,-2.000000-2.000000 0,0.000000 0.000000-1,0.000000 0.000000 1,0.000000 0.000000 0,1.000000 0.000000-1,4.000000 0.000000 1,3.000000 0.000000 1,3.000000 0.000000-1,-1.000000-2.000000 1,-2.000000-3.000000 1,-3.000000-3.000000-1,-3.000000-2.000000 1,-1.000000-1.000000 1,4.000000 3.000000-1,3.000000 3.000000 0,3.000000 4.000000 0,-2.000000 2.000000 0,-6.000000 4.000000 0,-6.000000 3.000000 0,-6.000000 3.000000 0,-2.000000-1.000000-1,3.000000-2.000000 0,3.000000-3.000000-1,4.000000-3.000000 0,1.000000-1.000000 0,0.000000 4.000000 0,0.000000 3.000000 0,0.000000 3.000000 0,-2.000000-1.000000 1,-3.000000-2.000000-2,-3.000000-3.000000 1,-2.000000-3.000000-2,-1.000000-1.000000 1,3.000000 4.000000 0,3.000000 3.000000 0,4.000000 3.000000 0,1.000000-1.000000 1,0.000000-2.000000 0,0.000000-3.000000 1,0.000000-3.000000 0,1.000000-4.000000 1,4.000000-3.000000-1,3.000000-3.000000 0,3.000000-2.000000 0,-1.000000-1.000000 0,-2.000000 3.000000 0,-3.000000 3.000000 0,-3.000000 4.000000-1,-1.000000 1.000000 1,4.000000 0.000000-1,3.000000 0.000000 1,3.000000 0.000000-1,-1.000000 1.000000 0,-2.000000 4.000000-1,-3.000000 3.000000 1,-3.000000 3.000000 1,-4.000000 3.000000-1,-3.000000 3.000000 0,-3.000000 3.000000 0,-2.000000 4.000000-1,-3.000000-1.000000 1,1.000000-3.000000 0,-1.000000-3.000000 0,1.000000-2.000000 0,-1.000000-3.000000 0,1.000000 1.000000 0,-1.000000-1.000000 0,1.000000 1.000000 0,-1.000000-3.000000 0,1.000000-2.000000 0,-1.000000-3.000000 0,1.000000-3.000000 0,-1.000000-1.000000 0,1.000000 4.000000 1,-1.000000 3.000000 0,1.000000 3.000000 1,-1.000000 1.000000 0,1.000000 1.000000 0,-1.000000-1.000000-1,1.000000 1.000000 0,-1.000000 1.000000-1,1.000000 3.000000 1,-1.000000 3.000000 0,1.000000 4.000000-1,-1.000000-1.000000 1,1.000000-3.000000 0,-1.000000-3.000000-1,1.000000-2.000000-1,1.000000-3.000000 1,3.000000 1.000000 0,3.000000-1.000000-1,4.000000 1.000000 1,1.000000-1.000000-1,0.000000 1.000000 1,0.000000-1.000000 0,0.000000 1.000000-1,0.000000-1.000000 1,0.000000 1.000000 0,0.000000-1.000000 0,0.000000 1.000000 0,-2.000000 1.000000 0,-3.000000 3.000000 0,-3.000000 3.000000 0,-2.000000 4.000000 0,-1.000000-1.000000 0,3.000000-3.000000 0,3.000000-3.000000 0,4.000000-2.000000 0,-1.000000-3.000000 0,-3.000000 1.000000 0,-3.000000-1.000000 0,-2.000000 1.000000 0,0.000000-3.000000 0,7.000000-2.000000 0,6.000000-3.000000 0,7.000000-3.000000 0,0.000000-1.000000 0,-2.000000 4.000000 0,-3.000000 3.000000 0,-3.000000 3.000000 1,-2.000000-1.000000-1,0.000000-2.000000 0,0.000000-3.000000 1,0.000000-3.000000 0,-2.000000 1.000000-1,-3.000000 6.000000 1,-3.000000 7.000000 0,-2.000000 6.000000-1,-3.000000 1.000000 0,1.000000-3.000000 0,-1.000000-3.000000 1,1.000000-2.000000-1,-1.000000-1.000000 0,1.000000 3.000000 0,-1.000000 3.000000 0,1.000000 4.000000 0,1.000000-1.000000 0,3.000000-3.000000 0,3.000000-3.000000 0,4.000000-2.000000 0,-1.000000-3.000000 0,-3.000000 1.000000 0,-3.000000-1.000000 0,-2.000000 1.000000-1,-1.000000-1.000000 1,3.000000 1.000000 0,3.000000-1.000000 0,4.000000 1.000000 0,-1.000000 1.000000 0,-3.000000 3.000000 0,-3.000000 3.000000 1,-2.000000 4.000000-1,-1.000000-1.000000 1,3.000000-3.000000-1,3.000000-3.000000 1,4.000000-2.000000-1,1.000000-3.000000 1,0.000000 1.000000-1,0.000000-1.000000 1,0.000000 1.000000-1,0.000000-1.000000 1,0.000000 1.000000-1,0.000000-1.000000 1,0.000000 1.000000 0,1.000000-1.000000-1,4.000000 1.000000 0,3.000000-1.000000 1,3.000000 1.000000-1,-1.000000-3.000000 0,-2.000000-2.000000 1,-3.000000-3.000000 0,-3.000000-3.000000 1,-2.000000-1.000000 0,0.000000 4.000000 0,0.000000 3.000000-1,0.000000 3.000000 0,0.000000 1.000000 0,0.000000 1.000000-1,0.000000-1.000000 0,0.000000 1.000000 0,0.000000-3.000000 1,0.000000-2.000000-1,0.000000-3.000000 0,0.000000-3.000000 0,0.000000-1.000000-1,0.000000 4.000000 1,0.000000 3.000000 0,0.000000 3.000000 0,-2.000000 1.000000 0,-3.000000 1.000000 0,-3.000000-1.000000 0,-2.000000 1.000000-1,-3.000000-1.000000 1,1.000000 1.000000 0,-1.000000-1.000000 0,1.000000 1.000000 0,-3.000000 1.000000 0,-2.000000 3.000000 0,-3.000000 3.000000 0,-3.000000 4.000000-1,-1.000000-1.000000 1,4.000000-3.000000-1,3.000000-3.000000 1,3.000000-2.000000 0,1.000000-1.000000-1,1.000000 3.000000 1,-1.000000 3.000000-1,1.000000 4.000000 1,1.000000-1.000000 0,3.000000-3.000000-1,3.000000-3.000000 1,4.000000-2.000000 0,-1.000000-3.000000 0,-3.000000 1.000000 0,-3.000000-1.000000 0,-2.000000 1.000000 0,-3.000000 1.000000 0,1.000000 3.000000 0,-1.000000 3.000000 0,1.000000 4.000000 0,1.000000-1.000000 0,3.000000-3.000000 0,3.000000-3.000000 1,4.000000-2.000000-1,-1.000000-3.000000 0,-3.000000 1.000000 0,-3.000000-1.000000 1,-2.000000 1.000000 0,-3.000000-3.000000-1,1.000000-2.000000 1,-1.000000-3.000000 1,1.000000-3.000000-1,-1.000000-2.000000 0,1.000000 0.000000 2,-1.000000 0.000000-1,1.000000 0.000000 1,1.000000 1.000000 0,3.000000 4.000000 0,3.000000 3.000000-2,4.000000 3.000000 1,-1.000000 1.000000-1,-3.000000 1.000000-1,-3.000000-1.000000-1,-2.000000 1.000000 1,-1.000000-1.000000-2,3.000000 1.000000 1,3.000000-1.000000 0,4.000000 1.000000 0,-1.000000-1.000000 0,-3.000000 1.000000-1,-3.000000-1.000000 1,-2.000000 1.000000-1,-3.000000-1.000000 1,1.000000 1.000000 0,-1.000000-1.000000 0,1.000000 1.000000 0,-1.000000-3.000000 1,1.000000-2.000000 0,-1.000000-3.000000-1,1.000000-3.000000 1,-1.000000-1.000000 0,1.000000 4.000000 0,-1.000000 3.000000 0,1.000000 3.000000 1,1.000000 1.000000-1,3.000000 1.000000 0,3.000000-1.000000 1,4.000000 1.000000-1,1.000000-1.000000 0,0.000000 1.000000 1,0.000000-1.000000 0,0.000000 1.000000 0,1.000000-1.000000-1,4.000000 1.000000 1,3.000000-1.000000 0,3.000000 1.000000-1,-1.000000-1.000000 1,-2.000000 1.000000 1,-3.000000-1.000000 0,-3.000000 1.000000 1,-1.000000 1.000000 0,4.000000 3.000000 0,3.000000 3.000000-1,3.000000 4.000000 0,-1.000000-1.000000-1,-2.000000-3.000000 0,-3.000000-3.000000 0,-3.000000-2.000000-1,-2.000000-1.000000 0,0.000000 3.000000 0,0.000000 3.000000 0,0.000000 4.000000-1,-2.000000 1.000000 0,-3.000000 0.000000 0,-3.000000 0.000000 1,-2.000000 0.000000-1,-3.000000 0.000000 1,1.000000 0.000000-1,-1.000000 0.000000 1,1.000000 0.000000 0,-1.000000 0.000000 1,1.000000 0.000000-1,-1.000000 0.000000 1,1.000000 0.000000 0,-1.000000 0.000000 0,1.000000 0.000000 0,-1.000000 0.000000-1,1.000000 0.000000 1,-1.000000 0.000000-1,1.000000 0.000000 1,-1.000000 0.000000-1,1.000000 0.000000 0,-1.000000 0.000000 1,1.000000 0.000000-1,-1.000000 0.000000 0,1.000000 0.000000 0,-3.000000 0.000000 1,-2.000000 0.000000 0,-3.000000 0.000000 0,-3.000000 0.000000 0,-1.000000 0.000000 1,4.000000 0.000000-1,3.000000 0.000000 0,3.000000 0.000000 1,1.000000 0.000000-1,1.000000 0.000000 0,-1.000000 0.000000 0,1.000000 0.000000-1,-3.000000 0.000000 0,-2.000000 0.000000 0,-3.000000 0.000000 1,-3.000000 0.000000-1,-1.000000 0.000000 0,4.000000 0.000000 1,3.000000 0.000000 0,3.000000 0.000000 1,3.000000 0.000000 0,3.000000 0.000000 0,3.000000 0.000000-1,4.000000 0.000000 0,-1.000000 0.000000 0,-3.000000 0.000000-1,-3.000000 0.000000 1,-2.000000 0.000000-1,-1.000000 0.000000 0,3.000000 0.000000 1,3.000000 0.000000-1,4.000000 0.000000 0,-1.000000 0.000000 0,-3.000000 0.000000-1,-3.000000 0.000000 0,-2.000000 0.000000-1,-3.000000 0.000000 0,1.000000 0.000000 0,-1.000000 0.000000 1,1.000000 0.000000-1,-1.000000 0.000000 1,1.000000 0.000000 0,-1.000000 0.000000 1,1.000000 0.000000 0,-3.000000 0.000000 0,-2.000000 0.000000 0,-3.000000 0.000000 1,-3.000000 0.000000-1,-1.000000 0.000000 1,4.000000 0.000000 0,3.000000 0.000000 0,3.000000 0.000000-1,1.000000 0.000000 1,1.000000 0.000000 0,-1.000000 0.000000-1,1.000000 0.000000 1,1.000000 0.000000-1,3.000000 0.000000 1,3.000000 0.000000 0,4.000000 0.000000-1,-1.000000 0.000000 1,-3.000000 0.000000 0,-3.000000 0.000000 0,-2.000000 0.000000-1,-3.000000 0.000000 1,1.000000 0.000000 0,-1.000000 0.000000 1,1.000000 0.000000 1,-1.000000-2.000000 0,1.000000-3.000000-1,-1.000000-3.000000 0,1.000000-2.000000 0,-1.000000-1.000000 0,1.000000 3.000000-1,-1.000000 3.000000 0,1.000000 4.000000 0,1.000000-1.000000-1,3.000000-3.000000 0,3.000000-3.000000-1,4.000000-2.000000 0,1.000000-1.000000 0,0.000000 3.000000 1,0.000000 3.000000-1,0.000000 4.000000 1,-2.000000-1.000000 0,-3.000000-3.000000 1,-3.000000-3.000000-1,-2.000000-2.000000 1,-1.000000-1.000000-1,3.000000 3.000000 1,3.000000 3.000000 0,4.000000 4.000000-1,-1.000000 1.000000 1,-3.000000 0.000000-1,-3.000000 0.000000 0,-2.000000 0.000000 0,-1.000000 0.000000 1,3.000000 0.000000-1,3.000000 0.000000 0,4.000000 0.000000 0,-1.000000 0.000000 0,-3.000000 0.000000 0,-3.000000 0.000000-1,-2.000000 0.000000 2,-1.000000-2.000000-1,3.000000-3.000000-1,3.000000-3.000000 1,4.000000-2.000000 0,-1.000000-1.000000 0,-3.000000 3.000000 0,-3.000000 3.000000 0,-2.000000 4.000000 0,-3.000000 1.000000 0,1.000000 0.000000 0,-1.000000 0.000000 1,1.000000 0.000000 0,-1.000000 0.000000 0,1.000000 0.000000 0,-1.000000 0.000000-1,1.000000 0.000000 1,1.000000 0.000000-1,3.000000 0.000000-1,3.000000 0.000000 1,4.000000 0.000000 0,-1.000000-2.000000-1,-3.000000-3.000000 0,-3.000000-3.000000 0,-2.000000-2.000000 0,-3.000000-1.000000 0,1.000000 3.000000 0,-1.000000 3.000000 0,1.000000 4.000000-1,1.000000 1.000000 0,3.000000 0.000000 1,3.000000 0.000000 0,4.000000 0.000000 0,-1.000000 0.000000 0,-3.000000 0.000000 0,-3.000000 0.000000 1,-2.000000 0.000000 0,-3.000000 0.000000 0,1.000000 0.000000 0,-1.000000 0.000000 0,1.000000 0.000000 1,1.000000 0.000000-1,3.000000 0.000000 0,3.000000 0.000000 0,4.000000 0.000000 1,2.000000 0.000000-1,4.000000 0.000000 0,3.000000 0.000000 0,3.000000 0.000000 1,-1.000000 0.000000-1,-2.000000 0.000000 0,-3.000000 0.000000 0,-3.000000 0.000000 0,-4.000000 0.000000 0,-3.000000 0.000000 0,-3.000000 0.000000 0,-2.000000 0.000000 0,-1.000000 0.000000 0,3.000000 0.000000 0,3.000000 0.000000 0,4.000000 0.000000 0,-1.000000 0.000000 0,-3.000000 0.000000 0,-3.000000 0.000000 0,-2.000000 0.000000 0,-1.000000 0.000000 1,3.000000 0.000000 0,3.000000 0.000000 1,4.000000 0.000000 1,1.000000-2.000000 1,0.000000-3.000000-1,0.000000-3.000000 1,0.000000-2.000000 0,0.000000-1.000000-1,0.000000 3.000000 0,0.000000 3.000000-1,0.000000 4.000000 0,-2.000000 1.000000-1,-3.000000 0.000000-1,-3.000000 0.000000 0,-2.000000 0.000000 0,-3.000000 0.000000-1,1.000000 0.000000-2,-1.000000 0.000000-2,1.000000 0.000000-2,1.000000 0.000000 0,3.000000 0.000000 1,3.000000 0.000000 2,4.000000 0.000000 2,-3.000000 0.000000 0,-5.000000 0.000000 0,-7.000000 0.000000 1,-5.000000 0.000000 1,-3.000000 0.000000 0,4.000000 0.000000-1,3.000000 0.000000 1,3.000000 0.000000-1,-1.000000 0.000000 0,-2.000000 0.000000 1,-3.000000 0.000000 1,-3.000000 0.000000-1,-1.000000 0.000000 1,4.000000 0.000000 0,3.000000 0.000000 0,3.000000 0.000000 0,1.000000 0.000000 0,1.000000 0.000000 0,-1.000000 0.000000 0,1.000000 0.000000 0,1.000000 0.000000-1,3.000000 0.000000-1,3.000000 0.000000 0,4.000000 0.000000-1,1.000000 0.000000 0,0.000000 0.000000 1,0.000000 0.000000-1,0.000000 0.000000 1,1.000000 0.000000 0,4.000000 0.000000 0,3.000000 0.000000 0,3.000000 0.000000-1,-1.000000-2.000000-1,-2.000000-3.000000-1,-3.000000-3.000000-1,-3.000000-2.000000-3,-4.000000-3.000000-1,-3.000000 1.000000-4,-3.000000-1.000000-2,-2.000000 1.000000-4,-5.000000-1.000000-6,-2.000000 1.000000-10,-3.000000-1.000000-12,-3.000000 1.000000-10</inkml:trace>
</inkml:ink>
</file>

<file path=ppt/ink/ink1337.xml><?xml version="1.0" encoding="utf-8"?>
<inkml:ink xmlns:inkml="http://www.w3.org/2003/InkML">
  <annotation type="ScanImages2ExtractSignatures">1</annotation>
  <annotation type="ScanImagesWidth">910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2:48"/>
    </inkml:context>
    <inkml:brush xml:id="br0">
      <inkml:brushProperty name="width" value="0.0359413735568523" units="cm"/>
      <inkml:brushProperty name="height" value="0.0359413735568523" units="cm"/>
      <inkml:brushProperty name="color" value="#F2395B"/>
      <inkml:brushProperty name="ignorePressure" value="0"/>
    </inkml:brush>
  </inkml:definitions>
  <inkml:trace contextRef="#ctx0" brushRef="#br0">9850.000000 21050.000000 612,'48.000000'0.000000'23,"-3.000000"0.000000"-4 ,-3.000000 0.000000-4,-2.000000 0.000000-5,-5.000000-2.000000-3,-2.000000-3.000000 1,-3.000000-3.000000-1,-3.000000-2.000000 1,1.000000-1.000000-2,6.000000 3.000000 0,7.000000 3.000000-2,6.000000 4.000000-1,4.000000-1.000000 0,4.000000-3.000000 1,3.000000-3.000000 1,3.000000-2.000000 1,-2.000000-1.000000 0,-6.000000 3.000000-1,-6.000000 3.000000-1,-6.000000 4.000000-1,-2.000000 4.000000-1,3.000000 6.000000 1,3.000000 7.000000 1,4.000000 6.000000-1,-1.000000 1.000000 1,-3.000000-3.000000-1,-3.000000-3.000000 0,-2.000000-2.000000 0,-3.000000-3.000000 0,1.000000 1.000000 0,-1.000000-1.000000 0,1.000000 1.000000-1,-1.000000-1.000000 1,1.000000 1.000000 1,-1.000000-1.000000-1,1.000000 1.000000 0,-1.000000-1.000000 0,1.000000 1.000000-1,-1.000000-1.000000 0,1.000000 1.000000-1,1.000000-1.000000 0,3.000000 1.000000 0,3.000000-1.000000 0,4.000000 1.000000 0,-1.000000-3.000000 0,-3.000000-2.000000 0,-3.000000-3.000000 1,-2.000000-3.000000-1,-3.000000-1.000000 1,1.000000 4.000000 0,-1.000000 3.000000-1,1.000000 3.000000 1,-1.000000 1.000000-1,1.000000 1.000000 0,-1.000000-1.000000 1,1.000000 1.000000 0,-1.000000-1.000000 0,1.000000 1.000000 0,-1.000000-1.000000 0,1.000000 1.000000 1,-1.000000-1.000000 0,1.000000 1.000000-1,-1.000000-1.000000 0,1.000000 1.000000 1,-3.000000-1.000000-1,-2.000000 1.000000 0,-3.000000-1.000000 0,-3.000000 1.000000 0,-1.000000-1.000000 1,4.000000 1.000000-1,3.000000-1.000000 0,3.000000 1.000000 0,-1.000000-1.000000-1,-2.000000 1.000000 0,-3.000000-1.000000-1,-3.000000 1.000000 0,-1.000000-3.000000 0,4.000000-2.000000 0,3.000000-3.000000 0,3.000000-3.000000 0,1.000000-1.000000 0,1.000000 4.000000 1,-1.000000 3.000000-1,1.000000 3.000000 0,1.000000 1.000000 1,3.000000 1.000000-1,3.000000-1.000000 1,4.000000 1.000000 0,-1.000000-1.000000 0,-3.000000 1.000000 0,-3.000000-1.000000-1,-2.000000 1.000000 1,-3.000000-3.000000 0,1.000000-2.000000 0,-1.000000-3.000000 0,1.000000-3.000000 0,-1.000000-1.000000 0,1.000000 4.000000 0,-1.000000 3.000000-1,1.000000 3.000000 1,-1.000000 1.000000 0,1.000000 1.000000-1,-1.000000-1.000000 1,1.000000 1.000000 0,-1.000000-1.000000 1,1.000000 1.000000-1,-1.000000-1.000000 0,1.000000 1.000000-1,-1.000000-3.000000 1,1.000000-2.000000 0,-1.000000-3.000000-1,1.000000-3.000000 1,1.000000-1.000000-1,3.000000 4.000000 1,3.000000 3.000000 0,4.000000 3.000000 0,-1.000000-1.000000-1,-3.000000-2.000000 1,-3.000000-3.000000-1,-2.000000-3.000000 0,-1.000000 1.000000 0,3.000000 6.000000 1,3.000000 7.000000-1,4.000000 6.000000 0,-1.000000 1.000000 0,-3.000000-3.000000 0,-3.000000-3.000000 0,-2.000000-2.000000 0,-3.000000-3.000000 0,1.000000 1.000000 0,-1.000000-1.000000 0,1.000000 1.000000 0,-1.000000-3.000000 0,1.000000-2.000000 0,-1.000000-3.000000-1,1.000000-3.000000 1,1.000000-1.000000 0,3.000000 4.000000 0,3.000000 3.000000 0,4.000000 3.000000 0,-1.000000-1.000000 0,-3.000000-2.000000 0,-3.000000-3.000000 0,-2.000000-3.000000 0,-3.000000-1.000000 0,1.000000 4.000000 0,-1.000000 3.000000 0,1.000000 3.000000 0,-1.000000 3.000000 0,1.000000 3.000000 0,-1.000000 3.000000 0,1.000000 4.000000 0,-3.000000 1.000000 0,-2.000000 0.000000 0,-3.000000 0.000000 0,-3.000000 0.000000 1,-1.000000 0.000000-1,4.000000 0.000000 0,3.000000 0.000000 1,3.000000 0.000000-1,-1.000000-2.000000 0,-2.000000-3.000000 0,-3.000000-3.000000 0,-3.000000-2.000000 1,-1.000000-3.000000-1,4.000000 1.000000 0,3.000000-1.000000 0,3.000000 1.000000 0,4.000000-1.000000 0,7.000000 1.000000 1,6.000000-1.000000-1,7.000000 1.000000 0,-1.000000-1.000000 0,-6.000000 1.000000 0,-6.000000-1.000000 0,-6.000000 1.000000 1,-4.000000-1.000000-1,1.000000 1.000000 0,-1.000000-1.000000 0,1.000000 1.000000 0,-1.000000-1.000000 0,1.000000 1.000000 0,-1.000000-1.000000 1,1.000000 1.000000-1,-1.000000-1.000000 1,1.000000 1.000000-1,-1.000000-1.000000 1,1.000000 1.000000-1,-1.000000-1.000000 1,1.000000 1.000000-1,-1.000000-1.000000 1,1.000000 1.000000 0,-1.000000-1.000000-1,1.000000 1.000000 1,-1.000000-1.000000 0,1.000000 1.000000-1,-1.000000 1.000000 1,1.000000 3.000000-1,-1.000000 3.000000 1,1.000000 4.000000-1,-1.000000-1.000000 1,1.000000-3.000000-1,-1.000000-3.000000 1,1.000000-2.000000-1,-1.000000-1.000000 1,1.000000 3.000000-1,-1.000000 3.000000 0,1.000000 4.000000 0,-3.000000-1.000000 0,-2.000000-3.000000 1,-3.000000-3.000000-1,-3.000000-2.000000 1,-1.000000-1.000000 1,4.000000 3.000000-1,3.000000 3.000000 0,3.000000 4.000000 0,1.000000-1.000000 0,1.000000-3.000000-1,-1.000000-3.000000 1,1.000000-2.000000 0,-1.000000-5.000000-1,1.000000-2.000000 1,-1.000000-3.000000-1,1.000000-3.000000 0,-1.000000-1.000000 0,1.000000 4.000000 0,-1.000000 3.000000 0,1.000000 3.000000 0,-3.000000 1.000000-1,-2.000000 1.000000 1,-3.000000-1.000000 0,-3.000000 1.000000 0,-1.000000-1.000000 0,4.000000 1.000000 0,3.000000-1.000000 0,3.000000 1.000000 0,-1.000000-1.000000 0,-2.000000 1.000000 0,-3.000000-1.000000-1,-3.000000 1.000000 1,-1.000000-3.000000 0,4.000000-2.000000-1,3.000000-3.000000 1,3.000000-3.000000 0,1.000000-2.000000 0,1.000000 0.000000-1,-1.000000 0.000000 1,1.000000 0.000000-1,-3.000000 1.000000 0,-2.000000 4.000000 1,-3.000000 3.000000-1,-3.000000 3.000000 1,-2.000000 1.000000 0,0.000000 1.000000 0,0.000000-1.000000 1,0.000000 1.000000 0,0.000000-1.000000 0,0.000000 1.000000 0,0.000000-1.000000 1,0.000000 1.000000 0,0.000000-1.000000-1,0.000000 1.000000 1,0.000000-1.000000 0,0.000000 1.000000-1,0.000000-1.000000 0,0.000000 1.000000 0,0.000000-1.000000 0,0.000000 1.000000 0,0.000000-1.000000 0,0.000000 1.000000-1,0.000000-1.000000 1,0.000000 1.000000-1,1.000000 1.000000 0,4.000000 3.000000 0,3.000000 3.000000 0,3.000000 4.000000 0,1.000000-1.000000 0,1.000000-3.000000 0,-1.000000-3.000000-1,1.000000-2.000000 1,-3.000000-3.000000 0,-2.000000 1.000000-1,-3.000000-1.000000 1,-3.000000 1.000000 0,-2.000000-1.000000 0,0.000000 1.000000 1,0.000000-1.000000-1,0.000000 1.000000 2,0.000000 1.000000-1,0.000000 3.000000 0,0.000000 3.000000 0,0.000000 4.000000 0,0.000000-1.000000 0,0.000000-3.000000 0,0.000000-3.000000 0,0.000000-2.000000-1,1.000000-1.000000 0,4.000000 3.000000 1,3.000000 3.000000-1,3.000000 4.000000 0,1.000000-1.000000 0,1.000000-3.000000 1,-1.000000-3.000000-1,1.000000-2.000000 0,-3.000000-3.000000-1,-2.000000 1.000000 1,-3.000000-1.000000 0,-3.000000 1.000000 0,-1.000000 1.000000 0,4.000000 3.000000-1,3.000000 3.000000 1,3.000000 4.000000 0,-1.000000-1.000000 0,-2.000000-3.000000 0,-3.000000-3.000000 0,-3.000000-2.000000 0,-1.000000-3.000000 0,4.000000 1.000000 0,3.000000-1.000000 0,3.000000 1.000000 0,-1.000000-1.000000 0,-2.000000 1.000000 0,-3.000000-1.000000 0,-3.000000 1.000000 0,-1.000000-1.000000 0,4.000000 1.000000 0,3.000000-1.000000 0,3.000000 1.000000 0,-1.000000-1.000000 0,-2.000000 1.000000 0,-3.000000-1.000000 0,-3.000000 1.000000 0,-2.000000-1.000000 0,0.000000 1.000000 0,0.000000-1.000000 0,0.000000 1.000000 0,0.000000-1.000000 0,0.000000 1.000000 1,0.000000-1.000000-1,0.000000 1.000000 0,1.000000 1.000000 1,4.000000 3.000000-1,3.000000 3.000000 0,3.000000 4.000000 1,-1.000000-1.000000-1,-2.000000-3.000000 0,-3.000000-3.000000 0,-3.000000-2.000000 1,-2.000000-3.000000-1,0.000000 1.000000 1,0.000000-1.000000-1,0.000000 1.000000 0,0.000000 1.000000 1,0.000000 3.000000-1,0.000000 3.000000 1,0.000000 4.000000 1,0.000000-1.000000-1,0.000000-3.000000 0,0.000000-3.000000 0,0.000000-2.000000 0,0.000000-3.000000-1,0.000000 1.000000 1,0.000000-1.000000-1,0.000000 1.000000 0,0.000000-1.000000 0,0.000000 1.000000 0,0.000000-1.000000 0,0.000000 1.000000-1,0.000000-1.000000 1,0.000000 1.000000 0,0.000000-1.000000-1,0.000000 1.000000 1,0.000000-1.000000 0,0.000000 1.000000 0,0.000000-1.000000-1,0.000000 1.000000 1,0.000000-1.000000 0,0.000000 1.000000 0,0.000000-1.000000 0,0.000000 1.000000 0,0.000000-1.000000 0,0.000000 1.000000-1,0.000000-1.000000 1,0.000000 1.000000 0,0.000000-1.000000 0,0.000000 1.000000 0,0.000000-1.000000 1,0.000000 1.000000-1,1.000000-1.000000 0,4.000000 1.000000 0,3.000000-1.000000 0,3.000000 1.000000 0,1.000000 1.000000 0,1.000000 3.000000 0,-1.000000 3.000000 0,1.000000 4.000000 0,-1.000000 1.000000 0,1.000000 0.000000 0,-1.000000 0.000000 1,1.000000 0.000000 0,-3.000000-2.000000-1,-2.000000-3.000000 0,-3.000000-3.000000 0,-3.000000-2.000000-1,-2.000000-3.000000 0,0.000000 1.000000 0,0.000000-1.000000 0,0.000000 1.000000 0,0.000000 1.000000 1,0.000000 3.000000-1,0.000000 3.000000 1,0.000000 4.000000-1,0.000000-1.000000 0,0.000000-3.000000 0,0.000000-3.000000 1,0.000000-2.000000-1,0.000000-3.000000 0,0.000000 1.000000 1,0.000000-1.000000 0,0.000000 1.000000 0,0.000000 1.000000 0,0.000000 3.000000 1,0.000000 3.000000-1,0.000000 4.000000 0,0.000000-1.000000-1,0.000000-3.000000 1,0.000000-3.000000-1,0.000000-2.000000-1,1.000000-3.000000 1,4.000000 1.000000 0,3.000000-1.000000 0,3.000000 1.000000 0,-1.000000-1.000000 0,-2.000000 1.000000 1,-3.000000-1.000000-1,-3.000000 1.000000 1,-1.000000-1.000000 0,4.000000 1.000000-1,3.000000-1.000000 1,3.000000 1.000000-1,-1.000000-1.000000 1,-2.000000 1.000000 0,-3.000000-1.000000 0,-3.000000 1.000000 1,-1.000000 2.000000 0,4.000000 7.000000 0,3.000000 6.000000 2,3.000000 7.000000 0,-1.000000-1.000000 0,-2.000000-6.000000-1,-3.000000-6.000000 0,-3.000000-6.000000-1,-1.000000-4.000000 0,4.000000 1.000000-1,3.000000-1.000000 1,3.000000 1.000000-1,1.000000-1.000000-1,1.000000 1.000000 1,-1.000000-1.000000-1,1.000000 1.000000 0,-3.000000-1.000000-1,-2.000000 1.000000 0,-3.000000-1.000000 0,-3.000000 1.000000 0,-1.000000-1.000000-1,4.000000 1.000000 1,3.000000-1.000000 1,3.000000 1.000000 0,-1.000000-1.000000 0,-2.000000 1.000000 0,-3.000000-1.000000-1,-3.000000 1.000000 1,-1.000000 1.000000 1,4.000000 3.000000 3,3.000000 3.000000 2,3.000000 4.000000 2,-1.000000 1.000000 1,-2.000000 0.000000-1,-3.000000 0.000000-2,-3.000000 0.000000-2,1.000000 1.000000 0,6.000000 4.000000-1,7.000000 3.000000 0,6.000000 3.000000-1,-1.000000-1.000000-1,-5.000000-2.000000-1,-7.000000-3.000000 0,-5.000000-3.000000-2,-4.000000-2.000000 1,0.000000 0.000000-1,0.000000 0.000000 2,0.000000 0.000000 0,0.000000 0.000000 0,0.000000 0.000000 0,0.000000 0.000000 1,0.000000 0.000000-1,4.000000 0.000000 0,10.000000 0.000000-1,10.000000 0.000000-1,9.000000 0.000000-1,-1.000000-2.000000 0,-8.000000-3.000000 1,-10.000000-3.000000 0,-9.000000-2.000000 1,-2.000000-3.000000 1,6.000000 1.000000-1,7.000000-1.000000 0,6.000000 1.000000 0,1.000000 1.000000 1,-3.000000 3.000000 0,-3.000000 3.000000 1,-2.000000 4.000000 1,-6.000000 1.000000 0,-6.000000 0.000000 0,-6.000000 0.000000 0,-6.000000 0.000000 0,-2.000000-2.000000-1,3.000000-3.000000 1,3.000000-3.000000-1,4.000000-2.000000 0,1.000000-1.000000 1,0.000000 3.000000-1,0.000000 3.000000 0,0.000000 4.000000 0,0.000000-1.000000 0,0.000000-3.000000 1,0.000000-3.000000-1,0.000000-2.000000-1,0.000000-3.000000 1,0.000000 1.000000 0,0.000000-1.000000 0,0.000000 1.000000 0,0.000000-1.000000 0,0.000000 1.000000 0,0.000000-1.000000 0,0.000000 1.000000 0,0.000000-1.000000 0,0.000000 1.000000 0,0.000000-1.000000 0,0.000000 1.000000 0,1.000000-1.000000 0,4.000000 1.000000-1,3.000000-1.000000 1,3.000000 1.000000-1,3.000000 1.000000 1,3.000000 3.000000-1,3.000000 3.000000 0,4.000000 4.000000 0,-3.000000-1.000000 0,-5.000000-3.000000 0,-7.000000-3.000000 1,-5.000000-2.000000 0,-3.000000-1.000000 0,4.000000 3.000000 1,3.000000 3.000000 0,3.000000 4.000000 0,-1.000000-1.000000 0,-2.000000-3.000000 0,-3.000000-3.000000 0,-3.000000-2.000000 0,-2.000000-1.000000-1,0.000000 3.000000 1,0.000000 3.000000-1,0.000000 4.000000 0,0.000000-1.000000 0,0.000000-3.000000-2,0.000000-3.000000-1,0.000000-2.000000-1,0.000000-3.000000 0,0.000000 1.000000 2,0.000000-1.000000 1,0.000000 1.000000 1,1.000000 2.000000 2,4.000000 7.000000 0,3.000000 6.000000 1,3.000000 7.000000 1,-1.000000 0.000000 0,-2.000000-2.000000-1,-3.000000-3.000000-1,-3.000000-3.000000-1,-2.000000-4.000000 0,0.000000-3.000000-1,0.000000-3.000000 1,0.000000-2.000000-1,0.000000-1.000000-1,0.000000 3.000000 1,0.000000 3.000000 0,0.000000 4.000000 0,1.000000-1.000000 0,4.000000-3.000000-1,3.000000-3.000000 0,3.000000-2.000000 0,-1.000000-1.000000-1,-2.000000 3.000000 0,-3.000000 3.000000-1,-3.000000 4.000000 1,-4.000000 1.000000-1,-3.000000 0.000000 2,-3.000000 0.000000 1,-2.000000 0.000000 1,-1.000000-2.000000 1,3.000000-3.000000-1,3.000000-3.000000 1,4.000000-2.000000-1,1.000000-1.000000-1,0.000000 3.000000 1,0.000000 3.000000 0,0.000000 4.000000-1,1.000000 2.000000 1,4.000000 4.000000-1,3.000000 3.000000 0,3.000000 3.000000 0,-1.000000-2.000000 0,-2.000000-6.000000 0,-3.000000-6.000000-1,-3.000000-6.000000 1,-2.000000-2.000000-1,0.000000 3.000000 1,0.000000 3.000000-1,0.000000 4.000000 1,0.000000 1.000000-1,0.000000 0.000000-1,0.000000 0.000000 0,0.000000 0.000000-1,0.000000-2.000000 0,0.000000-3.000000 0,0.000000-3.000000 1,0.000000-2.000000 0,0.000000-1.000000 1,0.000000 3.000000 0,0.000000 3.000000 1,0.000000 4.000000 0,0.000000 1.000000 2,0.000000 0.000000-1,0.000000 0.000000 0,0.000000 0.000000 1,0.000000 0.000000 0,0.000000 0.000000 0,0.000000 0.000000-1,0.000000 0.000000 0,1.000000 0.000000 0,4.000000 0.000000 0,3.000000 0.000000 0,3.000000 0.000000 1,-1.000000-2.000000 0,-2.000000-3.000000-1,-3.000000-3.000000 0,-3.000000-2.000000 0,-1.000000-1.000000-1,4.000000 3.000000 0,3.000000 3.000000-1,3.000000 4.000000 0,1.000000-1.000000 0,1.000000-3.000000-1,-1.000000-3.000000 0,1.000000-2.000000 0,-3.000000-1.000000-1,-2.000000 3.000000 1,-3.000000 3.000000 1,-3.000000 4.000000-1,-1.000000-1.000000 2,4.000000-3.000000 2,3.000000-3.000000 1,3.000000-2.000000 2,-1.000000-1.000000 1,-2.000000 3.000000-2,-3.000000 3.000000-2,-3.000000 4.000000-1,-1.000000-1.000000-1,4.000000-3.000000 0,3.000000-3.000000 0,3.000000-2.000000 0,1.000000-3.000000 0,1.000000 1.000000-1,-1.000000-1.000000 0,1.000000 1.000000 0,-1.000000-1.000000 0,1.000000 1.000000-1,-1.000000-1.000000 1,1.000000 1.000000 0,-3.000000-1.000000-1,-2.000000 1.000000 1,-3.000000-1.000000 0,-3.000000 1.000000 0,-1.000000 1.000000 1,4.000000 3.000000-1,3.000000 3.000000 1,3.000000 4.000000-1,-1.000000-1.000000 0,-2.000000-3.000000 1,-3.000000-3.000000-1,-3.000000-2.000000 0,-2.000000-3.000000 1,0.000000 1.000000 2,0.000000-1.000000 1,0.000000 1.000000 1,3.000000 1.000000 0,6.000000 3.000000-2,7.000000 3.000000-1,6.000000 4.000000-2,-1.000000-1.000000 0,-5.000000-3.000000 1,-7.000000-3.000000 0,-5.000000-2.000000 2,-4.000000-1.000000 0,0.000000 3.000000 0,0.000000 3.000000-1,0.000000 4.000000 1,1.000000 1.000000-1,4.000000 0.000000 1,3.000000 0.000000-1,3.000000 0.000000 0,1.000000 1.000000 0,1.000000 4.000000-1,-1.000000 3.000000 1,1.000000 3.000000-1,-1.000000-1.000000 0,1.000000-2.000000 0,-1.000000-3.000000 0,1.000000-3.000000-1,-1.000000-4.000000 1,1.000000-3.000000 0,-1.000000-3.000000 0,1.000000-2.000000 0,-3.000000-1.000000-1,-2.000000 3.000000 1,-3.000000 3.000000 0,-3.000000 4.000000-1,-1.000000 1.000000 1,4.000000 0.000000-3,3.000000 0.000000 0,3.000000 0.000000-2,-1.000000 0.000000 1,-2.000000 0.000000 2,-3.000000 0.000000 2,-3.000000 0.000000 3,-2.000000 0.000000 0,0.000000 0.000000 0,0.000000 0.000000 0,0.000000 0.000000-1,1.000000 0.000000-1,4.000000 0.000000 1,3.000000 0.000000-1,3.000000 0.000000-1,-1.000000 1.000000 1,-2.000000 4.000000 0,-3.000000 3.000000 0,-3.000000 3.000000 0,-1.000000-1.000000 0,4.000000-2.000000-1,3.000000-3.000000 0,3.000000-3.000000-1,-1.000000-2.000000-1,-2.000000 0.000000 1,-3.000000 0.000000 0,-3.000000 0.000000 0,-1.000000 1.000000 0,4.000000 4.000000 1,3.000000 3.000000 1,3.000000 3.000000 1,-1.000000 1.000000 0,-2.000000 1.000000 2,-3.000000-1.000000-1,-3.000000 1.000000 2,-1.000000-1.000000-1,4.000000 1.000000 0,3.000000-1.000000-1,3.000000 1.000000 0,1.000000 1.000000-2,1.000000 3.000000-1,-1.000000 3.000000-1,1.000000 4.000000-2,-1.000000-3.000000-1,1.000000-5.000000 0,-1.000000-7.000000 1,1.000000-5.000000 0,-3.000000-4.000000-1,-2.000000 0.000000 1,-3.000000 0.000000 1,-3.000000 0.000000-1,-2.000000 0.000000 1,0.000000 0.000000-1,0.000000 0.000000 1,0.000000 0.000000 1,0.000000 0.000000 0,0.000000 0.000000 0,0.000000 0.000000 1,0.000000 0.000000 0,0.000000 0.000000 1,0.000000 0.000000 0,0.000000 0.000000 0,0.000000 0.000000 1,1.000000 1.000000-1,4.000000 4.000000 1,3.000000 3.000000 0,3.000000 3.000000-1,-1.000000-1.000000 1,-2.000000-2.000000-1,-3.000000-3.000000 0,-3.000000-3.000000-1,-2.000000-2.000000-1,0.000000 0.000000 1,0.000000 0.000000 0,0.000000 0.000000 0,1.000000 1.000000 0,4.000000 4.000000 0,3.000000 3.000000 0,3.000000 3.000000 0,-1.000000-1.000000 0,-2.000000-2.000000 0,-3.000000-3.000000 0,-3.000000-3.000000 0,-2.000000-2.000000 0,0.000000 0.000000 0,0.000000 0.000000 0,0.000000 0.000000 0,0.000000 0.000000-1,0.000000 0.000000 0,0.000000 0.000000-1,0.000000 0.000000 0,1.000000-2.000000 0,4.000000-3.000000 1,3.000000-3.000000 1,3.000000-2.000000 1,-1.000000-3.000000 1,-2.000000 1.000000-1,-3.000000-1.000000-1,-3.000000 1.000000 1,-1.000000 1.000000-2,4.000000 3.000000 1,3.000000 3.000000-1,3.000000 4.000000-1,-2.000000 1.000000 1,-6.000000 0.000000 0,-6.000000 0.000000 0,-6.000000 0.000000 0,-1.000000 0.000000 1,7.000000 0.000000-1,6.000000 0.000000 1,7.000000 0.000000-1,2.000000 0.000000 1,1.000000 0.000000-1,-1.000000 0.000000 0,1.000000 0.000000-1,-3.000000-2.000000 0,-2.000000-3.000000 1,-3.000000-3.000000 0,-3.000000-2.000000 0,-2.000000-1.000000 1,0.000000 3.000000 0,0.000000 3.000000 0,0.000000 4.000000 0,0.000000-1.000000 1,0.000000-3.000000 0,0.000000-3.000000 1,0.000000-2.000000 1,0.000000 0.000000-1,0.000000 7.000000 0,0.000000 6.000000 0,0.000000 7.000000-1,3.000000 2.000000 0,6.000000 1.000000 0,7.000000-1.000000 1,6.000000 1.000000 0,1.000000-1.000000-1,-3.000000 1.000000 0,-3.000000-1.000000 0,-2.000000 1.000000-2,-3.000000-4.000000 1,1.000000-6.000000-1,-1.000000-6.000000-1,1.000000-6.000000 0,-1.000000-4.000000 0,1.000000 1.000000 1,-1.000000-1.000000-1,1.000000 1.000000 0,-3.000000-1.000000 1,-2.000000 1.000000 0,-3.000000-1.000000 0,-3.000000 1.000000 1,-4.000000 1.000000-1,-3.000000 3.000000 1,-3.000000 3.000000 0,-2.000000 4.000000 0,0.000000 2.000000 0,7.000000 4.000000 1,6.000000 3.000000 0,7.000000 3.000000 0,-1.000000-1.000000 0,-6.000000-2.000000 0,-6.000000-3.000000-1,-6.000000-3.000000 1,-2.000000-2.000000-1,3.000000 0.000000 0,3.000000 0.000000 1,4.000000 0.000000-1,1.000000 1.000000 0,0.000000 4.000000 0,0.000000 3.000000 0,0.000000 3.000000 0,1.000000-1.000000 0,4.000000-2.000000 0,3.000000-3.000000 0,3.000000-3.000000 0,1.000000-1.000000 0,1.000000 4.000000 1,-1.000000 3.000000-1,1.000000 3.000000 0,1.000000 3.000000 1,3.000000 3.000000 0,3.000000 3.000000 0,4.000000 4.000000 0,-1.000000 1.000000 0,-3.000000 0.000000 0,-3.000000 0.000000 0,-2.000000 0.000000 1,-1.000000 0.000000 0,3.000000 0.000000-1,3.000000 0.000000 0,4.000000 0.000000 0,-1.000000-2.000000-1,-3.000000-3.000000 0,-3.000000-3.000000-1,-2.000000-2.000000-1,-3.000000-3.000000 0,1.000000 1.000000 0,-1.000000-1.000000 1,1.000000 1.000000-1,-1.000000-1.000000 1,1.000000 1.000000-1,-1.000000-1.000000 0,1.000000 1.000000-1,-3.000000 1.000000 1,-2.000000 3.000000 0,-3.000000 3.000000 0,-3.000000 4.000000 1,-2.000000-1.000000 0,0.000000-3.000000 0,0.000000-3.000000 1,0.000000-2.000000 0,1.000000 2.000000 0,4.000000 9.000000 0,3.000000 10.000000-1,3.000000 10.000000 1,1.000000 4.000000-1,1.000000 0.000000 1,-1.000000 0.000000 0,1.000000 0.000000 1,-3.000000-5.000000-1,-2.000000-9.000000 1,-3.000000-10.000000-1,-3.000000-8.000000-1,-1.000000-8.000000 1,4.000000-2.000000-1,3.000000-3.000000 0,3.000000-3.000000-1,-1.000000-2.000000 0,-2.000000 0.000000-1,-3.000000 0.000000 0,-3.000000 0.000000-2,-1.000000 0.000000 1,4.000000 0.000000 0,3.000000 0.000000 0,3.000000 0.000000 1,-1.000000 1.000000 0,-2.000000 4.000000 0,-3.000000 3.000000 1,-3.000000 3.000000 1,-1.000000 3.000000-1,4.000000 3.000000 1,3.000000 3.000000 1,3.000000 4.000000-1,-1.000000-1.000000 1,-2.000000-3.000000-1,-3.000000-3.000000 1,-3.000000-2.000000-1,-1.000000-5.000000 1,4.000000-2.000000 0,3.000000-3.000000 0,3.000000-3.000000 0,1.000000-4.000000 1,1.000000-3.000000-1,-1.000000-3.000000 0,1.000000-2.000000 0,-1.000000-1.000000-1,1.000000 3.000000-1,-1.000000 3.000000-2,1.000000 4.000000-1,-1.000000 1.000000 0,1.000000 0.000000 1,-1.000000 0.000000 0,1.000000 0.000000 0,-3.000000 3.000000 1,-2.000000 6.000000 1,-3.000000 7.000000 0,-3.000000 6.000000 1,-1.000000 6.000000 0,4.000000 6.000000 1,3.000000 7.000000 0,3.000000 6.000000-1,-1.000000-2.000000 1,-2.000000-9.000000-1,-3.000000-10.000000 0,-3.000000-8.000000 0,-2.000000-8.000000-1,0.000000-2.000000 1,0.000000-3.000000-1,0.000000-3.000000-1,-2.000000-2.000000 1,-3.000000 0.000000 0,-3.000000 0.000000-1,-2.000000 0.000000 0,-1.000000 0.000000 1,3.000000 0.000000-1,3.000000 0.000000-1,4.000000 0.000000 1,1.000000 1.000000 0,0.000000 4.000000-1,0.000000 3.000000 1,0.000000 3.000000 1,0.000000 3.000000-2,0.000000 3.000000 1,0.000000 3.000000-1,0.000000 4.000000-1,0.000000-4.000000 0,0.000000-9.000000 0,0.000000-10.000000-1,0.000000-8.000000-1,0.000000-6.000000 1,0.000000 1.000000 0,0.000000-1.000000 0,0.000000 1.000000 1,0.000000-1.000000 1,0.000000 1.000000 0,0.000000-1.000000 1,0.000000 1.000000 0,-4.000000-6.000000-5,-5.000000-8.000000-14,-7.000000-10.000000-14,-5.000000-9.000000-13</inkml:trace>
</inkml:ink>
</file>

<file path=ppt/ink/ink1338.xml><?xml version="1.0" encoding="utf-8"?>
<inkml:ink xmlns:inkml="http://www.w3.org/2003/InkML">
  <annotation type="ScanImages2ExtractSignatures">1</annotation>
  <annotation type="ScanImagesWidth">915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2:56"/>
    </inkml:context>
    <inkml:brush xml:id="br0">
      <inkml:brushProperty name="width" value="0.0356302186846733" units="cm"/>
      <inkml:brushProperty name="height" value="0.0356302186846733" units="cm"/>
      <inkml:brushProperty name="color" value="#F2395B"/>
      <inkml:brushProperty name="ignorePressure" value="0"/>
    </inkml:brush>
  </inkml:definitions>
  <inkml:trace contextRef="#ctx0" brushRef="#br0">10200.000000 23100.000000 617,'-47.000000'0.000000'-2,"6.000000"0.000000"-5 ,7.000000 0.000000-3,6.000000 0.000000-6,6.000000-4.000000 4,6.000000-5.000000 9,7.000000-7.000000 9,6.000000-5.000000 10,9.000000-6.000000 4,13.000000-3.000000-1,12.000000-3.000000 0,13.000000-2.000000 0,6.000000-1.000000-2,0.000000 3.000000-2,0.000000 3.000000-3,0.000000 4.000000-2,0.000000 1.000000-1,0.000000 0.000000-1,0.000000 0.000000 1,0.000000 0.000000-1,0.000000 1.000000 0,0.000000 4.000000 0,0.000000 3.000000 0,0.000000 3.000000-1,-2.000000 3.000000 1,-3.000000 3.000000-2,-3.000000 3.000000 1,-2.000000 4.000000-1,-1.000000-3.000000-1,3.000000-5.000000-1,3.000000-7.000000 0,4.000000-5.000000-1,2.000000-4.000000 0,4.000000 0.000000-1,3.000000 0.000000-1,3.000000 0.000000 1,1.000000-4.000000-1,1.000000-5.000000 0,-1.000000-7.000000 0,1.000000-5.000000 0,2.000000-3.000000-1,7.000000 4.000000 2,6.000000 3.000000 0,7.000000 3.000000 1,-3.000000 4.000000 1,-8.000000 7.000000-1,-10.000000 6.000000 1,-9.000000 7.000000-1,-7.000000 2.000000 1,-3.000000 1.000000 0,-3.000000-1.000000-1,-2.000000 1.000000 0,-3.000000 1.000000 0,1.000000 3.000000 0,-1.000000 3.000000 0,1.000000 4.000000 0,-3.000000-1.000000 0,-2.000000-3.000000 0,-3.000000-3.000000 0,-3.000000-2.000000-1,1.000000-1.000000 1,6.000000 3.000000-1,7.000000 3.000000-1,6.000000 4.000000 1,3.000000-3.000000-1,0.000000-5.000000 0,0.000000-7.000000-1,0.000000-5.000000 1,1.000000-3.000000-1,4.000000 4.000000 0,3.000000 3.000000 0,3.000000 3.000000 0,1.000000 1.000000-1,1.000000 1.000000 1,-1.000000-1.000000-1,1.000000 1.000000 1,-1.000000 1.000000 0,1.000000 3.000000-1,-1.000000 3.000000 0,1.000000 4.000000 1,1.000000 1.000000-1,3.000000 0.000000 0,3.000000 0.000000 0,4.000000 0.000000 0,2.000000-4.000000 0,4.000000-5.000000 0,3.000000-7.000000 0,3.000000-5.000000 0,3.000000-4.000000 1,3.000000 0.000000-2,3.000000 0.000000 0,4.000000 0.000000-1,-1.000000 0.000000 0,-3.000000 0.000000 1,-3.000000 0.000000 0,-2.000000 0.000000 1,-6.000000 1.000000 1,-6.000000 4.000000-1,-6.000000 3.000000 1,-6.000000 3.000000 0,-4.000000 3.000000 0,1.000000 3.000000 1,-1.000000 3.000000-1,1.000000 4.000000 0,1.000000-1.000000 1,3.000000-3.000000 1,3.000000-3.000000 1,4.000000-2.000000 2,-3.000000-1.000000 0,-5.000000 3.000000-1,-7.000000 3.000000-1,-5.000000 4.000000-1,-3.000000-1.000000 0,4.000000-3.000000 0,3.000000-3.000000 0,3.000000-2.000000-1,1.000000-1.000000-1,1.000000 3.000000 1,-1.000000 3.000000-1,1.000000 4.000000 0,-3.000000 1.000000 0,-2.000000 0.000000 0,-3.000000 0.000000 0,-3.000000 0.000000 0,-4.000000 0.000000 0,-3.000000 0.000000 0,-3.000000 0.000000 0,-2.000000 0.000000 0,0.000000 1.000000 0,7.000000 4.000000 0,6.000000 3.000000-1,7.000000 3.000000 1,0.000000-1.000000-1,-2.000000-2.000000 1,-3.000000-3.000000 1,-3.000000-3.000000 0,-1.000000-4.000000 0,4.000000-3.000000 1,3.000000-3.000000 0,3.000000-2.000000 0,1.000000-1.000000 1,1.000000 3.000000-1,-1.000000 3.000000 0,1.000000 4.000000-1,-3.000000-1.000000 0,-2.000000-3.000000 1,-3.000000-3.000000-1,-3.000000-2.000000 0,-1.000000-1.000000 1,4.000000 3.000000-1,3.000000 3.000000-1,3.000000 4.000000 0,-1.000000 1.000000 1,-2.000000 0.000000-1,-3.000000 0.000000 0,-3.000000 0.000000 0,-1.000000 0.000000 0,4.000000 0.000000 1,3.000000 0.000000-1,3.000000 0.000000 1,1.000000 0.000000 0,1.000000 0.000000 0,-1.000000 0.000000-1,1.000000 0.000000 1,-1.000000-2.000000 0,1.000000-3.000000-1,-1.000000-3.000000 1,1.000000-2.000000-1,1.000000-3.000000 0,3.000000 1.000000 0,3.000000-1.000000 0,4.000000 1.000000 0,-1.000000 1.000000-1,-3.000000 3.000000 1,-3.000000 3.000000 0,-2.000000 4.000000 0,-3.000000 1.000000 1,1.000000 0.000000-1,-1.000000 0.000000 0,1.000000 0.000000 0,-3.000000 1.000000 0,-2.000000 4.000000 1,-3.000000 3.000000-1,-3.000000 3.000000 2,-2.000000 1.000000-1,0.000000 1.000000 0,0.000000-1.000000 0,0.000000 1.000000 0,0.000000-1.000000 0,0.000000 1.000000 0,0.000000-1.000000 0,0.000000 1.000000-1,0.000000-3.000000 1,0.000000-2.000000-1,0.000000-3.000000 0,0.000000-3.000000 0,1.000000 1.000000 0,4.000000 6.000000 0,3.000000 7.000000 0,3.000000 6.000000 0,-1.000000-1.000000 0,-2.000000-5.000000-1,-3.000000-7.000000 1,-3.000000-5.000000 0,-2.000000-3.000000 0,0.000000 4.000000 0,0.000000 3.000000-1,0.000000 3.000000 1,1.000000-1.000000 0,4.000000-2.000000 0,3.000000-3.000000 0,3.000000-3.000000 0,-1.000000-2.000000-1,-2.000000 0.000000 1,-3.000000 0.000000-1,-3.000000 0.000000-1,-2.000000-2.000000 1,0.000000-3.000000 0,0.000000-3.000000 0,0.000000-2.000000 0,-2.000000-1.000000 0,-3.000000 3.000000 0,-3.000000 3.000000 1,-2.000000 4.000000 0,-3.000000 1.000000 0,1.000000 0.000000 1,-1.000000 0.000000-1,1.000000 0.000000 1,1.000000 0.000000 1,3.000000 0.000000-1,3.000000 0.000000 1,4.000000 0.000000 1,-1.000000 0.000000-1,-3.000000 0.000000 1,-3.000000 0.000000-2,-2.000000 0.000000 1,-3.000000 0.000000-1,1.000000 0.000000 0,-1.000000 0.000000 0,1.000000 0.000000 0,1.000000 0.000000-1,3.000000 0.000000-1,3.000000 0.000000 1,4.000000 0.000000-1,2.000000 0.000000 0,4.000000 0.000000 1,3.000000 0.000000 0,3.000000 0.000000 1,-2.000000 0.000000 0,-6.000000 0.000000 0,-6.000000 0.000000-1,-6.000000 0.000000 0,-4.000000 0.000000 0,1.000000 0.000000 1,-1.000000 0.000000 0,1.000000 0.000000 1,-1.000000 0.000000-1,1.000000 0.000000 1,-1.000000 0.000000 0,1.000000 0.000000-1,2.000000 1.000000 0,7.000000 4.000000 1,6.000000 3.000000 1,7.000000 3.000000 0,-1.000000-1.000000 0,-6.000000-2.000000 0,-6.000000-3.000000 0,-6.000000-3.000000-1,-1.000000 1.000000-1,7.000000 6.000000 0,6.000000 7.000000-1,7.000000 6.000000 0,0.000000-1.000000-1,-2.000000-5.000000 0,-3.000000-7.000000-1,-3.000000-5.000000 0,-2.000000-4.000000-1,0.000000 0.000000 1,0.000000 0.000000 0,0.000000 0.000000 0,0.000000 1.000000 1,0.000000 4.000000 0,0.000000 3.000000 0,0.000000 3.000000 1,0.000000-1.000000 0,0.000000-2.000000 0,0.000000-3.000000 0,0.000000-3.000000 0,-2.000000-2.000000-1,-3.000000 0.000000 1,-3.000000 0.000000 0,-2.000000 0.000000 0,-3.000000 0.000000 0,1.000000 0.000000 0,-1.000000 0.000000 0,1.000000 0.000000 0,-3.000000 1.000000 0,-2.000000 4.000000 1,-3.000000 3.000000-1,-3.000000 3.000000 0,-1.000000-1.000000 0,4.000000-2.000000 0,3.000000-3.000000 0,3.000000-3.000000 0,4.000000-2.000000 0,7.000000 0.000000 1,6.000000 0.000000 0,7.000000 0.000000 0,-1.000000 0.000000 0,-6.000000 0.000000 0,-6.000000 0.000000 0,-6.000000 0.000000 1,-2.000000 0.000000-1,3.000000 0.000000-1,3.000000 0.000000 1,4.000000 0.000000-1,1.000000 1.000000 1,0.000000 4.000000-1,0.000000 3.000000 0,0.000000 3.000000 0,0.000000-1.000000 0,0.000000-2.000000 0,0.000000-3.000000 0,0.000000-3.000000 0,-2.000000-1.000000 0,-3.000000 4.000000 0,-3.000000 3.000000 0,-2.000000 3.000000 0,-1.000000-1.000000 0,3.000000-2.000000 0,3.000000-3.000000 1,4.000000-3.000000-1,1.000000-2.000000 1,0.000000 0.000000 0,0.000000 0.000000-1,0.000000 0.000000 0,1.000000 1.000000 1,4.000000 4.000000-2,3.000000 3.000000 0,3.000000 3.000000 0,-1.000000 1.000000 0,-2.000000 1.000000 1,-3.000000-1.000000 0,-3.000000 1.000000 0,-4.000000-3.000000 1,-3.000000-2.000000 0,-3.000000-3.000000-1,-2.000000-3.000000 1,-3.000000-2.000000-1,1.000000 0.000000 1,-1.000000 0.000000-1,1.000000 0.000000 1,-1.000000 0.000000-1,1.000000 0.000000-1,-1.000000 0.000000-2,1.000000 0.000000 0,1.000000 0.000000-1,3.000000 0.000000 0,3.000000 0.000000 1,4.000000 0.000000 0,-1.000000 1.000000 1,-3.000000 4.000000-1,-3.000000 3.000000 1,-2.000000 3.000000 1,-1.000000-1.000000 0,3.000000-2.000000 0,3.000000-3.000000 0,4.000000-3.000000 1,1.000000-1.000000 0,0.000000 4.000000 0,0.000000 3.000000 0,0.000000 3.000000 0,3.000000-1.000000 1,6.000000-2.000000-1,7.000000-3.000000 0,6.000000-3.000000-1,3.000000-1.000000 0,0.000000 4.000000 0,0.000000 3.000000 0,0.000000 3.000000-1,-2.000000-1.000000 0,-3.000000-2.000000 1,-3.000000-3.000000 0,-2.000000-3.000000 0,-6.000000-1.000000 0,-6.000000 4.000000 0,-6.000000 3.000000 1,-6.000000 3.000000-1,-6.000000 3.000000 1,-2.000000 3.000000 0,-3.000000 3.000000 1,-3.000000 4.000000-1,-1.000000-1.000000 1,4.000000-3.000000 0,3.000000-3.000000 1,3.000000-2.000000 0,1.000000-3.000000 0,1.000000 1.000000 0,-1.000000-1.000000 0,1.000000 1.000000-1,1.000000-1.000000 1,3.000000 1.000000-1,3.000000-1.000000-1,4.000000 1.000000 1,1.000000-3.000000-1,0.000000-2.000000 0,0.000000-3.000000 1,0.000000-3.000000-1,1.000000-2.000000 0,4.000000 0.000000-1,3.000000 0.000000 0,3.000000 0.000000-1,1.000000 1.000000 0,1.000000 4.000000 0,-1.000000 3.000000 0,1.000000 3.000000 1,-3.000000-1.000000 0,-2.000000-2.000000 0,-3.000000-3.000000 0,-3.000000-3.000000-1,-4.000000-1.000000 0,-3.000000 4.000000 1,-3.000000 3.000000-1,-2.000000 3.000000 1,-1.000000 1.000000 0,3.000000 1.000000 0,3.000000-1.000000 0,4.000000 1.000000 1,-1.000000-1.000000 0,-3.000000 1.000000 1,-3.000000-1.000000-1,-2.000000 1.000000 1,-1.000000 1.000000 1,3.000000 3.000000-1,3.000000 3.000000 1,4.000000 4.000000 0,-1.000000-1.000000 0,-3.000000-3.000000-1,-3.000000-3.000000 1,-2.000000-2.000000-1,-1.000000-3.000000-1,3.000000 1.000000 1,3.000000-1.000000 0,4.000000 1.000000-1,1.000000-1.000000 0,0.000000 1.000000 0,0.000000-1.000000 0,0.000000 1.000000-1,-2.000000-3.000000 1,-3.000000-2.000000-1,-3.000000-3.000000 1,-2.000000-3.000000 0,-3.000000-1.000000-1,1.000000 4.000000 0,-1.000000 3.000000-2,1.000000 3.000000 0,1.000000 1.000000-1,3.000000 1.000000 1,3.000000-1.000000 1,4.000000 1.000000 1,-3.000000-1.000000-1,-5.000000 1.000000 1,-7.000000-1.000000 0,-5.000000 1.000000-1,-4.000000-1.000000 1,0.000000 1.000000 1,0.000000-1.000000 0,0.000000 1.000000 0,0.000000-1.000000 0,0.000000 1.000000 0,0.000000-1.000000-1,0.000000 1.000000 0,1.000000-3.000000 0,4.000000-2.000000 0,3.000000-3.000000-1,3.000000-3.000000 0,1.000000-1.000000 0,1.000000 4.000000 0,-1.000000 3.000000 0,1.000000 3.000000 0,-3.000000 1.000000 0,-2.000000 1.000000 0,-3.000000-1.000000 1,-3.000000 1.000000 0,-1.000000-1.000000 0,4.000000 1.000000 0,3.000000-1.000000 0,3.000000 1.000000 0,1.000000 1.000000 0,1.000000 3.000000-1,-1.000000 3.000000 0,1.000000 4.000000 0,1.000000-1.000000-1,3.000000-3.000000 0,3.000000-3.000000 0,4.000000-2.000000 0,-3.000000-3.000000 1,-5.000000 1.000000 0,-7.000000-1.000000 1,-5.000000 1.000000 0,-4.000000-1.000000 1,0.000000 1.000000 0,0.000000-1.000000 1,0.000000 1.000000 0,1.000000-3.000000 0,4.000000-2.000000 0,3.000000-3.000000 1,3.000000-3.000000 1,3.000000-1.000000-1,3.000000 4.000000 1,3.000000 3.000000-1,4.000000 3.000000 1,1.000000-1.000000-1,0.000000-2.000000 0,0.000000-3.000000 0,0.000000-3.000000 0,-2.000000-1.000000-1,-3.000000 4.000000 1,-3.000000 3.000000-1,-2.000000 3.000000 0,-3.000000 3.000000-1,1.000000 3.000000 2,-1.000000 3.000000-1,1.000000 4.000000 0,-3.000000-1.000000 1,-2.000000-3.000000-1,-3.000000-3.000000-1,-3.000000-2.000000 1,-1.000000-3.000000-1,4.000000 1.000000 0,3.000000-1.000000 0,3.000000 1.000000 1,-1.000000-1.000000-1,-2.000000 1.000000 1,-3.000000-1.000000-1,-3.000000 1.000000 0,1.000000-1.000000 1,6.000000 1.000000-1,7.000000-1.000000-1,6.000000 1.000000 1,1.000000-3.000000 0,-3.000000-2.000000 0,-3.000000-3.000000 1,-2.000000-3.000000-1,-1.000000-1.000000 1,3.000000 4.000000 0,3.000000 3.000000-1,4.000000 3.000000 1,2.000000-1.000000-1,4.000000-2.000000 0,3.000000-3.000000 0,3.000000-3.000000 0,1.000000-1.000000 0,1.000000 4.000000 0,-1.000000 3.000000 0,1.000000 3.000000 0,-3.000000-1.000000-1,-2.000000-2.000000 0,-3.000000-3.000000 0,-3.000000-3.000000-1,-2.000000-1.000000 0,0.000000 4.000000 0,0.000000 3.000000 1,0.000000 3.000000 0,0.000000 3.000000 0,0.000000 3.000000 0,0.000000 3.000000 0,0.000000 4.000000 0,-2.000000-1.000000 1,-3.000000-3.000000-1,-3.000000-3.000000 1,-2.000000-2.000000 0,-3.000000-3.000000 0,1.000000 1.000000 0,-1.000000-1.000000 1,1.000000 1.000000-1,-1.000000-1.000000 1,1.000000 1.000000 0,-1.000000-1.000000-1,1.000000 1.000000 1,-1.000000-1.000000-1,1.000000 1.000000 1,-1.000000-1.000000 0,1.000000 1.000000 0,-1.000000-1.000000 0,1.000000 1.000000 0,-1.000000-1.000000 0,1.000000 1.000000 0,-1.000000-1.000000-1,1.000000 1.000000 1,-1.000000-1.000000 0,1.000000 1.000000-1,-1.000000 1.000000 0,1.000000 3.000000 0,-1.000000 3.000000 1,1.000000 4.000000-1,1.000000-1.000000 0,3.000000-3.000000 0,3.000000-3.000000-1,4.000000-2.000000 1,-1.000000-1.000000 0,-3.000000 3.000000-1,-3.000000 3.000000 0,-2.000000 4.000000 0,-3.000000-1.000000 0,1.000000-3.000000 0,-1.000000-3.000000-1,1.000000-2.000000 0,-1.000000-1.000000 0,1.000000 3.000000-1,-1.000000 3.000000 1,1.000000 4.000000 0,-1.000000 1.000000 0,1.000000 0.000000 0,-1.000000 0.000000 1,1.000000 0.000000 0,1.000000 0.000000 0,3.000000 0.000000 1,3.000000 0.000000-1,4.000000 0.000000 1,-1.000000 0.000000 0,-3.000000 0.000000 0,-3.000000 0.000000 0,-2.000000 0.000000 0,-3.000000 0.000000 0,1.000000 0.000000 1,-1.000000 0.000000-1,1.000000 0.000000-1,1.000000 1.000000 1,3.000000 4.000000 0,3.000000 3.000000 0,4.000000 3.000000 0,1.000000-1.000000-1,0.000000-2.000000 1,0.000000-3.000000 0,0.000000-3.000000 0,0.000000-2.000000 0,0.000000 0.000000 0,0.000000 0.000000 0,0.000000 0.000000 0,-2.000000-2.000000 0,-3.000000-3.000000 0,-3.000000-3.000000 0,-2.000000-2.000000 0,-1.000000-1.000000 0,3.000000 3.000000 0,3.000000 3.000000-1,4.000000 4.000000 1,-1.000000-1.000000-1,-3.000000-3.000000 0,-3.000000-3.000000 0,-2.000000-2.000000 1,0.000000-1.000000 0,7.000000 3.000000-1,6.000000 3.000000 0,7.000000 4.000000 0,-1.000000-1.000000 0,-6.000000-3.000000 0,-6.000000-3.000000 1,-6.000000-2.000000-1,-4.000000-1.000000 0,1.000000 3.000000 1,-1.000000 3.000000-1,1.000000 4.000000 2,-1.000000-1.000000-1,1.000000-3.000000 0,-1.000000-3.000000 1,1.000000-2.000000 0,1.000000-1.000000 0,3.000000 3.000000-1,3.000000 3.000000 1,4.000000 4.000000-1,-1.000000-1.000000 0,-3.000000-3.000000 0,-3.000000-3.000000-1,-2.000000-2.000000 0,-3.000000-3.000000 0,1.000000 1.000000 0,-1.000000-1.000000 0,1.000000 1.000000 0,-1.000000 1.000000 0,1.000000 3.000000 0,-1.000000 3.000000 0,1.000000 4.000000 1,1.000000 1.000000-1,3.000000 0.000000 0,3.000000 0.000000 0,4.000000 0.000000 0,1.000000 0.000000-1,0.000000 0.000000 1,0.000000 0.000000 0,0.000000 0.000000-1,3.000000-2.000000 0,6.000000-3.000000-1,7.000000-3.000000-2,6.000000-2.000000 0,3.000000-1.000000-1,0.000000 3.000000 1,0.000000 3.000000 1,0.000000 4.000000 0,0.000000 1.000000 0,0.000000 0.000000 0,0.000000 0.000000 1,0.000000 0.000000 0,-2.000000 0.000000-1,-3.000000 0.000000 0,-3.000000 0.000000 0,-2.000000 0.000000 0,-5.000000 0.000000-1,-2.000000 0.000000 1,-3.000000 0.000000-2,-3.000000 0.000000 1,-2.000000 0.000000 0,0.000000 0.000000 0,0.000000 0.000000 1,0.000000 0.000000 0,-2.000000 0.000000 1,-3.000000 0.000000-2,-3.000000 0.000000 1,-2.000000 0.000000-1,-5.000000 0.000000-1,-2.000000 0.000000 0,-3.000000 0.000000-1,-3.000000 0.000000 0,-1.000000 0.000000-3,4.000000 0.000000-5,3.000000 0.000000-6,3.000000 0.000000-5</inkml:trace>
</inkml:ink>
</file>

<file path=ppt/ink/ink133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8:30"/>
    </inkml:context>
    <inkml:brush xml:id="br0">
      <inkml:brushProperty name="width" value="0.0219999980181456" units="cm"/>
      <inkml:brushProperty name="height" value="0.0219999980181456" units="cm"/>
      <inkml:brushProperty name="color" value="#FED406"/>
      <inkml:brushProperty name="ignorePressure" value="0"/>
    </inkml:brush>
  </inkml:definitions>
  <inkml:trace contextRef="#ctx0" brushRef="#br0">75650.000000 24850.000000 999,'-7.000000'28.000000'-2,"-11.000000"-44.000000"-5 ,-14.000000-43.000000-6,-11.000000-44.000000-4,2.000000-16.000000-4,19.000000 13.000000-4,19.000000 12.000000-3,19.000000 13.000000-3</inkml:trace>
</inkml:ink>
</file>

<file path=ppt/ink/ink134.xml><?xml version="1.0" encoding="utf-8"?>
<inkml:ink xmlns:inkml="http://www.w3.org/2003/InkML">
  <annotation type="ScanImages2ExtractSignatures">1</annotation>
  <annotation type="ScanImagesWidth">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6:16"/>
    </inkml:context>
    <inkml:brush xml:id="br0">
      <inkml:brushProperty name="width" value="0.0419973023235798" units="cm"/>
      <inkml:brushProperty name="height" value="0.0419973023235798" units="cm"/>
      <inkml:brushProperty name="color" value="#00BFF3"/>
      <inkml:brushProperty name="ignorePressure" value="0"/>
    </inkml:brush>
  </inkml:definitions>
  <inkml:trace contextRef="#ctx0" brushRef="#br0">68500.000000 20500.000000 523,'-25.000000'-25.000000'7,"0.000000"0.000000"11 ,0.000000 0.000000 13,0.000000 0.000000 12,9.000000 1.000000 5,19.000000 4.000000-2,19.000000 3.000000-3,19.000000 3.000000-2,23.000000 3.000000-4,28.000000 3.000000-4,28.000000 3.000000-5,29.000000 4.000000-4,19.000000 1.000000-3,14.000000 0.000000-2,11.000000 0.000000-2,14.000000 0.000000-1,-1.000000 0.000000-12,-12.000000 0.000000-21,-13.000000 0.000000-22,-12.000000 0.000000-22,-21.000000 1.000000-11,-28.000000 4.000000 2,-28.000000 3.000000 0,-27.000000 3.000000 1</inkml:trace>
</inkml:ink>
</file>

<file path=ppt/ink/ink1340.xml><?xml version="1.0" encoding="utf-8"?>
<inkml:ink xmlns:inkml="http://www.w3.org/2003/InkML">
  <annotation type="ScanImages2ExtractSignatures">1</annotation>
  <annotation type="ScanImagesWidth">681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8:33"/>
    </inkml:context>
    <inkml:brush xml:id="br0">
      <inkml:brushProperty name="width" value="0.0302309915423393" units="cm"/>
      <inkml:brushProperty name="height" value="0.0302309915423393" units="cm"/>
      <inkml:brushProperty name="color" value="#FED406"/>
      <inkml:brushProperty name="ignorePressure" value="0"/>
    </inkml:brush>
  </inkml:definitions>
  <inkml:trace contextRef="#ctx0" brushRef="#br0">13000.000000 25550.000000 727,'46.000000'46.000000'10,"-5.000000"-5.000000"-2 ,-7.000000-7.000000-2,-5.000000-5.000000-2,-3.000000-4.000000-1,4.000000 0.000000-1,3.000000 0.000000-1,3.000000 0.000000-1,-1.000000-2.000000-1,-2.000000-3.000000 0,-3.000000-3.000000-1,-3.000000-2.000000 0,-1.000000-5.000000-1,4.000000-2.000000 1,3.000000-3.000000 0,3.000000-3.000000 1,1.000000-1.000000-1,1.000000 4.000000 1,-1.000000 3.000000 0,1.000000 3.000000 0,-3.000000 1.000000 0,-2.000000 1.000000 0,-3.000000-1.000000 1,-3.000000 1.000000 0,-2.000000-3.000000 0,0.000000-2.000000 0,0.000000-3.000000 1,0.000000-3.000000-1,0.000000-1.000000 1,0.000000 4.000000 0,0.000000 3.000000 1,0.000000 3.000000 0,0.000000 1.000000 0,0.000000 1.000000 2,0.000000-1.000000 1,0.000000 1.000000 1,0.000000 1.000000 1,0.000000 3.000000 0,0.000000 3.000000 1,0.000000 4.000000 1,-2.000000 1.000000 0,-3.000000 0.000000 1,-3.000000 0.000000 0,-2.000000 0.000000 0,-5.000000 0.000000 1,-2.000000 0.000000 0,-3.000000 0.000000 2,-3.000000 0.000000 0,1.000000 0.000000 1,6.000000 0.000000 1,7.000000 0.000000 0,6.000000 0.000000 0,3.000000-2.000000 0,0.000000-3.000000-2,0.000000-3.000000-2,0.000000-2.000000-2,0.000000-3.000000-3,0.000000 1.000000-2,0.000000-1.000000-4,0.000000 1.000000-2,1.000000 1.000000-3,4.000000 3.000000-2,3.000000 3.000000-3,3.000000 4.000000-2,3.000000-1.000000-1,3.000000-3.000000-1,3.000000-3.000000 0,4.000000-2.000000 0,-1.000000 0.000000 0,-3.000000 7.000000-1,-3.000000 6.000000 0,-2.000000 7.000000 1,-1.000000-1.000000-2,3.000000-6.000000-1,3.000000-6.000000-1,4.000000-6.000000-1,-1.000000-2.000000 0,-3.000000 3.000000 1,-3.000000 3.000000 1,-2.000000 4.000000 2,-5.000000 1.000000 0,-2.000000 0.000000 1,-3.000000 0.000000-1,-3.000000 0.000000 0,-4.000000 1.000000 3,-3.000000 4.000000 5,-3.000000 3.000000 4,-2.000000 3.000000 5,-3.000000-2.000000 3,1.000000-6.000000-1,-1.000000-6.000000-1,1.000000-6.000000 1,1.000000-6.000000 0,3.000000-2.000000 5,3.000000-3.000000 3,4.000000-3.000000 3,1.000000-2.000000 1,0.000000 0.000000-3,0.000000 0.000000-4,0.000000 0.000000-2,1.000000 1.000000-3,4.000000 4.000000 0,3.000000 3.000000-1,3.000000 3.000000-1,1.000000 1.000000-1,1.000000 1.000000 0,-1.000000-1.000000-1,1.000000 1.000000 0,-4.000000 1.000000-1,-6.000000 3.000000 0,-6.000000 3.000000-1,-6.000000 4.000000 1,-2.000000 1.000000-1,3.000000 0.000000 1,3.000000 0.000000 0,4.000000 0.000000 0,1.000000 1.000000 0,0.000000 4.000000-2,0.000000 3.000000-2,0.000000 3.000000-1,1.000000-1.000000-2,4.000000-2.000000-2,3.000000-3.000000-1,3.000000-3.000000-2,1.000000-4.000000 0,1.000000-3.000000 1,-1.000000-3.000000 0,1.000000-2.000000 2,-3.000000-1.000000 0,-2.000000 3.000000 2,-3.000000 3.000000 2,-3.000000 4.000000 2,-4.000000 1.000000 1,-3.000000 0.000000 1,-3.000000 0.000000 0,-2.000000 0.000000 1,-3.000000-2.000000 1,1.000000-3.000000 3,-1.000000-3.000000 3,1.000000-2.000000 2,-1.000000-1.000000 1,1.000000 3.000000 0,-1.000000 3.000000-1,1.000000 4.000000-1,1.000000-1.000000 1,3.000000-3.000000 0,3.000000-3.000000 1,4.000000-2.000000 0,1.000000-5.000000 2,0.000000-2.000000 0,0.000000-3.000000 1,0.000000-3.000000 1,0.000000-1.000000-1,0.000000 4.000000-3,0.000000 3.000000-3,0.000000 3.000000-4,0.000000 1.000000-1,0.000000 1.000000 0,0.000000-1.000000 1,0.000000 1.000000 0,3.000000-1.000000-3,6.000000 1.000000-6,7.000000-1.000000-7,6.000000 1.000000-5,1.000000-3.000000-3,-3.000000-2.000000 1,-3.000000-3.000000 0,-2.000000-3.000000 1,-3.000000-2.000000 2,1.000000 0.000000 4,-1.000000 0.000000 3,1.000000 0.000000 3,-3.000000 0.000000 4,-2.000000 0.000000 1,-3.000000 0.000000 3,-3.000000 0.000000 2,-4.000000 1.000000 5,-3.000000 4.000000 8,-3.000000 3.000000 8,-2.000000 3.000000 9,-3.000000 1.000000 2,1.000000 1.000000-1,-1.000000-1.000000-3,1.000000 1.000000-1,-3.000000 1.000000-3,-2.000000 3.000000-4,-3.000000 3.000000-4,-3.000000 4.000000-3,2.000000-1.000000-1,10.000000-3.000000 1,10.000000-3.000000 0,9.000000-2.000000 2,4.000000-3.000000-4,1.000000 1.000000-7,-1.000000-1.000000-8,1.000000 1.000000-7,-1.000000-1.000000-5,1.000000 1.000000-2,-1.000000-1.000000-1,1.000000 1.000000-3,1.000000 1.000000 0,3.000000 3.000000-1,3.000000 3.000000 0,4.000000 4.000000 0,-1.000000-1.000000 0,-3.000000-3.000000 1,-3.000000-3.000000-1,-2.000000-2.000000 1,-3.000000-1.000000 1,1.000000 3.000000 2,-1.000000 3.000000 3,1.000000 4.000000 2,-3.000000-1.000000 3,-2.000000-3.000000 1,-3.000000-3.000000 2,-3.000000-2.000000 2,-2.000000-3.000000 2,0.000000 1.000000 4,0.000000-1.000000 3,0.000000 1.000000 3,-2.000000-1.000000 5,-3.000000 1.000000 6,-3.000000-1.000000 5,-2.000000 1.000000 6,-1.000000 1.000000 1,3.000000 3.000000-4,3.000000 3.000000-3,4.000000 4.000000-4,1.000000-1.000000-5,0.000000-3.000000-4,0.000000-3.000000-5,0.000000-2.000000-5,1.000000-1.000000-4,4.000000 3.000000-4,3.000000 3.000000-5,3.000000 4.000000-3,3.000000-1.000000-2,3.000000-3.000000 0,3.000000-3.000000-1,4.000000-2.000000 1,-1.000000-3.000000 0,-3.000000 1.000000 0,-3.000000-1.000000 2,-2.000000 1.000000 1,-3.000000-1.000000 2,1.000000 1.000000 2,-1.000000-1.000000 2,1.000000 1.000000 3,-4.000000-1.000000 1,-6.000000 1.000000-1,-6.000000-1.000000 0,-6.000000 1.000000-2,-2.000000-1.000000 2,3.000000 1.000000 4,3.000000-1.000000 3,4.000000 1.000000 4,1.000000-3.000000 3,0.000000-2.000000 0,0.000000-3.000000 1,0.000000-3.000000 0,1.000000-1.000000 1,4.000000 4.000000-1,3.000000 3.000000-1,3.000000 3.000000-1,-2.000000 3.000000-1,-6.000000 3.000000-2,-6.000000 3.000000-2,-6.000000 4.000000-2,-1.000000 1.000000-3,7.000000 0.000000-3,6.000000 0.000000-4,7.000000 0.000000-2,2.000000-2.000000-3,1.000000-3.000000 1,-1.000000-3.000000 1,1.000000-2.000000 0,-1.000000-1.000000 0,1.000000 3.000000 1,-1.000000 3.000000-1,1.000000 4.000000 1,-1.000000-1.000000 1,1.000000-3.000000 1,-1.000000-3.000000 2,1.000000-2.000000 2,-3.000000-3.000000 2,-2.000000 1.000000 0,-3.000000-1.000000 1,-3.000000 1.000000 0,-4.000000-1.000000 2,-3.000000 1.000000 1,-3.000000-1.000000 1,-2.000000 1.000000 1,-1.000000-3.000000 2,3.000000-2.000000 1,3.000000-3.000000 1,4.000000-3.000000 2,2.000000-2.000000 1,4.000000 0.000000 0,3.000000 0.000000 0,3.000000 0.000000 0,-1.000000 1.000000-1,-2.000000 4.000000-3,-3.000000 3.000000-4,-3.000000 3.000000-2,-1.000000 3.000000-2,4.000000 3.000000 0,3.000000 3.000000-1,3.000000 4.000000 1,-1.000000-1.000000 0,-2.000000-3.000000-1,-3.000000-3.000000 0,-3.000000-2.000000 1,-1.000000-1.000000-1,4.000000 3.000000 1,3.000000 3.000000 0,3.000000 4.000000 0,1.000000 1.000000 0,1.000000 0.000000 1,-1.000000 0.000000 1,1.000000 0.000000-1,-3.000000-2.000000 1,-2.000000-3.000000 0,-3.000000-3.000000-1,-3.000000-2.000000 1,-1.000000-3.000000-1,4.000000 1.000000 1,3.000000-1.000000 0,3.000000 1.000000-1,-1.000000-1.000000 1,-2.000000 1.000000 0,-3.000000-1.000000 1,-3.000000 1.000000-1,-2.000000-1.000000 0,0.000000 1.000000 1,0.000000-1.000000-1,0.000000 1.000000 1,0.000000 1.000000 0,0.000000 3.000000-1,0.000000 3.000000 1,0.000000 4.000000-1,-2.000000 1.000000 0,-3.000000 0.000000 1,-3.000000 0.000000-1,-2.000000 0.000000 1,-1.000000-4.000000-1,3.000000-5.000000 0,3.000000-7.000000 1,4.000000-5.000000-1,-1.000000-3.000000-1,-3.000000 4.000000-4,-3.000000 3.000000-3,-2.000000 3.000000-4</inkml:trace>
</inkml:ink>
</file>

<file path=ppt/ink/ink13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8:33"/>
    </inkml:context>
    <inkml:brush xml:id="br0">
      <inkml:brushProperty name="width" value="0.0220168679952621" units="cm"/>
      <inkml:brushProperty name="height" value="0.0220168679952621" units="cm"/>
      <inkml:brushProperty name="color" value="#FED406"/>
      <inkml:brushProperty name="ignorePressure" value="0"/>
    </inkml:brush>
  </inkml:definitions>
  <inkml:trace contextRef="#ctx0" brushRef="#br0">23750.000000 31350.000000 999,'-16.000000'21.000000'1,"19.000000"-5.000000"-2 ,19.000000-7.000000-1,19.000000-5.000000-2,9.000000 0.000000-1,0.000000 10.000000-3,0.000000 10.000000-1,0.000000 9.000000-3,-2.000000 2.000000-1,-3.000000-2.000000 3,-3.000000-3.000000 0,-2.000000-3.000000 3,-3.000000-4.000000-3,1.000000-3.000000-6,-1.000000-3.000000-5,1.000000-2.000000-6</inkml:trace>
</inkml:ink>
</file>

<file path=ppt/ink/ink134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8:34"/>
    </inkml:context>
    <inkml:brush xml:id="br0">
      <inkml:brushProperty name="width" value="0.0248821843415499" units="cm"/>
      <inkml:brushProperty name="height" value="0.0248821843415499" units="cm"/>
      <inkml:brushProperty name="color" value="#FED406"/>
      <inkml:brushProperty name="ignorePressure" value="0"/>
    </inkml:brush>
  </inkml:definitions>
  <inkml:trace contextRef="#ctx0" brushRef="#br0">24950.000000 31850.000000 884,'48.000000'23.000000'45,"-3.000000"-3.000000"-11 ,-3.000000-3.000000-13,-2.000000-2.000000-11,-3.000000-3.000000-9,1.000000 1.000000-5,-1.000000-1.000000-6,1.000000 1.000000-4,1.000000-1.000000-5,3.000000 1.000000-3,3.000000-1.000000-3,4.000000 1.000000-3,1.000000-1.000000-1,0.000000 1.000000 2,0.000000-1.000000 1,0.000000 1.000000 2,-2.000000 1.000000 2,-3.000000 3.000000 4,-3.000000 3.000000 3,-2.000000 4.000000 3,-3.000000-1.000000 3,1.000000-3.000000 4,-1.000000-3.000000 2,1.000000-2.000000 4,-3.000000-3.000000 2,-2.000000 1.000000 2,-3.000000-1.000000 3,-3.000000 1.000000 2,-1.000000-3.000000 5,4.000000-2.000000 9,3.000000-3.000000 8,3.000000-3.000000 8,1.000000-2.000000 2,1.000000 0.000000-7,-1.000000 0.000000-5,1.000000 0.000000-6,-3.000000 0.000000-5,-2.000000 0.000000-5,-3.000000 0.000000-5,-3.000000 0.000000-4,1.000000 1.000000-5,6.000000 4.000000-2,7.000000 3.000000-4,6.000000 3.000000-2,1.000000 1.000000-3,-3.000000 1.000000-1,-3.000000-1.000000-2,-2.000000 1.000000-1,-1.000000 1.000000 0,3.000000 3.000000-2,3.000000 3.000000-1,4.000000 4.000000 0,-1.000000-1.000000-3,-3.000000-3.000000-3,-3.000000-3.000000-2,-2.000000-2.000000-4,-5.000000-3.000000 2,-2.000000 1.000000 7,-3.000000-1.000000 5,-3.000000 1.000000 7</inkml:trace>
</inkml:ink>
</file>

<file path=ppt/ink/ink1343.xml><?xml version="1.0" encoding="utf-8"?>
<inkml:ink xmlns:inkml="http://www.w3.org/2003/InkML">
  <annotation type="ScanImages2ExtractSignatures">1</annotation>
  <annotation type="ScanImagesWidth">874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8:35"/>
    </inkml:context>
    <inkml:brush xml:id="br0">
      <inkml:brushProperty name="width" value="0.0298576503992081" units="cm"/>
      <inkml:brushProperty name="height" value="0.0298576503992081" units="cm"/>
      <inkml:brushProperty name="color" value="#FED406"/>
      <inkml:brushProperty name="ignorePressure" value="0"/>
    </inkml:brush>
  </inkml:definitions>
  <inkml:trace contextRef="#ctx0" brushRef="#br0">27700.000000 32550.000000 736,'4.000000'46.000000'40,"10.000000"-5.000000"-12 ,10.000000-7.000000-12,9.000000-5.000000-11,9.000000-8.000000-9,9.000000-5.000000-7,10.000000-7.000000-5,10.000000-5.000000-6,2.000000-3.000000-3,-3.000000 4.000000 1,-3.000000 3.000000 1,-2.000000 3.000000 1,-1.000000 3.000000 2,3.000000 3.000000 3,3.000000 3.000000 2,4.000000 4.000000 3,-1.000000-1.000000 3,-3.000000-3.000000 3,-3.000000-3.000000 3,-2.000000-2.000000 2,-1.000000-5.000000 3,3.000000-2.000000 0,3.000000-3.000000 1,4.000000-3.000000 2,-3.000000-2.000000-1,-5.000000 0.000000-2,-7.000000 0.000000 0,-5.000000 0.000000-1,-8.000000 0.000000 1,-5.000000 0.000000 5,-7.000000 0.000000 3,-5.000000 0.000000 4,-4.000000 1.000000 4,0.000000 4.000000 3,0.000000 3.000000 3,0.000000 3.000000 3,-2.000000 3.000000 2,-3.000000 3.000000 1,-3.000000 3.000000 1,-2.000000 4.000000 1,-3.000000 1.000000-2,1.000000 0.000000-3,-1.000000 0.000000-4,1.000000 0.000000-4,1.000000 0.000000-3,3.000000 0.000000-4,3.000000 0.000000-4,4.000000 0.000000-5,4.000000-2.000000-3,6.000000-3.000000-6,7.000000-3.000000-6,6.000000-2.000000-6,4.000000-3.000000-3,4.000000 1.000000-1,3.000000-1.000000-3,3.000000 1.000000-2,1.000000 1.000000 0,1.000000 3.000000 3,-1.000000 3.000000 1,1.000000 4.000000 3,-1.000000-1.000000 0,1.000000-3.000000-1,-1.000000-3.000000 0,1.000000-2.000000-2,-3.000000-5.000000 3,-2.000000-2.000000 4,-3.000000-3.000000 5,-3.000000-3.000000 4,-4.000000-1.000000 4,-3.000000 4.000000 4,-3.000000 3.000000 3,-2.000000 3.000000 4,-5.000000 1.000000 5,-2.000000 1.000000 8,-3.000000-1.000000 8,-3.000000 1.000000 7,-2.000000 1.000000 3,0.000000 3.000000-6,0.000000 3.000000-3,0.000000 4.000000-6,0.000000-1.000000-4,0.000000-3.000000-6,0.000000-3.000000-6,0.000000-2.000000-5,1.000000-3.000000-3,4.000000 1.000000 1,3.000000-1.000000 1,3.000000 1.000000 1,3.000000-1.000000 0,3.000000 1.000000 0,3.000000-1.000000-1,4.000000 1.000000 0,-1.000000-1.000000 0,-3.000000 1.000000 2,-3.000000-1.000000-1,-2.000000 1.000000 2,-1.000000-1.000000-2,3.000000 1.000000-4,3.000000-1.000000-4,4.000000 1.000000-4,-1.000000-1.000000-2,-3.000000 1.000000 3,-3.000000-1.000000 1,-2.000000 1.000000 2,-3.000000-1.000000 0,1.000000 1.000000 2,-1.000000-1.000000-1,1.000000 1.000000 1,-1.000000-3.000000 1,1.000000-2.000000 0,-1.000000-3.000000 1,1.000000-3.000000 1,-1.000000-2.000000 0,1.000000 0.000000 0,-1.000000 0.000000-2,1.000000 0.000000 0,-1.000000 1.000000 0,1.000000 4.000000 0,-1.000000 3.000000 0,1.000000 3.000000 1,-1.000000 1.000000 0,1.000000 1.000000 2,-1.000000-1.000000 0,1.000000 1.000000 1,1.000000-1.000000 1,3.000000 1.000000 0,3.000000-1.000000 1,4.000000 1.000000 0,1.000000-3.000000 0,0.000000-2.000000-1,0.000000-3.000000 1,0.000000-3.000000-1,1.000000-2.000000 0,4.000000 0.000000-2,3.000000 0.000000-1,3.000000 0.000000-1,3.000000 0.000000-2,3.000000 0.000000-2,3.000000 0.000000-1,4.000000 0.000000-2,-3.000000 0.000000 0,-5.000000 0.000000 3,-7.000000 0.000000 3,-5.000000 0.000000 2,-6.000000 3.000000 3,-3.000000 6.000000 3,-3.000000 7.000000 1,-2.000000 6.000000 3,-5.000000 3.000000-1,-2.000000 0.000000-1,-3.000000 0.000000-3,-3.000000 0.000000-3,-1.000000 0.000000-2,4.000000 0.000000-3,3.000000 0.000000-4,3.000000 0.000000-2,3.000000 0.000000-2,3.000000 0.000000 1,3.000000 0.000000 1,4.000000 0.000000 1,-3.000000-4.000000-2,-5.000000-5.000000-3,-7.000000-7.000000-4,-5.000000-5.000000-4,-4.000000-3.000000-3,0.000000 4.000000-5,0.000000 3.000000-4,0.000000 3.000000-4</inkml:trace>
</inkml:ink>
</file>

<file path=ppt/ink/ink13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8:36"/>
    </inkml:context>
    <inkml:brush xml:id="br0">
      <inkml:brushProperty name="width" value="0.036116398870945" units="cm"/>
      <inkml:brushProperty name="height" value="0.036116398870945" units="cm"/>
      <inkml:brushProperty name="color" value="#FED406"/>
      <inkml:brushProperty name="ignorePressure" value="0"/>
    </inkml:brush>
  </inkml:definitions>
  <inkml:trace contextRef="#ctx0" brushRef="#br0">35800.000000 34250.000000 609,'-40.000000'3.000000'3,"23.000000"6.000000"8 ,22.000000 7.000000 7,22.000000 6.000000 7,12.000000 1.000000 2,3.000000-3.000000-3,3.000000-3.000000-4,4.000000-2.000000-3,4.000000-3.000000-4,6.000000 1.000000-4,7.000000-1.000000-4,6.000000 1.000000-5,6.000000-3.000000-2,6.000000-2.000000 0,7.000000-3.000000-1,6.000000-3.000000-1,4.000000-2.000000-1,4.000000 0.000000 1,3.000000 0.000000-2,3.000000 0.000000 0,-1.000000 0.000000 1,-2.000000 0.000000 2,-3.000000 0.000000 3,-3.000000 0.000000 1,-2.000000 0.000000 2,0.000000 0.000000 0,0.000000 0.000000 0,0.000000 0.000000 1,0.000000 0.000000 0,0.000000 0.000000 0,0.000000 0.000000 0,0.000000 0.000000-1,0.000000 0.000000 1,0.000000 0.000000 0,0.000000 0.000000 0,0.000000 0.000000 0,0.000000 0.000000 1,0.000000 0.000000-1,0.000000 0.000000 0,0.000000 0.000000 0,0.000000 1.000000-1,0.000000 4.000000 0,0.000000 3.000000 0,0.000000 3.000000-1,-2.000000 1.000000 0,-3.000000 1.000000 0,-3.000000-1.000000 0,-2.000000 1.000000 0,-3.000000-3.000000-1,1.000000-2.000000 0,-1.000000-3.000000-1,1.000000-3.000000 0,1.000000-4.000000-2,3.000000-3.000000 0,3.000000-3.000000-1,4.000000-2.000000-1,-1.000000-3.000000 0,-3.000000 1.000000-2,-3.000000-1.000000-1,-2.000000 1.000000-2,-3.000000-1.000000 2,1.000000 1.000000 2,-1.000000-1.000000 2,1.000000 1.000000 2,-4.000000 1.000000 1,-6.000000 3.000000 0,-6.000000 3.000000-2,-6.000000 4.000000-1,-7.000000 1.000000 2,-6.000000 0.000000 3,-6.000000 0.000000 4,-6.000000 0.000000 3,-6.000000 3.000000 3,-2.000000 6.000000 0,-3.000000 7.000000 0,-3.000000 6.000000 2,1.000000-1.000000-2,6.000000-5.000000-1,7.000000-7.000000-3,6.000000-5.000000-1,3.000000-4.000000-2,0.000000 0.000000-3,0.000000 0.000000-1,0.000000 0.000000-2,1.000000 0.000000-1,4.000000 0.000000-1,3.000000 0.000000 0,3.000000 0.000000-1,1.000000-2.000000 0,1.000000-3.000000 0,-1.000000-3.000000 0,1.000000-2.000000 0,-3.000000-1.000000 1,-2.000000 3.000000 2,-3.000000 3.000000 2,-3.000000 4.000000 0,-4.000000 1.000000 2,-3.000000 0.000000-2,-3.000000 0.000000 0,-2.000000 0.000000 0,-1.000000 0.000000 0,3.000000 0.000000 1,3.000000 0.000000 2,4.000000 0.000000 2,1.000000-2.000000 0,0.000000-3.000000 0,0.000000-3.000000 1,0.000000-2.000000 0,1.000000-3.000000 0,4.000000 1.000000-1,3.000000-1.000000-1,3.000000 1.000000 0,1.000000 1.000000 0,1.000000 3.000000 0,-1.000000 3.000000 1,1.000000 4.000000 0,1.000000-1.000000-1,3.000000-3.000000 1,3.000000-3.000000-2,4.000000-2.000000 1,1.000000-1.000000-2,0.000000 3.000000 0,0.000000 3.000000-1,0.000000 4.000000-1,0.000000 1.000000 0,0.000000 0.000000 1,0.000000 0.000000-1,0.000000 0.000000 1,-2.000000 0.000000 0,-3.000000 0.000000 0,-3.000000 0.000000-1,-2.000000 0.000000 0,-3.000000 0.000000 0,1.000000 0.000000-1,-1.000000 0.000000 1,1.000000 0.000000 0,-1.000000 0.000000 0,1.000000 0.000000-1,-1.000000 0.000000 0,1.000000 0.000000 1,-3.000000-2.000000-2,-2.000000-3.000000 1,-3.000000-3.000000 0,-3.000000-2.000000 0,-1.000000-1.000000 0,4.000000 3.000000-1,3.000000 3.000000 1,3.000000 4.000000 0,-2.000000 1.000000 0,-6.000000 0.000000 0,-6.000000 0.000000 0,-6.000000 0.000000 0,-2.000000 0.000000 0,3.000000 0.000000 0,3.000000 0.000000 2,4.000000 0.000000-1,1.000000-2.000000 1,0.000000-3.000000-1,0.000000-3.000000-1,0.000000-2.000000-1,1.000000-1.000000 0,4.000000 3.000000 0,3.000000 3.000000-1,3.000000 4.000000 0,3.000000-3.000000 0,3.000000-5.000000 0,3.000000-7.000000 0,4.000000-5.000000 1,1.000000-3.000000-1,0.000000 4.000000 0,0.000000 3.000000 0,0.000000 3.000000 0,-2.000000 3.000000 0,-3.000000 3.000000 1,-3.000000 3.000000 1,-2.000000 4.000000 0,-5.000000 2.000000 2,-2.000000 4.000000 1,-3.000000 3.000000 2,-3.000000 3.000000 2,-2.000000 1.000000 0,0.000000 1.000000-2,0.000000-1.000000-3,0.000000 1.000000-1,1.000000-3.000000-2,4.000000-2.000000-1,3.000000-3.000000-2,3.000000-3.000000-1,-1.000000-1.000000 0,-2.000000 4.000000 1,-3.000000 3.000000 2,-3.000000 3.000000 2,-4.000000 1.000000 1,-3.000000 1.000000 2,-3.000000-1.000000 0,-2.000000 1.000000 2,-3.000000-3.000000 1,1.000000-2.000000-2,-1.000000-3.000000-1,1.000000-3.000000-1,-1.000000-2.000000-1,1.000000 0.000000 0,-1.000000 0.000000-2,1.000000 0.000000 0,-1.000000 0.000000-1,1.000000 0.000000 0,-1.000000 0.000000 0,1.000000 0.000000 0,1.000000 0.000000 1,3.000000 0.000000 1,3.000000 0.000000 0,4.000000 0.000000 1,-1.000000 0.000000 0,-3.000000 0.000000 0,-3.000000 0.000000 0,-2.000000 0.000000 0,-1.000000 0.000000-1,3.000000 0.000000-1,3.000000 0.000000-2,4.000000 0.000000-1,1.000000 0.000000-1,0.000000 0.000000 1,0.000000 0.000000-1,0.000000 0.000000 1,0.000000-2.000000 0,0.000000-3.000000 0,0.000000-3.000000-1,0.000000-2.000000-1,-2.000000-1.000000 1,-3.000000 3.000000 1,-3.000000 3.000000 1,-2.000000 4.000000 1,-3.000000 1.000000 1,1.000000 0.000000 0,-1.000000 0.000000 1,1.000000 0.000000 0,4.000000 0.000000 0,9.000000 0.000000 0,10.000000 0.000000 0,10.000000 0.000000 0,0.000000 0.000000-1,-5.000000 0.000000 1,-7.000000 0.000000-1,-5.000000 0.000000 0,-3.000000 0.000000 1,4.000000 0.000000-2,3.000000 0.000000 1,3.000000 0.000000-1,-1.000000 0.000000 0,-2.000000 0.000000 1,-3.000000 0.000000-1,-3.000000 0.000000 1,-4.000000 0.000000 0,-3.000000 0.000000-1,-3.000000 0.000000-1,-2.000000 0.000000 0,-3.000000 0.000000-1,1.000000 0.000000 2,-1.000000 0.000000 0,1.000000 0.000000 1,-1.000000 0.000000 1,1.000000 0.000000 0,-1.000000 0.000000 0,1.000000 0.000000 1,-1.000000 0.000000-1,1.000000 0.000000 0,-1.000000 0.000000-2,1.000000 0.000000-1,-1.000000 0.000000 0,1.000000 0.000000-2,-1.000000 0.000000-1,1.000000 0.000000-1,-1.000000 0.000000 0,1.000000 0.000000 4,-1.000000 0.000000 1,1.000000 0.000000 3,-1.000000 0.000000 2,1.000000 0.000000-1,-1.000000 0.000000-1,1.000000 0.000000 0,-1.000000-2.000000 0,1.000000-3.000000 0,-1.000000-3.000000 0,1.000000-2.000000 0,-1.000000-1.000000 0,1.000000 3.000000-1,-1.000000 3.000000-1,1.000000 4.000000 0,-1.000000 1.000000-1,1.000000 0.000000-4,-1.000000 0.000000-1,1.000000 0.000000-4,-3.000000 0.000000 0,-2.000000 0.000000-2,-3.000000 0.000000-1,-3.000000 0.000000-1</inkml:trace>
</inkml:ink>
</file>

<file path=ppt/ink/ink13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8:42"/>
    </inkml:context>
    <inkml:brush xml:id="br0">
      <inkml:brushProperty name="width" value="0.0219999980181456" units="cm"/>
      <inkml:brushProperty name="height" value="0.0219999980181456" units="cm"/>
      <inkml:brushProperty name="color" value="#000000"/>
      <inkml:brushProperty name="ignorePressure" value="0"/>
    </inkml:brush>
  </inkml:definitions>
  <inkml:trace contextRef="#ctx0" brushRef="#br0">64100.000000 17650.000000 999,'-133.000000'-4.000000'-64,"34.000000"-5.000000"12 ,35.000000-7.000000 13,35.000000-5.000000 13</inkml:trace>
</inkml:ink>
</file>

<file path=ppt/ink/ink13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8:44"/>
    </inkml:context>
    <inkml:brush xml:id="br0">
      <inkml:brushProperty name="width" value="0.0362820401787758" units="cm"/>
      <inkml:brushProperty name="height" value="0.0362820401787758" units="cm"/>
      <inkml:brushProperty name="color" value="#000000"/>
      <inkml:brushProperty name="ignorePressure" value="0"/>
    </inkml:brush>
  </inkml:definitions>
  <inkml:trace contextRef="#ctx0" brushRef="#br0">50650.000000 32500.000000 606,'0.000000'50.000000'98,"0.000000"0.000000"-21 ,0.000000 0.000000-20,0.000000 0.000000-22,0.000000 1.000000-11,0.000000 4.000000-2,0.000000 3.000000-3,0.000000 3.000000-2,1.000000 3.000000-3,4.000000 3.000000-3,3.000000 3.000000-2,3.000000 4.000000-3,-1.000000 2.000000-3,-2.000000 4.000000-2,-3.000000 3.000000-1,-3.000000 3.000000-3,-2.000000 1.000000-3,0.000000 1.000000-7,0.000000-1.000000-5,0.000000 1.000000-7,0.000000-6.000000-4,0.000000-8.000000-4,0.000000-10.000000-3,0.000000-9.000000-4</inkml:trace>
</inkml:ink>
</file>

<file path=ppt/ink/ink1347.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8:44"/>
    </inkml:context>
    <inkml:brush xml:id="br0">
      <inkml:brushProperty name="width" value="0.0324924774467945" units="cm"/>
      <inkml:brushProperty name="height" value="0.0324924774467945" units="cm"/>
      <inkml:brushProperty name="color" value="#000000"/>
      <inkml:brushProperty name="ignorePressure" value="0"/>
    </inkml:brush>
  </inkml:definitions>
  <inkml:trace contextRef="#ctx0" brushRef="#br0">50900.000000 32700.000000 677,'50.000000'-68.000000'43,"0.000000"17.000000"-6 ,0.000000 15.000000-4,0.000000 16.000000-7,4.000000 7.000000-3,10.000000 1.000000-2,10.000000-1.000000-2,9.000000 1.000000-2,2.000000 1.000000-2,-2.000000 3.000000-2,-3.000000 3.000000-2,-3.000000 4.000000-1,-4.000000 1.000000-1,-3.000000 0.000000 0,-3.000000 0.000000 1,-2.000000 0.000000 0,-5.000000 0.000000-1,-2.000000 0.000000-4,-3.000000 0.000000-2,-3.000000 0.000000-5,-6.000000 1.000000-1,-5.000000 4.000000-1,-7.000000 3.000000 0,-5.000000 3.000000-1,-6.000000 3.000000-1,-3.000000 3.000000 1,-3.000000 3.000000 1,-2.000000 4.000000-1,-6.000000 7.000000 2,-6.000000 13.000000 1,-6.000000 12.000000 2,-6.000000 13.000000 1,-9.000000 7.000000 1,-8.000000 4.000000 0,-10.000000 3.000000 2,-9.000000 3.000000 1,-7.000000 1.000000-1,-3.000000 1.000000-1,-3.000000-1.000000-3,-2.000000 1.000000-1,-3.000000-6.000000-3,1.000000-8.000000-3,-1.000000-10.000000-2,1.000000-9.000000-4,-1.000000-10.000000 0,1.000000-9.000000 2,-1.000000-10.000000 1,1.000000-8.000000 2,1.000000-9.000000-1,3.000000-6.000000-3,3.000000-6.000000-4,4.000000-6.000000-3,4.000000-9.000000-1,6.000000-8.000000 3,7.000000-10.000000 3,6.000000-9.000000 2,6.000000-7.000000 3,6.000000-3.000000 3,7.000000-3.000000 3,6.000000-2.000000 4,9.000000-3.000000 0,13.000000 1.000000 0,12.000000-1.000000 0,13.000000 1.000000-1,7.000000 1.000000 1,4.000000 3.000000 2,3.000000 3.000000 3,3.000000 4.000000 2,-1.000000 5.000000 2,-2.000000 10.000000-1,-3.000000 10.000000 0,-3.000000 9.000000 0,-9.000000 15.000000 0,-11.000000 22.000000-2,-14.000000 22.000000 0,-11.000000 23.000000-1,-15.000000 13.000000 0,-16.000000 6.000000-2,-15.000000 7.000000 0,-15.000000 6.000000-2,-9.000000 1.000000 0,1.000000-3.000000-2,-1.000000-3.000000-2,1.000000-2.000000 0,2.000000-9.000000-1,7.000000-12.000000 2,6.000000-13.000000 2,7.000000-12.000000 1,4.000000-10.000000 2,3.000000-6.000000 2,3.000000-6.000000 2,4.000000-6.000000 3,11.000000-10.000000-1,23.000000-12.000000-1,22.000000-13.000000-2,22.000000-12.000000-1,8.000000-9.000000-3,-2.000000-2.000000 0,-3.000000-3.000000-2,-3.000000-3.000000-2,-4.000000-2.000000-6,-3.000000 0.000000-11,-3.000000 0.000000-10,-2.000000 0.000000-11,-6.000000 0.000000-6,-6.000000 0.000000 0,-6.000000 0.000000-1,-6.000000 0.000000-1,-4.000000 3.000000 5,1.000000 6.000000 9,-1.000000 7.000000 9,1.000000 6.000000 9</inkml:trace>
</inkml:ink>
</file>

<file path=ppt/ink/ink1348.xml><?xml version="1.0" encoding="utf-8"?>
<inkml:ink xmlns:inkml="http://www.w3.org/2003/InkML">
  <annotation type="ScanImages2ExtractSignatures">1</annotation>
  <annotation type="ScanImagesWidth">-2089339824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8:44"/>
    </inkml:context>
    <inkml:brush xml:id="br0">
      <inkml:brushProperty name="width" value="0.0351686105132103" units="cm"/>
      <inkml:brushProperty name="height" value="0.0351686105132103" units="cm"/>
      <inkml:brushProperty name="color" value="#000000"/>
      <inkml:brushProperty name="ignorePressure" value="0"/>
    </inkml:brush>
  </inkml:definitions>
  <inkml:trace contextRef="#ctx0" brushRef="#br0">51600.000000 31850.000000 625,'0.000000'-49.000000'0,"0.000000"4.000000"-2 ,0.000000 3.000000-1,0.000000 3.000000-1,0.000000 18.000000 11,0.000000 35.000000 22,0.000000 35.000000 21,0.000000 34.000000 23,0.000000 20.000000 2,0.000000 6.000000-17,0.000000 7.000000-16,0.000000 6.000000-16,0.000000 9.000000-12,0.000000 13.000000-6,0.000000 12.000000-6,0.000000 13.000000-7,0.000000 2.000000-8,0.000000-5.000000-8,0.000000-7.000000-10,0.000000-5.000000-8,0.000000-19.000000-2,0.000000-27.000000 5,0.000000-28.000000 4,0.000000-28.000000 5,0.000000-17.000000 0,0.000000-2.000000-6,0.000000-3.000000-5,0.000000-3.000000-6</inkml:trace>
</inkml:ink>
</file>

<file path=ppt/ink/ink13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8:45"/>
    </inkml:context>
    <inkml:brush xml:id="br0">
      <inkml:brushProperty name="width" value="0.0313807427883148" units="cm"/>
      <inkml:brushProperty name="height" value="0.0313807427883148" units="cm"/>
      <inkml:brushProperty name="color" value="#000000"/>
      <inkml:brushProperty name="ignorePressure" value="0"/>
    </inkml:brush>
  </inkml:definitions>
  <inkml:trace contextRef="#ctx0" brushRef="#br0">53150.000000 31550.000000 701,'46.000000'1.000000'47,"-5.000000"4.000000"-8 ,-7.000000 3.000000-6,-5.000000 3.000000-8,-3.000000 3.000000-4,4.000000 3.000000-2,3.000000 3.000000 0,3.000000 4.000000-1,-1.000000 2.000000-1,-2.000000 4.000000 0,-3.000000 3.000000 0,-3.000000 3.000000 0,-6.000000 1.000000-7,-5.000000 1.000000-16,-7.000000-1.000000-14,-5.000000 1.000000-15,-8.000000 1.000000-10,-5.000000 3.000000-2,-7.000000 3.000000-4,-5.000000 4.000000-3,-3.000000-4.000000 3,4.000000-9.000000 10,3.000000-10.000000 9,3.000000-8.000000 10,-1.000000-6.000000 6,-2.000000 1.000000 3,-3.000000-1.000000 3,-3.000000 1.000000 2</inkml:trace>
</inkml:ink>
</file>

<file path=ppt/ink/ink1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6:17"/>
    </inkml:context>
    <inkml:brush xml:id="br0">
      <inkml:brushProperty name="width" value="0.0472430512309074" units="cm"/>
      <inkml:brushProperty name="height" value="0.0472430512309074" units="cm"/>
      <inkml:brushProperty name="color" value="#00BFF3"/>
      <inkml:brushProperty name="ignorePressure" value="0"/>
    </inkml:brush>
  </inkml:definitions>
  <inkml:trace contextRef="#ctx0" brushRef="#br0">39550.000000 46500.000000 465,'50.000000'50.000000'142,"0.000000"0.000000"-34 ,0.000000 0.000000-34,0.000000 0.000000-32,-2.000000 3.000000-19,-3.000000 6.000000-3,-3.000000 7.000000-2,-2.000000 6.000000-3,-3.000000 4.000000-1,1.000000 4.000000-1,-1.000000 3.000000 1,1.000000 3.000000-1,-4.000000-4.000000-1,-6.000000-8.000000-3,-6.000000-10.000000-1,-6.000000-9.000000-2,-2.000000-7.000000-3,3.000000-3.000000-3,3.000000-3.000000-2,4.000000-2.000000-2,10.000000-19.000000-3,19.000000-30.000000-1,19.000000-32.000000-1,19.000000-30.000000-1,13.000000-39.000000-4,10.000000-43.000000-3,10.000000-44.000000-5,9.000000-43.000000-5,18.000000-29.000000-3,29.000000-12.000000-3,28.000000-13.000000-3,28.000000-12.000000-2,-7.000000 21.000000 1,-40.000000 57.000000 7,-40.000000 56.000000 6,-41.000000 57.000000 6,-23.000000 29.000000 0,-2.000000 3.000000-10,-3.000000 3.000000-9,-3.000000 4.000000-9</inkml:trace>
</inkml:ink>
</file>

<file path=ppt/ink/ink1350.xml><?xml version="1.0" encoding="utf-8"?>
<inkml:ink xmlns:inkml="http://www.w3.org/2003/InkML">
  <annotation type="ScanImages2ExtractSignatures">1</annotation>
  <annotation type="ScanImagesWidth">-2107031136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8:45"/>
    </inkml:context>
    <inkml:brush xml:id="br0">
      <inkml:brushProperty name="width" value="0.0335847400128841" units="cm"/>
      <inkml:brushProperty name="height" value="0.0335847400128841" units="cm"/>
      <inkml:brushProperty name="color" value="#000000"/>
      <inkml:brushProperty name="ignorePressure" value="0"/>
    </inkml:brush>
  </inkml:definitions>
  <inkml:trace contextRef="#ctx0" brushRef="#br0">52900.000000 32650.000000 655,'-35.000000'31.000000'0,"-18.000000"13.000000"2 ,-19.000000 12.000000 0,-18.000000 13.000000 2,-3.000000-1.000000 1,17.000000-11.000000 3,15.000000-14.000000 2,16.000000-11.000000 3,23.000000-11.000000 7,31.000000-5.000000 8,32.000000-7.000000 10,31.000000-5.000000 10,17.000000-9.000000-1,3.000000-9.000000-8,3.000000-10.000000-9,4.000000-8.000000-9,-1.000000-4.000000-7,-3.000000 3.000000-4,-3.000000 3.000000-5,-2.000000 4.000000-4,-8.000000 2.000000-7,-8.000000 4.000000-6,-10.000000 3.000000-6,-9.000000 3.000000-7,-9.000000 3.000000-6,-5.000000 3.000000-5,-7.000000 3.000000-4,-5.000000 4.000000-5,-11.000000-1.000000-2,-11.000000-3.000000 2,-14.000000-3.000000 3,-11.000000-2.000000 2</inkml:trace>
</inkml:ink>
</file>

<file path=ppt/ink/ink135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8:45"/>
    </inkml:context>
    <inkml:brush xml:id="br0">
      <inkml:brushProperty name="width" value="0.0403201393783092" units="cm"/>
      <inkml:brushProperty name="height" value="0.0403201393783092" units="cm"/>
      <inkml:brushProperty name="color" value="#000000"/>
      <inkml:brushProperty name="ignorePressure" value="0"/>
    </inkml:brush>
  </inkml:definitions>
  <inkml:trace contextRef="#ctx0" brushRef="#br0">53350.000000 32500.000000 545,'-24.000000'-47.000000'0,"4.000000"6.000000"1 ,3.000000 7.000000 1,3.000000 6.000000 0,1.000000 9.000000 6,1.000000 13.000000 11,-1.000000 12.000000 12,1.000000 13.000000 10,1.000000 9.000000 3,3.000000 6.000000-5,3.000000 7.000000-5,4.000000 6.000000-6,1.000000 7.000000-3,0.000000 10.000000-2,0.000000 10.000000-4,0.000000 9.000000-1,0.000000 6.000000-3,0.000000 3.000000-2,0.000000 3.000000-1,0.000000 4.000000-3,1.000000 2.000000 0,4.000000 4.000000 2,3.000000 3.000000 0,3.000000 3.000000 2,-1.000000-5.000000-2,-2.000000-12.000000-2,-3.000000-13.000000-4,-3.000000-12.000000-2,-2.000000-10.000000-4,0.000000-6.000000-3,0.000000-6.000000-2,0.000000-6.000000-4,-10.000000-7.000000-1,-18.000000-6.000000 2,-19.000000-6.000000 0,-18.000000-6.000000 1,-10.000000-10.000000 0,0.000000-12.000000 0,0.000000-13.000000 0,0.000000-12.000000 0,-2.000000-12.000000-3,-3.000000-8.000000-8,-3.000000-10.000000-7,-2.000000-9.000000-7,3.000000-2.000000-3,14.000000 6.000000-1,11.000000 7.000000 1,14.000000 6.000000 0,8.000000 6.000000-1,7.000000 6.000000 0,6.000000 7.000000 0,7.000000 6.000000-1</inkml:trace>
</inkml:ink>
</file>

<file path=ppt/ink/ink13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8:46"/>
    </inkml:context>
    <inkml:brush xml:id="br0">
      <inkml:brushProperty name="width" value="0.0330208390951157" units="cm"/>
      <inkml:brushProperty name="height" value="0.0330208390951157" units="cm"/>
      <inkml:brushProperty name="color" value="#000000"/>
      <inkml:brushProperty name="ignorePressure" value="0"/>
    </inkml:brush>
  </inkml:definitions>
  <inkml:trace contextRef="#ctx0" brushRef="#br0">54200.000000 31800.000000 666,'50.000000'-47.000000'32,"0.000000"6.000000"-2 ,0.000000 7.000000-3,0.000000 6.000000-4,0.000000 6.000000-2,0.000000 6.000000-2,0.000000 7.000000-4,0.000000 6.000000-2,-2.000000 3.000000-3,-3.000000 0.000000-2,-3.000000 0.000000-3,-2.000000 0.000000-3,-6.000000 3.000000-5,-6.000000 6.000000-8,-6.000000 7.000000-8,-6.000000 6.000000-7,-10.000000 4.000000-2,-12.000000 4.000000 5,-13.000000 3.000000 5,-12.000000 3.000000 4,-7.000000-1.000000 5,1.000000-2.000000 3,-1.000000-3.000000 4,1.000000-3.000000 5,1.000000-1.000000 1,3.000000 4.000000 0,3.000000 3.000000 0,4.000000 3.000000-1,-1.000000 3.000000 4,-3.000000 3.000000 7,-3.000000 3.000000 8,-2.000000 4.000000 6,-1.000000 2.000000 3,3.000000 4.000000-1,3.000000 3.000000-1,4.000000 3.000000-1,4.000000-1.000000-3,6.000000-2.000000-5,7.000000-3.000000-5,6.000000-3.000000-6,6.000000-6.000000-5,6.000000-5.000000-4,7.000000-7.000000-6,6.000000-5.000000-6,9.000000-14.000000-9,13.000000-18.000000-16,12.000000-19.000000-15,13.000000-18.000000-16,6.000000-10.000000-1,0.000000 0.000000 11,0.000000 0.000000 12,0.000000 0.000000 12,-4.000000 1.000000 9,-5.000000 4.000000 7,-7.000000 3.000000 6,-5.000000 3.000000 7,-8.000000 6.000000 2,-5.000000 9.000000 1,-7.000000 10.000000-2,-5.000000 10.000000 1,-11.000000 7.000000 9,-11.000000 6.000000 20,-14.000000 7.000000 21,-11.000000 6.000000 20,-11.000000 6.000000 5,-5.000000 6.000000-13,-7.000000 7.000000-12,-5.000000 6.000000-12,-8.000000 6.000000-9,-5.000000 6.000000-6,-7.000000 7.000000-7,-5.000000 6.000000-7,-6.000000 4.000000-3,-3.000000 4.000000 0,-3.000000 3.000000-2,-2.000000 3.000000-1,-1.000000-1.000000 0,3.000000-2.000000-3,3.000000-3.000000-2,4.000000-3.000000-2,4.000000-9.000000 0,6.000000-11.000000 2,7.000000-14.000000 3,6.000000-11.000000 2,13.000000-9.000000 3,23.000000-3.000000 4,22.000000-3.000000 3,22.000000-2.000000 5,15.000000-8.000000 0,9.000000-8.000000-3,10.000000-10.000000-4,10.000000-9.000000-2,7.000000-4.000000-3,6.000000 4.000000-1,7.000000 3.000000-3,6.000000 3.000000-2,1.000000 3.000000-3,-3.000000 3.000000-3,-3.000000 3.000000-3,-2.000000 4.000000-4,-6.000000 1.000000-3,-6.000000 0.000000-4,-6.000000 0.000000-3,-6.000000 0.000000-4,-9.000000-2.000000-4,-8.000000-3.000000-4,-10.000000-3.000000-3,-9.000000-2.000000-4,-7.000000-5.000000 1,-3.000000-2.000000 7,-3.000000-3.000000 7,-2.000000-3.000000 7</inkml:trace>
</inkml:ink>
</file>

<file path=ppt/ink/ink13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8:46"/>
    </inkml:context>
    <inkml:brush xml:id="br0">
      <inkml:brushProperty name="width" value="0.0388301722705364" units="cm"/>
      <inkml:brushProperty name="height" value="0.0388301722705364" units="cm"/>
      <inkml:brushProperty name="color" value="#000000"/>
      <inkml:brushProperty name="ignorePressure" value="0"/>
    </inkml:brush>
  </inkml:definitions>
  <inkml:trace contextRef="#ctx0" brushRef="#br0">54800.000000 32200.000000 566,'-66.000000'-38.000000'18,"19.000000"26.000000"16 ,19.000000 24.000000 16,19.000000 26.000000 17,9.000000 21.000000 2,0.000000 19.000000-14,0.000000 19.000000-12,0.000000 19.000000-13,0.000000 18.000000-8,0.000000 19.000000-4,0.000000 19.000000-5,0.000000 19.000000-3,0.000000 16.000000-5,0.000000 17.000000-7,0.000000 15.000000-5,0.000000 16.000000-6,-2.000000 13.000000-4,-3.000000 14.000000-4,-3.000000 11.000000-2,-2.000000 14.000000-4,-1.000000-11.000000-5,3.000000-30.000000-8,3.000000-32.000000-8,4.000000-30.000000-7,2.000000-36.000000-1,4.000000-36.000000 6,3.000000-39.000000 7,3.000000-36.000000 6</inkml:trace>
</inkml:ink>
</file>

<file path=ppt/ink/ink1354.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8:47"/>
    </inkml:context>
    <inkml:brush xml:id="br0">
      <inkml:brushProperty name="width" value="0.0229819398373365" units="cm"/>
      <inkml:brushProperty name="height" value="0.0229819398373365" units="cm"/>
      <inkml:brushProperty name="color" value="#000000"/>
      <inkml:brushProperty name="ignorePressure" value="0"/>
    </inkml:brush>
  </inkml:definitions>
  <inkml:trace contextRef="#ctx0" brushRef="#br0">56200.000000 31500.000000 957,'-4.000000'-35.000000'1,"-5.000000"32.000000"4 ,-7.000000 31.000000 3,-5.000000 32.000000 4,-6.000000 15.000000-2,-3.000000 0.000000-4,-3.000000 0.000000-6,-2.000000 0.000000-4,-1.000000-4.000000-3,3.000000-5.000000 0,3.000000-7.000000-1,4.000000-5.000000-1,4.000000-8.000000-3,6.000000-5.000000-7,7.000000-7.000000-7,6.000000-5.000000-7,6.000000-8.000000-1,6.000000-5.000000 6,7.000000-7.000000 5,6.000000-5.000000 5,1.000000-1.000000 4,-3.000000 6.000000 3,-3.000000 7.000000 4,-2.000000 6.000000 2,-5.000000 6.000000 2,-2.000000 6.000000 1,-3.000000 7.000000 0,-3.000000 6.000000 2,-7.000000 4.000000-1,-9.000000 4.000000 1,-10.000000 3.000000-1,-8.000000 3.000000 1,-6.000000 1.000000 2,1.000000 1.000000 4,-1.000000-1.000000 3,1.000000 1.000000 5,4.000000-6.000000 0,9.000000-8.000000-2,10.000000-10.000000-2,10.000000-9.000000-1,4.000000-5.000000-2,0.000000 0.000000-1,0.000000 0.000000 0,0.000000 0.000000 0,1.000000 0.000000-2,4.000000 0.000000 0,3.000000 0.000000-1,3.000000 0.000000-1,3.000000 0.000000 0,3.000000 0.000000-1,3.000000 0.000000 1,4.000000 0.000000-1,-3.000000 1.000000 0,-5.000000 4.000000 0,-7.000000 3.000000 0,-5.000000 3.000000-1,-4.000000-1.000000-2,0.000000-2.000000-7,0.000000-3.000000-7,0.000000-3.000000-6,0.000000-10.000000 0,0.000000-16.000000 5,0.000000-15.000000 4,0.000000-15.000000 6,1.000000-7.000000 2,4.000000 3.000000 2,3.000000 3.000000 0,3.000000 4.000000 2</inkml:trace>
</inkml:ink>
</file>

<file path=ppt/ink/ink1355.xml><?xml version="1.0" encoding="utf-8"?>
<inkml:ink xmlns:inkml="http://www.w3.org/2003/InkML">
  <annotation type="ScanImages2ExtractSignatures">1</annotation>
  <annotation type="ScanImagesWidth">944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8:48"/>
    </inkml:context>
    <inkml:brush xml:id="br0">
      <inkml:brushProperty name="width" value="0.0247638411819935" units="cm"/>
      <inkml:brushProperty name="height" value="0.0247638411819935" units="cm"/>
      <inkml:brushProperty name="color" value="#000000"/>
      <inkml:brushProperty name="ignorePressure" value="0"/>
    </inkml:brush>
  </inkml:definitions>
  <inkml:trace contextRef="#ctx0" brushRef="#br0">56950.000000 31450.000000 888,'23.000000'-24.000000'-3,"-3.000000"4.000000"-5 ,-3.000000 3.000000-5,-2.000000 3.000000-6,-3.000000 4.000000 4,1.000000 7.000000 11,-1.000000 6.000000 12,1.000000 7.000000 12,-3.000000 7.000000 5,-2.000000 9.000000 0,-3.000000 10.000000-1,-3.000000 10.000000 0,-7.000000 5.000000-10,-9.000000 4.000000-18,-10.000000 3.000000-18,-8.000000 3.000000-18,-8.000000 1.000000-6,-2.000000 1.000000 6,-3.000000-1.000000 5,-3.000000 1.000000 6,-1.000000-6.000000 6,4.000000-8.000000 5,3.000000-10.000000 5,3.000000-9.000000 5,3.000000-9.000000 3,3.000000-5.000000 2,3.000000-7.000000 0,4.000000-5.000000 2,4.000000-8.000000 0,6.000000-5.000000 0,7.000000-7.000000 0,6.000000-5.000000 1,4.000000 2.000000 0,4.000000 13.000000 0,3.000000 12.000000 0,3.000000 13.000000 0,-2.000000 9.000000 0,-6.000000 6.000000 1,-6.000000 7.000000 1,-6.000000 6.000000 1,-4.000000 3.000000 3,1.000000 0.000000 4,-1.000000 0.000000 4,1.000000 0.000000 5,-3.000000-2.000000 2,-2.000000-3.000000-2,-3.000000-3.000000-1,-3.000000-2.000000-2,7.000000-12.000000-5,19.000000-19.000000-11,19.000000-18.000000-9,19.000000-19.000000-12,5.000000-7.000000-2,-5.000000 7.000000 4,-7.000000 6.000000 4,-5.000000 7.000000 4,-3.000000-1.000000 3,4.000000-6.000000 0,3.000000-6.000000 2,3.000000-6.000000 0,1.000000-1.000000 3,1.000000 7.000000 2,-1.000000 6.000000 2,1.000000 7.000000 4,-4.000000 7.000000 0,-6.000000 9.000000 1,-6.000000 10.000000-1,-6.000000 10.000000 0,-12.000000 7.000000 2,-15.000000 6.000000 3,-15.000000 7.000000 3,-16.000000 6.000000 3,-8.000000 3.000000 0,0.000000 0.000000-4,0.000000 0.000000-4,0.000000 0.000000-3,1.000000-2.000000-3,4.000000-3.000000-5,3.000000-3.000000-4,3.000000-2.000000-3,3.000000-5.000000-1,3.000000-2.000000 2,3.000000-3.000000 2,4.000000-3.000000 3,1.000000-6.000000 2,0.000000-5.000000 3,0.000000-7.000000 2,0.000000-5.000000 2,6.000000-3.000000 3,13.000000 4.000000 3,12.000000 3.000000 3,13.000000 3.000000 3,10.000000-2.000000 0,10.000000-6.000000-3,10.000000-6.000000-4,9.000000-6.000000-3,4.000000-7.000000-3,1.000000-6.000000-4,-1.000000-6.000000-4,1.000000-6.000000-3,-4.000000-4.000000-5,-6.000000 1.000000-5,-6.000000-1.000000-6,-6.000000 1.000000-5,-7.000000 2.000000 0,-6.000000 7.000000 6,-6.000000 6.000000 7,-6.000000 7.000000 5,-9.000000 4.000000 5,-8.000000 3.000000 0,-10.000000 3.000000 2,-9.000000 4.000000 1,-4.000000 4.000000 5,4.000000 6.000000 9,3.000000 7.000000 8,3.000000 6.000000 8,-1.000000 6.000000 4,-2.000000 6.000000-2,-3.000000 7.000000-2,-3.000000 6.000000-2,-2.000000 4.000000-2,0.000000 4.000000-1,0.000000 3.000000-1,0.000000 3.000000-2,-4.000000 1.000000-1,-5.000000 1.000000-4,-7.000000-1.000000-4,-5.000000 1.000000-3,-1.000000-4.000000-6,6.000000-6.000000-8,7.000000-6.000000-10,6.000000-6.000000-8,7.000000-12.000000-6,10.000000-15.000000-5,10.000000-15.000000-4,9.000000-16.000000-3,9.000000-8.000000 1,9.000000 0.000000 10,10.000000 0.000000 9,10.000000 0.000000 8,2.000000 1.000000 6,-3.000000 4.000000 2,-3.000000 3.000000 2,-2.000000 3.000000 1,-5.000000 3.000000 3,-2.000000 3.000000 6,-3.000000 3.000000 4,-3.000000 4.000000 4,-2.000000 4.000000 5,0.000000 6.000000 2,0.000000 7.000000 3,0.000000 6.000000 2,0.000000 3.000000 1,0.000000 0.000000-4,0.000000 0.000000-4,0.000000 0.000000-3,-2.000000 0.000000-8,-3.000000 0.000000-12,-3.000000 0.000000-12,-2.000000 0.000000-12</inkml:trace>
</inkml:ink>
</file>

<file path=ppt/ink/ink1356.xml><?xml version="1.0" encoding="utf-8"?>
<inkml:ink xmlns:inkml="http://www.w3.org/2003/InkML">
  <annotation type="ScanImages2ExtractSignatures">1</annotation>
  <annotation type="ScanImagesWidth">-2089287936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8:48"/>
    </inkml:context>
    <inkml:brush xml:id="br0">
      <inkml:brushProperty name="width" value="0.0375917963683605" units="cm"/>
      <inkml:brushProperty name="height" value="0.0375917963683605" units="cm"/>
      <inkml:brushProperty name="color" value="#000000"/>
      <inkml:brushProperty name="ignorePressure" value="0"/>
    </inkml:brush>
  </inkml:definitions>
  <inkml:trace contextRef="#ctx0" brushRef="#br0">57750.000000 31500.000000 585,'25.000000'-47.000000'-2,"0.000000"6.000000"-3 ,0.000000 7.000000-4,0.000000 6.000000-4,-2.000000 7.000000 4,-3.000000 10.000000 7,-3.000000 10.000000 10,-2.000000 9.000000 9,-6.000000 12.000000-2,-6.000000 16.000000-12,-6.000000 15.000000-11,-6.000000 17.000000-11,-9.000000 7.000000-5,-8.000000 0.000000 4,-10.000000 0.000000 2,-9.000000 0.000000 3,-4.000000-2.000000 2,4.000000-3.000000 4,3.000000-3.000000 2,3.000000-2.000000 3,3.000000-8.000000 2,3.000000-8.000000 0,3.000000-10.000000 0,4.000000-9.000000 1,4.000000-5.000000 1,6.000000 0.000000 0,7.000000 0.000000 0,6.000000 0.000000 1,6.000000-4.000000 0,6.000000-5.000000 0,7.000000-7.000000 0,6.000000-5.000000 1,9.000000-6.000000-1,13.000000-3.000000 2,12.000000-3.000000-1,13.000000-2.000000 1,4.000000-6.000000 0,-3.000000-6.000000 0,-3.000000-6.000000 0,-2.000000-6.000000 0,-5.000000-2.000000-2,-2.000000 3.000000-2,-3.000000 3.000000-2,-3.000000 4.000000-2,-9.000000 7.000000-1,-11.000000 13.000000 1,-14.000000 12.000000 2,-11.000000 13.000000 1,-9.000000 4.000000 1,-3.000000-3.000000 0,-3.000000-3.000000 0,-2.000000-2.000000 1,-5.000000-1.000000-1,-2.000000 3.000000 1,-3.000000 3.000000 0,-3.000000 4.000000 0,-1.000000 1.000000 0,4.000000 0.000000 0,3.000000 0.000000 0,3.000000 0.000000 0,3.000000 3.000000 3,3.000000 6.000000 7,3.000000 7.000000 7,4.000000 6.000000 6,1.000000 4.000000 5,0.000000 4.000000 1,0.000000 3.000000 2,0.000000 3.000000 1,0.000000 3.000000 0,0.000000 3.000000-2,0.000000 3.000000-3,0.000000 4.000000-2,0.000000 1.000000-2,0.000000 0.000000-1,0.000000 0.000000-2,0.000000 0.000000 0,0.000000-2.000000-2,0.000000-3.000000 0,0.000000-3.000000-2,0.000000-2.000000 0,1.000000-5.000000-1,4.000000-2.000000-1,3.000000-3.000000-1,3.000000-3.000000 0,-1.000000-4.000000-2,-2.000000-3.000000 1,-3.000000-3.000000 0,-3.000000-2.000000-1,-9.000000-6.000000-2,-11.000000-6.000000-4,-14.000000-6.000000-4,-11.000000-6.000000-3,-12.000000-6.000000-3,-9.000000-2.000000 1,-10.000000-3.000000 0,-8.000000-3.000000 1,-8.000000-2.000000-3,-2.000000 0.000000-4,-3.000000 0.000000-7,-3.000000 0.000000-4,5.000000-2.000000-2,17.000000-3.000000 4,15.000000-3.000000 3,16.000000-2.000000 3,5.000000-5.000000-6,-2.000000-2.000000-17,-3.000000-3.000000-17,-3.000000-3.000000-17</inkml:trace>
</inkml:ink>
</file>

<file path=ppt/ink/ink1357.xml><?xml version="1.0" encoding="utf-8"?>
<inkml:ink xmlns:inkml="http://www.w3.org/2003/InkML">
  <annotation type="ScanImages2ExtractSignatures">1</annotation>
  <annotation type="ScanImagesWidth">338043017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8:58"/>
    </inkml:context>
    <inkml:brush xml:id="br0">
      <inkml:brushProperty name="width" value="0.028863625600934" units="cm"/>
      <inkml:brushProperty name="height" value="0.028863625600934" units="cm"/>
      <inkml:brushProperty name="color" value="#000000"/>
      <inkml:brushProperty name="ignorePressure" value="0"/>
    </inkml:brush>
  </inkml:definitions>
  <inkml:trace contextRef="#ctx0" brushRef="#br0">59450.000000 31200.000000 762,'137.000000'25.000000'91,"-24.000000"0.000000"-21 ,-26.000000 0.000000-23,-24.000000 0.000000-23,-18.000000 0.000000-19,-9.000000 0.000000-15,-10.000000 0.000000-16,-8.000000 0.000000-16,-8.000000 0.000000-5,-2.000000 0.000000 6,-3.000000 0.000000 6,-3.000000 0.000000 6,-4.000000-2.000000 3,-3.000000-3.000000 0,-3.000000-3.000000-1,-2.000000-2.000000-1</inkml:trace>
</inkml:ink>
</file>

<file path=ppt/ink/ink1358.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8:58"/>
    </inkml:context>
    <inkml:brush xml:id="br0">
      <inkml:brushProperty name="width" value="0.0354409478604794" units="cm"/>
      <inkml:brushProperty name="height" value="0.0354409478604794" units="cm"/>
      <inkml:brushProperty name="color" value="#000000"/>
      <inkml:brushProperty name="ignorePressure" value="0"/>
    </inkml:brush>
  </inkml:definitions>
  <inkml:trace contextRef="#ctx0" brushRef="#br0">58900.000000 32350.000000 620,'-61.000000'23.000000'6,"28.000000"-3.000000"12 ,28.000000-3.000000 10,29.000000-2.000000 12,22.000000-5.000000 1,20.000000-2.000000-8,18.000000-3.000000-9,20.000000-3.000000-9,8.000000-7.000000-6,1.000000-9.000000-5,-1.000000-10.000000-6,1.000000-8.000000-5,-6.000000-6.000000-1,-8.000000 1.000000 0,-10.000000-1.000000 2,-9.000000 1.000000 2,-12.000000 4.000000-2,-11.000000 9.000000-4,-14.000000 10.000000-5,-11.000000 10.000000-3,-17.000000 4.000000-7,-18.000000 0.000000-6,-19.000000 0.000000-7,-18.000000 0.000000-7,-10.000000-2.000000 2,0.000000-3.000000 9,0.000000-3.000000 9,0.000000-2.000000 11,3.000000-5.000000 6,6.000000-2.000000 4,7.000000-3.000000 5,6.000000-3.000000 3,4.000000-1.000000 5,4.000000 4.000000 4,3.000000 3.000000 6,3.000000 3.000000 5,3.000000 9.000000 8,3.000000 16.000000 10,3.000000 15.000000 9,4.000000 17.000000 11,1.000000 8.000000 0,0.000000 4.000000-9,0.000000 3.000000-10,0.000000 3.000000-10,0.000000 4.000000-7,0.000000 7.000000-8,0.000000 6.000000-7,0.000000 7.000000-6,-2.000000 5.000000-4,-3.000000 7.000000 0,-3.000000 6.000000 0,-2.000000 7.000000 0,-3.000000-1.000000-2,1.000000-6.000000-6,-1.000000-6.000000-6,1.000000-6.000000-6,1.000000-10.000000-5,3.000000-12.000000-6,3.000000-13.000000-7,4.000000-12.000000-7,1.000000-16.000000-3,0.000000-19.000000-1,0.000000-18.000000-2,0.000000-19.000000-2</inkml:trace>
</inkml:ink>
</file>

<file path=ppt/ink/ink1359.xml><?xml version="1.0" encoding="utf-8"?>
<inkml:ink xmlns:inkml="http://www.w3.org/2003/InkML">
  <annotation type="ScanImages2ExtractSignatures">1</annotation>
  <annotation type="ScanImagesWidth">774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8:59"/>
    </inkml:context>
    <inkml:brush xml:id="br0">
      <inkml:brushProperty name="width" value="0.0366041995584965" units="cm"/>
      <inkml:brushProperty name="height" value="0.0366041995584965" units="cm"/>
      <inkml:brushProperty name="color" value="#000000"/>
      <inkml:brushProperty name="ignorePressure" value="0"/>
    </inkml:brush>
  </inkml:definitions>
  <inkml:trace contextRef="#ctx0" brushRef="#br0">59650.000000 32800.000000 601,'-2.000000'-43.000000'1,"-3.000000"17.000000"2 ,-3.000000 15.000000 2,-2.000000 16.000000 2,-8.000000 16.000000 3,-8.000000 20.000000 4,-10.000000 18.000000 5,-9.000000 20.000000 4,-5.000000 10.000000 1,0.000000 3.000000-2,0.000000 3.000000-1,0.000000 4.000000-3,0.000000-3.000000 0,0.000000-5.000000-2,0.000000-7.000000-1,0.000000-5.000000-1,3.000000-9.000000 0,6.000000-9.000000-2,7.000000-10.000000 0,6.000000-8.000000-1,9.000000-15.000000 0,13.000000-19.000000-1,12.000000-18.000000 0,13.000000-19.000000 0,16.000000-26.000000-5,23.000000-30.000000-6,22.000000-32.000000-9,22.000000-30.000000-7,10.000000-19.000000-9,1.000000-2.000000-11,-1.000000-3.000000-11,1.000000-3.000000-10,-6.000000 4.000000-1,-8.000000 13.000000 9,-10.000000 12.000000 8,-9.000000 13.000000 8,-9.000000 10.000000 7,-5.000000 10.000000 6,-7.000000 10.000000 6,-5.000000 9.000000 7,-8.000000 10.000000 4,-5.000000 14.000000 7,-7.000000 11.000000 5,-5.000000 14.000000 5,-6.000000 8.000000 7,-3.000000 7.000000 8,-3.000000 6.000000 7,-2.000000 7.000000 7,-5.000000 10.000000 3,-2.000000 16.000000-2,-3.000000 15.000000-1,-3.000000 17.000000-2,-2.000000 5.000000-3,0.000000-3.000000-5,0.000000-3.000000-5,0.000000-2.000000-5,4.000000-5.000000-9,10.000000-2.000000-14,10.000000-3.000000-14,9.000000-3.000000-13,2.000000-6.000000-6,-2.000000-5.000000 4,-3.000000-7.000000 3,-3.000000-5.000000 2,-2.000000-4.000000 5,0.000000 0.000000 3,0.000000 0.000000 5,0.000000 0.000000 4,-5.000000 6.000000 5,-9.000000 13.000000 5,-10.000000 12.000000 5,-8.000000 13.000000 5,-11.000000 4.000000 2,-8.000000-3.000000-5,-10.000000-3.000000-3,-9.000000-2.000000-4,-2.000000-5.000000-3,6.000000-2.000000-1,7.000000-3.000000-2,6.000000-3.000000-1,3.000000-4.000000-2,0.000000-3.000000 0,0.000000-3.000000-2,0.000000-2.000000 0,6.000000-6.000000-2,13.000000-6.000000-3,12.000000-6.000000-3,13.000000-6.000000-2,10.000000-6.000000-1,10.000000-2.000000 4,10.000000-3.000000 3,9.000000-3.000000 3,1.000000 1.000000 3,-6.000000 6.000000 1,-6.000000 7.000000 1,-6.000000 6.000000 3,-12.000000 9.000000 2,-15.000000 13.000000 4,-15.000000 12.000000 4,-16.000000 13.000000 3,-12.000000 4.000000 2,-5.000000-3.000000-1,-7.000000-3.000000 1,-5.000000-2.000000-1,-4.000000-3.000000 0,0.000000 1.000000-2,0.000000-1.000000 0,0.000000 1.000000-1,1.000000-1.000000 0,4.000000 1.000000 0,3.000000-1.000000 1,3.000000 1.000000 1,4.000000-3.000000 0,7.000000-2.000000 0,6.000000-3.000000 1,7.000000-3.000000 0,10.000000-7.000000-1,16.000000-9.000000-2,15.000000-10.000000-1,17.000000-8.000000-2,8.000000-9.000000-4,4.000000-6.000000-6,3.000000-6.000000-5,3.000000-6.000000-6,1.000000-2.000000-3,1.000000 3.000000 2,-1.000000 3.000000 0,1.000000 4.000000 2,-6.000000 2.000000 2,-8.000000 4.000000 5,-10.000000 3.000000 4,-9.000000 3.000000 3,-9.000000 6.000000 8,-5.000000 9.000000 9,-7.000000 10.000000 8,-5.000000 10.000000 10,-8.000000 4.000000 2,-5.000000 0.000000-5,-7.000000 0.000000-5,-5.000000 0.000000-5,-6.000000 4.000000-4,-3.000000 10.000000-1,-3.000000 10.000000-1,-2.000000 9.000000-2,-6.000000 7.000000-2,-6.000000 7.000000-1,-6.000000 6.000000-2,-6.000000 7.000000-2,-7.000000 4.000000-3,-6.000000 3.000000-3,-6.000000 3.000000-6,-6.000000 4.000000-3,-9.000000 2.000000-6,-8.000000 4.000000-6,-10.000000 3.000000-7,-9.000000 3.000000-6,5.000000-10.000000-3,23.000000-21.000000 2,22.000000-22.000000 3,22.000000-22.000000 2,12.000000-15.000000-1,3.000000-5.000000-3,3.000000-7.000000-3,4.000000-5.000000-4</inkml:trace>
</inkml:ink>
</file>

<file path=ppt/ink/ink1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0:33"/>
    </inkml:context>
    <inkml:brush xml:id="br0">
      <inkml:brushProperty name="width" value="0.0504208765923977" units="cm"/>
      <inkml:brushProperty name="height" value="0.0504208765923977" units="cm"/>
      <inkml:brushProperty name="color" value="#00BFF3"/>
      <inkml:brushProperty name="ignorePressure" value="0"/>
    </inkml:brush>
  </inkml:definitions>
  <inkml:trace contextRef="#ctx0" brushRef="#br0">86500.000000 53350.000000 436,'23.000000'-25.000000'18,"-3.000000"0.000000"13 ,-3.000000 0.000000 14,-2.000000 0.000000 12,-11.000000 0.000000 2,-15.000000 0.000000-10,-15.000000 0.000000-11,-16.000000 0.000000-11,-7.000000 3.000000-6,4.000000 6.000000-4,3.000000 7.000000-4,3.000000 6.000000-3,-1.000000 3.000000-2,-2.000000 0.000000-2,-3.000000 0.000000-2,-3.000000 0.000000-1,-2.000000 4.000000 0,0.000000 10.000000 0,0.000000 10.000000-1,0.000000 9.000000 1,1.000000 4.000000 0,4.000000 1.000000-2,3.000000-1.000000 0,3.000000 1.000000-2,-1.000000 1.000000 0,-2.000000 3.000000 1,-3.000000 3.000000 0,-3.000000 4.000000 1,-4.000000 1.000000 1,-3.000000 0.000000 0,-3.000000 0.000000 1,-2.000000 0.000000 1,-1.000000 0.000000 1,3.000000 0.000000 1,3.000000 0.000000 2,4.000000 0.000000 0,4.000000 0.000000 1,6.000000 0.000000 1,7.000000 0.000000 0,6.000000 0.000000 1,4.000000 1.000000 0,4.000000 4.000000-1,3.000000 3.000000-1,3.000000 3.000000 0,3.000000-1.000000-1,3.000000-2.000000-1,3.000000-3.000000-2,4.000000-3.000000-1,5.000000 2.000000-2,10.000000 10.000000-4,10.000000 10.000000-3,9.000000 9.000000-4,9.000000-2.000000-1,9.000000-12.000000 0,10.000000-13.000000-1,10.000000-12.000000 1,8.000000-12.000000-1,10.000000-8.000000 0,10.000000-10.000000-2,9.000000-9.000000 1,6.000000-5.000000-4,3.000000 0.000000-3,3.000000 0.000000-4,4.000000 0.000000-4,-1.000000-2.000000-4,-3.000000-3.000000-5,-3.000000-3.000000-4,-2.000000-2.000000-5,-12.000000-1.000000 0,-19.000000 3.000000 2,-18.000000 3.000000 3,-19.000000 4.000000 3,-13.000000-1.000000 3,-6.000000-3.000000 5,-6.000000-3.000000 4,-6.000000-2.000000 4</inkml:trace>
</inkml:ink>
</file>

<file path=ppt/ink/ink1360.xml><?xml version="1.0" encoding="utf-8"?>
<inkml:ink xmlns:inkml="http://www.w3.org/2003/InkML">
  <annotation type="ScanImages2ExtractSignatures">1</annotation>
  <annotation type="ScanImagesWidth">1912627456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00"/>
    </inkml:context>
    <inkml:brush xml:id="br0">
      <inkml:brushProperty name="width" value="0.0287195332348347" units="cm"/>
      <inkml:brushProperty name="height" value="0.0287195332348347" units="cm"/>
      <inkml:brushProperty name="color" value="#000000"/>
      <inkml:brushProperty name="ignorePressure" value="0"/>
    </inkml:brush>
  </inkml:definitions>
  <inkml:trace contextRef="#ctx0" brushRef="#br0">59700.000000 33400.000000 766,'23.000000'-24.000000'0,"-3.000000"4.000000"0 ,-3.000000 3.000000 0,-2.000000 3.000000 0,2.000000 3.000000 3,9.000000 3.000000 8,10.000000 3.000000 8,10.000000 4.000000 7,4.000000 1.000000 3,0.000000 0.000000-1,0.000000 0.000000-1,0.000000 0.000000-2,1.000000 4.000000-2,4.000000 10.000000-5,3.000000 10.000000-5,3.000000 9.000000-4,-2.000000 4.000000-6,-6.000000 1.000000-10,-6.000000-1.000000-7,-6.000000 1.000000-9,-7.000000-3.000000-2,-6.000000-2.000000 5,-6.000000-3.000000 3,-6.000000-3.000000 5</inkml:trace>
</inkml:ink>
</file>

<file path=ppt/ink/ink1361.xml><?xml version="1.0" encoding="utf-8"?>
<inkml:ink xmlns:inkml="http://www.w3.org/2003/InkML">
  <annotation type="ScanImages2ExtractSignatures">1</annotation>
  <annotation type="ScanImagesWidth">-2089669760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00"/>
    </inkml:context>
    <inkml:brush xml:id="br0">
      <inkml:brushProperty name="width" value="0.0302850585430861" units="cm"/>
      <inkml:brushProperty name="height" value="0.0302850585430861" units="cm"/>
      <inkml:brushProperty name="color" value="#000000"/>
      <inkml:brushProperty name="ignorePressure" value="0"/>
    </inkml:brush>
  </inkml:definitions>
  <inkml:trace contextRef="#ctx0" brushRef="#br0">61450.000000 31850.000000 726,'46.000000'-24.000000'27,"-5.000000"4.000000"0 ,-7.000000 3.000000-1,-5.000000 3.000000 0,-4.000000 4.000000 0,0.000000 7.000000 0,0.000000 6.000000-1,0.000000 7.000000 0,-2.000000 7.000000-3,-3.000000 9.000000-6,-3.000000 10.000000-8,-2.000000 10.000000-6,-11.000000 8.000000-5,-15.000000 10.000000-3,-15.000000 10.000000-4,-16.000000 9.000000-3,-10.000000 4.000000-2,-3.000000 1.000000-3,-3.000000-1.000000-2,-2.000000 1.000000-3,2.000000-7.000000 0,9.000000-12.000000 1,10.000000-13.000000 1,10.000000-12.000000 1,11.000000-12.000000 3,17.000000-8.000000 4,15.000000-10.000000 6,16.000000-9.000000 6,7.000000-5.000000 2,1.000000 0.000000 0,-1.000000 0.000000 1,1.000000 0.000000 1,-6.000000 4.000000 0,-8.000000 10.000000 4,-10.000000 10.000000 1,-9.000000 9.000000 3,-7.000000 9.000000 2,-3.000000 9.000000 2,-3.000000 10.000000 3,-2.000000 10.000000 2,-5.000000 2.000000 1,-2.000000-3.000000-1,-3.000000-3.000000 0,-3.000000-2.000000-1,-1.000000-8.000000-2,4.000000-8.000000-1,3.000000-10.000000-3,3.000000-9.000000-1,7.000000-13.000000-4,14.000000-16.000000-7,11.000000-15.000000-5,14.000000-15.000000-6,10.000000-11.000000-2,9.000000-2.000000 1,10.000000-3.000000 3,10.000000-3.000000 1,2.000000 2.000000 2,-3.000000 10.000000 2,-3.000000 10.000000 2,-2.000000 9.000000 1,-6.000000 6.000000 1,-6.000000 3.000000-4,-6.000000 3.000000-2,-6.000000 4.000000-3,-9.000000-3.000000-8,-8.000000-5.000000-17,-10.000000-7.000000-14,-9.000000-5.000000-17</inkml:trace>
</inkml:ink>
</file>

<file path=ppt/ink/ink1362.xml><?xml version="1.0" encoding="utf-8"?>
<inkml:ink xmlns:inkml="http://www.w3.org/2003/InkML">
  <annotation type="ScanImages2ExtractSignatures">1</annotation>
  <annotation type="ScanImagesWidth">-2089793616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00"/>
    </inkml:context>
    <inkml:brush xml:id="br0">
      <inkml:brushProperty name="width" value="0.0459659695625305" units="cm"/>
      <inkml:brushProperty name="height" value="0.0459659695625305" units="cm"/>
      <inkml:brushProperty name="color" value="#000000"/>
      <inkml:brushProperty name="ignorePressure" value="0"/>
    </inkml:brush>
  </inkml:definitions>
  <inkml:trace contextRef="#ctx0" brushRef="#br0">62150.000000 32650.000000 478,'3.000000'-47.000000'7,"6.000000"6.000000"6 ,7.000000 7.000000 6,6.000000 6.000000 5,7.000000 4.000000 1,10.000000 4.000000-3,10.000000 3.000000-3,9.000000 3.000000-3,4.000000 3.000000-3,1.000000 3.000000-2,-1.000000 3.000000-1,1.000000 4.000000-1,-3.000000 1.000000-2,-2.000000 0.000000-1,-3.000000 0.000000 1,-3.000000 0.000000-2,-6.000000 3.000000 0,-5.000000 6.000000 1,-7.000000 7.000000 0,-5.000000 6.000000 0,-6.000000 4.000000 2,-3.000000 4.000000 1,-3.000000 3.000000 3,-2.000000 3.000000 2,-5.000000 1.000000 2,-2.000000 1.000000 1,-3.000000-1.000000 2,-3.000000 1.000000 1,-2.000000 1.000000 0,0.000000 3.000000-1,0.000000 3.000000-1,0.000000 4.000000-1,-4.000000-1.000000-1,-5.000000-3.000000-2,-7.000000-3.000000-1,-5.000000-2.000000-2,-6.000000 0.000000-1,-3.000000 7.000000-1,-3.000000 6.000000 0,-2.000000 7.000000-2,-1.000000-1.000000-1,3.000000-6.000000-5,3.000000-6.000000-2,4.000000-6.000000-5,-1.000000-6.000000-4,-3.000000-2.000000-5,-3.000000-3.000000-4,-2.000000-3.000000-4,0.000000-13.000000-9,7.000000-22.000000-11,6.000000-22.000000-11,7.000000-21.000000-11,4.000000-9.000000-2,3.000000 7.000000 5,3.000000 6.000000 7,4.000000 7.000000 7</inkml:trace>
</inkml:ink>
</file>

<file path=ppt/ink/ink1363.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01"/>
    </inkml:context>
    <inkml:brush xml:id="br0">
      <inkml:brushProperty name="width" value="0.0406258776783943" units="cm"/>
      <inkml:brushProperty name="height" value="0.0406258776783943" units="cm"/>
      <inkml:brushProperty name="color" value="#000000"/>
      <inkml:brushProperty name="ignorePressure" value="0"/>
    </inkml:brush>
  </inkml:definitions>
  <inkml:trace contextRef="#ctx0" brushRef="#br0">62850.000000 31850.000000 541,'43.000000'-63.000000'35,"-11.000000"26.000000"8 ,-14.000000 24.000000 7,-11.000000 26.000000 8,-12.000000 19.000000-1,-9.000000 17.000000-10,-10.000000 15.000000-8,-8.000000 16.000000-9,-9.000000 12.000000-8,-6.000000 9.000000-4,-6.000000 10.000000-6,-6.000000 10.000000-4,-7.000000 7.000000-2,-6.000000 6.000000 2,-6.000000 7.000000 2,-6.000000 6.000000 1,1.000000-4.000000-6,9.000000-11.000000-16,10.000000-14.000000-15,10.000000-11.000000-15,8.000000-17.000000-11,10.000000-18.000000-10,10.000000-19.000000-8,9.000000-18.000000-9</inkml:trace>
</inkml:ink>
</file>

<file path=ppt/ink/ink136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01"/>
    </inkml:context>
    <inkml:brush xml:id="br0">
      <inkml:brushProperty name="width" value="0.0334783084690571" units="cm"/>
      <inkml:brushProperty name="height" value="0.0334783084690571" units="cm"/>
      <inkml:brushProperty name="color" value="#000000"/>
      <inkml:brushProperty name="ignorePressure" value="0"/>
    </inkml:brush>
  </inkml:definitions>
  <inkml:trace contextRef="#ctx0" brushRef="#br0">63700.000000 31900.000000 657,'115.000000'-21.000000'54,"-18.000000"10.000000"3 ,-19.000000 10.000000 0,-18.000000 9.000000 2,-15.000000 7.000000-7,-9.000000 7.000000-15,-10.000000 6.000000-16,-8.000000 7.000000-16,-11.000000 7.000000-10,-8.000000 9.000000-9,-10.000000 10.000000-7,-9.000000 10.000000-9,-10.000000 4.000000-6,-9.000000 0.000000-8,-10.000000 0.000000-6,-8.000000 0.000000-7,-8.000000-4.000000 1,-2.000000-5.000000 9,-3.000000-7.000000 8,-3.000000-5.000000 10,1.000000-8.000000 7,6.000000-5.000000 5,7.000000-7.000000 5,6.000000-5.000000 4,6.000000-6.000000 4,6.000000-3.000000 0,7.000000-3.000000 2,6.000000-2.000000 0,10.000000-5.000000 11,17.000000-2.000000 20,15.000000-3.000000 19,16.000000-3.000000 21,12.000000-2.000000 2,9.000000 0.000000-12,10.000000 0.000000-12,10.000000 0.000000-13,4.000000 0.000000-11,0.000000 0.000000-8,0.000000 0.000000-7,0.000000 0.000000-9,-5.000000-2.000000-4,-9.000000-3.000000 0,-10.000000-3.000000-2,-8.000000-2.000000 0,-8.000000-1.000000-9,-2.000000 3.000000-16,-3.000000 3.000000-18,-3.000000 4.000000-17</inkml:trace>
</inkml:ink>
</file>

<file path=ppt/ink/ink136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01"/>
    </inkml:context>
    <inkml:brush xml:id="br0">
      <inkml:brushProperty name="width" value="0.0316540338099003" units="cm"/>
      <inkml:brushProperty name="height" value="0.0316540338099003" units="cm"/>
      <inkml:brushProperty name="color" value="#000000"/>
      <inkml:brushProperty name="ignorePressure" value="0"/>
    </inkml:brush>
  </inkml:definitions>
  <inkml:trace contextRef="#ctx0" brushRef="#br0">65100.000000 30850.000000 695,'50.000000'-44.000000'27,"0.000000"13.000000"4 ,0.000000 12.000000 6,0.000000 13.000000 4,0.000000 10.000000 0,0.000000 10.000000-5,0.000000 10.000000-5,0.000000 9.000000-5,-4.000000 6.000000-7,-5.000000 3.000000-7,-7.000000 3.000000-8,-5.000000 4.000000-9,-11.000000 4.000000-3,-11.000000 6.000000 2,-14.000000 7.000000 1,-11.000000 6.000000 2,-12.000000 1.000000-9,-9.000000-3.000000-17,-10.000000-3.000000-18,-8.000000-2.000000-17,-9.000000-5.000000-4,-6.000000-2.000000 11,-6.000000-3.000000 11,-6.000000-3.000000 11,-2.000000-4.000000 8,3.000000-3.000000 7,3.000000-3.000000 5,4.000000-2.000000 6,4.000000-6.000000 3,6.000000-6.000000 2,7.000000-6.000000 1,6.000000-6.000000 2,7.000000-4.000000 4,10.000000 1.000000 10,10.000000-1.000000 8,9.000000 1.000000 10,17.000000-4.000000 9,25.000000-6.000000 8,25.000000-6.000000 8,25.000000-6.000000 8,14.000000-6.000000-3,3.000000-2.000000-15,3.000000-3.000000-15,4.000000-3.000000-15,-4.000000-1.000000-8,-9.000000 4.000000-1,-10.000000 3.000000 0,-8.000000 3.000000 0,-11.000000 1.000000-7,-8.000000 1.000000-14,-10.000000-1.000000-13,-9.000000 1.000000-13</inkml:trace>
</inkml:ink>
</file>

<file path=ppt/ink/ink1366.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01"/>
    </inkml:context>
    <inkml:brush xml:id="br0">
      <inkml:brushProperty name="width" value="0.0385222733020782" units="cm"/>
      <inkml:brushProperty name="height" value="0.0385222733020782" units="cm"/>
      <inkml:brushProperty name="color" value="#000000"/>
      <inkml:brushProperty name="ignorePressure" value="0"/>
    </inkml:brush>
  </inkml:definitions>
  <inkml:trace contextRef="#ctx0" brushRef="#br0">65350.000000 31650.000000 571,'-49.000000'-2.000000'3,"4.000000"-3.000000"8 ,3.000000-3.000000 7,3.000000-2.000000 7,4.000000 6.000000 7,7.000000 20.000000 7,6.000000 18.000000 6,7.000000 20.000000 7,4.000000 13.000000-1,3.000000 9.000000-9,3.000000 10.000000-7,4.000000 10.000000-9,1.000000 11.000000-7,0.000000 17.000000-4,0.000000 15.000000-5,0.000000 16.000000-4,-2.000000 16.000000-8,-3.000000 20.000000-7,-3.000000 18.000000-8,-2.000000 20.000000-9,-3.000000-3.000000-6,1.000000-21.000000-8,-1.000000-22.000000-6,1.000000-22.000000-7,-1.000000-24.000000-2,1.000000-24.000000 2,-1.000000-26.000000 3,1.000000-24.000000 3</inkml:trace>
</inkml:ink>
</file>

<file path=ppt/ink/ink136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02"/>
    </inkml:context>
    <inkml:brush xml:id="br0">
      <inkml:brushProperty name="width" value="0.0381872355937958" units="cm"/>
      <inkml:brushProperty name="height" value="0.0381872355937958" units="cm"/>
      <inkml:brushProperty name="color" value="#000000"/>
      <inkml:brushProperty name="ignorePressure" value="0"/>
    </inkml:brush>
  </inkml:definitions>
  <inkml:trace contextRef="#ctx0" brushRef="#br0">65450.000000 32050.000000 576,'-94.000000'53.000000'65,"13.000000"6.000000"-12 ,12.000000 7.000000-11,13.000000 6.000000-13,2.000000 6.000000-7,-5.000000 6.000000-4,-7.000000 7.000000-5,-5.000000 6.000000-4,-1.000000-1.000000-3,6.000000-5.000000-2,7.000000-7.000000-1,6.000000-5.000000-3,21.000000-26.000000-5,39.000000-44.000000-10,36.000000-43.000000-9,39.000000-44.000000-10,18.000000-24.000000-5,0.000000-3.000000 1,0.000000-3.000000 1,0.000000-2.000000 0,-2.000000 2.000000 2,-3.000000 9.000000 5,-3.000000 10.000000 3,-2.000000 10.000000 5,-8.000000 5.000000 4,-8.000000 4.000000 4,-10.000000 3.000000 5,-9.000000 3.000000 5,-7.000000 1.000000 3,-3.000000 1.000000 3,-3.000000-1.000000 3,-2.000000 1.000000 3,-3.000000 1.000000 5,1.000000 3.000000 5,-1.000000 3.000000 5,1.000000 4.000000 6,1.000000 2.000000 3,3.000000 4.000000-1,3.000000 3.000000 1,4.000000 3.000000-1,-4.000000 10.000000 2,-9.000000 20.000000 5,-10.000000 18.000000 4,-8.000000 20.000000 4,-15.000000 13.000000-2,-19.000000 9.000000-9,-18.000000 10.000000-9,-19.000000 10.000000-9,-5.000000 0.000000-4,9.000000-5.000000-2,10.000000-7.000000-1,10.000000-5.000000-2,13.000000-11.000000-7,19.000000-11.000000-12,19.000000-14.000000-14,19.000000-11.000000-14,10.000000-11.000000-2,4.000000-5.000000 5,3.000000-7.000000 7,3.000000-5.000000 6,-4.000000-3.000000 5,-8.000000 4.000000 4,-10.000000 3.000000 3,-9.000000 3.000000 4,-15.000000 10.000000 1,-18.000000 20.000000 2,-19.000000 18.000000 1,-18.000000 20.000000 2,-14.000000 6.000000-1,-5.000000-2.000000-2,-7.000000-3.000000-2,-5.000000-3.000000 0,-1.000000-6.000000-2,6.000000-5.000000-1,7.000000-7.000000 1,6.000000-5.000000-1,12.000000-6.000000 1,19.000000-3.000000 1,19.000000-3.000000 1,19.000000-2.000000 1,13.000000-6.000000 1,10.000000-6.000000 3,10.000000-6.000000 1,9.000000-6.000000 2,1.000000-2.000000 1,-6.000000 3.000000 0,-6.000000 3.000000 1,-6.000000 4.000000 0,-10.000000 7.000000 1,-12.000000 13.000000 4,-13.000000 12.000000 2,-12.000000 13.000000 4,-15.000000 6.000000-1,-15.000000 0.000000-2,-15.000000 0.000000-3,-16.000000 0.000000-3,-8.000000-2.000000-1,0.000000-3.000000 0,0.000000-3.000000 0,0.000000-2.000000 1,6.000000-6.000000-1,13.000000-6.000000-5,12.000000-6.000000-4,13.000000-6.000000-3,12.000000-9.000000-2,13.000000-8.000000-1,12.000000-10.000000 0,13.000000-9.000000 0,13.000000-5.000000 2,17.000000 0.000000 6,15.000000 0.000000 6,16.000000 0.000000 6,5.000000 1.000000 2,-2.000000 4.000000 0,-3.000000 3.000000-1,-3.000000 3.000000 0,-9.000000 3.000000 1,-11.000000 3.000000 0,-14.000000 3.000000 1,-11.000000 4.000000 1,-11.000000 5.000000 0,-5.000000 10.000000-3,-7.000000 10.000000-2,-5.000000 9.000000-2,-11.000000 7.000000-1,-11.000000 7.000000-1,-14.000000 6.000000-1,-11.000000 7.000000 0,-11.000000 0.000000-2,-5.000000-2.000000-2,-7.000000-3.000000-3,-5.000000-3.000000-3,-4.000000-4.000000-2,0.000000-3.000000 1,0.000000-3.000000-1,0.000000-2.000000 0,4.000000-5.000000 2,10.000000-2.000000 2,10.000000-3.000000 4,9.000000-3.000000 3,24.000000-9.000000 2,42.000000-11.000000 0,40.000000-14.000000 0,41.000000-11.000000 1,15.000000-6.000000-4,-9.000000 4.000000-7,-10.000000 3.000000-8,-8.000000 3.000000-7,0.000000 1.000000-4,14.000000 1.000000-3,11.000000-1.000000-3,14.000000 1.000000-2,-9.000000 1.000000 1,-28.000000 3.000000 6,-28.000000 3.000000 5,-27.000000 4.000000 6</inkml:trace>
</inkml:ink>
</file>

<file path=ppt/ink/ink1368.xml><?xml version="1.0" encoding="utf-8"?>
<inkml:ink xmlns:inkml="http://www.w3.org/2003/InkML">
  <annotation type="ScanImages2ExtractSignatures">1</annotation>
  <annotation type="ScanImagesWidth">-2089592160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03"/>
    </inkml:context>
    <inkml:brush xml:id="br0">
      <inkml:brushProperty name="width" value="0.0397705398499966" units="cm"/>
      <inkml:brushProperty name="height" value="0.0397705398499966" units="cm"/>
      <inkml:brushProperty name="color" value="#000000"/>
      <inkml:brushProperty name="ignorePressure" value="0"/>
    </inkml:brush>
  </inkml:definitions>
  <inkml:trace contextRef="#ctx0" brushRef="#br0">67600.000000 30000.000000 553,'50.000000'-68.000000'4,"0.000000"17.000000"9 ,0.000000 15.000000 8,0.000000 16.000000 9,0.000000 10.000000 2,0.000000 7.000000-3,0.000000 6.000000-5,0.000000 7.000000-4,-4.000000 7.000000-4,-5.000000 9.000000-5,-7.000000 10.000000-5,-5.000000 10.000000-4,-11.000000 7.000000-7,-11.000000 6.000000-7,-14.000000 7.000000-7,-11.000000 6.000000-7,-14.000000 4.000000-4,-11.000000 4.000000-3,-14.000000 3.000000-1,-11.000000 3.000000-1,-4.000000-4.000000 1,6.000000-8.000000 6,7.000000-10.000000 5,6.000000-9.000000 5,3.000000-9.000000 6,0.000000-5.000000 6,0.000000-7.000000 5,0.000000-5.000000 7,17.000000-12.000000 8,34.000000-16.000000 10,35.000000-15.000000 10,35.000000-15.000000 11,14.000000-7.000000 0,-2.000000 3.000000-9,-3.000000 3.000000-9,-3.000000 4.000000-9,-12.000000 8.000000-6,-18.000000 17.000000-6,-19.000000 15.000000-4,-18.000000 16.000000-5,-17.000000 9.000000-1,-11.000000 3.000000 3,-14.000000 3.000000 3,-11.000000 4.000000 3,-6.000000 1.000000 3,4.000000 0.000000 2,3.000000 0.000000 1,3.000000 0.000000 2,3.000000-2.000000 3,3.000000-3.000000 1,3.000000-3.000000 3,4.000000-2.000000 3,2.000000-1.000000-1,4.000000 3.000000-1,3.000000 3.000000-2,3.000000 4.000000-1,3.000000 4.000000-2,3.000000 6.000000-2,3.000000 7.000000-1,4.000000 6.000000-3,-1.000000 9.000000 0,-3.000000 13.000000-2,-3.000000 12.000000 0,-2.000000 13.000000-2,-6.000000 13.000000-3,-6.000000 17.000000-3,-6.000000 15.000000-4,-6.000000 16.000000-5,-6.000000 2.000000-5,-2.000000-8.000000-8,-3.000000-10.000000-7,-3.000000-9.000000-7,-1.000000-16.000000-5,4.000000-22.000000-2,3.000000-22.000000-1,3.000000-21.000000-2,4.000000-17.000000 0,7.000000-8.000000 2,6.000000-10.000000 2,7.000000-9.000000 1</inkml:trace>
</inkml:ink>
</file>

<file path=ppt/ink/ink136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03"/>
    </inkml:context>
    <inkml:brush xml:id="br0">
      <inkml:brushProperty name="width" value="0.0280021894723177" units="cm"/>
      <inkml:brushProperty name="height" value="0.0280021894723177" units="cm"/>
      <inkml:brushProperty name="color" value="#000000"/>
      <inkml:brushProperty name="ignorePressure" value="0"/>
    </inkml:brush>
  </inkml:definitions>
  <inkml:trace contextRef="#ctx0" brushRef="#br0">66950.000000 31950.000000 785,'26.000000'-25.000000'0,"4.000000"0.000000"0 ,3.000000 0.000000 0,3.000000 0.000000 0,15.000000-5.000000 3,29.000000-9.000000 6,28.000000-10.000000 6,28.000000-8.000000 6,1.000000-1.000000 4,-24.000000 9.000000 0,-26.000000 10.000000 2,-24.000000 10.000000 0,-6.000000 4.000000-2,17.000000 0.000000-7,15.000000 0.000000-5,16.000000 0.000000-6,-1.000000 1.000000-8,-15.000000 4.000000-7,-15.000000 3.000000-9,-16.000000 3.000000-8</inkml:trace>
</inkml:ink>
</file>

<file path=ppt/ink/ink1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0:35"/>
    </inkml:context>
    <inkml:brush xml:id="br0">
      <inkml:brushProperty name="width" value="0.0442790798842907" units="cm"/>
      <inkml:brushProperty name="height" value="0.0442790798842907" units="cm"/>
      <inkml:brushProperty name="color" value="#00BFF3"/>
      <inkml:brushProperty name="ignorePressure" value="0"/>
    </inkml:brush>
  </inkml:definitions>
  <inkml:trace contextRef="#ctx0" brushRef="#br0">82800.000000 52950.000000 496,'-46.000000'-24.000000'-7,"10.000000"4.000000"12 ,10.000000 3.000000 11,9.000000 3.000000 12,12.000000 7.000000 9,16.000000 14.000000 10,15.000000 11.000000 9,17.000000 14.000000 9,13.000000 5.000000-3,13.000000 1.000000-12,12.000000-1.000000-13,13.000000 1.000000-13,16.000000 4.000000-7,23.000000 9.000000 0,22.000000 10.000000-1,22.000000 10.000000 0,-7.000000-1.000000-4,-34.000000-9.000000-7,-35.000000-10.000000-5,-33.000000-8.000000-7,-14.000000-4.000000-9,10.000000 3.000000-10,10.000000 3.000000-11,9.000000 4.000000-11,2.000000 1.000000-5,-2.000000 0.000000 0,-3.000000 0.000000-1,-3.000000 0.000000 1</inkml:trace>
</inkml:ink>
</file>

<file path=ppt/ink/ink13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03"/>
    </inkml:context>
    <inkml:brush xml:id="br0">
      <inkml:brushProperty name="width" value="0.0356779508292675" units="cm"/>
      <inkml:brushProperty name="height" value="0.0356779508292675" units="cm"/>
      <inkml:brushProperty name="color" value="#000000"/>
      <inkml:brushProperty name="ignorePressure" value="0"/>
    </inkml:brush>
  </inkml:definitions>
  <inkml:trace contextRef="#ctx0" brushRef="#br0">68100.000000 31050.000000 616,'-2.000000'93.000000'129,"-3.000000"-11.000000"-31 ,-3.000000-14.000000-30,-2.000000-11.000000-31,-5.000000-3.000000-18,-2.000000 10.000000-4,-3.000000 10.000000-4,-3.000000 9.000000-5,-1.000000-2.000000-6,4.000000-12.000000-4,3.000000-13.000000-6,3.000000-12.000000-5,6.000000-16.000000-12,9.000000-19.000000-16,10.000000-18.000000-17,10.000000-19.000000-17,4.000000-10.000000-1,0.000000 1.000000 16,0.000000-1.000000 14,0.000000 1.000000 15</inkml:trace>
</inkml:ink>
</file>

<file path=ppt/ink/ink1371.xml><?xml version="1.0" encoding="utf-8"?>
<inkml:ink xmlns:inkml="http://www.w3.org/2003/InkML">
  <annotation type="ScanImages2ExtractSignatures">1</annotation>
  <annotation type="ScanImagesWidth">-2089592016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04"/>
    </inkml:context>
    <inkml:brush xml:id="br0">
      <inkml:brushProperty name="width" value="0.0378065258264542" units="cm"/>
      <inkml:brushProperty name="height" value="0.0378065258264542" units="cm"/>
      <inkml:brushProperty name="color" value="#000000"/>
      <inkml:brushProperty name="ignorePressure" value="0"/>
    </inkml:brush>
  </inkml:definitions>
  <inkml:trace contextRef="#ctx0" brushRef="#br0">68300.000000 31400.000000 581,'70.000000'-93.000000'2,"-9.000000"17.000000"1 ,-10.000000 15.000000 4,-8.000000 16.000000 1,-11.000000 15.000000 8,-8.000000 16.000000 11,-10.000000 15.000000 11,-9.000000 17.000000 11,-12.000000 13.000000 0,-11.000000 13.000000-10,-14.000000 12.000000-10,-11.000000 13.000000-11,-7.000000 6.000000-9,0.000000 0.000000-8,0.000000 0.000000-7,0.000000 0.000000-9,4.000000-7.000000-2,10.000000-11.000000 2,10.000000-14.000000 1,9.000000-11.000000 2,13.000000-15.000000-5,20.000000-16.000000-11,18.000000-15.000000-12,20.000000-15.000000-12,6.000000-6.000000 1,-2.000000 7.000000 13,-3.000000 6.000000 14,-3.000000 7.000000 13,-7.000000 5.000000 9,-9.000000 7.000000 5,-10.000000 6.000000 6,-8.000000 7.000000 6,-12.000000 7.000000 2,-12.000000 9.000000-1,-13.000000 10.000000-1,-12.000000 10.000000 0,-10.000000 5.000000-3,-6.000000 4.000000-2,-6.000000 3.000000-2,-6.000000 3.000000-3,-6.000000 1.000000-4,-2.000000 1.000000-4,-3.000000-1.000000-5,-3.000000 1.000000-4,1.000000-3.000000-2,6.000000-2.000000 1,7.000000-3.000000 0,6.000000-3.000000 1,6.000000-6.000000 2,6.000000-5.000000 5,7.000000-7.000000 5,6.000000-5.000000 5,10.000000-9.000000 7,17.000000-9.000000 8,15.000000-10.000000 10,16.000000-8.000000 8,13.000000-11.000000 2,14.000000-8.000000-6,11.000000-10.000000-7,14.000000-9.000000-5,5.000000-4.000000-5,1.000000 4.000000-5,-1.000000 3.000000-2,1.000000 3.000000-4,-3.000000 1.000000-6,-2.000000 1.000000-4,-3.000000-1.000000-7,-3.000000 1.000000-6,-9.000000 4.000000-1,-11.000000 9.000000 2,-14.000000 10.000000 2,-11.000000 10.000000 3,-11.000000 8.000000 5,-5.000000 10.000000 9,-7.000000 10.000000 8,-5.000000 9.000000 8,-8.000000 6.000000 5,-5.000000 3.000000 0,-7.000000 3.000000-1,-5.000000 4.000000 0,-8.000000 4.000000 0,-5.000000 6.000000-2,-7.000000 7.000000 0,-5.000000 6.000000-1,-6.000000 3.000000-3,-3.000000 0.000000-4,-3.000000 0.000000-5,-2.000000 0.000000-5,-6.000000 1.000000-2,-6.000000 4.000000-3,-6.000000 3.000000-2,-6.000000 3.000000-1,-4.000000-5.000000-5,1.000000-12.000000-9,-1.000000-13.000000-8,1.000000-12.000000-8,7.000000-12.000000-4,16.000000-8.000000 1,15.000000-10.000000 2,17.000000-9.000000 0,7.000000-5.000000-1,0.000000 0.000000-3,0.000000 0.000000-3,0.000000 0.000000-3</inkml:trace>
</inkml:ink>
</file>

<file path=ppt/ink/ink1372.xml><?xml version="1.0" encoding="utf-8"?>
<inkml:ink xmlns:inkml="http://www.w3.org/2003/InkML">
  <annotation type="ScanImages2ExtractSignatures">1</annotation>
  <annotation type="ScanImagesWidth">-2087114816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04"/>
    </inkml:context>
    <inkml:brush xml:id="br0">
      <inkml:brushProperty name="width" value="0.0358931571245193" units="cm"/>
      <inkml:brushProperty name="height" value="0.0358931571245193" units="cm"/>
      <inkml:brushProperty name="color" value="#000000"/>
      <inkml:brushProperty name="ignorePressure" value="0"/>
    </inkml:brush>
  </inkml:definitions>
  <inkml:trace contextRef="#ctx0" brushRef="#br0">67300.000000 32750.000000 612,'117.000000'28.000000'7,"-16.000000"6.000000"14 ,-15.000000 7.000000 14,-15.000000 6.000000 14,-6.000000 6.000000 4,7.000000 6.000000-7,6.000000 7.000000-5,7.000000 6.000000-6,5.000000-1.000000-6,7.000000-5.000000-2,6.000000-7.000000-4,7.000000-5.000000-3,-7.000000-8.000000-18,-19.000000-5.000000-34,-18.000000-7.000000-32,-19.000000-5.000000-34</inkml:trace>
</inkml:ink>
</file>

<file path=ppt/ink/ink137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04"/>
    </inkml:context>
    <inkml:brush xml:id="br0">
      <inkml:brushProperty name="width" value="0.0395612865686417" units="cm"/>
      <inkml:brushProperty name="height" value="0.0395612865686417" units="cm"/>
      <inkml:brushProperty name="color" value="#000000"/>
      <inkml:brushProperty name="ignorePressure" value="0"/>
    </inkml:brush>
  </inkml:definitions>
  <inkml:trace contextRef="#ctx0" brushRef="#br0">69650.000000 31600.000000 556,'26.000000'-46.000000'17,"4.000000"10.000000"-6 ,3.000000 10.000000-5,3.000000 9.000000-6,4.000000 6.000000 1,7.000000 3.000000 11,6.000000 3.000000 8,7.000000 4.000000 11,0.000000-1.000000 0,-2.000000-3.000000-7,-3.000000-3.000000-9,-3.000000-2.000000-7,-9.000000 5.000000-2,-11.000000 16.000000 4,-14.000000 15.000000 4,-11.000000 17.000000 4,-14.000000 7.000000 2,-11.000000 0.000000 1,-14.000000 0.000000 0,-11.000000 0.000000 1,-7.000000 0.000000-1,0.000000 0.000000-2,0.000000 0.000000-2,0.000000 0.000000-2,-5.000000 6.000000-2,-9.000000 13.000000 0,-10.000000 12.000000-1,-8.000000 13.000000 0,-6.000000 7.000000-3,1.000000 4.000000-5,-1.000000 3.000000-4,1.000000 3.000000-3,1.000000 3.000000-7,3.000000 3.000000-7,3.000000 3.000000-6,4.000000 4.000000-8,7.000000-12.000000-6,13.000000-24.000000-4,12.000000-26.000000-4,13.000000-24.000000-5</inkml:trace>
</inkml:ink>
</file>

<file path=ppt/ink/ink1374.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05"/>
    </inkml:context>
    <inkml:brush xml:id="br0">
      <inkml:brushProperty name="width" value="0.0402368418872356" units="cm"/>
      <inkml:brushProperty name="height" value="0.0402368418872356" units="cm"/>
      <inkml:brushProperty name="color" value="#000000"/>
      <inkml:brushProperty name="ignorePressure" value="0"/>
    </inkml:brush>
  </inkml:definitions>
  <inkml:trace contextRef="#ctx0" brushRef="#br0">69800.000000 32200.000000 546,'23.000000'26.000000'60,"-3.000000"4.000000"-7 ,-3.000000 3.000000-7,-2.000000 3.000000-7,-1.000000 6.000000-3,3.000000 9.000000-2,3.000000 10.000000-1,4.000000 10.000000 0,-3.000000 7.000000-3,-5.000000 6.000000-3,-7.000000 7.000000-4,-5.000000 6.000000-4,-8.000000 1.000000-5,-5.000000-3.000000-8,-7.000000-3.000000-7,-5.000000-2.000000-8,-6.000000-5.000000-7,-3.000000-2.000000-6,-3.000000-3.000000-5,-2.000000-3.000000-6,-1.000000-10.000000-9,3.000000-16.000000-11,3.000000-15.000000-11,4.000000-15.000000-12</inkml:trace>
</inkml:ink>
</file>

<file path=ppt/ink/ink13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05"/>
    </inkml:context>
    <inkml:brush xml:id="br0">
      <inkml:brushProperty name="width" value="0.0351523123681545" units="cm"/>
      <inkml:brushProperty name="height" value="0.0351523123681545" units="cm"/>
      <inkml:brushProperty name="color" value="#000000"/>
      <inkml:brushProperty name="ignorePressure" value="0"/>
    </inkml:brush>
  </inkml:definitions>
  <inkml:trace contextRef="#ctx0" brushRef="#br0">70300.000000 32400.000000 625,'48.000000'48.000000'82,"-3.000000"-3.000000"-9 ,-3.000000-3.000000-9,-2.000000-2.000000-9,-5.000000-1.000000-10,-2.000000 3.000000-14,-3.000000 3.000000-12,-3.000000 4.000000-14,-4.000000 1.000000-9,-3.000000 0.000000-7,-3.000000 0.000000-8,-2.000000 0.000000-6,-5.000000-4.000000-11,-2.000000-5.000000-12,-3.000000-7.000000-14,-3.000000-5.000000-13</inkml:trace>
</inkml:ink>
</file>

<file path=ppt/ink/ink1376.xml><?xml version="1.0" encoding="utf-8"?>
<inkml:ink xmlns:inkml="http://www.w3.org/2003/InkML">
  <annotation type="ScanImages2ExtractSignatures">1</annotation>
  <annotation type="ScanImagesWidth">-2089632000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05"/>
    </inkml:context>
    <inkml:brush xml:id="br0">
      <inkml:brushProperty name="width" value="0.0301266293972731" units="cm"/>
      <inkml:brushProperty name="height" value="0.0301266293972731" units="cm"/>
      <inkml:brushProperty name="color" value="#000000"/>
      <inkml:brushProperty name="ignorePressure" value="0"/>
    </inkml:brush>
  </inkml:definitions>
  <inkml:trace contextRef="#ctx0" brushRef="#br0">70850.000000 31950.000000 730,'71.000000'-24.000000'22,"-5.000000"4.000000"-6 ,-7.000000 3.000000-6,-5.000000 3.000000-7,0.000000 3.000000 4,10.000000 3.000000 11,10.000000 3.000000 12,9.000000 4.000000 12,4.000000-1.000000 1,1.000000-3.000000-9,-1.000000-3.000000-9,1.000000-2.000000-10,-7.000000-1.000000-10,-12.000000 3.000000-15,-13.000000 3.000000-13,-12.000000 4.000000-13</inkml:trace>
</inkml:ink>
</file>

<file path=ppt/ink/ink1377.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05"/>
    </inkml:context>
    <inkml:brush xml:id="br0">
      <inkml:brushProperty name="width" value="0.0418583154678345" units="cm"/>
      <inkml:brushProperty name="height" value="0.0418583154678345" units="cm"/>
      <inkml:brushProperty name="color" value="#000000"/>
      <inkml:brushProperty name="ignorePressure" value="0"/>
    </inkml:brush>
  </inkml:definitions>
  <inkml:trace contextRef="#ctx0" brushRef="#br0">71300.000000 31450.000000 525,'4.000000'-36.000000'57,"10.000000"28.000000"1 ,10.000000 28.000000-2,9.000000 29.000000 1,1.000000 13.000000-5,-6.000000 1.000000-7,-6.000000-1.000000-7,-6.000000 1.000000-8,-7.000000 1.000000-6,-6.000000 3.000000-3,-6.000000 3.000000-5,-6.000000 4.000000-2,-10.000000 7.000000-7,-12.000000 13.000000-10,-13.000000 12.000000-8,-12.000000 13.000000-9,-12.000000 9.000000-7,-8.000000 6.000000-3,-10.000000 7.000000-4,-9.000000 6.000000-4,1.000000-10.000000 1,13.000000-24.000000 4,12.000000-26.000000 3,13.000000-24.000000 4,10.000000-17.000000-1,10.000000-5.000000-8,10.000000-7.000000-7,9.000000-5.000000-7</inkml:trace>
</inkml:ink>
</file>

<file path=ppt/ink/ink1378.xml><?xml version="1.0" encoding="utf-8"?>
<inkml:ink xmlns:inkml="http://www.w3.org/2003/InkML">
  <annotation type="ScanImages2ExtractSignatures">1</annotation>
  <annotation type="ScanImagesWidth">-2087507392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05"/>
    </inkml:context>
    <inkml:brush xml:id="br0">
      <inkml:brushProperty name="width" value="0.0376845300197601" units="cm"/>
      <inkml:brushProperty name="height" value="0.0376845300197601" units="cm"/>
      <inkml:brushProperty name="color" value="#000000"/>
      <inkml:brushProperty name="ignorePressure" value="0"/>
    </inkml:brush>
  </inkml:definitions>
  <inkml:trace contextRef="#ctx0" brushRef="#br0">71850.000000 32600.000000 583,'21.000000'25.000000'0,"-5.000000"0.000000"0 ,-7.000000 0.000000 0,-5.000000 0.000000 0,2.000000 3.000000 2,13.000000 6.000000 5,12.000000 7.000000 4,13.000000 6.000000 4,-1.000000-1.000000 5,-11.000000-5.000000 3,-14.000000-7.000000 3,-11.000000-5.000000 5,-1.000000 3.000000 3,13.000000 17.000000 4,12.000000 15.000000 4,13.000000 16.000000 5,2.000000 2.000000-3,-5.000000-8.000000-10,-7.000000-10.000000-8,-5.000000-9.000000-9</inkml:trace>
</inkml:ink>
</file>

<file path=ppt/ink/ink137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07"/>
    </inkml:context>
    <inkml:brush xml:id="br0">
      <inkml:brushProperty name="width" value="0.0418573543429375" units="cm"/>
      <inkml:brushProperty name="height" value="0.0418573543429375" units="cm"/>
      <inkml:brushProperty name="color" value="#000000"/>
      <inkml:brushProperty name="ignorePressure" value="0"/>
    </inkml:brush>
  </inkml:definitions>
  <inkml:trace contextRef="#ctx0" brushRef="#br0">57100.000000 36700.000000 525,'23.000000'-25.000000'-29,"-3.000000"0.000000"11 ,-3.000000 0.000000 11,-2.000000 0.000000 12,-3.000000 0.000000 7,1.000000 0.000000 2,-1.000000 0.000000 1,1.000000 0.000000 2,-1.000000 0.000000 2,1.000000 0.000000-1,-1.000000 0.000000 1,1.000000 0.000000 0,-1.000000-2.000000-1,1.000000-3.000000-1,-1.000000-3.000000 0,1.000000-2.000000-2,-3.000000-5.000000-2,-2.000000-2.000000-1,-3.000000-3.000000-2,-3.000000-3.000000-2,-2.000000-1.000000-1,0.000000 4.000000-1,0.000000 3.000000 0,0.000000 3.000000 0,-2.000000 1.000000-1,-3.000000 1.000000 0,-3.000000-1.000000-1,-2.000000 1.000000 0,-5.000000 2.000000 0,-2.000000 7.000000 1,-3.000000 6.000000 1,-3.000000 7.000000 1,-4.000000 5.000000 0,-3.000000 7.000000 0,-3.000000 6.000000 0,-2.000000 7.000000-1,-6.000000 5.000000 1,-6.000000 7.000000-2,-6.000000 6.000000 0,-6.000000 7.000000 0,-4.000000 7.000000-1,1.000000 9.000000-1,-1.000000 10.000000-1,1.000000 10.000000-1,-1.000000 4.000000 1,1.000000 0.000000 0,-1.000000 0.000000 0,1.000000 0.000000 2,1.000000 1.000000 0,3.000000 4.000000 0,3.000000 3.000000 1,4.000000 3.000000 1,4.000000-1.000000 1,6.000000-2.000000 1,7.000000-3.000000 3,6.000000-3.000000 2,3.000000 2.000000 0,0.000000 10.000000-1,0.000000 10.000000-1,0.000000 9.000000-1,3.000000 4.000000-1,6.000000 1.000000-2,7.000000-1.000000-1,6.000000 1.000000-2,4.000000-3.000000-1,4.000000-2.000000 1,3.000000-3.000000 0,3.000000-3.000000 1,6.000000-7.000000-4,9.000000-9.000000-9,10.000000-10.000000-8,10.000000-8.000000-8,13.000000-14.000000-6,19.000000-15.000000-5,19.000000-15.000000-4,19.000000-16.000000-5,7.000000-13.000000-1,-3.000000-9.000000-1,-3.000000-10.000000 1,-2.000000-8.000000 0,-12.000000-4.000000 2,-19.000000 3.000000 4,-18.000000 3.000000 6,-19.000000 4.000000 4</inkml:trace>
</inkml:ink>
</file>

<file path=ppt/ink/ink1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0:36"/>
    </inkml:context>
    <inkml:brush xml:id="br0">
      <inkml:brushProperty name="width" value="0.0323363654315472" units="cm"/>
      <inkml:brushProperty name="height" value="0.0323363654315472" units="cm"/>
      <inkml:brushProperty name="color" value="#00BFF3"/>
      <inkml:brushProperty name="ignorePressure" value="0"/>
    </inkml:brush>
  </inkml:definitions>
  <inkml:trace contextRef="#ctx0" brushRef="#br0">81550.000000 51200.000000 680,'-46.000000'-36.000000'40,"10.000000"28.000000"3 ,10.000000 28.000000 4,9.000000 29.000000 4,4.000000 24.000000-4,1.000000 22.000000-9,-1.000000 22.000000-11,1.000000 23.000000-10,-1.000000 10.000000-8,1.000000 0.000000-8,-1.000000 0.000000-9,1.000000 0.000000-7,-1.000000-5.000000-2,1.000000-9.000000 3,-1.000000-10.000000 3,1.000000-8.000000 4,1.000000-15.000000-6,3.000000-19.000000-12,3.000000-18.000000-13,4.000000-19.000000-13,1.000000-22.000000-4,0.000000-25.000000 7,0.000000-25.000000 5,0.000000-25.000000 6,1.000000-16.000000 6,4.000000-6.000000 7,3.000000-6.000000 7,3.000000-6.000000 6,3.000000-2.000000 6,3.000000 3.000000 4,3.000000 3.000000 3,4.000000 4.000000 4,-1.000000 5.000000 4,-3.000000 10.000000 5,-3.000000 10.000000 5,-2.000000 9.000000 4,0.000000 7.000000 3,7.000000 7.000000 2,6.000000 6.000000 2,7.000000 7.000000 1,5.000000 4.000000-1,7.000000 3.000000-4,6.000000 3.000000-5,7.000000 4.000000-3,2.000000 1.000000-5,1.000000 0.000000-5,-1.000000 0.000000-4,1.000000 0.000000-6,-1.000000 0.000000-7,1.000000 0.000000-13,-1.000000 0.000000-11,1.000000 0.000000-12,-7.000000-2.000000-3,-12.000000-3.000000 9,-13.000000-3.000000 7,-12.000000-2.000000 8,-7.000000-3.000000 5,1.000000 1.000000 2,-1.000000-1.000000 3,1.000000 1.000000 1</inkml:trace>
</inkml:ink>
</file>

<file path=ppt/ink/ink1380.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08"/>
    </inkml:context>
    <inkml:brush xml:id="br0">
      <inkml:brushProperty name="width" value="0.0392314456403255" units="cm"/>
      <inkml:brushProperty name="height" value="0.0392314456403255" units="cm"/>
      <inkml:brushProperty name="color" value="#000000"/>
      <inkml:brushProperty name="ignorePressure" value="0"/>
    </inkml:brush>
  </inkml:definitions>
  <inkml:trace contextRef="#ctx0" brushRef="#br0">58250.000000 37500.000000 560,'17.000000'-15.000000'15,"-16.000000"23.000000"13 ,-15.000000 22.000000 15,-15.000000 22.000000 14,-11.000000 12.000000 2,-2.000000 3.000000-10,-3.000000 3.000000-8,-3.000000 4.000000-10,-2.000000 4.000000-7,0.000000 6.000000-3,0.000000 7.000000-5,0.000000 6.000000-3,-2.000000 3.000000-3,-3.000000 0.000000-3,-3.000000 0.000000-2,-2.000000 0.000000-2,0.000000-4.000000 0,7.000000-5.000000 0,6.000000-7.000000 2,7.000000-5.000000 2</inkml:trace>
</inkml:ink>
</file>

<file path=ppt/ink/ink1381.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08"/>
    </inkml:context>
    <inkml:brush xml:id="br0">
      <inkml:brushProperty name="width" value="0.0473510734736919" units="cm"/>
      <inkml:brushProperty name="height" value="0.0473510734736919" units="cm"/>
      <inkml:brushProperty name="color" value="#000000"/>
      <inkml:brushProperty name="ignorePressure" value="0"/>
    </inkml:brush>
  </inkml:definitions>
  <inkml:trace contextRef="#ctx0" brushRef="#br0">58150.000000 37700.000000 464,'25.000000'93.000000'111,"0.000000"-11.000000"-27 ,0.000000-14.000000-28,0.000000-11.000000-27,-2.000000-6.000000-14,-3.000000 4.000000-3,-3.000000 3.000000-1,-2.000000 3.000000-3,-3.000000-2.000000 0,1.000000-6.000000 0,-1.000000-6.000000 1,1.000000-6.000000 2,2.000000-12.000000-6,7.000000-15.000000-10,6.000000-15.000000-11,7.000000-16.000000-11,4.000000-15.000000-5,3.000000-11.000000-1,3.000000-14.000000-1,4.000000-11.000000-1,1.000000-7.000000 2,0.000000 0.000000 4,0.000000 0.000000 4,0.000000 0.000000 4,-2.000000 6.000000 4,-3.000000 13.000000 5,-3.000000 12.000000 4,-2.000000 13.000000 6,-6.000000 15.000000 9,-6.000000 19.000000 18,-6.000000 19.000000 17,-6.000000 19.000000 17,-6.000000 7.000000 3,-2.000000-3.000000-12,-3.000000-3.000000-10,-3.000000-2.000000-13,-4.000000 2.000000-5,-3.000000 9.000000-2,-3.000000 10.000000 0,-2.000000 10.000000-1,-3.000000 7.000000-2,1.000000 6.000000 0,-1.000000 7.000000-2,1.000000 6.000000-1,1.000000 1.000000-2,3.000000-3.000000-1,3.000000-3.000000-2,4.000000-2.000000-1,-1.000000-8.000000-6,-3.000000-8.000000-14,-3.000000-10.000000-13,-2.000000-9.000000-12</inkml:trace>
</inkml:ink>
</file>

<file path=ppt/ink/ink138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09"/>
    </inkml:context>
    <inkml:brush xml:id="br0">
      <inkml:brushProperty name="width" value="0.0387049838900566" units="cm"/>
      <inkml:brushProperty name="height" value="0.0387049838900566" units="cm"/>
      <inkml:brushProperty name="color" value="#000000"/>
      <inkml:brushProperty name="ignorePressure" value="0"/>
    </inkml:brush>
  </inkml:definitions>
  <inkml:trace contextRef="#ctx0" brushRef="#br0">59600.000000 37100.000000 568,'25.000000'-22.000000'3,"0.000000"6.000000"7 ,0.000000 7.000000 7,0.000000 6.000000 6,1.000000 6.000000 7,4.000000 6.000000 5,3.000000 7.000000 7,3.000000 6.000000 5,-4.000000 6.000000-1,-8.000000 6.000000-7,-10.000000 7.000000-8,-9.000000 6.000000-7,-10.000000 3.000000-6,-9.000000 0.000000 0,-10.000000 0.000000-1,-8.000000 0.000000-1,-8.000000 1.000000-4,-2.000000 4.000000-8,-3.000000 3.000000-9,-3.000000 3.000000-8,-1.000000-2.000000-5,4.000000-6.000000-3,3.000000-6.000000-2,3.000000-6.000000-3,10.000000-10.000000 2,20.000000-12.000000 7,18.000000-13.000000 7,20.000000-12.000000 7,13.000000-9.000000 2,9.000000-2.000000-1,10.000000-3.000000-3,10.000000-3.000000-2,-1.000000 1.000000-1,-9.000000 6.000000-3,-10.000000 7.000000-1,-8.000000 6.000000-2,-8.000000 1.000000-8,-2.000000-3.000000-11,-3.000000-3.000000-13,-3.000000-2.000000-12</inkml:trace>
</inkml:ink>
</file>

<file path=ppt/ink/ink138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09"/>
    </inkml:context>
    <inkml:brush xml:id="br0">
      <inkml:brushProperty name="width" value="0.0347657650709152" units="cm"/>
      <inkml:brushProperty name="height" value="0.0347657650709152" units="cm"/>
      <inkml:brushProperty name="color" value="#000000"/>
      <inkml:brushProperty name="ignorePressure" value="0"/>
    </inkml:brush>
  </inkml:definitions>
  <inkml:trace contextRef="#ctx0" brushRef="#br0">60000.000000 37450.000000 632,'50.000000'-24.000000'73,"0.000000"4.000000"-11 ,0.000000 3.000000-10,0.000000 3.000000-11,3.000000 1.000000-6,6.000000 1.000000-4,7.000000-1.000000-3,6.000000 1.000000-3,1.000000-1.000000-8,-3.000000 1.000000-13,-3.000000-1.000000-15,-2.000000 1.000000-13,-6.000000 1.000000-11,-6.000000 3.000000-11,-6.000000 3.000000-10,-6.000000 4.000000-9</inkml:trace>
</inkml:ink>
</file>

<file path=ppt/ink/ink13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09"/>
    </inkml:context>
    <inkml:brush xml:id="br0">
      <inkml:brushProperty name="width" value="0.0349055230617523" units="cm"/>
      <inkml:brushProperty name="height" value="0.0349055230617523" units="cm"/>
      <inkml:brushProperty name="color" value="#000000"/>
      <inkml:brushProperty name="ignorePressure" value="0"/>
    </inkml:brush>
  </inkml:definitions>
  <inkml:trace contextRef="#ctx0" brushRef="#br0">60550.000000 37100.000000 630,'1.000000'-57.000000'11,"4.000000"39.000000"23 ,3.000000 36.000000 22,3.000000 39.000000 22,-1.000000 19.000000 1,-2.000000 4.000000-21,-3.000000 3.000000-21,-3.000000 3.000000-20,-4.000000-2.000000-18,-3.000000-6.000000-11,-3.000000-6.000000-11,-2.000000-6.000000-12,-1.000000-9.000000-10,3.000000-8.000000-9,3.000000-10.000000-7,4.000000-9.000000-9</inkml:trace>
</inkml:ink>
</file>

<file path=ppt/ink/ink1385.xml><?xml version="1.0" encoding="utf-8"?>
<inkml:ink xmlns:inkml="http://www.w3.org/2003/InkML">
  <annotation type="ScanImages2ExtractSignatures">1</annotation>
  <annotation type="ScanImagesWidth">-2106813048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10"/>
    </inkml:context>
    <inkml:brush xml:id="br0">
      <inkml:brushProperty name="width" value="0.0343581177294254" units="cm"/>
      <inkml:brushProperty name="height" value="0.0343581177294254" units="cm"/>
      <inkml:brushProperty name="color" value="#000000"/>
      <inkml:brushProperty name="ignorePressure" value="0"/>
    </inkml:brush>
  </inkml:definitions>
  <inkml:trace contextRef="#ctx0" brushRef="#br0">62750.000000 35650.000000 640,'46.000000'25.000000'93,"-5.000000"0.000000"-17 ,-7.000000 0.000000-16,-5.000000 0.000000-17,0.000000 3.000000-11,10.000000 6.000000-8,10.000000 7.000000-6,9.000000 6.000000-7,-1.000000 1.000000-9,-8.000000-3.000000-7,-10.000000-3.000000-8,-9.000000-2.000000-9,-9.000000-1.000000-9,-5.000000 3.000000-8,-7.000000 3.000000-8,-5.000000 4.000000-10,-6.000000-3.000000 0,-3.000000-5.000000 5,-3.000000-7.000000 7,-2.000000-5.000000 6</inkml:trace>
</inkml:ink>
</file>

<file path=ppt/ink/ink1386.xml><?xml version="1.0" encoding="utf-8"?>
<inkml:ink xmlns:inkml="http://www.w3.org/2003/InkML">
  <annotation type="ScanImages2ExtractSignatures">1</annotation>
  <annotation type="ScanImagesWidth">868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11"/>
    </inkml:context>
    <inkml:brush xml:id="br0">
      <inkml:brushProperty name="width" value="0.0416070185601711" units="cm"/>
      <inkml:brushProperty name="height" value="0.0416070185601711" units="cm"/>
      <inkml:brushProperty name="color" value="#000000"/>
      <inkml:brushProperty name="ignorePressure" value="0"/>
    </inkml:brush>
  </inkml:definitions>
  <inkml:trace contextRef="#ctx0" brushRef="#br0">62350.000000 36850.000000 528,'-49.000000'1.000000'2,"4.000000"4.000000"2 ,3.000000 3.000000 3,3.000000 3.000000 4,14.000000-1.000000 5,25.000000-2.000000 9,25.000000-3.000000 9,25.000000-3.000000 9,17.000000-6.000000-1,9.000000-5.000000-11,10.000000-7.000000-11,10.000000-5.000000-11,0.000000-4.000000-8,-5.000000 0.000000-5,-7.000000 0.000000-6,-5.000000 0.000000-5,-20.000000 6.000000-5,-31.000000 13.000000-5,-31.000000 12.000000-5,-31.000000 13.000000-6,-15.000000 6.000000 5,4.000000 0.000000 13,3.000000 0.000000 12,3.000000 0.000000 13,1.000000 0.000000 9,1.000000 0.000000 6,-1.000000 0.000000 5,1.000000 0.000000 6,2.000000 3.000000 3,7.000000 6.000000 0,6.000000 7.000000 0,7.000000 6.000000 0,4.000000 3.000000-2,3.000000 0.000000-5,3.000000 0.000000-3,4.000000 0.000000-4,1.000000 0.000000-4,0.000000 0.000000-2,0.000000 0.000000-3,0.000000 0.000000-2,-4.000000-2.000000-8,-5.000000-3.000000-12,-7.000000-3.000000-15,-5.000000-2.000000-12,0.000000-19.000000-10,10.000000-30.000000-4,10.000000-32.000000-6,9.000000-30.000000-5,6.000000-12.000000 5,3.000000 9.000000 12,3.000000 10.000000 13,4.000000 10.000000 13,-9.000000 18.000000 14,-18.000000 28.000000 17,-19.000000 28.000000 16,-18.000000 29.000000 17,-14.000000 13.000000 4,-5.000000 1.000000-10,-7.000000-1.000000-9,-5.000000 1.000000-9,8.000000-7.000000-10,26.000000-12.000000-10,24.000000-13.000000-11,26.000000-12.000000-10,22.000000-18.000000-5,23.000000-21.000000 3,22.000000-22.000000 2,22.000000-22.000000 3,10.000000-8.000000 1,1.000000 6.000000 1,-1.000000 7.000000-1,1.000000 6.000000 2,-6.000000 7.000000 3,-8.000000 10.000000 10,-10.000000 10.000000 9,-9.000000 9.000000 9,-12.000000 7.000000 4,-11.000000 7.000000-2,-14.000000 6.000000-1,-11.000000 7.000000-3,-12.000000 5.000000-1,-9.000000 7.000000-2,-10.000000 6.000000-1,-8.000000 7.000000-3,-12.000000 4.000000-3,-12.000000 3.000000-6,-13.000000 3.000000-5,-12.000000 4.000000-7,-9.000000 2.000000-5,-2.000000 4.000000-3,-3.000000 3.000000-4,-3.000000 3.000000-4,1.000000-2.000000 0,6.000000-6.000000 2,7.000000-6.000000 3,6.000000-6.000000 3,1.000000-4.000000 4,-3.000000 1.000000 4,-3.000000-1.000000 6,-2.000000 1.000000 5,-1.000000-3.000000 5,3.000000-2.000000 5,3.000000-3.000000 6,4.000000-3.000000 4,10.000000-7.000000 6,19.000000-9.000000 6,19.000000-10.000000 4,19.000000-8.000000 6,16.000000-9.000000-2,17.000000-6.000000-9,15.000000-6.000000-8,16.000000-6.000000-8,9.000000-4.000000-6,3.000000 1.000000-2,3.000000-1.000000-2,4.000000 1.000000-3,-6.000000 2.000000-2,-11.000000 7.000000-2,-14.000000 6.000000-3,-11.000000 7.000000-1,-14.000000 11.000000 2,-11.000000 20.000000 8,-14.000000 18.000000 7,-11.000000 20.000000 9,-15.000000 10.000000 3,-16.000000 3.000000-2,-15.000000 3.000000-1,-15.000000 4.000000-2,-9.000000 1.000000-4,1.000000 0.000000-5,-1.000000 0.000000-5,1.000000 0.000000-7,1.000000-4.000000-3,3.000000-5.000000-1,3.000000-7.000000-3,4.000000-5.000000-1,2.000000-11.000000-4,4.000000-11.000000-4,3.000000-14.000000-4,3.000000-11.000000-5,3.000000-11.000000-3,3.000000-5.000000-1,3.000000-7.000000-2,4.000000-5.000000-2,2.000000-8.000000 2,4.000000-5.000000 3,3.000000-7.000000 4,3.000000-5.000000 4,3.000000-3.000000 2,3.000000 4.000000 2,3.000000 3.000000 3,4.000000 3.000000 1,2.000000 4.000000 6,4.000000 7.000000 10,3.000000 6.000000 10,3.000000 7.000000 9,4.000000 5.000000 8,7.000000 7.000000 6,6.000000 6.000000 7,7.000000 7.000000 5,5.000000 7.000000 1,7.000000 9.000000-4,6.000000 10.000000-3,7.000000 10.000000-5,5.000000 4.000000-4,7.000000 0.000000-8,6.000000 0.000000-6,7.000000 0.000000-8,0.000000-2.000000-8,-2.000000-3.000000-11,-3.000000-3.000000-11,-3.000000-2.000000-11,-7.000000-8.000000-6,-9.000000-8.000000-2,-10.000000-10.000000-1,-8.000000-9.000000-1,-8.000000-4.000000-1,-2.000000 4.000000 3,-3.000000 3.000000 0,-3.000000 3.000000 3</inkml:trace>
</inkml:ink>
</file>

<file path=ppt/ink/ink1387.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12"/>
    </inkml:context>
    <inkml:brush xml:id="br0">
      <inkml:brushProperty name="width" value="0.0486155524849892" units="cm"/>
      <inkml:brushProperty name="height" value="0.0486155524849892" units="cm"/>
      <inkml:brushProperty name="color" value="#000000"/>
      <inkml:brushProperty name="ignorePressure" value="0"/>
    </inkml:brush>
  </inkml:definitions>
  <inkml:trace contextRef="#ctx0" brushRef="#br0">64200.000000 37150.000000 452,'51.000000'-96.000000'3,"4.000000"10.000000"7 ,3.000000 10.000000 5,3.000000 9.000000 8,-7.000000 17.000000 1,-15.000000 25.000000-1,-15.000000 25.000000-2,-16.000000 25.000000-2,-15.000000 18.000000-1,-11.000000 14.000000-2,-14.000000 11.000000-1,-11.000000 14.000000-1,-12.000000 5.000000-3,-9.000000 1.000000-3,-10.000000-1.000000-4,-8.000000 1.000000-4,0.000000-6.000000-2,14.000000-8.000000-4,11.000000-10.000000-3,14.000000-9.000000-3,19.000000-16.000000-3,29.000000-22.000000-2,28.000000-22.000000-2,28.000000-21.000000-2,9.000000-7.000000 3,-9.000000 9.000000 10,-10.000000 10.000000 10,-8.000000 10.000000 10,-8.000000 5.000000 5,-2.000000 4.000000 2,-3.000000 3.000000 1,-3.000000 3.000000 3,-6.000000 4.000000 0,-5.000000 7.000000-1,-7.000000 6.000000-1,-5.000000 7.000000 0,-8.000000 5.000000-2,-5.000000 7.000000-1,-7.000000 6.000000 0,-5.000000 7.000000-3,-6.000000 4.000000-1,-3.000000 3.000000-4,-3.000000 3.000000-4,-2.000000 4.000000-4,-1.000000-3.000000-3,3.000000-5.000000-3,3.000000-7.000000-4,4.000000-5.000000-4,10.000000-15.000000-5,19.000000-22.000000-8,19.000000-22.000000-8,19.000000-21.000000-7,10.000000-14.000000 1,4.000000-2.000000 9,3.000000-3.000000 10,3.000000-3.000000 11,-4.000000 2.000000 4,-8.000000 10.000000 2,-10.000000 10.000000 1,-9.000000 9.000000 1,2.000000-2.000000 1,17.000000-12.000000-1,15.000000-13.000000 1,16.000000-12.000000-1,5.000000-4.000000 2,-2.000000 7.000000 1,-3.000000 6.000000 2,-3.000000 7.000000 3,-9.000000 5.000000 0,-11.000000 7.000000 0,-14.000000 6.000000 0,-11.000000 7.000000 0,-17.000000-1.000000-7,-18.000000-6.000000-12,-19.000000-6.000000-13,-18.000000-6.000000-12,-7.000000-2.000000-3,6.000000 3.000000 5,7.000000 3.000000 6,6.000000 4.000000 6,4.000000-1.000000 7,4.000000-3.000000 6,3.000000-3.000000 7,3.000000-2.000000 6,3.000000-1.000000 5,3.000000 3.000000 3,3.000000 3.000000 2,4.000000 4.000000 3,-3.000000 2.000000 7,-5.000000 4.000000 11,-7.000000 3.000000 12,-5.000000 3.000000 11,-4.000000 7.000000 2,0.000000 14.000000-10,0.000000 11.000000-9,0.000000 14.000000-8,3.000000 10.000000-6,6.000000 9.000000 0,7.000000 10.000000 0,6.000000 10.000000-1,3.000000 5.000000-1,0.000000 4.000000-4,0.000000 3.000000-2,0.000000 3.000000-4,0.000000 1.000000-3,0.000000 1.000000-1,0.000000-1.000000-2,0.000000 1.000000-2,1.000000-3.000000-3,4.000000-2.000000-5,3.000000-3.000000-4,3.000000-3.000000-3,4.000000-9.000000-5,7.000000-11.000000-3,6.000000-14.000000-3,7.000000-11.000000-3,7.000000-14.000000-7,9.000000-11.000000-13,10.000000-14.000000-12,10.000000-11.000000-12,-3.000000-7.000000 0,-11.000000 0.000000 12,-14.000000 0.000000 12,-11.000000 0.000000 13,-7.000000 0.000000 5,0.000000 0.000000 0,0.000000 0.000000 0,0.000000 0.000000 0</inkml:trace>
</inkml:ink>
</file>

<file path=ppt/ink/ink1388.xml><?xml version="1.0" encoding="utf-8"?>
<inkml:ink xmlns:inkml="http://www.w3.org/2003/InkML">
  <annotation type="ScanImages2ExtractSignatures">1</annotation>
  <annotation type="ScanImagesWidth">1912627456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13"/>
    </inkml:context>
    <inkml:brush xml:id="br0">
      <inkml:brushProperty name="width" value="0.0425034165382385" units="cm"/>
      <inkml:brushProperty name="height" value="0.0425034165382385" units="cm"/>
      <inkml:brushProperty name="color" value="#000000"/>
      <inkml:brushProperty name="ignorePressure" value="0"/>
    </inkml:brush>
  </inkml:definitions>
  <inkml:trace contextRef="#ctx0" brushRef="#br0">66050.000000 36800.000000 517,'51.000000'-24.000000'77,"4.000000"4.000000"-15 ,3.000000 3.000000-14,3.000000 3.000000-14,-1.000000 3.000000-12,-2.000000 3.000000-8,-3.000000 3.000000-7,-3.000000 4.000000-9,-4.000000 1.000000-3,-3.000000 0.000000 3,-3.000000 0.000000 2,-2.000000 0.000000 3,-11.000000 6.000000-6,-15.000000 13.000000-10,-15.000000 12.000000-13,-16.000000 13.000000-11,-12.000000 6.000000 2,-5.000000 0.000000 17,-7.000000 0.000000 17,-5.000000 0.000000 18,-8.000000 1.000000 9,-5.000000 4.000000 3,-7.000000 3.000000 2,-5.000000 3.000000 3,-3.000000 6.000000 1,4.000000 9.000000 1,3.000000 10.000000 0,3.000000 10.000000 2,1.000000 2.000000-6,1.000000-3.000000-8,-1.000000-3.000000-10,1.000000-2.000000-8,4.000000-8.000000-7,9.000000-8.000000-3,10.000000-10.000000-2,10.000000-9.000000-4,10.000000-18.000000-9,13.000000-24.000000-19,12.000000-26.000000-19,13.000000-24.000000-18,13.000000-18.000000-4,17.000000-9.000000 9,15.000000-10.000000 9,16.000000-8.000000 11,4.000000-1.000000 8,-6.000000 9.000000 10,-6.000000 10.000000 9,-6.000000 10.000000 9,-9.000000 8.000000 6,-8.000000 10.000000 2,-10.000000 10.000000 1,-9.000000 9.000000 2,-7.000000 7.000000 7,-3.000000 7.000000 11,-3.000000 6.000000 12,-2.000000 7.000000 11,-5.000000 5.000000 8,-2.000000 7.000000 5,-3.000000 6.000000 5,-3.000000 7.000000 5,-2.000000 10.000000-1,0.000000 16.000000-8,0.000000 15.000000-6,0.000000 17.000000-9,0.000000 3.000000-6,0.000000-5.000000-8,0.000000-7.000000-8,0.000000-5.000000-8,-2.000000-4.000000-6,-3.000000 0.000000-6,-3.000000 0.000000-6,-2.000000 0.000000-7,-6.000000-4.000000-6,-6.000000-5.000000-8,-6.000000-7.000000-7,-6.000000-5.000000-7,-2.000000-8.000000-5,3.000000-5.000000-3,3.000000-7.000000-2,4.000000-5.000000-3</inkml:trace>
</inkml:ink>
</file>

<file path=ppt/ink/ink1389.xml><?xml version="1.0" encoding="utf-8"?>
<inkml:ink xmlns:inkml="http://www.w3.org/2003/InkML">
  <annotation type="ScanImages2ExtractSignatures">1</annotation>
  <annotation type="ScanImagesWidth">1912627456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13"/>
    </inkml:context>
    <inkml:brush xml:id="br0">
      <inkml:brushProperty name="width" value="0.035250898450613" units="cm"/>
      <inkml:brushProperty name="height" value="0.035250898450613" units="cm"/>
      <inkml:brushProperty name="color" value="#000000"/>
      <inkml:brushProperty name="ignorePressure" value="0"/>
    </inkml:brush>
  </inkml:definitions>
  <inkml:trace contextRef="#ctx0" brushRef="#br0">66650.000000 37800.000000 624,'70.000000'1.000000'57,"-9.000000"4.000000"-2 ,-10.000000 3.000000-1,-8.000000 3.000000-2,-6.000000 4.000000-6,1.000000 7.000000-7,-1.000000 6.000000-8,1.000000 7.000000-9,-3.000000 4.000000-8,-2.000000 3.000000-8,-3.000000 3.000000-11,-3.000000 4.000000-8,-4.000000-1.000000-7,-3.000000-3.000000-4,-3.000000-3.000000-5,-2.000000-2.000000-4</inkml:trace>
</inkml:ink>
</file>

<file path=ppt/ink/ink1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0:36"/>
    </inkml:context>
    <inkml:brush xml:id="br0">
      <inkml:brushProperty name="width" value="0.0339945405721664" units="cm"/>
      <inkml:brushProperty name="height" value="0.0339945405721664" units="cm"/>
      <inkml:brushProperty name="color" value="#00BFF3"/>
      <inkml:brushProperty name="ignorePressure" value="0"/>
    </inkml:brush>
  </inkml:definitions>
  <inkml:trace contextRef="#ctx0" brushRef="#br0">82800.000000 51150.000000 647,'-91.000000'3.000000'73,"19.000000"6.000000"-13 ,19.000000 7.000000-12,19.000000 6.000000-13,10.000000 12.000000-8,4.000000 19.000000-2,3.000000 19.000000-2,3.000000 19.000000-3,-2.000000 21.000000-3,-6.000000 26.000000-4,-6.000000 24.000000-5,-6.000000 26.000000-4,-2.000000 7.000000-7,3.000000-9.000000-9,3.000000-10.000000-7,4.000000-8.000000-9,1.000000-3.000000-7,0.000000 7.000000-6,0.000000 6.000000-6,0.000000 7.000000-6,1.000000-17.000000 0,4.000000-36.000000 6,3.000000-39.000000 6,3.000000-36.000000 6</inkml:trace>
</inkml:ink>
</file>

<file path=ppt/ink/ink1390.xml><?xml version="1.0" encoding="utf-8"?>
<inkml:ink xmlns:inkml="http://www.w3.org/2003/InkML">
  <annotation type="ScanImages2ExtractSignatures">1</annotation>
  <annotation type="ScanImagesWidth">1912627456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13"/>
    </inkml:context>
    <inkml:brush xml:id="br0">
      <inkml:brushProperty name="width" value="0.0358006954193115" units="cm"/>
      <inkml:brushProperty name="height" value="0.0358006954193115" units="cm"/>
      <inkml:brushProperty name="color" value="#000000"/>
      <inkml:brushProperty name="ignorePressure" value="0"/>
    </inkml:brush>
  </inkml:definitions>
  <inkml:trace contextRef="#ctx0" brushRef="#br0">67350.000000 37350.000000 614,'-15.000000'-22.000000'117,"23.000000"6.000000"-26 ,22.000000 7.000000-28,22.000000 6.000000-26,15.000000-1.000000-15,9.000000-5.000000-3,10.000000-7.000000-4,10.000000-5.000000-4,0.000000-3.000000-3,-5.000000 4.000000-6,-7.000000 3.000000-4,-5.000000 3.000000-4,-8.000000 1.000000-5,-5.000000 1.000000-3,-7.000000-1.000000-2,-5.000000 1.000000-4</inkml:trace>
</inkml:ink>
</file>

<file path=ppt/ink/ink139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13"/>
    </inkml:context>
    <inkml:brush xml:id="br0">
      <inkml:brushProperty name="width" value="0.0456220768392086" units="cm"/>
      <inkml:brushProperty name="height" value="0.0456220768392086" units="cm"/>
      <inkml:brushProperty name="color" value="#000000"/>
      <inkml:brushProperty name="ignorePressure" value="0"/>
    </inkml:brush>
  </inkml:definitions>
  <inkml:trace contextRef="#ctx0" brushRef="#br0">67950.000000 36850.000000 482,'-24.000000'-47.000000'2,"4.000000"6.000000"4 ,3.000000 7.000000 5,3.000000 6.000000 5,6.000000 13.000000 9,9.000000 23.000000 16,10.000000 22.000000 16,10.000000 22.000000 15,2.000000 13.000000 1,-3.000000 7.000000-12,-3.000000 6.000000-14,-2.000000 7.000000-12,-6.000000 4.000000-10,-6.000000 3.000000-5,-6.000000 3.000000-6,-6.000000 4.000000-5,-9.000000 1.000000-5,-8.000000 0.000000-6,-10.000000 0.000000-6,-9.000000 0.000000-5,-10.000000 0.000000-5,-9.000000 0.000000-5,-10.000000 0.000000-6,-8.000000 0.000000-5,-6.000000-7.000000-4,1.000000-11.000000-4,-1.000000-14.000000-4,1.000000-11.000000-4,7.000000-14.000000-1,16.000000-11.000000 1,15.000000-14.000000 2,17.000000-11.000000 2</inkml:trace>
</inkml:ink>
</file>

<file path=ppt/ink/ink1392.xml><?xml version="1.0" encoding="utf-8"?>
<inkml:ink xmlns:inkml="http://www.w3.org/2003/InkML">
  <annotation type="ScanImages2ExtractSignatures">1</annotation>
  <annotation type="ScanImagesWidth">-173417752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14"/>
    </inkml:context>
    <inkml:brush xml:id="br0">
      <inkml:brushProperty name="width" value="0.0376668274402618" units="cm"/>
      <inkml:brushProperty name="height" value="0.0376668274402618" units="cm"/>
      <inkml:brushProperty name="color" value="#000000"/>
      <inkml:brushProperty name="ignorePressure" value="0"/>
    </inkml:brush>
  </inkml:definitions>
  <inkml:trace contextRef="#ctx0" brushRef="#br0">68200.000000 38000.000000 584,'45.000000'45.000000'-2,"-9.000000"-9.000000"-3 ,-10.000000-10.000000-4,-8.000000-8.000000-3,-4.000000-6.000000-2,3.000000 1.000000 0,3.000000-1.000000 0,4.000000 1.000000 1,1.000000 1.000000 8,0.000000 3.000000 16,0.000000 3.000000 15,0.000000 4.000000 17,4.000000 4.000000 10,10.000000 6.000000 5,10.000000 7.000000 3,9.000000 6.000000 5,1.000000 3.000000-4,-6.000000 0.000000-10,-6.000000 0.000000-11,-6.000000 0.000000-10</inkml:trace>
</inkml:ink>
</file>

<file path=ppt/ink/ink1393.xml><?xml version="1.0" encoding="utf-8"?>
<inkml:ink xmlns:inkml="http://www.w3.org/2003/InkML">
  <annotation type="ScanImages2ExtractSignatures">1</annotation>
  <annotation type="ScanImagesWidth">50529025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20"/>
    </inkml:context>
    <inkml:brush xml:id="br0">
      <inkml:brushProperty name="width" value="0.0354937128722668" units="cm"/>
      <inkml:brushProperty name="height" value="0.0354937128722668" units="cm"/>
      <inkml:brushProperty name="color" value="#000000"/>
      <inkml:brushProperty name="ignorePressure" value="0"/>
    </inkml:brush>
  </inkml:definitions>
  <inkml:trace contextRef="#ctx0" brushRef="#br0">74550.000000 34250.000000 619,'-5.000000'50.000000'93,"-9.000000"0.000000"-20 ,-10.000000 0.000000-20,-8.000000 0.000000-20,-6.000000 3.000000-11,1.000000 6.000000-2,-1.000000 7.000000 0,1.000000 6.000000-2,-4.000000 9.000000-3,-6.000000 13.000000-2,-6.000000 12.000000-4,-6.000000 13.000000-2,-4.000000 7.000000-4,1.000000 4.000000-2,-1.000000 3.000000-2,1.000000 3.000000-3,4.000000-5.000000-4,9.000000-12.000000-4,10.000000-13.000000-5,10.000000-12.000000-4,7.000000-13.000000-1,6.000000-12.000000 1,7.000000-13.000000 2,6.000000-12.000000 2,7.000000-24.000000-6,10.000000-34.000000-13,10.000000-35.000000-13,9.000000-33.000000-13,2.000000-11.000000 1,-2.000000 17.000000 12,-3.000000 15.000000 13,-3.000000 16.000000 13</inkml:trace>
</inkml:ink>
</file>

<file path=ppt/ink/ink1394.xml><?xml version="1.0" encoding="utf-8"?>
<inkml:ink xmlns:inkml="http://www.w3.org/2003/InkML">
  <annotation type="ScanImages2ExtractSignatures">1</annotation>
  <annotation type="ScanImagesWidth">-2089567040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20"/>
    </inkml:context>
    <inkml:brush xml:id="br0">
      <inkml:brushProperty name="width" value="0.0504224970936775" units="cm"/>
      <inkml:brushProperty name="height" value="0.0504224970936775" units="cm"/>
      <inkml:brushProperty name="color" value="#000000"/>
      <inkml:brushProperty name="ignorePressure" value="0"/>
    </inkml:brush>
  </inkml:definitions>
  <inkml:trace contextRef="#ctx0" brushRef="#br0">74450.000000 34600.000000 436,'23.000000'-47.000000'-13,"-3.000000"6.000000"7 ,-3.000000 7.000000 7,-2.000000 6.000000 8,-3.000000 17.000000 10,1.000000 28.000000 13,-1.000000 28.000000 14,1.000000 29.000000 12,-1.000000 10.000000 2,1.000000-6.000000-11,-1.000000-6.000000-10,1.000000-6.000000-11,-1.000000-6.000000-6,1.000000-2.000000-2,-1.000000-3.000000-3,1.000000-3.000000-2,1.000000-4.000000-6,3.000000-3.000000-7,3.000000-3.000000-7,4.000000-2.000000-8,5.000000-9.000000-5,10.000000-12.000000 0,10.000000-13.000000-3,9.000000-12.000000 0,4.000000-15.000000 0,1.000000-15.000000 2,-1.000000-15.000000 3,1.000000-16.000000 2,1.000000-8.000000 1,3.000000 0.000000-3,3.000000 0.000000-1,4.000000 0.000000-2,-3.000000-4.000000 1,-5.000000-5.000000 2,-7.000000-7.000000 2,-5.000000-5.000000 2,-4.000000-1.000000 2,0.000000 6.000000 1,0.000000 7.000000 1,0.000000 6.000000 1,-4.000000 7.000000 2,-5.000000 10.000000 2,-7.000000 10.000000 3,-5.000000 9.000000 3,-6.000000 18.000000 9,-3.000000 29.000000 17,-3.000000 28.000000 17,-2.000000 28.000000 17,-6.000000 14.000000 1,-6.000000 0.000000-11,-6.000000 0.000000-12,-6.000000 0.000000-13,-4.000000 0.000000-6,1.000000 0.000000-2,-1.000000 0.000000-2,1.000000 0.000000-2,-1.000000 4.000000-1,1.000000 10.000000-2,-1.000000 10.000000-1,1.000000 9.000000-1,-1.000000 6.000000-2,1.000000 3.000000-2,-1.000000 3.000000-2,1.000000 4.000000-3,1.000000-4.000000-2,3.000000-9.000000-4,3.000000-10.000000-5,4.000000-8.000000-4,1.000000-4.000000-6,0.000000 3.000000-8,0.000000 3.000000-9,0.000000 4.000000-7,-2.000000-7.000000-4,-3.000000-16.000000-1,-3.000000-15.000000-1,-2.000000-15.000000 0</inkml:trace>
</inkml:ink>
</file>

<file path=ppt/ink/ink13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22"/>
    </inkml:context>
    <inkml:brush xml:id="br0">
      <inkml:brushProperty name="width" value="0.0408332459628582" units="cm"/>
      <inkml:brushProperty name="height" value="0.0408332459628582" units="cm"/>
      <inkml:brushProperty name="color" value="#000000"/>
      <inkml:brushProperty name="ignorePressure" value="0"/>
    </inkml:brush>
  </inkml:definitions>
  <inkml:trace contextRef="#ctx0" brushRef="#br0">77350.000000 34300.000000 538,'-47.000000'50.000000'100,"6.000000"0.000000"-21 ,7.000000 0.000000-22,6.000000 0.000000-20,-1.000000 3.000000-12,-5.000000 6.000000-1,-7.000000 7.000000-2,-5.000000 6.000000 0,-6.000000 7.000000-3,-3.000000 10.000000-1,-3.000000 10.000000-2,-2.000000 9.000000-2,-3.000000 9.000000-2,1.000000 9.000000-4,-1.000000 10.000000-2,1.000000 10.000000-4,2.000000-3.000000-4,7.000000-11.000000-7,6.000000-14.000000-8,7.000000-11.000000-6</inkml:trace>
</inkml:ink>
</file>

<file path=ppt/ink/ink139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22"/>
    </inkml:context>
    <inkml:brush xml:id="br0">
      <inkml:brushProperty name="width" value="0.0508926697075367" units="cm"/>
      <inkml:brushProperty name="height" value="0.0508926697075367" units="cm"/>
      <inkml:brushProperty name="color" value="#000000"/>
      <inkml:brushProperty name="ignorePressure" value="0"/>
    </inkml:brush>
  </inkml:definitions>
  <inkml:trace contextRef="#ctx0" brushRef="#br0">77350.000000 34450.000000 432,'23.000000'-49.000000'2,"-3.000000"4.000000"3 ,-3.000000 3.000000 4,-2.000000 3.000000 4,-1.000000 3.000000 4,3.000000 3.000000 3,3.000000 3.000000 4,4.000000 4.000000 3,1.000000 11.000000 2,0.000000 23.000000 0,0.000000 22.000000-1,0.000000 22.000000-1,-4.000000 12.000000 1,-5.000000 3.000000 0,-7.000000 3.000000 0,-5.000000 4.000000 2,-4.000000 2.000000-2,0.000000 4.000000 0,0.000000 3.000000-3,0.000000 3.000000-1,-2.000000 6.000000-3,-3.000000 9.000000-2,-3.000000 10.000000-4,-2.000000 10.000000-3,-1.000000 5.000000-1,3.000000 4.000000 0,3.000000 3.000000 0,4.000000 3.000000 0,1.000000-4.000000-4,0.000000-8.000000-7,0.000000-10.000000-6,0.000000-9.000000-8,0.000000-12.000000-7,0.000000-11.000000-5,0.000000-14.000000-6,0.000000-11.000000-7,-5.000000-14.000000-8,-9.000000-11.000000-12,-10.000000-14.000000-13,-8.000000-11.000000-13</inkml:trace>
</inkml:ink>
</file>

<file path=ppt/ink/ink13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22"/>
    </inkml:context>
    <inkml:brush xml:id="br0">
      <inkml:brushProperty name="width" value="0.0363535359501839" units="cm"/>
      <inkml:brushProperty name="height" value="0.0363535359501839" units="cm"/>
      <inkml:brushProperty name="color" value="#000000"/>
      <inkml:brushProperty name="ignorePressure" value="0"/>
    </inkml:brush>
  </inkml:definitions>
  <inkml:trace contextRef="#ctx0" brushRef="#br0">76700.000000 35550.000000 605,'-77.000000'-24.000000'53,"47.000000"4.000000"8 ,47.000000 3.000000 6,48.000000 3.000000 8,24.000000 3.000000-8,3.000000 3.000000-22,3.000000 3.000000-21,4.000000 4.000000-21,-3.000000 1.000000-15,-5.000000 0.000000-4,-7.000000 0.000000-7,-5.000000 0.000000-5,-11.000000 0.000000-8,-11.000000 0.000000-14,-14.000000 0.000000-12,-11.000000 0.000000-12</inkml:trace>
</inkml:ink>
</file>

<file path=ppt/ink/ink139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23"/>
    </inkml:context>
    <inkml:brush xml:id="br0">
      <inkml:brushProperty name="width" value="0.0473695509135723" units="cm"/>
      <inkml:brushProperty name="height" value="0.0473695509135723" units="cm"/>
      <inkml:brushProperty name="color" value="#000000"/>
      <inkml:brushProperty name="ignorePressure" value="0"/>
    </inkml:brush>
  </inkml:definitions>
  <inkml:trace contextRef="#ctx0" brushRef="#br0">78900.000000 34850.000000 464,'20.000000'-41.000000'27,"-9.000000"19.000000"14 ,-10.000000 19.000000 13,-8.000000 19.000000 12,-11.000000 13.000000 2,-8.000000 10.000000-10,-10.000000 10.000000-11,-9.000000 9.000000-10,-5.000000 7.000000-8,0.000000 7.000000-3,0.000000 6.000000-5,0.000000 7.000000-4,3.000000 2.000000-3,6.000000 1.000000-3,7.000000-1.000000-1,6.000000 1.000000-3,4.000000-3.000000-5,4.000000-2.000000-7,3.000000-3.000000-9,3.000000-3.000000-8,6.000000-6.000000-9,9.000000-5.000000-9,10.000000-7.000000-8,10.000000-5.000000-10,5.000000-9.000000-4,4.000000-9.000000 0,3.000000-10.000000 1,3.000000-8.000000-1</inkml:trace>
</inkml:ink>
</file>

<file path=ppt/ink/ink1399.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23"/>
    </inkml:context>
    <inkml:brush xml:id="br0">
      <inkml:brushProperty name="width" value="0.0394068993628025" units="cm"/>
      <inkml:brushProperty name="height" value="0.0394068993628025" units="cm"/>
      <inkml:brushProperty name="color" value="#000000"/>
      <inkml:brushProperty name="ignorePressure" value="0"/>
    </inkml:brush>
  </inkml:definitions>
  <inkml:trace contextRef="#ctx0" brushRef="#br0">79900.000000 34950.000000 558,'-69.000000'3.000000'40,"13.000000"6.000000"4 ,12.000000 7.000000 5,13.000000 6.000000 4,9.000000 6.000000-2,6.000000 6.000000-7,7.000000 7.000000-9,6.000000 6.000000-7,3.000000 1.000000-5,0.000000-3.000000-2,0.000000-3.000000-2,0.000000-2.000000-3,3.000000-3.000000-3,6.000000 1.000000-8,7.000000-1.000000-5,6.000000 1.000000-8,3.000000-3.000000-1,0.000000-2.000000 1,0.000000-3.000000 4,0.000000-3.000000 1,0.000000-1.000000 0,0.000000 4.000000-5,0.000000 3.000000-3,0.000000 3.000000-3,-8.000000 4.000000-1,-16.000000 7.000000 4,-15.000000 6.000000 5,-15.000000 7.000000 4,-11.000000-3.000000 0,-2.000000-8.000000-1,-3.000000-10.000000-2,-3.000000-9.000000-3,-2.000000-7.000000-4,0.000000-3.000000-4,0.000000-3.000000-7,0.000000-2.000000-4,3.000000-6.000000-4,6.000000-6.000000-3,7.000000-6.000000-1,6.000000-6.000000-3</inkml:trace>
</inkml:ink>
</file>

<file path=ppt/ink/ink1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3:02"/>
    </inkml:context>
    <inkml:brush xml:id="br0">
      <inkml:brushProperty name="width" value="0.0434512943029404" units="cm"/>
      <inkml:brushProperty name="height" value="0.0434512943029404" units="cm"/>
      <inkml:brushProperty name="color" value="#F2385B"/>
      <inkml:brushProperty name="ignorePressure" value="0"/>
    </inkml:brush>
  </inkml:definitions>
  <inkml:trace contextRef="#ctx0" brushRef="#br0">47750.000000 28050.000000 506,'-41.000000'6.000000'44,"19.000000"13.000000"11 ,19.000000 12.000000 11,19.000000 13.000000 12,9.000000 7.000000-2,0.000000 4.000000-15,0.000000 3.000000-15,0.000000 3.000000-15,4.000000 1.000000-11,10.000000 1.000000-8,10.000000-1.000000-7,9.000000 1.000000-9,6.000000-3.000000-11,3.000000-2.000000-13,3.000000-3.000000-15,4.000000-3.000000-14,-4.000000-6.000000-7,-9.000000-5.000000-1,-10.000000-7.000000-2,-8.000000-5.000000-1</inkml:trace>
</inkml:ink>
</file>

<file path=ppt/ink/ink1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0:37"/>
    </inkml:context>
    <inkml:brush xml:id="br0">
      <inkml:brushProperty name="width" value="0.0346465557813644" units="cm"/>
      <inkml:brushProperty name="height" value="0.0346465557813644" units="cm"/>
      <inkml:brushProperty name="color" value="#00BFF3"/>
      <inkml:brushProperty name="ignorePressure" value="0"/>
    </inkml:brush>
  </inkml:definitions>
  <inkml:trace contextRef="#ctx0" brushRef="#br0">84500.000000 55000.000000 634,'-47.000000'-88.000000'39,"6.000000"26.000000"-10 ,7.000000 24.000000-8,6.000000 26.000000-9,3.000000 12.000000-1,0.000000 0.000000 7,0.000000 0.000000 7,0.000000 0.000000 7,-5.000000 4.000000 1,-9.000000 10.000000-5,-10.000000 10.000000-5,-8.000000 9.000000-5,-8.000000 10.000000-2,-2.000000 14.000000-1,-3.000000 11.000000 1,-3.000000 14.000000 0,-4.000000 5.000000-4,-3.000000 1.000000-11,-3.000000-1.000000-8,-2.000000 1.000000-10,-1.000000-3.000000-9,3.000000-2.000000-8,3.000000-3.000000-8,4.000000-3.000000-9,4.000000-7.000000-1,6.000000-9.000000 4,7.000000-10.000000 3,6.000000-8.000000 4</inkml:trace>
</inkml:ink>
</file>

<file path=ppt/ink/ink140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23"/>
    </inkml:context>
    <inkml:brush xml:id="br0">
      <inkml:brushProperty name="width" value="0.0417937487363815" units="cm"/>
      <inkml:brushProperty name="height" value="0.0417937487363815" units="cm"/>
      <inkml:brushProperty name="color" value="#000000"/>
      <inkml:brushProperty name="ignorePressure" value="0"/>
    </inkml:brush>
  </inkml:definitions>
  <inkml:trace contextRef="#ctx0" brushRef="#br0">80350.000000 34700.000000 526,'48.000000'-2.000000'3,"-3.000000"-3.000000"6 ,-3.000000-3.000000 5,-2.000000-2.000000 7,-1.000000-1.000000 3,3.000000 3.000000 3,3.000000 3.000000 1,4.000000 4.000000 3,4.000000 5.000000 1,6.000000 10.000000 0,7.000000 10.000000 1,6.000000 9.000000 1,-2.000000 6.000000-2,-9.000000 3.000000-2,-10.000000 3.000000-3,-8.000000 4.000000-3,-9.000000 2.000000-3,-6.000000 4.000000-4,-6.000000 3.000000-3,-6.000000 3.000000-3,-10.000000 4.000000-4,-12.000000 7.000000-4,-13.000000 6.000000-5,-12.000000 7.000000-3,-13.000000 4.000000-5,-12.000000 3.000000-4,-13.000000 3.000000-3,-12.000000 4.000000-5,-10.000000 1.000000-6,-6.000000 0.000000-8,-6.000000 0.000000-7,-6.000000 0.000000-9,4.000000-10.000000-3,16.000000-18.000000 1,15.000000-19.000000 0,17.000000-18.000000 1</inkml:trace>
</inkml:ink>
</file>

<file path=ppt/ink/ink14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24"/>
    </inkml:context>
    <inkml:brush xml:id="br0">
      <inkml:brushProperty name="width" value="0.0347252227365971" units="cm"/>
      <inkml:brushProperty name="height" value="0.0347252227365971" units="cm"/>
      <inkml:brushProperty name="color" value="#000000"/>
      <inkml:brushProperty name="ignorePressure" value="0"/>
    </inkml:brush>
  </inkml:definitions>
  <inkml:trace contextRef="#ctx0" brushRef="#br0">81900.000000 34950.000000 633,'71.000000'-22.000000'106,"-5.000000"6.000000"-24 ,-7.000000 7.000000-24,-5.000000 6.000000-24,-1.000000 1.000000-14,6.000000-3.000000-5,7.000000-3.000000-4,6.000000-2.000000-5,12.000000-1.000000-2,19.000000 3.000000 2,19.000000 3.000000 2,19.000000 4.000000 1,10.000000-1.000000-2,4.000000-3.000000-7,3.000000-3.000000-5,3.000000-2.000000-8,-11.000000-1.000000-6,-25.000000 3.000000-8,-25.000000 3.000000-8,-25.000000 4.000000-7,-16.000000-1.000000-6,-6.000000-3.000000-2,-6.000000-3.000000-4,-6.000000-2.000000-1</inkml:trace>
</inkml:ink>
</file>

<file path=ppt/ink/ink1402.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24"/>
    </inkml:context>
    <inkml:brush xml:id="br0">
      <inkml:brushProperty name="width" value="0.0350656993687153" units="cm"/>
      <inkml:brushProperty name="height" value="0.0350656993687153" units="cm"/>
      <inkml:brushProperty name="color" value="#000000"/>
      <inkml:brushProperty name="ignorePressure" value="0"/>
    </inkml:brush>
  </inkml:definitions>
  <inkml:trace contextRef="#ctx0" brushRef="#br0">83900.000000 34200.000000 627,'25.000000'-21.000000'88,"0.000000"10.000000"-16 ,0.000000 10.000000-16,0.000000 9.000000-16,3.000000 6.000000-9,6.000000 3.000000-4,7.000000 3.000000-5,6.000000 4.000000-4,3.000000 1.000000-5,0.000000 0.000000-8,0.000000 0.000000-6,0.000000 0.000000-8,0.000000 0.000000-5,0.000000 0.000000-2,0.000000 0.000000-2,0.000000 0.000000-2,-4.000000 0.000000-3,-5.000000 0.000000-6,-7.000000 0.000000-4,-5.000000 0.000000-6</inkml:trace>
</inkml:ink>
</file>

<file path=ppt/ink/ink1403.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24"/>
    </inkml:context>
    <inkml:brush xml:id="br0">
      <inkml:brushProperty name="width" value="0.0374546721577644" units="cm"/>
      <inkml:brushProperty name="height" value="0.0374546721577644" units="cm"/>
      <inkml:brushProperty name="color" value="#000000"/>
      <inkml:brushProperty name="ignorePressure" value="0"/>
    </inkml:brush>
  </inkml:definitions>
  <inkml:trace contextRef="#ctx0" brushRef="#br0">82250.000000 35350.000000 587,'-71.000000'21.000000'2,"10.000000"-5.000000"3 ,10.000000-7.000000 5,9.000000-5.000000 3,12.000000-4.000000 8,16.000000 0.000000 12,15.000000 0.000000 12,17.000000 0.000000 12,16.000000 0.000000 0,19.000000 0.000000-10,19.000000 0.000000-10,19.000000 0.000000-11,13.000000 0.000000-7,10.000000 0.000000-3,10.000000 0.000000-4,9.000000 0.000000-3,6.000000 0.000000-5,3.000000 0.000000-7,3.000000 0.000000-6,4.000000 0.000000-6,-4.000000 0.000000-8,-9.000000 0.000000-9,-10.000000 0.000000-10,-8.000000 0.000000-9,-15.000000 0.000000-5,-19.000000 0.000000 1,-18.000000 0.000000 0,-19.000000 0.000000 1</inkml:trace>
</inkml:ink>
</file>

<file path=ppt/ink/ink140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25"/>
    </inkml:context>
    <inkml:brush xml:id="br0">
      <inkml:brushProperty name="width" value="0.0353097058832645" units="cm"/>
      <inkml:brushProperty name="height" value="0.0353097058832645" units="cm"/>
      <inkml:brushProperty name="color" value="#000000"/>
      <inkml:brushProperty name="ignorePressure" value="0"/>
    </inkml:brush>
  </inkml:definitions>
  <inkml:trace contextRef="#ctx0" brushRef="#br0">82350.000000 35550.000000 623,'-91.000000'0.000000'0,"19.000000"0.000000"0 ,19.000000 0.000000 0,19.000000 0.000000 0,13.000000 1.000000 8,10.000000 4.000000 18,10.000000 3.000000 17,9.000000 3.000000 18,9.000000 4.000000 2,9.000000 7.000000-10,10.000000 6.000000-12,10.000000 7.000000-12,7.000000 2.000000-7,6.000000 1.000000-6,7.000000-1.000000-6,6.000000 1.000000-6,4.000000 2.000000-8,4.000000 7.000000-14,3.000000 6.000000-12,3.000000 7.000000-13,-7.000000-4.000000-9,-15.000000-12.000000-4,-15.000000-13.000000-5,-16.000000-12.000000-3</inkml:trace>
</inkml:ink>
</file>

<file path=ppt/ink/ink1405.xml><?xml version="1.0" encoding="utf-8"?>
<inkml:ink xmlns:inkml="http://www.w3.org/2003/InkML">
  <annotation type="ScanImages2ExtractSignatures">1</annotation>
  <annotation type="ScanImagesWidth">1158676480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26"/>
    </inkml:context>
    <inkml:brush xml:id="br0">
      <inkml:brushProperty name="width" value="0.0406068712472916" units="cm"/>
      <inkml:brushProperty name="height" value="0.0406068712472916" units="cm"/>
      <inkml:brushProperty name="color" value="#000000"/>
      <inkml:brushProperty name="ignorePressure" value="0"/>
    </inkml:brush>
  </inkml:definitions>
  <inkml:trace contextRef="#ctx0" brushRef="#br0">85950.000000 33950.000000 541,'-49.000000'9.000000'87,"4.000000"19.000000"-14 ,3.000000 19.000000-13,3.000000 19.000000-12,-1.000000 10.000000-11,-2.000000 4.000000-5,-3.000000 3.000000-7,-3.000000 3.000000-7,-7.000000 6.000000-2,-9.000000 9.000000-1,-10.000000 10.000000 0,-8.000000 10.000000-1,-6.000000 7.000000-2,1.000000 6.000000-6,-1.000000 7.000000-5,1.000000 6.000000-7,4.000000-4.000000-5,9.000000-11.000000-7,10.000000-14.000000-8,10.000000-11.000000-7</inkml:trace>
</inkml:ink>
</file>

<file path=ppt/ink/ink1406.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26"/>
    </inkml:context>
    <inkml:brush xml:id="br0">
      <inkml:brushProperty name="width" value="0.0549556240439415" units="cm"/>
      <inkml:brushProperty name="height" value="0.0549556240439415" units="cm"/>
      <inkml:brushProperty name="color" value="#000000"/>
      <inkml:brushProperty name="ignorePressure" value="0"/>
    </inkml:brush>
  </inkml:definitions>
  <inkml:trace contextRef="#ctx0" brushRef="#br0">85850.000000 34350.000000 400,'0.000000'-41.000000'48,"0.000000"19.000000"-3 ,0.000000 19.000000-5,0.000000 19.000000-3,1.000000 12.000000-5,4.000000 6.000000-4,3.000000 7.000000-5,3.000000 6.000000-4,1.000000 3.000000-3,1.000000 0.000000 0,-1.000000 0.000000-2,1.000000 0.000000-1,-1.000000 0.000000-2,1.000000 0.000000-2,-1.000000 0.000000-2,1.000000 0.000000-2,2.000000-5.000000-4,7.000000-9.000000-7,6.000000-10.000000-6,7.000000-8.000000-5,5.000000-14.000000-6,7.000000-15.000000-1,6.000000-15.000000-4,7.000000-16.000000-2,5.000000-13.000000 0,7.000000-9.000000 1,6.000000-10.000000 3,7.000000-8.000000 2,-3.000000-1.000000 3,-8.000000 9.000000 4,-10.000000 10.000000 4,-9.000000 10.000000 5,-9.000000 5.000000 2,-5.000000 4.000000 1,-7.000000 3.000000 1,-5.000000 3.000000 1,-6.000000 3.000000 6,-3.000000 3.000000 13,-3.000000 3.000000 12,-2.000000 4.000000 13,-5.000000 8.000000 6,-2.000000 17.000000 1,-3.000000 15.000000 0,-3.000000 16.000000 2,-4.000000 12.000000-4,-3.000000 9.000000-5,-3.000000 10.000000-7,-2.000000 10.000000-5,-5.000000 4.000000-5,-2.000000 0.000000-3,-3.000000 0.000000-2,-3.000000 0.000000-3,-1.000000 3.000000-2,4.000000 6.000000-1,3.000000 7.000000-3,3.000000 6.000000-2,3.000000 3.000000-3,3.000000 0.000000-5,3.000000 0.000000-3,4.000000 0.000000-4,-1.000000-4.000000-7,-3.000000-5.000000-8,-3.000000-7.000000-7,-2.000000-5.000000-9,-1.000000-8.000000-5,3.000000-5.000000-4,3.000000-7.000000-3,4.000000-5.000000-5</inkml:trace>
</inkml:ink>
</file>

<file path=ppt/ink/ink140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26"/>
    </inkml:context>
    <inkml:brush xml:id="br0">
      <inkml:brushProperty name="width" value="0.0268483478575945" units="cm"/>
      <inkml:brushProperty name="height" value="0.0268483478575945" units="cm"/>
      <inkml:brushProperty name="color" value="#000000"/>
      <inkml:brushProperty name="ignorePressure" value="0"/>
    </inkml:brush>
  </inkml:definitions>
  <inkml:trace contextRef="#ctx0" brushRef="#br0">87700.000000 33400.000000 819,'26.000000'-24.000000'0,"4.000000"4.000000"-1 ,3.000000 3.000000 1,3.000000 3.000000-1,1.000000 6.000000 4,1.000000 9.000000 9,-1.000000 10.000000 8,1.000000 10.000000 10,-3.000000 7.000000 0,-2.000000 6.000000-4,-3.000000 7.000000-7,-3.000000 6.000000-4,-9.000000 3.000000-5,-11.000000 0.000000-2,-14.000000 0.000000-2,-11.000000 0.000000-3,-12.000000 1.000000-3,-9.000000 4.000000-1,-10.000000 3.000000-3,-8.000000 3.000000-1,-4.000000-2.000000-3,3.000000-6.000000 1,3.000000-6.000000-2,4.000000-6.000000 0,4.000000-7.000000 1,6.000000-6.000000 1,7.000000-6.000000 3,6.000000-6.000000 2,9.000000-6.000000 2,13.000000-2.000000 3,12.000000-3.000000 3,13.000000-3.000000 2,12.000000-2.000000 1,13.000000 0.000000-2,12.000000 0.000000-2,13.000000 0.000000-2,6.000000-2.000000-5,0.000000-3.000000-10,0.000000-3.000000-9,0.000000-2.000000-9,-7.000000-1.000000-5,-11.000000 3.000000-1,-14.000000 3.000000 0,-11.000000 4.000000 0,-7.000000-1.000000 2,0.000000-3.000000 6,0.000000-3.000000 5,0.000000-2.000000 5</inkml:trace>
</inkml:ink>
</file>

<file path=ppt/ink/ink1408.xml><?xml version="1.0" encoding="utf-8"?>
<inkml:ink xmlns:inkml="http://www.w3.org/2003/InkML">
  <annotation type="ScanImages2ExtractSignatures">1</annotation>
  <annotation type="ScanImagesWidth">197379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27"/>
    </inkml:context>
    <inkml:brush xml:id="br0">
      <inkml:brushProperty name="width" value="0.0236420687288046" units="cm"/>
      <inkml:brushProperty name="height" value="0.0236420687288046" units="cm"/>
      <inkml:brushProperty name="color" value="#000000"/>
      <inkml:brushProperty name="ignorePressure" value="0"/>
    </inkml:brush>
  </inkml:definitions>
  <inkml:trace contextRef="#ctx0" brushRef="#br0">88400.000000 33650.000000 930,'73.000000'-88.000000'-7,"-3.000000"26.000000"9 ,-3.000000 24.000000 10,-2.000000 26.000000 9,-3.000000 12.000000 2,1.000000 0.000000-10,-1.000000 0.000000-7,1.000000 0.000000-10,-4.000000 1.000000-8,-6.000000 4.000000-11,-6.000000 3.000000-9,-6.000000 3.000000-9,-7.000000 1.000000-2,-6.000000 1.000000 7,-6.000000-1.000000 7,-6.000000 1.000000 8,-4.000000-1.000000 4,1.000000 1.000000 5,-1.000000-1.000000 3,1.000000 1.000000 3</inkml:trace>
</inkml:ink>
</file>

<file path=ppt/ink/ink1409.xml><?xml version="1.0" encoding="utf-8"?>
<inkml:ink xmlns:inkml="http://www.w3.org/2003/InkML">
  <annotation type="ScanImages2ExtractSignatures">1</annotation>
  <annotation type="ScanImagesWidth">-2089568912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27"/>
    </inkml:context>
    <inkml:brush xml:id="br0">
      <inkml:brushProperty name="width" value="0.0257699005305767" units="cm"/>
      <inkml:brushProperty name="height" value="0.0257699005305767" units="cm"/>
      <inkml:brushProperty name="color" value="#000000"/>
      <inkml:brushProperty name="ignorePressure" value="0"/>
    </inkml:brush>
  </inkml:definitions>
  <inkml:trace contextRef="#ctx0" brushRef="#br0">88950.000000 32950.000000 853,'-25.000000'-24.000000'-4,"0.000000"4.000000"-7 ,0.000000 3.000000-9,0.000000 3.000000-7,3.000000 10.000000 7,6.000000 20.000000 22,7.000000 18.000000 22,6.000000 20.000000 22,3.000000 13.000000 6,0.000000 9.000000-10,0.000000 10.000000-10,0.000000 10.000000-11,-2.000000 7.000000-12,-3.000000 6.000000-13,-3.000000 7.000000-14,-2.000000 6.000000-14,-3.000000-8.000000-8,1.000000-22.000000-1,-1.000000-22.000000-1,1.000000-21.000000-1</inkml:trace>
</inkml:ink>
</file>

<file path=ppt/ink/ink1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0:37"/>
    </inkml:context>
    <inkml:brush xml:id="br0">
      <inkml:brushProperty name="width" value="0.0335861891508102" units="cm"/>
      <inkml:brushProperty name="height" value="0.0335861891508102" units="cm"/>
      <inkml:brushProperty name="color" value="#00BFF3"/>
      <inkml:brushProperty name="ignorePressure" value="0"/>
    </inkml:brush>
  </inkml:definitions>
  <inkml:trace contextRef="#ctx0" brushRef="#br0">81100.000000 54850.000000 655,'-22.000000'26.000000'43,"6.000000"4.000000"-1 ,7.000000 3.000000-3,6.000000 3.000000-3,4.000000 6.000000-3,4.000000 9.000000-3,3.000000 10.000000-4,3.000000 10.000000-3,-1.000000 4.000000-4,-2.000000 0.000000-2,-3.000000 0.000000-2,-3.000000 0.000000-2,-4.000000 3.000000-6,-3.000000 6.000000-5,-3.000000 7.000000-8,-2.000000 6.000000-7,-5.000000-1.000000-5,-2.000000-5.000000-7,-3.000000-7.000000-6,-3.000000-5.000000-5,-1.000000-6.000000-5,4.000000-3.000000-2,3.000000-3.000000-3,3.000000-2.000000-3,3.000000-14.000000 2,3.000000-21.000000 8,3.000000-22.000000 8,4.000000-22.000000 9</inkml:trace>
</inkml:ink>
</file>

<file path=ppt/ink/ink1410.xml><?xml version="1.0" encoding="utf-8"?>
<inkml:ink xmlns:inkml="http://www.w3.org/2003/InkML">
  <annotation type="ScanImages2ExtractSignatures">1</annotation>
  <annotation type="ScanImagesWidth">-20447232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28"/>
    </inkml:context>
    <inkml:brush xml:id="br0">
      <inkml:brushProperty name="width" value="0.0387070178985596" units="cm"/>
      <inkml:brushProperty name="height" value="0.0387070178985596" units="cm"/>
      <inkml:brushProperty name="color" value="#000000"/>
      <inkml:brushProperty name="ignorePressure" value="0"/>
    </inkml:brush>
  </inkml:definitions>
  <inkml:trace contextRef="#ctx0" brushRef="#br0">88850.000000 34900.000000 568,'-41.000000'0.000000'9,"19.000000"0.000000"18 ,19.000000 0.000000 18,19.000000 0.000000 18,18.000000-2.000000 4,19.000000-3.000000-11,19.000000-3.000000-10,19.000000-2.000000-11,9.000000-1.000000-9,0.000000 3.000000-6,0.000000 3.000000-8,0.000000 4.000000-6,-5.000000 1.000000-3,-9.000000 0.000000 1,-10.000000 0.000000 2,-8.000000 0.000000 0,-9.000000 0.000000-9,-6.000000 0.000000-23,-6.000000 0.000000-21,-6.000000 0.000000-23</inkml:trace>
</inkml:ink>
</file>

<file path=ppt/ink/ink1411.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28"/>
    </inkml:context>
    <inkml:brush xml:id="br0">
      <inkml:brushProperty name="width" value="0.0425079353153706" units="cm"/>
      <inkml:brushProperty name="height" value="0.0425079353153706" units="cm"/>
      <inkml:brushProperty name="color" value="#000000"/>
      <inkml:brushProperty name="ignorePressure" value="0"/>
    </inkml:brush>
  </inkml:definitions>
  <inkml:trace contextRef="#ctx0" brushRef="#br0">89500.000000 34350.000000 517,'-69.000000'-24.000000'4,"13.000000"4.000000"8 ,12.000000 3.000000 8,13.000000 3.000000 8,9.000000 9.000000 7,6.000000 16.000000 6,7.000000 15.000000 6,6.000000 17.000000 7,3.000000 8.000000 0,0.000000 4.000000-9,0.000000 3.000000-7,0.000000 3.000000-7,-2.000000 7.000000-7,-3.000000 14.000000-4,-3.000000 11.000000-5,-2.000000 14.000000-5,-5.000000 7.000000-6,-2.000000 3.000000-8,-3.000000 3.000000-8,-3.000000 4.000000-9,-1.000000 1.000000-9,4.000000 0.000000-11,3.000000 0.000000-10,3.000000 0.000000-12,1.000000-11.000000-2,1.000000-22.000000 4,-1.000000-22.000000 4,1.000000-21.000000 5</inkml:trace>
</inkml:ink>
</file>

<file path=ppt/ink/ink141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28"/>
    </inkml:context>
    <inkml:brush xml:id="br0">
      <inkml:brushProperty name="width" value="0.0439299158751965" units="cm"/>
      <inkml:brushProperty name="height" value="0.0439299158751965" units="cm"/>
      <inkml:brushProperty name="color" value="#000000"/>
      <inkml:brushProperty name="ignorePressure" value="0"/>
    </inkml:brush>
  </inkml:definitions>
  <inkml:trace contextRef="#ctx0" brushRef="#br0">92650.000000 33550.000000 500,'-2.000000'-47.000000'0,"-3.000000"6.000000"-1 ,-3.000000 7.000000-1,-2.000000 6.000000 0,-1.000000 10.000000 8,3.000000 17.000000 18,3.000000 15.000000 17,4.000000 16.000000 19,-3.000000 12.000000 3,-5.000000 9.000000-8,-7.000000 10.000000-9,-5.000000 10.000000-9,-6.000000 7.000000-7,-3.000000 6.000000-2,-3.000000 7.000000-5,-2.000000 6.000000-3,-3.000000 3.000000-3,1.000000 0.000000-1,-1.000000 0.000000-1,1.000000 0.000000-1,-3.000000 1.000000-5,-2.000000 4.000000-8,-3.000000 3.000000-10,-3.000000 3.000000-7,1.000000-1.000000-9,6.000000-2.000000-8,7.000000-3.000000-8,6.000000-3.000000-7,4.000000-9.000000-4,4.000000-11.000000 2,3.000000-14.000000 2,3.000000-11.000000 2</inkml:trace>
</inkml:ink>
</file>

<file path=ppt/ink/ink141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28"/>
    </inkml:context>
    <inkml:brush xml:id="br0">
      <inkml:brushProperty name="width" value="0.04732521250844" units="cm"/>
      <inkml:brushProperty name="height" value="0.04732521250844" units="cm"/>
      <inkml:brushProperty name="color" value="#000000"/>
      <inkml:brushProperty name="ignorePressure" value="0"/>
    </inkml:brush>
  </inkml:definitions>
  <inkml:trace contextRef="#ctx0" brushRef="#br0">92750.000000 33500.000000 464,'23.000000'-47.000000'-1,"-3.000000"6.000000"-1 ,-3.000000 7.000000-3,-2.000000 6.000000-2,-3.000000 4.000000 3,1.000000 4.000000 6,-1.000000 3.000000 7,1.000000 3.000000 6,-1.000000 6.000000 5,1.000000 9.000000 0,-1.000000 10.000000 1,1.000000 10.000000 1,-1.000000 8.000000 2,1.000000 10.000000 2,-1.000000 10.000000 3,1.000000 9.000000 2,-1.000000 7.000000 2,1.000000 7.000000 1,-1.000000 6.000000 0,1.000000 7.000000 1,-3.000000 5.000000-1,-2.000000 7.000000-4,-3.000000 6.000000-3,-3.000000 7.000000-3,-2.000000 0.000000-3,0.000000-2.000000-2,0.000000-3.000000-3,0.000000-3.000000-1,0.000000-4.000000-5,0.000000-3.000000-7,0.000000-3.000000-6,0.000000-2.000000-7,0.000000-5.000000-7,0.000000-2.000000-10,0.000000-3.000000-10,0.000000-3.000000-8,0.000000-7.000000-7,0.000000-9.000000-4,0.000000-10.000000-3,0.000000-8.000000-3</inkml:trace>
</inkml:ink>
</file>

<file path=ppt/ink/ink1414.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29"/>
    </inkml:context>
    <inkml:brush xml:id="br0">
      <inkml:brushProperty name="width" value="0.0293032117187977" units="cm"/>
      <inkml:brushProperty name="height" value="0.0293032117187977" units="cm"/>
      <inkml:brushProperty name="color" value="#000000"/>
      <inkml:brushProperty name="ignorePressure" value="0"/>
    </inkml:brush>
  </inkml:definitions>
  <inkml:trace contextRef="#ctx0" brushRef="#br0">92050.000000 34750.000000 750,'-46.000000'-2.000000'2,"10.000000"-3.000000"3 ,10.000000-3.000000 3,9.000000-2.000000 3,17.000000-3.000000 7,25.000000 1.000000 11,25.000000-1.000000 12,25.000000 1.000000 10,12.000000 2.000000-4,1.000000 7.000000-19,-1.000000 6.000000-18,1.000000 7.000000-20,-7.000000 0.000000-9,-12.000000-2.000000 0,-13.000000-3.000000-1,-12.000000-3.000000-1,-9.000000-1.000000-5,-2.000000 4.000000-10,-3.000000 3.000000-9,-3.000000 3.000000-10</inkml:trace>
</inkml:ink>
</file>

<file path=ppt/ink/ink1415.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29"/>
    </inkml:context>
    <inkml:brush xml:id="br0">
      <inkml:brushProperty name="width" value="0.0363768525421619" units="cm"/>
      <inkml:brushProperty name="height" value="0.0363768525421619" units="cm"/>
      <inkml:brushProperty name="color" value="#000000"/>
      <inkml:brushProperty name="ignorePressure" value="0"/>
    </inkml:brush>
  </inkml:definitions>
  <inkml:trace contextRef="#ctx0" brushRef="#br0">93900.000000 32750.000000 604,'29.000000'-47.000000'5,"10.000000"6.000000"8 ,10.000000 7.000000 8,9.000000 6.000000 9,4.000000 6.000000 6,1.000000 6.000000 0,-1.000000 7.000000 2,1.000000 6.000000 1,-6.000000 7.000000-1,-8.000000 10.000000-5,-10.000000 10.000000-5,-9.000000 9.000000-4,-10.000000 9.000000-4,-9.000000 9.000000-5,-10.000000 10.000000-4,-8.000000 10.000000-4,-12.000000 5.000000-5,-12.000000 4.000000-8,-13.000000 3.000000-6,-12.000000 3.000000-7,-10.000000-1.000000-3,-6.000000-2.000000-1,-6.000000-3.000000-1,-6.000000-3.000000 0,2.000000-9.000000 0,14.000000-11.000000 3,11.000000-14.000000 2,14.000000-11.000000 2,21.000000-11.000000 5,31.000000-5.000000 10,32.000000-7.000000 8,31.000000-5.000000 10,13.000000-6.000000 2,-2.000000-3.000000-1,-3.000000-3.000000-2,-3.000000-2.000000-2,-4.000000-3.000000-12,-3.000000 1.000000-19,-3.000000-1.000000-22,-2.000000 1.000000-19,-8.000000 1.000000-6,-8.000000 3.000000 11,-10.000000 3.000000 9,-9.000000 4.000000 11</inkml:trace>
</inkml:ink>
</file>

<file path=ppt/ink/ink1416.xml><?xml version="1.0" encoding="utf-8"?>
<inkml:ink xmlns:inkml="http://www.w3.org/2003/InkML">
  <annotation type="ScanImages2ExtractSignatures">1</annotation>
  <annotation type="ScanImagesWidth">-2128240096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29"/>
    </inkml:context>
    <inkml:brush xml:id="br0">
      <inkml:brushProperty name="width" value="0.0279196482151747" units="cm"/>
      <inkml:brushProperty name="height" value="0.0279196482151747" units="cm"/>
      <inkml:brushProperty name="color" value="#000000"/>
      <inkml:brushProperty name="ignorePressure" value="0"/>
    </inkml:brush>
  </inkml:definitions>
  <inkml:trace contextRef="#ctx0" brushRef="#br0">94850.000000 33050.000000 787,'117.000000'-88.000000'46,"-16.000000"26.000000"-2 ,-15.000000 24.000000-3,-15.000000 26.000000-3,-9.000000 12.000000-9,1.000000 0.000000-14,-1.000000 0.000000-17,1.000000 0.000000-15,-6.000000 0.000000-9,-8.000000 0.000000-4,-10.000000 0.000000-5,-9.000000 0.000000-4</inkml:trace>
</inkml:ink>
</file>

<file path=ppt/ink/ink14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53"/>
    </inkml:context>
    <inkml:brush xml:id="br0">
      <inkml:brushProperty name="width" value="0.0401500500738621" units="cm"/>
      <inkml:brushProperty name="height" value="0.0401500500738621" units="cm"/>
      <inkml:brushProperty name="color" value="#000000"/>
      <inkml:brushProperty name="ignorePressure" value="0"/>
    </inkml:brush>
  </inkml:definitions>
  <inkml:trace contextRef="#ctx0" brushRef="#br0">75850.000000 41350.000000 547,'20.000000'-19.000000'19,"-9.000000"13.000000"16 ,-10.000000 12.000000 19,-8.000000 13.000000 17,-9.000000 13.000000 2,-6.000000 17.000000-15,-6.000000 15.000000-13,-6.000000 16.000000-15,-6.000000 7.000000-9,-2.000000 1.000000-3,-3.000000-1.000000-5,-3.000000 1.000000-4,-2.000000-1.000000-4,0.000000 1.000000-4,0.000000-1.000000-2,0.000000 1.000000-5,0.000000-3.000000-3,0.000000-2.000000-3,0.000000-3.000000-3,0.000000-3.000000-3,3.000000-4.000000-3,6.000000-3.000000-2,7.000000-3.000000-2,6.000000-2.000000-2,9.000000-15.000000-5,13.000000-25.000000-10,12.000000-25.000000-9,13.000000-25.000000-9,4.000000-11.000000 0,-3.000000 3.000000 11,-3.000000 3.000000 11,-2.000000 4.000000 10</inkml:trace>
</inkml:ink>
</file>

<file path=ppt/ink/ink141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54"/>
    </inkml:context>
    <inkml:brush xml:id="br0">
      <inkml:brushProperty name="width" value="0.0478757172822952" units="cm"/>
      <inkml:brushProperty name="height" value="0.0478757172822952" units="cm"/>
      <inkml:brushProperty name="color" value="#000000"/>
      <inkml:brushProperty name="ignorePressure" value="0"/>
    </inkml:brush>
  </inkml:definitions>
  <inkml:trace contextRef="#ctx0" brushRef="#br0">76100.000000 41150.000000 459,'3.000000'-63.000000'9,"6.000000"26.000000"17 ,7.000000 24.000000 18,6.000000 26.000000 17,1.000000 15.000000 3,-3.000000 6.000000-10,-3.000000 7.000000-11,-2.000000 6.000000-11,-3.000000 7.000000-6,1.000000 10.000000-1,-1.000000 10.000000-2,1.000000 9.000000-1,-1.000000 4.000000-1,1.000000 1.000000-1,-1.000000-1.000000-2,1.000000 1.000000-1,-1.000000 1.000000-3,1.000000 3.000000-3,-1.000000 3.000000-4,1.000000 4.000000-4,-3.000000 2.000000-3,-2.000000 4.000000-6,-3.000000 3.000000-4,-3.000000 3.000000-5,-2.000000-2.000000-5,0.000000-6.000000-5,0.000000-6.000000-5,0.000000-6.000000-5,-2.000000-7.000000-2,-3.000000-6.000000-2,-3.000000-6.000000-1,-2.000000-6.000000-1,-5.000000-10.000000-2,-2.000000-12.000000-3,-3.000000-13.000000-4,-3.000000-12.000000-2</inkml:trace>
</inkml:ink>
</file>

<file path=ppt/ink/ink1419.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54"/>
    </inkml:context>
    <inkml:brush xml:id="br0">
      <inkml:brushProperty name="width" value="0.0336837954819202" units="cm"/>
      <inkml:brushProperty name="height" value="0.0336837954819202" units="cm"/>
      <inkml:brushProperty name="color" value="#000000"/>
      <inkml:brushProperty name="ignorePressure" value="0"/>
    </inkml:brush>
  </inkml:definitions>
  <inkml:trace contextRef="#ctx0" brushRef="#br0">75650.000000 42550.000000 653,'-69.000000'-46.000000'3,"13.000000"10.000000"7 ,12.000000 10.000000 6,13.000000 9.000000 7,16.000000 6.000000 6,23.000000 3.000000 6,22.000000 3.000000 7,22.000000 4.000000 6,10.000000 1.000000-1,1.000000 0.000000-9,-1.000000 0.000000-9,1.000000 0.000000-10,2.000000 1.000000-11,7.000000 4.000000-17,6.000000 3.000000-17,7.000000 3.000000-15,-6.000000-1.000000-10,-15.000000-2.000000-5,-15.000000-3.000000-4,-16.000000-3.000000-4</inkml:trace>
</inkml:ink>
</file>

<file path=ppt/ink/ink14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0:37"/>
    </inkml:context>
    <inkml:brush xml:id="br0">
      <inkml:brushProperty name="width" value="0.0259466040879488" units="cm"/>
      <inkml:brushProperty name="height" value="0.0259466040879488" units="cm"/>
      <inkml:brushProperty name="color" value="#00BFF3"/>
      <inkml:brushProperty name="ignorePressure" value="0"/>
    </inkml:brush>
  </inkml:definitions>
  <inkml:trace contextRef="#ctx0" brushRef="#br0">81000.000000 56150.000000 847,'25.000000'-47.000000'23,"0.000000"6.000000"-2 ,0.000000 7.000000-1,0.000000 6.000000 0,4.000000 6.000000-2,10.000000 6.000000-2,10.000000 7.000000-2,9.000000 6.000000-1,4.000000 3.000000-6,1.000000 0.000000-8,-1.000000 0.000000-10,1.000000 0.000000-10,-4.000000 0.000000-6,-6.000000 0.000000-7,-6.000000 0.000000-6,-6.000000 0.000000-6</inkml:trace>
</inkml:ink>
</file>

<file path=ppt/ink/ink142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54"/>
    </inkml:context>
    <inkml:brush xml:id="br0">
      <inkml:brushProperty name="width" value="0.0361853241920471" units="cm"/>
      <inkml:brushProperty name="height" value="0.0361853241920471" units="cm"/>
      <inkml:brushProperty name="color" value="#000000"/>
      <inkml:brushProperty name="ignorePressure" value="0"/>
    </inkml:brush>
  </inkml:definitions>
  <inkml:trace contextRef="#ctx0" brushRef="#br0">76900.000000 40850.000000 607,'90.000000'-19.000000'134,"-18.000000"13.000000"-33 ,-19.000000 12.000000-30,-18.000000 13.000000-32,-12.000000 9.000000-19,-3.000000 6.000000-5,-3.000000 7.000000-6,-2.000000 6.000000-5,-9.000000 4.000000-6,-12.000000 4.000000-2,-13.000000 3.000000-4,-12.000000 3.000000-4,-10.000000 1.000000 0,-6.000000 1.000000 0,-6.000000-1.000000 1,-6.000000 1.000000 1,-1.000000-4.000000 1,7.000000-6.000000 1,6.000000-6.000000 0,7.000000-6.000000 1,4.000000-7.000000 3,3.000000-6.000000 5,3.000000-6.000000 6,4.000000-6.000000 4,15.000000-6.000000 3,28.000000-2.000000 1,28.000000-3.000000 1,29.000000-3.000000 1,10.000000-2.000000-4,-6.000000 0.000000-8,-6.000000 0.000000-9,-6.000000 0.000000-9,-6.000000 0.000000-8,-2.000000 0.000000-10,-3.000000 0.000000-9,-3.000000 0.000000-9,-6.000000-2.000000-6,-5.000000-3.000000 2,-7.000000-3.000000-1,-5.000000-2.000000 1</inkml:trace>
</inkml:ink>
</file>

<file path=ppt/ink/ink1421.xml><?xml version="1.0" encoding="utf-8"?>
<inkml:ink xmlns:inkml="http://www.w3.org/2003/InkML">
  <annotation type="ScanImages2ExtractSignatures">1</annotation>
  <annotation type="ScanImagesWidth">-2089266016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54"/>
    </inkml:context>
    <inkml:brush xml:id="br0">
      <inkml:brushProperty name="width" value="0.0334068387746811" units="cm"/>
      <inkml:brushProperty name="height" value="0.0334068387746811" units="cm"/>
      <inkml:brushProperty name="color" value="#000000"/>
      <inkml:brushProperty name="ignorePressure" value="0"/>
    </inkml:brush>
  </inkml:definitions>
  <inkml:trace contextRef="#ctx0" brushRef="#br0">77550.000000 41200.000000 658,'-46.000000'-2.000000'6,"10.000000"-3.000000"11 ,10.000000-3.000000 11,9.000000-2.000000 12,13.000000-3.000000 4,20.000000 1.000000-2,18.000000-1.000000-3,20.000000 1.000000-3,6.000000 1.000000-4,-2.000000 3.000000-7,-3.000000 3.000000-7,-3.000000 4.000000-8,-4.000000 1.000000-6,-3.000000 0.000000-5,-3.000000 0.000000-7,-2.000000 0.000000-6,-5.000000 1.000000-3,-2.000000 4.000000 0,-3.000000 3.000000 0,-3.000000 3.000000 0</inkml:trace>
</inkml:ink>
</file>

<file path=ppt/ink/ink1422.xml><?xml version="1.0" encoding="utf-8"?>
<inkml:ink xmlns:inkml="http://www.w3.org/2003/InkML">
  <annotation type="ScanImages2ExtractSignatures">1</annotation>
  <annotation type="ScanImagesWidth">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55"/>
    </inkml:context>
    <inkml:brush xml:id="br0">
      <inkml:brushProperty name="width" value="0.0369430892169476" units="cm"/>
      <inkml:brushProperty name="height" value="0.0369430892169476" units="cm"/>
      <inkml:brushProperty name="color" value="#000000"/>
      <inkml:brushProperty name="ignorePressure" value="0"/>
    </inkml:brush>
  </inkml:definitions>
  <inkml:trace contextRef="#ctx0" brushRef="#br0">78300.000000 42300.000000 595,'-21.000000'-24.000000'8,"10.000000"4.000000"18 ,10.000000 3.000000 15,9.000000 3.000000 18,10.000000 3.000000 3,14.000000 3.000000-11,11.000000 3.000000-11,14.000000 4.000000-10,8.000000 1.000000-6,7.000000 0.000000-4,6.000000 0.000000-3,7.000000 0.000000-2,2.000000 0.000000-5,1.000000 0.000000-8,-1.000000 0.000000-8,1.000000 0.000000-7,-4.000000 0.000000-3,-6.000000 0.000000 0,-6.000000 0.000000 2,-6.000000 0.000000 1,-7.000000 1.000000-8,-6.000000 4.000000-14,-6.000000 3.000000-16,-6.000000 3.000000-14</inkml:trace>
</inkml:ink>
</file>

<file path=ppt/ink/ink142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55"/>
    </inkml:context>
    <inkml:brush xml:id="br0">
      <inkml:brushProperty name="width" value="0.0406384244561195" units="cm"/>
      <inkml:brushProperty name="height" value="0.0406384244561195" units="cm"/>
      <inkml:brushProperty name="color" value="#000000"/>
      <inkml:brushProperty name="ignorePressure" value="0"/>
    </inkml:brush>
  </inkml:definitions>
  <inkml:trace contextRef="#ctx0" brushRef="#br0">78950.000000 41600.000000 541,'-24.000000'-47.000000'0,"4.000000"6.000000"0 ,3.000000 7.000000 0,3.000000 6.000000 0,1.000000 4.000000 6,1.000000 4.000000 13,-1.000000 3.000000 12,1.000000 3.000000 13,1.000000 6.000000 3,3.000000 9.000000-5,3.000000 10.000000-6,4.000000 10.000000-5,1.000000 8.000000-3,0.000000 10.000000-1,0.000000 10.000000-1,0.000000 9.000000-1,0.000000 7.000000-2,0.000000 7.000000-3,0.000000 6.000000-2,0.000000 7.000000-4,-2.000000 4.000000-3,-3.000000 3.000000-4,-3.000000 3.000000-4,-2.000000 4.000000-4,-3.000000 2.000000-7,1.000000 4.000000-10,-1.000000 3.000000-11,1.000000 3.000000-10,-1.000000-2.000000-7,1.000000-6.000000-3,-1.000000-6.000000-3,1.000000-6.000000-2,1.000000-10.000000 0,3.000000-12.000000 5,3.000000-13.000000 5,4.000000-12.000000 6</inkml:trace>
</inkml:ink>
</file>

<file path=ppt/ink/ink1424.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56"/>
    </inkml:context>
    <inkml:brush xml:id="br0">
      <inkml:brushProperty name="width" value="0.0444316901266575" units="cm"/>
      <inkml:brushProperty name="height" value="0.0444316901266575" units="cm"/>
      <inkml:brushProperty name="color" value="#000000"/>
      <inkml:brushProperty name="ignorePressure" value="0"/>
    </inkml:brush>
  </inkml:definitions>
  <inkml:trace contextRef="#ctx0" brushRef="#br0">81300.000000 41550.000000 495,'-21.000000'-36.000000'11,"10.000000"28.000000"23 ,10.000000 28.000000 23,9.000000 29.000000 23,2.000000 13.000000 4,-2.000000 1.000000-16,-3.000000-1.000000-16,-3.000000 1.000000-16,-2.000000-1.000000-10,0.000000 1.000000-4,0.000000-1.000000-6,0.000000 1.000000-4,-4.000000 2.000000-6,-5.000000 7.000000-6,-7.000000 6.000000-4,-5.000000 7.000000-7,-3.000000-1.000000-4,4.000000-6.000000-1,3.000000-6.000000-3,3.000000-6.000000-1,1.000000-7.000000-5,1.000000-6.000000-8,-1.000000-6.000000-8,1.000000-6.000000-6</inkml:trace>
</inkml:ink>
</file>

<file path=ppt/ink/ink14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56"/>
    </inkml:context>
    <inkml:brush xml:id="br0">
      <inkml:brushProperty name="width" value="0.0338416658341885" units="cm"/>
      <inkml:brushProperty name="height" value="0.0338416658341885" units="cm"/>
      <inkml:brushProperty name="color" value="#000000"/>
      <inkml:brushProperty name="ignorePressure" value="0"/>
    </inkml:brush>
  </inkml:definitions>
  <inkml:trace contextRef="#ctx0" brushRef="#br0">81350.000000 42250.000000 650,'-16.000000'-46.000000'78,"19.000000"10.000000"-10 ,19.000000 10.000000-9,19.000000 9.000000-10,7.000000 6.000000-9,-3.000000 3.000000-11,-3.000000 3.000000-11,-2.000000 4.000000-10,-3.000000 1.000000-7,1.000000 0.000000-4,-1.000000 0.000000-2,1.000000 0.000000-4</inkml:trace>
</inkml:ink>
</file>

<file path=ppt/ink/ink1426.xml><?xml version="1.0" encoding="utf-8"?>
<inkml:ink xmlns:inkml="http://www.w3.org/2003/InkML">
  <annotation type="ScanImages2ExtractSignatures">1</annotation>
  <annotation type="ScanImagesWidth">39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56"/>
    </inkml:context>
    <inkml:brush xml:id="br0">
      <inkml:brushProperty name="width" value="0.0536625608801842" units="cm"/>
      <inkml:brushProperty name="height" value="0.0536625608801842" units="cm"/>
      <inkml:brushProperty name="color" value="#000000"/>
      <inkml:brushProperty name="ignorePressure" value="0"/>
    </inkml:brush>
  </inkml:definitions>
  <inkml:trace contextRef="#ctx0" brushRef="#br0">82100.000000 40900.000000 409,'0.000000'-47.000000'3,"0.000000"6.000000"5 ,0.000000 7.000000 4,0.000000 6.000000 6,0.000000 10.000000 10,0.000000 17.000000 15,0.000000 15.000000 17,0.000000 16.000000 15,0.000000 12.000000 0,0.000000 9.000000-13,0.000000 10.000000-15,0.000000 10.000000-13,0.000000 7.000000-9,0.000000 6.000000-2,0.000000 7.000000-1,0.000000 6.000000-3,-2.000000 4.000000-3,-3.000000 4.000000-5,-3.000000 3.000000-4,-2.000000 3.000000-5,-3.000000 4.000000-4,1.000000 7.000000-8,-1.000000 6.000000-6,1.000000 7.000000-6,1.000000 0.000000-9,3.000000-2.000000-10,3.000000-3.000000-12,4.000000-3.000000-11,-1.000000-2.000000-1,-3.000000 0.000000 6,-3.000000 0.000000 7,-2.000000 0.000000 8,-3.000000-13.000000 4,1.000000-24.000000 3,-1.000000-26.000000 3,1.000000-24.000000 3</inkml:trace>
</inkml:ink>
</file>

<file path=ppt/ink/ink1427.xml><?xml version="1.0" encoding="utf-8"?>
<inkml:ink xmlns:inkml="http://www.w3.org/2003/InkML">
  <annotation type="ScanImages2ExtractSignatures">1</annotation>
  <annotation type="ScanImagesWidth">2094709671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57"/>
    </inkml:context>
    <inkml:brush xml:id="br0">
      <inkml:brushProperty name="width" value="0.0352680161595345" units="cm"/>
      <inkml:brushProperty name="height" value="0.0352680161595345" units="cm"/>
      <inkml:brushProperty name="color" value="#000000"/>
      <inkml:brushProperty name="ignorePressure" value="0"/>
    </inkml:brush>
  </inkml:definitions>
  <inkml:trace contextRef="#ctx0" brushRef="#br0">82250.000000 42450.000000 623,'26.000000'-22.000000'-38,"4.000000"6.000000"19 ,3.000000 7.000000 19,3.000000 6.000000 20,-1.000000 3.000000 5,-2.000000 0.000000-5,-3.000000 0.000000-6,-3.000000 0.000000-7,-2.000000 0.000000-3,0.000000 0.000000-3,0.000000 0.000000-2,0.000000 0.000000-3,-4.000000 4.000000-2,-5.000000 10.000000 1,-7.000000 10.000000-1,-5.000000 9.000000 0,-6.000000 4.000000 0,-3.000000 1.000000 0,-3.000000-1.000000 1,-2.000000 1.000000-1,-3.000000-3.000000 2,1.000000-2.000000 1,-1.000000-3.000000 2,1.000000-3.000000 1,12.000000-13.000000-2,25.000000-22.000000-7,25.000000-22.000000-7,25.000000-21.000000-6,7.000000-9.000000-1,-8.000000 7.000000 5,-10.000000 6.000000 5,-9.000000 7.000000 6,-9.000000 5.000000 2,-5.000000 7.000000 1,-7.000000 6.000000 2,-5.000000 7.000000 0,-4.000000 5.000000 6,0.000000 7.000000 10,0.000000 6.000000 9,0.000000 7.000000 10,-4.000000 5.000000 6,-5.000000 7.000000 0,-7.000000 6.000000 2,-5.000000 7.000000 0,-4.000000 2.000000 0,0.000000 1.000000-3,0.000000-1.000000-3,0.000000 1.000000-3,0.000000-1.000000-3,0.000000 1.000000-3,0.000000-1.000000-3,0.000000 1.000000-2,0.000000-1.000000-4,0.000000 1.000000-4,0.000000-1.000000-4,0.000000 1.000000-3,6.000000-3.000000-5,13.000000-2.000000-6,12.000000-3.000000-5,13.000000-3.000000-5,6.000000-12.000000-5,0.000000-18.000000-3,0.000000-19.000000-4,0.000000-18.000000-3,0.000000-12.000000-2,0.000000-3.000000-1,0.000000-3.000000-1,0.000000-2.000000 0,-5.000000-3.000000 2,-9.000000 1.000000 4,-10.000000-1.000000 4,-8.000000 1.000000 4,-8.000000 4.000000 4,-2.000000 9.000000 4,-3.000000 10.000000 3,-3.000000 10.000000 4,-7.000000 5.000000 3,-9.000000 4.000000 0,-10.000000 3.000000 2,-8.000000 3.000000 0,-9.000000 4.000000 1,-6.000000 7.000000-2,-6.000000 6.000000 1,-6.000000 7.000000-2,-4.000000 5.000000-2,1.000000 7.000000-5,-1.000000 6.000000-6,1.000000 7.000000-4,5.000000 0.000000-1,14.000000-2.000000 5,11.000000-3.000000 4,14.000000-3.000000 4</inkml:trace>
</inkml:ink>
</file>

<file path=ppt/ink/ink14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57"/>
    </inkml:context>
    <inkml:brush xml:id="br0">
      <inkml:brushProperty name="width" value="0.0339709557592869" units="cm"/>
      <inkml:brushProperty name="height" value="0.0339709557592869" units="cm"/>
      <inkml:brushProperty name="color" value="#000000"/>
      <inkml:brushProperty name="ignorePressure" value="0"/>
    </inkml:brush>
  </inkml:definitions>
  <inkml:trace contextRef="#ctx0" brushRef="#br0">85150.000000 42200.000000 647,'-43.000000'-2.000000'-25,"17.000000"-3.000000"6 ,15.000000-3.000000 7,16.000000-2.000000 6,16.000000-5.000000 11,20.000000-2.000000 15,18.000000-3.000000 16,20.000000-3.000000 15,10.000000-2.000000 4,3.000000 0.000000-6,3.000000 0.000000-5,4.000000 0.000000-7,4.000000 3.000000-5,6.000000 6.000000-5,7.000000 7.000000-4,6.000000 6.000000-6,1.000000 3.000000-4,-3.000000 0.000000-7,-3.000000 0.000000-7,-2.000000 0.000000-6,-8.000000 0.000000-8,-8.000000 0.000000-10,-10.000000 0.000000-10,-9.000000 0.000000-9,-12.000000 0.000000-6,-11.000000 0.000000 2,-14.000000 0.000000 0,-11.000000 0.000000 1,-7.000000 0.000000 3,0.000000 0.000000 8,0.000000 0.000000 6,0.000000 0.000000 8</inkml:trace>
</inkml:ink>
</file>

<file path=ppt/ink/ink14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57"/>
    </inkml:context>
    <inkml:brush xml:id="br0">
      <inkml:brushProperty name="width" value="0.0304167754948139" units="cm"/>
      <inkml:brushProperty name="height" value="0.0304167754948139" units="cm"/>
      <inkml:brushProperty name="color" value="#000000"/>
      <inkml:brushProperty name="ignorePressure" value="0"/>
    </inkml:brush>
  </inkml:definitions>
  <inkml:trace contextRef="#ctx0" brushRef="#br0">87000.000000 41100.000000 723,'-35.000000'6.000000'6,"32.000000"13.000000"14 ,31.000000 12.000000 13,32.000000 13.000000 13,13.000000 4.000000 1,-3.000000-3.000000-10,-3.000000-3.000000-11,-2.000000-2.000000-11,-5.000000-3.000000-5,-2.000000 1.000000 0,-3.000000-1.000000 1,-3.000000 1.000000 1,-6.000000-1.000000-9,-5.000000 1.000000-16,-7.000000-1.000000-17,-5.000000 1.000000-18,-8.000000-3.000000-5,-5.000000-2.000000 4,-7.000000-3.000000 5,-5.000000-3.000000 4</inkml:trace>
</inkml:ink>
</file>

<file path=ppt/ink/ink1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0:37"/>
    </inkml:context>
    <inkml:brush xml:id="br0">
      <inkml:brushProperty name="width" value="0.0319794751703739" units="cm"/>
      <inkml:brushProperty name="height" value="0.0319794751703739" units="cm"/>
      <inkml:brushProperty name="color" value="#00BFF3"/>
      <inkml:brushProperty name="ignorePressure" value="0"/>
    </inkml:brush>
  </inkml:definitions>
  <inkml:trace contextRef="#ctx0" brushRef="#br0">82050.000000 55300.000000 687,'-4.000000'-65.000000'8,"-5.000000"23.000000"13 ,-7.000000 22.000000 15,-5.000000 22.000000 14,-3.000000 18.000000 2,4.000000 16.000000-9,3.000000 15.000000-10,3.000000 17.000000-9,-1.000000 10.000000-7,-2.000000 6.000000-4,-3.000000 7.000000-3,-3.000000 6.000000-5,-1.000000 4.000000-7,4.000000 4.000000-13,3.000000 3.000000-13,3.000000 3.000000-13,-1.000000 1.000000-7,-2.000000 1.000000 0,-3.000000-1.000000 1,-3.000000 1.000000-1,-1.000000-12.000000 4,4.000000-21.000000 6,3.000000-22.000000 7,3.000000-22.000000 6</inkml:trace>
</inkml:ink>
</file>

<file path=ppt/ink/ink1430.xml><?xml version="1.0" encoding="utf-8"?>
<inkml:ink xmlns:inkml="http://www.w3.org/2003/InkML">
  <annotation type="ScanImages2ExtractSignatures">1</annotation>
  <annotation type="ScanImagesWidth">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58"/>
    </inkml:context>
    <inkml:brush xml:id="br0">
      <inkml:brushProperty name="width" value="0.0305519122630358" units="cm"/>
      <inkml:brushProperty name="height" value="0.0305519122630358" units="cm"/>
      <inkml:brushProperty name="color" value="#000000"/>
      <inkml:brushProperty name="ignorePressure" value="0"/>
    </inkml:brush>
  </inkml:definitions>
  <inkml:trace contextRef="#ctx0" brushRef="#br0">85550.000000 42600.000000 720,'-49.000000'1.000000'0,"4.000000"4.000000"0 ,3.000000 3.000000 0,3.000000 3.000000 0,1.000000-1.000000-2,1.000000-2.000000-1,-1.000000-3.000000-4,1.000000-3.000000-2,10.000000-2.000000 8,22.000000 0.000000 16,22.000000 0.000000 18,23.000000 0.000000 18,17.000000 0.000000 3,17.000000 0.000000-10,15.000000 0.000000-10,16.000000 0.000000-10,9.000000 0.000000-6,3.000000 0.000000-5,3.000000 0.000000-3,4.000000 0.000000-5,1.000000 0.000000-6,0.000000 0.000000-13,0.000000 0.000000-10,0.000000 0.000000-12,-7.000000 0.000000-4,-11.000000 0.000000 3,-14.000000 0.000000 4,-11.000000 0.000000 4,-12.000000 0.000000 1,-9.000000 0.000000 0,-10.000000 0.000000 0,-8.000000 0.000000-1</inkml:trace>
</inkml:ink>
</file>

<file path=ppt/ink/ink1431.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58"/>
    </inkml:context>
    <inkml:brush xml:id="br0">
      <inkml:brushProperty name="width" value="0.0275533143430948" units="cm"/>
      <inkml:brushProperty name="height" value="0.0275533143430948" units="cm"/>
      <inkml:brushProperty name="color" value="#000000"/>
      <inkml:brushProperty name="ignorePressure" value="0"/>
    </inkml:brush>
  </inkml:definitions>
  <inkml:trace contextRef="#ctx0" brushRef="#br0">85500.000000 42800.000000 798,'-68.000000'-2.000000'0,"17.000000"-3.000000"0 ,15.000000-3.000000 0,16.000000-2.000000 0,15.000000 2.000000 6,16.000000 9.000000 12,15.000000 10.000000 13,17.000000 10.000000 11,11.000000 5.000000 1,10.000000 4.000000-12,10.000000 3.000000-10,9.000000 3.000000-12,6.000000 1.000000-9,3.000000 1.000000-5,3.000000-1.000000-7,4.000000 1.000000-5,-7.000000-4.000000-9,-16.000000-6.000000-11,-15.000000-6.000000-11,-15.000000-6.000000-10</inkml:trace>
</inkml:ink>
</file>

<file path=ppt/ink/ink1432.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59"/>
    </inkml:context>
    <inkml:brush xml:id="br0">
      <inkml:brushProperty name="width" value="0.0485460460186005" units="cm"/>
      <inkml:brushProperty name="height" value="0.0485460460186005" units="cm"/>
      <inkml:brushProperty name="color" value="#000000"/>
      <inkml:brushProperty name="ignorePressure" value="0"/>
    </inkml:brush>
  </inkml:definitions>
  <inkml:trace contextRef="#ctx0" brushRef="#br0">89500.000000 41350.000000 453,'0.000000'48.000000'137,"0.000000"-3.000000"-30 ,0.000000-3.000000-32,0.000000-2.000000-32,0.000000 3.000000-16,0.000000 14.000000-2,0.000000 11.000000-1,0.000000 14.000000-2,-4.000000 5.000000-2,-5.000000 1.000000-1,-7.000000-1.000000-3,-5.000000 1.000000-1,-3.000000-3.000000-4,4.000000-2.000000-6,3.000000-3.000000-4,3.000000-3.000000-7,1.000000-6.000000-6,1.000000-5.000000-9,-1.000000-7.000000-8,1.000000-5.000000-8</inkml:trace>
</inkml:ink>
</file>

<file path=ppt/ink/ink1433.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59"/>
    </inkml:context>
    <inkml:brush xml:id="br0">
      <inkml:brushProperty name="width" value="0.0359038412570953" units="cm"/>
      <inkml:brushProperty name="height" value="0.0359038412570953" units="cm"/>
      <inkml:brushProperty name="color" value="#000000"/>
      <inkml:brushProperty name="ignorePressure" value="0"/>
    </inkml:brush>
  </inkml:definitions>
  <inkml:trace contextRef="#ctx0" brushRef="#br0">89350.000000 42150.000000 612,'25.000000'-46.000000'57,"0.000000"10.000000"-7 ,0.000000 10.000000-8,0.000000 9.000000-8,3.000000 6.000000-3,6.000000 3.000000-2,7.000000 3.000000-2,6.000000 4.000000-1,3.000000 1.000000-1,0.000000 0.000000-3,0.000000 0.000000-1,0.000000 0.000000-2,-2.000000 0.000000-14,-3.000000 0.000000-26,-3.000000 0.000000-25,-2.000000 0.000000-25</inkml:trace>
</inkml:ink>
</file>

<file path=ppt/ink/ink14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59"/>
    </inkml:context>
    <inkml:brush xml:id="br0">
      <inkml:brushProperty name="width" value="0.0450931563973427" units="cm"/>
      <inkml:brushProperty name="height" value="0.0450931563973427" units="cm"/>
      <inkml:brushProperty name="color" value="#000000"/>
      <inkml:brushProperty name="ignorePressure" value="0"/>
    </inkml:brush>
  </inkml:definitions>
  <inkml:trace contextRef="#ctx0" brushRef="#br0">90250.000000 41100.000000 487,'-2.000000'-46.000000'4,"-3.000000"10.000000"8 ,-3.000000 10.000000 6,-2.000000 9.000000 9,-1.000000 10.000000 7,3.000000 14.000000 6,3.000000 11.000000 7,4.000000 14.000000 6,1.000000 10.000000 0,0.000000 9.000000-7,0.000000 10.000000-7,0.000000 10.000000-8,-2.000000 8.000000-4,-3.000000 10.000000-4,-3.000000 10.000000-3,-2.000000 9.000000-3,-5.000000 6.000000-4,-2.000000 3.000000-6,-3.000000 3.000000-6,-3.000000 4.000000-5,-2.000000-1.000000-7,0.000000-3.000000-10,0.000000-3.000000-9,0.000000-2.000000-9,3.000000-9.000000-4,6.000000-12.000000 3,7.000000-13.000000 3,6.000000-12.000000 3</inkml:trace>
</inkml:ink>
</file>

<file path=ppt/ink/ink143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29:59"/>
    </inkml:context>
    <inkml:brush xml:id="br0">
      <inkml:brushProperty name="width" value="0.0492370091378689" units="cm"/>
      <inkml:brushProperty name="height" value="0.0492370091378689" units="cm"/>
      <inkml:brushProperty name="color" value="#000000"/>
      <inkml:brushProperty name="ignorePressure" value="0"/>
    </inkml:brush>
  </inkml:definitions>
  <inkml:trace contextRef="#ctx0" brushRef="#br0">91650.000000 40950.000000 446,'-27.000000'-32.000000'14,"-3.000000"39.000000"28 ,-3.000000 36.000000 27,-2.000000 39.000000 27,-6.000000 21.000000 5,-6.000000 6.000000-21,-6.000000 7.000000-20,-6.000000 6.000000-19,-4.000000 3.000000-16,1.000000 0.000000-8,-1.000000 0.000000-9,1.000000 0.000000-8,2.000000-4.000000-6,7.000000-5.000000-4,6.000000-7.000000-3,7.000000-5.000000-4,5.000000-11.000000-6,7.000000-11.000000-7,6.000000-14.000000-10,7.000000-11.000000-7,7.000000-17.000000-8,9.000000-18.000000-5,10.000000-19.000000-6,10.000000-18.000000-5</inkml:trace>
</inkml:ink>
</file>

<file path=ppt/ink/ink1436.xml><?xml version="1.0" encoding="utf-8"?>
<inkml:ink xmlns:inkml="http://www.w3.org/2003/InkML">
  <annotation type="ScanImages2ExtractSignatures">1</annotation>
  <annotation type="ScanImagesWidth">-2087397952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0:00"/>
    </inkml:context>
    <inkml:brush xml:id="br0">
      <inkml:brushProperty name="width" value="0.0506155155599117" units="cm"/>
      <inkml:brushProperty name="height" value="0.0506155155599117" units="cm"/>
      <inkml:brushProperty name="color" value="#000000"/>
      <inkml:brushProperty name="ignorePressure" value="0"/>
    </inkml:brush>
  </inkml:definitions>
  <inkml:trace contextRef="#ctx0" brushRef="#br0">91900.000000 40700.000000 434,'1.000000'-36.000000'69,"4.000000"28.000000"-7 ,3.000000 28.000000-6,3.000000 29.000000-7,-1.000000 19.000000-5,-2.000000 14.000000-3,-3.000000 11.000000-4,-3.000000 14.000000-4,-2.000000 10.000000-3,0.000000 9.000000-1,0.000000 10.000000-2,0.000000 10.000000-2,0.000000-1.000000-3,0.000000-9.000000-5,0.000000-10.000000-3,0.000000-8.000000-6,1.000000-11.000000-6,4.000000-8.000000-9,3.000000-10.000000-9,3.000000-9.000000-9,-1.000000-10.000000-10,-2.000000-9.000000-7,-3.000000-10.000000-9,-3.000000-8.000000-9</inkml:trace>
</inkml:ink>
</file>

<file path=ppt/ink/ink1437.xml><?xml version="1.0" encoding="utf-8"?>
<inkml:ink xmlns:inkml="http://www.w3.org/2003/InkML">
  <annotation type="ScanImages2ExtractSignatures">1</annotation>
  <annotation type="ScanImagesWidth">-2088779216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0:00"/>
    </inkml:context>
    <inkml:brush xml:id="br0">
      <inkml:brushProperty name="width" value="0.0337544865906239" units="cm"/>
      <inkml:brushProperty name="height" value="0.0337544865906239" units="cm"/>
      <inkml:brushProperty name="color" value="#000000"/>
      <inkml:brushProperty name="ignorePressure" value="0"/>
    </inkml:brush>
  </inkml:definitions>
  <inkml:trace contextRef="#ctx0" brushRef="#br0">91200.000000 42150.000000 651,'-88.000000'-47.000000'57,"26.000000"6.000000"-4 ,24.000000 7.000000-3,26.000000 6.000000-4,18.000000 4.000000-4,13.000000 4.000000-7,12.000000 3.000000-6,13.000000 3.000000-6,12.000000 3.000000-10,13.000000 3.000000-13,12.000000 3.000000-14,13.000000 4.000000-13,1.000000 1.000000-10,-9.000000 0.000000-4,-10.000000 0.000000-5,-8.000000 0.000000-4,-11.000000 1.000000-1,-8.000000 4.000000 4,-10.000000 3.000000 4,-9.000000 3.000000 4</inkml:trace>
</inkml:ink>
</file>

<file path=ppt/ink/ink1438.xml><?xml version="1.0" encoding="utf-8"?>
<inkml:ink xmlns:inkml="http://www.w3.org/2003/InkML">
  <annotation type="ScanImages2ExtractSignatures">1</annotation>
  <annotation type="ScanImagesWidth">-2088776240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0:00"/>
    </inkml:context>
    <inkml:brush xml:id="br0">
      <inkml:brushProperty name="width" value="0.0411368161439896" units="cm"/>
      <inkml:brushProperty name="height" value="0.0411368161439896" units="cm"/>
      <inkml:brushProperty name="color" value="#000000"/>
      <inkml:brushProperty name="ignorePressure" value="0"/>
    </inkml:brush>
  </inkml:definitions>
  <inkml:trace contextRef="#ctx0" brushRef="#br0">92750.000000 40350.000000 534,'29.000000'-24.000000'82,"10.000000"4.000000"-10 ,10.000000 3.000000-10,9.000000 3.000000-10,7.000000 3.000000-8,7.000000 3.000000-6,6.000000 3.000000-6,7.000000 4.000000-5,0.000000-1.000000-5,-2.000000-3.000000-6,-3.000000-3.000000-4,-3.000000-2.000000-5,-7.000000-1.000000-19,-9.000000 3.000000-30,-10.000000 3.000000-32,-8.000000 4.000000-31</inkml:trace>
</inkml:ink>
</file>

<file path=ppt/ink/ink1439.xml><?xml version="1.0" encoding="utf-8"?>
<inkml:ink xmlns:inkml="http://www.w3.org/2003/InkML">
  <annotation type="ScanImages2ExtractSignatures">1</annotation>
  <annotation type="ScanImagesWidth">181027432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0:01"/>
    </inkml:context>
    <inkml:brush xml:id="br0">
      <inkml:brushProperty name="width" value="0.035950742661953" units="cm"/>
      <inkml:brushProperty name="height" value="0.035950742661953" units="cm"/>
      <inkml:brushProperty name="color" value="#000000"/>
      <inkml:brushProperty name="ignorePressure" value="0"/>
    </inkml:brush>
  </inkml:definitions>
  <inkml:trace contextRef="#ctx0" brushRef="#br0">93550.000000 41650.000000 611,'-55.000000'-2.000000'10,"41.000000"-3.000000"21 ,40.000000-3.000000 19,42.000000-2.000000 20,14.000000-3.000000 2,-8.000000 1.000000-16,-10.000000-1.000000-16,-9.000000 1.000000-16,7.000000-1.000000-10,26.000000 1.000000-4,24.000000-1.000000-2,26.000000 1.000000-5,5.000000 1.000000-5,-11.000000 3.000000-9,-14.000000 3.000000-10,-11.000000 4.000000-9,-15.000000 4.000000-4,-16.000000 6.000000-2,-15.000000 7.000000 0,-15.000000 6.000000-1</inkml:trace>
</inkml:ink>
</file>

<file path=ppt/ink/ink144.xml><?xml version="1.0" encoding="utf-8"?>
<inkml:ink xmlns:inkml="http://www.w3.org/2003/InkML">
  <annotation type="ScanImages2ExtractSignatures">1</annotation>
  <annotation type="ScanImagesWidth">-2106478208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0:38"/>
    </inkml:context>
    <inkml:brush xml:id="br0">
      <inkml:brushProperty name="width" value="0.0351819060742855" units="cm"/>
      <inkml:brushProperty name="height" value="0.0351819060742855" units="cm"/>
      <inkml:brushProperty name="color" value="#00BFF3"/>
      <inkml:brushProperty name="ignorePressure" value="0"/>
    </inkml:brush>
  </inkml:definitions>
  <inkml:trace contextRef="#ctx0" brushRef="#br0">85700.000000 55650.000000 625,'-69.000000'-21.000000'5,"13.000000"10.000000"11 ,12.000000 10.000000 10,13.000000 9.000000 10,7.000000 7.000000 5,4.000000 7.000000-1,3.000000 6.000000-1,3.000000 7.000000-1,1.000000 2.000000-4,1.000000 1.000000-6,-1.000000-1.000000-6,1.000000 1.000000-6,-1.000000 2.000000-5,1.000000 7.000000-2,-1.000000 6.000000-2,1.000000 7.000000-2,-1.000000 4.000000-3,1.000000 3.000000-7,-1.000000 3.000000-5,1.000000 4.000000-5,-3.000000 4.000000-6,-2.000000 6.000000-6,-3.000000 7.000000-6,-3.000000 6.000000-7,-1.000000-7.000000 0,4.000000-18.000000 3,3.000000-19.000000 4,3.000000-18.000000 5,1.000000-10.000000-1,1.000000 0.000000-1,-1.000000 0.000000-3,1.000000 0.000000-3</inkml:trace>
</inkml:ink>
</file>

<file path=ppt/ink/ink14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0:01"/>
    </inkml:context>
    <inkml:brush xml:id="br0">
      <inkml:brushProperty name="width" value="0.0397283136844635" units="cm"/>
      <inkml:brushProperty name="height" value="0.0397283136844635" units="cm"/>
      <inkml:brushProperty name="color" value="#000000"/>
      <inkml:brushProperty name="ignorePressure" value="0"/>
    </inkml:brush>
  </inkml:definitions>
  <inkml:trace contextRef="#ctx0" brushRef="#br0">94450.000000 40800.000000 553,'-69.000000'0.000000'7,"13.000000"0.000000"14 ,12.000000 0.000000 14,13.000000 0.000000 14,9.000000 9.000000 5,6.000000 19.000000-4,7.000000 19.000000-5,6.000000 19.000000-3,3.000000 12.000000-5,0.000000 6.000000-5,0.000000 7.000000-7,0.000000 6.000000-5,-4.000000 6.000000-6,-5.000000 6.000000-4,-7.000000 7.000000-5,-5.000000 6.000000-4,-4.000000 1.000000-8,0.000000-3.000000-8,0.000000-3.000000-10,0.000000-2.000000-9,3.000000-11.000000-6,6.000000-15.000000-3,7.000000-15.000000-3,6.000000-16.000000-3,3.000000-12.000000-1,0.000000-5.000000 2,0.000000-7.000000 2,0.000000-5.000000 1</inkml:trace>
</inkml:ink>
</file>

<file path=ppt/ink/ink1441.xml><?xml version="1.0" encoding="utf-8"?>
<inkml:ink xmlns:inkml="http://www.w3.org/2003/InkML">
  <annotation type="ScanImages2ExtractSignatures">1</annotation>
  <annotation type="ScanImagesWidth">1308668687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0:02"/>
    </inkml:context>
    <inkml:brush xml:id="br0">
      <inkml:brushProperty name="width" value="0.0526196323335171" units="cm"/>
      <inkml:brushProperty name="height" value="0.0526196323335171" units="cm"/>
      <inkml:brushProperty name="color" value="#000000"/>
      <inkml:brushProperty name="ignorePressure" value="0"/>
    </inkml:brush>
  </inkml:definitions>
  <inkml:trace contextRef="#ctx0" brushRef="#br0">96750.000000 40900.000000 418,'-7.000000'-33.000000'10,"-11.000000"34.000000"23 ,-14.000000 35.000000 21,-11.000000 35.000000 22,-9.000000 19.000000 4,-3.000000 7.000000-13,-3.000000 6.000000-15,-2.000000 7.000000-13,0.000000-1.000000-10,7.000000-6.000000-4,6.000000-6.000000-6,7.000000-6.000000-4,5.000000-9.000000-2,7.000000-8.000000-1,6.000000-10.000000-1,7.000000-9.000000 0,11.000000-9.000000-6,20.000000-5.000000-10,18.000000-7.000000-12,20.000000-5.000000-10,11.000000-14.000000-5,7.000000-18.000000-2,6.000000-19.000000-2,7.000000-18.000000 0,0.000000-17.000000 1,-2.000000-11.000000 2,-3.000000-14.000000 4,-3.000000-11.000000 2,-7.000000-9.000000 3,-9.000000-3.000000 3,-10.000000-3.000000 3,-8.000000-2.000000 3,-9.000000 2.000000 3,-6.000000 9.000000 5,-6.000000 10.000000 5,-6.000000 10.000000 5,-4.000000 7.000000 4,1.000000 6.000000 1,-1.000000 7.000000 3,1.000000 6.000000 3,-6.000000 7.000000 2,-8.000000 10.000000 5,-10.000000 10.000000 5,-9.000000 9.000000 4,4.000000 9.000000 1,19.000000 9.000000-3,19.000000 10.000000-4,19.000000 10.000000-2,10.000000 2.000000-5,4.000000-3.000000-5,3.000000-3.000000-4,3.000000-2.000000-6,-1.000000-1.000000-1,-2.000000 3.000000 1,-3.000000 3.000000 3,-3.000000 4.000000 1,-7.000000 5.000000 2,-9.000000 10.000000 3,-10.000000 10.000000 2,-8.000000 9.000000 3,-8.000000 6.000000 0,-2.000000 3.000000 0,-3.000000 3.000000-1,-3.000000 4.000000-1,-7.000000 2.000000-2,-9.000000 4.000000-2,-10.000000 3.000000-2,-8.000000 3.000000-3,-4.000000-4.000000-3,3.000000-8.000000-4,3.000000-10.000000-5,4.000000-9.000000-5,8.000000-20.000000-11,17.000000-27.000000-17,15.000000-28.000000-18,16.000000-28.000000-17,10.000000-15.000000-1,7.000000 1.000000 16,6.000000-1.000000 16,7.000000 1.000000 16,-1.000000 2.000000 9,-6.000000 7.000000 4,-6.000000 6.000000 1,-6.000000 7.000000 4,-6.000000 5.000000 0,-2.000000 7.000000-1,-3.000000 6.000000-2,-3.000000 7.000000-1,-2.000000-1.000000-1,0.000000-6.000000-1,0.000000-6.000000 0,0.000000-6.000000-2,-2.000000-2.000000 2,-3.000000 3.000000 1,-3.000000 3.000000 2,-2.000000 4.000000 1,-3.000000 2.000000 3,1.000000 4.000000 2,-1.000000 3.000000 2,1.000000 3.000000 1</inkml:trace>
</inkml:ink>
</file>

<file path=ppt/ink/ink144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0:02"/>
    </inkml:context>
    <inkml:brush xml:id="br0">
      <inkml:brushProperty name="width" value="0.056528452783823" units="cm"/>
      <inkml:brushProperty name="height" value="0.056528452783823" units="cm"/>
      <inkml:brushProperty name="color" value="#000000"/>
      <inkml:brushProperty name="ignorePressure" value="0"/>
    </inkml:brush>
  </inkml:definitions>
  <inkml:trace contextRef="#ctx0" brushRef="#br0">98500.000000 40750.000000 389,'-4.000000'-82.000000'28,"-5.000000"39.000000"22 ,-7.000000 36.000000 22,-5.000000 39.000000 22,-3.000000 24.000000 1,4.000000 13.000000-17,3.000000 12.000000-19,3.000000 13.000000-19,1.000000 12.000000-11,1.000000 13.000000-5,-1.000000 12.000000-6,1.000000 13.000000-3,-3.000000 7.000000-7,-2.000000 4.000000-7,-3.000000 3.000000-8,-3.000000 3.000000-6,-1.000000-2.000000-9,4.000000-6.000000-11,3.000000-6.000000-10,3.000000-6.000000-12,1.000000-16.000000 1,1.000000-25.000000 10,-1.000000-25.000000 10,1.000000-25.000000 10</inkml:trace>
</inkml:ink>
</file>

<file path=ppt/ink/ink144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0:02"/>
    </inkml:context>
    <inkml:brush xml:id="br0">
      <inkml:brushProperty name="width" value="0.0352385900914669" units="cm"/>
      <inkml:brushProperty name="height" value="0.0352385900914669" units="cm"/>
      <inkml:brushProperty name="color" value="#000000"/>
      <inkml:brushProperty name="ignorePressure" value="0"/>
    </inkml:brush>
  </inkml:definitions>
  <inkml:trace contextRef="#ctx0" brushRef="#br0">99300.000000 40700.000000 624,'25.000000'-24.000000'0,"0.000000"4.000000"0 ,0.000000 3.000000 0,0.000000 3.000000 0,4.000000 1.000000 11,10.000000 1.000000 21,10.000000-1.000000 21,9.000000 1.000000 22,6.000000 1.000000 2,3.000000 3.000000-18,3.000000 3.000000-19,4.000000 4.000000-17,1.000000 2.000000-18,0.000000 4.000000-14,0.000000 3.000000-16,0.000000 3.000000-15</inkml:trace>
</inkml:ink>
</file>

<file path=ppt/ink/ink14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0:09"/>
    </inkml:context>
    <inkml:brush xml:id="br0">
      <inkml:brushProperty name="width" value="0.0454034060239792" units="cm"/>
      <inkml:brushProperty name="height" value="0.0454034060239792" units="cm"/>
      <inkml:brushProperty name="color" value="#F2395B"/>
      <inkml:brushProperty name="ignorePressure" value="0"/>
    </inkml:brush>
  </inkml:definitions>
  <inkml:trace contextRef="#ctx0" brushRef="#br0">97350.000000 44200.000000 484,'4.000000'-79.000000'70,"10.000000"45.000000"-7 ,10.000000 43.000000-7,9.000000 45.000000-8,-1.000000 21.000000-6,-8.000000 0.000000-7,-10.000000 0.000000-6,-9.000000 0.000000-7,-5.000000 4.000000-2,0.000000 10.000000 1,0.000000 10.000000 1,0.000000 9.000000 1,-2.000000 4.000000-1,-3.000000 1.000000-4,-3.000000-1.000000-6,-2.000000 1.000000-3,-5.000000-3.000000-5,-2.000000-2.000000-6,-3.000000-3.000000-4,-3.000000-3.000000-5,-2.000000-1.000000-4,0.000000 4.000000-1,0.000000 3.000000-1,0.000000 3.000000-3,1.000000-1.000000 0,4.000000-2.000000 1,3.000000-3.000000 2,3.000000-3.000000 0,1.000000-10.000000-1,1.000000-16.000000-5,-1.000000-15.000000-5,1.000000-15.000000-5,-1.000000-17.000000-5,1.000000-15.000000-6,-1.000000-15.000000-7,1.000000-16.000000-6</inkml:trace>
</inkml:ink>
</file>

<file path=ppt/ink/ink14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0:10"/>
    </inkml:context>
    <inkml:brush xml:id="br0">
      <inkml:brushProperty name="width" value="0.0426143743097782" units="cm"/>
      <inkml:brushProperty name="height" value="0.0426143743097782" units="cm"/>
      <inkml:brushProperty name="color" value="#F2395B"/>
      <inkml:brushProperty name="ignorePressure" value="0"/>
    </inkml:brush>
  </inkml:definitions>
  <inkml:trace contextRef="#ctx0" brushRef="#br0">97350.000000 44400.000000 516,'0.000000'-47.000000'-21,"0.000000"6.000000"15 ,0.000000 7.000000 15,0.000000 6.000000 15,-4.000000 13.000000 12,-5.000000 23.000000 12,-7.000000 22.000000 11,-5.000000 22.000000 12,-9.000000 10.000000-1,-9.000000 1.000000-13,-10.000000-1.000000-12,-8.000000 1.000000-12,-4.000000-1.000000-10,3.000000 1.000000-5,3.000000-1.000000-6,4.000000 1.000000-6,1.000000-4.000000-8,0.000000-6.000000-7,0.000000-6.000000-8,0.000000-6.000000-8,3.000000-6.000000-3,6.000000-2.000000 3,7.000000-3.000000 3,6.000000-3.000000 3,10.000000-9.000000-8,17.000000-11.000000-16,15.000000-14.000000-17,16.000000-11.000000-16</inkml:trace>
</inkml:ink>
</file>

<file path=ppt/ink/ink14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0:10"/>
    </inkml:context>
    <inkml:brush xml:id="br0">
      <inkml:brushProperty name="width" value="0.0499362163245678" units="cm"/>
      <inkml:brushProperty name="height" value="0.0499362163245678" units="cm"/>
      <inkml:brushProperty name="color" value="#F2395B"/>
      <inkml:brushProperty name="ignorePressure" value="0"/>
    </inkml:brush>
  </inkml:definitions>
  <inkml:trace contextRef="#ctx0" brushRef="#br0">97650.000000 44300.000000 440,'28.000000'-19.000000'9,"6.000000"13.000000"19 ,7.000000 12.000000 17,6.000000 13.000000 20,4.000000 7.000000 2,4.000000 4.000000-10,3.000000 3.000000-12,3.000000 3.000000-11,-1.000000 1.000000-7,-2.000000 1.000000-2,-3.000000-1.000000-2,-3.000000 1.000000-3,-2.000000-1.000000-1,0.000000 1.000000-1,0.000000-1.000000-1,0.000000 1.000000-1,-2.000000-3.000000-2,-3.000000-2.000000-1,-3.000000-3.000000-3,-2.000000-3.000000-2,-14.000000-6.000000-14,-21.000000-5.000000-23,-22.000000-7.000000-23,-22.000000-5.000000-25</inkml:trace>
</inkml:ink>
</file>

<file path=ppt/ink/ink144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0:13"/>
    </inkml:context>
    <inkml:brush xml:id="br0">
      <inkml:brushProperty name="width" value="0.0434021130204201" units="cm"/>
      <inkml:brushProperty name="height" value="0.0434021130204201" units="cm"/>
      <inkml:brushProperty name="color" value="#F2395B"/>
      <inkml:brushProperty name="ignorePressure" value="0"/>
    </inkml:brush>
  </inkml:definitions>
  <inkml:trace contextRef="#ctx0" brushRef="#br0">85150.000000 45550.000000 506,'-15.000000'-22.000000'49,"23.000000"6.000000"2 ,22.000000 7.000000 3,22.000000 6.000000 2,12.000000 4.000000-2,3.000000 4.000000-10,3.000000 3.000000-8,4.000000 3.000000-8,4.000000-1.000000-7,6.000000-2.000000-2,7.000000-3.000000-2,6.000000-3.000000-3,7.000000-2.000000-2,10.000000 0.000000-2,10.000000 0.000000-1,9.000000 0.000000-1,2.000000 0.000000-2,-2.000000 0.000000-2,-3.000000 0.000000-3,-3.000000 0.000000-1,-4.000000-2.000000-4,-3.000000-3.000000-7,-3.000000-3.000000-6,-2.000000-2.000000-6,-6.000000-1.000000-4,-6.000000 3.000000-2,-6.000000 3.000000-1,-6.000000 4.000000-2,-10.000000 1.000000 0,-12.000000 0.000000 1,-13.000000 0.000000-1,-12.000000 0.000000 1,-18.000000-2.000000-2,-21.000000-3.000000-4,-22.000000-3.000000-5,-22.000000-2.000000-5,-8.000000 0.000000 3,6.000000 7.000000 9,7.000000 6.000000 9,6.000000 7.000000 9</inkml:trace>
</inkml:ink>
</file>

<file path=ppt/ink/ink144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0:14"/>
    </inkml:context>
    <inkml:brush xml:id="br0">
      <inkml:brushProperty name="width" value="0.0374693013727665" units="cm"/>
      <inkml:brushProperty name="height" value="0.0374693013727665" units="cm"/>
      <inkml:brushProperty name="color" value="#F2395B"/>
      <inkml:brushProperty name="ignorePressure" value="0"/>
    </inkml:brush>
  </inkml:definitions>
  <inkml:trace contextRef="#ctx0" brushRef="#br0">86200.000000 44850.000000 587,'18.000000'-44.000000'9,"-11.000000"13.000000"20 ,-14.000000 12.000000 19,-11.000000 13.000000 19,-12.000000 10.000000 3,-9.000000 10.000000-13,-10.000000 10.000000-14,-8.000000 9.000000-13,-9.000000 7.000000-9,-6.000000 7.000000-4,-6.000000 6.000000-6,-6.000000 7.000000-3,-2.000000 0.000000-6,3.000000-2.000000-2,3.000000-3.000000-5,4.000000-3.000000-3,4.000000-4.000000-2,6.000000-3.000000 0,7.000000-3.000000-1,6.000000-2.000000-1,6.000000-5.000000 1,6.000000-2.000000 2,7.000000-3.000000 2,6.000000-3.000000 2,9.000000 2.000000 1,13.000000 10.000000 3,12.000000 10.000000 1,13.000000 9.000000 2,16.000000 2.000000 2,23.000000-2.000000 1,22.000000-3.000000 0,22.000000-3.000000 1,8.000000-4.000000-1,-2.000000-3.000000-2,-3.000000-3.000000-2,-3.000000-2.000000-2,-4.000000-1.000000-4,-3.000000 3.000000-2,-3.000000 3.000000-5,-2.000000 4.000000-3,-8.000000-3.000000-5,-8.000000-5.000000-6,-10.000000-7.000000-7,-9.000000-5.000000-6,-9.000000-6.000000-5,-5.000000-3.000000-1,-7.000000-3.000000-2,-5.000000-2.000000-2</inkml:trace>
</inkml:ink>
</file>

<file path=ppt/ink/ink144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0:15"/>
    </inkml:context>
    <inkml:brush xml:id="br0">
      <inkml:brushProperty name="width" value="0.0410320796072483" units="cm"/>
      <inkml:brushProperty name="height" value="0.0410320796072483" units="cm"/>
      <inkml:brushProperty name="color" value="#F2395B"/>
      <inkml:brushProperty name="ignorePressure" value="0"/>
    </inkml:brush>
  </inkml:definitions>
  <inkml:trace contextRef="#ctx0" brushRef="#br0">77200.000000 44500.000000 536,'-24.000000'-24.000000'0,"4.000000"4.000000"0 ,3.000000 3.000000 0,3.000000 3.000000 0,3.000000 6.000000 6,3.000000 9.000000 12,3.000000 10.000000 11,4.000000 10.000000 13,1.000000 7.000000 3,0.000000 6.000000-5,0.000000 7.000000-6,0.000000 6.000000-4,0.000000 7.000000-5,0.000000 10.000000-1,0.000000 10.000000-2,0.000000 9.000000-2,0.000000 7.000000-1,0.000000 7.000000-2,0.000000 6.000000 0,0.000000 7.000000-1,-5.000000 5.000000-2,-9.000000 7.000000-1,-10.000000 6.000000-2,-8.000000 7.000000-1,-6.000000 5.000000-3,1.000000 7.000000-3,-1.000000 6.000000-3,1.000000 7.000000-4,1.000000-4.000000-2,3.000000-12.000000-3,3.000000-13.000000-4,4.000000-12.000000-4,2.000000-15.000000-4,4.000000-15.000000-8,3.000000-15.000000-6,3.000000-16.000000-8,1.000000-23.000000-4,1.000000-27.000000-1,-1.000000-28.000000-3,1.000000-28.000000-2,1.000000-12.000000 3,3.000000 7.000000 7,3.000000 6.000000 6,4.000000 7.000000 7</inkml:trace>
</inkml:ink>
</file>

<file path=ppt/ink/ink1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0:38"/>
    </inkml:context>
    <inkml:brush xml:id="br0">
      <inkml:brushProperty name="width" value="0.0358688309788704" units="cm"/>
      <inkml:brushProperty name="height" value="0.0358688309788704" units="cm"/>
      <inkml:brushProperty name="color" value="#00BFF3"/>
      <inkml:brushProperty name="ignorePressure" value="0"/>
    </inkml:brush>
  </inkml:definitions>
  <inkml:trace contextRef="#ctx0" brushRef="#br0">84000.000000 57200.000000 613,'-44.000000'-40.000000'33,"13.000000"23.000000"4 ,12.000000 22.000000 5,13.000000 22.000000 4,6.000000 15.000000-1,0.000000 9.000000-7,0.000000 10.000000-7,0.000000 10.000000-6,0.000000 5.000000-5,0.000000 4.000000-1,0.000000 3.000000-1,0.000000 3.000000-2,-2.000000 1.000000-4,-3.000000 1.000000-8,-3.000000-1.000000-7,-2.000000 1.000000-9,-5.000000-1.000000-8,-2.000000 1.000000-6,-3.000000-1.000000-7,-3.000000 1.000000-7,-1.000000-7.000000-3,4.000000-12.000000 1,3.000000-13.000000 2,3.000000-12.000000 2,1.000000-15.000000 1,1.000000-15.000000 1,-1.000000-15.000000 2,1.000000-16.000000 1</inkml:trace>
</inkml:ink>
</file>

<file path=ppt/ink/ink145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0:15"/>
    </inkml:context>
    <inkml:brush xml:id="br0">
      <inkml:brushProperty name="width" value="0.0375073850154877" units="cm"/>
      <inkml:brushProperty name="height" value="0.0375073850154877" units="cm"/>
      <inkml:brushProperty name="color" value="#F2395B"/>
      <inkml:brushProperty name="ignorePressure" value="0"/>
    </inkml:brush>
  </inkml:definitions>
  <inkml:trace contextRef="#ctx0" brushRef="#br0">77250.000000 44600.000000 586,'20.000000'-111.000000'0,"-9.000000"28.000000"0 ,-10.000000 28.000000 0,-8.000000 29.000000 0,-6.000000 11.000000 3,1.000000-2.000000 7,-1.000000-3.000000 5,1.000000-3.000000 7,-4.000000 10.000000 7,-6.000000 26.000000 6,-6.000000 24.000000 8,-6.000000 26.000000 7,-4.000000 15.000000-1,1.000000 6.000000-7,-1.000000 7.000000-8,1.000000 6.000000-7,-4.000000-1.000000-6,-6.000000-5.000000-6,-6.000000-7.000000-4,-6.000000-5.000000-4,-2.000000-6.000000-7,3.000000-3.000000-5,3.000000-3.000000-6,4.000000-2.000000-6,4.000000-8.000000-2,6.000000-8.000000 3,7.000000-10.000000 2,6.000000-9.000000 4,3.000000-10.000000-9,0.000000-9.000000-20,0.000000-10.000000-20,0.000000-8.000000-20</inkml:trace>
</inkml:ink>
</file>

<file path=ppt/ink/ink14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0:15"/>
    </inkml:context>
    <inkml:brush xml:id="br0">
      <inkml:brushProperty name="width" value="0.0407115258276463" units="cm"/>
      <inkml:brushProperty name="height" value="0.0407115258276463" units="cm"/>
      <inkml:brushProperty name="color" value="#F2395B"/>
      <inkml:brushProperty name="ignorePressure" value="0"/>
    </inkml:brush>
  </inkml:definitions>
  <inkml:trace contextRef="#ctx0" brushRef="#br0">77350.000000 44650.000000 540,'92.000000'3.000000'78,"-16.000000"6.000000"-17 ,-15.000000 7.000000-17,-15.000000 6.000000-17,-6.000000 4.000000-7,7.000000 4.000000 4,6.000000 3.000000 3,7.000000 3.000000 4,0.000000 1.000000 0,-2.000000 1.000000-3,-3.000000-1.000000-4,-3.000000 1.000000-2,-4.000000-3.000000-5,-3.000000-2.000000-4,-3.000000-3.000000-5,-2.000000-3.000000-3</inkml:trace>
</inkml:ink>
</file>

<file path=ppt/ink/ink145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0:18"/>
    </inkml:context>
    <inkml:brush xml:id="br0">
      <inkml:brushProperty name="width" value="0.0460407137870789" units="cm"/>
      <inkml:brushProperty name="height" value="0.0460407137870789" units="cm"/>
      <inkml:brushProperty name="color" value="#F2395B"/>
      <inkml:brushProperty name="ignorePressure" value="0"/>
    </inkml:brush>
  </inkml:definitions>
  <inkml:trace contextRef="#ctx0" brushRef="#br0">95150.000000 34350.000000 477,'0.000000'-47.000000'5,"0.000000"6.000000"7 ,0.000000 7.000000 9,0.000000 6.000000 9,1.000000 10.000000 4,4.000000 17.000000 1,3.000000 15.000000-1,3.000000 16.000000 1,1.000000 10.000000-1,1.000000 7.000000-2,-1.000000 6.000000-2,1.000000 7.000000-2,-1.000000 5.000000-2,1.000000 7.000000-3,-1.000000 6.000000-1,1.000000 7.000000-2,-3.000000 5.000000-1,-2.000000 7.000000-2,-3.000000 6.000000-1,-3.000000 7.000000-1,-2.000000 4.000000-2,0.000000 3.000000-3,0.000000 3.000000-3,0.000000 4.000000-3,-2.000000-1.000000-3,-3.000000-3.000000-6,-3.000000-3.000000-4,-2.000000-2.000000-6,-3.000000-6.000000-2,1.000000-6.000000 0,-1.000000-6.000000 1,1.000000-6.000000-1,-3.000000-9.000000 0,-2.000000-8.000000 2,-3.000000-10.000000-1,-3.000000-9.000000 2,-1.000000-16.000000-9,4.000000-22.000000-17,3.000000-22.000000-18,3.000000-21.000000-17,3.000000-10.000000-2,3.000000 3.000000 17,3.000000 3.000000 15,4.000000 4.000000 16,1.000000-1.000000 9,0.000000-3.000000 4,0.000000-3.000000 5,0.000000-2.000000 3</inkml:trace>
</inkml:ink>
</file>

<file path=ppt/ink/ink1453.xml><?xml version="1.0" encoding="utf-8"?>
<inkml:ink xmlns:inkml="http://www.w3.org/2003/InkML">
  <annotation type="ScanImages2ExtractSignatures">1</annotation>
  <annotation type="ScanImagesWidth">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0:18"/>
    </inkml:context>
    <inkml:brush xml:id="br0">
      <inkml:brushProperty name="width" value="0.0387607999145985" units="cm"/>
      <inkml:brushProperty name="height" value="0.0387607999145985" units="cm"/>
      <inkml:brushProperty name="color" value="#F2395B"/>
      <inkml:brushProperty name="ignorePressure" value="0"/>
    </inkml:brush>
  </inkml:definitions>
  <inkml:trace contextRef="#ctx0" brushRef="#br0">95150.000000 34200.000000 567,'-2.000000'-60.000000'35,"-3.000000"32.000000"9 ,-3.000000 31.000000 11,-2.000000 32.000000 10,-5.000000 18.000000-1,-2.000000 6.000000-12,-3.000000 7.000000-12,-3.000000 6.000000-11,-7.000000 1.000000-9,-9.000000-3.000000-6,-10.000000-3.000000-4,-8.000000-2.000000-5,-6.000000-5.000000-7,1.000000-2.000000-5,-1.000000-3.000000-7,1.000000-3.000000-5,2.000000-4.000000-7,7.000000-3.000000-5,6.000000-3.000000-6,7.000000-2.000000-5,4.000000-8.000000-6,3.000000-8.000000-2,3.000000-10.000000-5,4.000000-9.000000-4</inkml:trace>
</inkml:ink>
</file>

<file path=ppt/ink/ink1454.xml><?xml version="1.0" encoding="utf-8"?>
<inkml:ink xmlns:inkml="http://www.w3.org/2003/InkML">
  <annotation type="ScanImages2ExtractSignatures">1</annotation>
  <annotation type="ScanImagesWidth">33620480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0:19"/>
    </inkml:context>
    <inkml:brush xml:id="br0">
      <inkml:brushProperty name="width" value="0.0438306331634521" units="cm"/>
      <inkml:brushProperty name="height" value="0.0438306331634521" units="cm"/>
      <inkml:brushProperty name="color" value="#F2395B"/>
      <inkml:brushProperty name="ignorePressure" value="0"/>
    </inkml:brush>
  </inkml:definitions>
  <inkml:trace contextRef="#ctx0" brushRef="#br0">95350.000000 34350.000000 501,'46.000000'0.000000'5,"-5.000000"0.000000"9 ,-7.000000 0.000000 9,-5.000000 0.000000 10,-1.000000 3.000000 4,6.000000 6.000000-2,7.000000 7.000000 0,6.000000 6.000000-2,4.000000 4.000000 2,4.000000 4.000000 1,3.000000 3.000000 2,3.000000 3.000000 2,-1.000000 1.000000-2,-2.000000 1.000000-6,-3.000000-1.000000-7,-3.000000 1.000000-7,-6.000000-3.000000-5,-5.000000-2.000000-6,-7.000000-3.000000-6,-5.000000-3.000000-4</inkml:trace>
</inkml:ink>
</file>

<file path=ppt/ink/ink145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0:20"/>
    </inkml:context>
    <inkml:brush xml:id="br0">
      <inkml:brushProperty name="width" value="0.0443331934511662" units="cm"/>
      <inkml:brushProperty name="height" value="0.0443331934511662" units="cm"/>
      <inkml:brushProperty name="color" value="#F2395B"/>
      <inkml:brushProperty name="ignorePressure" value="0"/>
    </inkml:brush>
  </inkml:definitions>
  <inkml:trace contextRef="#ctx0" brushRef="#br0">87050.000000 36650.000000 496,'1.000000'-46.000000'0,"4.000000"10.000000"0 ,3.000000 10.000000 0,3.000000 9.000000 0,1.000000 4.000000 3,1.000000 1.000000 6,-1.000000-1.000000 6,1.000000 1.000000 6,1.000000 2.000000 5,3.000000 7.000000 1,3.000000 6.000000 3,4.000000 7.000000 1,-1.000000 7.000000 1,-3.000000 9.000000-4,-3.000000 10.000000-2,-2.000000 10.000000-3,-3.000000 7.000000-2,1.000000 6.000000 0,-1.000000 7.000000 0,1.000000 6.000000-1,-1.000000 4.000000-1,1.000000 4.000000-1,-1.000000 3.000000 0,1.000000 3.000000-2,-3.000000 3.000000-1,-2.000000 3.000000-3,-3.000000 3.000000-3,-3.000000 4.000000-1,-2.000000-1.000000-2,0.000000-3.000000 1,0.000000-3.000000 1,0.000000-2.000000 1,-4.000000-1.000000-4,-5.000000 3.000000-10,-7.000000 3.000000-8,-5.000000 4.000000-9,-3.000000-4.000000-6,4.000000-9.000000-4,3.000000-10.000000-4,3.000000-8.000000-3,-1.000000-12.000000-2,-2.000000-12.000000 0,-3.000000-13.000000-1,-3.000000-12.000000 0,-2.000000-9.000000 0,0.000000-2.000000 2,0.000000-3.000000 1,0.000000-3.000000 2,0.000000-7.000000 3,0.000000-9.000000 8,0.000000-10.000000 5,0.000000-8.000000 8,0.000000-6.000000 3,0.000000 1.000000 3,0.000000-1.000000 2,0.000000 1.000000 2</inkml:trace>
</inkml:ink>
</file>

<file path=ppt/ink/ink145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0:20"/>
    </inkml:context>
    <inkml:brush xml:id="br0">
      <inkml:brushProperty name="width" value="0.0422421731054783" units="cm"/>
      <inkml:brushProperty name="height" value="0.0422421731054783" units="cm"/>
      <inkml:brushProperty name="color" value="#F2395B"/>
      <inkml:brushProperty name="ignorePressure" value="0"/>
    </inkml:brush>
  </inkml:definitions>
  <inkml:trace contextRef="#ctx0" brushRef="#br0">86600.000000 37700.000000 520,'67.000000'73.000000'120,"-16.000000"-3.000000"-25 ,-15.000000-3.000000-27,-15.000000-2.000000-25,-9.000000 2.000000-15,1.000000 9.000000-4,-1.000000 10.000000-3,1.000000 10.000000-3,-3.000000 0.000000-3,-2.000000-5.000000-2,-3.000000-7.000000-3,-3.000000-5.000000-1,-1.000000-8.000000-2,4.000000-5.000000-3,3.000000-7.000000-1,3.000000-5.000000-1,7.000000-19.000000-3,14.000000-27.000000-3,11.000000-28.000000-2,14.000000-28.000000-2,8.000000-23.000000-1,7.000000-15.000000 0,6.000000-15.000000 0,7.000000-16.000000 1,15.000000-13.000000-3,25.000000-9.000000-10,25.000000-10.000000-7,25.000000-8.000000-9,3.000000 7.000000-3,-19.000000 25.000000 1,-18.000000 25.000000 1,-19.000000 25.000000 1,-18.000000 17.000000-1,-15.000000 9.000000-2,-15.000000 10.000000-2,-16.000000 10.000000-2</inkml:trace>
</inkml:ink>
</file>

<file path=ppt/ink/ink1457.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0:41"/>
    </inkml:context>
    <inkml:brush xml:id="br0">
      <inkml:brushProperty name="width" value="0.0385848507285118" units="cm"/>
      <inkml:brushProperty name="height" value="0.0385848507285118" units="cm"/>
      <inkml:brushProperty name="color" value="#000000"/>
      <inkml:brushProperty name="ignorePressure" value="0"/>
    </inkml:brush>
  </inkml:definitions>
  <inkml:trace contextRef="#ctx0" brushRef="#br0">74650.000000 3700.000000 570,'-44.000000'14.000000'64,"13.000000"28.000000"-10 ,12.000000 28.000000-9,13.000000 29.000000-10,6.000000 4.000000-7,0.000000-19.000000-6,0.000000-18.000000-3,0.000000-19.000000-6,-2.000000-5.000000-2,-3.000000 9.000000 1,-3.000000 10.000000 0,-2.000000 10.000000 0,-1.000000 4.000000 1,3.000000 0.000000 0,3.000000 0.000000 0,4.000000 0.000000-1,-1.000000 3.000000 0,-3.000000 6.000000-2,-3.000000 7.000000-1,-2.000000 6.000000-1,-1.000000 7.000000-2,3.000000 10.000000-2,3.000000 10.000000-2,4.000000 9.000000-2,1.000000 6.000000-1,0.000000 3.000000 0,0.000000 3.000000-2,0.000000 4.000000 0,0.000000-3.000000-1,0.000000-5.000000 0,0.000000-7.000000-1,0.000000-5.000000 1,0.000000-4.000000-1,0.000000 0.000000-1,0.000000 0.000000 1,0.000000 0.000000-1,0.000000-2.000000 1,0.000000-3.000000 0,0.000000-3.000000 0,0.000000-2.000000 2,0.000000 2.000000 0,0.000000 9.000000 0,0.000000 10.000000 0,0.000000 10.000000 1,0.000000 2.000000 0,0.000000-3.000000 0,0.000000-3.000000-1,0.000000-2.000000 0,0.000000-5.000000 1,0.000000-2.000000-1,0.000000-3.000000 1,0.000000-3.000000-1,-2.000000-6.000000 1,-3.000000-5.000000 0,-3.000000-7.000000 0,-2.000000-5.000000 1,-1.000000-6.000000-1,3.000000-3.000000 0,3.000000-3.000000-1,4.000000-2.000000 0,1.000000-1.000000-1,0.000000 3.000000-1,0.000000 3.000000-1,0.000000 4.000000-1,1.000000 4.000000-1,4.000000 6.000000 1,3.000000 7.000000-1,3.000000 6.000000 0,-1.000000-1.000000 0,-2.000000-5.000000-1,-3.000000-7.000000 0,-3.000000-5.000000 0,-2.000000-9.000000-1,0.000000-9.000000 0,0.000000-10.000000 0,0.000000-8.000000-1,-2.000000-6.000000 0,-3.000000 1.000000 0,-3.000000-1.000000-1,-2.000000 1.000000 0,-3.000000-3.000000 0,1.000000-2.000000-1,-1.000000-3.000000-1,1.000000-3.000000 0,-1.000000-12.000000-3,1.000000-18.000000-7,-1.000000-19.000000-6,1.000000-18.000000-7</inkml:trace>
</inkml:ink>
</file>

<file path=ppt/ink/ink14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0:41"/>
    </inkml:context>
    <inkml:brush xml:id="br0">
      <inkml:brushProperty name="width" value="0.0306332036852837" units="cm"/>
      <inkml:brushProperty name="height" value="0.0306332036852837" units="cm"/>
      <inkml:brushProperty name="color" value="#000000"/>
      <inkml:brushProperty name="ignorePressure" value="0"/>
    </inkml:brush>
  </inkml:definitions>
  <inkml:trace contextRef="#ctx0" brushRef="#br0">74600.000000 3150.000000 718,'-27.000000'26.000000'62,"-3.000000"4.000000"-13 ,-3.000000 3.000000-14,-2.000000 3.000000-14,-5.000000 4.000000-7,-2.000000 7.000000-1,-3.000000 6.000000 1,-3.000000 7.000000-1,-2.000000 2.000000-1,0.000000 1.000000 0,0.000000-1.000000 0,0.000000 1.000000-1,0.000000 1.000000-3,0.000000 3.000000-3,0.000000 3.000000-4,0.000000 4.000000-5,1.000000-1.000000-5,4.000000-3.000000-5,3.000000-3.000000-5,3.000000-2.000000-7,4.000000-6.000000-4,7.000000-6.000000-2,6.000000-6.000000-4,7.000000-6.000000-2,5.000000-7.000000-1,7.000000-6.000000 1,6.000000-6.000000 2,7.000000-6.000000 2</inkml:trace>
</inkml:ink>
</file>

<file path=ppt/ink/ink14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0:41"/>
    </inkml:context>
    <inkml:brush xml:id="br0">
      <inkml:brushProperty name="width" value="0.0348659306764603" units="cm"/>
      <inkml:brushProperty name="height" value="0.0348659306764603" units="cm"/>
      <inkml:brushProperty name="color" value="#000000"/>
      <inkml:brushProperty name="ignorePressure" value="0"/>
    </inkml:brush>
  </inkml:definitions>
  <inkml:trace contextRef="#ctx0" brushRef="#br0">74500.000000 3500.000000 630,'26.000000'-18.000000'63,"4.000000"17.000000"-9 ,3.000000 15.000000-9,3.000000 16.000000-9,-1.000000 9.000000-6,-2.000000 3.000000-3,-3.000000 3.000000-3,-3.000000 4.000000-3,-1.000000 1.000000-3,4.000000 0.000000-2,3.000000 0.000000-3,3.000000 0.000000-2,1.000000-2.000000-4,1.000000-3.000000-3,-1.000000-3.000000-3,1.000000-2.000000-5,-3.000000-1.000000-5,-2.000000 3.000000-10,-3.000000 3.000000-9,-3.000000 4.000000-10,-4.000000-1.000000-2,-3.000000-3.000000 6,-3.000000-3.000000 5,-2.000000-2.000000 5</inkml:trace>
</inkml:ink>
</file>

<file path=ppt/ink/ink1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0:38"/>
    </inkml:context>
    <inkml:brush xml:id="br0">
      <inkml:brushProperty name="width" value="0.0288936067372561" units="cm"/>
      <inkml:brushProperty name="height" value="0.0288936067372561" units="cm"/>
      <inkml:brushProperty name="color" value="#00BFF3"/>
      <inkml:brushProperty name="ignorePressure" value="0"/>
    </inkml:brush>
  </inkml:definitions>
  <inkml:trace contextRef="#ctx0" brushRef="#br0">83800.000000 58400.000000 761,'1.000000'-46.000000'3,"4.000000"10.000000"6 ,3.000000 10.000000 5,3.000000 9.000000 6,4.000000 4.000000 4,7.000000 1.000000-1,6.000000-1.000000 1,7.000000 1.000000 0,4.000000 1.000000-1,3.000000 3.000000-4,3.000000 3.000000-3,4.000000 4.000000-3,1.000000 1.000000-4,0.000000 0.000000-1,0.000000 0.000000-2,0.000000 0.000000-3,-2.000000 1.000000-5,-3.000000 4.000000-10,-3.000000 3.000000-11,-2.000000 3.000000-10</inkml:trace>
</inkml:ink>
</file>

<file path=ppt/ink/ink1460.xml><?xml version="1.0" encoding="utf-8"?>
<inkml:ink xmlns:inkml="http://www.w3.org/2003/InkML">
  <annotation type="ScanImages2ExtractSignatures">1</annotation>
  <annotation type="ScanImagesWidth">995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0:43"/>
    </inkml:context>
    <inkml:brush xml:id="br0">
      <inkml:brushProperty name="width" value="0.0374427661299706" units="cm"/>
      <inkml:brushProperty name="height" value="0.0374427661299706" units="cm"/>
      <inkml:brushProperty name="color" value="#000000"/>
      <inkml:brushProperty name="ignorePressure" value="0"/>
    </inkml:brush>
  </inkml:definitions>
  <inkml:trace contextRef="#ctx0" brushRef="#br0">74650.000000 11450.000000 587,'-22.000000'92.000000'9,"6.000000"-16.000000"-1 ,7.000000-15.000000 0,6.000000-15.000000-1,3.000000-6.000000-1,0.000000 7.000000 0,0.000000 6.000000 0,0.000000 7.000000-1,0.000000 2.000000 0,0.000000 1.000000-2,0.000000-1.000000 0,0.000000 1.000000-2,0.000000 1.000000 0,0.000000 3.000000-2,0.000000 3.000000-1,0.000000 4.000000-1,-4.000000-3.000000 0,-5.000000-5.000000-1,-7.000000-7.000000 0,-5.000000-5.000000-1,-1.000000-8.000000 1,6.000000-5.000000 1,7.000000-7.000000 0,6.000000-5.000000 1,3.000000-4.000000-3,0.000000 0.000000-6,0.000000 0.000000-5,0.000000 0.000000-7,4.000000-4.000000 7,10.000000-5.000000 20,10.000000-7.000000 18,9.000000-5.000000 19,2.000000-4.000000 6,-2.000000 0.000000-7,-3.000000 0.000000-7,-3.000000 0.000000-8,1.000000 1.000000-6,6.000000 4.000000-3,7.000000 3.000000-3,6.000000 3.000000-3,3.000000-1.000000-2,0.000000-2.000000 0,0.000000-3.000000-1,0.000000-3.000000 0,3.000000-1.000000-1,6.000000 4.000000-3,7.000000 3.000000-3,6.000000 3.000000-3,3.000000-1.000000-1,0.000000-2.000000 3,0.000000-3.000000 1,0.000000-3.000000 2,1.000000-2.000000 1,4.000000 0.000000 0,3.000000 0.000000 0,3.000000 0.000000 1,1.000000 0.000000-1,1.000000 0.000000 1,-1.000000 0.000000 1,1.000000 0.000000 0,-3.000000 0.000000 0,-2.000000 0.000000 0,-3.000000 0.000000 0,-3.000000 0.000000 1,2.000000 0.000000-2,10.000000 0.000000-2,10.000000 0.000000-2,9.000000 0.000000-2,2.000000 0.000000 0,-2.000000 0.000000 1,-3.000000 0.000000 2,-3.000000 0.000000 0,-6.000000 0.000000 2,-5.000000 0.000000 0,-7.000000 0.000000 0,-5.000000 0.000000 0,-3.000000-2.000000 1,4.000000-3.000000-1,3.000000-3.000000 1,3.000000-2.000000-1,1.000000-1.000000 0,1.000000 3.000000 1,-1.000000 3.000000 0,1.000000 4.000000-1,-1.000000 1.000000 1,1.000000 0.000000-1,-1.000000 0.000000 0,1.000000 0.000000 0,-3.000000 0.000000-1,-2.000000 0.000000 0,-3.000000 0.000000-1,-3.000000 0.000000 0,1.000000 0.000000-1,6.000000 0.000000 1,7.000000 0.000000-1,6.000000 0.000000 1,-1.000000 0.000000-1,-5.000000 0.000000 1,-7.000000 0.000000 0,-5.000000 0.000000 0,2.000000-2.000000 0,13.000000-3.000000 1,12.000000-3.000000 0,13.000000-2.000000 0,2.000000-1.000000 0,-5.000000 3.000000 0,-7.000000 3.000000 0,-5.000000 4.000000 1,-6.000000 1.000000-1,-3.000000 0.000000 0,-3.000000 0.000000-1,-2.000000 0.000000 1,-1.000000 0.000000-1,3.000000 0.000000 0,3.000000 0.000000 1,4.000000 0.000000-1,-1.000000 0.000000-1,-3.000000 0.000000 1,-3.000000 0.000000-2,-2.000000 0.000000 1,-3.000000 0.000000-1,1.000000 0.000000 0,-1.000000 0.000000 0,1.000000 0.000000 0,1.000000-2.000000 1,3.000000-3.000000-1,3.000000-3.000000 0,4.000000-2.000000 1,-3.000000-1.000000-1,-5.000000 3.000000 1,-7.000000 3.000000 0,-5.000000 4.000000-1,-4.000000 1.000000 1,0.000000 0.000000 0,0.000000 0.000000 0,0.000000 0.000000 0,1.000000 0.000000 0,4.000000 0.000000 1,3.000000 0.000000-1,3.000000 0.000000 0,1.000000 0.000000 0,1.000000 0.000000 0,-1.000000 0.000000-1,1.000000 0.000000 1,1.000000-2.000000-1,3.000000-3.000000 1,3.000000-3.000000-1,4.000000-2.000000 1,2.000000-3.000000 0,4.000000 1.000000-1,3.000000-1.000000 0,3.000000 1.000000 0,1.000000-1.000000-1,1.000000 1.000000 0,-1.000000-1.000000 0,1.000000 1.000000-1,-3.000000 1.000000 0,-2.000000 3.000000 0,-3.000000 3.000000 0,-3.000000 4.000000 0,-2.000000 1.000000 0,0.000000 0.000000 0,0.000000 0.000000 1,0.000000 0.000000 0,0.000000 0.000000 0,0.000000 0.000000 1,0.000000 0.000000 1,0.000000 0.000000 0,1.000000 0.000000 0,4.000000 0.000000 0,3.000000 0.000000 0,3.000000 0.000000-1,1.000000 0.000000 0,1.000000 0.000000 0,-1.000000 0.000000 0,1.000000 0.000000 0,1.000000-2.000000 1,3.000000-3.000000-1,3.000000-3.000000 0,4.000000-2.000000 1,1.000000-1.000000-1,0.000000 3.000000 0,0.000000 3.000000-1,0.000000 4.000000 0,0.000000 1.000000 0,0.000000 0.000000-1,0.000000 0.000000-1,0.000000 0.000000 0,0.000000 0.000000 0,0.000000 0.000000-1,0.000000 0.000000 1,0.000000 0.000000 0,1.000000-2.000000 0,4.000000-3.000000 1,3.000000-3.000000 0,3.000000-2.000000 0,3.000000-5.000000 1,3.000000-2.000000 0,3.000000-3.000000-1,4.000000-3.000000 1,-1.000000-1.000000 0,-3.000000 4.000000-1,-3.000000 3.000000 0,-2.000000 3.000000-1,-6.000000 3.000000 1,-6.000000 3.000000-1,-6.000000 3.000000 1,-6.000000 4.000000 1,-6.000000 1.000000-1,-2.000000 0.000000-1,-3.000000 0.000000 1,-3.000000 0.000000-1,-1.000000-2.000000 1,4.000000-3.000000-1,3.000000-3.000000 2,3.000000-2.000000 0,3.000000-3.000000 0,3.000000 1.000000 1,3.000000-1.000000 0,4.000000 1.000000 1,2.000000-3.000000 0,4.000000-2.000000 0,3.000000-3.000000-1,3.000000-3.000000 0,-1.000000 1.000000 0,-2.000000 6.000000-1,-3.000000 7.000000 1,-3.000000 6.000000-1,-2.000000 1.000000 0,0.000000-3.000000-1,0.000000-3.000000-1,0.000000-2.000000-2,-4.000000-1.000000 0,-5.000000 3.000000 1,-7.000000 3.000000 1,-5.000000 4.000000-1,-6.000000 1.000000 1,-3.000000 0.000000-1,-3.000000 0.000000-1,-2.000000 0.000000 0,-3.000000 0.000000-1,1.000000 0.000000 2,-1.000000 0.000000 1,1.000000 0.000000 1,1.000000 0.000000 0,3.000000 0.000000 2,3.000000 0.000000 1,4.000000 0.000000 0,2.000000 0.000000-1,4.000000 0.000000-1,3.000000 0.000000-3,3.000000 0.000000-2,-1.000000-2.000000-2,-2.000000-3.000000-1,-3.000000-3.000000 0,-3.000000-2.000000-1,-4.000000-1.000000-1,-3.000000 3.000000-1,-3.000000 3.000000-1,-2.000000 4.000000-1,-3.000000-1.000000 0,1.000000-3.000000-1,-1.000000-3.000000 0,1.000000-2.000000 1,-4.000000-1.000000-1,-6.000000 3.000000 1,-6.000000 3.000000-1,-6.000000 4.000000 2,-9.000000 1.000000 0,-8.000000 0.000000 1,-10.000000 0.000000 3,-9.000000 0.000000 1,-7.000000-2.000000 2,-3.000000-3.000000 1,-3.000000-3.000000 2,-2.000000-2.000000 1</inkml:trace>
</inkml:ink>
</file>

<file path=ppt/ink/ink146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0:44"/>
    </inkml:context>
    <inkml:brush xml:id="br0">
      <inkml:brushProperty name="width" value="0.0383371338248253" units="cm"/>
      <inkml:brushProperty name="height" value="0.0383371338248253" units="cm"/>
      <inkml:brushProperty name="color" value="#000000"/>
      <inkml:brushProperty name="ignorePressure" value="0"/>
    </inkml:brush>
  </inkml:definitions>
  <inkml:trace contextRef="#ctx0" brushRef="#br0">97350.000000 10850.000000 573,'6.000000'54.000000'6,"13.000000"10.000000"10 ,12.000000 10.000000 11,13.000000 9.000000 12,6.000000 1.000000 2,0.000000-6.000000-4,0.000000-6.000000-4,0.000000-6.000000-5,1.000000-6.000000-3,4.000000-2.000000-3,3.000000-3.000000-3,3.000000-3.000000-2,4.000000-2.000000-2,7.000000 0.000000-1,6.000000 0.000000-1,7.000000 0.000000 0,-1.000000-4.000000-1,-6.000000-5.000000-2,-6.000000-7.000000 0,-6.000000-5.000000-1,-7.000000-4.000000-3,-6.000000 0.000000-1,-6.000000 0.000000-3,-6.000000 0.000000-2,-10.000000 4.000000-1,-12.000000 10.000000 2,-13.000000 10.000000 1,-12.000000 9.000000 1,-18.000000 4.000000-1,-21.000000 1.000000-3,-22.000000-1.000000-3,-22.000000 1.000000-4,-27.000000 2.000000-6,-31.000000 7.000000-9,-31.000000 6.000000-7,-31.000000 7.000000-9,1.000000-6.000000 0,34.000000-15.000000 5,35.000000-15.000000 8,35.000000-16.000000 5,14.000000-8.000000-1,-2.000000 0.000000-10,-3.000000 0.000000-11,-3.000000 0.000000-10</inkml:trace>
</inkml:ink>
</file>

<file path=ppt/ink/ink1462.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0:46"/>
    </inkml:context>
    <inkml:brush xml:id="br0">
      <inkml:brushProperty name="width" value="0.041896179318428" units="cm"/>
      <inkml:brushProperty name="height" value="0.041896179318428" units="cm"/>
      <inkml:brushProperty name="color" value="#000000"/>
      <inkml:brushProperty name="ignorePressure" value="0"/>
    </inkml:brush>
  </inkml:definitions>
  <inkml:trace contextRef="#ctx0" brushRef="#br0">97800.000000 12700.000000 525,'123.000000'4.000000'4,"-3.000000"10.000000"10 ,-3.000000 10.000000 10,-2.000000 9.000000 9,-12.000000 4.000000 1,-19.000000 1.000000-4,-18.000000-1.000000-6,-19.000000 1.000000-5,-12.000000 2.000000-4,-2.000000 7.000000-3,-3.000000 6.000000-1,-3.000000 7.000000-2,-6.000000 2.000000-3,-5.000000 1.000000-1,-7.000000-1.000000-2,-5.000000 1.000000-1,-8.000000-6.000000-1,-5.000000-8.000000-1,-7.000000-10.000000 1,-5.000000-9.000000-1,-11.000000 4.000000 0,-11.000000 19.000000-1,-14.000000 19.000000 1,-11.000000 19.000000 0,-7.000000 4.000000 0,0.000000-9.000000-3,0.000000-10.000000-1,0.000000-8.000000-1,1.000000-11.000000-3,4.000000-8.000000-2,3.000000-10.000000-3,3.000000-9.000000-2,4.000000-10.000000-3,7.000000-9.000000 0,6.000000-10.000000-2,7.000000-8.000000-1,7.000000-15.000000 0,9.000000-19.000000 1,10.000000-18.000000 0,10.000000-19.000000 2,4.000000-13.000000-1,0.000000-6.000000 1,0.000000-6.000000 0,0.000000-6.000000-1,3.000000 2.000000 2,6.000000 14.000000 4,7.000000 11.000000 3,6.000000 14.000000 4,1.000000 11.000000 2,-3.000000 14.000000 4,-3.000000 11.000000 2,-2.000000 14.000000 3,-3.000000 10.000000 10,1.000000 9.000000 16,-1.000000 10.000000 17,1.000000 10.000000 17,-3.000000 8.000000 2,-2.000000 10.000000-8,-3.000000 10.000000-10,-3.000000 9.000000-10,-2.000000 10.000000-6,0.000000 14.000000-4,0.000000 11.000000-3,0.000000 14.000000-5,-2.000000 7.000000-3,-3.000000 3.000000-2,-3.000000 3.000000-3,-2.000000 4.000000-3,-5.000000-3.000000-2,-2.000000-5.000000-2,-3.000000-7.000000-2,-3.000000-5.000000-2,-2.000000-8.000000-3,0.000000-5.000000-6,0.000000-7.000000-5,0.000000-5.000000-7,9.000000-19.000000-12,19.000000-27.000000-22,19.000000-28.000000-20,19.000000-28.000000-20</inkml:trace>
</inkml:ink>
</file>

<file path=ppt/ink/ink14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0:46"/>
    </inkml:context>
    <inkml:brush xml:id="br0">
      <inkml:brushProperty name="width" value="0.0388512015342712" units="cm"/>
      <inkml:brushProperty name="height" value="0.0388512015342712" units="cm"/>
      <inkml:brushProperty name="color" value="#000000"/>
      <inkml:brushProperty name="ignorePressure" value="0"/>
    </inkml:brush>
  </inkml:definitions>
  <inkml:trace contextRef="#ctx0" brushRef="#br0">99000.000000 13300.000000 566,'25.000000'-24.000000'0,"0.000000"4.000000"0 ,0.000000 3.000000 0,0.000000 3.000000 0,0.000000 3.000000 2,0.000000 3.000000 5,0.000000 3.000000 4,0.000000 4.000000 5,0.000000 7.000000 9,0.000000 13.000000 13,0.000000 12.000000 12,0.000000 13.000000 13,-4.000000 10.000000 1,-5.000000 10.000000-11,-7.000000 10.000000-12,-5.000000 9.000000-11,-6.000000 7.000000-10,-3.000000 7.000000-9,-3.000000 6.000000-8,-2.000000 7.000000-10,-8.000000 0.000000-6,-8.000000-2.000000-6,-10.000000-3.000000-4,-9.000000-3.000000-6,-1.000000-9.000000-4,10.000000-11.000000 0,10.000000-14.000000-1,9.000000-11.000000-2,6.000000-26.000000-2,3.000000-37.000000-5,3.000000-38.000000-4,4.000000-37.000000-6,4.000000-19.000000 4,6.000000 0.000000 11,7.000000 0.000000 11,6.000000 0.000000 10,4.000000 4.000000 7,4.000000 10.000000 3,3.000000 10.000000 1,3.000000 9.000000 3,3.000000 7.000000 5,3.000000 7.000000 8,3.000000 6.000000 8,4.000000 7.000000 9,1.000000 5.000000 4,0.000000 7.000000 0,0.000000 6.000000 0,0.000000 7.000000 0,0.000000 4.000000-3,0.000000 3.000000-5,0.000000 3.000000-5,0.000000 4.000000-6,-4.000000 1.000000-5,-5.000000 0.000000-3,-7.000000 0.000000-3,-5.000000 0.000000-3</inkml:trace>
</inkml:ink>
</file>

<file path=ppt/ink/ink14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0:47"/>
    </inkml:context>
    <inkml:brush xml:id="br0">
      <inkml:brushProperty name="width" value="0.0455140992999077" units="cm"/>
      <inkml:brushProperty name="height" value="0.0455140992999077" units="cm"/>
      <inkml:brushProperty name="color" value="#000000"/>
      <inkml:brushProperty name="ignorePressure" value="0"/>
    </inkml:brush>
  </inkml:definitions>
  <inkml:trace contextRef="#ctx0" brushRef="#br0">100150.000000 12750.000000 483,'1.000000'-46.000000'0,"4.000000"10.000000"0 ,3.000000 10.000000 0,3.000000 9.000000 0,-1.000000 9.000000 9,-2.000000 9.000000 20,-3.000000 10.000000 19,-3.000000 10.000000 19,-2.000000 11.000000 4,0.000000 17.000000-11,0.000000 15.000000-10,0.000000 16.000000-11,-2.000000 12.000000-7,-3.000000 9.000000-4,-3.000000 10.000000-4,-2.000000 10.000000-5,-5.000000 11.000000-3,-2.000000 17.000000-4,-3.000000 15.000000-4,-3.000000 16.000000-3,-2.000000 2.000000-6,0.000000-8.000000-7,0.000000-10.000000-7,0.000000-9.000000-6,1.000000-10.000000-8,4.000000-9.000000-10,3.000000-10.000000-9,3.000000-8.000000-9,1.000000-17.000000-4,1.000000-21.000000 0,-1.000000-22.000000 1,1.000000-22.000000 1</inkml:trace>
</inkml:ink>
</file>

<file path=ppt/ink/ink14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0:47"/>
    </inkml:context>
    <inkml:brush xml:id="br0">
      <inkml:brushProperty name="width" value="0.0476652793586254" units="cm"/>
      <inkml:brushProperty name="height" value="0.0476652793586254" units="cm"/>
      <inkml:brushProperty name="color" value="#000000"/>
      <inkml:brushProperty name="ignorePressure" value="0"/>
    </inkml:brush>
  </inkml:definitions>
  <inkml:trace contextRef="#ctx0" brushRef="#br0">101250.000000 12500.000000 461,'25.000000'-24.000000'3,"0.000000"4.000000"6 ,0.000000 3.000000 6,0.000000 3.000000 7,0.000000 4.000000 5,0.000000 7.000000 7,0.000000 6.000000 7,0.000000 7.000000 5,-2.000000 10.000000 2,-3.000000 16.000000-6,-3.000000 15.000000-5,-2.000000 17.000000-4,-5.000000 13.000000-5,-2.000000 13.000000-2,-3.000000 12.000000-4,-3.000000 13.000000-2,-7.000000 15.000000-3,-9.000000 19.000000-1,-10.000000 19.000000-1,-8.000000 19.000000-1,-6.000000 10.000000-3,1.000000 4.000000-3,-1.000000 3.000000-4,1.000000 3.000000-3,-3.000000-7.000000-6,-2.000000-15.000000-7,-3.000000-15.000000-6,-3.000000-16.000000-7,1.000000-18.000000-7,6.000000-18.000000-7,7.000000-19.000000-7,6.000000-18.000000-6,3.000000-17.000000-2,0.000000-11.000000 6,0.000000-14.000000 5,0.000000-11.000000 6</inkml:trace>
</inkml:ink>
</file>

<file path=ppt/ink/ink1466.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0:47"/>
    </inkml:context>
    <inkml:brush xml:id="br0">
      <inkml:brushProperty name="width" value="0.0379666835069656" units="cm"/>
      <inkml:brushProperty name="height" value="0.0379666835069656" units="cm"/>
      <inkml:brushProperty name="color" value="#000000"/>
      <inkml:brushProperty name="ignorePressure" value="0"/>
    </inkml:brush>
  </inkml:definitions>
  <inkml:trace contextRef="#ctx0" brushRef="#br0">101450.000000 12500.000000 579,'20.000000'-60.000000'11,"-9.000000"32.000000"22 ,-10.000000 31.000000 22,-8.000000 32.000000 22,-12.000000 19.000000 2,-12.000000 10.000000-19,-13.000000 10.000000-19,-12.000000 9.000000-19,-9.000000 6.000000-10,-2.000000 3.000000-1,-3.000000 3.000000-1,-3.000000 4.000000-1,2.000000-6.000000-9,10.000000-11.000000-15,10.000000-14.000000-16,9.000000-11.000000-17,6.000000-12.000000-9,3.000000-9.000000-4,3.000000-10.000000-4,4.000000-8.000000-5</inkml:trace>
</inkml:ink>
</file>

<file path=ppt/ink/ink1467.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0:47"/>
    </inkml:context>
    <inkml:brush xml:id="br0">
      <inkml:brushProperty name="width" value="0.0385633334517479" units="cm"/>
      <inkml:brushProperty name="height" value="0.0385633334517479" units="cm"/>
      <inkml:brushProperty name="color" value="#000000"/>
      <inkml:brushProperty name="ignorePressure" value="0"/>
    </inkml:brush>
  </inkml:definitions>
  <inkml:trace contextRef="#ctx0" brushRef="#br0">101700.000000 12550.000000 570,'71.000000'3.000000'9,"-5.000000"6.000000"17 ,-7.000000 7.000000 17,-5.000000 6.000000 17,-4.000000 4.000000 6,0.000000 4.000000-10,0.000000 3.000000-7,0.000000 3.000000-9,-2.000000 3.000000-8,-3.000000 3.000000-8,-3.000000 3.000000-8,-2.000000 4.000000-8,-8.000000-1.000000-18,-8.000000-3.000000-31,-10.000000-3.000000-30,-9.000000-2.000000-29</inkml:trace>
</inkml:ink>
</file>

<file path=ppt/ink/ink146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0:49"/>
    </inkml:context>
    <inkml:brush xml:id="br0">
      <inkml:brushProperty name="width" value="0.0372249856591225" units="cm"/>
      <inkml:brushProperty name="height" value="0.0372249856591225" units="cm"/>
      <inkml:brushProperty name="color" value="#000000"/>
      <inkml:brushProperty name="ignorePressure" value="0"/>
    </inkml:brush>
  </inkml:definitions>
  <inkml:trace contextRef="#ctx0" brushRef="#br0">77650.000000 7850.000000 591,'51.000000'-22.000000'0,"4.000000"6.000000"10 ,3.000000 7.000000 9,3.000000 6.000000 11,4.000000 7.000000 3,7.000000 10.000000-1,6.000000 10.000000-3,7.000000 9.000000-1,5.000000 4.000000-3,7.000000 1.000000-2,6.000000-1.000000-3,7.000000 1.000000-3,4.000000 2.000000 0,3.000000 7.000000-2,3.000000 6.000000-1,4.000000 7.000000 0,1.000000 4.000000-2,0.000000 3.000000 0,0.000000 3.000000-2,0.000000 4.000000-1,-4.000000 2.000000-1,-5.000000 4.000000-1,-7.000000 3.000000-2,-5.000000 3.000000-1,-3.000000 3.000000 0,4.000000 3.000000-1,3.000000 3.000000 0,3.000000 4.000000 0,-1.000000-1.000000-1,-2.000000-3.000000-2,-3.000000-3.000000-1,-3.000000-2.000000-3,-4.000000-3.000000 0,-3.000000 1.000000-1,-3.000000-1.000000-1,-2.000000 1.000000 1,-5.000000-1.000000-1,-2.000000 1.000000 2,-3.000000-1.000000 0,-3.000000 1.000000 2,-4.000000-3.000000-1,-3.000000-2.000000 1,-3.000000-3.000000-1,-2.000000-3.000000 1,-5.000000 2.000000-1,-2.000000 10.000000 0,-3.000000 10.000000 1,-3.000000 9.000000-1,-4.000000 6.000000 1,-3.000000 3.000000-1,-3.000000 3.000000 0,-2.000000 4.000000 0,-3.000000-3.000000-1,1.000000-5.000000-1,-1.000000-7.000000-1,1.000000-5.000000-2,-3.000000-8.000000 0,-2.000000-5.000000-1,-3.000000-7.000000 0,-3.000000-5.000000-2,-2.000000-8.000000 1,0.000000-5.000000 0,0.000000-7.000000 0,0.000000-5.000000 1,1.000000-6.000000-2,4.000000-3.000000-5,3.000000-3.000000-5,3.000000-2.000000-5,1.000000-6.000000-2,1.000000-6.000000-1,-1.000000-6.000000 0,1.000000-6.000000 0,-3.000000-6.000000-1,-2.000000-2.000000 2,-3.000000-3.000000 1,-3.000000-3.000000 0</inkml:trace>
</inkml:ink>
</file>

<file path=ppt/ink/ink1469.xml><?xml version="1.0" encoding="utf-8"?>
<inkml:ink xmlns:inkml="http://www.w3.org/2003/InkML">
  <annotation type="ScanImages2ExtractSignatures">1</annotation>
  <annotation type="ScanImagesWidth">980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0:50"/>
    </inkml:context>
    <inkml:brush xml:id="br0">
      <inkml:brushProperty name="width" value="0.0341481976211071" units="cm"/>
      <inkml:brushProperty name="height" value="0.0341481976211071" units="cm"/>
      <inkml:brushProperty name="color" value="#000000"/>
      <inkml:brushProperty name="ignorePressure" value="0"/>
    </inkml:brush>
  </inkml:definitions>
  <inkml:trace contextRef="#ctx0" brushRef="#br0">78200.000000 12950.000000 644,'-22.000000'-25.000000'-21,"6.000000"0.000000"7 ,7.000000 0.000000 8,6.000000 0.000000 7,4.000000-2.000000 5,4.000000-3.000000 1,3.000000-3.000000 1,3.000000-2.000000 1,3.000000-5.000000 1,3.000000-2.000000-1,3.000000-3.000000 0,4.000000-3.000000 0,4.000000-6.000000 0,6.000000-5.000000-1,7.000000-7.000000-1,6.000000-5.000000-1,4.000000-9.000000 0,4.000000-9.000000-3,3.000000-10.000000-2,3.000000-8.000000-2,1.000000-8.000000-1,1.000000-2.000000-1,-1.000000-3.000000 1,1.000000-3.000000 0,-1.000000-1.000000-1,1.000000 4.000000-1,-1.000000 3.000000-1,1.000000 3.000000-2,1.000000 4.000000 1,3.000000 7.000000 1,3.000000 6.000000 1,4.000000 7.000000 2,5.000000 0.000000 1,10.000000-2.000000 1,10.000000-3.000000 2,9.000000-3.000000 1,4.000000-2.000000 0,1.000000 0.000000 1,-1.000000 0.000000-1,1.000000 0.000000 1,1.000000 1.000000 0,3.000000 4.000000 0,3.000000 3.000000 1,4.000000 3.000000 1,1.000000 1.000000 0,0.000000 1.000000 0,0.000000-1.000000 0,0.000000 1.000000-1,-2.000000 1.000000 0,-3.000000 3.000000-1,-3.000000 3.000000-1,-2.000000 4.000000-1,-3.000000 1.000000-1,1.000000 0.000000 1,-1.000000 0.000000-1,1.000000 0.000000 0,-1.000000 3.000000 0,1.000000 6.000000 0,-1.000000 7.000000-1,1.000000 6.000000 0,-3.000000 3.000000 1,-2.000000 0.000000 0,-3.000000 0.000000 1,-3.000000 0.000000 1,-4.000000 0.000000-1,-3.000000 0.000000 1,-3.000000 0.000000 0,-2.000000 0.000000 0,-1.000000 1.000000-1,3.000000 4.000000 1,3.000000 3.000000 0,4.000000 3.000000 0,1.000000 3.000000 0,0.000000 3.000000-1,0.000000 3.000000 0,0.000000 4.000000 0,-2.000000 2.000000 0,-3.000000 4.000000 1,-3.000000 3.000000-1,-2.000000 3.000000 1,-3.000000 1.000000 1,1.000000 1.000000-1,-1.000000-1.000000-1,1.000000 1.000000 1,-1.000000 1.000000 0,1.000000 3.000000 2,-1.000000 3.000000 1,1.000000 4.000000 2,-3.000000 1.000000 1,-2.000000 0.000000 1,-3.000000 0.000000-1,-3.000000 0.000000 0,-2.000000 3.000000 0,0.000000 6.000000-1,0.000000 7.000000-1,0.000000 6.000000 0,0.000000 4.000000 0,0.000000 4.000000 0,0.000000 3.000000 1,0.000000 3.000000 0,1.000000 1.000000 0,4.000000 1.000000-2,3.000000-1.000000-2,3.000000 1.000000-1,-1.000000 1.000000 0,-2.000000 3.000000 0,-3.000000 3.000000 1,-3.000000 4.000000 0,-2.000000-1.000000 0,0.000000-3.000000-2,0.000000-3.000000-2,0.000000-2.000000-2,0.000000-1.000000-1,0.000000 3.000000 2,0.000000 3.000000 0,0.000000 4.000000 3,-2.000000 5.000000 0,-3.000000 10.000000-1,-3.000000 10.000000 1,-2.000000 9.000000 0,-1.000000 6.000000 0,3.000000 3.000000 0,3.000000 3.000000 2,4.000000 4.000000-1,-1.000000 1.000000 1,-3.000000 0.000000-1,-3.000000 0.000000 1,-2.000000 0.000000-1,0.000000-2.000000-1,7.000000-3.000000 0,6.000000-3.000000-1,7.000000-2.000000-1,4.000000-6.000000 0,3.000000-6.000000-1,3.000000-6.000000-1,4.000000-6.000000 0,-1.000000-4.000000-2,-3.000000 1.000000-2,-3.000000-1.000000-1,-2.000000 1.000000-2,-5.000000 1.000000-2,-2.000000 3.000000-2,-3.000000 3.000000-1,-3.000000 4.000000-2,-6.000000 4.000000 0,-5.000000 6.000000 4,-7.000000 7.000000 2,-5.000000 6.000000 3,-4.000000 1.000000 1,0.000000-3.000000 1,0.000000-3.000000 2,0.000000-2.000000 0,0.000000-5.000000 0,0.000000-2.000000 0,0.000000-3.000000-1,0.000000-3.000000-1,-4.000000-6.000000-2,-5.000000-5.000000-7,-7.000000-7.000000-5,-5.000000-5.000000-7,-8.000000-8.000000-4,-5.000000-5.000000-5,-7.000000-7.000000-4,-5.000000-5.000000-4</inkml:trace>
</inkml:ink>
</file>

<file path=ppt/ink/ink1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0:38"/>
    </inkml:context>
    <inkml:brush xml:id="br0">
      <inkml:brushProperty name="width" value="0.0340949073433876" units="cm"/>
      <inkml:brushProperty name="height" value="0.0340949073433876" units="cm"/>
      <inkml:brushProperty name="color" value="#00BFF3"/>
      <inkml:brushProperty name="ignorePressure" value="0"/>
    </inkml:brush>
  </inkml:definitions>
  <inkml:trace contextRef="#ctx0" brushRef="#br0">85000.000000 57850.000000 645,'-69.000000'-22.000000'28,"13.000000"6.000000"-4 ,12.000000 7.000000-4,13.000000 6.000000-3,9.000000 7.000000 1,6.000000 10.000000 8,7.000000 10.000000 8,6.000000 9.000000 7,3.000000 9.000000 0,0.000000 9.000000-9,0.000000 10.000000-8,0.000000 10.000000-10,0.000000 5.000000-4,0.000000 4.000000-1,0.000000 3.000000-1,0.000000 3.000000-1,-4.000000 4.000000-5,-5.000000 7.000000-9,-7.000000 6.000000-9,-5.000000 7.000000-8,-1.000000-1.000000-6,6.000000-6.000000-4,7.000000-6.000000-3,6.000000-6.000000-3,1.000000-10.000000-3,-3.000000-12.000000-1,-3.000000-13.000000-2,-2.000000-12.000000-1</inkml:trace>
</inkml:ink>
</file>

<file path=ppt/ink/ink14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0:52"/>
    </inkml:context>
    <inkml:brush xml:id="br0">
      <inkml:brushProperty name="width" value="0.0369268804788589" units="cm"/>
      <inkml:brushProperty name="height" value="0.0369268804788589" units="cm"/>
      <inkml:brushProperty name="color" value="#000000"/>
      <inkml:brushProperty name="ignorePressure" value="0"/>
    </inkml:brush>
  </inkml:definitions>
  <inkml:trace contextRef="#ctx0" brushRef="#br0">83900.000000 12850.000000 595,'32.000000'-27.000000'-17,"17.000000"-3.000000"6 ,15.000000-3.000000 6,16.000000-2.000000 5,-1.000000 0.000000 6,-15.000000 7.000000 3,-15.000000 6.000000 5,-16.000000 7.000000 4,-8.000000 2.000000 1,0.000000 1.000000 1,0.000000-1.000000 0,0.000000 1.000000 1,0.000000-1.000000-2,0.000000 1.000000-1,0.000000-1.000000-3,0.000000 1.000000-1,1.000000-3.000000-4,4.000000-2.000000-5,3.000000-3.000000-5,3.000000-3.000000-5,6.000000-6.000000-3,9.000000-5.000000-3,10.000000-7.000000-2,10.000000-5.000000-3,5.000000-8.000000-1,4.000000-5.000000 1,3.000000-7.000000-1,3.000000-5.000000 1,-1.000000-6.000000 0,-2.000000-3.000000 1,-3.000000-3.000000 0,-3.000000-2.000000 0,-6.000000 0.000000 1,-5.000000 7.000000 1,-7.000000 6.000000 2,-5.000000 7.000000 0,-4.000000 2.000000 2,0.000000 1.000000 1,0.000000-1.000000 2,0.000000 1.000000 3,3.000000-6.000000 0,6.000000-8.000000 0,7.000000-10.000000 1,6.000000-9.000000 0,6.000000-4.000000-1,6.000000 4.000000 0,7.000000 3.000000 0,6.000000 3.000000-1,6.000000-1.000000 1,6.000000-2.000000 0,7.000000-3.000000 0,6.000000-3.000000 1,3.000000-1.000000 1,0.000000 4.000000 2,0.000000 3.000000 1,0.000000 3.000000 2,0.000000 3.000000 2,0.000000 3.000000 1,0.000000 3.000000 1,0.000000 4.000000 3,-2.000000 1.000000 0,-3.000000 0.000000 3,-3.000000 0.000000 0,-2.000000 0.000000 2,-3.000000-2.000000 0,1.000000-3.000000 0,-1.000000-3.000000 0,1.000000-2.000000-1,1.000000-3.000000-2,3.000000 1.000000-1,3.000000-1.000000-1,4.000000 1.000000-3,-1.000000 2.000000-1,-3.000000 7.000000 1,-3.000000 6.000000-1,-2.000000 7.000000 1,-3.000000 8.000000 1,1.000000 14.000000 0,-1.000000 11.000000 0,1.000000 14.000000 2,-4.000000 5.000000-1,-6.000000 1.000000 1,-6.000000-1.000000 1,-6.000000 1.000000-1,-4.000000 2.000000 1,1.000000 7.000000-1,-1.000000 6.000000-1,1.000000 7.000000 0,-3.000000 2.000000-1,-2.000000 1.000000 0,-3.000000-1.000000-1,-3.000000 1.000000 1,2.000000-3.000000-1,10.000000-2.000000 1,10.000000-3.000000-1,9.000000-3.000000 0,6.000000-4.000000-1,3.000000-3.000000-1,3.000000-3.000000-2,4.000000-2.000000-2,-1.000000-3.000000-1,-3.000000 1.000000 0,-3.000000-1.000000 0,-2.000000 1.000000-1,-1.000000 1.000000 1,3.000000 3.000000 1,3.000000 3.000000 0,4.000000 4.000000 1,-6.000000 1.000000 0,-11.000000 0.000000 0,-14.000000 0.000000 0,-11.000000 0.000000-1,-9.000000 0.000000 2,-3.000000 0.000000 2,-3.000000 0.000000 3,-2.000000 0.000000 2,-6.000000 0.000000 0,-6.000000 0.000000-3,-6.000000 0.000000-4,-6.000000 0.000000-2,-4.000000 1.000000-11,1.000000 4.000000-18,-1.000000 3.000000-17,1.000000 3.000000-17,-9.000000-2.000000-7,-15.000000-6.000000 4,-15.000000-6.000000 4,-16.000000-6.000000 4</inkml:trace>
</inkml:ink>
</file>

<file path=ppt/ink/ink147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0:54"/>
    </inkml:context>
    <inkml:brush xml:id="br0">
      <inkml:brushProperty name="width" value="0.0317930057644844" units="cm"/>
      <inkml:brushProperty name="height" value="0.0317930057644844" units="cm"/>
      <inkml:brushProperty name="color" value="#000000"/>
      <inkml:brushProperty name="ignorePressure" value="0"/>
    </inkml:brush>
  </inkml:definitions>
  <inkml:trace contextRef="#ctx0" brushRef="#br0">89650.000000 8100.000000 691,'70.000000'-25.000000'0,"-9.000000"0.000000"0 ,-10.000000 0.000000 0,-8.000000 0.000000 0,8.000000-2.000000 0,29.000000-3.000000-1,28.000000-3.000000 0,28.000000-2.000000-1,9.000000 0.000000 1,-9.000000 7.000000 3,-10.000000 6.000000 4,-8.000000 7.000000 3,-9.000000 0.000000 2,-6.000000-2.000000 0,-6.000000-3.000000-1,-6.000000-3.000000 1,-6.000000 1.000000-1,-2.000000 6.000000 0,-3.000000 7.000000 0,-3.000000 6.000000 0,-4.000000 1.000000 1,-3.000000-3.000000 0,-3.000000-3.000000 2,-2.000000-2.000000 0,-5.000000-1.000000 1,-2.000000 3.000000 0,-3.000000 3.000000-1,-3.000000 4.000000 0,-1.000000 1.000000 0,4.000000 0.000000-1,3.000000 0.000000 0,3.000000 0.000000 0,3.000000 0.000000-2,3.000000 0.000000 0,3.000000 0.000000-3,4.000000 0.000000-1,4.000000 0.000000 0,6.000000 0.000000-2,7.000000 0.000000-1,6.000000 0.000000-1,3.000000 0.000000 0,0.000000 0.000000 0,0.000000 0.000000 0,0.000000 0.000000 0,-4.000000 0.000000 0,-5.000000 0.000000-1,-7.000000 0.000000 1,-5.000000 0.000000-1,-9.000000 1.000000-1,-9.000000 4.000000 1,-10.000000 3.000000-2,-8.000000 3.000000 1,-6.000000 1.000000-2,1.000000 1.000000-2,-1.000000-1.000000-2,1.000000 1.000000-2</inkml:trace>
</inkml:ink>
</file>

<file path=ppt/ink/ink1472.xml><?xml version="1.0" encoding="utf-8"?>
<inkml:ink xmlns:inkml="http://www.w3.org/2003/InkML">
  <annotation type="ScanImages2ExtractSignatures">1</annotation>
  <annotation type="ScanImagesWidth">-2086775424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0:55"/>
    </inkml:context>
    <inkml:brush xml:id="br0">
      <inkml:brushProperty name="width" value="0.026349188759923" units="cm"/>
      <inkml:brushProperty name="height" value="0.026349188759923" units="cm"/>
      <inkml:brushProperty name="color" value="#000000"/>
      <inkml:brushProperty name="ignorePressure" value="0"/>
    </inkml:brush>
  </inkml:definitions>
  <inkml:trace contextRef="#ctx0" brushRef="#br0">89350.000000 10900.000000 834,'25.000000'68.000000'-5,"0.000000"-11.000000"-10 ,0.000000-14.000000-10,0.000000-11.000000-11,0.000000-7.000000 2,0.000000 0.000000 10,0.000000 0.000000 12,0.000000 0.000000 11,-2.000000 1.000000 6,-3.000000 4.000000-1,-3.000000 3.000000 0,-2.000000 3.000000-2,-1.000000-1.000000 1,3.000000-2.000000 1,3.000000-3.000000 1,4.000000-3.000000 1,4.000000 1.000000 1,6.000000 6.000000 3,7.000000 7.000000 1,6.000000 6.000000 3,1.000000 3.000000 3,-3.000000 0.000000 3,-3.000000 0.000000 5,-2.000000 0.000000 4,-1.000000 0.000000 0,3.000000 0.000000-4,3.000000 0.000000-3,4.000000 0.000000-4,-3.000000 0.000000-2,-5.000000 0.000000-3,-7.000000 0.000000-1,-5.000000 0.000000-3,-3.000000 0.000000-3,4.000000 0.000000-5,3.000000 0.000000-4,3.000000 0.000000-5,-2.000000-2.000000-3,-6.000000-3.000000-3,-6.000000-3.000000-3,-6.000000-2.000000-2,-2.000000-3.000000-2,3.000000 1.000000-2,3.000000-1.000000-2,4.000000 1.000000-3</inkml:trace>
</inkml:ink>
</file>

<file path=ppt/ink/ink147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0:55"/>
    </inkml:context>
    <inkml:brush xml:id="br0">
      <inkml:brushProperty name="width" value="0.0219999980181456" units="cm"/>
      <inkml:brushProperty name="height" value="0.0219999980181456" units="cm"/>
      <inkml:brushProperty name="color" value="#000000"/>
      <inkml:brushProperty name="ignorePressure" value="0"/>
    </inkml:brush>
  </inkml:definitions>
  <inkml:trace contextRef="#ctx0" brushRef="#br0">80950.000000 9600.000000 999,'-22.000000'-19.000000'-34,"6.000000"13.000000"20 ,7.000000 12.000000 19,6.000000 13.000000 20</inkml:trace>
</inkml:ink>
</file>

<file path=ppt/ink/ink14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0:56"/>
    </inkml:context>
    <inkml:brush xml:id="br0">
      <inkml:brushProperty name="width" value="0.0234954934567213" units="cm"/>
      <inkml:brushProperty name="height" value="0.0234954934567213" units="cm"/>
      <inkml:brushProperty name="color" value="#000000"/>
      <inkml:brushProperty name="ignorePressure" value="0"/>
    </inkml:brush>
  </inkml:definitions>
  <inkml:trace contextRef="#ctx0" brushRef="#br0">81000.000000 9800.000000 936,'-22.000000'26.000000'-1,"6.000000"4.000000"3 ,7.000000 3.000000 1,6.000000 3.000000 2,3.000000-1.000000-1,0.000000-2.000000-1,0.000000-3.000000-3,0.000000-3.000000-2,1.000000-1.000000-4,4.000000 4.000000-6,3.000000 3.000000-7,3.000000 3.000000-5,-1.000000 1.000000-2,-2.000000 1.000000 2,-3.000000-1.000000 2,-3.000000 1.000000 4,-2.000000-3.000000 1,0.000000-2.000000 2,0.000000-3.000000 2,0.000000-3.000000 2,0.000000-2.000000 6,0.000000 0.000000 10,0.000000 0.000000 9,0.000000 0.000000 9,0.000000 0.000000 5,0.000000 0.000000-3,0.000000 0.000000-3,0.000000 0.000000-1,1.000000 1.000000-3,4.000000 4.000000-5,3.000000 3.000000-2,3.000000 3.000000-5,-1.000000 1.000000-3,-2.000000 1.000000-4,-3.000000-1.000000-3,-3.000000 1.000000-4,-2.000000-3.000000-4,0.000000-2.000000-5,0.000000-3.000000-5,0.000000-3.000000-5,1.000000-4.000000-1,4.000000-3.000000 5,3.000000-3.000000 3,3.000000-2.000000 5,-1.000000-1.000000 2,-2.000000 3.000000 4,-3.000000 3.000000 2,-3.000000 4.000000 3,-4.000000 1.000000 4,-3.000000 0.000000 4,-3.000000 0.000000 5,-2.000000 0.000000 4,-1.000000 0.000000 6,3.000000 0.000000 6,3.000000 0.000000 6,4.000000 0.000000 7,1.000000 0.000000-1,0.000000 0.000000-5,0.000000 0.000000-7,0.000000 0.000000-6,0.000000 0.000000-5,0.000000 0.000000-4,0.000000 0.000000-5,0.000000 0.000000-3,0.000000 0.000000-7,0.000000 0.000000-6,0.000000 0.000000-6,0.000000 0.000000-8,1.000000-2.000000-2,4.000000-3.000000 3,3.000000-3.000000 1,3.000000-2.000000 3,1.000000-3.000000 1,1.000000 1.000000 3,-1.000000-1.000000 1,1.000000 1.000000 3</inkml:trace>
</inkml:ink>
</file>

<file path=ppt/ink/ink147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0:56"/>
    </inkml:context>
    <inkml:brush xml:id="br0">
      <inkml:brushProperty name="width" value="0.0235555730760098" units="cm"/>
      <inkml:brushProperty name="height" value="0.0235555730760098" units="cm"/>
      <inkml:brushProperty name="color" value="#000000"/>
      <inkml:brushProperty name="ignorePressure" value="0"/>
    </inkml:brush>
  </inkml:definitions>
  <inkml:trace contextRef="#ctx0" brushRef="#br0">81200.000000 12050.000000 933,'-22.000000'46.000000'33,"6.000000"-5.000000"-11 ,7.000000-7.000000-11,6.000000-5.000000-11,3.000000-4.000000-7,0.000000 0.000000-5,0.000000 0.000000-6,0.000000 0.000000-5,0.000000 0.000000-5,0.000000 0.000000-1,0.000000 0.000000-3,0.000000 0.000000-3</inkml:trace>
</inkml:ink>
</file>

<file path=ppt/ink/ink147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0:56"/>
    </inkml:context>
    <inkml:brush xml:id="br0">
      <inkml:brushProperty name="width" value="0.0223425012081861" units="cm"/>
      <inkml:brushProperty name="height" value="0.0223425012081861" units="cm"/>
      <inkml:brushProperty name="color" value="#000000"/>
      <inkml:brushProperty name="ignorePressure" value="0"/>
    </inkml:brush>
  </inkml:definitions>
  <inkml:trace contextRef="#ctx0" brushRef="#br0">81250.000000 12750.000000 984,'-24.000000'23.000000'1,"4.000000"-3.000000"1 ,3.000000-3.000000 2,3.000000-2.000000 1,3.000000-1.000000-1,3.000000 3.000000-7,3.000000 3.000000-6,4.000000 4.000000-7</inkml:trace>
</inkml:ink>
</file>

<file path=ppt/ink/ink147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0:59"/>
    </inkml:context>
    <inkml:brush xml:id="br0">
      <inkml:brushProperty name="width" value="0.0438918396830559" units="cm"/>
      <inkml:brushProperty name="height" value="0.0438918396830559" units="cm"/>
      <inkml:brushProperty name="color" value="#F2395B"/>
      <inkml:brushProperty name="ignorePressure" value="0"/>
    </inkml:brush>
  </inkml:definitions>
  <inkml:trace contextRef="#ctx0" brushRef="#br0">76750.000000 5850.000000 501,'-43.000000'-33.000000'24,"17.000000"34.000000"15 ,15.000000 35.000000 15,16.000000 35.000000 13,5.000000 13.000000 2,-2.000000-6.000000-12,-3.000000-6.000000-13,-3.000000-6.000000-12,-2.000000 1.000000-9,0.000000 9.000000-3,0.000000 10.000000-3,0.000000 10.000000-4,0.000000 2.000000-4,0.000000-3.000000-1,0.000000-3.000000-4,0.000000-2.000000-2,0.000000-6.000000 0,0.000000-6.000000 1,0.000000-6.000000 2,0.000000-6.000000 1,-2.000000-6.000000-7,-3.000000-2.000000-18,-3.000000-3.000000-17,-2.000000-3.000000-18</inkml:trace>
</inkml:ink>
</file>

<file path=ppt/ink/ink1478.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1:00"/>
    </inkml:context>
    <inkml:brush xml:id="br0">
      <inkml:brushProperty name="width" value="0.0450060814619064" units="cm"/>
      <inkml:brushProperty name="height" value="0.0450060814619064" units="cm"/>
      <inkml:brushProperty name="color" value="#F2395B"/>
      <inkml:brushProperty name="ignorePressure" value="0"/>
    </inkml:brush>
  </inkml:definitions>
  <inkml:trace contextRef="#ctx0" brushRef="#br0">77450.000000 5650.000000 488,'-44.000000'121.000000'125,"13.000000"-5.000000"-29 ,12.000000-7.000000-27,13.000000-5.000000-28,4.000000-6.000000-16,-3.000000-3.000000-5,-3.000000-3.000000-3,-2.000000-2.000000-5,-1.000000-5.000000-4,3.000000-2.000000-4,3.000000-3.000000-4,4.000000-3.000000-4,-1.000000-7.000000-7,-3.000000-9.000000-12,-3.000000-10.000000-11,-2.000000-8.000000-12,3.000000-15.000000-3,14.000000-19.000000 5,11.000000-18.000000 5,14.000000-19.000000 4,7.000000-10.000000 6,3.000000 1.000000 6,3.000000-1.000000 4,4.000000 1.000000 6,-3.000000 2.000000 4,-5.000000 7.000000 2,-7.000000 6.000000 1,-5.000000 7.000000 1,-6.000000 11.000000 9,-3.000000 20.000000 15,-3.000000 18.000000 14,-2.000000 20.000000 14,-6.000000 5.000000 4,-6.000000-6.000000-9,-6.000000-6.000000-8,-6.000000-6.000000-8,7.000000-13.000000-12,22.000000-19.000000-17,22.000000-18.000000-16,23.000000-19.000000-17,6.000000-13.000000-8,-5.000000-6.000000 1,-7.000000-6.000000 1,-5.000000-6.000000 0,-4.000000-6.000000 3,0.000000-2.000000 6,0.000000-3.000000 5,0.000000-3.000000 6,-4.000000-4.000000 4,-5.000000-3.000000 5,-7.000000-3.000000 3,-5.000000-2.000000 4,-6.000000-3.000000 4,-3.000000 1.000000 2,-3.000000-1.000000 2,-2.000000 1.000000 3,-3.000000 5.000000 4,1.000000 14.000000 6,-1.000000 11.000000 7,1.000000 14.000000 6,-1.000000 7.000000 5,1.000000 3.000000 2,-1.000000 3.000000 2,1.000000 4.000000 3,-4.000000 13.000000 2,-6.000000 26.000000 0,-6.000000 24.000000 0,-6.000000 26.000000 2,-7.000000 13.000000-4,-6.000000 4.000000-5,-6.000000 3.000000-5,-6.000000 3.000000-7,-2.000000 3.000000-3,3.000000 3.000000-4,3.000000 3.000000-3,4.000000 4.000000-3,-1.000000-1.000000-2,-3.000000-3.000000 1,-3.000000-3.000000 0,-2.000000-2.000000-1,-1.000000-6.000000-5,3.000000-6.000000-10,3.000000-6.000000-10,4.000000-6.000000-12</inkml:trace>
</inkml:ink>
</file>

<file path=ppt/ink/ink1479.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1:00"/>
    </inkml:context>
    <inkml:brush xml:id="br0">
      <inkml:brushProperty name="width" value="0.0461842678487301" units="cm"/>
      <inkml:brushProperty name="height" value="0.0461842678487301" units="cm"/>
      <inkml:brushProperty name="color" value="#F2395B"/>
      <inkml:brushProperty name="ignorePressure" value="0"/>
    </inkml:brush>
  </inkml:definitions>
  <inkml:trace contextRef="#ctx0" brushRef="#br0">78600.000000 5850.000000 476,'23.000000'-46.000000'8,"-3.000000"10.000000"15 ,-3.000000 10.000000 15,-2.000000 9.000000 16,-1.000000 9.000000 3,3.000000 9.000000-8,3.000000 10.000000-8,4.000000 10.000000-7,1.000000 11.000000-6,0.000000 17.000000-2,0.000000 15.000000-3,0.000000 16.000000-1,-4.000000 9.000000-2,-5.000000 3.000000-1,-7.000000 3.000000-2,-5.000000 4.000000-1,-3.000000-1.000000-2,4.000000-3.000000-2,3.000000-3.000000-2,3.000000-2.000000-2,-1.000000-5.000000-4,-2.000000-2.000000-4,-3.000000-3.000000-4,-3.000000-3.000000-6,-2.000000-6.000000-2,0.000000-5.000000-3,0.000000-7.000000-1,0.000000-5.000000-2</inkml:trace>
</inkml:ink>
</file>

<file path=ppt/ink/ink148.xml><?xml version="1.0" encoding="utf-8"?>
<inkml:ink xmlns:inkml="http://www.w3.org/2003/InkML">
  <annotation type="ScanImages2ExtractSignatures">1</annotation>
  <annotation type="ScanImagesWidth">-1075958289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0:39"/>
    </inkml:context>
    <inkml:brush xml:id="br0">
      <inkml:brushProperty name="width" value="0.0420148856937885" units="cm"/>
      <inkml:brushProperty name="height" value="0.0420148856937885" units="cm"/>
      <inkml:brushProperty name="color" value="#00BFF3"/>
      <inkml:brushProperty name="ignorePressure" value="0"/>
    </inkml:brush>
  </inkml:definitions>
  <inkml:trace contextRef="#ctx0" brushRef="#br0">87450.000000 54150.000000 523,'-38.000000'-2.000000'33,"26.000000"-3.000000"12 ,24.000000-3.000000 12,26.000000-2.000000 11,19.000000 0.000000 0,17.000000 7.000000-11,15.000000 6.000000-13,16.000000 7.000000-12,5.000000 2.000000-9,-2.000000 1.000000-4,-3.000000-1.000000-5,-3.000000 1.000000-5,1.000000 1.000000-4,6.000000 3.000000-2,7.000000 3.000000-4,6.000000 4.000000-1,3.000000-1.000000-6,0.000000-3.000000-7,0.000000-3.000000-7,0.000000-2.000000-8,-4.000000-5.000000-1,-5.000000-2.000000 2,-7.000000-3.000000 3,-5.000000-3.000000 3,-6.000000-2.000000-4,-3.000000 0.000000-7,-3.000000 0.000000-9,-2.000000 0.000000-9,-11.000000-2.000000 0,-15.000000-3.000000 6,-15.000000-3.000000 7,-16.000000-2.000000 5</inkml:trace>
</inkml:ink>
</file>

<file path=ppt/ink/ink1480.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1:00"/>
    </inkml:context>
    <inkml:brush xml:id="br0">
      <inkml:brushProperty name="width" value="0.0382813476026058" units="cm"/>
      <inkml:brushProperty name="height" value="0.0382813476026058" units="cm"/>
      <inkml:brushProperty name="color" value="#F2395B"/>
      <inkml:brushProperty name="ignorePressure" value="0"/>
    </inkml:brush>
  </inkml:definitions>
  <inkml:trace contextRef="#ctx0" brushRef="#br0">78400.000000 6800.000000 574,'-15.000000'-27.000000'13,"23.000000"-3.000000"25 ,22.000000-3.000000 25,22.000000-2.000000 25,13.000000-1.000000 2,7.000000 3.000000-24,6.000000 3.000000-22,7.000000 4.000000-23,-3.000000 4.000000-19,-8.000000 6.000000-14,-10.000000 7.000000-15,-9.000000 6.000000-14,-9.000000 1.000000-12,-5.000000-3.000000-6,-7.000000-3.000000-8,-5.000000-2.000000-7</inkml:trace>
</inkml:ink>
</file>

<file path=ppt/ink/ink1481.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1:01"/>
    </inkml:context>
    <inkml:brush xml:id="br0">
      <inkml:brushProperty name="width" value="0.0457994714379311" units="cm"/>
      <inkml:brushProperty name="height" value="0.0457994714379311" units="cm"/>
      <inkml:brushProperty name="color" value="#F2395B"/>
      <inkml:brushProperty name="ignorePressure" value="0"/>
    </inkml:brush>
  </inkml:definitions>
  <inkml:trace contextRef="#ctx0" brushRef="#br0">83750.000000 5750.000000 480,'0.000000'73.000000'149,"0.000000"-3.000000"-34 ,0.000000-3.000000-33,0.000000-2.000000-35,0.000000 0.000000-18,0.000000 7.000000-4,0.000000 6.000000-3,0.000000 7.000000-4,-2.000000 4.000000-4,-3.000000 3.000000-4,-3.000000 3.000000-4,-2.000000 4.000000-4,-3.000000-4.000000-8,1.000000-9.000000-14,-1.000000-10.000000-14,1.000000-8.000000-13</inkml:trace>
</inkml:ink>
</file>

<file path=ppt/ink/ink14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1:01"/>
    </inkml:context>
    <inkml:brush xml:id="br0">
      <inkml:brushProperty name="width" value="0.0350904278457165" units="cm"/>
      <inkml:brushProperty name="height" value="0.0350904278457165" units="cm"/>
      <inkml:brushProperty name="color" value="#F2395B"/>
      <inkml:brushProperty name="ignorePressure" value="0"/>
    </inkml:brush>
  </inkml:definitions>
  <inkml:trace contextRef="#ctx0" brushRef="#br0">83650.000000 6650.000000 626,'23.000000'-47.000000'12,"-3.000000"6.000000"-2 ,-3.000000 7.000000-3,-2.000000 6.000000-2,-1.000000 4.000000 4,3.000000 4.000000 9,3.000000 3.000000 11,4.000000 3.000000 9,4.000000 1.000000 6,6.000000 1.000000-1,7.000000-1.000000-1,6.000000 1.000000 0,3.000000-1.000000-6,0.000000 1.000000-11,0.000000-1.000000-13,0.000000 1.000000-11,-4.000000 2.000000-17,-5.000000 7.000000-26,-7.000000 6.000000-24,-5.000000 7.000000-25</inkml:trace>
</inkml:ink>
</file>

<file path=ppt/ink/ink14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1:01"/>
    </inkml:context>
    <inkml:brush xml:id="br0">
      <inkml:brushProperty name="width" value="0.0437056683003902" units="cm"/>
      <inkml:brushProperty name="height" value="0.0437056683003902" units="cm"/>
      <inkml:brushProperty name="color" value="#F2395B"/>
      <inkml:brushProperty name="ignorePressure" value="0"/>
    </inkml:brush>
  </inkml:definitions>
  <inkml:trace contextRef="#ctx0" brushRef="#br0">84450.000000 5450.000000 503,'0.000000'121.000000'170,"0.000000"-5.000000"-39 ,0.000000-7.000000-41,0.000000-5.000000-39,-2.000000-3.000000-24,-3.000000 4.000000-9,-3.000000 3.000000-9,-2.000000 3.000000-8,-1.000000-4.000000-6,3.000000-8.000000 1,3.000000-10.000000-1,4.000000-9.000000 0,1.000000-9.000000-7,0.000000-5.000000-16,0.000000-7.000000-16,0.000000-5.000000-15</inkml:trace>
</inkml:ink>
</file>

<file path=ppt/ink/ink14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1:02"/>
    </inkml:context>
    <inkml:brush xml:id="br0">
      <inkml:brushProperty name="width" value="0.0433226078748703" units="cm"/>
      <inkml:brushProperty name="height" value="0.0433226078748703" units="cm"/>
      <inkml:brushProperty name="color" value="#F2395B"/>
      <inkml:brushProperty name="ignorePressure" value="0"/>
    </inkml:brush>
  </inkml:definitions>
  <inkml:trace contextRef="#ctx0" brushRef="#br0">85350.000000 5350.000000 507,'-46.000000'1.000000'10,"10.000000"4.000000"20 ,10.000000 3.000000 19,9.000000 3.000000 20,6.000000 10.000000 5,3.000000 20.000000-11,3.000000 18.000000-10,4.000000 20.000000-11,-4.000000 11.000000-9,-9.000000 7.000000-7,-10.000000 6.000000-7,-8.000000 7.000000-8,-6.000000 2.000000-4,1.000000 1.000000-3,-1.000000-1.000000-1,1.000000 1.000000-4,1.000000-7.000000-4,3.000000-12.000000-8,3.000000-13.000000-7,4.000000-12.000000-8</inkml:trace>
</inkml:ink>
</file>

<file path=ppt/ink/ink14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1:02"/>
    </inkml:context>
    <inkml:brush xml:id="br0">
      <inkml:brushProperty name="width" value="0.0510234870016575" units="cm"/>
      <inkml:brushProperty name="height" value="0.0510234870016575" units="cm"/>
      <inkml:brushProperty name="color" value="#F2395B"/>
      <inkml:brushProperty name="ignorePressure" value="0"/>
    </inkml:brush>
  </inkml:definitions>
  <inkml:trace contextRef="#ctx0" brushRef="#br0">85400.000000 5250.000000 431,'68.000000'56.000000'174,"-11.000000"13.000000"-41 ,-14.000000 12.000000-40,-11.000000 13.000000-41,-11.000000 7.000000-22,-5.000000 4.000000-4,-7.000000 3.000000-5,-5.000000 3.000000-4,-3.000000-1.000000-4,4.000000-2.000000-6,3.000000-3.000000-4,3.000000-3.000000-6,-1.000000-4.000000-3,-2.000000-3.000000-1,-3.000000-3.000000 0,-3.000000-2.000000-2,-4.000000-8.000000-5,-3.000000-8.000000-10,-3.000000-10.000000-10,-2.000000-9.000000-10</inkml:trace>
</inkml:ink>
</file>

<file path=ppt/ink/ink1486.xml><?xml version="1.0" encoding="utf-8"?>
<inkml:ink xmlns:inkml="http://www.w3.org/2003/InkML">
  <annotation type="ScanImages2ExtractSignatures">1</annotation>
  <annotation type="ScanImagesWidth">-2070342848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1:02"/>
    </inkml:context>
    <inkml:brush xml:id="br0">
      <inkml:brushProperty name="width" value="0.036416057497263" units="cm"/>
      <inkml:brushProperty name="height" value="0.036416057497263" units="cm"/>
      <inkml:brushProperty name="color" value="#F2395B"/>
      <inkml:brushProperty name="ignorePressure" value="0"/>
    </inkml:brush>
  </inkml:definitions>
  <inkml:trace contextRef="#ctx0" brushRef="#br0">85050.000000 6600.000000 604,'-22.000000'-47.000000'54,"6.000000"6.000000"-3 ,7.000000 7.000000-4,6.000000 6.000000-3,10.000000 4.000000-2,17.000000 4.000000-4,15.000000 3.000000-2,16.000000 3.000000-2,9.000000 1.000000-7,3.000000 1.000000-10,3.000000-1.000000-11,4.000000 1.000000-11,1.000000-1.000000-10,0.000000 1.000000-8,0.000000-1.000000-8,0.000000 1.000000-9,-7.000000 1.000000-8,-11.000000 3.000000-5,-14.000000 3.000000-6,-11.000000 4.000000-6</inkml:trace>
</inkml:ink>
</file>

<file path=ppt/ink/ink1487.xml><?xml version="1.0" encoding="utf-8"?>
<inkml:ink xmlns:inkml="http://www.w3.org/2003/InkML">
  <annotation type="ScanImages2ExtractSignatures">1</annotation>
  <annotation type="ScanImagesWidth">19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1:02"/>
    </inkml:context>
    <inkml:brush xml:id="br0">
      <inkml:brushProperty name="width" value="0.0339175648987293" units="cm"/>
      <inkml:brushProperty name="height" value="0.0339175648987293" units="cm"/>
      <inkml:brushProperty name="color" value="#F2395B"/>
      <inkml:brushProperty name="ignorePressure" value="0"/>
    </inkml:brush>
  </inkml:definitions>
  <inkml:trace contextRef="#ctx0" brushRef="#br0">86550.000000 4850.000000 648,'-13.000000'-49.000000'12,"26.000000"4.000000"23 ,24.000000 3.000000 24,26.000000 3.000000 23,13.000000 6.000000-1,4.000000 9.000000-27,3.000000 10.000000-27,3.000000 10.000000-25,-5.000000 4.000000-25,-12.000000 0.000000-21,-13.000000 0.000000-21,-12.000000 0.000000-21</inkml:trace>
</inkml:ink>
</file>

<file path=ppt/ink/ink1488.xml><?xml version="1.0" encoding="utf-8"?>
<inkml:ink xmlns:inkml="http://www.w3.org/2003/InkML">
  <annotation type="ScanImages2ExtractSignatures">1</annotation>
  <annotation type="ScanImagesWidth">338043017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1:03"/>
    </inkml:context>
    <inkml:brush xml:id="br0">
      <inkml:brushProperty name="width" value="0.0526133812963963" units="cm"/>
      <inkml:brushProperty name="height" value="0.0526133812963963" units="cm"/>
      <inkml:brushProperty name="color" value="#F2395B"/>
      <inkml:brushProperty name="ignorePressure" value="0"/>
    </inkml:brush>
  </inkml:definitions>
  <inkml:trace contextRef="#ctx0" brushRef="#br0">91750.000000 5650.000000 418,'-24.000000'-24.000000'0,"4.000000"4.000000"0 ,3.000000 3.000000 0,3.000000 3.000000 0,-1.000000 9.000000 12,-2.000000 16.000000 25,-3.000000 15.000000 25,-3.000000 17.000000 24,-6.000000 14.000000 4,-5.000000 17.000000-15,-7.000000 15.000000-15,-5.000000 16.000000-17,-4.000000 9.000000-10,0.000000 3.000000-6,0.000000 3.000000-5,0.000000 4.000000-7,1.000000-1.000000-4,4.000000-3.000000-5,3.000000-3.000000-4,3.000000-2.000000-3,3.000000-8.000000-7,3.000000-8.000000-9,3.000000-10.000000-7,4.000000-9.000000-10</inkml:trace>
</inkml:ink>
</file>

<file path=ppt/ink/ink1489.xml><?xml version="1.0" encoding="utf-8"?>
<inkml:ink xmlns:inkml="http://www.w3.org/2003/InkML">
  <annotation type="ScanImages2ExtractSignatures">1</annotation>
  <annotation type="ScanImagesWidth">-2070346096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1:03"/>
    </inkml:context>
    <inkml:brush xml:id="br0">
      <inkml:brushProperty name="width" value="0.0540841370820999" units="cm"/>
      <inkml:brushProperty name="height" value="0.0540841370820999" units="cm"/>
      <inkml:brushProperty name="color" value="#F2395B"/>
      <inkml:brushProperty name="ignorePressure" value="0"/>
    </inkml:brush>
  </inkml:definitions>
  <inkml:trace contextRef="#ctx0" brushRef="#br0">91700.000000 5500.000000 406,'-21.000000'-19.000000'8,"10.000000"13.000000"16 ,10.000000 12.000000 15,9.000000 13.000000 16,6.000000 10.000000 5,3.000000 10.000000-5,3.000000 10.000000-6,4.000000 9.000000-5,1.000000 9.000000-6,0.000000 9.000000-6,0.000000 10.000000-5,0.000000 10.000000-6,-2.000000 4.000000-3,-3.000000 0.000000 0,-3.000000 0.000000 1,-2.000000 0.000000 0,-5.000000-4.000000-1,-2.000000-5.000000-3,-3.000000-7.000000-2,-3.000000-5.000000-3,-2.000000-4.000000-2,0.000000 0.000000-4,0.000000 0.000000-5,0.000000 0.000000-2,-2.000000-4.000000-10,-3.000000-5.000000-13,-3.000000-7.000000-15,-2.000000-5.000000-13,-12.000000-15.000000-10,-19.000000-22.000000-7,-18.000000-22.000000-4,-19.000000-21.000000-7,-7.000000-14.000000 6,7.000000-2.000000 16,6.000000-3.000000 16,7.000000-3.000000 18,5.000000-1.000000 9,7.000000 4.000000 4,6.000000 3.000000 3,7.000000 3.000000 5,4.000000 4.000000 4,3.000000 7.000000 5,3.000000 6.000000 6,4.000000 7.000000 5,5.000000 0.000000 7,10.000000-2.000000 9,10.000000-3.000000 7,9.000000-3.000000 8,12.000000-4.000000 2,16.000000-3.000000-5,15.000000-3.000000-4,17.000000-2.000000-6,7.000000-1.000000-5,0.000000 3.000000-6,0.000000 3.000000-6,0.000000 4.000000-6,0.000000 2.000000-7,0.000000 4.000000-8,0.000000 3.000000-8,0.000000 3.000000-7,-7.000000 1.000000-9,-11.000000 1.000000-11,-14.000000-1.000000-11,-11.000000 1.000000-10</inkml:trace>
</inkml:ink>
</file>

<file path=ppt/ink/ink149.xml><?xml version="1.0" encoding="utf-8"?>
<inkml:ink xmlns:inkml="http://www.w3.org/2003/InkML">
  <annotation type="ScanImages2ExtractSignatures">1</annotation>
  <annotation type="ScanImagesWidth">1075945232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0:40"/>
    </inkml:context>
    <inkml:brush xml:id="br0">
      <inkml:brushProperty name="width" value="0.0412552952766418" units="cm"/>
      <inkml:brushProperty name="height" value="0.0412552952766418" units="cm"/>
      <inkml:brushProperty name="color" value="#00BFF3"/>
      <inkml:brushProperty name="ignorePressure" value="0"/>
    </inkml:brush>
  </inkml:definitions>
  <inkml:trace contextRef="#ctx0" brushRef="#br0">91700.000000 53650.000000 533,'-4.000000'-49.000000'25,"-5.000000"4.000000"4 ,-7.000000 3.000000 4,-5.000000 3.000000 3,-4.000000 6.000000 1,0.000000 9.000000-1,0.000000 10.000000-3,0.000000 10.000000-2,-2.000000 2.000000-3,-3.000000-3.000000-4,-3.000000-3.000000-3,-2.000000-2.000000-5,-5.000000 2.000000-2,-2.000000 9.000000-3,-3.000000 10.000000-2,-3.000000 10.000000-3,-9.000000 7.000000 0,-11.000000 6.000000-1,-14.000000 7.000000 1,-11.000000 6.000000 0,-4.000000 3.000000-1,6.000000 0.000000 0,7.000000 0.000000-2,6.000000 0.000000-1,4.000000 1.000000-1,4.000000 4.000000 1,3.000000 3.000000-1,3.000000 3.000000-1,7.000000 1.000000 1,14.000000 1.000000 1,11.000000-1.000000 1,14.000000 1.000000 0,7.000000-1.000000 1,3.000000 1.000000 0,3.000000-1.000000-1,4.000000 1.000000 1,5.000000-1.000000 0,10.000000 1.000000-1,10.000000-1.000000-1,9.000000 1.000000 1,9.000000-6.000000-4,9.000000-8.000000-5,10.000000-10.000000-5,10.000000-9.000000-5,8.000000-9.000000-4,10.000000-5.000000-3,10.000000-7.000000-2,9.000000-5.000000-2,4.000000-4.000000-2,1.000000 0.000000-1,-1.000000 0.000000 0,1.000000 0.000000-1,-4.000000-4.000000-1,-6.000000-5.000000-1,-6.000000-7.000000 0,-6.000000-5.000000-1,-12.000000-3.000000 0,-15.000000 4.000000 2,-15.000000 3.000000 1,-16.000000 3.000000 1</inkml:trace>
</inkml:ink>
</file>

<file path=ppt/ink/ink1490.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1:04"/>
    </inkml:context>
    <inkml:brush xml:id="br0">
      <inkml:brushProperty name="width" value="0.0460934266448021" units="cm"/>
      <inkml:brushProperty name="height" value="0.0460934266448021" units="cm"/>
      <inkml:brushProperty name="color" value="#F2395B"/>
      <inkml:brushProperty name="ignorePressure" value="0"/>
    </inkml:brush>
  </inkml:definitions>
  <inkml:trace contextRef="#ctx0" brushRef="#br0">92450.000000 4900.000000 477,'68.000000'-44.000000'9,"-11.000000"13.000000"17 ,-14.000000 12.000000 18,-11.000000 13.000000 17,-4.000000 6.000000 5,6.000000 0.000000-8,7.000000 0.000000-9,6.000000 0.000000-9,-2.000000 6.000000-5,-9.000000 13.000000-4,-10.000000 12.000000-4,-8.000000 13.000000-4,-9.000000 10.000000-3,-6.000000 10.000000-5,-6.000000 10.000000-5,-6.000000 9.000000-4,-12.000000 6.000000-4,-15.000000 3.000000-3,-15.000000 3.000000-4,-16.000000 4.000000-3,-4.000000-4.000000-2,10.000000-9.000000-2,10.000000-10.000000-1,9.000000-8.000000-1,17.000000-14.000000 0,25.000000-15.000000 2,25.000000-15.000000 1,25.000000-16.000000 3,15.000000-15.000000-2,7.000000-11.000000-3,6.000000-14.000000-4,7.000000-11.000000-3,0.000000-4.000000-5,-2.000000 6.000000-6,-3.000000 7.000000-7,-3.000000 6.000000-6</inkml:trace>
</inkml:ink>
</file>

<file path=ppt/ink/ink14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1:04"/>
    </inkml:context>
    <inkml:brush xml:id="br0">
      <inkml:brushProperty name="width" value="0.0426373854279518" units="cm"/>
      <inkml:brushProperty name="height" value="0.0426373854279518" units="cm"/>
      <inkml:brushProperty name="color" value="#F2395B"/>
      <inkml:brushProperty name="ignorePressure" value="0"/>
    </inkml:brush>
  </inkml:definitions>
  <inkml:trace contextRef="#ctx0" brushRef="#br0">93400.000000 5100.000000 515,'51.000000'-24.000000'11,"4.000000"4.000000"20 ,3.000000 3.000000 21,3.000000 3.000000 20,4.000000 1.000000 6,7.000000 1.000000-10,6.000000-1.000000-11,7.000000 1.000000-9,2.000000 1.000000-12,1.000000 3.000000-14,-1.000000 3.000000-13,1.000000 4.000000-12</inkml:trace>
</inkml:ink>
</file>

<file path=ppt/ink/ink1492.xml><?xml version="1.0" encoding="utf-8"?>
<inkml:ink xmlns:inkml="http://www.w3.org/2003/InkML">
  <annotation type="ScanImages2ExtractSignatures">1</annotation>
  <annotation type="ScanImagesWidth">-1418199040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1:10"/>
    </inkml:context>
    <inkml:brush xml:id="br0">
      <inkml:brushProperty name="width" value="0.0467868410050869" units="cm"/>
      <inkml:brushProperty name="height" value="0.0467868410050869" units="cm"/>
      <inkml:brushProperty name="color" value="#F2395B"/>
      <inkml:brushProperty name="ignorePressure" value="0"/>
    </inkml:brush>
  </inkml:definitions>
  <inkml:trace contextRef="#ctx0" brushRef="#br0">83550.000000 12600.000000 470,'0.000000'70.000000'53,"0.000000"-9.000000"-13 ,0.000000-10.000000-11,0.000000-8.000000-13,0.000000-8.000000-7,0.000000-2.000000-1,0.000000-3.000000 0,0.000000-3.000000-2,0.000000-2.000000-1,0.000000 0.000000-1,0.000000 0.000000-2,0.000000 0.000000-1,-2.000000-8.000000-3,-3.000000-16.000000-2,-3.000000-15.000000-3,-2.000000-15.000000-2,-1.000000-14.000000-2,3.000000-8.000000 1,3.000000-10.000000 1,4.000000-9.000000 2,2.000000-2.000000 0,4.000000 6.000000 1,3.000000 7.000000 2,3.000000 6.000000 0,1.000000 4.000000 3,1.000000 4.000000 0,-1.000000 3.000000 2,1.000000 3.000000 1,-1.000000 15.000000 6,1.000000 29.000000 12,-1.000000 28.000000 11,1.000000 28.000000 12,-3.000000 14.000000 2,-2.000000 0.000000-6,-3.000000 0.000000-8,-3.000000 0.000000-6,-2.000000-2.000000-5,0.000000-3.000000-4,0.000000-3.000000-3,0.000000-2.000000-3,0.000000-6.000000-3,0.000000-6.000000-2,0.000000-6.000000-1,0.000000-6.000000-2,0.000000-20.000000-3,0.000000-30.000000-7,0.000000-32.000000-5,0.000000-30.000000-7,0.000000-19.000000-3,0.000000-2.000000 2,0.000000-3.000000 0,0.000000-3.000000 1,0.000000 2.000000 1,0.000000 10.000000 3,0.000000 10.000000 1,0.000000 9.000000 3,0.000000 24.000000 7,0.000000 42.000000 14,0.000000 40.000000 14,0.000000 41.000000 14,0.000000 13.000000 3,0.000000-11.000000-9,0.000000-14.000000-7,0.000000-11.000000-9,1.000000-25.000000-10,4.000000-33.000000-12,3.000000-35.000000-14,3.000000-34.000000-13,-1.000000-18.000000-3,-2.000000 1.000000 5,-3.000000-1.000000 4,-3.000000 1.000000 6,-2.000000 5.000000 4,0.000000 14.000000 4,0.000000 11.000000 3,0.000000 14.000000 5,0.000000 14.000000 8,0.000000 20.000000 13,0.000000 18.000000 14,0.000000 20.000000 12,0.000000 10.000000 4,0.000000 3.000000-7,0.000000 3.000000-6,0.000000 4.000000-7,0.000000-1.000000-4,0.000000-3.000000-2,0.000000-3.000000-2,0.000000-2.000000-3,0.000000-3.000000-1,0.000000 1.000000 0,0.000000-1.000000 0,0.000000 1.000000-1,0.000000-21.000000-14,0.000000-41.000000-28,0.000000-40.000000-27,0.000000-40.000000-28,0.000000-11.000000-4,0.000000 23.000000 16,0.000000 22.000000 17,0.000000 22.000000 17,0.000000-2.000000 10,0.000000-25.000000 3,0.000000-25.000000 4,0.000000-25.000000 3,0.000000 0.000000 4,0.000000 25.000000 5,0.000000 25.000000 4,0.000000 25.000000 5,0.000000 26.000000 8,0.000000 29.000000 11,0.000000 28.000000 12,0.000000 28.000000 12,0.000000 15.000000 3,0.000000 4.000000-7,0.000000 3.000000-7,0.000000 3.000000-8,1.000000 1.000000-5,4.000000 1.000000-7,3.000000-1.000000-5,3.000000 1.000000-7,-1.000000-4.000000-7,-2.000000-6.000000-7,-3.000000-6.000000-7,-3.000000-6.000000-8</inkml:trace>
</inkml:ink>
</file>

<file path=ppt/ink/ink149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1:10"/>
    </inkml:context>
    <inkml:brush xml:id="br0">
      <inkml:brushProperty name="width" value="0.033144649118185" units="cm"/>
      <inkml:brushProperty name="height" value="0.033144649118185" units="cm"/>
      <inkml:brushProperty name="color" value="#F2395B"/>
      <inkml:brushProperty name="ignorePressure" value="0"/>
    </inkml:brush>
  </inkml:definitions>
  <inkml:trace contextRef="#ctx0" brushRef="#br0">81050.000000 10250.000000 663,'70.000000'48.000000'53,"-9.000000"-3.000000"-8 ,-10.000000-3.000000-8,-8.000000-2.000000-7,-4.000000 2.000000-4,3.000000 9.000000-2,3.000000 10.000000-1,4.000000 10.000000-2,-3.000000-3.000000-3,-5.000000-11.000000-3,-7.000000-14.000000-3,-5.000000-11.000000-4,2.000000 5.000000-1,13.000000 26.000000-2,12.000000 24.000000 0,13.000000 26.000000 0,7.000000 12.000000-3,4.000000 0.000000-2,3.000000 0.000000-3,3.000000 0.000000-3,-1.000000-4.000000-1,-2.000000-5.000000 1,-3.000000-7.000000 1,-3.000000-5.000000 1,-4.000000-9.000000-1,-3.000000-9.000000-3,-3.000000-10.000000-3,-2.000000-8.000000-3,-1.000000-8.000000-3,3.000000-2.000000-2,3.000000-3.000000-2,4.000000-3.000000-2,-3.000000-2.000000-3,-5.000000 0.000000-3,-7.000000 0.000000-4,-5.000000 0.000000-3,-11.000000-4.000000 0,-11.000000-5.000000 4,-14.000000-7.000000 5,-11.000000-5.000000 4,-6.000000-6.000000 4,4.000000-3.000000 1,3.000000-3.000000 2,3.000000-2.000000 2</inkml:trace>
</inkml:ink>
</file>

<file path=ppt/ink/ink1494.xml><?xml version="1.0" encoding="utf-8"?>
<inkml:ink xmlns:inkml="http://www.w3.org/2003/InkML">
  <annotation type="ScanImages2ExtractSignatures">1</annotation>
  <annotation type="ScanImagesWidth">337985500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1:11"/>
    </inkml:context>
    <inkml:brush xml:id="br0">
      <inkml:brushProperty name="width" value="0.0263345614075661" units="cm"/>
      <inkml:brushProperty name="height" value="0.0263345614075661" units="cm"/>
      <inkml:brushProperty name="color" value="#F2395B"/>
      <inkml:brushProperty name="ignorePressure" value="0"/>
    </inkml:brush>
  </inkml:definitions>
  <inkml:trace contextRef="#ctx0" brushRef="#br0">85700.000000 11350.000000 835,'-50.000000'7.000000'5,"0.000000"17.000000"12 ,0.000000 15.000000 10,0.000000 16.000000 10,0.000000 9.000000 1,0.000000 3.000000-13,0.000000 3.000000-11,0.000000 4.000000-12,1.000000-3.000000-8,4.000000-5.000000 0,3.000000-7.000000-3,3.000000-5.000000-1,3.000000-8.000000-8,3.000000-5.000000-12,3.000000-7.000000-14,4.000000-5.000000-12</inkml:trace>
</inkml:ink>
</file>

<file path=ppt/ink/ink149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1:29"/>
    </inkml:context>
    <inkml:brush xml:id="br0">
      <inkml:brushProperty name="width" value="0.0562381930649281" units="cm"/>
      <inkml:brushProperty name="height" value="0.0562381930649281" units="cm"/>
      <inkml:brushProperty name="color" value="#F2395B"/>
      <inkml:brushProperty name="ignorePressure" value="0"/>
    </inkml:brush>
  </inkml:definitions>
  <inkml:trace contextRef="#ctx0" brushRef="#br0">48150.000000 51850.000000 391,'-21.000000'-41.000000'37,"10.000000"19.000000"15 ,10.000000 19.000000 15,9.000000 19.000000 16,4.000000 10.000000-1,1.000000 4.000000-16,-1.000000 3.000000-15,1.000000 3.000000-17,2.000000 6.000000-9,7.000000 9.000000-4,6.000000 10.000000-3,7.000000 10.000000-4,2.000000 4.000000-2,1.000000 0.000000-2,-1.000000 0.000000-1,1.000000 0.000000-2,4.000000 6.000000-1,9.000000 13.000000-1,10.000000 12.000000-1,10.000000 13.000000-2,0.000000 1.000000 0,-5.000000-9.000000-1,-7.000000-10.000000 0,-5.000000-8.000000-2,-6.000000-14.000000 0,-3.000000-15.000000-2,-3.000000-15.000000 0,-2.000000-16.000000-1,10.000000-26.000000 0,25.000000-33.000000 1,25.000000-35.000000 2,25.000000-34.000000 2,14.000000-29.000000 0,3.000000-21.000000-1,3.000000-22.000000 0,4.000000-22.000000-2,5.000000-19.000000-3,10.000000-16.000000-3,10.000000-15.000000-5,9.000000-15.000000-3,2.000000 5.000000-7,-2.000000 29.000000-8,-3.000000 28.000000-8,-3.000000 28.000000-8,-20.000000 29.000000 0,-33.000000 32.000000 9,-35.000000 31.000000 10,-34.000000 32.000000 8,-20.000000 15.000000-2,-2.000000 0.000000-13,-3.000000 0.000000-13,-3.000000 0.000000-13</inkml:trace>
</inkml:ink>
</file>

<file path=ppt/ink/ink149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1:33"/>
    </inkml:context>
    <inkml:brush xml:id="br0">
      <inkml:brushProperty name="width" value="0.0527015253901482" units="cm"/>
      <inkml:brushProperty name="height" value="0.0527015253901482" units="cm"/>
      <inkml:brushProperty name="color" value="#F2395B"/>
      <inkml:brushProperty name="ignorePressure" value="0"/>
    </inkml:brush>
  </inkml:definitions>
  <inkml:trace contextRef="#ctx0" brushRef="#br0">23800.000000 57150.000000 417,'46.000000'78.000000'127,"-5.000000"6.000000"-28 ,-7.000000 7.000000-28,-5.000000 6.000000-28,-6.000000 7.000000-16,-3.000000 10.000000-3,-3.000000 10.000000-2,-2.000000 9.000000-3,0.000000 4.000000-2,7.000000 1.000000-1,6.000000-1.000000-2,7.000000 1.000000-1,0.000000-3.000000 0,-2.000000-2.000000-2,-3.000000-3.000000 1,-3.000000-3.000000-1,1.000000-6.000000-1,6.000000-5.000000-4,7.000000-7.000000-3,6.000000-5.000000-3,1.000000-11.000000-1,-3.000000-11.000000-1,-3.000000-14.000000 0,-2.000000-11.000000 0,6.000000-29.000000-1,20.000000-44.000000-1,18.000000-43.000000 1,20.000000-44.000000-2,11.000000-32.000000 2,7.000000-18.000000 5,6.000000-19.000000 3,7.000000-18.000000 4,11.000000-18.000000 1,20.000000-16.000000-1,18.000000-15.000000-1,20.000000-15.000000-2,16.000000-6.000000-5,16.000000 7.000000-12,15.000000 6.000000-9,17.000000 7.000000-11,-6.000000 19.000000-6,-24.000000 35.000000-1,-26.000000 35.000000-2,-24.000000 34.000000-1,-23.000000 23.000000-4,-18.000000 13.000000-10,-19.000000 12.000000-9,-18.000000 13.000000-8</inkml:trace>
</inkml:ink>
</file>

<file path=ppt/ink/ink1497.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1:43"/>
    </inkml:context>
    <inkml:brush xml:id="br0">
      <inkml:brushProperty name="width" value="0.0469322204589844" units="cm"/>
      <inkml:brushProperty name="height" value="0.0469322204589844" units="cm"/>
      <inkml:brushProperty name="color" value="#F2395B"/>
      <inkml:brushProperty name="ignorePressure" value="0"/>
    </inkml:brush>
  </inkml:definitions>
  <inkml:trace contextRef="#ctx0" brushRef="#br0">13950.000000 50650.000000 468,'93.000000'-90.000000'112,"-11.000000"23.000000"-24 ,-14.000000 22.000000-22,-11.000000 22.000000-24,-9.000000 12.000000-14,-3.000000 3.000000-4,-3.000000 3.000000-6,-2.000000 4.000000-5,-5.000000 4.000000-2,-2.000000 6.000000-3,-3.000000 7.000000-1,-3.000000 6.000000-2,-4.000000 4.000000-1,-3.000000 4.000000-1,-3.000000 3.000000-2,-2.000000 3.000000 0,-6.000000 3.000000-2,-6.000000 3.000000-4,-6.000000 3.000000-3,-6.000000 4.000000-3,-7.000000 2.000000-1,-6.000000 4.000000 0,-6.000000 3.000000 1,-6.000000 3.000000 1,-6.000000-1.000000-1,-2.000000-2.000000-1,-3.000000-3.000000-3,-3.000000-3.000000-1,-1.000000-4.000000 0,4.000000-3.000000 4,3.000000-3.000000 4,3.000000-2.000000 3,10.000000-8.000000 6,20.000000-8.000000 9,18.000000-10.000000 10,20.000000-9.000000 10,13.000000-9.000000 2,9.000000-5.000000-4,10.000000-7.000000-4,10.000000-5.000000-4,4.000000-3.000000-3,0.000000 4.000000-2,0.000000 3.000000-3,0.000000 3.000000-2,-5.000000 4.000000-1,-9.000000 7.000000 0,-10.000000 6.000000 0,-8.000000 7.000000 0,-9.000000 15.000000-2,-6.000000 25.000000-4,-6.000000 25.000000-3,-6.000000 25.000000-5,-12.000000 9.000000-2,-15.000000-6.000000 0,-15.000000-6.000000 0,-16.000000-6.000000 0,-8.000000-9.000000-1,0.000000-8.000000-2,0.000000-10.000000-2,0.000000-9.000000-2,1.000000-9.000000 0,4.000000-5.000000 2,3.000000-7.000000 0,3.000000-5.000000 1,3.000000-14.000000-4,3.000000-18.000000-9,3.000000-19.000000-11,4.000000-18.000000-9,2.000000-9.000000-6,4.000000 4.000000-3,3.000000 3.000000-3,3.000000 3.000000-4</inkml:trace>
</inkml:ink>
</file>

<file path=ppt/ink/ink1498.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1:43"/>
    </inkml:context>
    <inkml:brush xml:id="br0">
      <inkml:brushProperty name="width" value="0.0471840724349022" units="cm"/>
      <inkml:brushProperty name="height" value="0.0471840724349022" units="cm"/>
      <inkml:brushProperty name="color" value="#F2395B"/>
      <inkml:brushProperty name="ignorePressure" value="0"/>
    </inkml:brush>
  </inkml:definitions>
  <inkml:trace contextRef="#ctx0" brushRef="#br0">15350.000000 49950.000000 466,'-25.000000'-24.000000'0,"0.000000"4.000000"0 ,0.000000 3.000000 0,0.000000 3.000000 0,0.000000 3.000000 2,0.000000 3.000000 6,0.000000 3.000000 6,0.000000 4.000000 4,-2.000000-1.000000 3,-3.000000-3.000000 0,-3.000000-3.000000-1,-2.000000-2.000000 0,-6.000000-1.000000-1,-6.000000 3.000000-2,-6.000000 3.000000-1,-6.000000 4.000000-2,-6.000000 2.000000-1,-2.000000 4.000000-1,-3.000000 3.000000 1,-3.000000 3.000000-1,-6.000000 6.000000 0,-5.000000 9.000000 3,-7.000000 10.000000 0,-5.000000 10.000000 2,-3.000000 4.000000 0,4.000000 0.000000 0,3.000000 0.000000 0,3.000000 0.000000-1,4.000000 1.000000-1,7.000000 4.000000 0,6.000000 3.000000-2,7.000000 3.000000 0,5.000000 3.000000-1,7.000000 3.000000 0,6.000000 3.000000-1,7.000000 4.000000 1,7.000000 5.000000-1,9.000000 10.000000 0,10.000000 10.000000-2,10.000000 9.000000 1,8.000000 10.000000-2,10.000000 14.000000-2,10.000000 11.000000-2,9.000000 14.000000-1,9.000000 7.000000-1,9.000000 3.000000-2,10.000000 3.000000 0,10.000000 4.000000-1,4.000000-6.000000 0,0.000000-11.000000-1,0.000000-14.000000 1,0.000000-11.000000 0,0.000000-17.000000-1,0.000000-18.000000 1,0.000000-19.000000-2,0.000000-18.000000 0,4.000000-17.000000-1,10.000000-11.000000-2,10.000000-14.000000-1,9.000000-11.000000-1,6.000000-18.000000-2,3.000000-22.000000-1,3.000000-22.000000-1,4.000000-21.000000-1,-1.000000-26.000000-1,-3.000000-28.000000-2,-3.000000-28.000000-1,-2.000000-27.000000-2,-6.000000-14.000000 0,-6.000000 4.000000 2,-6.000000 3.000000 0,-6.000000 3.000000 1,-13.000000 7.000000 0,-19.000000 14.000000-1,-18.000000 11.000000-1,-19.000000 14.000000-1,-15.000000 8.000000-1,-8.000000 7.000000 1,-10.000000 6.000000 0,-9.000000 7.000000 1,-13.000000 8.000000 0,-16.000000 14.000000 1,-15.000000 11.000000 0,-15.000000 14.000000 1,-7.000000 11.000000 0,3.000000 14.000000 2,3.000000 11.000000 0,4.000000 14.000000 1,5.000000 11.000000 1,10.000000 14.000000 2,10.000000 11.000000 1,9.000000 14.000000 1,4.000000 5.000000-1,1.000000 1.000000-3,-1.000000-1.000000-3,1.000000 1.000000-3</inkml:trace>
</inkml:ink>
</file>

<file path=ppt/ink/ink1499.xml><?xml version="1.0" encoding="utf-8"?>
<inkml:ink xmlns:inkml="http://www.w3.org/2003/InkML">
  <annotation type="ScanImages2ExtractSignatures">1</annotation>
  <annotation type="ScanImagesWidth">-2127873024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2:17"/>
    </inkml:context>
    <inkml:brush xml:id="br0">
      <inkml:brushProperty name="width" value="0.0224826782941818" units="cm"/>
      <inkml:brushProperty name="height" value="0.0224826782941818" units="cm"/>
      <inkml:brushProperty name="color" value="#00BFF3"/>
      <inkml:brushProperty name="ignorePressure" value="0"/>
    </inkml:brush>
  </inkml:definitions>
  <inkml:trace contextRef="#ctx0" brushRef="#br0">63100.000000 13550.000000 978,'6.000000'37.000000'22,"13.000000"-24.000000"-25 ,12.000000-26.000000-22,13.000000-24.000000-24,2.000000-12.000000-6,-5.000000 4.000000 13,-7.000000 3.000000 11,-5.000000 3.000000 13</inkml:trace>
</inkml:ink>
</file>

<file path=ppt/ink/ink15.xml><?xml version="1.0" encoding="utf-8"?>
<inkml:ink xmlns:inkml="http://www.w3.org/2003/InkML">
  <annotation type="ScanImages2ExtractSignatures">1</annotation>
  <annotation type="ScanImagesWidth">-2069497632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3:21"/>
    </inkml:context>
    <inkml:brush xml:id="br0">
      <inkml:brushProperty name="width" value="0.0537659339606762" units="cm"/>
      <inkml:brushProperty name="height" value="0.0537659339606762" units="cm"/>
      <inkml:brushProperty name="color" value="#F2385B"/>
      <inkml:brushProperty name="ignorePressure" value="0"/>
    </inkml:brush>
  </inkml:definitions>
  <inkml:trace contextRef="#ctx0" brushRef="#br0">45450.000000 36650.000000 409,'-93.000000'23.000000'-8,"17.000000"-3.000000"10 ,15.000000-3.000000 9,16.000000-2.000000 9,15.000000-5.000000 11,16.000000-2.000000 12,15.000000-3.000000 12,17.000000-3.000000 13,10.000000-2.000000 0,6.000000 0.000000-11,7.000000 0.000000-10,6.000000 0.000000-12,7.000000 0.000000-7,10.000000 0.000000-4,10.000000 0.000000-4,9.000000 0.000000-4,10.000000-4.000000-2,14.000000-5.000000-1,11.000000-7.000000-2,14.000000-5.000000 0,11.000000-6.000000-2,14.000000-3.000000-2,11.000000-3.000000-2,14.000000-2.000000-2,3.000000-1.000000-3,-2.000000 3.000000-1,-3.000000 3.000000-1,-3.000000 4.000000-3,-9.000000 4.000000 1,-11.000000 6.000000 0,-14.000000 7.000000 1,-11.000000 6.000000 2,-9.000000 7.000000-4,-3.000000 10.000000-9,-3.000000 10.000000-7,-2.000000 9.000000-9,-11.000000 1.000000-2,-15.000000-6.000000 3,-15.000000-6.000000 4,-16.000000-6.000000 3,-8.000000-4.000000 0,0.000000 1.000000-1,0.000000-1.000000-2,0.000000 1.000000-3,9.000000-3.000000-2,19.000000-2.000000-2,19.000000-3.000000-3,19.000000-3.000000-3,2.000000-4.000000 2,-11.000000-3.000000 5,-14.000000-3.000000 5,-11.000000-2.000000 6,-11.000000-3.000000 2,-5.000000 1.000000-1,-7.000000-1.000000-2,-5.000000 1.000000 0</inkml:trace>
</inkml:ink>
</file>

<file path=ppt/ink/ink1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0:40"/>
    </inkml:context>
    <inkml:brush xml:id="br0">
      <inkml:brushProperty name="width" value="0.0362784899771214" units="cm"/>
      <inkml:brushProperty name="height" value="0.0362784899771214" units="cm"/>
      <inkml:brushProperty name="color" value="#00BFF3"/>
      <inkml:brushProperty name="ignorePressure" value="0"/>
    </inkml:brush>
  </inkml:definitions>
  <inkml:trace contextRef="#ctx0" brushRef="#br0">91300.000000 51150.000000 606,'-46.000000'-41.000000'16,"10.000000"19.000000"12 ,10.000000 19.000000 12,9.000000 19.000000 10,6.000000 15.000000 3,3.000000 13.000000-8,3.000000 12.000000-7,4.000000 13.000000-8,1.000000 7.000000-6,0.000000 4.000000-3,0.000000 3.000000-4,0.000000 3.000000-4,-2.000000 1.000000-3,-3.000000 1.000000-4,-3.000000-1.000000-4,-2.000000 1.000000-3,-3.000000-1.000000-7,1.000000 1.000000-9,-1.000000-1.000000-9,1.000000 1.000000-8,1.000000-7.000000-8,3.000000-12.000000-5,3.000000-13.000000-5,4.000000-12.000000-6,2.000000-10.000000 1,4.000000-6.000000 9,3.000000-6.000000 9,3.000000-6.000000 8</inkml:trace>
</inkml:ink>
</file>

<file path=ppt/ink/ink15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2:21"/>
    </inkml:context>
    <inkml:brush xml:id="br0">
      <inkml:brushProperty name="width" value="0.0443627238273621" units="cm"/>
      <inkml:brushProperty name="height" value="0.0443627238273621" units="cm"/>
      <inkml:brushProperty name="color" value="#00BFF3"/>
      <inkml:brushProperty name="ignorePressure" value="0"/>
    </inkml:brush>
  </inkml:definitions>
  <inkml:trace contextRef="#ctx0" brushRef="#br0">27800.000000 26700.000000 495,'0.000000'78.000000'148,"0.000000"6.000000"-35 ,0.000000 7.000000-34,0.000000 6.000000-35,-2.000000 1.000000-19,-3.000000-3.000000-2,-3.000000-3.000000-2,-2.000000-2.000000-3,-3.000000 6.000000-3,1.000000 20.000000-5,-1.000000 18.000000-3,1.000000 20.000000-5,1.000000 0.000000-7,3.000000-15.000000-8,3.000000-15.000000-9,4.000000-16.000000-8,1.000000-16.000000-5,0.000000-16.000000 0,0.000000-15.000000 1,0.000000-15.000000-1,3.000000-18.000000-4,6.000000-19.000000-8,7.000000-18.000000-10,6.000000-19.000000-8</inkml:trace>
</inkml:ink>
</file>

<file path=ppt/ink/ink15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2:21"/>
    </inkml:context>
    <inkml:brush xml:id="br0">
      <inkml:brushProperty name="width" value="0.0390135012567043" units="cm"/>
      <inkml:brushProperty name="height" value="0.0390135012567043" units="cm"/>
      <inkml:brushProperty name="color" value="#00BFF3"/>
      <inkml:brushProperty name="ignorePressure" value="0"/>
    </inkml:brush>
  </inkml:definitions>
  <inkml:trace contextRef="#ctx0" brushRef="#br0">27800.000000 27650.000000 563,'71.000000'0.000000'152,"-5.000000"0.000000"-38 ,-7.000000 0.000000-40,-5.000000 0.000000-38,-6.000000 0.000000-20,-3.000000 0.000000-1,-3.000000 0.000000-2,-2.000000 0.000000-1,-3.000000 0.000000-8,1.000000 0.000000-11,-1.000000 0.000000-13,1.000000 0.000000-13,-4.000000-5.000000-11,-6.000000-9.000000-13,-6.000000-10.000000-12,-6.000000-8.000000-12</inkml:trace>
</inkml:ink>
</file>

<file path=ppt/ink/ink1502.xml><?xml version="1.0" encoding="utf-8"?>
<inkml:ink xmlns:inkml="http://www.w3.org/2003/InkML">
  <annotation type="ScanImages2ExtractSignatures">1</annotation>
  <annotation type="ScanImagesWidth">-2096562240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2:22"/>
    </inkml:context>
    <inkml:brush xml:id="br0">
      <inkml:brushProperty name="width" value="0.0542054250836372" units="cm"/>
      <inkml:brushProperty name="height" value="0.0542054250836372" units="cm"/>
      <inkml:brushProperty name="color" value="#00BFF3"/>
      <inkml:brushProperty name="ignorePressure" value="0"/>
    </inkml:brush>
  </inkml:definitions>
  <inkml:trace contextRef="#ctx0" brushRef="#br0">28550.000000 26800.000000 405,'0.000000'-41.000000'23,"0.000000"19.000000"14 ,0.000000 19.000000 15,0.000000 19.000000 14,0.000000 13.000000 3,0.000000 10.000000-11,0.000000 10.000000-11,0.000000 9.000000-10,0.000000 6.000000-7,0.000000 3.000000-5,0.000000 3.000000-4,0.000000 4.000000-4,-2.000000 8.000000-4,-3.000000 17.000000-3,-3.000000 15.000000-4,-2.000000 16.000000-3,-5.000000 7.000000-3,-2.000000 1.000000-5,-3.000000-1.000000-5,-3.000000 1.000000-4,-2.000000-7.000000-5,0.000000-12.000000-8,0.000000-13.000000-6,0.000000-12.000000-8,7.000000-30.000000-7,17.000000-47.000000-8,15.000000-47.000000-8,16.000000-46.000000-7,7.000000-24.000000 4,1.000000 0.000000 16,-1.000000 0.000000 16,1.000000 0.000000 15,1.000000 6.000000 12,3.000000 13.000000 8,3.000000 12.000000 8,4.000000 13.000000 8,-3.000000 9.000000 6,-5.000000 6.000000 1,-7.000000 7.000000 3,-5.000000 6.000000 3,-4.000000 9.000000 2,0.000000 13.000000 4,0.000000 12.000000 4,0.000000 13.000000 3,-2.000000 12.000000-1,-3.000000 13.000000-6,-3.000000 12.000000-6,-2.000000 13.000000-6,-3.000000 6.000000-5,1.000000 0.000000-5,-1.000000 0.000000-4,1.000000 0.000000-5,-3.000000-2.000000-2,-2.000000-3.000000-1,-3.000000-3.000000 0,-3.000000-2.000000 0,7.000000-20.000000-7,19.000000-34.000000-13,19.000000-35.000000-12,19.000000-33.000000-14,9.000000-23.000000-5,0.000000-9.000000 5,0.000000-10.000000 5,0.000000-8.000000 3,-4.000000-6.000000 5,-5.000000 1.000000 3,-7.000000-1.000000 3,-5.000000 1.000000 4,-8.000000 4.000000 3,-5.000000 9.000000 2,-7.000000 10.000000 3,-5.000000 10.000000 2,-4.000000 5.000000 4,0.000000 4.000000 5,0.000000 3.000000 7,0.000000 3.000000 5,-4.000000 6.000000 6,-5.000000 9.000000 8,-7.000000 10.000000 7,-5.000000 10.000000 7,-3.000000 11.000000 8,4.000000 17.000000 10,3.000000 15.000000 10,3.000000 16.000000 8,-2.000000 12.000000-1,-6.000000 9.000000-14,-6.000000 10.000000-13,-6.000000 10.000000-14,-9.000000 13.000000-7,-8.000000 19.000000-5,-10.000000 19.000000-3,-9.000000 19.000000-3,-4.000000 5.000000-3,4.000000-5.000000-3,3.000000-7.000000-3,3.000000-5.000000-3,1.000000-8.000000-3,1.000000-5.000000-5,-1.000000-7.000000-4,1.000000-5.000000-6,1.000000-12.000000-7,3.000000-16.000000-9,3.000000-15.000000-9,4.000000-15.000000-11</inkml:trace>
</inkml:ink>
</file>

<file path=ppt/ink/ink150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2:22"/>
    </inkml:context>
    <inkml:brush xml:id="br0">
      <inkml:brushProperty name="width" value="0.0590631738305092" units="cm"/>
      <inkml:brushProperty name="height" value="0.0590631738305092" units="cm"/>
      <inkml:brushProperty name="color" value="#00BFF3"/>
      <inkml:brushProperty name="ignorePressure" value="0"/>
    </inkml:brush>
  </inkml:definitions>
  <inkml:trace contextRef="#ctx0" brushRef="#br0">30100.000000 27000.000000 372,'23.000000'-24.000000'5,"-3.000000"4.000000"12 ,-3.000000 3.000000 10,-2.000000 3.000000 11,-1.000000 6.000000 7,3.000000 9.000000 3,3.000000 10.000000 3,4.000000 10.000000 3,1.000000 8.000000-2,0.000000 10.000000-9,0.000000 10.000000-7,0.000000 9.000000-8,0.000000 10.000000-4,0.000000 14.000000-1,0.000000 11.000000 0,0.000000 14.000000-1,-2.000000 7.000000-1,-3.000000 3.000000-4,-3.000000 3.000000-2,-2.000000 4.000000-4,-1.000000 2.000000-1,3.000000 4.000000-3,3.000000 3.000000-2,4.000000 3.000000-1,-1.000000-2.000000-3,-3.000000-6.000000-1,-3.000000-6.000000-2,-2.000000-6.000000-2,-3.000000-9.000000-8,1.000000-8.000000-13,-1.000000-10.000000-12,1.000000-9.000000-13,-1.000000-9.000000-7,1.000000-5.000000 2,-1.000000-7.000000-1,1.000000-5.000000 1</inkml:trace>
</inkml:ink>
</file>

<file path=ppt/ink/ink150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2:22"/>
    </inkml:context>
    <inkml:brush xml:id="br0">
      <inkml:brushProperty name="width" value="0.0453914143145084" units="cm"/>
      <inkml:brushProperty name="height" value="0.0453914143145084" units="cm"/>
      <inkml:brushProperty name="color" value="#00BFF3"/>
      <inkml:brushProperty name="ignorePressure" value="0"/>
    </inkml:brush>
  </inkml:definitions>
  <inkml:trace contextRef="#ctx0" brushRef="#br0">29950.000000 28500.000000 484,'-24.000000'-24.000000'10,"4.000000"4.000000"20 ,3.000000 3.000000 21,3.000000 3.000000 19,7.000000 1.000000 5,14.000000 1.000000-11,11.000000-1.000000-10,14.000000 1.000000-11,5.000000-1.000000-8,1.000000 1.000000-6,-1.000000-1.000000-7,1.000000 1.000000-6,-1.000000 1.000000-6,1.000000 3.000000-4,-1.000000 3.000000-6,1.000000 4.000000-4,7.000000-1.000000-7,16.000000-3.000000-10,15.000000-3.000000-8,17.000000-2.000000-11</inkml:trace>
</inkml:ink>
</file>

<file path=ppt/ink/ink150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2:24"/>
    </inkml:context>
    <inkml:brush xml:id="br0">
      <inkml:brushProperty name="width" value="0.0399885848164558" units="cm"/>
      <inkml:brushProperty name="height" value="0.0399885848164558" units="cm"/>
      <inkml:brushProperty name="color" value="#00BFF3"/>
      <inkml:brushProperty name="ignorePressure" value="0"/>
    </inkml:brush>
  </inkml:definitions>
  <inkml:trace contextRef="#ctx0" brushRef="#br0">21350.000000 18900.000000 550,'-22.000000'37.000000'128,"6.000000"26.000000"-28 ,7.000000 24.000000-28,6.000000 26.000000-29,3.000000 8.000000-16,0.000000-5.000000-3,0.000000-7.000000-4,0.000000-5.000000-4,0.000000-4.000000-4,0.000000 0.000000-6,0.000000 0.000000-4,0.000000 0.000000-6,-2.000000-7.000000-5,-3.000000-11.000000-4,-3.000000-14.000000-3,-2.000000-11.000000-5,-3.000000-4.000000-3,1.000000 6.000000-4,-1.000000 7.000000-3,1.000000 6.000000-4,1.000000-4.000000-1,3.000000-11.000000-2,3.000000-14.000000 0,4.000000-11.000000-1,2.000000-18.000000 0,4.000000-22.000000 2,3.000000-22.000000 0,3.000000-21.000000 2,-1.000000-14.000000 4,-2.000000-2.000000 7,-3.000000-3.000000 6,-3.000000-3.000000 8,-1.000000 1.000000 4,4.000000 6.000000 1,3.000000 7.000000 2,3.000000 6.000000 0,1.000000 4.000000 6,1.000000 4.000000 9,-1.000000 3.000000 8,1.000000 3.000000 9,-1.000000 3.000000 4,1.000000 3.000000 0,-1.000000 3.000000 0,1.000000 4.000000 1,1.000000 2.000000-2,3.000000 4.000000-2,3.000000 3.000000-1,4.000000 3.000000-3,4.000000 1.000000-2,6.000000 1.000000-3,7.000000-1.000000-3,6.000000 1.000000-4,1.000000 1.000000-1,-3.000000 3.000000-1,-3.000000 3.000000 0,-2.000000 4.000000 0</inkml:trace>
</inkml:ink>
</file>

<file path=ppt/ink/ink15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2:25"/>
    </inkml:context>
    <inkml:brush xml:id="br0">
      <inkml:brushProperty name="width" value="0.0435757413506508" units="cm"/>
      <inkml:brushProperty name="height" value="0.0435757413506508" units="cm"/>
      <inkml:brushProperty name="color" value="#00BFF3"/>
      <inkml:brushProperty name="ignorePressure" value="0"/>
    </inkml:brush>
  </inkml:definitions>
  <inkml:trace contextRef="#ctx0" brushRef="#br0">22000.000000 18850.000000 504,'1.000000'-36.000000'23,"4.000000"28.000000"18 ,3.000000 28.000000 17,3.000000 29.000000 17,-1.000000 19.000000 2,-2.000000 14.000000-14,-3.000000 11.000000-15,-3.000000 14.000000-14,-4.000000 11.000000-10,-3.000000 14.000000-4,-3.000000 11.000000-4,-2.000000 14.000000-4,-3.000000 2.000000-8,1.000000-6.000000-11,-1.000000-6.000000-12,1.000000-6.000000-11,1.000000-7.000000-9,3.000000-6.000000-6,3.000000-6.000000-5,4.000000-6.000000-5,1.000000-13.000000-2,0.000000-19.000000 2,0.000000-18.000000 1,0.000000-19.000000 2</inkml:trace>
</inkml:ink>
</file>

<file path=ppt/ink/ink1507.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2:25"/>
    </inkml:context>
    <inkml:brush xml:id="br0">
      <inkml:brushProperty name="width" value="0.0444232597947121" units="cm"/>
      <inkml:brushProperty name="height" value="0.0444232597947121" units="cm"/>
      <inkml:brushProperty name="color" value="#00BFF3"/>
      <inkml:brushProperty name="ignorePressure" value="0"/>
    </inkml:brush>
  </inkml:definitions>
  <inkml:trace contextRef="#ctx0" brushRef="#br0">23300.000000 18850.000000 495,'-49.000000'75.000000'151,"4.000000"0.000000"-33 ,3.000000 0.000000-34,3.000000 0.000000-35,-1.000000 4.000000-19,-2.000000 10.000000-5,-3.000000 10.000000-6,-3.000000 9.000000-4,-2.000000 7.000000-6,0.000000 7.000000-4,0.000000 6.000000-6,0.000000 7.000000-4,1.000000-4.000000-5,4.000000-12.000000-6,3.000000-13.000000-6,3.000000-12.000000-5,4.000000-12.000000-2,7.000000-8.000000 2,6.000000-10.000000 2,7.000000-9.000000 3</inkml:trace>
</inkml:ink>
</file>

<file path=ppt/ink/ink1508.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2:25"/>
    </inkml:context>
    <inkml:brush xml:id="br0">
      <inkml:brushProperty name="width" value="0.0515853650867939" units="cm"/>
      <inkml:brushProperty name="height" value="0.0515853650867939" units="cm"/>
      <inkml:brushProperty name="color" value="#00BFF3"/>
      <inkml:brushProperty name="ignorePressure" value="0"/>
    </inkml:brush>
  </inkml:definitions>
  <inkml:trace contextRef="#ctx0" brushRef="#br0">23200.000000 18900.000000 426,'4.000000'-41.000000'61,"10.000000"19.000000"-3 ,10.000000 19.000000-3,9.000000 19.000000-3,1.000000 15.000000-5,-6.000000 13.000000-5,-6.000000 12.000000-5,-6.000000 13.000000-6,-2.000000 10.000000-4,3.000000 10.000000-3,3.000000 10.000000-5,4.000000 9.000000-3,-1.000000 6.000000-1,-3.000000 3.000000 0,-3.000000 3.000000 2,-2.000000 4.000000 1,-3.000000-1.000000-2,1.000000-3.000000-4,-1.000000-3.000000-4,1.000000-2.000000-4,-3.000000-8.000000-6,-2.000000-8.000000-4,-3.000000-10.000000-6,-3.000000-9.000000-6,-4.000000-7.000000-12,-3.000000-3.000000-21,-3.000000-3.000000-21,-2.000000-2.000000-19</inkml:trace>
</inkml:ink>
</file>

<file path=ppt/ink/ink15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2:25"/>
    </inkml:context>
    <inkml:brush xml:id="br0">
      <inkml:brushProperty name="width" value="0.0411789081990719" units="cm"/>
      <inkml:brushProperty name="height" value="0.0411789081990719" units="cm"/>
      <inkml:brushProperty name="color" value="#00BFF3"/>
      <inkml:brushProperty name="ignorePressure" value="0"/>
    </inkml:brush>
  </inkml:definitions>
  <inkml:trace contextRef="#ctx0" brushRef="#br0">22800.000000 20250.000000 534,'-44.000000'-69.000000'11,"13.000000"13.000000"22 ,12.000000 12.000000 23,13.000000 13.000000 21,10.000000 9.000000 5,10.000000 6.000000-15,10.000000 7.000000-15,9.000000 6.000000-15,13.000000 1.000000-11,20.000000-3.000000-9,18.000000-3.000000-9,20.000000-2.000000-10,5.000000-1.000000-9,-6.000000 3.000000-9,-6.000000 3.000000-10,-6.000000 4.000000-11,-7.000000 1.000000-3,-6.000000 0.000000 0,-6.000000 0.000000 0,-6.000000 0.000000 2</inkml:trace>
</inkml:ink>
</file>

<file path=ppt/ink/ink1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0:40"/>
    </inkml:context>
    <inkml:brush xml:id="br0">
      <inkml:brushProperty name="width" value="0.0393187887966633" units="cm"/>
      <inkml:brushProperty name="height" value="0.0393187887966633" units="cm"/>
      <inkml:brushProperty name="color" value="#00BFF3"/>
      <inkml:brushProperty name="ignorePressure" value="0"/>
    </inkml:brush>
  </inkml:definitions>
  <inkml:trace contextRef="#ctx0" brushRef="#br0">92050.000000 51150.000000 559,'-46.000000'9.000000'32,"10.000000"19.000000"13 ,10.000000 19.000000 11,9.000000 19.000000 13,7.000000 9.000000-2,7.000000 0.000000-12,6.000000 0.000000-13,7.000000 0.000000-13,0.000000 3.000000-9,-2.000000 6.000000-6,-3.000000 7.000000-5,-3.000000 6.000000-6,-2.000000 4.000000-6,0.000000 4.000000-6,0.000000 3.000000-6,0.000000 3.000000-5,0.000000-2.000000-3,0.000000-6.000000 3,0.000000-6.000000 1,0.000000-6.000000 3,-2.000000-12.000000-8,-3.000000-15.000000-17,-3.000000-15.000000-18,-2.000000-16.000000-16</inkml:trace>
</inkml:ink>
</file>

<file path=ppt/ink/ink15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2:26"/>
    </inkml:context>
    <inkml:brush xml:id="br0">
      <inkml:brushProperty name="width" value="0.0422371886670589" units="cm"/>
      <inkml:brushProperty name="height" value="0.0422371886670589" units="cm"/>
      <inkml:brushProperty name="color" value="#00BFF3"/>
      <inkml:brushProperty name="ignorePressure" value="0"/>
    </inkml:brush>
  </inkml:definitions>
  <inkml:trace contextRef="#ctx0" brushRef="#br0">24250.000000 18750.000000 520,'3.000000'-44.000000'86,"6.000000"13.000000"-20 ,7.000000 12.000000-20,6.000000 13.000000-19,7.000000 4.000000-7,10.000000-3.000000 6,10.000000-3.000000 5,9.000000-2.000000 5,4.000000-1.000000 2,1.000000 3.000000-5,-1.000000 3.000000-5,1.000000 4.000000-3,-1.000000 1.000000-10,1.000000 0.000000-12,-1.000000 0.000000-15,1.000000 0.000000-12</inkml:trace>
</inkml:ink>
</file>

<file path=ppt/ink/ink151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2:29"/>
    </inkml:context>
    <inkml:brush xml:id="br0">
      <inkml:brushProperty name="width" value="0.0467345342040062" units="cm"/>
      <inkml:brushProperty name="height" value="0.0467345342040062" units="cm"/>
      <inkml:brushProperty name="color" value="#00BFF3"/>
      <inkml:brushProperty name="ignorePressure" value="0"/>
    </inkml:brush>
  </inkml:definitions>
  <inkml:trace contextRef="#ctx0" brushRef="#br0">40600.000000 18800.000000 470,'-2.000000'-41.000000'31,"-3.000000"19.000000"10 ,-3.000000 19.000000 9,-2.000000 19.000000 10,-5.000000 15.000000 0,-2.000000 13.000000-8,-3.000000 12.000000-9,-3.000000 13.000000-8,-6.000000 10.000000-5,-5.000000 10.000000-3,-7.000000 10.000000-3,-5.000000 9.000000-3,-6.000000 10.000000-3,-3.000000 14.000000-3,-3.000000 11.000000-4,-2.000000 14.000000-3,-1.000000 3.000000-4,3.000000-2.000000-5,3.000000-3.000000-5,4.000000-3.000000-4,1.000000-6.000000-1,0.000000-5.000000 2,0.000000-7.000000 3,0.000000-5.000000 1,4.000000-11.000000-5,10.000000-11.000000-14,10.000000-14.000000-14,9.000000-11.000000-14,10.000000-25.000000-8,14.000000-33.000000-1,11.000000-35.000000-3,14.000000-34.000000-1,3.000000-16.000000 5,-2.000000 3.000000 12,-3.000000 3.000000 12,-3.000000 4.000000 12</inkml:trace>
</inkml:ink>
</file>

<file path=ppt/ink/ink151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2:29"/>
    </inkml:context>
    <inkml:brush xml:id="br0">
      <inkml:brushProperty name="width" value="0.056069403886795" units="cm"/>
      <inkml:brushProperty name="height" value="0.056069403886795" units="cm"/>
      <inkml:brushProperty name="color" value="#00BFF3"/>
      <inkml:brushProperty name="ignorePressure" value="0"/>
    </inkml:brush>
  </inkml:definitions>
  <inkml:trace contextRef="#ctx0" brushRef="#br0">40650.000000 18750.000000 392,'4.000000'-36.000000'27,"10.000000"28.000000"21 ,10.000000 28.000000 19,9.000000 29.000000 20,2.000000 18.000000 2,-2.000000 9.000000-15,-3.000000 10.000000-16,-3.000000 10.000000-16,-2.000000 8.000000-10,0.000000 10.000000-6,0.000000 10.000000-5,0.000000 9.000000-6,-2.000000 6.000000-4,-3.000000 3.000000-4,-3.000000 3.000000-4,-2.000000 4.000000-3,-5.000000-1.000000-5,-2.000000-3.000000-6,-3.000000-3.000000-6,-3.000000-2.000000-7,-1.000000-11.000000-2,4.000000-15.000000-2,3.000000-15.000000-1,3.000000-16.000000 0,-1.000000-13.000000-3,-2.000000-9.000000-2,-3.000000-10.000000-3,-3.000000-8.000000-3,-2.000000-17.000000-3,0.000000-21.000000-6,0.000000-22.000000-5,0.000000-22.000000-5</inkml:trace>
</inkml:ink>
</file>

<file path=ppt/ink/ink15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2:30"/>
    </inkml:context>
    <inkml:brush xml:id="br0">
      <inkml:brushProperty name="width" value="0.0400757119059563" units="cm"/>
      <inkml:brushProperty name="height" value="0.0400757119059563" units="cm"/>
      <inkml:brushProperty name="color" value="#00BFF3"/>
      <inkml:brushProperty name="ignorePressure" value="0"/>
    </inkml:brush>
  </inkml:definitions>
  <inkml:trace contextRef="#ctx0" brushRef="#br0">40250.000000 20400.000000 548,'-69.000000'-24.000000'8,"13.000000"4.000000"16 ,12.000000 3.000000 14,13.000000 3.000000 17,12.000000 1.000000 4,13.000000 1.000000-5,12.000000-1.000000-6,13.000000 1.000000-6,10.000000 1.000000-6,10.000000 3.000000-6,10.000000 3.000000-5,9.000000 4.000000-5,9.000000-1.000000-9,9.000000-3.000000-9,10.000000-3.000000-11,10.000000-2.000000-9,2.000000-5.000000-10,-3.000000-2.000000-9,-3.000000-3.000000-10,-2.000000-3.000000-9,-11.000000-1.000000-4,-15.000000 4.000000 2,-15.000000 3.000000 2,-16.000000 3.000000 1</inkml:trace>
</inkml:ink>
</file>

<file path=ppt/ink/ink151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2:30"/>
    </inkml:context>
    <inkml:brush xml:id="br0">
      <inkml:brushProperty name="width" value="0.0436415113508701" units="cm"/>
      <inkml:brushProperty name="height" value="0.0436415113508701" units="cm"/>
      <inkml:brushProperty name="color" value="#00BFF3"/>
      <inkml:brushProperty name="ignorePressure" value="0"/>
    </inkml:brush>
  </inkml:definitions>
  <inkml:trace contextRef="#ctx0" brushRef="#br0">41500.000000 18200.000000 504,'3.000000'-46.000000'7,"6.000000"10.000000"17 ,7.000000 10.000000 15,6.000000 9.000000 16,9.000000 4.000000 5,13.000000 1.000000-6,12.000000-1.000000-5,13.000000 1.000000-5,2.000000 4.000000-5,-5.000000 9.000000-6,-7.000000 10.000000-7,-5.000000 10.000000-5,-9.000000 8.000000-4,-9.000000 10.000000-5,-10.000000 10.000000-3,-8.000000 9.000000-5,-15.000000 9.000000-2,-19.000000 9.000000-2,-18.000000 10.000000-1,-19.000000 10.000000-3,-12.000000 4.000000-1,-2.000000 0.000000-2,-3.000000 0.000000-2,-3.000000 0.000000-1,1.000000-5.000000-1,6.000000-9.000000 1,7.000000-10.000000 0,6.000000-8.000000-1,15.000000-14.000000 6,26.000000-15.000000 7,24.000000-15.000000 9,26.000000-16.000000 9,18.000000-16.000000-1,13.000000-16.000000-7,12.000000-15.000000-7,13.000000-15.000000-9,2.000000-6.000000-5,-5.000000 7.000000-6,-7.000000 6.000000-5,-5.000000 7.000000-5,-9.000000 4.000000-6,-9.000000 3.000000-4,-10.000000 3.000000-6,-8.000000 4.000000-5,-8.000000 4.000000-1,-2.000000 6.000000 5,-3.000000 7.000000 5,-3.000000 6.000000 4</inkml:trace>
</inkml:ink>
</file>

<file path=ppt/ink/ink15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2:30"/>
    </inkml:context>
    <inkml:brush xml:id="br0">
      <inkml:brushProperty name="width" value="0.0472034960985184" units="cm"/>
      <inkml:brushProperty name="height" value="0.0472034960985184" units="cm"/>
      <inkml:brushProperty name="color" value="#00BFF3"/>
      <inkml:brushProperty name="ignorePressure" value="0"/>
    </inkml:brush>
  </inkml:definitions>
  <inkml:trace contextRef="#ctx0" brushRef="#br0">42600.000000 18350.000000 466,'-44.000000'-4.000000'4,"13.000000"-5.000000"11 ,12.000000-7.000000 8,13.000000-5.000000 10,10.000000-6.000000 8,10.000000-3.000000 4,10.000000-3.000000 6,9.000000-2.000000 4,9.000000-1.000000 0,9.000000 3.000000-8,10.000000 3.000000-6,10.000000 4.000000-7,5.000000 2.000000-5,4.000000 4.000000-6,3.000000 3.000000-5,3.000000 3.000000-5,-2.000000 3.000000-7,-6.000000 3.000000-6,-6.000000 3.000000-6,-6.000000 4.000000-8,-7.000000 4.000000-15,-6.000000 6.000000-26,-6.000000 7.000000-25,-6.000000 6.000000-26</inkml:trace>
</inkml:ink>
</file>

<file path=ppt/ink/ink1516.xml><?xml version="1.0" encoding="utf-8"?>
<inkml:ink xmlns:inkml="http://www.w3.org/2003/InkML">
  <annotation type="ScanImages2ExtractSignatures">1</annotation>
  <annotation type="ScanImagesWidth">321589055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2:37"/>
    </inkml:context>
    <inkml:brush xml:id="br0">
      <inkml:brushProperty name="width" value="0.0412824191153049" units="cm"/>
      <inkml:brushProperty name="height" value="0.0412824191153049" units="cm"/>
      <inkml:brushProperty name="color" value="#00BFF3"/>
      <inkml:brushProperty name="ignorePressure" value="0"/>
    </inkml:brush>
  </inkml:definitions>
  <inkml:trace contextRef="#ctx0" brushRef="#br0">42600.000000 31900.000000 532,'-7.000000'-33.000000'96,"-11.000000"34.000000"-17 ,-14.000000 35.000000-17,-11.000000 35.000000-17,-7.000000 21.000000-11,0.000000 9.000000-5,0.000000 10.000000-4,0.000000 10.000000-5,0.000000 4.000000-2,0.000000 0.000000-2,0.000000 0.000000-1,0.000000 0.000000-2,0.000000 4.000000-3,0.000000 10.000000-5,0.000000 10.000000-4,0.000000 9.000000-6,0.000000 4.000000-4,0.000000 1.000000-2,0.000000-1.000000-2,0.000000 1.000000-2,4.000000-12.000000-5,10.000000-21.000000-4,10.000000-22.000000-6,9.000000-22.000000-6,7.000000-26.000000-6,7.000000-27.000000-5,6.000000-28.000000-7,7.000000-28.000000-6,2.000000-13.000000 3,1.000000 3.000000 10,-1.000000 3.000000 10,1.000000 4.000000 11</inkml:trace>
</inkml:ink>
</file>

<file path=ppt/ink/ink1517.xml><?xml version="1.0" encoding="utf-8"?>
<inkml:ink xmlns:inkml="http://www.w3.org/2003/InkML">
  <annotation type="ScanImages2ExtractSignatures">1</annotation>
  <annotation type="ScanImagesWidth">50529025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2:37"/>
    </inkml:context>
    <inkml:brush xml:id="br0">
      <inkml:brushProperty name="width" value="0.0563259236514568" units="cm"/>
      <inkml:brushProperty name="height" value="0.0563259236514568" units="cm"/>
      <inkml:brushProperty name="color" value="#00BFF3"/>
      <inkml:brushProperty name="ignorePressure" value="0"/>
    </inkml:brush>
  </inkml:definitions>
  <inkml:trace contextRef="#ctx0" brushRef="#br0">42400.000000 32100.000000 390,'23.000000'31.000000'82,"-3.000000"13.000000"-18 ,-3.000000 12.000000-18,-2.000000 13.000000-18,-3.000000 7.000000-8,1.000000 4.000000-1,-1.000000 3.000000 1,1.000000 3.000000 0,-1.000000-1.000000 0,1.000000-2.000000-3,-1.000000-3.000000-1,1.000000-3.000000-2,-1.000000-6.000000-2,1.000000-5.000000-3,-1.000000-7.000000-1,1.000000-5.000000-3,-1.000000-6.000000-2,1.000000-3.000000-2,-1.000000-3.000000-2,1.000000-2.000000-2,8.000000-15.000000-5,20.000000-25.000000-4,18.000000-25.000000-7,20.000000-25.000000-5,11.000000-25.000000-2,7.000000-25.000000 1,6.000000-25.000000 2,7.000000-25.000000 0,-3.000000-4.000000 3,-8.000000 20.000000 1,-10.000000 18.000000 3,-9.000000 20.000000 1,-10.000000 14.000000 3,-9.000000 14.000000 1,-10.000000 11.000000 2,-8.000000 14.000000 2,-12.000000 19.000000 9,-12.000000 29.000000 18,-13.000000 28.000000 17,-12.000000 28.000000 17,-9.000000 17.000000 6,-2.000000 6.000000-7,-3.000000 7.000000-7,-3.000000 6.000000-7,1.000000 4.000000-5,6.000000 4.000000-5,7.000000 3.000000-3,6.000000 3.000000-5,3.000000 4.000000-3,0.000000 7.000000-3,0.000000 6.000000-4,0.000000 7.000000-2,0.000000 0.000000-4,0.000000-2.000000-6,0.000000-3.000000-5,0.000000-3.000000-5,0.000000-6.000000-5,0.000000-5.000000-8,0.000000-7.000000-7,0.000000-5.000000-7,1.000000-12.000000-3,4.000000-16.000000 1,3.000000-15.000000-1,3.000000-15.000000 0</inkml:trace>
</inkml:ink>
</file>

<file path=ppt/ink/ink1518.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2:38"/>
    </inkml:context>
    <inkml:brush xml:id="br0">
      <inkml:brushProperty name="width" value="0.0464905314147472" units="cm"/>
      <inkml:brushProperty name="height" value="0.0464905314147472" units="cm"/>
      <inkml:brushProperty name="color" value="#00BFF3"/>
      <inkml:brushProperty name="ignorePressure" value="0"/>
    </inkml:brush>
  </inkml:definitions>
  <inkml:trace contextRef="#ctx0" brushRef="#br0">44950.000000 31350.000000 473,'-19.000000'-22.000000'8,"13.000000"6.000000"17 ,12.000000 7.000000 17,13.000000 6.000000 17,9.000000 9.000000 3,6.000000 13.000000-8,7.000000 12.000000-9,6.000000 13.000000-10,-2.000000 6.000000-6,-9.000000 0.000000-6,-10.000000 0.000000-6,-8.000000 0.000000-5,-9.000000 1.000000-2,-6.000000 4.000000-1,-6.000000 3.000000 1,-6.000000 3.000000-1,-12.000000 3.000000-4,-15.000000 3.000000-7,-15.000000 3.000000-8,-16.000000 4.000000-8,-10.000000-1.000000-4,-3.000000-3.000000 0,-3.000000-3.000000-1,-2.000000-2.000000 0,2.000000-9.000000 1,9.000000-12.000000 5,10.000000-13.000000 5,10.000000-12.000000 4,19.000000-13.000000 9,32.000000-12.000000 14,31.000000-13.000000 13,32.000000-12.000000 13,16.000000-7.000000 3,4.000000 1.000000-8,3.000000-1.000000-7,3.000000 1.000000-9,-1.000000 4.000000-5,-2.000000 9.000000-4,-3.000000 10.000000-4,-3.000000 10.000000-3,-6.000000 4.000000-9,-5.000000 0.000000-15,-7.000000 0.000000-15,-5.000000 0.000000-15,-6.000000 1.000000-10,-3.000000 4.000000-7,-3.000000 3.000000-7,-2.000000 3.000000-6</inkml:trace>
</inkml:ink>
</file>

<file path=ppt/ink/ink15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2:38"/>
    </inkml:context>
    <inkml:brush xml:id="br0">
      <inkml:brushProperty name="width" value="0.0397802479565144" units="cm"/>
      <inkml:brushProperty name="height" value="0.0397802479565144" units="cm"/>
      <inkml:brushProperty name="color" value="#00BFF3"/>
      <inkml:brushProperty name="ignorePressure" value="0"/>
    </inkml:brush>
  </inkml:definitions>
  <inkml:trace contextRef="#ctx0" brushRef="#br0">45600.000000 31600.000000 553,'-19.000000'-25.000000'8,"13.000000"0.000000"19 ,12.000000 0.000000 17,13.000000 0.000000 17,12.000000 3.000000 5,13.000000 6.000000-9,12.000000 7.000000-9,13.000000 6.000000-9,4.000000 1.000000-7,-3.000000-3.000000-7,-3.000000-3.000000-6,-2.000000-2.000000-6,-3.000000-1.000000-7,1.000000 3.000000-5,-1.000000 3.000000-5,1.000000 4.000000-5,-4.000000 1.000000-8,-6.000000 0.000000-6,-6.000000 0.000000-8,-6.000000 0.000000-7</inkml:trace>
</inkml:ink>
</file>

<file path=ppt/ink/ink1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0:41"/>
    </inkml:context>
    <inkml:brush xml:id="br0">
      <inkml:brushProperty name="width" value="0.040661484003067" units="cm"/>
      <inkml:brushProperty name="height" value="0.040661484003067" units="cm"/>
      <inkml:brushProperty name="color" value="#00BFF3"/>
      <inkml:brushProperty name="ignorePressure" value="0"/>
    </inkml:brush>
  </inkml:definitions>
  <inkml:trace contextRef="#ctx0" brushRef="#br0">91550.000000 49200.000000 541,'-25.000000'-27.000000'1,"0.000000"-3.000000"2 ,0.000000-3.000000 3,0.000000-2.000000 2,0.000000 0.000000 5,0.000000 7.000000 7,0.000000 6.000000 7,0.000000 7.000000 8,3.000000 10.000000 2,6.000000 16.000000-2,7.000000 15.000000-2,6.000000 17.000000-3,1.000000 14.000000-2,-3.000000 17.000000-2,-3.000000 15.000000-4,-2.000000 16.000000-3,-1.000000 4.000000-1,3.000000-6.000000-1,3.000000-6.000000-1,4.000000-6.000000-1,1.000000-7.000000-1,0.000000-6.000000-2,0.000000-6.000000-1,0.000000-6.000000-2,9.000000-10.000000-6,19.000000-12.000000-9,19.000000-13.000000-11,19.000000-12.000000-10,9.000000-16.000000-4,0.000000-19.000000 3,0.000000-18.000000 3,0.000000-19.000000 2,0.000000-16.000000 2,0.000000-12.000000 3,0.000000-13.000000 2,0.000000-12.000000 2,-7.000000-5.000000 1,-11.000000 3.000000 2,-14.000000 3.000000 0,-11.000000 4.000000 1,-9.000000-3.000000 4,-3.000000-5.000000 9,-3.000000-7.000000 9,-2.000000-5.000000 8,-9.000000 5.000000 2,-12.000000 19.000000-3,-13.000000 19.000000-3,-12.000000 19.000000-4,-7.000000 12.000000-2,1.000000 6.000000-2,-1.000000 7.000000-2,1.000000 6.000000-2,-3.000000 7.000000-1,-2.000000 10.000000 1,-3.000000 10.000000 0,-3.000000 9.000000 0,-4.000000 17.000000-9,-3.000000 25.000000-17,-3.000000 25.000000-19,-2.000000 25.000000-17,2.000000 3.000000-6,9.000000-19.000000 7,10.000000-18.000000 7,10.000000-19.000000 7</inkml:trace>
</inkml:ink>
</file>

<file path=ppt/ink/ink1520.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2:38"/>
    </inkml:context>
    <inkml:brush xml:id="br0">
      <inkml:brushProperty name="width" value="0.0485761538147926" units="cm"/>
      <inkml:brushProperty name="height" value="0.0485761538147926" units="cm"/>
      <inkml:brushProperty name="color" value="#00BFF3"/>
      <inkml:brushProperty name="ignorePressure" value="0"/>
    </inkml:brush>
  </inkml:definitions>
  <inkml:trace contextRef="#ctx0" brushRef="#br0">46350.000000 30700.000000 452,'-25.000000'-25.000000'1,"0.000000"0.000000"3 ,0.000000 0.000000 1,0.000000 0.000000 2,1.000000 9.000000 12,4.000000 19.000000 23,3.000000 19.000000 22,3.000000 19.000000 22,4.000000 16.000000 3,7.000000 17.000000-16,6.000000 15.000000-15,7.000000 16.000000-16,0.000000 12.000000-13,-2.000000 9.000000-10,-3.000000 10.000000-9,-3.000000 10.000000-11,-4.000000 8.000000-11,-3.000000 10.000000-9,-3.000000 10.000000-12,-2.000000 9.000000-10,-1.000000-12.000000-10,3.000000-30.000000-11,3.000000-32.000000-10,4.000000-30.000000-12</inkml:trace>
</inkml:ink>
</file>

<file path=ppt/ink/ink15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3:04"/>
    </inkml:context>
    <inkml:brush xml:id="br0">
      <inkml:brushProperty name="width" value="0.0746970325708389" units="cm"/>
      <inkml:brushProperty name="height" value="0.0746970325708389" units="cm"/>
      <inkml:brushProperty name="color" value="#F2395B"/>
      <inkml:brushProperty name="ignorePressure" value="0"/>
    </inkml:brush>
  </inkml:definitions>
  <inkml:trace contextRef="#ctx0" brushRef="#br0">65900.000000 54650.000000 294,'-96.000000'0.000000'2,"10.000000"0.000000"5 ,10.000000 0.000000 3,9.000000 0.000000 5,9.000000 0.000000 3,9.000000 0.000000 0,10.000000 0.000000 1,10.000000 0.000000 0,14.000000-2.000000 8,23.000000-3.000000 16,22.000000-3.000000 14,22.000000-2.000000 15,13.000000-3.000000 1,7.000000 1.000000-14,6.000000-1.000000-14,7.000000 1.000000-14,10.000000-1.000000-8,16.000000 1.000000-2,15.000000-1.000000-1,17.000000 1.000000-1,-3.000000 2.000000-3,-18.000000 7.000000-2,-19.000000 6.000000-2,-18.000000 7.000000-3,-3.000000 5.000000-1,17.000000 7.000000 0,15.000000 6.000000-1,16.000000 7.000000 1,-2.000000-1.000000-1,-19.000000-6.000000-2,-18.000000-6.000000 0,-19.000000-6.000000-2,-7.000000-4.000000 0,7.000000 1.000000-1,6.000000-1.000000-2,7.000000 1.000000 1,0.000000-3.000000-2,-2.000000-2.000000 1,-3.000000-3.000000-1,-3.000000-3.000000 1,2.000000-2.000000-1,10.000000 0.000000-1,10.000000 0.000000 0,9.000000 0.000000-2,1.000000-2.000000 0,-6.000000-3.000000 2,-6.000000-3.000000 0,-6.000000-2.000000 1,-6.000000 0.000000 0,-2.000000 7.000000 1,-3.000000 6.000000 0,-3.000000 7.000000 0,-2.000000 2.000000 0,0.000000 1.000000 0,0.000000-1.000000 0,0.000000 1.000000 0,0.000000-1.000000 0,0.000000 1.000000-1,0.000000-1.000000 0,0.000000 1.000000-1,1.000000-3.000000-1,4.000000-2.000000 0,3.000000-3.000000-1,3.000000-3.000000-1,1.000000-2.000000 0,1.000000 0.000000 0,-1.000000 0.000000 0,1.000000 0.000000 1,-3.000000 0.000000-1,-2.000000 0.000000 1,-3.000000 0.000000 1,-3.000000 0.000000 0,-1.000000 1.000000 1,4.000000 4.000000-1,3.000000 3.000000 1,3.000000 3.000000-1,1.000000 1.000000 1,1.000000 1.000000-1,-1.000000-1.000000 0,1.000000 1.000000 0,1.000000-1.000000 0,3.000000 1.000000-1,3.000000-1.000000 0,4.000000 1.000000 0,1.000000-3.000000 0,0.000000-2.000000 0,0.000000-3.000000-1,0.000000-3.000000 0,3.000000-2.000000 0,6.000000 0.000000 0,7.000000 0.000000-1,6.000000 0.000000 0,-1.000000-2.000000 0,-5.000000-3.000000 0,-7.000000-3.000000 1,-5.000000-2.000000 1,-4.000000-3.000000 1,0.000000 1.000000 0,0.000000-1.000000 1,0.000000 1.000000 1,-2.000000 1.000000 0,-3.000000 3.000000 1,-3.000000 3.000000 0,-2.000000 4.000000 0,-8.000000 1.000000 0,-8.000000 0.000000 0,-10.000000 0.000000 0,-9.000000 0.000000-1,-2.000000 1.000000-1,6.000000 4.000000 0,7.000000 3.000000 0,6.000000 3.000000-1,-1.000000-1.000000 0,-5.000000-2.000000 0,-7.000000-3.000000 1,-5.000000-3.000000 0,-4.000000-2.000000-6,0.000000 0.000000-11,0.000000 0.000000-10,0.000000 0.000000-12</inkml:trace>
</inkml:ink>
</file>

<file path=ppt/ink/ink152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3:06"/>
    </inkml:context>
    <inkml:brush xml:id="br0">
      <inkml:brushProperty name="width" value="0.0495738536119461" units="cm"/>
      <inkml:brushProperty name="height" value="0.0495738536119461" units="cm"/>
      <inkml:brushProperty name="color" value="#F2395B"/>
      <inkml:brushProperty name="ignorePressure" value="0"/>
    </inkml:brush>
  </inkml:definitions>
  <inkml:trace contextRef="#ctx0" brushRef="#br0">78650.000000 49050.000000 443,'1.000000'-40.000000'62,"4.000000"23.000000"-2 ,3.000000 22.000000-4,3.000000 22.000000-1,-1.000000 15.000000-6,-2.000000 9.000000-6,-3.000000 10.000000-6,-3.000000 10.000000-7,-4.000000 5.000000-4,-3.000000 4.000000-2,-3.000000 3.000000-1,-2.000000 3.000000-3,-3.000000 4.000000-2,1.000000 7.000000-2,-1.000000 6.000000-3,1.000000 7.000000-2,-3.000000 2.000000-3,-2.000000 1.000000-4,-3.000000-1.000000-2,-3.000000 1.000000-4,1.000000-3.000000-2,6.000000-2.000000 0,7.000000-3.000000-2,6.000000-3.000000 1,1.000000-4.000000-5,-3.000000-3.000000-9,-3.000000-3.000000-7,-2.000000-2.000000-8,-1.000000-5.000000-4,3.000000-2.000000 1,3.000000-3.000000 0,4.000000-3.000000 1,1.000000-7.000000 1,0.000000-9.000000 1,0.000000-10.000000 1,0.000000-8.000000 1</inkml:trace>
</inkml:ink>
</file>

<file path=ppt/ink/ink152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3:07"/>
    </inkml:context>
    <inkml:brush xml:id="br0">
      <inkml:brushProperty name="width" value="0.0449135228991508" units="cm"/>
      <inkml:brushProperty name="height" value="0.0449135228991508" units="cm"/>
      <inkml:brushProperty name="color" value="#F2395B"/>
      <inkml:brushProperty name="ignorePressure" value="0"/>
    </inkml:brush>
  </inkml:definitions>
  <inkml:trace contextRef="#ctx0" brushRef="#br0">79700.000000 49800.000000 489,'3.000000'-47.000000'4,"6.000000"6.000000"7 ,7.000000 7.000000 7,6.000000 6.000000 7,-8.000000 13.000000 8,-22.000000 23.000000 7,-22.000000 22.000000 7,-21.000000 22.000000 7,-14.000000 10.000000-2,-2.000000 1.000000-13,-3.000000-1.000000-11,-3.000000 1.000000-13,-1.000000-3.000000-10,4.000000-2.000000-5,3.000000-3.000000-7,3.000000-3.000000-5,3.000000-6.000000-4,3.000000-5.000000 3,3.000000-7.000000 1,4.000000-5.000000 1,5.000000-4.000000 5,10.000000 0.000000 5,10.000000 0.000000 7,9.000000 0.000000 6,10.000000 0.000000 3,14.000000 0.000000 0,11.000000 0.000000 1,14.000000 0.000000 0,7.000000-2.000000 0,3.000000-3.000000 2,3.000000-3.000000 1,4.000000-2.000000 1,-1.000000 0.000000 0,-3.000000 7.000000-4,-3.000000 6.000000-3,-2.000000 7.000000-4,-1.000000-1.000000-3,3.000000-6.000000-5,3.000000-6.000000-6,4.000000-6.000000-3,-3.000000-2.000000-8,-5.000000 3.000000-7,-7.000000 3.000000-9,-5.000000 4.000000-9,-3.000000-1.000000-3,4.000000-3.000000 1,3.000000-3.000000 0,3.000000-2.000000 2</inkml:trace>
</inkml:ink>
</file>

<file path=ppt/ink/ink1524.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3:07"/>
    </inkml:context>
    <inkml:brush xml:id="br0">
      <inkml:brushProperty name="width" value="0.0488255694508553" units="cm"/>
      <inkml:brushProperty name="height" value="0.0488255694508553" units="cm"/>
      <inkml:brushProperty name="color" value="#F2395B"/>
      <inkml:brushProperty name="ignorePressure" value="0"/>
    </inkml:brush>
  </inkml:definitions>
  <inkml:trace contextRef="#ctx0" brushRef="#br0">80450.000000 50700.000000 450,'1.000000'-47.000000'5,"4.000000"6.000000"10 ,3.000000 7.000000 11,3.000000 6.000000 9,-1.000000 3.000000 2,-2.000000 0.000000-6,-3.000000 0.000000-7,-3.000000 0.000000-6,-4.000000-2.000000-4,-3.000000-3.000000 0,-3.000000-3.000000 1,-2.000000-2.000000-1,-9.000000 5.000000 1,-12.000000 16.000000 1,-13.000000 15.000000 1,-12.000000 17.000000 2,-5.000000 11.000000 0,3.000000 10.000000-2,3.000000 10.000000-2,4.000000 9.000000-2,1.000000 6.000000-1,0.000000 3.000000 2,0.000000 3.000000 1,0.000000 4.000000 2,3.000000-3.000000-1,6.000000-5.000000-2,7.000000-7.000000-3,6.000000-5.000000-1,6.000000-6.000000-2,6.000000-3.000000-2,7.000000-3.000000-1,6.000000-2.000000-1,17.000000-14.000000-6,28.000000-21.000000-14,28.000000-22.000000-12,29.000000-22.000000-13,7.000000-13.000000-4,-12.000000-3.000000 3,-13.000000-3.000000 4,-12.000000-2.000000 4,-10.000000-3.000000 4,-6.000000 1.000000 3,-6.000000-1.000000 5,-6.000000 1.000000 3,-7.000000 4.000000 6,-6.000000 9.000000 5,-6.000000 10.000000 7,-6.000000 10.000000 5,-6.000000 10.000000 10,-2.000000 13.000000 14,-3.000000 12.000000 13,-3.000000 13.000000 13,-2.000000 7.000000 3,0.000000 4.000000-8,0.000000 3.000000-9,0.000000 3.000000-8,0.000000 4.000000-6,0.000000 7.000000-5,0.000000 6.000000-3,0.000000 7.000000-4,1.000000 2.000000-8,4.000000 1.000000-9,3.000000-1.000000-11,3.000000 1.000000-11,3.000000-6.000000-7,3.000000-8.000000-7,3.000000-10.000000-6,4.000000-9.000000-6,1.000000-7.000000-1,0.000000-3.000000 3,0.000000-3.000000 5,0.000000-2.000000 3,0.000000-3.000000 3,0.000000 1.000000 0,0.000000-1.000000 0,0.000000 1.000000 1</inkml:trace>
</inkml:ink>
</file>

<file path=ppt/ink/ink15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3:08"/>
    </inkml:context>
    <inkml:brush xml:id="br0">
      <inkml:brushProperty name="width" value="0.0457155220210552" units="cm"/>
      <inkml:brushProperty name="height" value="0.0457155220210552" units="cm"/>
      <inkml:brushProperty name="color" value="#F2395B"/>
      <inkml:brushProperty name="ignorePressure" value="0"/>
    </inkml:brush>
  </inkml:definitions>
  <inkml:trace contextRef="#ctx0" brushRef="#br0">81450.000000 50700.000000 481,'0.000000'75.000000'127,"0.000000"0.000000"-22 ,0.000000 0.000000-22,0.000000 0.000000-22,-2.000000-5.000000-15,-3.000000-9.000000-8,-3.000000-10.000000-8,-2.000000-8.000000-9,-1.000000-6.000000-13,3.000000 1.000000-22,3.000000-1.000000-22,4.000000 1.000000-20</inkml:trace>
</inkml:ink>
</file>

<file path=ppt/ink/ink152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3:08"/>
    </inkml:context>
    <inkml:brush xml:id="br0">
      <inkml:brushProperty name="width" value="0.0560193359851837" units="cm"/>
      <inkml:brushProperty name="height" value="0.0560193359851837" units="cm"/>
      <inkml:brushProperty name="color" value="#F2395B"/>
      <inkml:brushProperty name="ignorePressure" value="0"/>
    </inkml:brush>
  </inkml:definitions>
  <inkml:trace contextRef="#ctx0" brushRef="#br0">82800.000000 48600.000000 392,'-2.000000'-43.000000'6,"-3.000000"17.000000"13 ,-3.000000 15.000000 11,-2.000000 16.000000 13,-3.000000 13.000000 5,1.000000 14.000000-4,-1.000000 11.000000-3,1.000000 14.000000-3,-1.000000 5.000000-3,1.000000 1.000000 0,-1.000000-1.000000-1,1.000000 1.000000-1,-1.000000 2.000000-2,1.000000 7.000000-4,-1.000000 6.000000-4,1.000000 7.000000-3,-1.000000 5.000000-3,1.000000 7.000000-2,-1.000000 6.000000-3,1.000000 7.000000-3,-1.000000-1.000000-1,1.000000-6.000000 0,-1.000000-6.000000 0,1.000000-6.000000 0,-1.000000 2.000000-1,1.000000 14.000000-2,-1.000000 11.000000-2,1.000000 14.000000-3,1.000000-3.000000-6,3.000000-15.000000-12,3.000000-15.000000-12,4.000000-16.000000-11,1.000000-13.000000-6,0.000000-9.000000 3,0.000000-10.000000 3,0.000000-8.000000 2</inkml:trace>
</inkml:ink>
</file>

<file path=ppt/ink/ink152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3:09"/>
    </inkml:context>
    <inkml:brush xml:id="br0">
      <inkml:brushProperty name="width" value="0.0460905954241753" units="cm"/>
      <inkml:brushProperty name="height" value="0.0460905954241753" units="cm"/>
      <inkml:brushProperty name="color" value="#F2395B"/>
      <inkml:brushProperty name="ignorePressure" value="0"/>
    </inkml:brush>
  </inkml:definitions>
  <inkml:trace contextRef="#ctx0" brushRef="#br0">83550.000000 49500.000000 477,'25.000000'-69.000000'2,"0.000000"13.000000"4 ,0.000000 12.000000 4,0.000000 13.000000 4,-8.000000 12.000000 7,-16.000000 13.000000 11,-15.000000 12.000000 9,-15.000000 13.000000 11,-14.000000 9.000000 0,-8.000000 6.000000-10,-10.000000 7.000000-11,-9.000000 6.000000-10,-4.000000 4.000000-6,4.000000 4.000000-3,3.000000 3.000000-3,3.000000 3.000000-2,4.000000-2.000000-2,7.000000-6.000000 0,6.000000-6.000000 0,7.000000-6.000000-1,5.000000-4.000000 0,7.000000 1.000000-1,6.000000-1.000000 0,7.000000 1.000000-1,10.000000 1.000000 2,16.000000 3.000000 6,15.000000 3.000000 5,17.000000 4.000000 5,8.000000-4.000000 0,4.000000-9.000000-2,3.000000-10.000000-3,3.000000-8.000000-4,-1.000000-6.000000-3,-2.000000 1.000000-4,-3.000000-1.000000-5,-3.000000 1.000000-3,1.000000 2.000000-13,6.000000 7.000000-22,7.000000 6.000000-22,6.000000 7.000000-23</inkml:trace>
</inkml:ink>
</file>

<file path=ppt/ink/ink152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3:09"/>
    </inkml:context>
    <inkml:brush xml:id="br0">
      <inkml:brushProperty name="width" value="0.0527226477861404" units="cm"/>
      <inkml:brushProperty name="height" value="0.0527226477861404" units="cm"/>
      <inkml:brushProperty name="color" value="#F2395B"/>
      <inkml:brushProperty name="ignorePressure" value="0"/>
    </inkml:brush>
  </inkml:definitions>
  <inkml:trace contextRef="#ctx0" brushRef="#br0">84350.000000 50400.000000 417,'-2.000000'-69.000000'24,"-3.000000"13.000000"1 ,-3.000000 12.000000 2,-2.000000 13.000000 0,-1.000000 6.000000 1,3.000000 0.000000-2,3.000000 0.000000-2,4.000000 0.000000-1,-4.000000 3.000000-1,-9.000000 6.000000-2,-10.000000 7.000000-1,-8.000000 6.000000-2,-6.000000 4.000000-2,1.000000 4.000000-3,-1.000000 3.000000-1,1.000000 3.000000-3,-1.000000 3.000000-1,1.000000 3.000000 2,-1.000000 3.000000 1,1.000000 4.000000 2,1.000000 4.000000 1,3.000000 6.000000 0,3.000000 7.000000 1,4.000000 6.000000 0,1.000000 3.000000 0,0.000000 0.000000 1,0.000000 0.000000 1,0.000000 0.000000 0,1.000000-2.000000-1,4.000000-3.000000-2,3.000000-3.000000-2,3.000000-2.000000-3,10.000000-5.000000-5,20.000000-2.000000-11,18.000000-3.000000-10,20.000000-3.000000-10,6.000000-9.000000-5,-2.000000-11.000000-1,-3.000000-14.000000-2,-3.000000-11.000000-1,-6.000000-7.000000 2,-5.000000 0.000000 3,-7.000000 0.000000 5,-5.000000 0.000000 3,-6.000000 0.000000 5,-3.000000 0.000000 3,-3.000000 0.000000 5,-2.000000 0.000000 4,-5.000000 6.000000 14,-2.000000 13.000000 21,-3.000000 12.000000 23,-3.000000 13.000000 22,-2.000000 12.000000 4,0.000000 13.000000-11,0.000000 12.000000-14,0.000000 13.000000-12,3.000000 2.000000-18,6.000000-5.000000-22,7.000000-7.000000-23,6.000000-5.000000-23</inkml:trace>
</inkml:ink>
</file>

<file path=ppt/ink/ink152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3:10"/>
    </inkml:context>
    <inkml:brush xml:id="br0">
      <inkml:brushProperty name="width" value="0.0452471189200878" units="cm"/>
      <inkml:brushProperty name="height" value="0.0452471189200878" units="cm"/>
      <inkml:brushProperty name="color" value="#F2395B"/>
      <inkml:brushProperty name="ignorePressure" value="0"/>
    </inkml:brush>
  </inkml:definitions>
  <inkml:trace contextRef="#ctx0" brushRef="#br0">85150.000000 50300.000000 486,'48.000000'-22.000000'83,"-3.000000"6.000000"-12 ,-3.000000 7.000000-12,-2.000000 6.000000-12,-3.000000 6.000000-7,1.000000 6.000000-1,-1.000000 7.000000 0,1.000000 6.000000-2,-7.000000 4.000000-4,-12.000000 4.000000-7,-13.000000 3.000000-7,-12.000000 3.000000-8,-10.000000 3.000000-4,-6.000000 3.000000-4,-6.000000 3.000000-4,-6.000000 4.000000-4,-6.000000-1.000000-3,-2.000000-3.000000-3,-3.000000-3.000000-4,-3.000000-2.000000-3,1.000000-5.000000-1,6.000000-2.000000 1,7.000000-3.000000 1,6.000000-3.000000 1,1.000000-2.000000 6,-3.000000 0.000000 8,-3.000000 0.000000 10,-2.000000 0.000000 9,8.000000-2.000000 3,22.000000-3.000000-1,22.000000-3.000000-1,23.000000-2.000000-2,11.000000-5.000000-2,4.000000-2.000000-4,3.000000-3.000000-3,3.000000-3.000000-3,-1.000000-4.000000-3,-2.000000-3.000000-1,-3.000000-3.000000-1,-3.000000-2.000000-2,-4.000000-3.000000 0,-3.000000 1.000000-1,-3.000000-1.000000-1,-2.000000 1.000000-1</inkml:trace>
</inkml:ink>
</file>

<file path=ppt/ink/ink1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0:41"/>
    </inkml:context>
    <inkml:brush xml:id="br0">
      <inkml:brushProperty name="width" value="0.0443055517971516" units="cm"/>
      <inkml:brushProperty name="height" value="0.0443055517971516" units="cm"/>
      <inkml:brushProperty name="color" value="#00BFF3"/>
      <inkml:brushProperty name="ignorePressure" value="0"/>
    </inkml:brush>
  </inkml:definitions>
  <inkml:trace contextRef="#ctx0" brushRef="#br0">92600.000000 53700.000000 496,'117.000000'3.000000'147,"-16.000000"6.000000"-33 ,-15.000000 7.000000-33,-15.000000 6.000000-33,-7.000000 7.000000-18,3.000000 10.000000-5,3.000000 10.000000-4,4.000000 9.000000-5,2.000000 4.000000-5,4.000000 1.000000-4,3.000000-1.000000-4,3.000000 1.000000-4,3.000000-3.000000-5,3.000000-2.000000-8,3.000000-3.000000-7,4.000000-3.000000-6,-1.000000-6.000000-7,-3.000000-5.000000-4,-3.000000-7.000000-6,-2.000000-5.000000-4,-9.000000-4.000000 0,-12.000000 0.000000 8,-13.000000 0.000000 6,-12.000000 0.000000 8</inkml:trace>
</inkml:ink>
</file>

<file path=ppt/ink/ink1530.xml><?xml version="1.0" encoding="utf-8"?>
<inkml:ink xmlns:inkml="http://www.w3.org/2003/InkML">
  <annotation type="ScanImages2ExtractSignatures">1</annotation>
  <annotation type="ScanImagesWidth">-2090443600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3:12"/>
    </inkml:context>
    <inkml:brush xml:id="br0">
      <inkml:brushProperty name="width" value="0.0474399663507938" units="cm"/>
      <inkml:brushProperty name="height" value="0.0474399663507938" units="cm"/>
      <inkml:brushProperty name="color" value="#F2395B"/>
      <inkml:brushProperty name="ignorePressure" value="0"/>
    </inkml:brush>
  </inkml:definitions>
  <inkml:trace contextRef="#ctx0" brushRef="#br0">77600.000000 52350.000000 463,'-47.000000'0.000000'0,"6.000000"0.000000"0 ,7.000000 0.000000 0,6.000000 0.000000 0,3.000000-4.000000 4,0.000000-5.000000 9,0.000000-7.000000 8,0.000000-5.000000 9,7.000000-6.000000 7,17.000000-3.000000 7,15.000000-3.000000 7,16.000000-2.000000 8,10.000000 0.000000-2,7.000000 7.000000-11,6.000000 6.000000-10,7.000000 7.000000-10,2.000000 2.000000-7,1.000000 1.000000-2,-1.000000-1.000000-3,1.000000 1.000000-2,-1.000000 2.000000-2,1.000000 7.000000-1,-1.000000 6.000000-1,1.000000 7.000000-2,1.000000 2.000000 0,3.000000 1.000000-1,3.000000-1.000000-2,4.000000 1.000000-1,-1.000000-3.000000 0,-3.000000-2.000000-3,-3.000000-3.000000-1,-2.000000-3.000000-1,-1.000000-2.000000-1,3.000000 0.000000 2,3.000000 0.000000 1,4.000000 0.000000 1,4.000000 0.000000 0,6.000000 0.000000-5,7.000000 0.000000-2,6.000000 0.000000-4,3.000000-4.000000-1,0.000000-5.000000 3,0.000000-7.000000 1,0.000000-5.000000 2,0.000000-1.000000 2,0.000000 6.000000 0,0.000000 7.000000 2,0.000000 6.000000 1,-2.000000 1.000000 0,-3.000000-3.000000 0,-3.000000-3.000000 1,-2.000000-2.000000-1,-3.000000-1.000000 1,1.000000 3.000000-1,-1.000000 3.000000 0,1.000000 4.000000 0,-1.000000 2.000000-1,1.000000 4.000000 1,-1.000000 3.000000-1,1.000000 3.000000 0,-1.000000-1.000000 0,1.000000-2.000000 0,-1.000000-3.000000-1,1.000000-3.000000-1,1.000000-2.000000 0,3.000000 0.000000 1,3.000000 0.000000 0,4.000000 0.000000 0,4.000000-2.000000 0,6.000000-3.000000 0,7.000000-3.000000-1,6.000000-2.000000 0,1.000000-3.000000 0,-3.000000 1.000000 1,-3.000000-1.000000 2,-2.000000 1.000000 2,-3.000000 1.000000-1,1.000000 3.000000 0,-1.000000 3.000000-1,1.000000 4.000000-1,-3.000000 1.000000 0,-2.000000 0.000000-1,-3.000000 0.000000 2,-3.000000 0.000000-1,-2.000000 0.000000 0,0.000000 0.000000 0,0.000000 0.000000-2,0.000000 0.000000 0,3.000000-4.000000 0,6.000000-5.000000-1,7.000000-7.000000 0,6.000000-5.000000 0,1.000000-4.000000-1,-3.000000 0.000000 1,-3.000000 0.000000 0,-2.000000 0.000000 1,-3.000000 1.000000-1,1.000000 4.000000-1,-1.000000 3.000000 0,1.000000 3.000000 0,-6.000000 3.000000-1,-8.000000 3.000000-1,-10.000000 3.000000-1,-9.000000 4.000000 0,-9.000000 1.000000-1,-5.000000 0.000000 0,-7.000000 0.000000-1,-5.000000 0.000000 0,-6.000000 0.000000-1,-3.000000 0.000000 1,-3.000000 0.000000-1,-2.000000 0.000000 0</inkml:trace>
</inkml:ink>
</file>

<file path=ppt/ink/ink153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3:13"/>
    </inkml:context>
    <inkml:brush xml:id="br0">
      <inkml:brushProperty name="width" value="0.0485228300094604" units="cm"/>
      <inkml:brushProperty name="height" value="0.0485228300094604" units="cm"/>
      <inkml:brushProperty name="color" value="#F2395B"/>
      <inkml:brushProperty name="ignorePressure" value="0"/>
    </inkml:brush>
  </inkml:definitions>
  <inkml:trace contextRef="#ctx0" brushRef="#br0">80350.000000 53350.000000 453,'0.000000'-49.000000'5,"0.000000"4.000000"12 ,0.000000 3.000000 10,0.000000 3.000000 11,0.000000 3.000000 3,0.000000 3.000000-5,0.000000 3.000000-5,0.000000 4.000000-5,-7.000000 2.000000-2,-11.000000 4.000000 0,-14.000000 3.000000 0,-11.000000 3.000000 0,-6.000000 3.000000-1,4.000000 3.000000-3,3.000000 3.000000-3,3.000000 4.000000-4,-1.000000 4.000000-1,-2.000000 6.000000 0,-3.000000 7.000000-1,-3.000000 6.000000 0,-4.000000 4.000000 0,-3.000000 4.000000-2,-3.000000 3.000000 1,-2.000000 3.000000-2,-5.000000 6.000000 0,-2.000000 9.000000-1,-3.000000 10.000000 0,-3.000000 10.000000-1,1.000000 4.000000 0,6.000000 0.000000 0,7.000000 0.000000 0,6.000000 0.000000 1,6.000000 0.000000 0,6.000000 0.000000-2,7.000000 0.000000-1,6.000000 0.000000-2,4.000000 0.000000-1,4.000000 0.000000-1,3.000000 0.000000-1,3.000000 0.000000-3,6.000000 0.000000-1,9.000000 0.000000-4,10.000000 0.000000-2,10.000000 0.000000-4,8.000000-5.000000 0,10.000000-9.000000 0,10.000000-10.000000 2,9.000000-8.000000 0,10.000000-9.000000-4,14.000000-6.000000-11,11.000000-6.000000-11,14.000000-6.000000-12,0.000000-6.000000-1,-8.000000-2.000000 7,-10.000000-3.000000 7,-9.000000-3.000000 8,-10.000000-4.000000 1,-9.000000-3.000000-3,-10.000000-3.000000-4,-8.000000-2.000000-2</inkml:trace>
</inkml:ink>
</file>

<file path=ppt/ink/ink1532.xml><?xml version="1.0" encoding="utf-8"?>
<inkml:ink xmlns:inkml="http://www.w3.org/2003/InkML">
  <annotation type="ScanImages2ExtractSignatures">1</annotation>
  <annotation type="ScanImagesWidth">-2090435264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3:14"/>
    </inkml:context>
    <inkml:brush xml:id="br0">
      <inkml:brushProperty name="width" value="0.0514090247452259" units="cm"/>
      <inkml:brushProperty name="height" value="0.0514090247452259" units="cm"/>
      <inkml:brushProperty name="color" value="#F2395B"/>
      <inkml:brushProperty name="ignorePressure" value="0"/>
    </inkml:brush>
  </inkml:definitions>
  <inkml:trace contextRef="#ctx0" brushRef="#br0">81850.000000 53550.000000 427,'-47.000000'-22.000000'31,"6.000000"6.000000"-6 ,7.000000 7.000000-6,6.000000 6.000000-4,3.000000 6.000000 0,0.000000 6.000000 4,0.000000 7.000000 5,0.000000 6.000000 5,0.000000 4.000000 1,0.000000 4.000000-1,0.000000 3.000000-2,0.000000 3.000000-1,0.000000 3.000000-2,0.000000 3.000000-2,0.000000 3.000000-1,0.000000 4.000000-1,0.000000 2.000000-2,0.000000 4.000000-2,0.000000 3.000000-2,0.000000 3.000000-2,1.000000 1.000000-1,4.000000 1.000000-1,3.000000-1.000000-1,3.000000 1.000000-1,7.000000-4.000000-4,14.000000-6.000000-8,11.000000-6.000000-8,14.000000-6.000000-8,7.000000-12.000000-5,3.000000-15.000000 0,3.000000-15.000000-1,4.000000-16.000000-1,2.000000-12.000000 1,4.000000-5.000000 1,3.000000-7.000000 2,3.000000-5.000000 1,-1.000000-3.000000 0,-2.000000 4.000000-1,-3.000000 3.000000-2,-3.000000 3.000000-1,-4.000000-1.000000-1,-3.000000-2.000000 0,-3.000000-3.000000 1,-2.000000-3.000000 1,-5.000000-2.000000 1,-2.000000 0.000000 3,-3.000000 0.000000 3,-3.000000 0.000000 3,-2.000000 3.000000 3,0.000000 6.000000 1,0.000000 7.000000 1,0.000000 6.000000 2,-4.000000 3.000000 10,-5.000000 0.000000 20,-7.000000 0.000000 18,-5.000000 0.000000 20,-4.000000 7.000000 8,0.000000 17.000000-4,0.000000 15.000000-2,0.000000 16.000000-4,0.000000 7.000000-6,0.000000 1.000000-9,0.000000-1.000000-10,0.000000 1.000000-8,-2.000000 2.000000-5,-3.000000 7.000000-1,-3.000000 6.000000-1,-2.000000 7.000000 0,-3.000000 4.000000-3,1.000000 3.000000-3,-1.000000 3.000000-3,1.000000 4.000000-4,-3.000000 1.000000-2,-2.000000 0.000000-2,-3.000000 0.000000-1,-3.000000 0.000000-2,-1.000000-4.000000-4,4.000000-5.000000-8,3.000000-7.000000-8,3.000000-5.000000-7,6.000000-26.000000-12,9.000000-44.000000-17,10.000000-43.000000-18,10.000000-44.000000-17,4.000000-15.000000 2,0.000000 17.000000 19,0.000000 15.000000 19,0.000000 16.000000 20,0.000000 10.000000 12,0.000000 7.000000 4,0.000000 6.000000 3,0.000000 7.000000 4,0.000000 5.000000 9,0.000000 7.000000 13,0.000000 6.000000 13,0.000000 7.000000 13,0.000000 2.000000 5,0.000000 1.000000-2,0.000000-1.000000-3,0.000000 1.000000-2,1.000000 1.000000-4,4.000000 3.000000-3,3.000000 3.000000-5,3.000000 4.000000-3,3.000000 1.000000-4,3.000000 0.000000-5,3.000000 0.000000-3,4.000000 0.000000-4</inkml:trace>
</inkml:ink>
</file>

<file path=ppt/ink/ink15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3:14"/>
    </inkml:context>
    <inkml:brush xml:id="br0">
      <inkml:brushProperty name="width" value="0.0537733249366283" units="cm"/>
      <inkml:brushProperty name="height" value="0.0537733249366283" units="cm"/>
      <inkml:brushProperty name="color" value="#F2395B"/>
      <inkml:brushProperty name="ignorePressure" value="0"/>
    </inkml:brush>
  </inkml:definitions>
  <inkml:trace contextRef="#ctx0" brushRef="#br0">83100.000000 53550.000000 409,'0.000000'-49.000000'2,"0.000000"4.000000"5 ,0.000000 3.000000 5,0.000000 3.000000 4,-4.000000 14.000000 12,-5.000000 25.000000 19,-7.000000 25.000000 19,-5.000000 25.000000 19,-3.000000 14.000000 2,4.000000 3.000000-17,3.000000 3.000000-17,3.000000 4.000000-15,-1.000000 4.000000-12,-2.000000 6.000000-7,-3.000000 7.000000-6,-3.000000 6.000000-7,-2.000000 13.000000-3,0.000000 23.000000 1,0.000000 22.000000 0,0.000000 22.000000 1,1.000000 15.000000-11,4.000000 9.000000-18,3.000000 10.000000-21,3.000000 10.000000-19,3.000000-17.000000-8,3.000000-40.000000 6,3.000000-40.000000 5,4.000000-41.000000 6,-1.000000-26.000000 5,-3.000000-8.000000 2,-3.000000-10.000000 5,-2.000000-9.000000 2</inkml:trace>
</inkml:ink>
</file>

<file path=ppt/ink/ink1534.xml><?xml version="1.0" encoding="utf-8"?>
<inkml:ink xmlns:inkml="http://www.w3.org/2003/InkML">
  <annotation type="ScanImages2ExtractSignatures">1</annotation>
  <annotation type="ScanImagesWidth">1912627456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3:14"/>
    </inkml:context>
    <inkml:brush xml:id="br0">
      <inkml:brushProperty name="width" value="0.0322976149618626" units="cm"/>
      <inkml:brushProperty name="height" value="0.0322976149618626" units="cm"/>
      <inkml:brushProperty name="color" value="#F2395B"/>
      <inkml:brushProperty name="ignorePressure" value="0"/>
    </inkml:brush>
  </inkml:definitions>
  <inkml:trace contextRef="#ctx0" brushRef="#br0">83300.000000 53650.000000 681,'-21.000000'-47.000000'0,"10.000000"6.000000"0 ,10.000000 7.000000 0,9.000000 6.000000 0,10.000000 6.000000 7,14.000000 6.000000 16,11.000000 7.000000 16,14.000000 6.000000 15,3.000000 3.000000 3,-2.000000 0.000000-10,-3.000000 0.000000-10,-3.000000 0.000000-9,-4.000000 1.000000-10,-3.000000 4.000000-9,-3.000000 3.000000-10,-2.000000 3.000000-8,-5.000000-1.000000-12,-2.000000-2.000000-12,-3.000000-3.000000-14,-3.000000-3.000000-12</inkml:trace>
</inkml:ink>
</file>

<file path=ppt/ink/ink1535.xml><?xml version="1.0" encoding="utf-8"?>
<inkml:ink xmlns:inkml="http://www.w3.org/2003/InkML">
  <annotation type="ScanImages2ExtractSignatures">1</annotation>
  <annotation type="ScanImagesWidth">-625999872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3:14"/>
    </inkml:context>
    <inkml:brush xml:id="br0">
      <inkml:brushProperty name="width" value="0.043754480779171" units="cm"/>
      <inkml:brushProperty name="height" value="0.043754480779171" units="cm"/>
      <inkml:brushProperty name="color" value="#F2395B"/>
      <inkml:brushProperty name="ignorePressure" value="0"/>
    </inkml:brush>
  </inkml:definitions>
  <inkml:trace contextRef="#ctx0" brushRef="#br0">83850.000000 53200.000000 502,'-46.000000'-25.000000'4,"10.000000"0.000000"7 ,10.000000 0.000000 8,9.000000 0.000000 7,4.000000 9.000000 7,1.000000 19.000000 8,-1.000000 19.000000 7,1.000000 19.000000 8,1.000000 12.000000 0,3.000000 6.000000-7,3.000000 7.000000-8,4.000000 6.000000-7,-1.000000 3.000000-7,-3.000000 0.000000-5,-3.000000 0.000000-6,-2.000000 0.000000-5,-1.000000-4.000000-7,3.000000-5.000000-10,3.000000-7.000000-8,4.000000-5.000000-9,-1.000000-6.000000-14,-3.000000-3.000000-20,-3.000000-3.000000-18,-2.000000-2.000000-20</inkml:trace>
</inkml:ink>
</file>

<file path=ppt/ink/ink153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3:15"/>
    </inkml:context>
    <inkml:brush xml:id="br0">
      <inkml:brushProperty name="width" value="0.0508232712745667" units="cm"/>
      <inkml:brushProperty name="height" value="0.0508232712745667" units="cm"/>
      <inkml:brushProperty name="color" value="#F2395B"/>
      <inkml:brushProperty name="ignorePressure" value="0"/>
    </inkml:brush>
  </inkml:definitions>
  <inkml:trace contextRef="#ctx0" brushRef="#br0">84200.000000 53100.000000 432,'26.000000'-22.000000'5,"4.000000"6.000000"10 ,3.000000 7.000000 10,3.000000 6.000000 9,1.000000 9.000000 6,1.000000 13.000000 1,-1.000000 12.000000 1,1.000000 13.000000 2,-4.000000 6.000000-1,-6.000000 0.000000-2,-6.000000 0.000000-1,-6.000000 0.000000-2,-6.000000 3.000000-2,-2.000000 6.000000-4,-3.000000 7.000000-4,-3.000000 6.000000-4,-7.000000 4.000000-5,-9.000000 4.000000-6,-10.000000 3.000000-6,-8.000000 3.000000-7,-11.000000 4.000000-2,-8.000000 7.000000-2,-10.000000 6.000000-2,-9.000000 7.000000 0,-5.000000 0.000000-11,0.000000-2.000000-17,0.000000-3.000000-19,0.000000-3.000000-18,6.000000-12.000000-3,13.000000-18.000000 11,12.000000-19.000000 13,13.000000-18.000000 12,6.000000-12.000000 5,0.000000-3.000000-2,0.000000-3.000000 0,0.000000-2.000000-2</inkml:trace>
</inkml:ink>
</file>

<file path=ppt/ink/ink153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3:15"/>
    </inkml:context>
    <inkml:brush xml:id="br0">
      <inkml:brushProperty name="width" value="0.0417432114481926" units="cm"/>
      <inkml:brushProperty name="height" value="0.0417432114481926" units="cm"/>
      <inkml:brushProperty name="color" value="#F2395B"/>
      <inkml:brushProperty name="ignorePressure" value="0"/>
    </inkml:brush>
  </inkml:definitions>
  <inkml:trace contextRef="#ctx0" brushRef="#br0">85100.000000 52900.000000 527,'7.000000'-68.000000'8,"17.000000"17.000000"17 ,15.000000 15.000000 17,16.000000 16.000000 17,4.000000 13.000000 4,-6.000000 14.000000-9,-6.000000 11.000000-9,-6.000000 14.000000-9,-7.000000 5.000000-6,-6.000000 1.000000-3,-6.000000-1.000000-4,-6.000000 1.000000-4,-9.000000 1.000000-3,-8.000000 3.000000-4,-10.000000 3.000000-3,-9.000000 4.000000-5,-9.000000 1.000000-4,-5.000000 0.000000-5,-7.000000 0.000000-7,-5.000000 0.000000-6,-4.000000-2.000000-1,0.000000-3.000000 3,0.000000-3.000000 3,0.000000-2.000000 3,1.000000-6.000000 0,4.000000-6.000000-2,3.000000-6.000000-4,3.000000-6.000000-2,9.000000-4.000000 4,16.000000 1.000000 10,15.000000-1.000000 10,17.000000 1.000000 11,13.000000-3.000000 4,13.000000-2.000000-3,12.000000-3.000000-2,13.000000-3.000000-3,6.000000-4.000000-4,0.000000-3.000000-7,0.000000-3.000000-6,0.000000-2.000000-8,-4.000000-1.000000-7,-5.000000 3.000000-12,-7.000000 3.000000-9,-5.000000 4.000000-11</inkml:trace>
</inkml:ink>
</file>

<file path=ppt/ink/ink15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3:17"/>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88350.000000 50850.000000 999,'-68.000000'23.000000'-47,"17.000000"-3.000000"7 ,15.000000-3.000000 8,16.000000-2.000000 6,5.000000-5.000000 6,-2.000000-2.000000 2,-3.000000-3.000000 3,-3.000000-3.000000 3</inkml:trace>
</inkml:ink>
</file>

<file path=ppt/ink/ink1539.xml><?xml version="1.0" encoding="utf-8"?>
<inkml:ink xmlns:inkml="http://www.w3.org/2003/InkML">
  <annotation type="ScanImages2ExtractSignatures">1</annotation>
  <annotation type="ScanImagesWidth">50529025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3:17"/>
    </inkml:context>
    <inkml:brush xml:id="br0">
      <inkml:brushProperty name="width" value="0.0408384390175343" units="cm"/>
      <inkml:brushProperty name="height" value="0.0408384390175343" units="cm"/>
      <inkml:brushProperty name="color" value="#F2395B"/>
      <inkml:brushProperty name="ignorePressure" value="0"/>
    </inkml:brush>
  </inkml:definitions>
  <inkml:trace contextRef="#ctx0" brushRef="#br0">87350.000000 51100.000000 538,'-25.000000'21.000000'4,"0.000000"-5.000000"5 ,0.000000-7.000000 8,0.000000-5.000000 6,7.000000-4.000000 8,17.000000 0.000000 6,15.000000 0.000000 8,16.000000 0.000000 7,12.000000 0.000000 0,9.000000 0.000000-7,10.000000 0.000000-7,10.000000 0.000000-9,5.000000 0.000000-5,4.000000 0.000000-5,3.000000 0.000000-6,3.000000 0.000000-5,1.000000 0.000000-3,1.000000 0.000000-1,-1.000000 0.000000 0,1.000000 0.000000-1,-4.000000 0.000000-4,-6.000000 0.000000-7,-6.000000 0.000000-6,-6.000000 0.000000-7,-7.000000 0.000000-6,-6.000000 0.000000-5,-6.000000 0.000000-5,-6.000000 0.000000-4,-7.000000 3.000000-6,-6.000000 6.000000-4,-6.000000 7.000000-6,-6.000000 6.000000-5</inkml:trace>
</inkml:ink>
</file>

<file path=ppt/ink/ink154.xml><?xml version="1.0" encoding="utf-8"?>
<inkml:ink xmlns:inkml="http://www.w3.org/2003/InkML">
  <annotation type="ScanImages2ExtractSignatures">1</annotation>
  <annotation type="ScanImagesWidth">10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0:42"/>
    </inkml:context>
    <inkml:brush xml:id="br0">
      <inkml:brushProperty name="width" value="0.0414200983941555" units="cm"/>
      <inkml:brushProperty name="height" value="0.0414200983941555" units="cm"/>
      <inkml:brushProperty name="color" value="#00BFF3"/>
      <inkml:brushProperty name="ignorePressure" value="0"/>
    </inkml:brush>
  </inkml:definitions>
  <inkml:trace contextRef="#ctx0" brushRef="#br0">95700.000000 53950.000000 531,'-25.000000'-43.000000'-17,"0.000000"17.000000"25 ,0.000000 15.000000 24,0.000000 16.000000 25,1.000000 10.000000 7,4.000000 7.000000-11,3.000000 6.000000-9,3.000000 7.000000-11,1.000000 4.000000-7,1.000000 3.000000-2,-1.000000 3.000000-4,1.000000 4.000000-3,-1.000000 7.000000-1,1.000000 13.000000-1,-1.000000 12.000000 0,1.000000 13.000000-1,1.000000-1.000000-1,3.000000-11.000000-2,3.000000-14.000000-3,4.000000-11.000000-2,1.000000-4.000000-2,0.000000 6.000000-1,0.000000 7.000000-1,0.000000 6.000000-1,3.000000-4.000000-2,6.000000-11.000000-1,7.000000-14.000000-1,6.000000-11.000000 0,4.000000-9.000000-1,4.000000-3.000000-1,3.000000-3.000000-1,3.000000-2.000000 0,3.000000-5.000000 0,3.000000-2.000000-3,3.000000-3.000000 0,4.000000-3.000000-2,1.000000-6.000000 0,0.000000-5.000000-1,0.000000-7.000000 0,0.000000-5.000000-1,0.000000-6.000000 1,0.000000-3.000000 3,0.000000-3.000000 2,0.000000-2.000000 2,0.000000-9.000000 3,0.000000-12.000000 3,0.000000-13.000000 2,0.000000-12.000000 3,-4.000000-7.000000 1,-5.000000 1.000000-1,-7.000000-1.000000 0,-5.000000 1.000000-1,-8.000000-1.000000 0,-5.000000 1.000000 1,-7.000000-1.000000-1,-5.000000 1.000000 1,-6.000000 4.000000 0,-3.000000 9.000000-1,-3.000000 10.000000-2,-2.000000 10.000000 0,-8.000000 8.000000-1,-8.000000 10.000000-1,-10.000000 10.000000 1,-9.000000 9.000000-1,-7.000000 6.000000-1,-3.000000 3.000000-5,-3.000000 3.000000-3,-2.000000 4.000000-4,-3.000000 4.000000-5,1.000000 6.000000-7,-1.000000 7.000000-6,1.000000 6.000000-8,4.000000 1.000000-3,9.000000-3.000000 3,10.000000-3.000000 2,10.000000-2.000000 2,5.000000-1.000000 1,4.000000 3.000000-1,3.000000 3.000000-1,3.000000 4.000000-1</inkml:trace>
</inkml:ink>
</file>

<file path=ppt/ink/ink15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3:17"/>
    </inkml:context>
    <inkml:brush xml:id="br0">
      <inkml:brushProperty name="width" value="0.0411537475883961" units="cm"/>
      <inkml:brushProperty name="height" value="0.0411537475883961" units="cm"/>
      <inkml:brushProperty name="color" value="#F2395B"/>
      <inkml:brushProperty name="ignorePressure" value="0"/>
    </inkml:brush>
  </inkml:definitions>
  <inkml:trace contextRef="#ctx0" brushRef="#br0">87300.000000 52050.000000 534,'-71.000000'21.000000'0,"10.000000"-5.000000"-1 ,10.000000-7.000000-1,9.000000-5.000000-1,13.000000-4.000000 11,20.000000 0.000000 24,18.000000 0.000000 23,20.000000 0.000000 24,13.000000 0.000000 3,9.000000 0.000000-17,10.000000 0.000000-16,10.000000 0.000000-17,7.000000 0.000000-9,6.000000 0.000000-5,7.000000 0.000000-4,6.000000 0.000000-3,6.000000 0.000000-7,6.000000 0.000000-10,7.000000 0.000000-10,6.000000 0.000000-9,-2.000000 1.000000-9,-9.000000 4.000000-8,-10.000000 3.000000-8,-8.000000 3.000000-9,-14.000000-1.000000 0,-15.000000-2.000000 8,-15.000000-3.000000 8,-16.000000-3.000000 8,-8.000000-1.000000 5,0.000000 4.000000 2,0.000000 3.000000 2,0.000000 3.000000 2</inkml:trace>
</inkml:ink>
</file>

<file path=ppt/ink/ink154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3:18"/>
    </inkml:context>
    <inkml:brush xml:id="br0">
      <inkml:brushProperty name="width" value="0.0409127101302147" units="cm"/>
      <inkml:brushProperty name="height" value="0.0409127101302147" units="cm"/>
      <inkml:brushProperty name="color" value="#F2395B"/>
      <inkml:brushProperty name="ignorePressure" value="0"/>
    </inkml:brush>
  </inkml:definitions>
  <inkml:trace contextRef="#ctx0" brushRef="#br0">90350.000000 51750.000000 537,'48.000000'0.000000'91,"-3.000000"0.000000"-19 ,-3.000000 0.000000-20,-2.000000 0.000000-20,0.000000 0.000000-10,7.000000 0.000000-2,6.000000 0.000000-1,7.000000 0.000000-1,4.000000 0.000000-1,3.000000 0.000000-1,3.000000 0.000000 1,4.000000 0.000000 0,2.000000 0.000000-2,4.000000 0.000000-2,3.000000 0.000000-2,3.000000 0.000000-2,7.000000 0.000000-3,14.000000 0.000000 0,11.000000 0.000000-2,14.000000 0.000000-1,3.000000 1.000000-1,-2.000000 4.000000-2,-3.000000 3.000000-1,-3.000000 3.000000-1,-6.000000 3.000000-2,-5.000000 3.000000 1,-7.000000 3.000000-2,-5.000000 4.000000 1,-3.000000-1.000000-2,4.000000-3.000000-2,3.000000-3.000000-1,3.000000-2.000000-3,3.000000-3.000000 1,3.000000 1.000000 1,3.000000-1.000000 1,4.000000 1.000000 2,1.000000-3.000000 1,0.000000-2.000000 1,0.000000-3.000000 0,0.000000-3.000000 1,3.000000-4.000000 1,6.000000-3.000000-1,7.000000-3.000000 1,6.000000-2.000000 1,1.000000-1.000000-1,-3.000000 3.000000-1,-3.000000 3.000000 0,-2.000000 4.000000-1,0.000000 1.000000-1,7.000000 0.000000-2,6.000000 0.000000-2,7.000000 0.000000-1,-7.000000 0.000000-3,-19.000000 0.000000-3,-18.000000 0.000000-2,-19.000000 0.000000-3,-15.000000 1.000000 0,-8.000000 4.000000 3,-10.000000 3.000000 2,-9.000000 3.000000 3,-1.000000-1.000000 1,10.000000-2.000000 0,10.000000-3.000000 0,9.000000-3.000000-1,2.000000-2.000000 1,-2.000000 0.000000 4,-3.000000 0.000000 3,-3.000000 0.000000 3,-2.000000 0.000000-1,0.000000 0.000000-5,0.000000 0.000000-5,0.000000 0.000000-5,-8.000000-2.000000-2,-16.000000-3.000000 2,-15.000000-3.000000 2,-15.000000-2.000000 3,-7.000000-3.000000 1,3.000000 1.000000 2,3.000000-1.000000 0,4.000000 1.000000 1</inkml:trace>
</inkml:ink>
</file>

<file path=ppt/ink/ink1542.xml><?xml version="1.0" encoding="utf-8"?>
<inkml:ink xmlns:inkml="http://www.w3.org/2003/InkML">
  <annotation type="ScanImages2ExtractSignatures">1</annotation>
  <annotation type="ScanImagesWidth">-2106637804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3:20"/>
    </inkml:context>
    <inkml:brush xml:id="br0">
      <inkml:brushProperty name="width" value="0.0491933971643448" units="cm"/>
      <inkml:brushProperty name="height" value="0.0491933971643448" units="cm"/>
      <inkml:brushProperty name="color" value="#F2395B"/>
      <inkml:brushProperty name="ignorePressure" value="0"/>
    </inkml:brush>
  </inkml:definitions>
  <inkml:trace contextRef="#ctx0" brushRef="#br0">92650.000000 48800.000000 447,'-24.000000'-35.000000'19,"4.000000"32.000000"23 ,3.000000 31.000000 21,3.000000 32.000000 22,-1.000000 19.000000 3,-2.000000 10.000000-16,-3.000000 10.000000-15,-3.000000 9.000000-15,-2.000000 9.000000-11,0.000000 9.000000-7,0.000000 10.000000-7,0.000000 10.000000-7,-2.000000 5.000000-7,-3.000000 4.000000-9,-3.000000 3.000000-9,-2.000000 3.000000-7,0.000000-4.000000-8,7.000000-8.000000-7,6.000000-10.000000-6,7.000000-9.000000-6,4.000000-12.000000-2,3.000000-11.000000 2,3.000000-14.000000 4,4.000000-11.000000 2</inkml:trace>
</inkml:ink>
</file>

<file path=ppt/ink/ink1543.xml><?xml version="1.0" encoding="utf-8"?>
<inkml:ink xmlns:inkml="http://www.w3.org/2003/InkML">
  <annotation type="ScanImages2ExtractSignatures">1</annotation>
  <annotation type="ScanImagesWidth">-2090803296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3:21"/>
    </inkml:context>
    <inkml:brush xml:id="br0">
      <inkml:brushProperty name="width" value="0.050760667771101" units="cm"/>
      <inkml:brushProperty name="height" value="0.050760667771101" units="cm"/>
      <inkml:brushProperty name="color" value="#F2395B"/>
      <inkml:brushProperty name="ignorePressure" value="0"/>
    </inkml:brush>
  </inkml:definitions>
  <inkml:trace contextRef="#ctx0" brushRef="#br0">93450.000000 49750.000000 433,'-2.000000'-46.000000'6,"-3.000000"10.000000"12 ,-3.000000 10.000000 12,-2.000000 9.000000 11,-5.000000 9.000000 7,-2.000000 9.000000-1,-3.000000 10.000000 0,-3.000000 10.000000 0,-2.000000 7.000000-3,0.000000 6.000000-5,0.000000 7.000000-6,0.000000 6.000000-5,0.000000 6.000000-3,0.000000 6.000000-4,0.000000 7.000000-3,0.000000 6.000000-2,0.000000 1.000000-3,0.000000-3.000000-2,0.000000-3.000000-1,0.000000-2.000000-1,1.000000-1.000000-3,4.000000 3.000000-1,3.000000 3.000000-2,3.000000 4.000000-1,3.000000-1.000000-3,3.000000-3.000000-1,3.000000-3.000000-2,4.000000-2.000000-2,5.000000-5.000000-4,10.000000-2.000000-5,10.000000-3.000000-5,9.000000-3.000000-5,4.000000-9.000000-1,1.000000-11.000000 1,-1.000000-14.000000 3,1.000000-11.000000 2,1.000000-9.000000 0,3.000000-3.000000 2,3.000000-3.000000 0,4.000000-2.000000 0,2.000000-8.000000 2,4.000000-8.000000 1,3.000000-10.000000 1,3.000000-9.000000 1,-2.000000-9.000000 2,-6.000000-5.000000 0,-6.000000-7.000000 2,-6.000000-5.000000 0,-7.000000-3.000000 1,-6.000000 4.000000 0,-6.000000 3.000000 1,-6.000000 3.000000 1,-6.000000 3.000000 1,-2.000000 3.000000 2,-3.000000 3.000000 2,-3.000000 4.000000 1,-6.000000 2.000000 2,-5.000000 4.000000 0,-7.000000 3.000000 0,-5.000000 3.000000 0,-6.000000 3.000000 0,-3.000000 3.000000-1,-3.000000 3.000000 0,-2.000000 4.000000-1,-5.000000 4.000000-3,-2.000000 6.000000-2,-3.000000 7.000000-4,-3.000000 6.000000-4,-1.000000 6.000000-3,4.000000 6.000000-4,3.000000 7.000000-4,3.000000 6.000000-4</inkml:trace>
</inkml:ink>
</file>

<file path=ppt/ink/ink1544.xml><?xml version="1.0" encoding="utf-8"?>
<inkml:ink xmlns:inkml="http://www.w3.org/2003/InkML">
  <annotation type="ScanImages2ExtractSignatures">1</annotation>
  <annotation type="ScanImagesWidth">-2106909376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3:21"/>
    </inkml:context>
    <inkml:brush xml:id="br0">
      <inkml:brushProperty name="width" value="0.0412260927259922" units="cm"/>
      <inkml:brushProperty name="height" value="0.0412260927259922" units="cm"/>
      <inkml:brushProperty name="color" value="#F2395B"/>
      <inkml:brushProperty name="ignorePressure" value="0"/>
    </inkml:brush>
  </inkml:definitions>
  <inkml:trace contextRef="#ctx0" brushRef="#br0">94400.000000 49300.000000 533,'71.000000'-21.000000'163,"-5.000000"10.000000"-38 ,-7.000000 10.000000-40,-5.000000 9.000000-38,-4.000000 2.000000-24,0.000000-2.000000-8,0.000000-3.000000-7,0.000000-3.000000-8,-2.000000-1.000000-10,-3.000000 4.000000-13,-3.000000 3.000000-14,-2.000000 3.000000-14,-3.000000-1.000000-7,1.000000-2.000000-5,-1.000000-3.000000-3,1.000000-3.000000-5</inkml:trace>
</inkml:ink>
</file>

<file path=ppt/ink/ink15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3:22"/>
    </inkml:context>
    <inkml:brush xml:id="br0">
      <inkml:brushProperty name="width" value="0.056028176099062" units="cm"/>
      <inkml:brushProperty name="height" value="0.056028176099062" units="cm"/>
      <inkml:brushProperty name="color" value="#F2395B"/>
      <inkml:brushProperty name="ignorePressure" value="0"/>
    </inkml:brush>
  </inkml:definitions>
  <inkml:trace contextRef="#ctx0" brushRef="#br0">95500.000000 48650.000000 392,'-2.000000'-40.000000'71,"-3.000000"23.000000"-7 ,-3.000000 22.000000-6,-2.000000 22.000000-6,-3.000000 13.000000-7,1.000000 7.000000-7,-1.000000 6.000000-7,1.000000 7.000000-8,-1.000000 4.000000-3,1.000000 3.000000 3,-1.000000 3.000000 1,1.000000 4.000000 2,1.000000 1.000000-1,3.000000 0.000000-4,3.000000 0.000000-3,4.000000 0.000000-4,1.000000-2.000000-2,0.000000-3.000000-1,0.000000-3.000000 0,0.000000-2.000000-1,3.000000-5.000000-2,6.000000-2.000000-5,7.000000-3.000000-6,6.000000-3.000000-4,-2.000000-2.000000-7,-9.000000 0.000000-7,-10.000000 0.000000-8,-8.000000 0.000000-8,-11.000000-4.000000-1,-8.000000-5.000000 5,-10.000000-7.000000 5,-9.000000-5.000000 5,-7.000000-6.000000 4,-3.000000-3.000000 1,-3.000000-3.000000 3,-2.000000-2.000000 1,-3.000000-5.000000-3,1.000000-2.000000-5,-1.000000-3.000000-6,1.000000-3.000000-6,4.000000-2.000000-1,9.000000 0.000000 3,10.000000 0.000000 5,10.000000 0.000000 3</inkml:trace>
</inkml:ink>
</file>

<file path=ppt/ink/ink1546.xml><?xml version="1.0" encoding="utf-8"?>
<inkml:ink xmlns:inkml="http://www.w3.org/2003/InkML">
  <annotation type="ScanImages2ExtractSignatures">1</annotation>
  <annotation type="ScanImagesWidth">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3:22"/>
    </inkml:context>
    <inkml:brush xml:id="br0">
      <inkml:brushProperty name="width" value="0.0350720770657063" units="cm"/>
      <inkml:brushProperty name="height" value="0.0350720770657063" units="cm"/>
      <inkml:brushProperty name="color" value="#F2395B"/>
      <inkml:brushProperty name="ignorePressure" value="0"/>
    </inkml:brush>
  </inkml:definitions>
  <inkml:trace contextRef="#ctx0" brushRef="#br0">95450.000000 49200.000000 627,'26.000000'-27.000000'0,"4.000000"-3.000000"0 ,3.000000-3.000000 0,3.000000-2.000000 0,1.000000 0.000000 1,1.000000 7.000000 3,-1.000000 6.000000 2,1.000000 7.000000 2,-1.000000 4.000000 9,1.000000 3.000000 17,-1.000000 3.000000 15,1.000000 4.000000 16,1.000000 4.000000 0,3.000000 6.000000-13,3.000000 7.000000-14,4.000000 6.000000-14,-4.000000 6.000000-15,-9.000000 6.000000-15,-10.000000 7.000000-16,-8.000000 6.000000-15,-9.000000 1.000000-12,-6.000000-3.000000-7,-6.000000-3.000000-7,-6.000000-2.000000-7</inkml:trace>
</inkml:ink>
</file>

<file path=ppt/ink/ink15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3:22"/>
    </inkml:context>
    <inkml:brush xml:id="br0">
      <inkml:brushProperty name="width" value="0.035711832344532" units="cm"/>
      <inkml:brushProperty name="height" value="0.035711832344532" units="cm"/>
      <inkml:brushProperty name="color" value="#F2395B"/>
      <inkml:brushProperty name="ignorePressure" value="0"/>
    </inkml:brush>
  </inkml:definitions>
  <inkml:trace contextRef="#ctx0" brushRef="#br0">95850.000000 49700.000000 616,'-19.000000'46.000000'122,"13.000000"-5.000000"-27 ,12.000000-7.000000-28,13.000000-5.000000-28,6.000000-4.000000-15,0.000000 0.000000-7,0.000000 0.000000-4,0.000000 0.000000-6,0.000000 0.000000-9,0.000000 0.000000-10,0.000000 0.000000-11,0.000000 0.000000-12,-2.000000 0.000000-9,-3.000000 0.000000-9,-3.000000 0.000000-10,-2.000000 0.000000-9</inkml:trace>
</inkml:ink>
</file>

<file path=ppt/ink/ink15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3:23"/>
    </inkml:context>
    <inkml:brush xml:id="br0">
      <inkml:brushProperty name="width" value="0.0459883473813534" units="cm"/>
      <inkml:brushProperty name="height" value="0.0459883473813534" units="cm"/>
      <inkml:brushProperty name="color" value="#F2395B"/>
      <inkml:brushProperty name="ignorePressure" value="0"/>
    </inkml:brush>
  </inkml:definitions>
  <inkml:trace contextRef="#ctx0" brushRef="#br0">97000.000000 48600.000000 478,'-4.000000'-38.000000'12,"-5.000000"26.000000"23 ,-7.000000 24.000000 23,-5.000000 26.000000 24,-8.000000 16.000000 3,-5.000000 10.000000-17,-7.000000 10.000000-16,-5.000000 9.000000-16,-3.000000 2.000000-10,4.000000-2.000000-5,3.000000-3.000000-4,3.000000-3.000000-4,6.000000-7.000000-4,9.000000-9.000000-3,10.000000-10.000000-4,10.000000-8.000000-4,5.000000-6.000000-3,4.000000 1.000000-1,3.000000-1.000000-4,3.000000 1.000000-1,4.000000-4.000000-2,7.000000-6.000000 0,6.000000-6.000000-1,7.000000-6.000000-1,5.000000-6.000000-3,7.000000-2.000000-4,6.000000-3.000000-6,7.000000-3.000000-5,-1.000000-2.000000-3,-6.000000 0.000000-2,-6.000000 0.000000-2,-6.000000 0.000000-2,-6.000000-2.000000-1,-2.000000-3.000000 1,-3.000000-3.000000 0,-3.000000-2.000000 1</inkml:trace>
</inkml:ink>
</file>

<file path=ppt/ink/ink1549.xml><?xml version="1.0" encoding="utf-8"?>
<inkml:ink xmlns:inkml="http://www.w3.org/2003/InkML">
  <annotation type="ScanImages2ExtractSignatures">1</annotation>
  <annotation type="ScanImagesWidth">694979492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3:23"/>
    </inkml:context>
    <inkml:brush xml:id="br0">
      <inkml:brushProperty name="width" value="0.0439048185944557" units="cm"/>
      <inkml:brushProperty name="height" value="0.0439048185944557" units="cm"/>
      <inkml:brushProperty name="color" value="#F2395B"/>
      <inkml:brushProperty name="ignorePressure" value="0"/>
    </inkml:brush>
  </inkml:definitions>
  <inkml:trace contextRef="#ctx0" brushRef="#br0">97250.000000 49000.000000 501,'-24.000000'-24.000000'3,"4.000000"4.000000"6 ,3.000000 3.000000 7,3.000000 3.000000 6,-1.000000 9.000000 9,-2.000000 16.000000 11,-3.000000 15.000000 10,-3.000000 17.000000 11,-1.000000 11.000000 1,4.000000 10.000000-10,3.000000 10.000000-11,3.000000 9.000000-9,-1.000000 6.000000-9,-2.000000 3.000000-5,-3.000000 3.000000-7,-3.000000 4.000000-5,-1.000000 1.000000-9,4.000000 0.000000-8,3.000000 0.000000-9,3.000000 0.000000-8,3.000000-7.000000-10,3.000000-11.000000-11,3.000000-14.000000-9,4.000000-11.000000-11</inkml:trace>
</inkml:ink>
</file>

<file path=ppt/ink/ink1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0:43"/>
    </inkml:context>
    <inkml:brush xml:id="br0">
      <inkml:brushProperty name="width" value="0.0377908870577812" units="cm"/>
      <inkml:brushProperty name="height" value="0.0377908870577812" units="cm"/>
      <inkml:brushProperty name="color" value="#00BFF3"/>
      <inkml:brushProperty name="ignorePressure" value="0"/>
    </inkml:brush>
  </inkml:definitions>
  <inkml:trace contextRef="#ctx0" brushRef="#br0">97650.000000 54200.000000 582,'-36.000000'-4.000000'45,"28.000000"-5.000000"5 ,28.000000-7.000000 5,29.000000-5.000000 5,16.000000-6.000000-2,7.000000-3.000000-9,6.000000-3.000000-11,7.000000-2.000000-9,2.000000-3.000000-10,1.000000 1.000000-7,-1.000000-1.000000-9,1.000000 1.000000-9,1.000000 1.000000-5,3.000000 3.000000-2,3.000000 3.000000-2,4.000000 4.000000-3,-3.000000-1.000000 1,-5.000000-3.000000 0,-7.000000-3.000000 2,-5.000000-2.000000 2,-6.000000-1.000000-4,-3.000000 3.000000-8,-3.000000 3.000000-8,-2.000000 4.000000-8,-8.000000 2.000000-2,-8.000000 4.000000 1,-10.000000 3.000000 1,-9.000000 3.000000 3,-7.000000 1.000000 3,-3.000000 1.000000 6,-3.000000-1.000000 5,-2.000000 1.000000 5</inkml:trace>
</inkml:ink>
</file>

<file path=ppt/ink/ink15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3:23"/>
    </inkml:context>
    <inkml:brush xml:id="br0">
      <inkml:brushProperty name="width" value="0.0537416003644466" units="cm"/>
      <inkml:brushProperty name="height" value="0.0537416003644466" units="cm"/>
      <inkml:brushProperty name="color" value="#F2395B"/>
      <inkml:brushProperty name="ignorePressure" value="0"/>
    </inkml:brush>
  </inkml:definitions>
  <inkml:trace contextRef="#ctx0" brushRef="#br0">98300.000000 48250.000000 409,'-71.000000'28.000000'120,"10.000000"6.000000"-23 ,10.000000 7.000000-25,9.000000 6.000000-23,4.000000 7.000000-14,1.000000 10.000000-4,-1.000000 10.000000-3,1.000000 9.000000-5,-3.000000 4.000000-2,-2.000000 1.000000-3,-3.000000-1.000000-1,-3.000000 1.000000-2,1.000000 2.000000-2,6.000000 7.000000 0,7.000000 6.000000-1,6.000000 7.000000-1,4.000000-3.000000-2,4.000000-8.000000-4,3.000000-10.000000-3,3.000000-9.000000-4,3.000000-9.000000-2,3.000000-5.000000 1,3.000000-7.000000 0,4.000000-5.000000 1,10.000000-6.000000-6,19.000000-3.000000-15,19.000000-3.000000-13,19.000000-2.000000-13,4.000000-8.000000-4,-9.000000-8.000000 7,-10.000000-10.000000 8,-8.000000-9.000000 7,-8.000000-10.000000 6,-2.000000-9.000000 6,-3.000000-10.000000 4,-3.000000-8.000000 6,-6.000000-6.000000 3,-5.000000 1.000000 1,-7.000000-1.000000 0,-5.000000 1.000000 1,-8.000000 2.000000 2,-5.000000 7.000000 1,-7.000000 6.000000 2,-5.000000 7.000000 2,-11.000000 5.000000 0,-11.000000 7.000000-1,-14.000000 6.000000-2,-11.000000 7.000000-1,-14.000000 8.000000-5,-11.000000 14.000000-6,-14.000000 11.000000-7,-11.000000 14.000000-6,3.000000 2.000000-5,23.000000-6.000000-2,22.000000-6.000000-3,22.000000-6.000000-2</inkml:trace>
</inkml:ink>
</file>

<file path=ppt/ink/ink1551.xml><?xml version="1.0" encoding="utf-8"?>
<inkml:ink xmlns:inkml="http://www.w3.org/2003/InkML">
  <annotation type="ScanImages2ExtractSignatures">1</annotation>
  <annotation type="ScanImagesWidth">872426752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3:24"/>
    </inkml:context>
    <inkml:brush xml:id="br0">
      <inkml:brushProperty name="width" value="0.0460043400526047" units="cm"/>
      <inkml:brushProperty name="height" value="0.0460043400526047" units="cm"/>
      <inkml:brushProperty name="color" value="#F2395B"/>
      <inkml:brushProperty name="ignorePressure" value="0"/>
    </inkml:brush>
  </inkml:definitions>
  <inkml:trace contextRef="#ctx0" brushRef="#br0">93750.000000 52550.000000 478,'-22.000000'-40.000000'1,"6.000000"23.000000"24 ,7.000000 22.000000 24,6.000000 22.000000 23,1.000000 13.000000 5,-3.000000 7.000000-11,-3.000000 6.000000-12,-2.000000 7.000000-12,-5.000000 7.000000-8,-2.000000 9.000000-5,-3.000000 10.000000-5,-3.000000 10.000000-4,-2.000000 5.000000-6,0.000000 4.000000-4,0.000000 3.000000-5,0.000000 3.000000-6,-2.000000 1.000000-3,-3.000000 1.000000-1,-3.000000-1.000000-2,-2.000000 1.000000-2,-1.000000-1.000000-4,3.000000 1.000000-7,3.000000-1.000000-7,4.000000 1.000000-7,4.000000-7.000000-6,6.000000-12.000000-1,7.000000-13.000000-3,6.000000-12.000000-3</inkml:trace>
</inkml:ink>
</file>

<file path=ppt/ink/ink15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3:24"/>
    </inkml:context>
    <inkml:brush xml:id="br0">
      <inkml:brushProperty name="width" value="0.0475605316460133" units="cm"/>
      <inkml:brushProperty name="height" value="0.0475605316460133" units="cm"/>
      <inkml:brushProperty name="color" value="#F2395B"/>
      <inkml:brushProperty name="ignorePressure" value="0"/>
    </inkml:brush>
  </inkml:definitions>
  <inkml:trace contextRef="#ctx0" brushRef="#br0">94450.000000 53150.000000 462,'-2.000000'-58.000000'10,"-3.000000"34.000000"19 ,-3.000000 35.000000 19,-2.000000 35.000000 19,-5.000000 18.000000 5,-2.000000 3.000000-11,-3.000000 3.000000-10,-3.000000 4.000000-11,-1.000000-1.000000-8,4.000000-3.000000-4,3.000000-3.000000-6,3.000000-2.000000-5,3.000000-6.000000-2,3.000000-6.000000-1,3.000000-6.000000-1,4.000000-6.000000-1,11.000000-10.000000-6,23.000000-12.000000-11,22.000000-13.000000-13,22.000000-12.000000-12,7.000000-12.000000-4,-6.000000-8.000000 2,-6.000000-10.000000 3,-6.000000-9.000000 3,-7.000000-7.000000 2,-6.000000-3.000000 2,-6.000000-3.000000 4,-6.000000-2.000000 1,-6.000000-1.000000 3,-2.000000 3.000000 1,-3.000000 3.000000 0,-3.000000 4.000000 3,-6.000000 1.000000 3,-5.000000 0.000000 8,-7.000000 0.000000 7,-5.000000 0.000000 8,-9.000000 4.000000 1,-9.000000 10.000000-3,-10.000000 10.000000-3,-8.000000 9.000000-4,-9.000000 7.000000-4,-6.000000 7.000000-7,-6.000000 6.000000-7,-6.000000 7.000000-7,1.000000 4.000000-2,9.000000 3.000000 1,10.000000 3.000000 1,10.000000 4.000000 1</inkml:trace>
</inkml:ink>
</file>

<file path=ppt/ink/ink1553.xml><?xml version="1.0" encoding="utf-8"?>
<inkml:ink xmlns:inkml="http://www.w3.org/2003/InkML">
  <annotation type="ScanImages2ExtractSignatures">1</annotation>
  <annotation type="ScanImagesWidth">-2128240096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3:25"/>
    </inkml:context>
    <inkml:brush xml:id="br0">
      <inkml:brushProperty name="width" value="0.0373889058828354" units="cm"/>
      <inkml:brushProperty name="height" value="0.0373889058828354" units="cm"/>
      <inkml:brushProperty name="color" value="#F2395B"/>
      <inkml:brushProperty name="ignorePressure" value="0"/>
    </inkml:brush>
  </inkml:definitions>
  <inkml:trace contextRef="#ctx0" brushRef="#br0">95450.000000 52850.000000 588,'-19.000000'-46.000000'11,"13.000000"10.000000"22 ,12.000000 10.000000 22,13.000000 9.000000 22,10.000000 6.000000 2,10.000000 3.000000-16,10.000000 3.000000-16,9.000000 4.000000-16,4.000000 2.000000-16,1.000000 4.000000-15,-1.000000 3.000000-14,1.000000 3.000000-15,-4.000000 1.000000-8,-6.000000 1.000000-1,-6.000000-1.000000-2,-6.000000 1.000000-2,-6.000000-3.000000-2,-2.000000-2.000000-2,-3.000000-3.000000-4,-3.000000-3.000000-2</inkml:trace>
</inkml:ink>
</file>

<file path=ppt/ink/ink155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3:25"/>
    </inkml:context>
    <inkml:brush xml:id="br0">
      <inkml:brushProperty name="width" value="0.0486516319215298" units="cm"/>
      <inkml:brushProperty name="height" value="0.0486516319215298" units="cm"/>
      <inkml:brushProperty name="color" value="#F2395B"/>
      <inkml:brushProperty name="ignorePressure" value="0"/>
    </inkml:brush>
  </inkml:definitions>
  <inkml:trace contextRef="#ctx0" brushRef="#br0">96600.000000 52350.000000 452,'-47.000000'-24.000000'0,"6.000000"4.000000"0 ,7.000000 3.000000 0,6.000000 3.000000 0,4.000000 9.000000 11,4.000000 16.000000 21,3.000000 15.000000 23,3.000000 17.000000 21,1.000000 7.000000 4,1.000000 0.000000-13,-1.000000 0.000000-12,1.000000 0.000000-14,1.000000 1.000000-9,3.000000 4.000000-4,3.000000 3.000000-5,4.000000 3.000000-3,2.000000-1.000000-6,4.000000-2.000000-4,3.000000-3.000000-6,3.000000-3.000000-6,6.000000-6.000000-5,9.000000-5.000000-8,10.000000-7.000000-6,10.000000-5.000000-8,5.000000-6.000000-6,4.000000-3.000000-8,3.000000-3.000000-7,3.000000-2.000000-7,-2.000000-5.000000-1,-6.000000-2.000000 4,-6.000000-3.000000 5,-6.000000-3.000000 5</inkml:trace>
</inkml:ink>
</file>

<file path=ppt/ink/ink1555.xml><?xml version="1.0" encoding="utf-8"?>
<inkml:ink xmlns:inkml="http://www.w3.org/2003/InkML">
  <annotation type="ScanImages2ExtractSignatures">1</annotation>
  <annotation type="ScanImagesWidth">-2090839616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3:25"/>
    </inkml:context>
    <inkml:brush xml:id="br0">
      <inkml:brushProperty name="width" value="0.0440953634679317" units="cm"/>
      <inkml:brushProperty name="height" value="0.0440953634679317" units="cm"/>
      <inkml:brushProperty name="color" value="#F2395B"/>
      <inkml:brushProperty name="ignorePressure" value="0"/>
    </inkml:brush>
  </inkml:definitions>
  <inkml:trace contextRef="#ctx0" brushRef="#br0">97150.000000 52600.000000 498,'-27.000000'-25.000000'4,"-3.000000"0.000000"7 ,-3.000000 0.000000 8,-2.000000 0.000000 7,-1.000000 4.000000 10,3.000000 10.000000 12,3.000000 10.000000 13,4.000000 9.000000 12,-3.000000 12.000000-1,-5.000000 16.000000-15,-7.000000 15.000000-14,-5.000000 17.000000-15,-4.000000 11.000000-12,0.000000 10.000000-9,0.000000 10.000000-8,0.000000 9.000000-10,0.000000 2.000000-8,0.000000-2.000000-7,0.000000-3.000000-7,0.000000-3.000000-7,3.000000-10.000000-9,6.000000-16.000000-8,7.000000-15.000000-10,6.000000-15.000000-9</inkml:trace>
</inkml:ink>
</file>

<file path=ppt/ink/ink1556.xml><?xml version="1.0" encoding="utf-8"?>
<inkml:ink xmlns:inkml="http://www.w3.org/2003/InkML">
  <annotation type="ScanImages2ExtractSignatures">1</annotation>
  <annotation type="ScanImagesWidth">-1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5:52"/>
    </inkml:context>
    <inkml:brush xml:id="br0">
      <inkml:brushProperty name="width" value="0.0441365204751492" units="cm"/>
      <inkml:brushProperty name="height" value="0.0441365204751492" units="cm"/>
      <inkml:brushProperty name="color" value="#00BFF3"/>
      <inkml:brushProperty name="ignorePressure" value="0"/>
    </inkml:brush>
  </inkml:definitions>
  <inkml:trace contextRef="#ctx0" brushRef="#br0">81800.000000 16300.000000 498,'45.000000'-5.000000'36,"-9.000000"-9.000000"-2 ,-10.000000-10.000000-2,-8.000000-8.000000-1,-8.000000-4.000000-4,-2.000000 3.000000-4,-3.000000 3.000000-5,-3.000000 4.000000-5,-7.000000 2.000000-3,-9.000000 4.000000-1,-10.000000 3.000000-1,-8.000000 3.000000-2,-4.000000 1.000000 0,3.000000 1.000000 0,3.000000-1.000000 0,4.000000 1.000000 0,-1.000000 1.000000 0,-3.000000 3.000000 0,-3.000000 3.000000 0,-2.000000 4.000000 1,-6.000000 4.000000 0,-6.000000 6.000000 2,-6.000000 7.000000 3,-6.000000 6.000000 1,-1.000000 6.000000 1,7.000000 6.000000-1,6.000000 7.000000 1,7.000000 6.000000-1,2.000000 4.000000-1,1.000000 4.000000-1,-1.000000 3.000000-1,1.000000 3.000000-2,1.000000 4.000000 1,3.000000 7.000000-1,3.000000 6.000000 1,4.000000 7.000000 0,1.000000 0.000000-1,0.000000-2.000000-2,0.000000-3.000000-2,0.000000-3.000000-3,3.000000-4.000000 0,6.000000-3.000000 0,7.000000-3.000000 0,6.000000-2.000000 1,1.000000-5.000000 0,-3.000000-2.000000-1,-3.000000-3.000000 0,-2.000000-3.000000 1,-1.000000-2.000000-1,3.000000 0.000000 0,3.000000 0.000000 0,4.000000 0.000000 0,2.000000 0.000000-1,4.000000 0.000000 1,3.000000 0.000000-2,3.000000 0.000000 0,4.000000-5.000000-1,7.000000-9.000000-1,6.000000-10.000000-3,7.000000-8.000000 0,4.000000-8.000000-3,3.000000-2.000000-2,3.000000-3.000000-2,4.000000-3.000000-3,2.000000-4.000000-1,4.000000-3.000000-1,3.000000-3.000000-1,3.000000-2.000000-1,3.000000-5.000000-4,3.000000-2.000000-5,3.000000-3.000000-5,4.000000-3.000000-5,-4.000000-2.000000-1,-9.000000 0.000000 2,-10.000000 0.000000 2,-8.000000 0.000000 4,-8.000000 1.000000 0,-2.000000 4.000000 2,-3.000000 3.000000 0,-3.000000 3.000000 0</inkml:trace>
</inkml:ink>
</file>

<file path=ppt/ink/ink155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5:54"/>
    </inkml:context>
    <inkml:brush xml:id="br0">
      <inkml:brushProperty name="width" value="0.0427633374929428" units="cm"/>
      <inkml:brushProperty name="height" value="0.0427633374929428" units="cm"/>
      <inkml:brushProperty name="color" value="#00BFF3"/>
      <inkml:brushProperty name="ignorePressure" value="0"/>
    </inkml:brush>
  </inkml:definitions>
  <inkml:trace contextRef="#ctx0" brushRef="#br0">82800.000000 16650.000000 514,'-2.000000'-38.000000'9,"-3.000000"26.000000"16 ,-3.000000 24.000000 19,-2.000000 26.000000 16,-6.000000 16.000000 4,-6.000000 10.000000-9,-6.000000 10.000000-9,-6.000000 9.000000-9,-4.000000 4.000000-7,1.000000 1.000000-2,-1.000000-1.000000-5,1.000000 1.000000-2,-1.000000-3.000000-4,1.000000-2.000000-4,-1.000000-3.000000-5,1.000000-3.000000-3,1.000000-4.000000-4,3.000000-3.000000-5,3.000000-3.000000-3,4.000000-2.000000-4,2.000000-6.000000-2,4.000000-6.000000-1,3.000000-6.000000-1,3.000000-6.000000-1,7.000000-13.000000-9,14.000000-19.000000-14,11.000000-18.000000-17,14.000000-19.000000-15,2.000000-10.000000-1,-6.000000 1.000000 13,-6.000000-1.000000 13,-6.000000 1.000000 12,-4.000000 1.000000 9,1.000000 3.000000 2,-1.000000 3.000000 4,1.000000 4.000000 2</inkml:trace>
</inkml:ink>
</file>

<file path=ppt/ink/ink1558.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5:54"/>
    </inkml:context>
    <inkml:brush xml:id="br0">
      <inkml:brushProperty name="width" value="0.0445822328329086" units="cm"/>
      <inkml:brushProperty name="height" value="0.0445822328329086" units="cm"/>
      <inkml:brushProperty name="color" value="#00BFF3"/>
      <inkml:brushProperty name="ignorePressure" value="0"/>
    </inkml:brush>
  </inkml:definitions>
  <inkml:trace contextRef="#ctx0" brushRef="#br0">82900.000000 16400.000000 493,'46.000000'48.000000'110,"-5.000000"-3.000000"-22 ,-7.000000-3.000000-23,-5.000000-2.000000-22,-6.000000 2.000000-12,-3.000000 9.000000-4,-3.000000 10.000000-3,-2.000000 10.000000-4,-3.000000 4.000000-2,1.000000 0.000000-3,-1.000000 0.000000-3,1.000000 0.000000-3,-1.000000-2.000000-2,1.000000-3.000000 0,-1.000000-3.000000-1,1.000000-2.000000-1,-3.000000-3.000000 0,-2.000000 1.000000 0,-3.000000-1.000000 0,-3.000000 1.000000-1,-4.000000-3.000000-4,-3.000000-2.000000-9,-3.000000-3.000000-11,-2.000000-3.000000-9,-5.000000-6.000000-7,-2.000000-5.000000-3,-3.000000-7.000000-5,-3.000000-5.000000-3,-2.000000-8.000000-2,0.000000-5.000000 3,0.000000-7.000000 3,0.000000-5.000000 1,0.000000-6.000000 4,0.000000-3.000000 3,0.000000-3.000000 4,0.000000-2.000000 3,-4.000000-6.000000 5,-5.000000-6.000000 4,-7.000000-6.000000 5,-5.000000-6.000000 4,-3.000000-4.000000 3,4.000000 1.000000 3,3.000000-1.000000 2,3.000000 1.000000 2,4.000000 1.000000 3,7.000000 3.000000 1,6.000000 3.000000 3,7.000000 4.000000 2,2.000000 1.000000 1,1.000000 0.000000 3,-1.000000 0.000000 0,1.000000 0.000000 3,1.000000 0.000000 0,3.000000 0.000000 0,3.000000 0.000000 0,4.000000 0.000000 0,5.000000 0.000000 3,10.000000 0.000000 5,10.000000 0.000000 4,9.000000 0.000000 6,6.000000 1.000000 0,3.000000 4.000000-3,3.000000 3.000000-4,4.000000 3.000000-4,1.000000 3.000000-3,0.000000 3.000000-3,0.000000 3.000000-4,0.000000 4.000000-3,0.000000 1.000000-5,0.000000 0.000000-4,0.000000 0.000000-4,0.000000 0.000000-6,-4.000000 1.000000-10,-5.000000 4.000000-18,-7.000000 3.000000-17,-5.000000 3.000000-18</inkml:trace>
</inkml:ink>
</file>

<file path=ppt/ink/ink155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5:55"/>
    </inkml:context>
    <inkml:brush xml:id="br0">
      <inkml:brushProperty name="width" value="0.0350511036813259" units="cm"/>
      <inkml:brushProperty name="height" value="0.0350511036813259" units="cm"/>
      <inkml:brushProperty name="color" value="#00BFF3"/>
      <inkml:brushProperty name="ignorePressure" value="0"/>
    </inkml:brush>
  </inkml:definitions>
  <inkml:trace contextRef="#ctx0" brushRef="#br0">83550.000000 16150.000000 627,'110.000000'6.000000'114,"-27.000000"13.000000"-28 ,-28.000000 12.000000-27,-28.000000 13.000000-27,-18.000000 9.000000-14,-6.000000 6.000000-1,-6.000000 7.000000-2,-6.000000 6.000000-1,-7.000000 1.000000-3,-6.000000-3.000000-5,-6.000000-3.000000-5,-6.000000-2.000000-5,-2.000000-8.000000-5,3.000000-8.000000-3,3.000000-10.000000-4,4.000000-9.000000-4,2.000000-5.000000 2,4.000000 0.000000 9,3.000000 0.000000 9,3.000000 0.000000 8,7.000000-5.000000 4,14.000000-9.000000-2,11.000000-10.000000-2,14.000000-8.000000-1,7.000000-8.000000-5,3.000000-2.000000-7,3.000000-3.000000-8,4.000000-3.000000-7,-1.000000-1.000000-7,-3.000000 4.000000-6,-3.000000 3.000000-6,-2.000000 3.000000-7,-5.000000 1.000000-1,-2.000000 1.000000 1,-3.000000-1.000000 3,-3.000000 1.000000 1</inkml:trace>
</inkml:ink>
</file>

<file path=ppt/ink/ink1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0:43"/>
    </inkml:context>
    <inkml:brush xml:id="br0">
      <inkml:brushProperty name="width" value="0.0450574867427349" units="cm"/>
      <inkml:brushProperty name="height" value="0.0450574867427349" units="cm"/>
      <inkml:brushProperty name="color" value="#00BFF3"/>
      <inkml:brushProperty name="ignorePressure" value="0"/>
    </inkml:brush>
  </inkml:definitions>
  <inkml:trace contextRef="#ctx0" brushRef="#br0">100000.000000 52750.000000 488,'0.000000'-38.000000'18,"0.000000"26.000000"20 ,0.000000 24.000000 19,0.000000 26.000000 20,0.000000 16.000000 3,0.000000 10.000000-15,0.000000 10.000000-14,0.000000 9.000000-15,-2.000000 6.000000-9,-3.000000 3.000000-4,-3.000000 3.000000-6,-2.000000 4.000000-4,-3.000000 1.000000-5,1.000000 0.000000-7,-1.000000 0.000000-5,1.000000 0.000000-7,-3.000000 0.000000-6,-2.000000 0.000000-6,-3.000000 0.000000-6,-3.000000 0.000000-6,-1.000000-4.000000-2,4.000000-5.000000 2,3.000000-7.000000 2,3.000000-5.000000 2,3.000000-11.000000 0,3.000000-11.000000 0,3.000000-14.000000-1,4.000000-11.000000-1</inkml:trace>
</inkml:ink>
</file>

<file path=ppt/ink/ink1560.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5:55"/>
    </inkml:context>
    <inkml:brush xml:id="br0">
      <inkml:brushProperty name="width" value="0.0324986465275288" units="cm"/>
      <inkml:brushProperty name="height" value="0.0324986465275288" units="cm"/>
      <inkml:brushProperty name="color" value="#00BFF3"/>
      <inkml:brushProperty name="ignorePressure" value="0"/>
    </inkml:brush>
  </inkml:definitions>
  <inkml:trace contextRef="#ctx0" brushRef="#br0">84100.000000 16450.000000 676,'26.000000'-22.000000'102,"4.000000"6.000000"-22 ,3.000000 7.000000-22,3.000000 6.000000-22,1.000000 3.000000-14,1.000000 0.000000-7,-1.000000 0.000000-6,1.000000 0.000000-8,-1.000000 0.000000-7,1.000000 0.000000-10,-1.000000 0.000000-10,1.000000 0.000000-9</inkml:trace>
</inkml:ink>
</file>

<file path=ppt/ink/ink1561.xml><?xml version="1.0" encoding="utf-8"?>
<inkml:ink xmlns:inkml="http://www.w3.org/2003/InkML">
  <annotation type="ScanImages2ExtractSignatures">1</annotation>
  <annotation type="ScanImagesWidth">-2089984896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5:56"/>
    </inkml:context>
    <inkml:brush xml:id="br0">
      <inkml:brushProperty name="width" value="0.0439027808606625" units="cm"/>
      <inkml:brushProperty name="height" value="0.0439027808606625" units="cm"/>
      <inkml:brushProperty name="color" value="#00BFF3"/>
      <inkml:brushProperty name="ignorePressure" value="0"/>
    </inkml:brush>
  </inkml:definitions>
  <inkml:trace contextRef="#ctx0" brushRef="#br0">86700.000000 16100.000000 501,'23.000000'-29.000000'3,"-3.000000"-5.000000"6 ,-3.000000-7.000000 6,-2.000000-5.000000 5,-5.000000-3.000000 3,-2.000000 4.000000-2,-3.000000 3.000000-2,-3.000000 3.000000-2,-2.000000 3.000000-3,0.000000 3.000000-1,0.000000 3.000000-1,0.000000 4.000000-3,-4.000000 2.000000 0,-5.000000 4.000000 1,-7.000000 3.000000 2,-5.000000 3.000000 0,-6.000000 1.000000 2,-3.000000 1.000000 2,-3.000000-1.000000 3,-2.000000 1.000000 1,-3.000000 1.000000 1,1.000000 3.000000-4,-1.000000 3.000000-3,1.000000 4.000000-3,-1.000000 5.000000-2,1.000000 10.000000-2,-1.000000 10.000000 0,1.000000 9.000000-3,-3.000000 9.000000 1,-2.000000 9.000000 0,-3.000000 10.000000 2,-3.000000 10.000000 0,-1.000000 5.000000 0,4.000000 4.000000 2,3.000000 3.000000-1,3.000000 3.000000 1,3.000000 3.000000-1,3.000000 3.000000 0,3.000000 3.000000-2,4.000000 4.000000 0,1.000000-1.000000-1,0.000000-3.000000 1,0.000000-3.000000-1,0.000000-2.000000 0,3.000000-6.000000-1,6.000000-6.000000 0,7.000000-6.000000-2,6.000000-6.000000 0,3.000000-6.000000-1,0.000000-2.000000 0,0.000000-3.000000 0,0.000000-3.000000 0,4.000000-6.000000-3,10.000000-5.000000-4,10.000000-7.000000-3,9.000000-5.000000-5,9.000000-6.000000-5,9.000000-3.000000-6,10.000000-3.000000-5,10.000000-2.000000-6,7.000000-5.000000-3,6.000000-2.000000-2,7.000000-3.000000-1,6.000000-3.000000-2,-5.000000-2.000000 3,-16.000000 0.000000 7,-15.000000 0.000000 8,-15.000000 0.000000 6,-11.000000 0.000000 2,-2.000000 0.000000-4,-3.000000 0.000000-5,-3.000000 0.000000-3</inkml:trace>
</inkml:ink>
</file>

<file path=ppt/ink/ink1562.xml><?xml version="1.0" encoding="utf-8"?>
<inkml:ink xmlns:inkml="http://www.w3.org/2003/InkML">
  <annotation type="ScanImages2ExtractSignatures">1</annotation>
  <annotation type="ScanImagesWidth">-2089984896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5:57"/>
    </inkml:context>
    <inkml:brush xml:id="br0">
      <inkml:brushProperty name="width" value="0.0439780727028847" units="cm"/>
      <inkml:brushProperty name="height" value="0.0439780727028847" units="cm"/>
      <inkml:brushProperty name="color" value="#00BFF3"/>
      <inkml:brushProperty name="ignorePressure" value="0"/>
    </inkml:brush>
  </inkml:definitions>
  <inkml:trace contextRef="#ctx0" brushRef="#br0">87700.000000 16200.000000 500,'21.000000'140.000000'156,"-5.000000"-18.000000"-36 ,-7.000000-19.000000-36,-5.000000-18.000000-36,-4.000000-9.000000-21,0.000000 4.000000-4,0.000000 3.000000-4,0.000000 3.000000-5,0.000000 1.000000-5,0.000000 1.000000-10,0.000000-1.000000-8,0.000000 1.000000-8,-4.000000-4.000000-8,-5.000000-6.000000-6,-7.000000-6.000000-6,-5.000000-6.000000-6,-3.000000-7.000000-2,4.000000-6.000000 0,3.000000-6.000000 1,3.000000-6.000000 0,3.000000-13.000000 2,3.000000-19.000000 1,3.000000-18.000000 2,4.000000-19.000000 2,1.000000-8.000000 4,0.000000 3.000000 7,0.000000 3.000000 6,0.000000 4.000000 7</inkml:trace>
</inkml:ink>
</file>

<file path=ppt/ink/ink15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5:57"/>
    </inkml:context>
    <inkml:brush xml:id="br0">
      <inkml:brushProperty name="width" value="0.035617008805275" units="cm"/>
      <inkml:brushProperty name="height" value="0.035617008805275" units="cm"/>
      <inkml:brushProperty name="color" value="#00BFF3"/>
      <inkml:brushProperty name="ignorePressure" value="0"/>
    </inkml:brush>
  </inkml:definitions>
  <inkml:trace contextRef="#ctx0" brushRef="#br0">87700.000000 17100.000000 617,'23.000000'-69.000000'5,"-3.000000"13.000000"11 ,-3.000000 12.000000 9,-2.000000 13.000000 11,-1.000000 7.000000 6,3.000000 4.000000 0,3.000000 3.000000 0,4.000000 3.000000 1,4.000000 3.000000-4,6.000000 3.000000-7,7.000000 3.000000-7,6.000000 4.000000-8,3.000000 1.000000-6,0.000000 0.000000-5,0.000000 0.000000-5,0.000000 0.000000-4,-2.000000 0.000000-13,-3.000000 0.000000-19,-3.000000 0.000000-20,-2.000000 0.000000-19,-6.000000-5.000000-3,-6.000000-9.000000 11,-6.000000-10.000000 12,-6.000000-8.000000 11,-6.000000-4.000000 11,-2.000000 3.000000 6,-3.000000 3.000000 8,-3.000000 4.000000 7,-2.000000 1.000000 5,0.000000 0.000000 1,0.000000 0.000000 1,0.000000 0.000000 2</inkml:trace>
</inkml:ink>
</file>

<file path=ppt/ink/ink1564.xml><?xml version="1.0" encoding="utf-8"?>
<inkml:ink xmlns:inkml="http://www.w3.org/2003/InkML">
  <annotation type="ScanImages2ExtractSignatures">1</annotation>
  <annotation type="ScanImagesWidth">-2108283104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5:57"/>
    </inkml:context>
    <inkml:brush xml:id="br0">
      <inkml:brushProperty name="width" value="0.0516683720052242" units="cm"/>
      <inkml:brushProperty name="height" value="0.0516683720052242" units="cm"/>
      <inkml:brushProperty name="color" value="#00BFF3"/>
      <inkml:brushProperty name="ignorePressure" value="0"/>
    </inkml:brush>
  </inkml:definitions>
  <inkml:trace contextRef="#ctx0" brushRef="#br0">88550.000000 16150.000000 425,'0.000000'-60.000000'31,"0.000000"32.000000"10 ,0.000000 31.000000 10,0.000000 32.000000 11,0.000000 18.000000 3,0.000000 6.000000-8,0.000000 7.000000-5,0.000000 6.000000-7,0.000000 10.000000-5,0.000000 17.000000-6,0.000000 15.000000-4,0.000000 16.000000-5,0.000000 7.000000-6,0.000000 1.000000-6,0.000000-1.000000-5,0.000000 1.000000-7,-2.000000-3.000000-5,-3.000000-2.000000-8,-3.000000-3.000000-7,-2.000000-3.000000-7,-1.000000-9.000000-7,3.000000-11.000000-7,3.000000-14.000000-7,4.000000-11.000000-7,1.000000-12.000000-4,0.000000-9.000000 0,0.000000-10.000000-1,0.000000-8.000000 0</inkml:trace>
</inkml:ink>
</file>

<file path=ppt/ink/ink1565.xml><?xml version="1.0" encoding="utf-8"?>
<inkml:ink xmlns:inkml="http://www.w3.org/2003/InkML">
  <annotation type="ScanImages2ExtractSignatures">1</annotation>
  <annotation type="ScanImagesWidth">1912627456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5:57"/>
    </inkml:context>
    <inkml:brush xml:id="br0">
      <inkml:brushProperty name="width" value="0.0361974611878395" units="cm"/>
      <inkml:brushProperty name="height" value="0.0361974611878395" units="cm"/>
      <inkml:brushProperty name="color" value="#00BFF3"/>
      <inkml:brushProperty name="ignorePressure" value="0"/>
    </inkml:brush>
  </inkml:definitions>
  <inkml:trace contextRef="#ctx0" brushRef="#br0">88700.000000 16700.000000 607,'4.000000'-69.000000'60,"10.000000"13.000000"-9 ,10.000000 12.000000-9,9.000000 13.000000-10,6.000000 9.000000-4,3.000000 6.000000-1,3.000000 7.000000-1,4.000000 6.000000 0,4.000000 3.000000-1,6.000000 0.000000-2,7.000000 0.000000-1,6.000000 0.000000-2,-2.000000 1.000000-10,-9.000000 4.000000-16,-10.000000 3.000000-19,-8.000000 3.000000-16,-8.000000-1.000000-12,-2.000000-2.000000-5,-3.000000-3.000000-4,-3.000000-3.000000-4,-6.000000-6.000000 3,-5.000000-5.000000 13,-7.000000-7.000000 13,-5.000000-5.000000 13</inkml:trace>
</inkml:ink>
</file>

<file path=ppt/ink/ink15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5:57"/>
    </inkml:context>
    <inkml:brush xml:id="br0">
      <inkml:brushProperty name="width" value="0.0410432703793049" units="cm"/>
      <inkml:brushProperty name="height" value="0.0410432703793049" units="cm"/>
      <inkml:brushProperty name="color" value="#00BFF3"/>
      <inkml:brushProperty name="ignorePressure" value="0"/>
    </inkml:brush>
  </inkml:definitions>
  <inkml:trace contextRef="#ctx0" brushRef="#br0">89500.000000 16050.000000 536,'-25.000000'21.000000'3,"0.000000"-5.000000"8 ,0.000000-7.000000 8,0.000000-5.000000 7,1.000000-1.000000 3,4.000000 6.000000-2,3.000000 7.000000 0,3.000000 6.000000-2,3.000000 7.000000 2,3.000000 10.000000 5,3.000000 10.000000 7,4.000000 9.000000 5,1.000000 7.000000-1,0.000000 7.000000-6,0.000000 6.000000-8,0.000000 7.000000-6,0.000000 4.000000-8,0.000000 3.000000-8,0.000000 3.000000-7,0.000000 4.000000-9,0.000000-3.000000-13,0.000000-5.000000-18,0.000000-7.000000-18,0.000000-5.000000-17,-2.000000-11.000000-5,-3.000000-11.000000 11,-3.000000-14.000000 10,-2.000000-11.000000 10</inkml:trace>
</inkml:ink>
</file>

<file path=ppt/ink/ink156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5:58"/>
    </inkml:context>
    <inkml:brush xml:id="br0">
      <inkml:brushProperty name="width" value="0.0386869795620441" units="cm"/>
      <inkml:brushProperty name="height" value="0.0386869795620441" units="cm"/>
      <inkml:brushProperty name="color" value="#00BFF3"/>
      <inkml:brushProperty name="ignorePressure" value="0"/>
    </inkml:brush>
  </inkml:definitions>
  <inkml:trace contextRef="#ctx0" brushRef="#br0">87500.000000 14650.000000 568,'1.000000'-47.000000'0,"4.000000"6.000000"0 ,3.000000 7.000000 0,3.000000 6.000000 0,9.000000 4.000000 10,16.000000 4.000000 18,15.000000 3.000000 20,17.000000 3.000000 19,0.000000 6.000000 3,-11.000000 9.000000-12,-14.000000 10.000000-13,-11.000000 10.000000-12,-11.000000 8.000000-10,-5.000000 10.000000-5,-7.000000 10.000000-6,-5.000000 9.000000-5,-6.000000 2.000000-3,-3.000000-2.000000-1,-3.000000-3.000000 0,-2.000000-3.000000 0,-6.000000-4.000000-4,-6.000000-3.000000-7,-6.000000-3.000000-6,-6.000000-2.000000-6,-2.000000-5.000000-2,3.000000-2.000000 3,3.000000-3.000000 3,4.000000-3.000000 4,15.000000-7.000000 3,28.000000-9.000000 3,28.000000-10.000000 3,29.000000-8.000000 4,15.000000-8.000000-3,3.000000-2.000000-9,3.000000-3.000000-9,4.000000-3.000000-8,-7.000000 1.000000-3,-16.000000 6.000000 5,-15.000000 7.000000 5,-15.000000 6.000000 5</inkml:trace>
</inkml:ink>
</file>

<file path=ppt/ink/ink15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5:59"/>
    </inkml:context>
    <inkml:brush xml:id="br0">
      <inkml:brushProperty name="width" value="0.0441378727555275" units="cm"/>
      <inkml:brushProperty name="height" value="0.0441378727555275" units="cm"/>
      <inkml:brushProperty name="color" value="#00BFF3"/>
      <inkml:brushProperty name="ignorePressure" value="0"/>
    </inkml:brush>
  </inkml:definitions>
  <inkml:trace contextRef="#ctx0" brushRef="#br0">79350.000000 19450.000000 498,'-41.000000'-44.000000'-1,"19.000000"13.000000"13 ,19.000000 12.000000 12,19.000000 13.000000 14,12.000000 4.000000 5,6.000000-3.000000-4,7.000000-3.000000-3,6.000000-2.000000-4,7.000000-3.000000-2,10.000000 1.000000-3,10.000000-1.000000-2,9.000000 1.000000-3,2.000000 1.000000-1,-2.000000 3.000000-3,-3.000000 3.000000-1,-3.000000 4.000000-1,-1.000000-1.000000-2,4.000000-3.000000-1,3.000000-3.000000-1,3.000000-2.000000-2,1.000000-1.000000-1,1.000000 3.000000-2,-1.000000 3.000000-1,1.000000 4.000000-1,5.000000 1.000000-1,14.000000 0.000000 0,11.000000 0.000000 0,14.000000 0.000000 0,7.000000 0.000000 0,3.000000 0.000000-2,3.000000 0.000000 0,4.000000 0.000000-2,1.000000 0.000000 0,0.000000 0.000000 1,0.000000 0.000000-1,0.000000 0.000000 2,1.000000 0.000000-3,4.000000 0.000000-2,3.000000 0.000000-2,3.000000 0.000000-4,-2.000000 0.000000-1,-6.000000 0.000000 0,-6.000000 0.000000-1,-6.000000 0.000000 1,-7.000000 0.000000-1,-6.000000 0.000000 0,-6.000000 0.000000 0,-6.000000 0.000000 0,-4.000000 0.000000 1,1.000000 0.000000 1,-1.000000 0.000000 2,1.000000 0.000000 2,4.000000-2.000000 1,9.000000-3.000000 0,10.000000-3.000000 0,10.000000-2.000000 1,2.000000-3.000000 0,-3.000000 1.000000 0,-3.000000-1.000000 1,-2.000000 1.000000 0,-1.000000-1.000000 1,3.000000 1.000000-1,3.000000-1.000000 0,4.000000 1.000000-1,1.000000 1.000000 1,0.000000 3.000000 1,0.000000 3.000000 0,0.000000 4.000000 2,1.000000 1.000000-2,4.000000 0.000000-1,3.000000 0.000000-2,3.000000 0.000000-2,-1.000000 0.000000-2,-2.000000 0.000000 0,-3.000000 0.000000 0,-3.000000 0.000000 0,-4.000000-2.000000-2,-3.000000-3.000000 1,-3.000000-3.000000-1,-2.000000-2.000000-1,-8.000000-1.000000 1,-8.000000 3.000000-1,-10.000000 3.000000 1,-9.000000 4.000000-1,-10.000000-1.000000 1,-9.000000-3.000000-3,-10.000000-3.000000 0,-8.000000-2.000000-2,-11.000000-1.000000-1,-8.000000 3.000000-1,-10.000000 3.000000-2,-9.000000 4.000000-2</inkml:trace>
</inkml:ink>
</file>

<file path=ppt/ink/ink156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6:00"/>
    </inkml:context>
    <inkml:brush xml:id="br0">
      <inkml:brushProperty name="width" value="0.0460173636674881" units="cm"/>
      <inkml:brushProperty name="height" value="0.0460173636674881" units="cm"/>
      <inkml:brushProperty name="color" value="#00BFF3"/>
      <inkml:brushProperty name="ignorePressure" value="0"/>
    </inkml:brush>
  </inkml:definitions>
  <inkml:trace contextRef="#ctx0" brushRef="#br0">83550.000000 20450.000000 478,'21.000000'-25.000000'0,"-5.000000"0.000000"0 ,-7.000000 0.000000 0,-5.000000 0.000000 0,-3.000000 0.000000 1,4.000000 0.000000 2,3.000000 0.000000 1,3.000000 0.000000 3,1.000000 0.000000 3,1.000000 0.000000 6,-1.000000 0.000000 3,1.000000 0.000000 6,-9.000000 1.000000 3,-15.000000 4.000000 1,-15.000000 3.000000 1,-16.000000 3.000000 2,-8.000000 4.000000-1,0.000000 7.000000-5,0.000000 6.000000-5,0.000000 7.000000-4,-4.000000 5.000000-4,-5.000000 7.000000-2,-7.000000 6.000000-2,-5.000000 7.000000-3,-3.000000 4.000000 1,4.000000 3.000000 2,3.000000 3.000000 3,3.000000 4.000000 1,-1.000000 4.000000 2,-2.000000 6.000000 0,-3.000000 7.000000-1,-3.000000 6.000000-1,1.000000 3.000000 0,6.000000 0.000000-3,7.000000 0.000000-1,6.000000 0.000000-1,6.000000 1.000000-1,6.000000 4.000000 1,7.000000 3.000000 0,6.000000 3.000000 1,6.000000-1.000000-1,6.000000-2.000000-4,7.000000-3.000000-3,6.000000-3.000000-3,7.000000-2.000000-3,10.000000 0.000000-4,10.000000 0.000000-2,9.000000 0.000000-4,10.000000-4.000000-3,14.000000-5.000000-4,11.000000-7.000000-4,14.000000-5.000000-4,7.000000-11.000000-1,3.000000-11.000000 2,3.000000-14.000000 2,4.000000-11.000000 2,-1.000000-12.000000-1,-3.000000-9.000000-5,-3.000000-10.000000-4,-2.000000-8.000000-6,-11.000000-4.000000 0,-15.000000 3.000000 1,-15.000000 3.000000 3,-16.000000 4.000000 2</inkml:trace>
</inkml:ink>
</file>

<file path=ppt/ink/ink1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0:43"/>
    </inkml:context>
    <inkml:brush xml:id="br0">
      <inkml:brushProperty name="width" value="0.0335411466658115" units="cm"/>
      <inkml:brushProperty name="height" value="0.0335411466658115" units="cm"/>
      <inkml:brushProperty name="color" value="#00BFF3"/>
      <inkml:brushProperty name="ignorePressure" value="0"/>
    </inkml:brush>
  </inkml:definitions>
  <inkml:trace contextRef="#ctx0" brushRef="#br0">100150.000000 53550.000000 655,'46.000000'-25.000000'45,"-5.000000"0.000000"-7 ,-7.000000 0.000000-5,-5.000000 0.000000-6,0.000000 1.000000-2,10.000000 4.000000 3,10.000000 3.000000 1,9.000000 3.000000 3,4.000000 3.000000-2,1.000000 3.000000-7,-1.000000 3.000000-7,1.000000 4.000000-6,1.000000 1.000000-5,3.000000 0.000000-2,3.000000 0.000000-2,4.000000 0.000000-3,1.000000 0.000000-8,0.000000 0.000000-13,0.000000 0.000000-15,0.000000 0.000000-13,-7.000000-2.000000-7,-11.000000-3.000000 2,-14.000000-3.000000 1,-11.000000-2.000000 2</inkml:trace>
</inkml:ink>
</file>

<file path=ppt/ink/ink157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6:00"/>
    </inkml:context>
    <inkml:brush xml:id="br0">
      <inkml:brushProperty name="width" value="0.0417375303804874" units="cm"/>
      <inkml:brushProperty name="height" value="0.0417375303804874" units="cm"/>
      <inkml:brushProperty name="color" value="#00BFF3"/>
      <inkml:brushProperty name="ignorePressure" value="0"/>
    </inkml:brush>
  </inkml:definitions>
  <inkml:trace contextRef="#ctx0" brushRef="#br0">84500.000000 21100.000000 527,'0.000000'48.000000'115,"0.000000"-3.000000"-22 ,0.000000-3.000000-23,0.000000-2.000000-23,0.000000 0.000000-14,0.000000 7.000000-4,0.000000 6.000000-4,0.000000 7.000000-6,0.000000 4.000000-3,0.000000 3.000000-4,0.000000 3.000000-3,0.000000 4.000000-5,-2.000000-1.000000-6,-3.000000-3.000000-12,-3.000000-3.000000-11,-2.000000-2.000000-12,-3.000000-8.000000-6,1.000000-8.000000-4,-1.000000-10.000000-1,1.000000-9.000000-4,1.000000-18.000000 0,3.000000-24.000000 2,3.000000-26.000000 2,4.000000-24.000000 2,1.000000-12.000000 5,0.000000 4.000000 9,0.000000 3.000000 10,0.000000 3.000000 8,3.000000 4.000000 6,6.000000 7.000000 2,7.000000 6.000000 1,6.000000 7.000000 2,1.000000 5.000000 3,-3.000000 7.000000 3,-3.000000 6.000000 3,-2.000000 7.000000 4,-1.000000 2.000000 5,3.000000 1.000000 10,3.000000-1.000000 8,4.000000 1.000000 9,1.000000 1.000000 2,0.000000 3.000000-4,0.000000 3.000000-3,0.000000 4.000000-5,4.000000 1.000000-6,10.000000 0.000000-11,10.000000 0.000000-10,9.000000 0.000000-10,-1.000000-4.000000-12,-8.000000-5.000000-12,-10.000000-7.000000-14,-9.000000-5.000000-13,-9.000000-4.000000-1,-5.000000 0.000000 13,-7.000000 0.000000 13,-5.000000 0.000000 12,-4.000000 0.000000 8,0.000000 0.000000 2,0.000000 0.000000 3,0.000000 0.000000 2</inkml:trace>
</inkml:ink>
</file>

<file path=ppt/ink/ink1571.xml><?xml version="1.0" encoding="utf-8"?>
<inkml:ink xmlns:inkml="http://www.w3.org/2003/InkML">
  <annotation type="ScanImages2ExtractSignatures">1</annotation>
  <annotation type="ScanImagesWidth">-2090783632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6:01"/>
    </inkml:context>
    <inkml:brush xml:id="br0">
      <inkml:brushProperty name="width" value="0.0451481491327286" units="cm"/>
      <inkml:brushProperty name="height" value="0.0451481491327286" units="cm"/>
      <inkml:brushProperty name="color" value="#00BFF3"/>
      <inkml:brushProperty name="ignorePressure" value="0"/>
    </inkml:brush>
  </inkml:definitions>
  <inkml:trace contextRef="#ctx0" brushRef="#br0">85150.000000 21050.000000 487,'0.000000'-47.000000'0,"0.000000"6.000000"1 ,0.000000 7.000000 2,0.000000 6.000000 0,0.000000 9.000000 7,0.000000 13.000000 13,0.000000 12.000000 14,0.000000 13.000000 13,-2.000000 9.000000 5,-3.000000 6.000000-5,-3.000000 7.000000-4,-2.000000 6.000000-5,-1.000000 7.000000-4,3.000000 10.000000-4,3.000000 10.000000-3,4.000000 9.000000-4,-3.000000 4.000000-4,-5.000000 1.000000-4,-7.000000-1.000000-6,-5.000000 1.000000-4,-3.000000 1.000000-3,4.000000 3.000000-3,3.000000 3.000000-1,3.000000 4.000000-3,3.000000-6.000000-6,3.000000-11.000000-8,3.000000-14.000000-10,4.000000-11.000000-8,4.000000-25.000000-10,6.000000-33.000000-11,7.000000-35.000000-11,6.000000-34.000000-10,6.000000-18.000000 1,6.000000 1.000000 14,7.000000-1.000000 14,6.000000 1.000000 14,1.000000 4.000000 11,-3.000000 9.000000 11,-3.000000 10.000000 9,-2.000000 10.000000 9,-5.000000 11.000000 12,-2.000000 17.000000 11,-3.000000 15.000000 11,-3.000000 16.000000 13,-4.000000 16.000000 2,-3.000000 20.000000-6,-3.000000 18.000000-5,-2.000000 20.000000-7,-6.000000 5.000000-5,-6.000000-6.000000-6,-6.000000-6.000000-6,-6.000000-6.000000-7,-2.000000-7.000000-2,3.000000-6.000000 0,3.000000-6.000000 0,4.000000-6.000000 0,8.000000-16.000000-9,17.000000-25.000000-18,15.000000-25.000000-18,16.000000-25.000000-18,9.000000-16.000000-10,3.000000-6.000000 3,3.000000-6.000000 0,4.000000-6.000000 2,-6.000000 1.000000 5,-11.000000 9.000000 9,-14.000000 10.000000 9,-11.000000 10.000000 9,-7.000000 7.000000 7,0.000000 6.000000 3,0.000000 7.000000 5,0.000000 6.000000 3</inkml:trace>
</inkml:ink>
</file>

<file path=ppt/ink/ink157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6:01"/>
    </inkml:context>
    <inkml:brush xml:id="br0">
      <inkml:brushProperty name="width" value="0.046072494238615" units="cm"/>
      <inkml:brushProperty name="height" value="0.046072494238615" units="cm"/>
      <inkml:brushProperty name="color" value="#00BFF3"/>
      <inkml:brushProperty name="ignorePressure" value="0"/>
    </inkml:brush>
  </inkml:definitions>
  <inkml:trace contextRef="#ctx0" brushRef="#br0">86400.000000 21200.000000 477,'23.000000'-25.000000'-2,"-3.000000"0.000000"-4 ,-3.000000 0.000000-3,-2.000000 0.000000-4,-3.000000 1.000000 7,1.000000 4.000000 19,-1.000000 3.000000 19,1.000000 3.000000 19,-4.000000 9.000000 8,-6.000000 16.000000-2,-6.000000 15.000000-2,-6.000000 17.000000-1,-7.000000 10.000000-6,-6.000000 6.000000-6,-6.000000 7.000000-7,-6.000000 6.000000-7,-6.000000 7.000000-6,-2.000000 10.000000-2,-3.000000 10.000000-4,-3.000000 9.000000-3,1.000000 1.000000-4,6.000000-6.000000-5,7.000000-6.000000-4,6.000000-6.000000-4,7.000000-21.000000-17,10.000000-34.000000-27,10.000000-35.000000-28,9.000000-33.000000-28,6.000000-18.000000-3,3.000000 0.000000 23,3.000000 0.000000 21,4.000000 0.000000 22</inkml:trace>
</inkml:ink>
</file>

<file path=ppt/ink/ink1573.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6:01"/>
    </inkml:context>
    <inkml:brush xml:id="br0">
      <inkml:brushProperty name="width" value="0.0456494614481926" units="cm"/>
      <inkml:brushProperty name="height" value="0.0456494614481926" units="cm"/>
      <inkml:brushProperty name="color" value="#00BFF3"/>
      <inkml:brushProperty name="ignorePressure" value="0"/>
    </inkml:brush>
  </inkml:definitions>
  <inkml:trace contextRef="#ctx0" brushRef="#br0">86550.000000 21100.000000 481,'23.000000'-24.000000'1,"-3.000000"4.000000"2 ,-3.000000 3.000000 3,-2.000000 3.000000 1,-1.000000 10.000000 11,3.000000 20.000000 21,3.000000 18.000000 21,4.000000 20.000000 20,-1.000000 10.000000 3,-3.000000 3.000000-16,-3.000000 3.000000-14,-2.000000 4.000000-14,-5.000000 2.000000-13,-2.000000 4.000000-6,-3.000000 3.000000-8,-3.000000 3.000000-8,-2.000000 1.000000-5,0.000000 1.000000-3,0.000000-1.000000-5,0.000000 1.000000-3,-2.000000-6.000000-8,-3.000000-8.000000-12,-3.000000-10.000000-12,-2.000000-9.000000-11,-5.000000-10.000000-6,-2.000000-9.000000 1,-3.000000-10.000000 1,-3.000000-8.000000 1,-2.000000-9.000000 4,0.000000-6.000000 11,0.000000-6.000000 8,0.000000-6.000000 10</inkml:trace>
</inkml:ink>
</file>

<file path=ppt/ink/ink1574.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6:01"/>
    </inkml:context>
    <inkml:brush xml:id="br0">
      <inkml:brushProperty name="width" value="0.0312269814312458" units="cm"/>
      <inkml:brushProperty name="height" value="0.0312269814312458" units="cm"/>
      <inkml:brushProperty name="color" value="#00BFF3"/>
      <inkml:brushProperty name="ignorePressure" value="0"/>
    </inkml:brush>
  </inkml:definitions>
  <inkml:trace contextRef="#ctx0" brushRef="#br0">86100.000000 21900.000000 704,'-35.000000'-27.000000'12,"32.000000"-3.000000"19 ,31.000000-3.000000 20,32.000000-2.000000 19,16.000000 2.000000-2,4.000000 9.000000-24,3.000000 10.000000-25,3.000000 10.000000-23,-4.000000 4.000000-16,-8.000000 0.000000-7,-10.000000 0.000000-6,-9.000000 0.000000-8,-9.000000 0.000000-4,-5.000000 0.000000-2,-7.000000 0.000000-1,-5.000000 0.000000-1</inkml:trace>
</inkml:ink>
</file>

<file path=ppt/ink/ink1575.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6:02"/>
    </inkml:context>
    <inkml:brush xml:id="br0">
      <inkml:brushProperty name="width" value="0.0397763028740883" units="cm"/>
      <inkml:brushProperty name="height" value="0.0397763028740883" units="cm"/>
      <inkml:brushProperty name="color" value="#00BFF3"/>
      <inkml:brushProperty name="ignorePressure" value="0"/>
    </inkml:brush>
  </inkml:definitions>
  <inkml:trace contextRef="#ctx0" brushRef="#br0">90100.000000 18650.000000 553,'100.000000'-22.000000'133,"0.000000"6.000000"-25 ,0.000000 7.000000-26,0.000000 6.000000-24,-5.000000 3.000000-21,-9.000000 0.000000-15,-10.000000 0.000000-16,-8.000000 0.000000-14</inkml:trace>
</inkml:ink>
</file>

<file path=ppt/ink/ink157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6:03"/>
    </inkml:context>
    <inkml:brush xml:id="br0">
      <inkml:brushProperty name="width" value="0.0386809483170509" units="cm"/>
      <inkml:brushProperty name="height" value="0.0386809483170509" units="cm"/>
      <inkml:brushProperty name="color" value="#00BFF3"/>
      <inkml:brushProperty name="ignorePressure" value="0"/>
    </inkml:brush>
  </inkml:definitions>
  <inkml:trace contextRef="#ctx0" brushRef="#br0">89900.000000 19350.000000 568,'-40.000000'21.000000'36,"23.000000"-5.000000"7 ,22.000000-7.000000 9,22.000000-5.000000 8,16.000000-4.000000 0,14.000000 0.000000-10,11.000000 0.000000-8,14.000000 0.000000-9,8.000000-2.000000-9,7.000000-3.000000-6,6.000000-3.000000-8,7.000000-2.000000-6,-1.000000-1.000000-9,-6.000000 3.000000-7,-6.000000 3.000000-8,-6.000000 4.000000-8,-9.000000 1.000000-8,-8.000000 0.000000-7,-10.000000 0.000000-7,-9.000000 0.000000-7</inkml:trace>
</inkml:ink>
</file>

<file path=ppt/ink/ink157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6:03"/>
    </inkml:context>
    <inkml:brush xml:id="br0">
      <inkml:brushProperty name="width" value="0.049274031072855" units="cm"/>
      <inkml:brushProperty name="height" value="0.049274031072855" units="cm"/>
      <inkml:brushProperty name="color" value="#00BFF3"/>
      <inkml:brushProperty name="ignorePressure" value="0"/>
    </inkml:brush>
  </inkml:definitions>
  <inkml:trace contextRef="#ctx0" brushRef="#br0">92250.000000 17600.000000 446,'-25.000000'143.000000'154,"0.000000"-11.000000"-33 ,0.000000-14.000000-35,0.000000-11.000000-33,1.000000-7.000000-18,4.000000 0.000000-5,3.000000 0.000000-4,3.000000 0.000000-4,-1.000000 4.000000-6,-2.000000 10.000000-7,-3.000000 10.000000-7,-3.000000 9.000000-8,-1.000000 4.000000-8,4.000000 1.000000-9,3.000000-1.000000-9,3.000000 1.000000-9,3.000000-13.000000-5,3.000000-25.000000-3,3.000000-25.000000-2,4.000000-25.000000-1,4.000000-18.000000-1,6.000000-8.000000 1,7.000000-10.000000 2,6.000000-9.000000 1</inkml:trace>
</inkml:ink>
</file>

<file path=ppt/ink/ink157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6:03"/>
    </inkml:context>
    <inkml:brush xml:id="br0">
      <inkml:brushProperty name="width" value="0.0468557327985764" units="cm"/>
      <inkml:brushProperty name="height" value="0.0468557327985764" units="cm"/>
      <inkml:brushProperty name="color" value="#00BFF3"/>
      <inkml:brushProperty name="ignorePressure" value="0"/>
    </inkml:brush>
  </inkml:definitions>
  <inkml:trace contextRef="#ctx0" brushRef="#br0">93050.000000 18100.000000 469,'-7.000000'-36.000000'68,"-11.000000"28.000000"-3 ,-14.000000 28.000000-1,-11.000000 29.000000-3,-9.000000 15.000000-6,-3.000000 3.000000-11,-3.000000 3.000000-10,-2.000000 4.000000-12,-3.000000-3.000000-6,1.000000-5.000000-5,-1.000000-7.000000-3,1.000000-5.000000-3,2.000000-6.000000-2,7.000000-3.000000 0,6.000000-3.000000 1,7.000000-2.000000 1,5.000000-3.000000 1,7.000000 1.000000 0,6.000000-1.000000 0,7.000000 1.000000 1,8.000000-4.000000 0,14.000000-6.000000-2,11.000000-6.000000 0,14.000000-6.000000-2,8.000000-2.000000 0,7.000000 3.000000 0,6.000000 3.000000 2,7.000000 4.000000 0,2.000000-1.000000-3,1.000000-3.000000-7,-1.000000-3.000000-7,1.000000-2.000000-6,-4.000000-1.000000-9,-6.000000 3.000000-12,-6.000000 3.000000-12,-6.000000 4.000000-12,-6.000000-3.000000 0,-2.000000-5.000000 8,-3.000000-7.000000 9,-3.000000-5.000000 9</inkml:trace>
</inkml:ink>
</file>

<file path=ppt/ink/ink15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6:04"/>
    </inkml:context>
    <inkml:brush xml:id="br0">
      <inkml:brushProperty name="width" value="0.0504466742277145" units="cm"/>
      <inkml:brushProperty name="height" value="0.0504466742277145" units="cm"/>
      <inkml:brushProperty name="color" value="#00BFF3"/>
      <inkml:brushProperty name="ignorePressure" value="0"/>
    </inkml:brush>
  </inkml:definitions>
  <inkml:trace contextRef="#ctx0" brushRef="#br0">93450.000000 19050.000000 436,'23.000000'-49.000000'4,"-3.000000"4.000000"7 ,-3.000000 3.000000 9,-2.000000 3.000000 7,-3.000000 3.000000 4,1.000000 3.000000-2,-1.000000 3.000000-1,1.000000 4.000000-2,-6.000000 1.000000 1,-8.000000 0.000000 2,-10.000000 0.000000 3,-9.000000 0.000000 2,-9.000000 7.000000-1,-5.000000 17.000000-4,-7.000000 15.000000-4,-5.000000 16.000000-4,-4.000000 10.000000-3,0.000000 7.000000-1,0.000000 6.000000-2,0.000000 7.000000 0,1.000000 0.000000-1,4.000000-2.000000-1,3.000000-3.000000 0,3.000000-3.000000-1,4.000000-4.000000-1,7.000000-3.000000-1,6.000000-3.000000-1,7.000000-2.000000 0,8.000000-5.000000-7,14.000000-2.000000-12,11.000000-3.000000-11,14.000000-3.000000-11,8.000000-10.000000-6,7.000000-16.000000 0,6.000000-15.000000-1,7.000000-15.000000 0,2.000000-9.000000 1,1.000000 1.000000 1,-1.000000-1.000000 0,1.000000 1.000000 2,-6.000000 2.000000 5,-8.000000 7.000000 9,-10.000000 6.000000 9,-9.000000 7.000000 9,-10.000000 8.000000 14,-9.000000 14.000000 19,-10.000000 11.000000 18,-8.000000 14.000000 19,-4.000000 5.000000 3,3.000000 1.000000-12,3.000000-1.000000-13,4.000000 1.000000-13,2.000000 2.000000-13,4.000000 7.000000-16,3.000000 6.000000-14,3.000000 7.000000-16,7.000000-4.000000-15,14.000000-12.000000-14,11.000000-13.000000-14,14.000000-12.000000-15</inkml:trace>
</inkml:ink>
</file>

<file path=ppt/ink/ink1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0:43"/>
    </inkml:context>
    <inkml:brush xml:id="br0">
      <inkml:brushProperty name="width" value="0.0517332814633846" units="cm"/>
      <inkml:brushProperty name="height" value="0.0517332814633846" units="cm"/>
      <inkml:brushProperty name="color" value="#00BFF3"/>
      <inkml:brushProperty name="ignorePressure" value="0"/>
    </inkml:brush>
  </inkml:definitions>
  <inkml:trace contextRef="#ctx0" brushRef="#br0">101900.000000 51850.000000 425,'21.000000'-107.000000'29,"-5.000000"39.000000"16 ,-7.000000 36.000000 17,-5.000000 39.000000 17,-4.000000 22.000000 1,0.000000 10.000000-15,0.000000 10.000000-12,0.000000 9.000000-15,-4.000000 12.000000-9,-5.000000 16.000000-4,-7.000000 15.000000-4,-5.000000 17.000000-4,-1.000000 11.000000-4,6.000000 10.000000-4,7.000000 10.000000-3,6.000000 9.000000-3,-1.000000 9.000000-5,-5.000000 9.000000-6,-7.000000 10.000000-8,-5.000000 10.000000-6,-3.000000 18.000000-4,4.000000 28.000000-1,3.000000 28.000000 0,3.000000 29.000000 0,-1.000000 5.000000-3,-2.000000-15.000000-5,-3.000000-15.000000-5,-3.000000-16.000000-4,-1.000000-32.000000-4,4.000000-46.000000-2,3.000000-47.000000-3,3.000000-47.000000-2</inkml:trace>
</inkml:ink>
</file>

<file path=ppt/ink/ink158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6:04"/>
    </inkml:context>
    <inkml:brush xml:id="br0">
      <inkml:brushProperty name="width" value="0.0433702990412712" units="cm"/>
      <inkml:brushProperty name="height" value="0.0433702990412712" units="cm"/>
      <inkml:brushProperty name="color" value="#00BFF3"/>
      <inkml:brushProperty name="ignorePressure" value="0"/>
    </inkml:brush>
  </inkml:definitions>
  <inkml:trace contextRef="#ctx0" brushRef="#br0">94300.000000 19150.000000 507,'0.000000'-38.000000'14,"0.000000"26.000000"27 ,0.000000 24.000000 28,0.000000 26.000000 27,0.000000 15.000000 3,0.000000 6.000000-22,0.000000 7.000000-24,0.000000 6.000000-22,0.000000-1.000000-18,0.000000-5.000000-15,0.000000-7.000000-15,0.000000-5.000000-13</inkml:trace>
</inkml:ink>
</file>

<file path=ppt/ink/ink1581.xml><?xml version="1.0" encoding="utf-8"?>
<inkml:ink xmlns:inkml="http://www.w3.org/2003/InkML">
  <annotation type="ScanImages2ExtractSignatures">1</annotation>
  <annotation type="ScanImagesWidth">759624319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6:04"/>
    </inkml:context>
    <inkml:brush xml:id="br0">
      <inkml:brushProperty name="width" value="0.0568419881165028" units="cm"/>
      <inkml:brushProperty name="height" value="0.0568419881165028" units="cm"/>
      <inkml:brushProperty name="color" value="#00BFF3"/>
      <inkml:brushProperty name="ignorePressure" value="0"/>
    </inkml:brush>
  </inkml:definitions>
  <inkml:trace contextRef="#ctx0" brushRef="#br0">95150.000000 17700.000000 387,'-22.000000'-47.000000'3,"6.000000"6.000000"6 ,7.000000 7.000000 6,6.000000 6.000000 7,3.000000 13.000000 9,0.000000 23.000000 14,0.000000 22.000000 15,0.000000 22.000000 13,-2.000000 13.000000 1,-3.000000 7.000000-13,-3.000000 6.000000-12,-2.000000 7.000000-13,-5.000000 7.000000-7,-2.000000 9.000000-3,-3.000000 10.000000-2,-3.000000 10.000000-3,-2.000000 7.000000-4,0.000000 6.000000-5,0.000000 7.000000-6,0.000000 6.000000-7,1.000000-2.000000-6,4.000000-9.000000-9,3.000000-10.000000-8,3.000000-8.000000-10,3.000000-11.000000-3,3.000000-8.000000-1,3.000000-10.000000 0,4.000000-9.000000-1</inkml:trace>
</inkml:ink>
</file>

<file path=ppt/ink/ink158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6:05"/>
    </inkml:context>
    <inkml:brush xml:id="br0">
      <inkml:brushProperty name="width" value="0.0480111055076122" units="cm"/>
      <inkml:brushProperty name="height" value="0.0480111055076122" units="cm"/>
      <inkml:brushProperty name="color" value="#00BFF3"/>
      <inkml:brushProperty name="ignorePressure" value="0"/>
    </inkml:brush>
  </inkml:definitions>
  <inkml:trace contextRef="#ctx0" brushRef="#br0">95800.000000 18200.000000 458,'-5.000000'-43.000000'47,"-9.000000"17.000000"8 ,-10.000000 15.000000 6,-8.000000 16.000000 7,-6.000000 12.000000-3,1.000000 9.000000-11,-1.000000 10.000000-13,1.000000 10.000000-11,-4.000000 4.000000-9,-6.000000 0.000000-4,-6.000000 0.000000-4,-6.000000 0.000000-5,-1.000000 0.000000-3,7.000000 0.000000 0,6.000000 0.000000 0,7.000000 0.000000-1,4.000000-2.000000 0,3.000000-3.000000 2,3.000000-3.000000 1,4.000000-2.000000 1,10.000000-5.000000-1,19.000000-2.000000-1,19.000000-3.000000-3,19.000000-3.000000-2,12.000000-4.000000-3,6.000000-3.000000-8,7.000000-3.000000-6,6.000000-2.000000-6,3.000000-5.000000-7,0.000000-2.000000-6,0.000000-3.000000-7,0.000000-3.000000-7,-4.000000-1.000000-6,-5.000000 4.000000-3,-7.000000 3.000000-5,-5.000000 3.000000-3</inkml:trace>
</inkml:ink>
</file>

<file path=ppt/ink/ink15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6:05"/>
    </inkml:context>
    <inkml:brush xml:id="br0">
      <inkml:brushProperty name="width" value="0.053157202899456" units="cm"/>
      <inkml:brushProperty name="height" value="0.053157202899456" units="cm"/>
      <inkml:brushProperty name="color" value="#00BFF3"/>
      <inkml:brushProperty name="ignorePressure" value="0"/>
    </inkml:brush>
  </inkml:definitions>
  <inkml:trace contextRef="#ctx0" brushRef="#br0">96650.000000 18650.000000 413,'-46.000000'-4.000000'26,"10.000000"-5.000000"8 ,10.000000-7.000000 9,9.000000-5.000000 9,-2.000000 2.000000 1,-12.000000 13.000000-7,-13.000000 12.000000-6,-12.000000 13.000000-7,-7.000000 10.000000-4,1.000000 10.000000 0,-1.000000 10.000000-2,1.000000 9.000000-1,2.000000 4.000000-2,7.000000 1.000000-2,6.000000-1.000000-2,7.000000 1.000000-3,15.000000-6.000000-7,25.000000-8.000000-11,25.000000-10.000000-12,25.000000-9.000000-11,14.000000-16.000000-10,3.000000-22.000000-8,3.000000-22.000000-9,4.000000-21.000000-7,-3.000000-7.000000 1,-5.000000 9.000000 7,-7.000000 10.000000 10,-5.000000 10.000000 8,-9.000000 10.000000 17,-9.000000 13.000000 27,-10.000000 12.000000 25,-8.000000 13.000000 27,-9.000000 7.000000 9,-6.000000 4.000000-10,-6.000000 3.000000-9,-6.000000 3.000000-10,-2.000000 3.000000-7,3.000000 3.000000-5,3.000000 3.000000-6,4.000000 4.000000-6,4.000000 1.000000-10,6.000000 0.000000-14,7.000000 0.000000-14,6.000000 0.000000-15</inkml:trace>
</inkml:ink>
</file>

<file path=ppt/ink/ink15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6:05"/>
    </inkml:context>
    <inkml:brush xml:id="br0">
      <inkml:brushProperty name="width" value="0.0487527549266815" units="cm"/>
      <inkml:brushProperty name="height" value="0.0487527549266815" units="cm"/>
      <inkml:brushProperty name="color" value="#00BFF3"/>
      <inkml:brushProperty name="ignorePressure" value="0"/>
    </inkml:brush>
  </inkml:definitions>
  <inkml:trace contextRef="#ctx0" brushRef="#br0">97300.000000 18800.000000 451,'28.000000'-25.000000'4,"6.000000"0.000000"7 ,7.000000 0.000000 8,6.000000 0.000000 8,-1.000000 3.000000 4,-5.000000 6.000000 0,-7.000000 7.000000 0,-5.000000 6.000000 1,-4.000000 7.000000 0,0.000000 10.000000 0,0.000000 10.000000 0,0.000000 9.000000 0,-5.000000 7.000000-2,-9.000000 7.000000-5,-10.000000 6.000000-4,-8.000000 7.000000-6,-11.000000 5.000000-2,-8.000000 7.000000-1,-10.000000 6.000000-1,-9.000000 7.000000-1,-2.000000-3.000000 0,6.000000-8.000000 1,7.000000-10.000000-1,6.000000-9.000000 1,10.000000-9.000000 0,17.000000-5.000000 0,15.000000-7.000000-1,16.000000-5.000000 0,13.000000-11.000000-1,14.000000-11.000000-5,11.000000-14.000000-3,14.000000-11.000000-5,2.000000-6.000000-4,-6.000000 4.000000-7,-6.000000 3.000000-6,-6.000000 3.000000-6</inkml:trace>
</inkml:ink>
</file>

<file path=ppt/ink/ink15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6:06"/>
    </inkml:context>
    <inkml:brush xml:id="br0">
      <inkml:brushProperty name="width" value="0.0515523515641689" units="cm"/>
      <inkml:brushProperty name="height" value="0.0515523515641689" units="cm"/>
      <inkml:brushProperty name="color" value="#00BFF3"/>
      <inkml:brushProperty name="ignorePressure" value="0"/>
    </inkml:brush>
  </inkml:definitions>
  <inkml:trace contextRef="#ctx0" brushRef="#br0">84950.000000 23750.000000 426,'-24.000000'217.000000'188,"4.000000"-16.000000"-44 ,3.000000-15.000000-44,3.000000-15.000000-44,-1.000000-4.000000-26,-2.000000 9.000000-6,-3.000000 10.000000-7,-3.000000 10.000000-7,1.000000-3.000000-5,6.000000-11.000000-7,7.000000-14.000000-6,6.000000-11.000000-6,3.000000-15.000000-7,0.000000-16.000000-8,0.000000-15.000000-9,0.000000-15.000000-8,0.000000-15.000000-2,0.000000-12.000000 1,0.000000-13.000000 4,0.000000-12.000000 2</inkml:trace>
</inkml:ink>
</file>

<file path=ppt/ink/ink158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6:07"/>
    </inkml:context>
    <inkml:brush xml:id="br0">
      <inkml:brushProperty name="width" value="0.0491751171648502" units="cm"/>
      <inkml:brushProperty name="height" value="0.0491751171648502" units="cm"/>
      <inkml:brushProperty name="color" value="#00BFF3"/>
      <inkml:brushProperty name="ignorePressure" value="0"/>
    </inkml:brush>
  </inkml:definitions>
  <inkml:trace contextRef="#ctx0" brushRef="#br0">85950.000000 24700.000000 447,'15.000000'-60.000000'11,"-18.000000"32.000000"21 ,-19.000000 31.000000 22,-18.000000 32.000000 21,-12.000000 18.000000 1,-3.000000 6.000000-18,-3.000000 7.000000-18,-2.000000 6.000000-19,-5.000000 3.000000-11,-2.000000 0.000000-1,-3.000000 0.000000-2,-3.000000 0.000000-1,1.000000-5.000000-2,6.000000-9.000000 1,7.000000-10.000000 1,6.000000-8.000000 0,10.000000-6.000000 2,17.000000 1.000000 2,15.000000-1.000000 2,16.000000 1.000000 3,16.000000-4.000000 0,20.000000-6.000000-1,18.000000-6.000000-1,20.000000-6.000000-1,8.000000-2.000000-2,1.000000 3.000000 0,-1.000000 3.000000-3,1.000000 4.000000-1,-3.000000-1.000000-6,-2.000000-3.000000-14,-3.000000-3.000000-11,-3.000000-2.000000-14,-6.000000-3.000000-6,-5.000000 1.000000-4,-7.000000-1.000000-3,-5.000000 1.000000-3,-8.000000-3.000000 1,-5.000000-2.000000 6,-7.000000-3.000000 6,-5.000000-3.000000 4</inkml:trace>
</inkml:ink>
</file>

<file path=ppt/ink/ink15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6:07"/>
    </inkml:context>
    <inkml:brush xml:id="br0">
      <inkml:brushProperty name="width" value="0.0503722988069057" units="cm"/>
      <inkml:brushProperty name="height" value="0.0503722988069057" units="cm"/>
      <inkml:brushProperty name="color" value="#00BFF3"/>
      <inkml:brushProperty name="ignorePressure" value="0"/>
    </inkml:brush>
  </inkml:definitions>
  <inkml:trace contextRef="#ctx0" brushRef="#br0">86600.000000 25650.000000 436,'23.000000'-94.000000'14,"-3.000000"13.000000"4 ,-3.000000 12.000000 4,-2.000000 13.000000 3,-5.000000 7.000000 2,-2.000000 4.000000-1,-3.000000 3.000000-2,-3.000000 3.000000 0,-7.000000 4.000000 0,-9.000000 7.000000 2,-10.000000 6.000000 2,-8.000000 7.000000 2,-6.000000 11.000000 1,1.000000 20.000000-2,-1.000000 18.000000-1,1.000000 20.000000-3,-3.000000 8.000000-1,-2.000000 1.000000-1,-3.000000-1.000000-2,-3.000000 1.000000-1,1.000000-1.000000-2,6.000000 1.000000 0,7.000000-1.000000-2,6.000000 1.000000-1,12.000000-4.000000-8,19.000000-6.000000-13,19.000000-6.000000-15,19.000000-6.000000-14,12.000000-16.000000-5,6.000000-25.000000 5,7.000000-25.000000 4,6.000000-25.000000 5,-1.000000-11.000000 0,-5.000000 3.000000-4,-7.000000 3.000000-4,-5.000000 4.000000-5,-8.000000 5.000000 1,-5.000000 10.000000 6,-7.000000 10.000000 7,-5.000000 9.000000 5,-9.000000 10.000000 15,-9.000000 14.000000 21,-10.000000 11.000000 21,-8.000000 14.000000 22,-6.000000 5.000000 7,1.000000 1.000000-10,-1.000000-1.000000-8,1.000000 1.000000-10,5.000000 2.000000-12,14.000000 7.000000-18,11.000000 6.000000-18,14.000000 7.000000-17,5.000000-4.000000-12,1.000000-12.000000-6,-1.000000-13.000000-8,1.000000-12.000000-6</inkml:trace>
</inkml:ink>
</file>

<file path=ppt/ink/ink158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6:07"/>
    </inkml:context>
    <inkml:brush xml:id="br0">
      <inkml:brushProperty name="width" value="0.0480888113379478" units="cm"/>
      <inkml:brushProperty name="height" value="0.0480888113379478" units="cm"/>
      <inkml:brushProperty name="color" value="#00BFF3"/>
      <inkml:brushProperty name="ignorePressure" value="0"/>
    </inkml:brush>
  </inkml:definitions>
  <inkml:trace contextRef="#ctx0" brushRef="#br0">87650.000000 25550.000000 457,'-22.000000'-35.000000'96,"6.000000"32.000000"-9 ,7.000000 31.000000-9,6.000000 32.000000-10,3.000000 11.000000-9,0.000000-5.000000-9,0.000000-7.000000-9,0.000000-5.000000-9,0.000000-4.000000-11,0.000000 0.000000-10,0.000000 0.000000-13,0.000000 0.000000-11</inkml:trace>
</inkml:ink>
</file>

<file path=ppt/ink/ink158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6:07"/>
    </inkml:context>
    <inkml:brush xml:id="br0">
      <inkml:brushProperty name="width" value="0.0601426474750042" units="cm"/>
      <inkml:brushProperty name="height" value="0.0601426474750042" units="cm"/>
      <inkml:brushProperty name="color" value="#00BFF3"/>
      <inkml:brushProperty name="ignorePressure" value="0"/>
    </inkml:brush>
  </inkml:definitions>
  <inkml:trace contextRef="#ctx0" brushRef="#br0">88700.000000 23800.000000 365,'-22.000000'-13.000000'15,"6.000000"26.000000"28 ,7.000000 24.000000 30,6.000000 26.000000 28,1.000000 16.000000 4,-3.000000 10.000000-20,-3.000000 10.000000-22,-2.000000 9.000000-21,-5.000000 12.000000-13,-2.000000 16.000000-4,-3.000000 15.000000-5,-3.000000 17.000000-4,-1.000000 5.000000-5,4.000000-3.000000-5,3.000000-3.000000-5,3.000000-2.000000-7,1.000000-11.000000-5,1.000000-15.000000-9,-1.000000-15.000000-7,1.000000-16.000000-8,2.000000-16.000000-10,7.000000-16.000000-14,6.000000-15.000000-13,7.000000-15.000000-12,2.000000-17.000000-1,1.000000-15.000000 14,-1.000000-15.000000 14,1.000000-16.000000 14</inkml:trace>
</inkml:ink>
</file>

<file path=ppt/ink/ink1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0:47"/>
    </inkml:context>
    <inkml:brush xml:id="br0">
      <inkml:brushProperty name="width" value="0.0582263171672821" units="cm"/>
      <inkml:brushProperty name="height" value="0.0582263171672821" units="cm"/>
      <inkml:brushProperty name="color" value="#F2395B"/>
      <inkml:brushProperty name="ignorePressure" value="0"/>
    </inkml:brush>
  </inkml:definitions>
  <inkml:trace contextRef="#ctx0" brushRef="#br0">83450.000000 50050.000000 377,'-68.000000'-90.000000'2,"17.000000"23.000000"3 ,15.000000 22.000000 3,16.000000 22.000000 3,9.000000 19.000000 14,3.000000 20.000000 22,3.000000 18.000000 24,4.000000 20.000000 22,1.000000 8.000000 3,0.000000 1.000000-18,0.000000-1.000000-17,0.000000 1.000000-18,0.000000 2.000000-13,0.000000 7.000000-6,0.000000 6.000000-8,0.000000 7.000000-6,0.000000 2.000000-7,0.000000 1.000000-9,0.000000-1.000000-6,0.000000 1.000000-9,3.000000-1.000000-9,6.000000 1.000000-13,7.000000-1.000000-14,6.000000 1.000000-12,3.000000-6.000000-1,0.000000-8.000000 12,0.000000-10.000000 11,0.000000-9.000000 13,-2.000000-7.000000 3,-3.000000-3.000000-3,-3.000000-3.000000-3,-2.000000-2.000000-3</inkml:trace>
</inkml:ink>
</file>

<file path=ppt/ink/ink15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6:08"/>
    </inkml:context>
    <inkml:brush xml:id="br0">
      <inkml:brushProperty name="width" value="0.0513361059129238" units="cm"/>
      <inkml:brushProperty name="height" value="0.0513361059129238" units="cm"/>
      <inkml:brushProperty name="color" value="#00BFF3"/>
      <inkml:brushProperty name="ignorePressure" value="0"/>
    </inkml:brush>
  </inkml:definitions>
  <inkml:trace contextRef="#ctx0" brushRef="#br0">89250.000000 24550.000000 428,'21.000000'-47.000000'9,"-5.000000"6.000000"18 ,-7.000000 7.000000 18,-5.000000 6.000000 19,-9.000000 10.000000 6,-9.000000 17.000000-5,-10.000000 15.000000-4,-8.000000 16.000000-4,-9.000000 12.000000-8,-6.000000 9.000000-10,-6.000000 10.000000-9,-6.000000 10.000000-10,-2.000000 2.000000-7,3.000000-3.000000-3,3.000000-3.000000-5,4.000000-2.000000-3,2.000000-6.000000-1,4.000000-6.000000-1,3.000000-6.000000 2,3.000000-6.000000-1,7.000000-2.000000 1,14.000000 3.000000-3,11.000000 3.000000-2,14.000000 4.000000-2,11.000000-4.000000 0,14.000000-9.000000 0,11.000000-10.000000 0,14.000000-8.000000 1,8.000000-4.000000-3,7.000000 3.000000-6,6.000000 3.000000-5,7.000000 4.000000-6,2.000000-1.000000-3,1.000000-3.000000 0,-1.000000-3.000000 0,1.000000-2.000000-2,-6.000000-5.000000-2,-8.000000-2.000000-8,-10.000000-3.000000-6,-9.000000-3.000000-6</inkml:trace>
</inkml:ink>
</file>

<file path=ppt/ink/ink15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6:08"/>
    </inkml:context>
    <inkml:brush xml:id="br0">
      <inkml:brushProperty name="width" value="0.0492006056010723" units="cm"/>
      <inkml:brushProperty name="height" value="0.0492006056010723" units="cm"/>
      <inkml:brushProperty name="color" value="#00BFF3"/>
      <inkml:brushProperty name="ignorePressure" value="0"/>
    </inkml:brush>
  </inkml:definitions>
  <inkml:trace contextRef="#ctx0" brushRef="#br0">90000.000000 25350.000000 447,'23.000000'-91.000000'65,"-3.000000"19.000000"-12 ,-3.000000 19.000000-13,-2.000000 19.000000-12,-8.000000 10.000000-5,-8.000000 4.000000 3,-10.000000 3.000000 1,-9.000000 3.000000 3,-9.000000 9.000000-1,-5.000000 16.000000-1,-7.000000 15.000000-4,-5.000000 17.000000-2,-3.000000 7.000000-2,4.000000 0.000000-2,3.000000 0.000000-2,3.000000 0.000000-2,1.000000 0.000000 0,1.000000 0.000000-1,-1.000000 0.000000 1,1.000000 0.000000 1,2.000000-2.000000-2,7.000000-3.000000-3,6.000000-3.000000-3,7.000000-2.000000-4,13.000000-9.000000-8,22.000000-12.000000-18,22.000000-13.000000-15,23.000000-12.000000-17,5.000000-7.000000-5,-9.000000 1.000000 10,-10.000000-1.000000 9,-8.000000 1.000000 9,-8.000000 2.000000 10,-2.000000 7.000000 14,-3.000000 6.000000 14,-3.000000 7.000000 13,-6.000000 5.000000 7,-5.000000 7.000000 3,-7.000000 6.000000 2,-5.000000 7.000000 2,-3.000000 2.000000 1,4.000000 1.000000 1,3.000000-1.000000 0,3.000000 1.000000 0,3.000000-1.000000-6,3.000000 1.000000-14,3.000000-1.000000-13,4.000000 1.000000-13</inkml:trace>
</inkml:ink>
</file>

<file path=ppt/ink/ink15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6:08"/>
    </inkml:context>
    <inkml:brush xml:id="br0">
      <inkml:brushProperty name="width" value="0.0424665920436382" units="cm"/>
      <inkml:brushProperty name="height" value="0.0424665920436382" units="cm"/>
      <inkml:brushProperty name="color" value="#00BFF3"/>
      <inkml:brushProperty name="ignorePressure" value="0"/>
    </inkml:brush>
  </inkml:definitions>
  <inkml:trace contextRef="#ctx0" brushRef="#br0">90900.000000 25550.000000 518,'25.000000'-44.000000'4,"0.000000"13.000000"7 ,0.000000 12.000000 9,0.000000 13.000000 8,-2.000000 10.000000 8,-3.000000 10.000000 8,-3.000000 10.000000 10,-2.000000 9.000000 7,-5.000000 7.000000-1,-2.000000 7.000000-12,-3.000000 6.000000-12,-3.000000 7.000000-13,-7.000000 0.000000-7,-9.000000-2.000000-3,-10.000000-3.000000-2,-8.000000-3.000000-3,-3.000000-4.000000-2,7.000000-3.000000-4,6.000000-3.000000-2,7.000000-2.000000-4,8.000000-9.000000-4,14.000000-12.000000-6,11.000000-13.000000-6,14.000000-12.000000-7,10.000000-12.000000-6,9.000000-8.000000-8,10.000000-10.000000-7,10.000000-9.000000-7,-1.000000-1.000000-2,-9.000000 10.000000 2,-10.000000 10.000000 3,-8.000000 9.000000 3</inkml:trace>
</inkml:ink>
</file>

<file path=ppt/ink/ink159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6:09"/>
    </inkml:context>
    <inkml:brush xml:id="br0">
      <inkml:brushProperty name="width" value="0.042094998061657" units="cm"/>
      <inkml:brushProperty name="height" value="0.042094998061657" units="cm"/>
      <inkml:brushProperty name="color" value="#00BFF3"/>
      <inkml:brushProperty name="ignorePressure" value="0"/>
    </inkml:brush>
  </inkml:definitions>
  <inkml:trace contextRef="#ctx0" brushRef="#br0">92000.000000 24350.000000 522,'4.000000'-46.000000'9,"10.000000"10.000000"16 ,10.000000 10.000000 18,9.000000 9.000000 17,7.000000 4.000000 6,7.000000 1.000000-4,6.000000-1.000000-4,7.000000 1.000000-4,2.000000 1.000000-8,1.000000 3.000000-15,-1.000000 3.000000-12,1.000000 4.000000-14,-4.000000 4.000000-13,-6.000000 6.000000-9,-6.000000 7.000000-11,-6.000000 6.000000-10,-7.000000 3.000000-6,-6.000000 0.000000-2,-6.000000 0.000000-1,-6.000000 0.000000-1</inkml:trace>
</inkml:ink>
</file>

<file path=ppt/ink/ink15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6:09"/>
    </inkml:context>
    <inkml:brush xml:id="br0">
      <inkml:brushProperty name="width" value="0.0469766482710838" units="cm"/>
      <inkml:brushProperty name="height" value="0.0469766482710838" units="cm"/>
      <inkml:brushProperty name="color" value="#00BFF3"/>
      <inkml:brushProperty name="ignorePressure" value="0"/>
    </inkml:brush>
  </inkml:definitions>
  <inkml:trace contextRef="#ctx0" brushRef="#br0">91850.000000 25200.000000 468,'-57.000000'20.000000'75,"39.000000"-9.000000"-1 ,36.000000-10.000000 1,39.000000-8.000000 1,21.000000-8.000000-7,6.000000-2.000000-12,7.000000-3.000000-12,6.000000-3.000000-13,-1.000000 1.000000-11,-5.000000 6.000000-13,-7.000000 7.000000-13,-5.000000 6.000000-12,-6.000000 4.000000-4,-3.000000 4.000000 6,-3.000000 3.000000 5,-2.000000 3.000000 5</inkml:trace>
</inkml:ink>
</file>

<file path=ppt/ink/ink15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6:20"/>
    </inkml:context>
    <inkml:brush xml:id="br0">
      <inkml:brushProperty name="width" value="0.0329066626727581" units="cm"/>
      <inkml:brushProperty name="height" value="0.0329066626727581" units="cm"/>
      <inkml:brushProperty name="color" value="#00BFF3"/>
      <inkml:brushProperty name="ignorePressure" value="0"/>
    </inkml:brush>
  </inkml:definitions>
  <inkml:trace contextRef="#ctx0" brushRef="#br0">83050.000000 13500.000000 668,'67.000000'95.000000'91,"-16.000000"-9.000000"-21 ,-15.000000-10.000000-21,-15.000000-8.000000-20,-11.000000-6.000000-14,-2.000000 1.000000-7,-3.000000-1.000000-8,-3.000000 1.000000-6,-6.000000-3.000000-3,-5.000000-2.000000 0,-7.000000-3.000000 0,-5.000000-3.000000 0,-4.000000-6.000000 1,0.000000-5.000000 1,0.000000-7.000000 1,0.000000-5.000000 2,9.000000-11.000000 5,19.000000-11.000000 11,19.000000-14.000000 10,19.000000-11.000000 10,9.000000-9.000000 0,0.000000-3.000000-10,0.000000-3.000000-9,0.000000-2.000000-10,0.000000 0.000000-6,0.000000 7.000000 0,0.000000 6.000000-1,0.000000 7.000000-1,-2.000000 0.000000-11,-3.000000-2.000000-23,-3.000000-3.000000-21,-2.000000-3.000000-23</inkml:trace>
</inkml:ink>
</file>

<file path=ppt/ink/ink15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6:21"/>
    </inkml:context>
    <inkml:brush xml:id="br0">
      <inkml:brushProperty name="width" value="0.0352603457868099" units="cm"/>
      <inkml:brushProperty name="height" value="0.0352603457868099" units="cm"/>
      <inkml:brushProperty name="color" value="#00BFF3"/>
      <inkml:brushProperty name="ignorePressure" value="0"/>
    </inkml:brush>
  </inkml:definitions>
  <inkml:trace contextRef="#ctx0" brushRef="#br0">84000.000000 13750.000000 623,'25.000000'46.000000'93,"0.000000"-5.000000"-16 ,0.000000-7.000000-18,0.000000-5.000000-16,0.000000-6.000000-11,0.000000-3.000000-5,0.000000-3.000000-5,0.000000-2.000000-5,0.000000-1.000000-10,0.000000 3.000000-18,0.000000 3.000000-16,0.000000 4.000000-17</inkml:trace>
</inkml:ink>
</file>

<file path=ppt/ink/ink159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6:21"/>
    </inkml:context>
    <inkml:brush xml:id="br0">
      <inkml:brushProperty name="width" value="0.0446228869259357" units="cm"/>
      <inkml:brushProperty name="height" value="0.0446228869259357" units="cm"/>
      <inkml:brushProperty name="color" value="#00BFF3"/>
      <inkml:brushProperty name="ignorePressure" value="0"/>
    </inkml:brush>
  </inkml:definitions>
  <inkml:trace contextRef="#ctx0" brushRef="#br0">84350.000000 13200.000000 493,'51.000000'0.000000'92,"4.000000"0.000000"-20 ,3.000000 0.000000-21,3.000000 0.000000-22,-2.000000 0.000000-11,-6.000000 0.000000-4,-6.000000 0.000000-2,-6.000000 0.000000-4,-4.000000 3.000000-1,1.000000 6.000000 1,-1.000000 7.000000-1,1.000000 6.000000 0,-6.000000 9.000000 2,-8.000000 13.000000 5,-10.000000 12.000000 3,-9.000000 13.000000 3,-7.000000 6.000000 2,-3.000000 0.000000-3,-3.000000 0.000000-1,-2.000000 0.000000-3,-3.000000 0.000000-1,1.000000 0.000000-2,-1.000000 0.000000-2,1.000000 0.000000-1,-1.000000 1.000000-7,1.000000 4.000000-9,-1.000000 3.000000-9,1.000000 3.000000-11,-1.000000-2.000000-9,1.000000-6.000000-8,-1.000000-6.000000-9,1.000000-6.000000-8,1.000000-9.000000-2,3.000000-8.000000 3,3.000000-10.000000 4,4.000000-9.000000 4</inkml:trace>
</inkml:ink>
</file>

<file path=ppt/ink/ink159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6:21"/>
    </inkml:context>
    <inkml:brush xml:id="br0">
      <inkml:brushProperty name="width" value="0.0439573898911476" units="cm"/>
      <inkml:brushProperty name="height" value="0.0439573898911476" units="cm"/>
      <inkml:brushProperty name="color" value="#00BFF3"/>
      <inkml:brushProperty name="ignorePressure" value="0"/>
    </inkml:brush>
  </inkml:definitions>
  <inkml:trace contextRef="#ctx0" brushRef="#br0">85600.000000 12800.000000 500,'114.000000'4.000000'133,"-22.000000"10.000000"-33 ,-22.000000 10.000000-33,-21.000000 9.000000-34,-20.000000 6.000000-19,-15.000000 3.000000-5,-15.000000 3.000000-7,-16.000000 4.000000-5,-10.000000-1.000000-2,-3.000000-3.000000-1,-3.000000-3.000000 1,-2.000000-2.000000 0,0.000000-3.000000 1,7.000000 1.000000 2,6.000000-1.000000 2,7.000000 1.000000 2,11.000000-6.000000 2,20.000000-8.000000 4,18.000000-10.000000 4,20.000000-9.000000 3,8.000000-5.000000 1,1.000000 0.000000-3,-1.000000 0.000000-1,1.000000 0.000000-2,-4.000000 0.000000 0,-6.000000 0.000000-1,-6.000000 0.000000 1,-6.000000 0.000000 0,-7.000000 4.000000 0,-6.000000 10.000000-1,-6.000000 10.000000-2,-6.000000 9.000000 0,-12.000000 13.000000-3,-15.000000 20.000000-1,-15.000000 18.000000-3,-16.000000 20.000000-1,-13.000000 11.000000-4,-9.000000 7.000000-4,-10.000000 6.000000-6,-8.000000 7.000000-5,-1.000000-3.000000-3,9.000000-8.000000-1,10.000000-10.000000-3,10.000000-9.000000-1,7.000000-15.000000-8,6.000000-18.000000-13,7.000000-19.000000-13,6.000000-18.000000-13</inkml:trace>
</inkml:ink>
</file>

<file path=ppt/ink/ink1599.xml><?xml version="1.0" encoding="utf-8"?>
<inkml:ink xmlns:inkml="http://www.w3.org/2003/InkML">
  <annotation type="ScanImages2ExtractSignatures">1</annotation>
  <annotation type="ScanImagesWidth">4522054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6:24"/>
    </inkml:context>
    <inkml:brush xml:id="br0">
      <inkml:brushProperty name="width" value="0.0394412875175476" units="cm"/>
      <inkml:brushProperty name="height" value="0.0394412875175476" units="cm"/>
      <inkml:brushProperty name="color" value="#00BFF3"/>
      <inkml:brushProperty name="ignorePressure" value="0"/>
    </inkml:brush>
  </inkml:definitions>
  <inkml:trace contextRef="#ctx0" brushRef="#br0">94900.000000 23750.000000 557,'0.000000'48.000000'136,"0.000000"-3.000000"-33 ,0.000000-3.000000-32,0.000000-2.000000-34,-2.000000 3.000000-18,-3.000000 14.000000-2,-3.000000 11.000000-3,-2.000000 14.000000-3,-3.000000 11.000000-1,1.000000 14.000000-2,-1.000000 11.000000-1,1.000000 14.000000-1,-1.000000 3.000000-2,1.000000-2.000000-6,-1.000000-3.000000-5,1.000000-3.000000-4,-3.000000-4.000000-6,-2.000000-3.000000-6,-3.000000-3.000000-6,-3.000000-2.000000-6,-1.000000-8.000000-5,4.000000-8.000000-2,3.000000-10.000000-3,3.000000-9.000000-2,3.000000-12.000000 0,3.000000-11.000000 3,3.000000-14.000000 2,4.000000-11.000000 4</inkml:trace>
</inkml:ink>
</file>

<file path=ppt/ink/ink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3:21"/>
    </inkml:context>
    <inkml:brush xml:id="br0">
      <inkml:brushProperty name="width" value="0.040754422545433" units="cm"/>
      <inkml:brushProperty name="height" value="0.040754422545433" units="cm"/>
      <inkml:brushProperty name="color" value="#F2385B"/>
      <inkml:brushProperty name="ignorePressure" value="0"/>
    </inkml:brush>
  </inkml:definitions>
  <inkml:trace contextRef="#ctx0" brushRef="#br0">51750.000000 35350.000000 539,'-47.000000'25.000000'71,"6.000000"0.000000"-8 ,7.000000 0.000000-8,6.000000 0.000000-7,1.000000 3.000000-6,-3.000000 6.000000-6,-3.000000 7.000000-6,-2.000000 6.000000-6,-5.000000 7.000000-5,-2.000000 10.000000-4,-3.000000 10.000000-3,-3.000000 9.000000-5,-7.000000 6.000000-1,-9.000000 3.000000 1,-10.000000 3.000000 2,-8.000000 4.000000 2,0.000000-4.000000-5,14.000000-9.000000-13,11.000000-10.000000-11,14.000000-8.000000-12</inkml:trace>
</inkml:ink>
</file>

<file path=ppt/ink/ink1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0:47"/>
    </inkml:context>
    <inkml:brush xml:id="br0">
      <inkml:brushProperty name="width" value="0.0419912040233612" units="cm"/>
      <inkml:brushProperty name="height" value="0.0419912040233612" units="cm"/>
      <inkml:brushProperty name="color" value="#F2395B"/>
      <inkml:brushProperty name="ignorePressure" value="0"/>
    </inkml:brush>
  </inkml:definitions>
  <inkml:trace contextRef="#ctx0" brushRef="#br0">86100.000000 52250.000000 523,'-44.000000'-47.000000'54,"13.000000"6.000000"-10 ,12.000000 7.000000-9,13.000000 6.000000-11,10.000000 1.000000-4,10.000000-3.000000 2,10.000000-3.000000 0,9.000000-2.000000 3,7.000000 0.000000-1,7.000000 7.000000 0,6.000000 6.000000 0,7.000000 7.000000-2,0.000000 2.000000 0,-2.000000 1.000000-3,-3.000000-1.000000-1,-3.000000 1.000000-2,-7.000000 7.000000-3,-9.000000 16.000000-6,-10.000000 15.000000-6,-8.000000 17.000000-5,-11.000000 8.000000-4,-8.000000 4.000000-2,-10.000000 3.000000-3,-9.000000 3.000000-2,-5.000000-1.000000-1,0.000000-2.000000 0,0.000000-3.000000 0,0.000000-3.000000 0,0.000000-2.000000 3,0.000000 0.000000 5,0.000000 0.000000 6,0.000000 0.000000 6,6.000000-4.000000 6,13.000000-5.000000 7,12.000000-7.000000 7,13.000000-5.000000 8,13.000000-12.000000 0,17.000000-16.000000-7,15.000000-15.000000-7,16.000000-15.000000-7,10.000000-15.000000-7,7.000000-12.000000-7,6.000000-13.000000-8,7.000000-12.000000-8,5.000000-7.000000-10,7.000000 1.000000-13,6.000000-1.000000-14,7.000000 1.000000-13,-9.000000 7.000000-3,-21.000000 16.000000 8,-22.000000 15.000000 7,-22.000000 17.000000 9</inkml:trace>
</inkml:ink>
</file>

<file path=ppt/ink/ink1600.xml><?xml version="1.0" encoding="utf-8"?>
<inkml:ink xmlns:inkml="http://www.w3.org/2003/InkML">
  <annotation type="ScanImages2ExtractSignatures">1</annotation>
  <annotation type="ScanImagesWidth">-2108472320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6:24"/>
    </inkml:context>
    <inkml:brush xml:id="br0">
      <inkml:brushProperty name="width" value="0.0444639213383198" units="cm"/>
      <inkml:brushProperty name="height" value="0.0444639213383198" units="cm"/>
      <inkml:brushProperty name="color" value="#00BFF3"/>
      <inkml:brushProperty name="ignorePressure" value="0"/>
    </inkml:brush>
  </inkml:definitions>
  <inkml:trace contextRef="#ctx0" brushRef="#br0">95750.000000 24050.000000 494,'-25.000000'31.000000'134,"0.000000"13.000000"-30 ,0.000000 12.000000-28,0.000000 13.000000-30,1.000000 4.000000-16,4.000000-3.000000-6,3.000000-3.000000-4,3.000000-2.000000-4,1.000000-1.000000-4,1.000000 3.000000-1,-1.000000 3.000000-1,1.000000 4.000000-2,1.000000 1.000000-1,3.000000 0.000000-2,3.000000 0.000000-3,4.000000 0.000000-2,1.000000-4.000000 0,0.000000-5.000000-2,0.000000-7.000000 0,0.000000-5.000000-1,1.000000-6.000000 0,4.000000-3.000000-2,3.000000-3.000000-1,3.000000-2.000000-2,4.000000-6.000000-1,7.000000-6.000000-2,6.000000-6.000000-2,7.000000-6.000000-2,2.000000-6.000000-1,1.000000-2.000000 0,-1.000000-3.000000 0,1.000000-3.000000-1,1.000000-9.000000 1,3.000000-11.000000 1,3.000000-14.000000 1,4.000000-11.000000 1,1.000000-12.000000 2,0.000000-9.000000 2,0.000000-10.000000 1,0.000000-8.000000 2,-5.000000-8.000000 1,-9.000000-2.000000 0,-10.000000-3.000000 1,-8.000000-3.000000 0,-6.000000 2.000000 1,1.000000 10.000000 2,-1.000000 10.000000 2,1.000000 9.000000 1,-4.000000 9.000000 1,-6.000000 9.000000 2,-6.000000 10.000000 2,-6.000000 10.000000 0,-6.000000 4.000000 0,-2.000000 0.000000-1,-3.000000 0.000000-3,-3.000000 0.000000-2,-4.000000 3.000000 0,-3.000000 6.000000 0,-3.000000 7.000000 0,-2.000000 6.000000 1,-3.000000 4.000000-1,1.000000 4.000000 1,-1.000000 3.000000-1,1.000000 3.000000 0,-1.000000 3.000000-11,1.000000 3.000000-22,-1.000000 3.000000-20,1.000000 4.000000-22</inkml:trace>
</inkml:ink>
</file>

<file path=ppt/ink/ink1601.xml><?xml version="1.0" encoding="utf-8"?>
<inkml:ink xmlns:inkml="http://www.w3.org/2003/InkML">
  <annotation type="ScanImages2ExtractSignatures">1</annotation>
  <annotation type="ScanImagesWidth">1912627456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6:25"/>
    </inkml:context>
    <inkml:brush xml:id="br0">
      <inkml:brushProperty name="width" value="0.0400410071015358" units="cm"/>
      <inkml:brushProperty name="height" value="0.0400410071015358" units="cm"/>
      <inkml:brushProperty name="color" value="#00BFF3"/>
      <inkml:brushProperty name="ignorePressure" value="0"/>
    </inkml:brush>
  </inkml:definitions>
  <inkml:trace contextRef="#ctx0" brushRef="#br0">96600.000000 23500.000000 549,'-19.000000'-24.000000'18,"13.000000"4.000000"19 ,12.000000 3.000000 20,13.000000 3.000000 19,9.000000 3.000000 2,6.000000 3.000000-16,7.000000 3.000000-16,6.000000 4.000000-15,6.000000 1.000000-11,6.000000 0.000000-5,7.000000 0.000000-7,6.000000 0.000000-6,-1.000000 0.000000-6,-5.000000 0.000000-9,-7.000000 0.000000-9,-5.000000 0.000000-8,-6.000000 0.000000-7,-3.000000 0.000000-5,-3.000000 0.000000-4,-2.000000 0.000000-6,-5.000000-2.000000 1,-2.000000-3.000000 9,-3.000000-3.000000 8,-3.000000-2.000000 7</inkml:trace>
</inkml:ink>
</file>

<file path=ppt/ink/ink1602.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6:25"/>
    </inkml:context>
    <inkml:brush xml:id="br0">
      <inkml:brushProperty name="width" value="0.0391706675291061" units="cm"/>
      <inkml:brushProperty name="height" value="0.0391706675291061" units="cm"/>
      <inkml:brushProperty name="color" value="#00BFF3"/>
      <inkml:brushProperty name="ignorePressure" value="0"/>
    </inkml:brush>
  </inkml:definitions>
  <inkml:trace contextRef="#ctx0" brushRef="#br0">97750.000000 22900.000000 561,'68.000000'-88.000000'60,"-11.000000"26.000000"-8 ,-14.000000 24.000000-10,-11.000000 26.000000-8,-6.000000 13.000000-5,4.000000 4.000000 0,3.000000 3.000000 0,3.000000 3.000000 0,-1.000000 9.000000-1,-2.000000 16.000000-2,-3.000000 15.000000-2,-3.000000 17.000000-2,-7.000000 5.000000-3,-9.000000-3.000000-8,-10.000000-3.000000-6,-8.000000-2.000000-8,-11.000000-5.000000-4,-8.000000-2.000000-3,-10.000000-3.000000-2,-9.000000-3.000000-3,-5.000000-4.000000-1,0.000000-3.000000 0,0.000000-3.000000 0,0.000000-2.000000 1,3.000000-6.000000 1,6.000000-6.000000 1,7.000000-6.000000 3,6.000000-6.000000 2,15.000000-6.000000 5,26.000000-2.000000 7,24.000000-3.000000 7,26.000000-3.000000 7,10.000000-4.000000-3,-3.000000-3.000000-13,-3.000000-3.000000-13,-2.000000-2.000000-14,-6.000000-1.000000-9,-6.000000 3.000000-9,-6.000000 3.000000-6,-6.000000 4.000000-8,-6.000000-1.000000 1,-2.000000-3.000000 8,-3.000000-3.000000 10,-3.000000-2.000000 8</inkml:trace>
</inkml:ink>
</file>

<file path=ppt/ink/ink16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6:26"/>
    </inkml:context>
    <inkml:brush xml:id="br0">
      <inkml:brushProperty name="width" value="0.0399879403412342" units="cm"/>
      <inkml:brushProperty name="height" value="0.0399879403412342" units="cm"/>
      <inkml:brushProperty name="color" value="#00BFF3"/>
      <inkml:brushProperty name="ignorePressure" value="0"/>
    </inkml:brush>
  </inkml:definitions>
  <inkml:trace contextRef="#ctx0" brushRef="#br0">98950.000000 23350.000000 550,'23.000000'25.000000'144,"-3.000000"0.000000"-32 ,-3.000000 0.000000-33,-2.000000 0.000000-32,-1.000000 1.000000-20,3.000000 4.000000-6,3.000000 3.000000-8,4.000000 3.000000-6</inkml:trace>
</inkml:ink>
</file>

<file path=ppt/ink/ink160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6:27"/>
    </inkml:context>
    <inkml:brush xml:id="br0">
      <inkml:brushProperty name="width" value="0.0364162549376488" units="cm"/>
      <inkml:brushProperty name="height" value="0.0364162549376488" units="cm"/>
      <inkml:brushProperty name="color" value="#00BFF3"/>
      <inkml:brushProperty name="ignorePressure" value="0"/>
    </inkml:brush>
  </inkml:definitions>
  <inkml:trace contextRef="#ctx0" brushRef="#br0">99350.000000 22550.000000 604,'-63.000000'-22.000000'52,"26.000000"6.000000"-2 ,24.000000 7.000000 0,26.000000 6.000000-2,16.000000 4.000000-6,10.000000 4.000000-10,10.000000 3.000000-10,9.000000 3.000000-11,1.000000-1.000000-6,-6.000000-2.000000-5,-6.000000-3.000000-5,-6.000000-3.000000-4,-6.000000-1.000000-3,-2.000000 4.000000-3,-3.000000 3.000000-1,-3.000000 3.000000-1,-6.000000 3.000000 0,-5.000000 3.000000 7,-7.000000 3.000000 4,-5.000000 4.000000 6,-6.000000 4.000000 2,-3.000000 6.000000 0,-3.000000 7.000000 0,-2.000000 6.000000-1,-5.000000 3.000000 3,-2.000000 0.000000 8,-3.000000 0.000000 6,-3.000000 0.000000 7,-2.000000 0.000000 2,0.000000 0.000000-2,0.000000 0.000000-1,0.000000 0.000000-3,1.000000 0.000000-4,4.000000 0.000000-8,3.000000 0.000000-8,3.000000 0.000000-7,1.000000-2.000000-7,1.000000-3.000000-6,-1.000000-3.000000-7,1.000000-2.000000-6,1.000000-5.000000-3,3.000000-2.000000-2,3.000000-3.000000-2,4.000000-3.000000-1</inkml:trace>
</inkml:ink>
</file>

<file path=ppt/ink/ink160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6:27"/>
    </inkml:context>
    <inkml:brush xml:id="br0">
      <inkml:brushProperty name="width" value="0.0339429005980492" units="cm"/>
      <inkml:brushProperty name="height" value="0.0339429005980492" units="cm"/>
      <inkml:brushProperty name="color" value="#00BFF3"/>
      <inkml:brushProperty name="ignorePressure" value="0"/>
    </inkml:brush>
  </inkml:definitions>
  <inkml:trace contextRef="#ctx0" brushRef="#br0">100250.000000 22100.000000 648,'46.000000'-24.000000'5,"-5.000000"4.000000"13 ,-7.000000 3.000000 10,-5.000000 3.000000 12,-3.000000 3.000000 4,4.000000 3.000000-5,3.000000 3.000000-3,3.000000 4.000000-5,-1.000000 5.000000-4,-2.000000 10.000000-4,-3.000000 10.000000-5,-3.000000 9.000000-4,-6.000000 6.000000-4,-5.000000 3.000000-2,-7.000000 3.000000-2,-5.000000 4.000000-3,-8.000000 1.000000-1,-5.000000 0.000000-3,-7.000000 0.000000-1,-5.000000 0.000000-1,-6.000000 0.000000-3,-3.000000 0.000000 0,-3.000000 0.000000-3,-2.000000 0.000000-1,-1.000000-4.000000 0,3.000000-5.000000 3,3.000000-7.000000 4,4.000000-5.000000 2,5.000000-4.000000 2,10.000000 0.000000 1,10.000000 0.000000 0,9.000000 0.000000 2,7.000000-2.000000-1,7.000000-3.000000 1,6.000000-3.000000-1,7.000000-2.000000-1,2.000000-3.000000 0,1.000000 1.000000 0,-1.000000-1.000000-1,1.000000 1.000000-1,-4.000000 1.000000 1,-6.000000 3.000000 0,-6.000000 3.000000 0,-6.000000 4.000000 1,-6.000000 2.000000-1,-2.000000 4.000000-2,-3.000000 3.000000-3,-3.000000 3.000000-3,-7.000000 4.000000-3,-9.000000 7.000000-3,-10.000000 6.000000-3,-8.000000 7.000000-3,-15.000000 5.000000-6,-19.000000 7.000000-6,-18.000000 6.000000-6,-19.000000 7.000000-7,1.000000-6.000000 1,22.000000-15.000000 7,22.000000-15.000000 7,23.000000-16.000000 7,10.000000-10.000000 3,0.000000-3.000000 0,0.000000-3.000000-2,0.000000-2.000000 0</inkml:trace>
</inkml:ink>
</file>

<file path=ppt/ink/ink1606.xml><?xml version="1.0" encoding="utf-8"?>
<inkml:ink xmlns:inkml="http://www.w3.org/2003/InkML">
  <annotation type="ScanImages2ExtractSignatures">1</annotation>
  <annotation type="ScanImagesWidth">1546066244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6:30"/>
    </inkml:context>
    <inkml:brush xml:id="br0">
      <inkml:brushProperty name="width" value="0.0372973829507828" units="cm"/>
      <inkml:brushProperty name="height" value="0.0372973829507828" units="cm"/>
      <inkml:brushProperty name="color" value="#00BFF3"/>
      <inkml:brushProperty name="ignorePressure" value="0"/>
    </inkml:brush>
  </inkml:definitions>
  <inkml:trace contextRef="#ctx0" brushRef="#br0">94250.000000 23400.000000 589,'-72.000000'3.000000'5,"6.000000"6.000000"8 ,7.000000 7.000000 9,6.000000 6.000000 9,1.000000 9.000000 4,-3.000000 13.000000 0,-3.000000 12.000000-1,-2.000000 13.000000 1,-1.000000 9.000000-3,3.000000 6.000000-3,3.000000 7.000000-4,4.000000 6.000000-3,4.000000 6.000000-3,6.000000 6.000000-1,7.000000 7.000000 0,6.000000 6.000000-2,6.000000 3.000000-4,6.000000 0.000000-4,7.000000 0.000000-7,6.000000 0.000000-4,13.000000-4.000000-7,23.000000-5.000000-8,22.000000-7.000000-8,22.000000-5.000000-8,15.000000-11.000000-4,9.000000-11.000000-2,10.000000-14.000000-2,10.000000-11.000000-3,-3.000000-12.000000 2,-11.000000-9.000000 2,-14.000000-10.000000 2,-11.000000-8.000000 3,-9.000000-8.000000 4,-3.000000-2.000000 5,-3.000000-3.000000 5,-2.000000-3.000000 6</inkml:trace>
</inkml:ink>
</file>

<file path=ppt/ink/ink16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6:31"/>
    </inkml:context>
    <inkml:brush xml:id="br0">
      <inkml:brushProperty name="width" value="0.0423744767904282" units="cm"/>
      <inkml:brushProperty name="height" value="0.0423744767904282" units="cm"/>
      <inkml:brushProperty name="color" value="#00BFF3"/>
      <inkml:brushProperty name="ignorePressure" value="0"/>
    </inkml:brush>
  </inkml:definitions>
  <inkml:trace contextRef="#ctx0" brushRef="#br0">100700.000000 24650.000000 519,'68.000000'28.000000'100,"-11.000000"6.000000"-19 ,-14.000000 7.000000-17,-11.000000 6.000000-19,-9.000000 4.000000-10,-3.000000 4.000000-5,-3.000000 3.000000-4,-2.000000 3.000000-5,-5.000000 3.000000-3,-2.000000 3.000000-3,-3.000000 3.000000-4,-3.000000 4.000000-3,-4.000000 1.000000-1,-3.000000 0.000000-1,-3.000000 0.000000-1,-2.000000 0.000000 1,-6.000000-4.000000-4,-6.000000-5.000000-2,-6.000000-7.000000-5,-6.000000-5.000000-4,-12.000000-4.000000-7,-15.000000 0.000000-12,-15.000000 0.000000-10,-16.000000 0.000000-11,-4.000000-4.000000-5,10.000000-5.000000 3,10.000000-7.000000 2,9.000000-5.000000 3,9.000000-8.000000 3,9.000000-5.000000 2,10.000000-7.000000 3,10.000000-5.000000 2</inkml:trace>
</inkml:ink>
</file>

<file path=ppt/ink/ink1608.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6:32"/>
    </inkml:context>
    <inkml:brush xml:id="br0">
      <inkml:brushProperty name="width" value="0.0396734550595284" units="cm"/>
      <inkml:brushProperty name="height" value="0.0396734550595284" units="cm"/>
      <inkml:brushProperty name="color" value="#00BFF3"/>
      <inkml:brushProperty name="ignorePressure" value="0"/>
    </inkml:brush>
  </inkml:definitions>
  <inkml:trace contextRef="#ctx0" brushRef="#br0">101900.000000 21000.000000 554,'26.000000'-44.000000'6,"4.000000"13.000000"11 ,3.000000 12.000000 11,3.000000 13.000000 11,-1.000000 9.000000 6,-2.000000 6.000000 0,-3.000000 7.000000 0,-3.000000 6.000000 0,-4.000000 4.000000-4,-3.000000 4.000000-7,-3.000000 3.000000-8,-2.000000 3.000000-8,-5.000000 6.000000-4,-2.000000 9.000000-2,-3.000000 10.000000-1,-3.000000 10.000000-2,-7.000000 2.000000-2,-9.000000-3.000000-4,-10.000000-3.000000-2,-8.000000-2.000000-5,-6.000000-5.000000-1,1.000000-2.000000-1,-1.000000-3.000000 0,1.000000-3.000000-2,8.000000-7.000000 2,20.000000-9.000000 1,18.000000-10.000000 1,20.000000-8.000000 1,13.000000-9.000000 2,9.000000-6.000000 1,10.000000-6.000000 2,10.000000-6.000000 0,2.000000-4.000000-3,-3.000000 1.000000-9,-3.000000-1.000000-9,-2.000000 1.000000-9,-6.000000-1.000000-10,-6.000000 1.000000-13,-6.000000-1.000000-13,-6.000000 1.000000-12</inkml:trace>
</inkml:ink>
</file>

<file path=ppt/ink/ink1609.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6:50"/>
    </inkml:context>
    <inkml:brush xml:id="br0">
      <inkml:brushProperty name="width" value="0.0444778203964233" units="cm"/>
      <inkml:brushProperty name="height" value="0.0444778203964233" units="cm"/>
      <inkml:brushProperty name="color" value="#00BFF3"/>
      <inkml:brushProperty name="ignorePressure" value="0"/>
    </inkml:brush>
  </inkml:definitions>
  <inkml:trace contextRef="#ctx0" brushRef="#br0">96750.000000 28200.000000 494,'-40.000000'21.000000'10,"23.000000"-5.000000"18 ,22.000000-7.000000 19,22.000000-5.000000 18,12.000000-4.000000 5,3.000000 0.000000-11,3.000000 0.000000-10,4.000000 0.000000-11,4.000000 0.000000-8,6.000000 0.000000-2,7.000000 0.000000-4,6.000000 0.000000-3,4.000000 0.000000-5,4.000000 0.000000-5,3.000000 0.000000-5,3.000000 0.000000-6,-1.000000 0.000000-2,-2.000000 0.000000 1,-3.000000 0.000000 3,-3.000000 0.000000 1,-4.000000-2.000000-1,-3.000000-3.000000-6,-3.000000-3.000000-6,-2.000000-2.000000-4</inkml:trace>
</inkml:ink>
</file>

<file path=ppt/ink/ink161.xml><?xml version="1.0" encoding="utf-8"?>
<inkml:ink xmlns:inkml="http://www.w3.org/2003/InkML">
  <annotation type="ScanImages2ExtractSignatures">1</annotation>
  <annotation type="ScanImagesWidth">-2069778400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0:49"/>
    </inkml:context>
    <inkml:brush xml:id="br0">
      <inkml:brushProperty name="width" value="0.0379346087574959" units="cm"/>
      <inkml:brushProperty name="height" value="0.0379346087574959" units="cm"/>
      <inkml:brushProperty name="color" value="#F2395B"/>
      <inkml:brushProperty name="ignorePressure" value="0"/>
    </inkml:brush>
  </inkml:definitions>
  <inkml:trace contextRef="#ctx0" brushRef="#br0">92750.000000 52000.000000 579,'26.000000'-22.000000'102,"4.000000"6.000000"-22 ,3.000000 7.000000-23,3.000000 6.000000-23,-2.000000 6.000000-12,-6.000000 6.000000-2,-6.000000 7.000000-1,-6.000000 6.000000-3,-7.000000 7.000000-7,-6.000000 10.000000-10,-6.000000 10.000000-11,-6.000000 9.000000-10,-6.000000 1.000000-4,-2.000000-6.000000 5,-3.000000-6.000000 3,-3.000000-6.000000 5,1.000000-6.000000 3,6.000000-2.000000 2,7.000000-3.000000 2,6.000000-3.000000 2,6.000000-4.000000 4,6.000000-3.000000 5,7.000000-3.000000 3,6.000000-2.000000 6,6.000000-1.000000 1,6.000000 3.000000 1,7.000000 3.000000 0,6.000000 4.000000 1,3.000000-1.000000-1,0.000000-3.000000-2,0.000000-3.000000 0,0.000000-2.000000-2,-4.000000-1.000000-1,-5.000000 3.000000 0,-7.000000 3.000000 0,-5.000000 4.000000 0,-11.000000 5.000000-3,-11.000000 10.000000-4,-14.000000 10.000000-7,-11.000000 9.000000-4,-11.000000-1.000000-4,-5.000000-8.000000-3,-7.000000-10.000000-1,-5.000000-9.000000-2,-4.000000-5.000000-3,0.000000 0.000000-2,0.000000 0.000000-3,0.000000 0.000000-2,1.000000-4.000000-2,4.000000-5.000000-3,3.000000-7.000000-1,3.000000-5.000000-3</inkml:trace>
</inkml:ink>
</file>

<file path=ppt/ink/ink1610.xml><?xml version="1.0" encoding="utf-8"?>
<inkml:ink xmlns:inkml="http://www.w3.org/2003/InkML">
  <annotation type="ScanImages2ExtractSignatures">1</annotation>
  <annotation type="ScanImagesWidth">1912627456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6:50"/>
    </inkml:context>
    <inkml:brush xml:id="br0">
      <inkml:brushProperty name="width" value="0.0416827313601971" units="cm"/>
      <inkml:brushProperty name="height" value="0.0416827313601971" units="cm"/>
      <inkml:brushProperty name="color" value="#00BFF3"/>
      <inkml:brushProperty name="ignorePressure" value="0"/>
    </inkml:brush>
  </inkml:definitions>
  <inkml:trace contextRef="#ctx0" brushRef="#br0">96800.000000 28900.000000 527,'-38.000000'0.000000'56,"26.000000"0.000000"3 ,24.000000 0.000000 5,26.000000 0.000000 5,15.000000 0.000000-5,6.000000 0.000000-14,7.000000 0.000000-14,6.000000 0.000000-14,4.000000 0.000000-8,4.000000 0.000000-1,3.000000 0.000000-1,3.000000 0.000000-2,3.000000-2.000000-6,3.000000-3.000000-14,3.000000-3.000000-12,4.000000-2.000000-13,-4.000000-3.000000-10,-9.000000 1.000000-6,-10.000000-1.000000-5,-8.000000 1.000000-7</inkml:trace>
</inkml:ink>
</file>

<file path=ppt/ink/ink161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6:51"/>
    </inkml:context>
    <inkml:brush xml:id="br0">
      <inkml:brushProperty name="width" value="0.0346628688275814" units="cm"/>
      <inkml:brushProperty name="height" value="0.0346628688275814" units="cm"/>
      <inkml:brushProperty name="color" value="#00BFF3"/>
      <inkml:brushProperty name="ignorePressure" value="0"/>
    </inkml:brush>
  </inkml:definitions>
  <inkml:trace contextRef="#ctx0" brushRef="#br0">99850.000000 27500.000000 634,'-22.000000'29.000000'107,"6.000000"10.000000"-23 ,7.000000 10.000000-24,6.000000 9.000000-23,3.000000 9.000000-14,0.000000 9.000000-4,0.000000 10.000000-5,0.000000 10.000000-3,-4.000000 5.000000-4,-5.000000 4.000000-4,-7.000000 3.000000-3,-5.000000 3.000000-4,-6.000000 1.000000-3,-3.000000 1.000000-4,-3.000000-1.000000-4,-2.000000 1.000000-4,-1.000000-4.000000-3,3.000000-6.000000-3,3.000000-6.000000-3,4.000000-6.000000-3,2.000000-10.000000-2,4.000000-12.000000 1,3.000000-13.000000-1,3.000000-12.000000-1</inkml:trace>
</inkml:ink>
</file>

<file path=ppt/ink/ink1612.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6:52"/>
    </inkml:context>
    <inkml:brush xml:id="br0">
      <inkml:brushProperty name="width" value="0.0441546142101288" units="cm"/>
      <inkml:brushProperty name="height" value="0.0441546142101288" units="cm"/>
      <inkml:brushProperty name="color" value="#00BFF3"/>
      <inkml:brushProperty name="ignorePressure" value="0"/>
    </inkml:brush>
  </inkml:definitions>
  <inkml:trace contextRef="#ctx0" brushRef="#br0">100450.000000 27850.000000 498,'-25.000000'73.000000'119,"0.000000"-3.000000"-26 ,0.000000-3.000000-26,0.000000-2.000000-26,1.000000-1.000000-15,4.000000 3.000000-4,3.000000 3.000000-4,3.000000 4.000000-4,1.000000-1.000000-2,1.000000-3.000000 0,-1.000000-3.000000-1,1.000000-2.000000-1,1.000000-5.000000 0,3.000000-2.000000 0,3.000000-3.000000 1,4.000000-3.000000 1,1.000000-4.000000-3,0.000000-3.000000-4,0.000000-3.000000-6,0.000000-2.000000-4,4.000000-6.000000-3,10.000000-6.000000-2,10.000000-6.000000-2,9.000000-6.000000-2,7.000000-10.000000-1,7.000000-12.000000-1,6.000000-13.000000-3,7.000000-12.000000 0,0.000000-10.000000-1,-2.000000-6.000000 3,-3.000000-6.000000 2,-3.000000-6.000000 1,-6.000000-1.000000 3,-5.000000 7.000000 0,-7.000000 6.000000 0,-5.000000 7.000000 2,-8.000000 0.000000-1,-5.000000-2.000000 2,-7.000000-3.000000 0,-5.000000-3.000000 1,-6.000000-1.000000 1,-3.000000 4.000000 0,-3.000000 3.000000 0,-2.000000 3.000000 1,-5.000000 4.000000 1,-2.000000 7.000000-1,-3.000000 6.000000 0,-3.000000 7.000000 0,-4.000000 4.000000-1,-3.000000 3.000000-5,-3.000000 3.000000-2,-2.000000 4.000000-5,-3.000000 2.000000-1,1.000000 4.000000-3,-1.000000 3.000000 0,1.000000 3.000000-1,1.000000 1.000000-1,3.000000 1.000000 1,3.000000-1.000000 1,4.000000 1.000000 0,2.000000-1.000000 3,4.000000 1.000000 2,3.000000-1.000000 2,3.000000 1.000000 3</inkml:trace>
</inkml:ink>
</file>

<file path=ppt/ink/ink1613.xml><?xml version="1.0" encoding="utf-8"?>
<inkml:ink xmlns:inkml="http://www.w3.org/2003/InkML">
  <annotation type="ScanImages2ExtractSignatures">1</annotation>
  <annotation type="ScanImagesWidth">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6:57"/>
    </inkml:context>
    <inkml:brush xml:id="br0">
      <inkml:brushProperty name="width" value="0.0395023301243782" units="cm"/>
      <inkml:brushProperty name="height" value="0.0395023301243782" units="cm"/>
      <inkml:brushProperty name="color" value="#00BFF3"/>
      <inkml:brushProperty name="ignorePressure" value="0"/>
    </inkml:brush>
  </inkml:definitions>
  <inkml:trace contextRef="#ctx0" brushRef="#br0">101500.000000 27850.000000 556,'-38.000000'0.000000'11,"26.000000"0.000000"21 ,24.000000 0.000000 21,26.000000 0.000000 22,10.000000 0.000000 3,-3.000000 0.000000-16,-3.000000 0.000000-16,-2.000000 0.000000-15,-3.000000 0.000000-10,1.000000 0.000000-4,-1.000000 0.000000-6,1.000000 0.000000-5,2.000000-2.000000-8,7.000000-3.000000-16,6.000000-3.000000-13,7.000000-2.000000-14</inkml:trace>
</inkml:ink>
</file>

<file path=ppt/ink/ink1614.xml><?xml version="1.0" encoding="utf-8"?>
<inkml:ink xmlns:inkml="http://www.w3.org/2003/InkML">
  <annotation type="ScanImages2ExtractSignatures">1</annotation>
  <annotation type="ScanImagesWidth">872426752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6:58"/>
    </inkml:context>
    <inkml:brush xml:id="br0">
      <inkml:brushProperty name="width" value="0.0450688488781452" units="cm"/>
      <inkml:brushProperty name="height" value="0.0450688488781452" units="cm"/>
      <inkml:brushProperty name="color" value="#00BFF3"/>
      <inkml:brushProperty name="ignorePressure" value="0"/>
    </inkml:brush>
  </inkml:definitions>
  <inkml:trace contextRef="#ctx0" brushRef="#br0">102400.000000 27250.000000 488,'0.000000'50.000000'136,"0.000000"0.000000"-31 ,0.000000 0.000000-30,0.000000 0.000000-32,0.000000 1.000000-17,0.000000 4.000000-3,0.000000 3.000000-4,0.000000 3.000000-2,0.000000-1.000000-2,0.000000-2.000000-2,0.000000-3.000000-1,0.000000-3.000000-1,1.000000-4.000000-2,4.000000-3.000000-4,3.000000-3.000000-2,3.000000-2.000000-4,1.000000-3.000000-3,1.000000 1.000000-3,-1.000000-1.000000-3,1.000000 1.000000-3,-7.000000 1.000000-5,-12.000000 3.000000-8,-13.000000 3.000000-7,-12.000000 4.000000-6,-10.000000-1.000000-2,-6.000000-3.000000 5,-6.000000-3.000000 5,-6.000000-2.000000 6,-4.000000-3.000000 1,1.000000 1.000000 0,-1.000000-1.000000-1,1.000000 1.000000-1,2.000000-4.000000 0,7.000000-6.000000 0,6.000000-6.000000 1,7.000000-6.000000-1</inkml:trace>
</inkml:ink>
</file>

<file path=ppt/ink/ink1615.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6:58"/>
    </inkml:context>
    <inkml:brush xml:id="br0">
      <inkml:brushProperty name="width" value="0.0342479385435581" units="cm"/>
      <inkml:brushProperty name="height" value="0.0342479385435581" units="cm"/>
      <inkml:brushProperty name="color" value="#00BFF3"/>
      <inkml:brushProperty name="ignorePressure" value="0"/>
    </inkml:brush>
  </inkml:definitions>
  <inkml:trace contextRef="#ctx0" brushRef="#br0">102450.000000 27850.000000 642,'50.000000'0.000000'35,"0.000000"0.000000"7 ,0.000000 0.000000 5,0.000000 0.000000 7,0.000000 0.000000-1,0.000000 0.000000-10,0.000000 0.000000-8,0.000000 0.000000-10,-2.000000 0.000000-9,-3.000000 0.000000-9,-3.000000 0.000000-8,-2.000000 0.000000-8,-5.000000 1.000000-11,-2.000000 4.000000-11,-3.000000 3.000000-12,-3.000000 3.000000-11,-9.000000 1.000000-5,-11.000000 1.000000 4,-14.000000-1.000000 3,-11.000000 1.000000 3</inkml:trace>
</inkml:ink>
</file>

<file path=ppt/ink/ink1616.xml><?xml version="1.0" encoding="utf-8"?>
<inkml:ink xmlns:inkml="http://www.w3.org/2003/InkML">
  <annotation type="ScanImages2ExtractSignatures">1</annotation>
  <annotation type="ScanImagesWidth">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6:59"/>
    </inkml:context>
    <inkml:brush xml:id="br0">
      <inkml:brushProperty name="width" value="0.037315234541893" units="cm"/>
      <inkml:brushProperty name="height" value="0.037315234541893" units="cm"/>
      <inkml:brushProperty name="color" value="#00BFF3"/>
      <inkml:brushProperty name="ignorePressure" value="0"/>
    </inkml:brush>
  </inkml:definitions>
  <inkml:trace contextRef="#ctx0" brushRef="#br0">103350.000000 28250.000000 589,'3.000000'93.000000'179,"6.000000"-11.000000"-50 ,7.000000-14.000000-52,6.000000-11.000000-52</inkml:trace>
</inkml:ink>
</file>

<file path=ppt/ink/ink161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6:59"/>
    </inkml:context>
    <inkml:brush xml:id="br0">
      <inkml:brushProperty name="width" value="0.0377843603491783" units="cm"/>
      <inkml:brushProperty name="height" value="0.0377843603491783" units="cm"/>
      <inkml:brushProperty name="color" value="#00BFF3"/>
      <inkml:brushProperty name="ignorePressure" value="0"/>
    </inkml:brush>
  </inkml:definitions>
  <inkml:trace contextRef="#ctx0" brushRef="#br0">104150.000000 27000.000000 582,'-49.000000'73.000000'125,"4.000000"-3.000000"-28 ,3.000000-3.000000-30,3.000000-2.000000-28,1.000000-1.000000-18,1.000000 3.000000-4,-1.000000 3.000000-5,1.000000 4.000000-5,1.000000-1.000000-2,3.000000-3.000000 0,3.000000-3.000000 0,4.000000-2.000000-1,4.000000-6.000000 0,6.000000-6.000000 0,7.000000-6.000000-2,6.000000-6.000000 1,7.000000-7.000000-2,10.000000-6.000000-3,10.000000-6.000000-2,9.000000-6.000000-2,10.000000-7.000000-2,14.000000-6.000000 1,11.000000-6.000000-1,14.000000-6.000000 1,3.000000-7.000000-4,-2.000000-6.000000-9,-3.000000-6.000000-8,-3.000000-6.000000-7,-7.000000-4.000000-6,-9.000000 1.000000 1,-10.000000-1.000000-1,-8.000000 1.000000 0,-9.000000 1.000000 1,-6.000000 3.000000 2,-6.000000 3.000000 2,-6.000000 4.000000 2,-7.000000 1.000000 4,-6.000000 0.000000 6,-6.000000 0.000000 6,-6.000000 0.000000 5</inkml:trace>
</inkml:ink>
</file>

<file path=ppt/ink/ink161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7:00"/>
    </inkml:context>
    <inkml:brush xml:id="br0">
      <inkml:brushProperty name="width" value="0.0404280610382557" units="cm"/>
      <inkml:brushProperty name="height" value="0.0404280610382557" units="cm"/>
      <inkml:brushProperty name="color" value="#00BFF3"/>
      <inkml:brushProperty name="ignorePressure" value="0"/>
    </inkml:brush>
  </inkml:definitions>
  <inkml:trace contextRef="#ctx0" brushRef="#br0">104500.000000 27200.000000 544,'-24.000000'-24.000000'1,"4.000000"4.000000"2 ,3.000000 3.000000 2,3.000000 3.000000 2,-1.000000 10.000000 10,-2.000000 20.000000 18,-3.000000 18.000000 19,-3.000000 20.000000 18,-2.000000 11.000000 1,0.000000 7.000000-13,0.000000 6.000000-13,0.000000 7.000000-15,3.000000 4.000000-10,6.000000 3.000000-6,7.000000 3.000000-7,6.000000 4.000000-7,3.000000-1.000000-9,0.000000-3.000000-13,0.000000-3.000000-13,0.000000-2.000000-13,-4.000000-8.000000-5,-5.000000-8.000000 3,-7.000000-10.000000 2,-5.000000-9.000000 3,-3.000000-7.000000 3,4.000000-3.000000 3,3.000000-3.000000 3,3.000000-2.000000 3,1.000000-6.000000 3,1.000000-6.000000 3,-1.000000-6.000000 2,1.000000-6.000000 3</inkml:trace>
</inkml:ink>
</file>

<file path=ppt/ink/ink161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7:00"/>
    </inkml:context>
    <inkml:brush xml:id="br0">
      <inkml:brushProperty name="width" value="0.0486429519951344" units="cm"/>
      <inkml:brushProperty name="height" value="0.0486429519951344" units="cm"/>
      <inkml:brushProperty name="color" value="#00BFF3"/>
      <inkml:brushProperty name="ignorePressure" value="0"/>
    </inkml:brush>
  </inkml:definitions>
  <inkml:trace contextRef="#ctx0" brushRef="#br0">105550.000000 26650.000000 452,'-47.000000'3.000000'98,"6.000000"6.000000"-21 ,7.000000 7.000000-22,6.000000 6.000000-21,3.000000 7.000000-10,0.000000 10.000000 1,0.000000 10.000000 4,0.000000 9.000000 1,0.000000 6.000000-1,0.000000 3.000000-5,0.000000 3.000000-4,0.000000 4.000000-4,0.000000 4.000000-3,0.000000 6.000000-1,0.000000 7.000000 0,0.000000 6.000000 0,0.000000 3.000000-2,0.000000 0.000000-1,0.000000 0.000000-3,0.000000 0.000000-1,3.000000-4.000000-2,6.000000-5.000000-1,7.000000-7.000000 0,6.000000-5.000000-2,6.000000-6.000000-4,6.000000-3.000000-10,7.000000-3.000000-9,6.000000-2.000000-10,6.000000-11.000000-4,6.000000-15.000000 1,7.000000-15.000000 3,6.000000-16.000000 2,3.000000-13.000000 2,0.000000-9.000000 4,0.000000-10.000000 3,0.000000-8.000000 4,-4.000000-8.000000 3,-5.000000-2.000000 1,-7.000000-3.000000 1,-5.000000-3.000000 1,-9.000000 1.000000 3,-9.000000 6.000000 4,-10.000000 7.000000 5,-8.000000 6.000000 5,-9.000000 4.000000 2,-6.000000 4.000000-1,-6.000000 3.000000 0,-6.000000 3.000000 0,-7.000000 7.000000-3,-6.000000 14.000000-6,-6.000000 11.000000-5,-6.000000 14.000000-6,-2.000000 5.000000-3,3.000000 1.000000-4,3.000000-1.000000-3,4.000000 1.000000-3,5.000000-3.000000-2,10.000000-2.000000 0,10.000000-3.000000 0,9.000000-3.000000 0</inkml:trace>
</inkml:ink>
</file>

<file path=ppt/ink/ink162.xml><?xml version="1.0" encoding="utf-8"?>
<inkml:ink xmlns:inkml="http://www.w3.org/2003/InkML">
  <annotation type="ScanImages2ExtractSignatures">1</annotation>
  <annotation type="ScanImagesWidth">909455937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0:49"/>
    </inkml:context>
    <inkml:brush xml:id="br0">
      <inkml:brushProperty name="width" value="0.0289833024144173" units="cm"/>
      <inkml:brushProperty name="height" value="0.0289833024144173" units="cm"/>
      <inkml:brushProperty name="color" value="#F2395B"/>
      <inkml:brushProperty name="ignorePressure" value="0"/>
    </inkml:brush>
  </inkml:definitions>
  <inkml:trace contextRef="#ctx0" brushRef="#br0">93550.000000 47450.000000 759,'-93.000000'-79.000000'-37,"17.000000"45.000000"25 ,15.000000 43.000000 23,16.000000 45.000000 25,12.000000 25.000000 9,9.000000 10.000000-4,10.000000 10.000000-5,10.000000 9.000000-5,5.000000-1.000000-4,4.000000-8.000000-6,3.000000-10.000000-5,3.000000-9.000000-5,6.000000-7.000000-3,9.000000-3.000000-4,10.000000-3.000000-1,10.000000-2.000000-4,4.000000-9.000000-5,0.000000-12.000000-7,0.000000-13.000000-9,0.000000-12.000000-8,-2.000000-9.000000-3,-3.000000-2.000000 2,-3.000000-3.000000 0,-2.000000-3.000000 2,-5.000000-2.000000 1,-2.000000 0.000000 1,-3.000000 0.000000 0,-3.000000 0.000000 2,-4.000000-2.000000 2,-3.000000-3.000000 2,-3.000000-3.000000 2,-2.000000-2.000000 3</inkml:trace>
</inkml:ink>
</file>

<file path=ppt/ink/ink16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7:14"/>
    </inkml:context>
    <inkml:brush xml:id="br0">
      <inkml:brushProperty name="width" value="0.0273956228047609" units="cm"/>
      <inkml:brushProperty name="height" value="0.0273956228047609" units="cm"/>
      <inkml:brushProperty name="color" value="#F2395B"/>
      <inkml:brushProperty name="ignorePressure" value="0"/>
    </inkml:brush>
  </inkml:definitions>
  <inkml:trace contextRef="#ctx0" brushRef="#br0">84350.000000 20300.000000 803,'-43.000000'6.000000'-53,"17.000000"13.000000"31 ,15.000000 12.000000 30,16.000000 13.000000 29,16.000000 18.000000 12,20.000000 26.000000-5,18.000000 24.000000-5,20.000000 26.000000-6,5.000000 7.000000-7,-6.000000-9.000000-7,-6.000000-10.000000-7,-6.000000-8.000000-7,4.000000 0.000000-6,16.000000 14.000000-2,15.000000 11.000000-2,17.000000 14.000000-3,5.000000 2.000000 0,-3.000000-6.000000-2,-3.000000-6.000000 1,-2.000000-6.000000-1,-3.000000-9.000000-1,1.000000-8.000000-6,-1.000000-10.000000-3,1.000000-9.000000-5,-9.000000-15.000000-1,-15.000000-18.000000 5,-15.000000-19.000000 5,-16.000000-18.000000 3,-13.000000-12.000000-1,-9.000000-3.000000-5,-10.000000-3.000000-6,-8.000000-2.000000-5</inkml:trace>
</inkml:ink>
</file>

<file path=ppt/ink/ink16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7:14"/>
    </inkml:context>
    <inkml:brush xml:id="br0">
      <inkml:brushProperty name="width" value="0.0234698839485645" units="cm"/>
      <inkml:brushProperty name="height" value="0.0234698839485645" units="cm"/>
      <inkml:brushProperty name="color" value="#F2395B"/>
      <inkml:brushProperty name="ignorePressure" value="0"/>
    </inkml:brush>
  </inkml:definitions>
  <inkml:trace contextRef="#ctx0" brushRef="#br0">82200.000000 15050.000000 937,'-47.000000'1.000000'0,"6.000000"4.000000"0 ,7.000000 3.000000 0,6.000000 3.000000 0,9.000000 4.000000 2,13.000000 7.000000 4,12.000000 6.000000 4,13.000000 7.000000 4,12.000000 10.000000-1,13.000000 16.000000-3,12.000000 15.000000-4,13.000000 17.000000-5,16.000000 19.000000-1,23.000000 26.000000 0,22.000000 24.000000 0,22.000000 26.000000 0,12.000000 21.000000-1,3.000000 19.000000-2,3.000000 19.000000-1,4.000000 19.000000-3,-4.000000-4.000000-4,-9.000000-24.000000-5,-10.000000-26.000000-7,-8.000000-24.000000-5,-17.000000-29.000000-2,-21.000000-31.000000 0,-22.000000-31.000000 2,-22.000000-31.000000 0</inkml:trace>
</inkml:ink>
</file>

<file path=ppt/ink/ink16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7:54"/>
    </inkml:context>
    <inkml:brush xml:id="br0">
      <inkml:brushProperty name="width" value="0.0391349904239178" units="cm"/>
      <inkml:brushProperty name="height" value="0.0391349904239178" units="cm"/>
      <inkml:brushProperty name="color" value="#F2395B"/>
      <inkml:brushProperty name="ignorePressure" value="0"/>
    </inkml:brush>
  </inkml:definitions>
  <inkml:trace contextRef="#ctx0" brushRef="#br0">82200.000000 57500.000000 562,'1.000000'-74.000000'2,"4.000000"4.000000"6 ,3.000000 3.000000 5,3.000000 3.000000 4,-4.000000 18.000000 9,-8.000000 35.000000 9,-10.000000 35.000000 10,-9.000000 34.000000 11,-9.000000 21.000000-1,-5.000000 10.000000-8,-7.000000 10.000000-11,-5.000000 9.000000-8,-1.000000-1.000000-8,6.000000-8.000000-3,7.000000-10.000000-4,6.000000-9.000000-5,1.000000-4.000000-2,-3.000000 4.000000-2,-3.000000 3.000000-3,-2.000000 3.000000-1,-5.000000-2.000000-2,-2.000000-6.000000-3,-3.000000-6.000000-3,-3.000000-6.000000-2,-1.000000-6.000000-2,4.000000-2.000000 2,3.000000-3.000000 0,3.000000-3.000000 0,10.000000-15.000000-9,20.000000-24.000000-21,18.000000-26.000000-20,20.000000-24.000000-21,6.000000-12.000000-2,-2.000000 4.000000 17,-3.000000 3.000000 16,-3.000000 3.000000 18,-2.000000 3.000000 10,0.000000 3.000000 4,0.000000 3.000000 6,0.000000 4.000000 4</inkml:trace>
</inkml:ink>
</file>

<file path=ppt/ink/ink16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7:55"/>
    </inkml:context>
    <inkml:brush xml:id="br0">
      <inkml:brushProperty name="width" value="0.0438350588083267" units="cm"/>
      <inkml:brushProperty name="height" value="0.0438350588083267" units="cm"/>
      <inkml:brushProperty name="color" value="#F2395B"/>
      <inkml:brushProperty name="ignorePressure" value="0"/>
    </inkml:brush>
  </inkml:definitions>
  <inkml:trace contextRef="#ctx0" brushRef="#br0">82250.000000 57550.000000 501,'0.000000'56.000000'84,"0.000000"13.000000"-17 ,0.000000 12.000000-17,0.000000 13.000000-18,1.000000 1.000000-10,4.000000-9.000000-3,3.000000-10.000000-3,3.000000-8.000000-4,3.000000-8.000000-1,3.000000-2.000000-2,3.000000-3.000000 0,4.000000-3.000000-2,7.000000-7.000000-4,13.000000-9.000000-7,12.000000-10.000000-7,13.000000-8.000000-7,4.000000-15.000000-3,-3.000000-19.000000 2,-3.000000-18.000000 0,-2.000000-19.000000 2,-1.000000-13.000000 1,3.000000-6.000000 2,3.000000-6.000000 2,4.000000-6.000000 1,-1.000000-7.000000 1,-3.000000-6.000000 1,-3.000000-6.000000 0,-2.000000-6.000000 1,-6.000000 2.000000-1,-6.000000 14.000000 1,-6.000000 11.000000 1,-6.000000 14.000000-1,-7.000000 10.000000 3,-6.000000 9.000000 3,-6.000000 10.000000 6,-6.000000 10.000000 3,-4.000000 11.000000 8,1.000000 17.000000 11,-1.000000 15.000000 11,1.000000 16.000000 10,-3.000000 12.000000 3,-2.000000 9.000000-8,-3.000000 10.000000-7,-3.000000 10.000000-7,-2.000000-1.000000-6,0.000000-9.000000-5,0.000000-10.000000-4,0.000000-8.000000-4,-2.000000-3.000000-3,-3.000000 7.000000-1,-3.000000 6.000000 1,-2.000000 7.000000-2,-1.000000 2.000000 1,3.000000 1.000000-1,3.000000-1.000000 1,4.000000 1.000000 0,1.000000-3.000000-3,0.000000-2.000000-2,0.000000-3.000000-4,0.000000-3.000000-3,0.000000-2.000000-4,0.000000 0.000000-3,0.000000 0.000000-5,0.000000 0.000000-3,0.000000-2.000000-4,0.000000-3.000000-4,0.000000-3.000000-3,0.000000-2.000000-3,0.000000-3.000000-3,0.000000 1.000000-3,0.000000-1.000000-2,0.000000 1.000000-2</inkml:trace>
</inkml:ink>
</file>

<file path=ppt/ink/ink1624.xml><?xml version="1.0" encoding="utf-8"?>
<inkml:ink xmlns:inkml="http://www.w3.org/2003/InkML">
  <annotation type="ScanImages2ExtractSignatures">1</annotation>
  <annotation type="ScanImagesWidth">922746880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7:56"/>
    </inkml:context>
    <inkml:brush xml:id="br0">
      <inkml:brushProperty name="width" value="0.0384562313556671" units="cm"/>
      <inkml:brushProperty name="height" value="0.0384562313556671" units="cm"/>
      <inkml:brushProperty name="color" value="#F2395B"/>
      <inkml:brushProperty name="ignorePressure" value="0"/>
    </inkml:brush>
  </inkml:definitions>
  <inkml:trace contextRef="#ctx0" brushRef="#br0">84850.000000 57300.000000 572,'-2.000000'-41.000000'6,"-3.000000"19.000000"15 ,-3.000000 19.000000 14,-2.000000 19.000000 13,-6.000000 16.000000 4,-6.000000 17.000000-7,-6.000000 15.000000-7,-6.000000 16.000000-6,-2.000000 7.000000-6,3.000000 1.000000-3,3.000000-1.000000-3,4.000000 1.000000-4,-1.000000-1.000000-3,-3.000000 1.000000-2,-3.000000-1.000000-1,-2.000000 1.000000-3,-3.000000-3.000000-1,1.000000-2.000000 0,-1.000000-3.000000-1,1.000000-3.000000 0,1.000000-4.000000-2,3.000000-3.000000-4,3.000000-3.000000-3,4.000000-2.000000-3,2.000000-6.000000-10,4.000000-6.000000-16,3.000000-6.000000-15,3.000000-6.000000-16,4.000000-13.000000-4,7.000000-19.000000 9,6.000000-18.000000 9,7.000000-19.000000 8,2.000000-7.000000 8,1.000000 7.000000 6,-1.000000 6.000000 6,1.000000 7.000000 6,-1.000000-1.000000 3,1.000000-6.000000 1,-1.000000-6.000000 1,1.000000-6.000000 1</inkml:trace>
</inkml:ink>
</file>

<file path=ppt/ink/ink1625.xml><?xml version="1.0" encoding="utf-8"?>
<inkml:ink xmlns:inkml="http://www.w3.org/2003/InkML">
  <annotation type="ScanImages2ExtractSignatures">1</annotation>
  <annotation type="ScanImagesWidth">325784474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7:56"/>
    </inkml:context>
    <inkml:brush xml:id="br0">
      <inkml:brushProperty name="width" value="0.0430441647768021" units="cm"/>
      <inkml:brushProperty name="height" value="0.0430441647768021" units="cm"/>
      <inkml:brushProperty name="color" value="#F2395B"/>
      <inkml:brushProperty name="ignorePressure" value="0"/>
    </inkml:brush>
  </inkml:definitions>
  <inkml:trace contextRef="#ctx0" brushRef="#br0">84850.000000 57400.000000 511,'25.000000'-58.000000'25,"0.000000"34.000000"12 ,0.000000 35.000000 11,0.000000 35.000000 10,-4.000000 19.000000 2,-5.000000 7.000000-10,-7.000000 6.000000-9,-5.000000 7.000000-9,-4.000000 4.000000-6,0.000000 3.000000-2,0.000000 3.000000-4,0.000000 4.000000-2,1.000000-3.000000-3,4.000000-5.000000-3,3.000000-7.000000-2,3.000000-5.000000-3,-1.000000-4.000000-3,-2.000000 0.000000-2,-3.000000 0.000000-5,-3.000000 0.000000-2,-2.000000-4.000000-5,0.000000-5.000000-7,0.000000-7.000000-7,0.000000-5.000000-6</inkml:trace>
</inkml:ink>
</file>

<file path=ppt/ink/ink16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7:56"/>
    </inkml:context>
    <inkml:brush xml:id="br0">
      <inkml:brushProperty name="width" value="0.0304003152996302" units="cm"/>
      <inkml:brushProperty name="height" value="0.0304003152996302" units="cm"/>
      <inkml:brushProperty name="color" value="#F2395B"/>
      <inkml:brushProperty name="ignorePressure" value="0"/>
    </inkml:brush>
  </inkml:definitions>
  <inkml:trace contextRef="#ctx0" brushRef="#br0">84600.000000 58650.000000 723,'-43.000000'-68.000000'9,"17.000000"17.000000"14 ,15.000000 15.000000 12,16.000000 16.000000 14,13.000000 9.000000 1,14.000000 3.000000-12,11.000000 3.000000-12,14.000000 4.000000-12,5.000000 2.000000-7,1.000000 4.000000 2,-1.000000 3.000000-1,1.000000 3.000000 1,-4.000000 1.000000-14,-6.000000 1.000000-24,-6.000000-1.000000-27,-6.000000 1.000000-25</inkml:trace>
</inkml:ink>
</file>

<file path=ppt/ink/ink16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7:56"/>
    </inkml:context>
    <inkml:brush xml:id="br0">
      <inkml:brushProperty name="width" value="0.0350916311144829" units="cm"/>
      <inkml:brushProperty name="height" value="0.0350916311144829" units="cm"/>
      <inkml:brushProperty name="color" value="#F2395B"/>
      <inkml:brushProperty name="ignorePressure" value="0"/>
    </inkml:brush>
  </inkml:definitions>
  <inkml:trace contextRef="#ctx0" brushRef="#br0">86550.000000 58200.000000 626,'-25.000000'-47.000000'4,"0.000000"6.000000"8 ,0.000000 7.000000 6,0.000000 6.000000 9,1.000000 9.000000 5,4.000000 13.000000 3,3.000000 12.000000 3,3.000000 13.000000 4,-1.000000 9.000000-3,-2.000000 6.000000-7,-3.000000 7.000000-8,-3.000000 6.000000-7,-2.000000 3.000000-4,0.000000 0.000000-2,0.000000 0.000000-2,0.000000 0.000000-1,0.000000 0.000000-2,0.000000 0.000000-1,0.000000 0.000000-3,0.000000 0.000000-3,3.000000 0.000000-3,6.000000 0.000000-6,7.000000 0.000000-7,6.000000 0.000000-6,6.000000-5.000000-5,6.000000-9.000000-4,7.000000-10.000000-5,6.000000-8.000000-5,4.000000-8.000000 1,4.000000-2.000000 6,3.000000-3.000000 5,3.000000-3.000000 6</inkml:trace>
</inkml:ink>
</file>

<file path=ppt/ink/ink162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7:57"/>
    </inkml:context>
    <inkml:brush xml:id="br0">
      <inkml:brushProperty name="width" value="0.0363852046430111" units="cm"/>
      <inkml:brushProperty name="height" value="0.0363852046430111" units="cm"/>
      <inkml:brushProperty name="color" value="#F2395B"/>
      <inkml:brushProperty name="ignorePressure" value="0"/>
    </inkml:brush>
  </inkml:definitions>
  <inkml:trace contextRef="#ctx0" brushRef="#br0">87150.000000 58250.000000 604,'-24.000000'-46.000000'1,"4.000000"10.000000"1 ,3.000000 10.000000 1,3.000000 9.000000 1,-1.000000 7.000000 8,-2.000000 7.000000 14,-3.000000 6.000000 14,-3.000000 7.000000 14,1.000000 8.000000 3,6.000000 14.000000-11,7.000000 11.000000-9,6.000000 14.000000-11,3.000000 2.000000-5,0.000000-6.000000-1,0.000000-6.000000-1,0.000000-6.000000-2,3.000000-2.000000-7,6.000000 3.000000-12,7.000000 3.000000-14,6.000000 4.000000-12,3.000000-4.000000-4,0.000000-9.000000 5,0.000000-10.000000 6,0.000000-8.000000 6,-5.000000-3.000000 3,-9.000000 7.000000 2,-10.000000 6.000000 2,-8.000000 7.000000 3,-11.000000 0.000000 0,-8.000000-2.000000-1,-10.000000-3.000000-1,-9.000000-3.000000 0,-4.000000-2.000000-2,4.000000 0.000000-5,3.000000 0.000000-3,3.000000 0.000000-4,3.000000-4.000000-2,3.000000-5.000000 0,3.000000-7.000000 0,4.000000-5.000000 1,2.000000-6.000000 0,4.000000-3.000000 1,3.000000-3.000000 2,3.000000-2.000000 1</inkml:trace>
</inkml:ink>
</file>

<file path=ppt/ink/ink162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7:57"/>
    </inkml:context>
    <inkml:brush xml:id="br0">
      <inkml:brushProperty name="width" value="0.0387715324759483" units="cm"/>
      <inkml:brushProperty name="height" value="0.0387715324759483" units="cm"/>
      <inkml:brushProperty name="color" value="#F2395B"/>
      <inkml:brushProperty name="ignorePressure" value="0"/>
    </inkml:brush>
  </inkml:definitions>
  <inkml:trace contextRef="#ctx0" brushRef="#br0">87400.000000 57900.000000 567,'46.000000'-46.000000'0,"-5.000000"10.000000"0 ,-7.000000 10.000000 0,-5.000000 9.000000 0,0.000000 9.000000 7,10.000000 9.000000 15,10.000000 10.000000 15,9.000000 10.000000 15,1.000000 7.000000 5,-6.000000 6.000000-6,-6.000000 7.000000-6,-6.000000 6.000000-5,-6.000000 4.000000-5,-2.000000 4.000000-7,-3.000000 3.000000-6,-3.000000 3.000000-6,-7.000000 1.000000-5,-9.000000 1.000000-4,-10.000000-1.000000-4,-8.000000 1.000000-4,-11.000000 2.000000-5,-8.000000 7.000000-6,-10.000000 6.000000-6,-9.000000 7.000000-7,-5.000000-1.000000-4,0.000000-6.000000-5,0.000000-6.000000-6,0.000000-6.000000-4,1.000000-10.000000-1,4.000000-12.000000 3,3.000000-13.000000 2,3.000000-12.000000 3,4.000000-7.000000 2,7.000000 1.000000 3,6.000000-1.000000 3,7.000000 1.000000 3</inkml:trace>
</inkml:ink>
</file>

<file path=ppt/ink/ink1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0:49"/>
    </inkml:context>
    <inkml:brush xml:id="br0">
      <inkml:brushProperty name="width" value="0.0306026954203844" units="cm"/>
      <inkml:brushProperty name="height" value="0.0306026954203844" units="cm"/>
      <inkml:brushProperty name="color" value="#F2395B"/>
      <inkml:brushProperty name="ignorePressure" value="0"/>
    </inkml:brush>
  </inkml:definitions>
  <inkml:trace contextRef="#ctx0" brushRef="#br0">94150.000000 47800.000000 718,'-69.000000'-18.000000'3,"13.000000"17.000000"14 ,12.000000 15.000000 13,13.000000 16.000000 14,6.000000 13.000000 4,0.000000 14.000000-6,0.000000 11.000000-6,0.000000 14.000000-5,-2.000000 14.000000-10,-3.000000 20.000000-11,-3.000000 18.000000-14,-2.000000 20.000000-11,-1.000000 3.000000-12,3.000000-8.000000-9,3.000000-10.000000-9,4.000000-9.000000-9,1.000000-13.000000-1,0.000000-16.000000 6,0.000000-15.000000 7,0.000000-15.000000 7</inkml:trace>
</inkml:ink>
</file>

<file path=ppt/ink/ink1630.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7:57"/>
    </inkml:context>
    <inkml:brush xml:id="br0">
      <inkml:brushProperty name="width" value="0.0291514433920383" units="cm"/>
      <inkml:brushProperty name="height" value="0.0291514433920383" units="cm"/>
      <inkml:brushProperty name="color" value="#F2395B"/>
      <inkml:brushProperty name="ignorePressure" value="0"/>
    </inkml:brush>
  </inkml:definitions>
  <inkml:trace contextRef="#ctx0" brushRef="#br0">89100.000000 57900.000000 754,'203.000000'-22.000000'105,"-44.000000"6.000000"-30 ,-43.000000 7.000000-29,-44.000000 6.000000-28,-16.000000 4.000000-16,13.000000 4.000000-4,12.000000 3.000000-3,13.000000 3.000000-2,1.000000 1.000000-5,-9.000000 1.000000-6,-10.000000-1.000000-6,-8.000000 1.000000-5,-9.000000-3.000000-3,-6.000000-2.000000-1,-6.000000-3.000000 0,-6.000000-3.000000 0,-7.000000-1.000000 0,-6.000000 4.000000 2,-6.000000 3.000000 2,-6.000000 3.000000 2</inkml:trace>
</inkml:ink>
</file>

<file path=ppt/ink/ink163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7:57"/>
    </inkml:context>
    <inkml:brush xml:id="br0">
      <inkml:brushProperty name="width" value="0.031774178147316" units="cm"/>
      <inkml:brushProperty name="height" value="0.031774178147316" units="cm"/>
      <inkml:brushProperty name="color" value="#F2395B"/>
      <inkml:brushProperty name="ignorePressure" value="0"/>
    </inkml:brush>
  </inkml:definitions>
  <inkml:trace contextRef="#ctx0" brushRef="#br0">90450.000000 57050.000000 692,'73.000000'48.000000'98,"-3.000000"-3.000000"-20 ,-3.000000-3.000000-20,-2.000000-2.000000-21,-6.000000-1.000000-15,-6.000000 3.000000-10,-6.000000 3.000000-9,-6.000000 4.000000-11,-7.000000-1.000000-7,-6.000000-3.000000-6,-6.000000-3.000000-8,-6.000000-2.000000-6,-6.000000-5.000000-4,-2.000000-2.000000 0,-3.000000-3.000000 0,-3.000000-3.000000 0</inkml:trace>
</inkml:ink>
</file>

<file path=ppt/ink/ink1632.xml><?xml version="1.0" encoding="utf-8"?>
<inkml:ink xmlns:inkml="http://www.w3.org/2003/InkML">
  <annotation type="ScanImages2ExtractSignatures">1</annotation>
  <annotation type="ScanImagesWidth">-534095821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7:58"/>
    </inkml:context>
    <inkml:brush xml:id="br0">
      <inkml:brushProperty name="width" value="0.0311489291489124" units="cm"/>
      <inkml:brushProperty name="height" value="0.0311489291489124" units="cm"/>
      <inkml:brushProperty name="color" value="#F2395B"/>
      <inkml:brushProperty name="ignorePressure" value="0"/>
    </inkml:brush>
  </inkml:definitions>
  <inkml:trace contextRef="#ctx0" brushRef="#br0">89500.000000 58500.000000 706,'-77.000000'0.000000'9,"47.000000"0.000000"20 ,47.000000 0.000000 20,48.000000 0.000000 18,25.000000 0.000000 0,7.000000 0.000000-22,6.000000 0.000000-21,7.000000 0.000000-21,0.000000 0.000000-13,-2.000000 0.000000-7,-3.000000 0.000000-7,-3.000000 0.000000-6,-9.000000 1.000000-3,-11.000000 4.000000-2,-14.000000 3.000000-1,-11.000000 3.000000-1,-12.000000 1.000000 0,-9.000000 1.000000 1,-10.000000-1.000000 1,-8.000000 1.000000 1</inkml:trace>
</inkml:ink>
</file>

<file path=ppt/ink/ink16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7:58"/>
    </inkml:context>
    <inkml:brush xml:id="br0">
      <inkml:brushProperty name="width" value="0.028715992346406" units="cm"/>
      <inkml:brushProperty name="height" value="0.028715992346406" units="cm"/>
      <inkml:brushProperty name="color" value="#F2395B"/>
      <inkml:brushProperty name="ignorePressure" value="0"/>
    </inkml:brush>
  </inkml:definitions>
  <inkml:trace contextRef="#ctx0" brushRef="#br0">89650.000000 58700.000000 766,'-55.000000'1.000000'8,"41.000000"4.000000"18 ,40.000000 3.000000 16,42.000000 3.000000 18,19.000000 3.000000-4,1.000000 3.000000-23,-1.000000 3.000000-24,1.000000 4.000000-25,-6.000000 1.000000-11,-8.000000 0.000000 0,-10.000000 0.000000-1,-9.000000 0.000000 1,-9.000000-2.000000-4,-5.000000-3.000000-4,-7.000000-3.000000-6,-5.000000-2.000000-4</inkml:trace>
</inkml:ink>
</file>

<file path=ppt/ink/ink16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7:58"/>
    </inkml:context>
    <inkml:brush xml:id="br0">
      <inkml:brushProperty name="width" value="0.0377676747739315" units="cm"/>
      <inkml:brushProperty name="height" value="0.0377676747739315" units="cm"/>
      <inkml:brushProperty name="color" value="#F2395B"/>
      <inkml:brushProperty name="ignorePressure" value="0"/>
    </inkml:brush>
  </inkml:definitions>
  <inkml:trace contextRef="#ctx0" brushRef="#br0">92900.000000 57100.000000 582,'-5.000000'-30.000000'11,"-9.000000"41.000000"20 ,-10.000000 40.000000 22,-8.000000 42.000000 21,-9.000000 21.000000 3,-6.000000 3.000000-16,-6.000000 3.000000-16,-6.000000 4.000000-16,-4.000000-1.000000-11,1.000000-3.000000-6,-1.000000-3.000000-6,1.000000-2.000000-6,2.000000-8.000000-2,7.000000-8.000000 1,6.000000-10.000000 1,7.000000-9.000000 2,4.000000-12.000000-5,3.000000-11.000000-12,3.000000-14.000000-10,4.000000-11.000000-11,5.000000-14.000000-11,10.000000-11.000000-9,10.000000-14.000000-9,9.000000-11.000000-9</inkml:trace>
</inkml:ink>
</file>

<file path=ppt/ink/ink1635.xml><?xml version="1.0" encoding="utf-8"?>
<inkml:ink xmlns:inkml="http://www.w3.org/2003/InkML">
  <annotation type="ScanImages2ExtractSignatures">1</annotation>
  <annotation type="ScanImagesWidth">267817908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7:59"/>
    </inkml:context>
    <inkml:brush xml:id="br0">
      <inkml:brushProperty name="width" value="0.0503771528601646" units="cm"/>
      <inkml:brushProperty name="height" value="0.0503771528601646" units="cm"/>
      <inkml:brushProperty name="color" value="#F2395B"/>
      <inkml:brushProperty name="ignorePressure" value="0"/>
    </inkml:brush>
  </inkml:definitions>
  <inkml:trace contextRef="#ctx0" brushRef="#br0">92800.000000 57450.000000 436,'45.000000'-77.000000'9,"-9.000000"47.000000"17 ,-10.000000 47.000000 18,-8.000000 48.000000 17,-8.000000 25.000000 5,-2.000000 7.000000-12,-3.000000 6.000000-9,-3.000000 7.000000-10,-2.000000-3.000000-9,0.000000-8.000000-4,0.000000-10.000000-7,0.000000-9.000000-5,1.000000-10.000000-7,4.000000-9.000000-7,3.000000-10.000000-7,3.000000-8.000000-8,6.000000-17.000000-6,9.000000-21.000000-7,10.000000-22.000000-5,10.000000-22.000000-7,7.000000-18.000000 0,6.000000-11.000000 3,7.000000-14.000000 5,6.000000-11.000000 4,-1.000000-9.000000 4,-5.000000-3.000000 5,-7.000000-3.000000 4,-5.000000-2.000000 5,-6.000000 3.000000 4,-3.000000 14.000000 4,-3.000000 11.000000 4,-2.000000 14.000000 4,-6.000000 8.000000 5,-6.000000 7.000000 6,-6.000000 6.000000 6,-6.000000 7.000000 7,-6.000000 11.000000 6,-2.000000 20.000000 8,-3.000000 18.000000 7,-3.000000 20.000000 7,-2.000000 13.000000 1,0.000000 9.000000-7,0.000000 10.000000-6,0.000000 10.000000-7,0.000000 7.000000-5,0.000000 6.000000-2,0.000000 7.000000-4,0.000000 6.000000-4,-2.000000 1.000000-2,-3.000000-3.000000-4,-3.000000-3.000000-3,-2.000000-2.000000-4,-1.000000-3.000000-4,3.000000 1.000000-7,3.000000-1.000000-6,4.000000 1.000000-6,1.000000-4.000000-9,0.000000-6.000000-13,0.000000-6.000000-13,0.000000-6.000000-13,1.000000-7.000000-5,4.000000-6.000000 1,3.000000-6.000000 1,3.000000-6.000000 2</inkml:trace>
</inkml:ink>
</file>

<file path=ppt/ink/ink163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7:59"/>
    </inkml:context>
    <inkml:brush xml:id="br0">
      <inkml:brushProperty name="width" value="0.0334674902260303" units="cm"/>
      <inkml:brushProperty name="height" value="0.0334674902260303" units="cm"/>
      <inkml:brushProperty name="color" value="#F2395B"/>
      <inkml:brushProperty name="ignorePressure" value="0"/>
    </inkml:brush>
  </inkml:definitions>
  <inkml:trace contextRef="#ctx0" brushRef="#br0">94750.000000 56450.000000 657,'28.000000'-16.000000'10,"6.000000"19.000000"18 ,7.000000 19.000000 21,6.000000 19.000000 18,-4.000000 12.000000 2,-11.000000 6.000000-19,-14.000000 7.000000-19,-11.000000 6.000000-17,-14.000000-2.000000-9,-11.000000-9.000000 0,-14.000000-10.000000 1,-11.000000-8.000000 1,-7.000000-8.000000-5,0.000000-2.000000-11,0.000000-3.000000-10,0.000000-3.000000-10,3.000000-4.000000-3,6.000000-3.000000 6,7.000000-3.000000 6,6.000000-2.000000 6,10.000000-6.000000 8,17.000000-6.000000 8,15.000000-6.000000 10,16.000000-6.000000 10,10.000000-2.000000 2,7.000000 3.000000-3,6.000000 3.000000-4,7.000000 4.000000-3,0.000000 1.000000-9,-2.000000 0.000000-14,-3.000000 0.000000-15,-3.000000 0.000000-15,-4.000000 0.000000-4,-3.000000 0.000000 4,-3.000000 0.000000 5,-2.000000 0.000000 4</inkml:trace>
</inkml:ink>
</file>

<file path=ppt/ink/ink163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8:00"/>
    </inkml:context>
    <inkml:brush xml:id="br0">
      <inkml:brushProperty name="width" value="0.0278340596705675" units="cm"/>
      <inkml:brushProperty name="height" value="0.0278340596705675" units="cm"/>
      <inkml:brushProperty name="color" value="#F2395B"/>
      <inkml:brushProperty name="ignorePressure" value="0"/>
    </inkml:brush>
  </inkml:definitions>
  <inkml:trace contextRef="#ctx0" brushRef="#br0">95150.000000 56600.000000 790,'160.000000'-21.000000'7,"-27.000000"10.000000"14 ,-28.000000 10.000000 15,-28.000000 9.000000 13,-15.000000 4.000000 0,1.000000 1.000000-17,-1.000000-1.000000-17,1.000000 1.000000-15,-6.000000 1.000000-18,-8.000000 3.000000-16,-10.000000 3.000000-18,-9.000000 4.000000-16</inkml:trace>
</inkml:ink>
</file>

<file path=ppt/ink/ink1638.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8:00"/>
    </inkml:context>
    <inkml:brush xml:id="br0">
      <inkml:brushProperty name="width" value="0.0317821241915226" units="cm"/>
      <inkml:brushProperty name="height" value="0.0317821241915226" units="cm"/>
      <inkml:brushProperty name="color" value="#F2395B"/>
      <inkml:brushProperty name="ignorePressure" value="0"/>
    </inkml:brush>
  </inkml:definitions>
  <inkml:trace contextRef="#ctx0" brushRef="#br0">95850.000000 56250.000000 692,'-46.000000'-2.000000'3,"10.000000"-3.000000"8 ,10.000000-3.000000 6,9.000000-2.000000 8,4.000000 8.000000 7,1.000000 22.000000 8,-1.000000 22.000000 7,1.000000 23.000000 7,1.000000 14.000000-6,3.000000 10.000000-22,3.000000 10.000000-22,4.000000 9.000000-21,-1.000000-2.000000-9,-3.000000-12.000000 3,-3.000000-13.000000 4,-2.000000-12.000000 3,-3.000000-10.000000-5,1.000000-6.000000-14,-1.000000-6.000000-14,1.000000-6.000000-13</inkml:trace>
</inkml:ink>
</file>

<file path=ppt/ink/ink16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8:00"/>
    </inkml:context>
    <inkml:brush xml:id="br0">
      <inkml:brushProperty name="width" value="0.0345474071800709" units="cm"/>
      <inkml:brushProperty name="height" value="0.0345474071800709" units="cm"/>
      <inkml:brushProperty name="color" value="#F2395B"/>
      <inkml:brushProperty name="ignorePressure" value="0"/>
    </inkml:brush>
  </inkml:definitions>
  <inkml:trace contextRef="#ctx0" brushRef="#br0">95600.000000 58100.000000 636,'140.000000'-22.000000'147,"-18.000000"6.000000"-39 ,-19.000000 7.000000-39,-18.000000 6.000000-40,-9.000000 3.000000-22,4.000000 0.000000-4,3.000000 0.000000-3,3.000000 0.000000-4,-5.000000 0.000000-8,-12.000000 0.000000-13,-13.000000 0.000000-11,-12.000000 0.000000-13,-9.000000 0.000000-5,-2.000000 0.000000-2,-3.000000 0.000000 1,-3.000000 0.000000-2</inkml:trace>
</inkml:ink>
</file>

<file path=ppt/ink/ink1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0:50"/>
    </inkml:context>
    <inkml:brush xml:id="br0">
      <inkml:brushProperty name="width" value="0.046743530780077" units="cm"/>
      <inkml:brushProperty name="height" value="0.046743530780077" units="cm"/>
      <inkml:brushProperty name="color" value="#F2395B"/>
      <inkml:brushProperty name="ignorePressure" value="0"/>
    </inkml:brush>
  </inkml:definitions>
  <inkml:trace contextRef="#ctx0" brushRef="#br0">96400.000000 52550.000000 470,'-43.000000'7.000000'82,"17.000000"17.000000"-10 ,15.000000 15.000000-8,16.000000 16.000000-10,9.000000 5.000000-7,3.000000-2.000000-6,3.000000-3.000000-7,4.000000-3.000000-5,2.000000-1.000000-5,4.000000 4.000000-3,3.000000 3.000000-3,3.000000 3.000000-3,-2.000000-2.000000-4,-6.000000-6.000000-2,-6.000000-6.000000-3,-6.000000-6.000000-4,-4.000000-4.000000-1,1.000000 1.000000-3,-1.000000-1.000000-1,1.000000 1.000000-2,-7.000000-3.000000-3,-12.000000-2.000000-3,-13.000000-3.000000-5,-12.000000-3.000000-4,-10.000000-4.000000-2,-6.000000-3.000000 0,-6.000000-3.000000 0,-6.000000-2.000000 1,-4.000000-6.000000-3,1.000000-6.000000-7,-1.000000-6.000000-6,1.000000-6.000000-5,4.000000-4.000000-5,9.000000 1.000000-2,10.000000-1.000000-1,10.000000 1.000000-3</inkml:trace>
</inkml:ink>
</file>

<file path=ppt/ink/ink164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8:00"/>
    </inkml:context>
    <inkml:brush xml:id="br0">
      <inkml:brushProperty name="width" value="0.0388637743890285" units="cm"/>
      <inkml:brushProperty name="height" value="0.0388637743890285" units="cm"/>
      <inkml:brushProperty name="color" value="#F2395B"/>
      <inkml:brushProperty name="ignorePressure" value="0"/>
    </inkml:brush>
  </inkml:definitions>
  <inkml:trace contextRef="#ctx0" brushRef="#br0">96450.000000 57600.000000 566,'-46.000000'-24.000000'3,"10.000000"4.000000"7 ,10.000000 3.000000 7,9.000000 3.000000 6,4.000000 6.000000 9,1.000000 9.000000 12,-1.000000 10.000000 12,1.000000 10.000000 11,1.000000 11.000000-2,3.000000 17.000000-14,3.000000 15.000000-15,4.000000 16.000000-15,-1.000000 10.000000-13,-3.000000 7.000000-8,-3.000000 6.000000-9,-2.000000 7.000000-9,-5.000000 0.000000-7,-2.000000-2.000000-5,-3.000000-3.000000-6,-3.000000-3.000000-4,1.000000-12.000000-6,6.000000-18.000000-6,7.000000-19.000000-5,6.000000-18.000000-5</inkml:trace>
</inkml:ink>
</file>

<file path=ppt/ink/ink1641.xml><?xml version="1.0" encoding="utf-8"?>
<inkml:ink xmlns:inkml="http://www.w3.org/2003/InkML">
  <annotation type="ScanImages2ExtractSignatures">1</annotation>
  <annotation type="ScanImagesWidth">-1332348608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8:01"/>
    </inkml:context>
    <inkml:brush xml:id="br0">
      <inkml:brushProperty name="width" value="0.0484498143196106" units="cm"/>
      <inkml:brushProperty name="height" value="0.0484498143196106" units="cm"/>
      <inkml:brushProperty name="color" value="#F2395B"/>
      <inkml:brushProperty name="ignorePressure" value="0"/>
    </inkml:brush>
  </inkml:definitions>
  <inkml:trace contextRef="#ctx0" brushRef="#br0">98850.000000 56900.000000 454,'-27.000000'-55.000000'12,"-3.000000"41.000000"27 ,-3.000000 40.000000 26,-2.000000 42.000000 25,-5.000000 24.000000 4,-2.000000 9.000000-18,-3.000000 10.000000-18,-3.000000 10.000000-19,-2.000000 2.000000-12,0.000000-3.000000-6,0.000000-3.000000-7,0.000000-2.000000-5,3.000000-5.000000-8,6.000000-2.000000-5,7.000000-3.000000-7,6.000000-3.000000-7,4.000000-9.000000-7,4.000000-11.000000-6,3.000000-14.000000-7,3.000000-11.000000-6</inkml:trace>
</inkml:ink>
</file>

<file path=ppt/ink/ink1642.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8:01"/>
    </inkml:context>
    <inkml:brush xml:id="br0">
      <inkml:brushProperty name="width" value="0.0515060238540173" units="cm"/>
      <inkml:brushProperty name="height" value="0.0515060238540173" units="cm"/>
      <inkml:brushProperty name="color" value="#F2395B"/>
      <inkml:brushProperty name="ignorePressure" value="0"/>
    </inkml:brush>
  </inkml:definitions>
  <inkml:trace contextRef="#ctx0" brushRef="#br0">98700.000000 57000.000000 427,'23.000000'-47.000000'25,"-3.000000"6.000000"0 ,-3.000000 7.000000 1,-2.000000 6.000000-1,-1.000000 4.000000 3,3.000000 4.000000 1,3.000000 3.000000 1,4.000000 3.000000 3,2.000000 7.000000 0,4.000000 14.000000-2,3.000000 11.000000-2,3.000000 14.000000-3,-2.000000 11.000000-2,-6.000000 14.000000-2,-6.000000 11.000000-4,-6.000000 14.000000-3,-4.000000 10.000000 0,1.000000 9.000000 4,-1.000000 10.000000 5,1.000000 10.000000 3,-3.000000 0.000000-1,-2.000000-5.000000-5,-3.000000-7.000000-8,-3.000000-5.000000-5,-2.000000-6.000000-8,0.000000-3.000000-7,0.000000-3.000000-10,0.000000-2.000000-7,0.000000-8.000000-8,0.000000-8.000000-7,0.000000-10.000000-6,0.000000-9.000000-7,-2.000000-9.000000-6,-3.000000-5.000000-2,-3.000000-7.000000-5,-2.000000-5.000000-3</inkml:trace>
</inkml:ink>
</file>

<file path=ppt/ink/ink1643.xml><?xml version="1.0" encoding="utf-8"?>
<inkml:ink xmlns:inkml="http://www.w3.org/2003/InkML">
  <annotation type="ScanImages2ExtractSignatures">1</annotation>
  <annotation type="ScanImagesWidth">-2086049216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8:01"/>
    </inkml:context>
    <inkml:brush xml:id="br0">
      <inkml:brushProperty name="width" value="0.0371530652046204" units="cm"/>
      <inkml:brushProperty name="height" value="0.0371530652046204" units="cm"/>
      <inkml:brushProperty name="color" value="#F2395B"/>
      <inkml:brushProperty name="ignorePressure" value="0"/>
    </inkml:brush>
  </inkml:definitions>
  <inkml:trace contextRef="#ctx0" brushRef="#br0">98400.000000 58150.000000 592,'-24.000000'-54.000000'3,"4.000000"-5.000000"7 ,3.000000-7.000000 7,3.000000-5.000000 7,4.000000 2.000000 6,7.000000 13.000000 7,6.000000 12.000000 6,7.000000 13.000000 6,7.000000 7.000000 0,9.000000 4.000000-6,10.000000 3.000000-7,10.000000 3.000000-5,8.000000 4.000000-9,10.000000 7.000000-10,10.000000 6.000000-11,9.000000 7.000000-9,-1.000000 4.000000-11,-8.000000 3.000000-10,-10.000000 3.000000-12,-9.000000 4.000000-9,-9.000000-3.000000-7,-5.000000-5.000000 0,-7.000000-7.000000 0,-5.000000-5.000000-1</inkml:trace>
</inkml:ink>
</file>

<file path=ppt/ink/ink164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8:01"/>
    </inkml:context>
    <inkml:brush xml:id="br0">
      <inkml:brushProperty name="width" value="0.039200846105814" units="cm"/>
      <inkml:brushProperty name="height" value="0.039200846105814" units="cm"/>
      <inkml:brushProperty name="color" value="#F2395B"/>
      <inkml:brushProperty name="ignorePressure" value="0"/>
    </inkml:brush>
  </inkml:definitions>
  <inkml:trace contextRef="#ctx0" brushRef="#br0">99800.000000 56600.000000 561,'23.000000'-68.000000'0,"-3.000000"17.000000"0 ,-3.000000 15.000000 0,-2.000000 16.000000 0,-1.000000 7.000000 2,3.000000 1.000000 3,3.000000-1.000000 5,4.000000 1.000000 3,1.000000 1.000000 7,0.000000 3.000000 8,0.000000 3.000000 8,0.000000 4.000000 8,0.000000 2.000000 4,0.000000 4.000000-4,0.000000 3.000000-2,0.000000 3.000000-3,-4.000000 7.000000-5,-5.000000 14.000000-6,-7.000000 11.000000-7,-5.000000 14.000000-7,-11.000000 7.000000-6,-11.000000 3.000000-6,-14.000000 3.000000-5,-11.000000 4.000000-6,-3.000000-4.000000-4,10.000000-9.000000 0,10.000000-10.000000 0,9.000000-8.000000 0,4.000000-6.000000-1,1.000000 1.000000 0,-1.000000-1.000000 0,1.000000 1.000000 0,13.000000-6.000000-2,29.000000-8.000000-4,28.000000-10.000000-3,28.000000-9.000000-5,4.000000-7.000000 1,-18.000000-3.000000 4,-19.000000-3.000000 5,-18.000000-2.000000 4</inkml:trace>
</inkml:ink>
</file>

<file path=ppt/ink/ink16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8:02"/>
    </inkml:context>
    <inkml:brush xml:id="br0">
      <inkml:brushProperty name="width" value="0.0385502316057682" units="cm"/>
      <inkml:brushProperty name="height" value="0.0385502316057682" units="cm"/>
      <inkml:brushProperty name="color" value="#F2395B"/>
      <inkml:brushProperty name="ignorePressure" value="0"/>
    </inkml:brush>
  </inkml:definitions>
  <inkml:trace contextRef="#ctx0" brushRef="#br0">100750.000000 56650.000000 570,'54.000000'-24.000000'10,"10.000000"4.000000"20 ,10.000000 3.000000 21,9.000000 3.000000 19,4.000000 3.000000 5,1.000000 3.000000-11,-1.000000 3.000000-12,1.000000 4.000000-10,-4.000000 1.000000-15,-6.000000 0.000000-19,-6.000000 0.000000-17,-6.000000 0.000000-18</inkml:trace>
</inkml:ink>
</file>

<file path=ppt/ink/ink164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8:04"/>
    </inkml:context>
    <inkml:brush xml:id="br0">
      <inkml:brushProperty name="width" value="0.0343653783202171" units="cm"/>
      <inkml:brushProperty name="height" value="0.0343653783202171" units="cm"/>
      <inkml:brushProperty name="color" value="#F2395B"/>
      <inkml:brushProperty name="ignorePressure" value="0"/>
    </inkml:brush>
  </inkml:definitions>
  <inkml:trace contextRef="#ctx0" brushRef="#br0">47100.000000 55700.000000 640,'-66.000000'25.000000'6,"19.000000"0.000000"12 ,19.000000 0.000000 12,19.000000 0.000000 12,13.000000-2.000000 3,10.000000-3.000000-6,10.000000-3.000000-5,9.000000-2.000000-7,9.000000-5.000000-3,9.000000-2.000000-5,10.000000-3.000000-2,10.000000-3.000000-3,7.000000-4.000000-2,6.000000-3.000000-2,7.000000-3.000000-1,6.000000-2.000000-1,-4.000000-3.000000-3,-11.000000 1.000000-5,-14.000000-1.000000-5,-11.000000 1.000000-6,-15.000000 4.000000-4,-16.000000 9.000000-4,-15.000000 10.000000-3,-15.000000 10.000000-4,-15.000000 8.000000 3,-12.000000 10.000000 6,-13.000000 10.000000 9,-12.000000 9.000000 6,-7.000000 4.000000 7,1.000000 1.000000 3,-1.000000-1.000000 5,1.000000 1.000000 3,-3.000000-1.000000 3,-2.000000 1.000000-1,-3.000000-1.000000 1,-3.000000 1.000000-1,-2.000000 2.000000-3,0.000000 7.000000-4,0.000000 6.000000-6,0.000000 7.000000-3,3.000000 0.000000-6,6.000000-2.000000-2,7.000000-3.000000-5,6.000000-3.000000-2,7.000000-6.000000-5,10.000000-5.000000-3,10.000000-7.000000-4,9.000000-5.000000-3,10.000000-14.000000-6,14.000000-18.000000-9,11.000000-19.000000-8,14.000000-18.000000-8,2.000000-12.000000 2,-6.000000-3.000000 11,-6.000000-3.000000 13,-6.000000-2.000000 12,-2.000000-1.000000 7,3.000000 3.000000 4,3.000000 3.000000 2,4.000000 4.000000 4</inkml:trace>
</inkml:ink>
</file>

<file path=ppt/ink/ink16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8:04"/>
    </inkml:context>
    <inkml:brush xml:id="br0">
      <inkml:brushProperty name="width" value="0.0375658012926579" units="cm"/>
      <inkml:brushProperty name="height" value="0.0375658012926579" units="cm"/>
      <inkml:brushProperty name="color" value="#F2395B"/>
      <inkml:brushProperty name="ignorePressure" value="0"/>
    </inkml:brush>
  </inkml:definitions>
  <inkml:trace contextRef="#ctx0" brushRef="#br0">47250.000000 56800.000000 585,'23.000000'-24.000000'2,"-3.000000"4.000000"2 ,-3.000000 3.000000 3,-2.000000 3.000000 2,-1.000000 3.000000 5,3.000000 3.000000 4,3.000000 3.000000 4,4.000000 4.000000 6,1.000000 4.000000 1,0.000000 6.000000 0,0.000000 7.000000-1,0.000000 6.000000 0,-2.000000 7.000000-2,-3.000000 10.000000-1,-3.000000 10.000000-2,-2.000000 9.000000-2,-5.000000 12.000000-2,-2.000000 16.000000-1,-3.000000 15.000000-1,-3.000000 17.000000-2,-4.000000 10.000000-3,-3.000000 6.000000-2,-3.000000 7.000000-3,-2.000000 6.000000-4,-3.000000-2.000000-5,1.000000-9.000000-11,-1.000000-10.000000-10,1.000000-8.000000-10,1.000000-14.000000-5,3.000000-15.000000 0,3.000000-15.000000 0,4.000000-16.000000 0,4.000000-13.000000-2,6.000000-9.000000-3,7.000000-10.000000-3,6.000000-8.000000-4</inkml:trace>
</inkml:ink>
</file>

<file path=ppt/ink/ink1648.xml><?xml version="1.0" encoding="utf-8"?>
<inkml:ink xmlns:inkml="http://www.w3.org/2003/InkML">
  <annotation type="ScanImages2ExtractSignatures">1</annotation>
  <annotation type="ScanImagesWidth">50528512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8:04"/>
    </inkml:context>
    <inkml:brush xml:id="br0">
      <inkml:brushProperty name="width" value="0.027865968644619" units="cm"/>
      <inkml:brushProperty name="height" value="0.027865968644619" units="cm"/>
      <inkml:brushProperty name="color" value="#F2395B"/>
      <inkml:brushProperty name="ignorePressure" value="0"/>
    </inkml:brush>
  </inkml:definitions>
  <inkml:trace contextRef="#ctx0" brushRef="#br0">47950.000000 56850.000000 789,'71.000000'6.000000'83,"-5.000000"13.000000"-21 ,-7.000000 12.000000-21,-5.000000 13.000000-21,-6.000000 7.000000-16,-3.000000 4.000000-9,-3.000000 3.000000-11,-2.000000 3.000000-10,-6.000000-4.000000-2,-6.000000-8.000000 4,-6.000000-10.000000 5,-6.000000-9.000000 4</inkml:trace>
</inkml:ink>
</file>

<file path=ppt/ink/ink1649.xml><?xml version="1.0" encoding="utf-8"?>
<inkml:ink xmlns:inkml="http://www.w3.org/2003/InkML">
  <annotation type="ScanImages2ExtractSignatures">1</annotation>
  <annotation type="ScanImagesWidth">50529025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8:05"/>
    </inkml:context>
    <inkml:brush xml:id="br0">
      <inkml:brushProperty name="width" value="0.0315928533673286" units="cm"/>
      <inkml:brushProperty name="height" value="0.0315928533673286" units="cm"/>
      <inkml:brushProperty name="color" value="#F2395B"/>
      <inkml:brushProperty name="ignorePressure" value="0"/>
    </inkml:brush>
  </inkml:definitions>
  <inkml:trace contextRef="#ctx0" brushRef="#br0">49450.000000 55250.000000 696,'10.000000'-38.000000'8,"23.000000"26.000000"16 ,22.000000 24.000000 16,22.000000 26.000000 16,4.000000 8.000000 2,-12.000000-5.000000-12,-13.000000-7.000000-13,-12.000000-5.000000-13,-5.000000 0.000000-8,3.000000 10.000000-6,3.000000 10.000000-5,4.000000 9.000000-6,-4.000000 4.000000-7,-9.000000 1.000000-7,-10.000000-1.000000-9,-8.000000 1.000000-8,-9.000000-4.000000-4,-6.000000-6.000000-2,-6.000000-6.000000 0,-6.000000-6.000000-1,-6.000000-7.000000 2,-2.000000-6.000000 4,-3.000000-6.000000 6,-3.000000-6.000000 5</inkml:trace>
</inkml:ink>
</file>

<file path=ppt/ink/ink1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0:50"/>
    </inkml:context>
    <inkml:brush xml:id="br0">
      <inkml:brushProperty name="width" value="0.0345201194286346" units="cm"/>
      <inkml:brushProperty name="height" value="0.0345201194286346" units="cm"/>
      <inkml:brushProperty name="color" value="#F2395B"/>
      <inkml:brushProperty name="ignorePressure" value="0"/>
    </inkml:brush>
  </inkml:definitions>
  <inkml:trace contextRef="#ctx0" brushRef="#br0">96400.000000 52550.000000 637,'28.000000'-46.000000'78,"6.000000"10.000000"-13 ,7.000000 10.000000-15,6.000000 9.000000-12,6.000000 6.000000-9,6.000000 3.000000-1,7.000000 3.000000-3,6.000000 4.000000-2,7.000000-1.000000-5,10.000000-3.000000-10,10.000000-3.000000-8,9.000000-2.000000-11,-4.000000-3.000000-4,-15.000000 1.000000-3,-15.000000-1.000000-1,-16.000000 1.000000-3,-10.000000-1.000000-7,-3.000000 1.000000-14,-3.000000-1.000000-14,-2.000000 1.000000-13</inkml:trace>
</inkml:ink>
</file>

<file path=ppt/ink/ink1650.xml><?xml version="1.0" encoding="utf-8"?>
<inkml:ink xmlns:inkml="http://www.w3.org/2003/InkML">
  <annotation type="ScanImages2ExtractSignatures">1</annotation>
  <annotation type="ScanImagesWidth">1912627456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8:05"/>
    </inkml:context>
    <inkml:brush xml:id="br0">
      <inkml:brushProperty name="width" value="0.0317150130867958" units="cm"/>
      <inkml:brushProperty name="height" value="0.0317150130867958" units="cm"/>
      <inkml:brushProperty name="color" value="#F2395B"/>
      <inkml:brushProperty name="ignorePressure" value="0"/>
    </inkml:brush>
  </inkml:definitions>
  <inkml:trace contextRef="#ctx0" brushRef="#br0">48950.000000 56600.000000 693,'-35.000000'20.000000'8,"32.000000"-9.000000"16 ,31.000000-10.000000 16,32.000000-8.000000 17,19.000000-8.000000 1,10.000000-2.000000-13,10.000000-3.000000-11,9.000000-3.000000-13,-1.000000-2.000000-9,-8.000000 0.000000-5,-10.000000 0.000000-6,-9.000000 0.000000-6,-10.000000 1.000000-9,-9.000000 4.000000-13,-10.000000 3.000000-12,-8.000000 3.000000-13</inkml:trace>
</inkml:ink>
</file>

<file path=ppt/ink/ink1651.xml><?xml version="1.0" encoding="utf-8"?>
<inkml:ink xmlns:inkml="http://www.w3.org/2003/InkML">
  <annotation type="ScanImages2ExtractSignatures">1</annotation>
  <annotation type="ScanImagesWidth">-2090271120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8:06"/>
    </inkml:context>
    <inkml:brush xml:id="br0">
      <inkml:brushProperty name="width" value="0.035721842199564" units="cm"/>
      <inkml:brushProperty name="height" value="0.035721842199564" units="cm"/>
      <inkml:brushProperty name="color" value="#F2395B"/>
      <inkml:brushProperty name="ignorePressure" value="0"/>
    </inkml:brush>
  </inkml:definitions>
  <inkml:trace contextRef="#ctx0" brushRef="#br0">49600.000000 56050.000000 615,'-47.000000'1.000000'7,"6.000000"4.000000"9 ,7.000000 3.000000 10,6.000000 3.000000 9,6.000000 7.000000 4,6.000000 14.000000-2,7.000000 11.000000-3,6.000000 14.000000-2,3.000000 7.000000-3,0.000000 3.000000-2,0.000000 3.000000-3,0.000000 4.000000-3,0.000000 5.000000-3,0.000000 10.000000-3,0.000000 10.000000-3,0.000000 9.000000-3,0.000000 9.000000-5,0.000000 9.000000-8,0.000000 10.000000-6,0.000000 10.000000-7,-2.000000-4.000000-6,-3.000000-16.000000-5,-3.000000-15.000000-6,-2.000000-15.000000-5,0.000000-15.000000-3,7.000000-12.000000-1,6.000000-13.000000-2,7.000000-12.000000-1</inkml:trace>
</inkml:ink>
</file>

<file path=ppt/ink/ink1652.xml><?xml version="1.0" encoding="utf-8"?>
<inkml:ink xmlns:inkml="http://www.w3.org/2003/InkML">
  <annotation type="ScanImages2ExtractSignatures">1</annotation>
  <annotation type="ScanImagesWidth">676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8:07"/>
    </inkml:context>
    <inkml:brush xml:id="br0">
      <inkml:brushProperty name="width" value="0.0405954606831074" units="cm"/>
      <inkml:brushProperty name="height" value="0.0405954606831074" units="cm"/>
      <inkml:brushProperty name="color" value="#F2395B"/>
      <inkml:brushProperty name="ignorePressure" value="0"/>
    </inkml:brush>
  </inkml:definitions>
  <inkml:trace contextRef="#ctx0" brushRef="#br0">49800.000000 56650.000000 541,'-115.000000'6.000000'59,"23.000000"13.000000"-12 ,22.000000 12.000000-12,22.000000 13.000000-13,8.000000 10.000000-6,-2.000000 10.000000-3,-3.000000 10.000000-3,-3.000000 9.000000-2,-2.000000 4.000000-3,0.000000 1.000000-2,0.000000-1.000000-2,0.000000 1.000000-3,4.000000-7.000000 0,10.000000-12.000000-1,10.000000-13.000000 1,9.000000-12.000000 0,9.000000-13.000000-2,9.000000-12.000000-5,10.000000-13.000000-3,10.000000-12.000000-4,14.000000-19.000000-3,23.000000-25.000000-3,22.000000-25.000000-3,22.000000-25.000000-2,12.000000-16.000000-1,3.000000-6.000000 2,3.000000-6.000000 1,4.000000-6.000000 3,-1.000000-1.000000 1,-3.000000 7.000000 3,-3.000000 6.000000 2,-2.000000 7.000000 3,-9.000000 8.000000 5,-12.000000 14.000000 7,-13.000000 11.000000 8,-12.000000 14.000000 8,-12.000000 10.000000 6,-8.000000 9.000000 4,-10.000000 10.000000 6,-9.000000 10.000000 5,-12.000000 13.000000 4,-11.000000 19.000000 4,-14.000000 19.000000 4,-11.000000 19.000000 3,-7.000000 10.000000-2,0.000000 4.000000-10,0.000000 3.000000-8,0.000000 3.000000-9,3.000000-1.000000-5,6.000000-2.000000 0,7.000000-3.000000-2,6.000000-3.000000 0,6.000000-6.000000-7,6.000000-5.000000-13,7.000000-7.000000-13,6.000000-5.000000-12,7.000000-6.000000-6,10.000000-3.000000 4,10.000000-3.000000 3,9.000000-2.000000 4,1.000000-5.000000 2,-6.000000-2.000000 3,-6.000000-3.000000 2,-6.000000-3.000000 2,-10.000000 1.000000 3,-12.000000 6.000000 3,-13.000000 7.000000 2,-12.000000 6.000000 3,-15.000000 6.000000 2,-15.000000 6.000000 2,-15.000000 7.000000 2,-16.000000 6.000000 2,-7.000000-1.000000 1,4.000000-5.000000-1,3.000000-7.000000-1,3.000000-5.000000 1,3.000000-4.000000-1,3.000000 0.000000 0,3.000000 0.000000-1,4.000000 0.000000 1,16.000000-8.000000-2,32.000000-16.000000-2,31.000000-15.000000-3,32.000000-15.000000-2,13.000000-9.000000-1,-3.000000 1.000000 3,-3.000000-1.000000 2,-2.000000 1.000000 1,-6.000000 4.000000 3,-6.000000 9.000000 3,-6.000000 10.000000 3,-6.000000 10.000000 2,-12.000000 10.000000 3,-15.000000 13.000000 2,-15.000000 12.000000 1,-16.000000 13.000000 3,-13.000000 9.000000-2,-9.000000 6.000000-2,-10.000000 7.000000-4,-8.000000 6.000000-4,-8.000000 3.000000-2,-2.000000 0.000000-1,-3.000000 0.000000-1,-3.000000 0.000000-2,1.000000-4.000000-1,6.000000-5.000000-1,7.000000-7.000000-2,6.000000-5.000000-2,6.000000-8.000000 0,6.000000-5.000000 0,7.000000-7.000000 1,6.000000-5.000000 0,12.000000-9.000000 0,19.000000-9.000000-2,19.000000-10.000000-2,19.000000-8.000000-1,15.000000-14.000000 0,13.000000-15.000000 1,12.000000-15.000000 0,13.000000-16.000000 2,2.000000-5.000000 0,-5.000000 6.000000 1,-7.000000 7.000000 0,-5.000000 6.000000 0,-6.000000 4.000000 1,-3.000000 4.000000 3,-3.000000 3.000000 4,-2.000000 3.000000 2,-12.000000 15.000000 9,-19.000000 29.000000 13,-18.000000 28.000000 15,-19.000000 28.000000 14,-18.000000 20.000000 0,-15.000000 13.000000-11,-15.000000 12.000000-14,-16.000000 13.000000-12,-12.000000 6.000000-6,-5.000000 0.000000-2,-7.000000 0.000000-1,-5.000000 0.000000-2,-6.000000 0.000000-3,-3.000000 0.000000-5,-3.000000 0.000000-7,-2.000000 0.000000-6,-1.000000-5.000000-5,3.000000-9.000000-4,3.000000-10.000000-4,4.000000-8.000000-4,7.000000-9.000000-3,13.000000-6.000000-2,12.000000-6.000000-3,13.000000-6.000000-2,9.000000-9.000000-1,6.000000-8.000000-2,7.000000-10.000000-1,6.000000-9.000000-1</inkml:trace>
</inkml:ink>
</file>

<file path=ppt/ink/ink165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8:07"/>
    </inkml:context>
    <inkml:brush xml:id="br0">
      <inkml:brushProperty name="width" value="0.0386730693280697" units="cm"/>
      <inkml:brushProperty name="height" value="0.0386730693280697" units="cm"/>
      <inkml:brushProperty name="color" value="#F2395B"/>
      <inkml:brushProperty name="ignorePressure" value="0"/>
    </inkml:brush>
  </inkml:definitions>
  <inkml:trace contextRef="#ctx0" brushRef="#br0">49500.000000 58250.000000 568,'4.000000'-52.000000'2,"10.000000"-3.000000"2 ,10.000000-3.000000 4,9.000000-2.000000 2,7.000000 3.000000 6,7.000000 14.000000 9,6.000000 11.000000 8,7.000000 14.000000 9,4.000000 8.000000 3,3.000000 7.000000-5,3.000000 6.000000-4,4.000000 7.000000-4,1.000000 10.000000-4,0.000000 16.000000-3,0.000000 15.000000-3,0.000000 17.000000-3,0.000000 8.000000-4,0.000000 4.000000-2,0.000000 3.000000-3,0.000000 3.000000-3</inkml:trace>
</inkml:ink>
</file>

<file path=ppt/ink/ink1654.xml><?xml version="1.0" encoding="utf-8"?>
<inkml:ink xmlns:inkml="http://www.w3.org/2003/InkML">
  <annotation type="ScanImages2ExtractSignatures">1</annotation>
  <annotation type="ScanImagesWidth">-2089869056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8:07"/>
    </inkml:context>
    <inkml:brush xml:id="br0">
      <inkml:brushProperty name="width" value="0.0347449108958244" units="cm"/>
      <inkml:brushProperty name="height" value="0.0347449108958244" units="cm"/>
      <inkml:brushProperty name="color" value="#F2395B"/>
      <inkml:brushProperty name="ignorePressure" value="0"/>
    </inkml:brush>
  </inkml:definitions>
  <inkml:trace contextRef="#ctx0" brushRef="#br0">51950.000000 56200.000000 633,'51.000000'-90.000000'5,"4.000000"23.000000"13 ,3.000000 22.000000 11,3.000000 22.000000 11,-2.000000 13.000000 3,-6.000000 7.000000-6,-6.000000 6.000000-6,-6.000000 7.000000-7,-10.000000 10.000000-3,-12.000000 16.000000-3,-13.000000 15.000000-2,-12.000000 17.000000-3,-13.000000 8.000000 0,-12.000000 4.000000 1,-13.000000 3.000000 1,-12.000000 3.000000 0,-7.000000 3.000000-4,1.000000 3.000000-7,-1.000000 3.000000-10,1.000000 4.000000-7,4.000000-6.000000-4,9.000000-11.000000 1,10.000000-14.000000 1,10.000000-11.000000 1,13.000000-12.000000-3,19.000000-9.000000-8,19.000000-10.000000-8,19.000000-8.000000-7,9.000000-9.000000 0,0.000000-6.000000 7,0.000000-6.000000 8,0.000000-6.000000 8,-4.000000-1.000000 6,-5.000000 7.000000 7,-7.000000 6.000000 7,-5.000000 7.000000 5,-9.000000 10.000000 5,-9.000000 16.000000 2,-10.000000 15.000000 2,-8.000000 17.000000 2,-12.000000 10.000000 3,-12.000000 6.000000 4,-13.000000 7.000000 4,-12.000000 6.000000 4,-4.000000-2.000000 0,7.000000-9.000000-5,6.000000-10.000000-3,7.000000-8.000000-5,21.000000-22.000000-11,38.000000-30.000000-17,37.000000-32.000000-19,38.000000-30.000000-18,13.000000-19.000000-6,-8.000000-2.000000 6,-10.000000-3.000000 4,-9.000000-3.000000 6,-10.000000 4.000000 8,-9.000000 13.000000 10,-10.000000 12.000000 12,-8.000000 13.000000 10,-8.000000 9.000000 9,-2.000000 6.000000 6,-3.000000 7.000000 7,-3.000000 6.000000 7,-6.000000 6.000000 1,-5.000000 6.000000-2,-7.000000 7.000000-3,-5.000000 6.000000-3,-4.000000 6.000000-6,0.000000 6.000000-12,0.000000 7.000000-11,0.000000 6.000000-10</inkml:trace>
</inkml:ink>
</file>

<file path=ppt/ink/ink1655.xml><?xml version="1.0" encoding="utf-8"?>
<inkml:ink xmlns:inkml="http://www.w3.org/2003/InkML">
  <annotation type="ScanImages2ExtractSignatures">1</annotation>
  <annotation type="ScanImagesWidth">16777987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8:08"/>
    </inkml:context>
    <inkml:brush xml:id="br0">
      <inkml:brushProperty name="width" value="0.0463274717330933" units="cm"/>
      <inkml:brushProperty name="height" value="0.0463274717330933" units="cm"/>
      <inkml:brushProperty name="color" value="#F2395B"/>
      <inkml:brushProperty name="ignorePressure" value="0"/>
    </inkml:brush>
  </inkml:definitions>
  <inkml:trace contextRef="#ctx0" brushRef="#br0">52800.000000 57150.000000 474,'0.000000'-47.000000'0,"0.000000"6.000000"0 ,0.000000 7.000000 0,0.000000 6.000000 0,4.000000 3.000000 2,10.000000 0.000000 7,10.000000 0.000000 6,9.000000 0.000000 6,9.000000 1.000000 5,9.000000 4.000000 3,10.000000 3.000000 3,10.000000 3.000000 4,5.000000 3.000000-3,4.000000 3.000000-7,3.000000 3.000000-8,3.000000 4.000000-8,1.000000-1.000000-4,1.000000-3.000000-3,-1.000000-3.000000-2,1.000000-2.000000-3,-6.000000-1.000000-1,-8.000000 3.000000-2,-10.000000 3.000000 0,-9.000000 4.000000 0,-9.000000 2.000000-1,-5.000000 4.000000 0,-7.000000 3.000000 0,-5.000000 3.000000 1,-8.000000 4.000000 0,-5.000000 7.000000-1,-7.000000 6.000000 0,-5.000000 7.000000 0,-6.000000 5.000000 5,-3.000000 7.000000 11,-3.000000 6.000000 10,-2.000000 7.000000 11,-6.000000 5.000000 5,-6.000000 7.000000-3,-6.000000 6.000000-2,-6.000000 7.000000-3,-6.000000 5.000000-2,-2.000000 7.000000-2,-3.000000 6.000000-3,-3.000000 7.000000-3,-1.000000-3.000000-3,4.000000-8.000000-2,3.000000-10.000000-4,3.000000-9.000000-2,-1.000000-9.000000-3,-2.000000-5.000000-6,-3.000000-7.000000-4,-3.000000-5.000000-4,-1.000000-9.000000-11,4.000000-9.000000-17,3.000000-10.000000-15,3.000000-8.000000-17,6.000000-12.000000-2,9.000000-12.000000 12,10.000000-13.000000 11,10.000000-12.000000 12,5.000000-7.000000 6,4.000000 1.000000-1,3.000000-1.000000 0,3.000000 1.000000 0</inkml:trace>
</inkml:ink>
</file>

<file path=ppt/ink/ink16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8:08"/>
    </inkml:context>
    <inkml:brush xml:id="br0">
      <inkml:brushProperty name="width" value="0.0450969003140926" units="cm"/>
      <inkml:brushProperty name="height" value="0.0450969003140926" units="cm"/>
      <inkml:brushProperty name="color" value="#F2395B"/>
      <inkml:brushProperty name="ignorePressure" value="0"/>
    </inkml:brush>
  </inkml:definitions>
  <inkml:trace contextRef="#ctx0" brushRef="#br0">54100.000000 55900.000000 487,'-2.000000'-49.000000'0,"-3.000000"4.000000"0 ,-3.000000 3.000000 0,-2.000000 3.000000 0,-1.000000 3.000000 6,3.000000 3.000000 10,3.000000 3.000000 10,4.000000 4.000000 11,-3.000000 10.000000 9,-5.000000 19.000000 7,-7.000000 19.000000 7,-5.000000 19.000000 6,-11.000000 26.000000-3,-11.000000 34.000000-11,-14.000000 35.000000-13,-11.000000 35.000000-13,-9.000000 32.000000-10,-3.000000 31.000000-9,-3.000000 32.000000-10,-2.000000 31.000000-9,5.000000-12.000000-17,16.000000-52.000000-25,15.000000-53.000000-25,17.000000-53.000000-25</inkml:trace>
</inkml:ink>
</file>

<file path=ppt/ink/ink16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8:09"/>
    </inkml:context>
    <inkml:brush xml:id="br0">
      <inkml:brushProperty name="width" value="0.0378156676888466" units="cm"/>
      <inkml:brushProperty name="height" value="0.0378156676888466" units="cm"/>
      <inkml:brushProperty name="color" value="#F2395B"/>
      <inkml:brushProperty name="ignorePressure" value="0"/>
    </inkml:brush>
  </inkml:definitions>
  <inkml:trace contextRef="#ctx0" brushRef="#br0">41800.000000 55950.000000 581,'-66.000000'-5.000000'0,"19.000000"-9.000000"0 ,19.000000-10.000000 0,19.000000-8.000000 0,15.000000-6.000000 9,13.000000 1.000000 17,12.000000-1.000000 16,13.000000 1.000000 19,6.000000 2.000000 2,0.000000 7.000000-10,0.000000 6.000000-11,0.000000 7.000000-11,3.000000 2.000000-8,6.000000 1.000000-6,7.000000-1.000000-7,6.000000 1.000000-6,-1.000000-1.000000-6,-5.000000 1.000000-2,-7.000000-1.000000-4,-5.000000 1.000000-3,-9.000000 4.000000-4,-9.000000 9.000000-5,-10.000000 10.000000-3,-8.000000 10.000000-5,-15.000000 8.000000 1,-19.000000 10.000000 6,-18.000000 10.000000 7,-19.000000 9.000000 7,-12.000000 7.000000 5,-2.000000 7.000000 5,-3.000000 6.000000 6,-3.000000 7.000000 5,-1.000000 0.000000 3,4.000000-2.000000 1,3.000000-3.000000 1,3.000000-3.000000 2,3.000000-2.000000-1,3.000000 0.000000-2,3.000000 0.000000-2,4.000000 0.000000-1,5.000000 0.000000-3,10.000000 0.000000-2,10.000000 0.000000-3,9.000000 0.000000-2,9.000000-7.000000-6,9.000000-11.000000-8,10.000000-14.000000-7,10.000000-11.000000-8,11.000000-14.000000-5,17.000000-11.000000 1,15.000000-14.000000-1,16.000000-11.000000 0,9.000000-12.000000-1,3.000000-9.000000 0,3.000000-10.000000 0,4.000000-8.000000 0,-3.000000-6.000000 2,-5.000000 1.000000 4,-7.000000-1.000000 5,-5.000000 1.000000 4,-8.000000 4.000000 4,-5.000000 9.000000 7,-7.000000 10.000000 6,-5.000000 10.000000 5,-20.000000 14.000000 11,-31.000000 23.000000 16,-31.000000 22.000000 15,-31.000000 22.000000 16,-16.000000 12.000000 1,0.000000 3.000000-15,0.000000 3.000000-14,0.000000 4.000000-15,-2.000000 2.000000-10,-3.000000 4.000000-8,-3.000000 3.000000-8,-2.000000 3.000000-8,-3.000000-2.000000-3,1.000000-6.000000-1,-1.000000-6.000000 0,1.000000-6.000000 0,2.000000-7.000000 0,7.000000-6.000000 1,6.000000-6.000000 1,7.000000-6.000000 0,4.000000-6.000000 2,3.000000-2.000000 3,3.000000-3.000000 2,4.000000-3.000000 4,13.000000-7.000000 5,26.000000-9.000000 11,24.000000-10.000000 10,26.000000-8.000000 10,19.000000-8.000000 3,17.000000-2.000000-7,15.000000-3.000000-5,16.000000-3.000000-6,12.000000-1.000000-5,9.000000 4.000000-5,10.000000 3.000000-4,10.000000 3.000000-4,2.000000 1.000000-4,-3.000000 1.000000-1,-3.000000-1.000000-4,-2.000000 1.000000-1,-11.000000 1.000000-6,-15.000000 3.000000-10,-15.000000 3.000000-8,-16.000000 4.000000-11,-15.000000-1.000000-3,-11.000000-3.000000 0,-14.000000-3.000000 0,-11.000000-2.000000 2,-9.000000-3.000000 2,-3.000000 1.000000 5,-3.000000-1.000000 6,-2.000000 1.000000 5</inkml:trace>
</inkml:ink>
</file>

<file path=ppt/ink/ink165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8:09"/>
    </inkml:context>
    <inkml:brush xml:id="br0">
      <inkml:brushProperty name="width" value="0.0414678789675236" units="cm"/>
      <inkml:brushProperty name="height" value="0.0414678789675236" units="cm"/>
      <inkml:brushProperty name="color" value="#F2395B"/>
      <inkml:brushProperty name="ignorePressure" value="0"/>
    </inkml:brush>
  </inkml:definitions>
  <inkml:trace contextRef="#ctx0" brushRef="#br0">42600.000000 56600.000000 530,'-113.000000'-115.000000'4,"26.000000"23.000000"7 ,24.000000 22.000000 7,26.000000 22.000000 7,15.000000 19.000000 8,6.000000 20.000000 7,7.000000 18.000000 7,6.000000 20.000000 7,3.000000 17.000000-1,0.000000 20.000000-7,0.000000 18.000000-8,0.000000 20.000000-9,1.000000 24.000000-6,4.000000 31.000000-4,3.000000 32.000000-4,3.000000 31.000000-5,-1.000000 23.000000-5,-2.000000 16.000000-10,-3.000000 15.000000-7,-3.000000 17.000000-8,-4.000000 2.000000-4,-3.000000-9.000000 2,-3.000000-10.000000 2,-2.000000-8.000000 1,0.000000-33.000000 3,7.000000-52.000000 3,6.000000-53.000000 3,7.000000-53.000000 2,2.000000-26.000000-7,1.000000 4.000000-20,-1.000000 3.000000-20,1.000000 3.000000-19</inkml:trace>
</inkml:ink>
</file>

<file path=ppt/ink/ink1659.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8:10"/>
    </inkml:context>
    <inkml:brush xml:id="br0">
      <inkml:brushProperty name="width" value="0.0360690727829933" units="cm"/>
      <inkml:brushProperty name="height" value="0.0360690727829933" units="cm"/>
      <inkml:brushProperty name="color" value="#F2395B"/>
      <inkml:brushProperty name="ignorePressure" value="0"/>
    </inkml:brush>
  </inkml:definitions>
  <inkml:trace contextRef="#ctx0" brushRef="#br0">44150.000000 55750.000000 609,'0.000000'-91.000000'0,"0.000000"19.000000"0 ,0.000000 19.000000 0,0.000000 19.000000 0,-4.000000 16.000000 6,-5.000000 17.000000 13,-7.000000 15.000000 11,-5.000000 16.000000 12,-4.000000 12.000000 2,0.000000 9.000000-8,0.000000 10.000000-8,0.000000 10.000000-8,-4.000000 5.000000-7,-5.000000 4.000000-6,-7.000000 3.000000-4,-5.000000 3.000000-6,0.000000-4.000000-2,10.000000-8.000000 2,10.000000-10.000000 1,9.000000-9.000000 2,9.000000-12.000000-5,9.000000-11.000000-13,10.000000-14.000000-13,10.000000-11.000000-13,4.000000-6.000000-1,0.000000 4.000000 8,0.000000 3.000000 9,0.000000 3.000000 10,-2.000000 4.000000 7,-3.000000 7.000000 6,-3.000000 6.000000 7,-2.000000 7.000000 7,-6.000000 4.000000 4,-6.000000 3.000000 5,-6.000000 3.000000 2,-6.000000 4.000000 5,-6.000000 4.000000 2,-2.000000 6.000000 0,-3.000000 7.000000 1,-3.000000 6.000000 1,-1.000000 1.000000-1,4.000000-3.000000-3,3.000000-3.000000-2,3.000000-2.000000-2,3.000000-5.000000-3,3.000000-2.000000-3,3.000000-3.000000-1,4.000000-3.000000-4,2.000000-4.000000 0,4.000000-3.000000 0,3.000000-3.000000 0,3.000000-2.000000 1,1.000000 0.000000-7,1.000000 7.000000-11,-1.000000 6.000000-14,1.000000 7.000000-11,-3.000000-3.000000-7,-2.000000-8.000000 1,-3.000000-10.000000 0,-3.000000-9.000000 1,-6.000000-9.000000 2,-5.000000-5.000000 1,-7.000000-7.000000 2,-5.000000-5.000000 2,-1.000000-12.000000 2,6.000000-16.000000 2,7.000000-15.000000 2,6.000000-15.000000 3,3.000000-6.000000 2,0.000000 7.000000 3,0.000000 6.000000 3,0.000000 7.000000 2,1.000000 0.000000 1,4.000000-2.000000 3,3.000000-3.000000 1,3.000000-3.000000 2</inkml:trace>
</inkml:ink>
</file>

<file path=ppt/ink/ink1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0:50"/>
    </inkml:context>
    <inkml:brush xml:id="br0">
      <inkml:brushProperty name="width" value="0.0486219823360443" units="cm"/>
      <inkml:brushProperty name="height" value="0.0486219823360443" units="cm"/>
      <inkml:brushProperty name="color" value="#F2395B"/>
      <inkml:brushProperty name="ignorePressure" value="0"/>
    </inkml:brush>
  </inkml:definitions>
  <inkml:trace contextRef="#ctx0" brushRef="#br0">101650.000000 50300.000000 452,'-25.000000'-24.000000'-14,"0.000000"4.000000"17 ,0.000000 3.000000 16,0.000000 3.000000 16,0.000000 4.000000 7,0.000000 7.000000-1,0.000000 6.000000-2,0.000000 7.000000-1,0.000000 7.000000-3,0.000000 9.000000-3,0.000000 10.000000-3,0.000000 10.000000-2,-2.000000 8.000000-3,-3.000000 10.000000-2,-3.000000 10.000000-2,-2.000000 9.000000-1,-3.000000 7.000000-3,1.000000 7.000000-1,-1.000000 6.000000-1,1.000000 7.000000-2,2.000000 0.000000-1,7.000000-2.000000-1,6.000000-3.000000-2,7.000000-3.000000-1,4.000000-4.000000 0,3.000000-3.000000 1,3.000000-3.000000 1,4.000000-2.000000 1,4.000000-8.000000-3,6.000000-8.000000-4,7.000000-10.000000-7,6.000000-9.000000-6,6.000000-12.000000-5,6.000000-11.000000-7,7.000000-14.000000-7,6.000000-11.000000-6,1.000000-11.000000-2,-3.000000-5.000000 2,-3.000000-7.000000 3,-2.000000-5.000000 2,-5.000000-9.000000 3,-2.000000-9.000000 4,-3.000000-10.000000 3,-3.000000-8.000000 4,-6.000000-4.000000 2,-5.000000 3.000000 1,-7.000000 3.000000 1,-5.000000 4.000000 1,-8.000000 2.000000 2,-5.000000 4.000000 4,-7.000000 3.000000 4,-5.000000 3.000000 3,-6.000000 3.000000 0,-3.000000 3.000000-2,-3.000000 3.000000-2,-2.000000 4.000000-2,-6.000000 5.000000-3,-6.000000 10.000000-3,-6.000000 10.000000-3,-6.000000 9.000000-4,-1.000000 6.000000-3,7.000000 3.000000-4,6.000000 3.000000-4,7.000000 4.000000-5</inkml:trace>
</inkml:ink>
</file>

<file path=ppt/ink/ink16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8:10"/>
    </inkml:context>
    <inkml:brush xml:id="br0">
      <inkml:brushProperty name="width" value="0.0393144749104977" units="cm"/>
      <inkml:brushProperty name="height" value="0.0393144749104977" units="cm"/>
      <inkml:brushProperty name="color" value="#F2395B"/>
      <inkml:brushProperty name="ignorePressure" value="0"/>
    </inkml:brush>
  </inkml:definitions>
  <inkml:trace contextRef="#ctx0" brushRef="#br0">44450.000000 56100.000000 559,'23.000000'-47.000000'0,"-3.000000"6.000000"0 ,-3.000000 7.000000 0,-2.000000 6.000000 0,-1.000000-1.000000 0,3.000000-5.000000 0,3.000000-7.000000 0,4.000000-5.000000 0,2.000000-9.000000 5,4.000000-9.000000 8,3.000000-10.000000 10,3.000000-8.000000 8,-5.000000 19.000000 9,-12.000000 51.000000 7,-13.000000 49.000000 8,-12.000000 51.000000 7,-12.000000 21.000000-2,-8.000000-6.000000-14,-10.000000-6.000000-13,-9.000000-6.000000-14,-2.000000-9.000000-12,6.000000-8.000000-15,7.000000-10.000000-12,6.000000-9.000000-14,12.000000-12.000000-10,19.000000-11.000000-4,19.000000-14.000000-5,19.000000-11.000000-5,7.000000-7.000000 2,-3.000000 0.000000 10,-3.000000 0.000000 9,-2.000000 0.000000 9,-5.000000-2.000000 7,-2.000000-3.000000 6,-3.000000-3.000000 6,-3.000000-2.000000 5,-6.000000 2.000000 5,-5.000000 9.000000 4,-7.000000 10.000000 5,-5.000000 10.000000 4,-14.000000 8.000000 2,-18.000000 10.000000 1,-19.000000 10.000000-1,-18.000000 9.000000 1,-12.000000 7.000000-2,-3.000000 7.000000-1,-3.000000 6.000000-2,-2.000000 7.000000-2,0.000000-1.000000-2,7.000000-6.000000 0,6.000000-6.000000-2,7.000000-6.000000 0,7.000000-7.000000-1,9.000000-6.000000-1,10.000000-6.000000 1,10.000000-6.000000-2,11.000000-9.000000 1,17.000000-8.000000 0,15.000000-10.000000 0,16.000000-9.000000 0,10.000000-9.000000-1,7.000000-5.000000 0,6.000000-7.000000-1,7.000000-5.000000-1,2.000000-3.000000-1,1.000000 4.000000-1,-1.000000 3.000000-2,1.000000 3.000000-1,-3.000000 1.000000 0,-2.000000 1.000000 0,-3.000000-1.000000 2,-3.000000 1.000000 0,-6.000000-1.000000-3,-5.000000 1.000000-4,-7.000000-1.000000-5,-5.000000 1.000000-4,-9.000000-4.000000-6,-9.000000-6.000000-3,-10.000000-6.000000-4,-8.000000-6.000000-3,-8.000000-2.000000 1,-2.000000 3.000000 8,-3.000000 3.000000 9,-3.000000 4.000000 7,-2.000000 2.000000 8,0.000000 4.000000 8,0.000000 3.000000 7,0.000000 3.000000 7,1.000000 4.000000 9,4.000000 7.000000 13,3.000000 6.000000 10,3.000000 7.000000 13,1.000000 8.000000-1,1.000000 14.000000-10,-1.000000 11.000000-12,1.000000 14.000000-10,-3.000000 8.000000-9,-2.000000 7.000000-2,-3.000000 6.000000-5,-3.000000 7.000000-3,-7.000000 4.000000-4,-9.000000 3.000000-4,-10.000000 3.000000-4,-8.000000 4.000000-5,-1.000000-4.000000-5,9.000000-9.000000-8,10.000000-10.000000-7,10.000000-8.000000-8,5.000000-11.000000-6,4.000000-8.000000-2,3.000000-10.000000-3,3.000000-9.000000-4,6.000000-10.000000 0,9.000000-9.000000-1,10.000000-10.000000 0,10.000000-8.000000 1</inkml:trace>
</inkml:ink>
</file>

<file path=ppt/ink/ink166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8:11"/>
    </inkml:context>
    <inkml:brush xml:id="br0">
      <inkml:brushProperty name="width" value="0.0307441782206297" units="cm"/>
      <inkml:brushProperty name="height" value="0.0307441782206297" units="cm"/>
      <inkml:brushProperty name="color" value="#F2395B"/>
      <inkml:brushProperty name="ignorePressure" value="0"/>
    </inkml:brush>
  </inkml:definitions>
  <inkml:trace contextRef="#ctx0" brushRef="#br0">44300.000000 58100.000000 715,'46.000000'-46.000000'-1,"-5.000000"10.000000"-2 ,-7.000000 10.000000-2,-5.000000 9.000000-2,-3.000000 4.000000-1,4.000000 1.000000 1,3.000000-1.000000 1,3.000000 1.000000 1,-1.000000 2.000000 8,-2.000000 7.000000 16,-3.000000 6.000000 14,-3.000000 7.000000 16,-2.000000 2.000000 4,0.000000 1.000000-7,0.000000-1.000000-7,0.000000 1.000000-7,0.000000-1.000000-7,0.000000 1.000000-8,0.000000-1.000000-8,0.000000 1.000000-8,0.000000-3.000000-14,0.000000-2.000000-22,0.000000-3.000000-23,0.000000-3.000000-22</inkml:trace>
</inkml:ink>
</file>

<file path=ppt/ink/ink1662.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8:11"/>
    </inkml:context>
    <inkml:brush xml:id="br0">
      <inkml:brushProperty name="width" value="0.0521378293633461" units="cm"/>
      <inkml:brushProperty name="height" value="0.0521378293633461" units="cm"/>
      <inkml:brushProperty name="color" value="#F2395B"/>
      <inkml:brushProperty name="ignorePressure" value="0"/>
    </inkml:brush>
  </inkml:definitions>
  <inkml:trace contextRef="#ctx0" brushRef="#br0">45550.000000 56100.000000 421,'25.000000'-71.000000'0,"0.000000"10.000000"0 ,0.000000 10.000000 0,0.000000 9.000000 0,-4.000000 17.000000 5,-5.000000 25.000000 7,-7.000000 25.000000 8,-5.000000 25.000000 9,-12.000000 17.000000-2,-16.000000 9.000000-12,-15.000000 10.000000-11,-15.000000 10.000000-13,-7.000000 0.000000-5,3.000000-5.000000-2,3.000000-7.000000-1,4.000000-5.000000-2,2.000000-9.000000 1,4.000000-9.000000 0,3.000000-10.000000 1,3.000000-8.000000 1,4.000000-8.000000 3,7.000000-2.000000 6,6.000000-3.000000 6,7.000000-3.000000 5,13.000000-9.000000 8,22.000000-11.000000 9,22.000000-14.000000 8,23.000000-11.000000 8,10.000000-9.000000 2,0.000000-3.000000-8,0.000000-3.000000-5,0.000000-2.000000-8,-4.000000 0.000000-6,-5.000000 7.000000-8,-7.000000 6.000000-7,-5.000000 7.000000-7,-9.000000 7.000000-8,-9.000000 9.000000-9,-10.000000 10.000000-9,-8.000000 10.000000-7,-11.000000 5.000000-1,-8.000000 4.000000 11,-10.000000 3.000000 8,-9.000000 3.000000 11,-5.000000-1.000000 6,0.000000-2.000000 4,0.000000-3.000000 3,0.000000-3.000000 4,1.000000-4.000000 4,4.000000-3.000000 6,3.000000-3.000000 5,3.000000-2.000000 5,1.000000-1.000000 2,1.000000 3.000000 0,-1.000000 3.000000-1,1.000000 4.000000 0,1.000000 2.000000 0,3.000000 4.000000 2,3.000000 3.000000 3,4.000000 3.000000 1,1.000000 7.000000 0,0.000000 14.000000 0,0.000000 11.000000-2,0.000000 14.000000-2,0.000000 5.000000-1,0.000000 1.000000-1,0.000000-1.000000-1,0.000000 1.000000-1,0.000000-1.000000-2,0.000000 1.000000-1,0.000000-1.000000-2,0.000000 1.000000 0,0.000000-6.000000-2,0.000000-8.000000 1,0.000000-10.000000 0,0.000000-9.000000 0,0.000000-5.000000-2,0.000000 0.000000-2,0.000000 0.000000-2,0.000000 0.000000-3,-4.000000-2.000000-2,-5.000000-3.000000-4,-7.000000-3.000000-2,-5.000000-2.000000-2,-8.000000-1.000000-4,-5.000000 3.000000-3,-7.000000 3.000000-3,-5.000000 4.000000-4,-11.000000 1.000000-1,-11.000000 0.000000-2,-14.000000 0.000000-2,-11.000000 0.000000 0,-18.000000 7.000000-4,-22.000000 17.000000-5,-22.000000 15.000000-6,-21.000000 16.000000-6,2.000000-2.000000-4,29.000000-19.000000-5,28.000000-18.000000-5,28.000000-19.000000-5</inkml:trace>
</inkml:ink>
</file>

<file path=ppt/ink/ink166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9:10"/>
    </inkml:context>
    <inkml:brush xml:id="br0">
      <inkml:brushProperty name="width" value="0.0397448763251305" units="cm"/>
      <inkml:brushProperty name="height" value="0.0397448763251305" units="cm"/>
      <inkml:brushProperty name="color" value="#00BFF3"/>
      <inkml:brushProperty name="ignorePressure" value="0"/>
    </inkml:brush>
  </inkml:definitions>
  <inkml:trace contextRef="#ctx0" brushRef="#br0">1700.000000 53200.000000 553,'-22.000000'-25.000000'5,"6.000000"0.000000"11 ,7.000000 0.000000 9,6.000000 0.000000 11,1.000000 9.000000 5,-3.000000 19.000000-2,-3.000000 19.000000 0,-2.000000 19.000000 0,-1.000000 7.000000-4,3.000000-3.000000-5,3.000000-3.000000-4,4.000000-2.000000-6,-1.000000 0.000000-3,-3.000000 7.000000-1,-3.000000 6.000000-2,-2.000000 7.000000-1,-1.000000 7.000000-2,3.000000 9.000000-2,3.000000 10.000000-2,4.000000 10.000000-1,-1.000000 7.000000-4,-3.000000 6.000000-2,-3.000000 7.000000-3,-2.000000 6.000000-4,-1.000000 9.000000-1,3.000000 13.000000-2,3.000000 12.000000-1,4.000000 13.000000-1,1.000000 1.000000-3,0.000000-9.000000-3,0.000000-10.000000-3,0.000000-8.000000-4,0.000000-12.000000-2,0.000000-12.000000-1,0.000000-13.000000-2,0.000000-12.000000-1,1.000000-13.000000 0,4.000000-12.000000 0,3.000000-13.000000 2,3.000000-12.000000 1,3.000000-10.000000 1,3.000000-6.000000-3,3.000000-6.000000 0,4.000000-6.000000-2</inkml:trace>
</inkml:ink>
</file>

<file path=ppt/ink/ink16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9:10"/>
    </inkml:context>
    <inkml:brush xml:id="br0">
      <inkml:brushProperty name="width" value="0.0340970233082771" units="cm"/>
      <inkml:brushProperty name="height" value="0.0340970233082771" units="cm"/>
      <inkml:brushProperty name="color" value="#00BFF3"/>
      <inkml:brushProperty name="ignorePressure" value="0"/>
    </inkml:brush>
  </inkml:definitions>
  <inkml:trace contextRef="#ctx0" brushRef="#br0">2550.000000 53700.000000 645,'-50.000000'51.000000'88,"0.000000"4.000000"-23 ,0.000000 3.000000-24,0.000000 3.000000-23,0.000000 1.000000-12,0.000000 1.000000-3,0.000000-1.000000-2,0.000000 1.000000-2,0.000000-3.000000-2,0.000000-2.000000 0,0.000000-3.000000 0,0.000000-3.000000-1,3.000000-7.000000 0,6.000000-9.000000 0,7.000000-10.000000 1,6.000000-8.000000-1,3.000000-6.000000 3,0.000000 1.000000 3,0.000000-1.000000 4,0.000000 1.000000 4,6.000000 2.000000 4,13.000000 7.000000 5,12.000000 6.000000 4,13.000000 7.000000 5,10.000000 2.000000-1,10.000000 1.000000-8,10.000000-1.000000-8,9.000000 1.000000-8,4.000000-1.000000-7,1.000000 1.000000-7,-1.000000-1.000000-8,1.000000 1.000000-8,-3.000000-1.000000-6,-2.000000 1.000000-6,-3.000000-1.000000-6,-3.000000 1.000000-6</inkml:trace>
</inkml:ink>
</file>

<file path=ppt/ink/ink1665.xml><?xml version="1.0" encoding="utf-8"?>
<inkml:ink xmlns:inkml="http://www.w3.org/2003/InkML">
  <annotation type="ScanImages2ExtractSignatures">1</annotation>
  <annotation type="ScanImagesWidth">-2091599040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9:11"/>
    </inkml:context>
    <inkml:brush xml:id="br0">
      <inkml:brushProperty name="width" value="0.0413177758455276" units="cm"/>
      <inkml:brushProperty name="height" value="0.0413177758455276" units="cm"/>
      <inkml:brushProperty name="color" value="#00BFF3"/>
      <inkml:brushProperty name="ignorePressure" value="0"/>
    </inkml:brush>
  </inkml:definitions>
  <inkml:trace contextRef="#ctx0" brushRef="#br0">3100.000000 54050.000000 532,'-5.000000'-36.000000'33,"-9.000000"28.000000"2 ,-10.000000 28.000000 2,-8.000000 29.000000 1,-6.000000 15.000000-4,1.000000 3.000000-11,-1.000000 3.000000-11,1.000000 4.000000-11,1.000000-4.000000-5,3.000000-9.000000 1,3.000000-10.000000 1,4.000000-8.000000 2,10.000000-9.000000 1,19.000000-6.000000 1,19.000000-6.000000 2,19.000000-6.000000 2,10.000000-7.000000 0,4.000000-6.000000-1,3.000000-6.000000 1,3.000000-6.000000-1,-4.000000 2.000000-1,-8.000000 14.000000-1,-10.000000 11.000000-3,-9.000000 14.000000-2,-15.000000 11.000000-2,-18.000000 14.000000 1,-19.000000 11.000000-2,-18.000000 14.000000 1,-9.000000 5.000000-2,4.000000 1.000000 0,3.000000-1.000000-1,3.000000 1.000000 0,-1.000000-7.000000-1,-2.000000-12.000000 2,-3.000000-13.000000 1,-3.000000-12.000000 2,2.000000-9.000000 1,10.000000-2.000000 1,10.000000-3.000000 3,9.000000-3.000000 1,7.000000-9.000000 3,7.000000-11.000000 1,6.000000-14.000000 2,7.000000-11.000000 3,7.000000-12.000000-1,9.000000-9.000000-1,10.000000-10.000000-1,10.000000-8.000000-1,4.000000-4.000000-3,0.000000 3.000000-3,0.000000 3.000000-2,0.000000 4.000000-4,0.000000 1.000000-2,0.000000 0.000000-3,0.000000 0.000000-2,0.000000 0.000000-3,-4.000000 0.000000-1,-5.000000 0.000000-2,-7.000000 0.000000 0,-5.000000 0.000000-2,-6.000000 3.000000 0,-3.000000 6.000000 1,-3.000000 7.000000 1,-2.000000 6.000000 0,-5.000000 1.000000 4,-2.000000-3.000000 3,-3.000000-3.000000 5,-3.000000-2.000000 3,-2.000000 13.000000 14,0.000000 31.000000 20,0.000000 32.000000 22,0.000000 31.000000 21,0.000000 20.000000 3,0.000000 9.000000-16,0.000000 10.000000-15,0.000000 10.000000-17,0.000000 11.000000-11,0.000000 17.000000-10,0.000000 15.000000-8,0.000000 16.000000-8,0.000000-12.000000-4,0.000000-36.000000 2,0.000000-39.000000 2,0.000000-36.000000 2,0.000000-17.000000-3,0.000000 7.000000-8,0.000000 6.000000-7,0.000000 7.000000-9,-2.000000 10.000000-5,-3.000000 16.000000-2,-3.000000 15.000000-2,-2.000000 17.000000-3</inkml:trace>
</inkml:ink>
</file>

<file path=ppt/ink/ink166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9:11"/>
    </inkml:context>
    <inkml:brush xml:id="br0">
      <inkml:brushProperty name="width" value="0.0406179092824459" units="cm"/>
      <inkml:brushProperty name="height" value="0.0406179092824459" units="cm"/>
      <inkml:brushProperty name="color" value="#00BFF3"/>
      <inkml:brushProperty name="ignorePressure" value="0"/>
    </inkml:brush>
  </inkml:definitions>
  <inkml:trace contextRef="#ctx0" brushRef="#br0">3550.000000 54500.000000 541,'0.000000'-47.000000'3,"0.000000"6.000000"5 ,0.000000 7.000000 5,0.000000 6.000000 5,6.000000 3.000000 6,13.000000 0.000000 5,12.000000 0.000000 5,13.000000 0.000000 6,4.000000 3.000000 0,-3.000000 6.000000-5,-3.000000 7.000000-7,-2.000000 6.000000-5,-3.000000 7.000000-3,1.000000 10.000000 0,-1.000000 10.000000 0,1.000000 9.000000 1,-4.000000 4.000000-1,-6.000000 1.000000-3,-6.000000-1.000000-2,-6.000000 1.000000-3,-7.000000 4.000000-3,-6.000000 9.000000-3,-6.000000 10.000000-2,-6.000000 10.000000-5,-10.000000 8.000000-3,-12.000000 10.000000-6,-13.000000 10.000000-4,-12.000000 9.000000-7,-5.000000-1.000000-2,3.000000-8.000000-3,3.000000-10.000000-1,4.000000-9.000000-2,2.000000-12.000000-3,4.000000-11.000000-6,3.000000-14.000000-6,3.000000-11.000000-5</inkml:trace>
</inkml:ink>
</file>

<file path=ppt/ink/ink1667.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9:12"/>
    </inkml:context>
    <inkml:brush xml:id="br0">
      <inkml:brushProperty name="width" value="0.0346595272421837" units="cm"/>
      <inkml:brushProperty name="height" value="0.0346595272421837" units="cm"/>
      <inkml:brushProperty name="color" value="#00BFF3"/>
      <inkml:brushProperty name="ignorePressure" value="0"/>
    </inkml:brush>
  </inkml:definitions>
  <inkml:trace contextRef="#ctx0" brushRef="#br0">4400.000000 54100.000000 634,'-38.000000'0.000000'10,"26.000000"0.000000"18 ,24.000000 0.000000 20,26.000000 0.000000 18,13.000000 0.000000 3,4.000000 0.000000-15,3.000000 0.000000-14,3.000000 0.000000-14,1.000000 1.000000-11,1.000000 4.000000-7,-1.000000 3.000000-7,1.000000 3.000000-6,-6.000000 1.000000-8,-8.000000 1.000000-7,-10.000000-1.000000-9,-9.000000 1.000000-8,-7.000000 1.000000-7,-3.000000 3.000000-6,-3.000000 3.000000-7,-2.000000 4.000000-7</inkml:trace>
</inkml:ink>
</file>

<file path=ppt/ink/ink1668.xml><?xml version="1.0" encoding="utf-8"?>
<inkml:ink xmlns:inkml="http://www.w3.org/2003/InkML">
  <annotation type="ScanImages2ExtractSignatures">1</annotation>
  <annotation type="ScanImagesWidth">1912627456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9:12"/>
    </inkml:context>
    <inkml:brush xml:id="br0">
      <inkml:brushProperty name="width" value="0.0365476571023464" units="cm"/>
      <inkml:brushProperty name="height" value="0.0365476571023464" units="cm"/>
      <inkml:brushProperty name="color" value="#00BFF3"/>
      <inkml:brushProperty name="ignorePressure" value="0"/>
    </inkml:brush>
  </inkml:definitions>
  <inkml:trace contextRef="#ctx0" brushRef="#br0">4600.000000 54650.000000 601,'-91.000000'67.000000'3,"19.000000"-16.000000"6 ,19.000000-15.000000 5,19.000000-15.000000 5,21.000000-11.000000 9,26.000000-2.000000 12,24.000000-3.000000 11,26.000000-3.000000 12,12.000000-4.000000-1,0.000000-3.000000-14,0.000000-3.000000-15,0.000000-2.000000-13,-2.000000 0.000000-12,-3.000000 7.000000-9,-3.000000 6.000000-11,-2.000000 7.000000-10,-6.000000 2.000000-10,-6.000000 1.000000-9,-6.000000-1.000000-9,-6.000000 1.000000-9</inkml:trace>
</inkml:ink>
</file>

<file path=ppt/ink/ink1669.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9:14"/>
    </inkml:context>
    <inkml:brush xml:id="br0">
      <inkml:brushProperty name="width" value="0.0408361069858074" units="cm"/>
      <inkml:brushProperty name="height" value="0.0408361069858074" units="cm"/>
      <inkml:brushProperty name="color" value="#00BFF3"/>
      <inkml:brushProperty name="ignorePressure" value="0"/>
    </inkml:brush>
  </inkml:definitions>
  <inkml:trace contextRef="#ctx0" brushRef="#br0">7300.000000 53350.000000 538,'0.000000'-54.000000'3,"0.000000"-5.000000"5 ,0.000000-7.000000 4,0.000000-5.000000 6,0.000000-3.000000 2,0.000000 4.000000-4,0.000000 3.000000-1,0.000000 3.000000-4,0.000000 3.000000 0,0.000000 3.000000-2,0.000000 3.000000 0,0.000000 4.000000-1,-2.000000 2.000000 1,-3.000000 4.000000 0,-3.000000 3.000000 1,-2.000000 3.000000 0,-5.000000 3.000000 2,-2.000000 3.000000-1,-3.000000 3.000000 0,-3.000000 4.000000 1,-2.000000 2.000000 0,0.000000 4.000000 1,0.000000 3.000000 0,0.000000 3.000000 0,-2.000000 3.000000 1,-3.000000 3.000000-2,-3.000000 3.000000-1,-2.000000 4.000000-1,-3.000000 7.000000-1,1.000000 13.000000 1,-1.000000 12.000000 0,1.000000 13.000000 0,-3.000000 7.000000 0,-2.000000 4.000000 0,-3.000000 3.000000 0,-3.000000 3.000000-1,-2.000000 3.000000 0,0.000000 3.000000-1,0.000000 3.000000-2,0.000000 4.000000-1,1.000000 2.000000-1,4.000000 4.000000 0,3.000000 3.000000 0,3.000000 3.000000 1,3.000000 1.000000-1,3.000000 1.000000 0,3.000000-1.000000-1,4.000000 1.000000-1,2.000000-1.000000 0,4.000000 1.000000-1,3.000000-1.000000-1,3.000000 1.000000 0,3.000000-4.000000 0,3.000000-6.000000 0,3.000000-6.000000 0,4.000000-6.000000-1,2.000000-6.000000 1,4.000000-2.000000-2,3.000000-3.000000 0,3.000000-3.000000 0,4.000000-6.000000-2,7.000000-5.000000 0,6.000000-7.000000-2,7.000000-5.000000 0,7.000000-6.000000-1,9.000000-3.000000 1,10.000000-3.000000 0,10.000000-2.000000 0,7.000000-6.000000-4,6.000000-6.000000-10,7.000000-6.000000-10,6.000000-6.000000-10,-1.000000-2.000000-4,-5.000000 3.000000-1,-7.000000 3.000000 1,-5.000000 4.000000-1,-11.000000-1.000000 2,-11.000000-3.000000 6,-14.000000-3.000000 6,-11.000000-2.000000 5</inkml:trace>
</inkml:ink>
</file>

<file path=ppt/ink/ink1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0:51"/>
    </inkml:context>
    <inkml:brush xml:id="br0">
      <inkml:brushProperty name="width" value="0.0487359724938869" units="cm"/>
      <inkml:brushProperty name="height" value="0.0487359724938869" units="cm"/>
      <inkml:brushProperty name="color" value="#F2395B"/>
      <inkml:brushProperty name="ignorePressure" value="0"/>
    </inkml:brush>
  </inkml:definitions>
  <inkml:trace contextRef="#ctx0" brushRef="#br0">99200.000000 45700.000000 451,'-43.000000'-18.000000'6,"17.000000"17.000000"13 ,15.000000 15.000000 11,16.000000 16.000000 14,13.000000 12.000000 3,14.000000 9.000000-3,11.000000 10.000000-3,14.000000 10.000000-4,3.000000 7.000000-3,-2.000000 6.000000-4,-3.000000 7.000000-2,-3.000000 6.000000-4,-2.000000 1.000000-3,0.000000-3.000000-2,0.000000-3.000000-1,0.000000-2.000000-3,-2.000000-8.000000-2,-3.000000-8.000000-1,-3.000000-10.000000-1,-2.000000-9.000000-2,-1.000000-12.000000-1,3.000000-11.000000 1,3.000000-14.000000 0,4.000000-11.000000-1,5.000000-20.000000 0,10.000000-24.000000-4,10.000000-26.000000-3,9.000000-24.000000-4,23.000000-35.000000-1,38.000000-44.000000 1,37.000000-43.000000 1,38.000000-44.000000 1,13.000000-10.000000-6,-8.000000 26.000000-11,-10.000000 24.000000-11,-9.000000 26.000000-11,-15.000000 19.000000-12,-18.000000 17.000000-11,-19.000000 15.000000-12,-18.000000 16.000000-11</inkml:trace>
</inkml:ink>
</file>

<file path=ppt/ink/ink167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9:15"/>
    </inkml:context>
    <inkml:brush xml:id="br0">
      <inkml:brushProperty name="width" value="0.0400522239506245" units="cm"/>
      <inkml:brushProperty name="height" value="0.0400522239506245" units="cm"/>
      <inkml:brushProperty name="color" value="#00BFF3"/>
      <inkml:brushProperty name="ignorePressure" value="0"/>
    </inkml:brush>
  </inkml:definitions>
  <inkml:trace contextRef="#ctx0" brushRef="#br0">7900.000000 53700.000000 549,'-25.000000'-19.000000'8,"0.000000"13.000000"17 ,0.000000 12.000000 17,0.000000 13.000000 17,0.000000 9.000000 2,0.000000 6.000000-9,0.000000 7.000000-10,0.000000 6.000000-11,0.000000 6.000000-6,0.000000 6.000000-2,0.000000 7.000000-2,0.000000 6.000000-3,-2.000000 4.000000-3,-3.000000 4.000000-3,-3.000000 3.000000-3,-2.000000 3.000000-3,-3.000000 1.000000-4,1.000000 1.000000-4,-1.000000-1.000000-4,1.000000 1.000000-3,2.000000-7.000000-4,7.000000-12.000000-6,6.000000-13.000000-6,7.000000-12.000000-5,5.000000-16.000000-6,7.000000-19.000000-8,6.000000-18.000000-7,7.000000-19.000000-8,2.000000-10.000000 2,1.000000 1.000000 9,-1.000000-1.000000 9,1.000000 1.000000 9,-1.000000 1.000000 6,1.000000 3.000000 4,-1.000000 3.000000 2,1.000000 4.000000 3</inkml:trace>
</inkml:ink>
</file>

<file path=ppt/ink/ink16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9:15"/>
    </inkml:context>
    <inkml:brush xml:id="br0">
      <inkml:brushProperty name="width" value="0.0494795292615891" units="cm"/>
      <inkml:brushProperty name="height" value="0.0494795292615891" units="cm"/>
      <inkml:brushProperty name="color" value="#00BFF3"/>
      <inkml:brushProperty name="ignorePressure" value="0"/>
    </inkml:brush>
  </inkml:definitions>
  <inkml:trace contextRef="#ctx0" brushRef="#br0">7700.000000 54000.000000 444,'0.000000'117.000000'100,"0.000000"-16.000000"-21 ,0.000000-15.000000-22,0.000000-15.000000-21,0.000000-11.000000-13,0.000000-2.000000-2,0.000000-3.000000-3,0.000000-3.000000-2,1.000000-4.000000-2,4.000000-3.000000-1,3.000000-3.000000-1,3.000000-2.000000 0,7.000000-15.000000-8,14.000000-25.000000-13,11.000000-25.000000-13,14.000000-25.000000-13,0.000000-15.000000-7,-8.000000-2.000000 2,-10.000000-3.000000 1,-9.000000-3.000000 1,-4.000000-1.000000 3,4.000000 4.000000 5,3.000000 3.000000 5,3.000000 3.000000 5,-4.000000 12.000000 15,-8.000000 22.000000 23,-10.000000 22.000000 23,-9.000000 23.000000 24,-5.000000 11.000000 6,0.000000 4.000000-11,0.000000 3.000000-12,0.000000 3.000000-12,0.000000 6.000000-8,0.000000 9.000000-3,0.000000 10.000000-4,0.000000 10.000000-3,0.000000 2.000000-2,0.000000-3.000000-2,0.000000-3.000000 0,0.000000-2.000000-1,3.000000 2.000000-11,6.000000 9.000000-17,7.000000 10.000000-20,6.000000 10.000000-19,1.000000-4.000000-12,-3.000000-16.000000-5,-3.000000-15.000000-7,-2.000000-15.000000-6</inkml:trace>
</inkml:ink>
</file>

<file path=ppt/ink/ink167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9:17"/>
    </inkml:context>
    <inkml:brush xml:id="br0">
      <inkml:brushProperty name="width" value="0.0371556803584099" units="cm"/>
      <inkml:brushProperty name="height" value="0.0371556803584099" units="cm"/>
      <inkml:brushProperty name="color" value="#00BFF3"/>
      <inkml:brushProperty name="ignorePressure" value="0"/>
    </inkml:brush>
  </inkml:definitions>
  <inkml:trace contextRef="#ctx0" brushRef="#br0">8600.000000 53500.000000 592,'4.000000'-46.000000'7,"10.000000"10.000000"16 ,10.000000 10.000000 15,9.000000 9.000000 16,2.000000 6.000000 2,-2.000000 3.000000-9,-3.000000 3.000000-11,-3.000000 4.000000-10,-4.000000 4.000000-4,-3.000000 6.000000-1,-3.000000 7.000000 0,-2.000000 6.000000 0,-3.000000 7.000000-3,1.000000 10.000000-6,-1.000000 10.000000-7,1.000000 9.000000-4,-6.000000 4.000000-5,-8.000000 1.000000-1,-10.000000-1.000000-2,-9.000000 1.000000-1,-9.000000-4.000000-3,-5.000000-6.000000-6,-7.000000-6.000000-5,-5.000000-6.000000-6,-1.000000-6.000000-2,6.000000-2.000000 0,7.000000-3.000000 2,6.000000-3.000000 0,3.000000-4.000000 3,0.000000-3.000000 6,0.000000-3.000000 7,0.000000-2.000000 5,9.000000-6.000000 8,19.000000-6.000000 12,19.000000-6.000000 12,19.000000-6.000000 11,9.000000-2.000000 2,0.000000 3.000000-9,0.000000 3.000000-7,0.000000 4.000000-10,0.000000 1.000000-3,0.000000 0.000000 0,0.000000 0.000000 1,0.000000 0.000000-1,-2.000000-2.000000-13,-3.000000-3.000000-28,-3.000000-3.000000-27,-2.000000-2.000000-28</inkml:trace>
</inkml:ink>
</file>

<file path=ppt/ink/ink167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9:17"/>
    </inkml:context>
    <inkml:brush xml:id="br0">
      <inkml:brushProperty name="width" value="0.0283128507435322" units="cm"/>
      <inkml:brushProperty name="height" value="0.0283128507435322" units="cm"/>
      <inkml:brushProperty name="color" value="#00BFF3"/>
      <inkml:brushProperty name="ignorePressure" value="0"/>
    </inkml:brush>
  </inkml:definitions>
  <inkml:trace contextRef="#ctx0" brushRef="#br0">9100.000000 53800.000000 777,'70.000000'0.000000'76,"-9.000000"0.000000"-16 ,-10.000000 0.000000-17,-8.000000 0.000000-18,-6.000000 0.000000-12,1.000000 0.000000-7,-1.000000 0.000000-8,1.000000 0.000000-8,-1.000000 0.000000-6,1.000000 0.000000-4,-1.000000 0.000000-6,1.000000 0.000000-6</inkml:trace>
</inkml:ink>
</file>

<file path=ppt/ink/ink16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9:17"/>
    </inkml:context>
    <inkml:brush xml:id="br0">
      <inkml:brushProperty name="width" value="0.0374237596988678" units="cm"/>
      <inkml:brushProperty name="height" value="0.0374237596988678" units="cm"/>
      <inkml:brushProperty name="color" value="#00BFF3"/>
      <inkml:brushProperty name="ignorePressure" value="0"/>
    </inkml:brush>
  </inkml:definitions>
  <inkml:trace contextRef="#ctx0" brushRef="#br0">9550.000000 53400.000000 587,'-46.000000'-2.000000'3,"10.000000"-3.000000"6 ,10.000000-3.000000 6,9.000000-2.000000 5,6.000000 2.000000 8,3.000000 9.000000 7,3.000000 10.000000 7,4.000000 10.000000 8,1.000000 8.000000 0,0.000000 10.000000-7,0.000000 10.000000-8,0.000000 9.000000-7,0.000000 4.000000-6,0.000000 1.000000-5,0.000000-1.000000-7,0.000000 1.000000-4,0.000000 2.000000-9,0.000000 7.000000-11,0.000000 6.000000-11,0.000000 7.000000-10,1.000000-3.000000-11,4.000000-8.000000-9,3.000000-10.000000-10,3.000000-9.000000-10</inkml:trace>
</inkml:ink>
</file>

<file path=ppt/ink/ink167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9:18"/>
    </inkml:context>
    <inkml:brush xml:id="br0">
      <inkml:brushProperty name="width" value="0.0472828969359398" units="cm"/>
      <inkml:brushProperty name="height" value="0.0472828969359398" units="cm"/>
      <inkml:brushProperty name="color" value="#00BFF3"/>
      <inkml:brushProperty name="ignorePressure" value="0"/>
    </inkml:brush>
  </inkml:definitions>
  <inkml:trace contextRef="#ctx0" brushRef="#br0">11750.000000 53450.000000 465,'3.000000'-52.000000'2,"6.000000"-3.000000"6 ,7.000000-3.000000 5,6.000000-2.000000 4,-1.000000 2.000000 2,-5.000000 9.000000-3,-7.000000 10.000000-3,-5.000000 10.000000-2,-4.000000 4.000000-2,0.000000 0.000000 1,0.000000 0.000000 0,0.000000 0.000000 1,0.000000-2.000000 1,0.000000-3.000000-1,0.000000-3.000000 1,0.000000-2.000000 0,-5.000000-3.000000 1,-9.000000 1.000000 3,-10.000000-1.000000 2,-8.000000 1.000000 2,-8.000000 1.000000 1,-2.000000 3.000000 0,-3.000000 3.000000 1,-3.000000 4.000000-1,-1.000000 7.000000-1,4.000000 13.000000-4,3.000000 12.000000-2,3.000000 13.000000-3,1.000000 7.000000-3,1.000000 4.000000 1,-1.000000 3.000000-1,1.000000 3.000000-1,-3.000000 4.000000 0,-2.000000 7.000000 0,-3.000000 6.000000-2,-3.000000 7.000000 0,1.000000 4.000000 0,6.000000 3.000000-1,7.000000 3.000000 0,6.000000 4.000000 0,1.000000 1.000000 0,-3.000000 0.000000 1,-3.000000 0.000000 0,-2.000000 0.000000 0,0.000000 1.000000 1,7.000000 4.000000-1,6.000000 3.000000 0,7.000000 3.000000-1,2.000000-1.000000 0,1.000000-2.000000 0,-1.000000-3.000000 1,1.000000-3.000000-1,1.000000-2.000000 0,3.000000 0.000000-2,3.000000 0.000000-2,4.000000 0.000000-1,4.000000-2.000000-3,6.000000-3.000000-1,7.000000-3.000000-1,6.000000-2.000000-1,4.000000-8.000000-2,4.000000-8.000000-2,3.000000-10.000000-2,3.000000-9.000000-3,3.000000-5.000000-1,3.000000 0.000000-1,3.000000 0.000000-1,4.000000 0.000000 0,5.000000-4.000000-2,10.000000-5.000000-4,10.000000-7.000000-4,9.000000-5.000000-3,4.000000-8.000000-2,1.000000-5.000000-1,-1.000000-7.000000-1,1.000000-5.000000-1,-3.000000-6.000000 3,-2.000000-3.000000 4,-3.000000-3.000000 5,-3.000000-2.000000 5,-9.000000-1.000000 2,-11.000000 3.000000-1,-14.000000 3.000000-1,-11.000000 4.000000-1</inkml:trace>
</inkml:ink>
</file>

<file path=ppt/ink/ink16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9:19"/>
    </inkml:context>
    <inkml:brush xml:id="br0">
      <inkml:brushProperty name="width" value="0.0437221638858318" units="cm"/>
      <inkml:brushProperty name="height" value="0.0437221638858318" units="cm"/>
      <inkml:brushProperty name="color" value="#00BFF3"/>
      <inkml:brushProperty name="ignorePressure" value="0"/>
    </inkml:brush>
  </inkml:definitions>
  <inkml:trace contextRef="#ctx0" brushRef="#br0">12850.000000 53700.000000 503,'-47.000000'28.000000'131,"6.000000"6.000000"-30 ,7.000000 7.000000-31,6.000000 6.000000-30,1.000000 9.000000-17,-3.000000 13.000000-2,-3.000000 12.000000-2,-2.000000 13.000000-2,-3.000000 7.000000-1,1.000000 4.000000 0,-1.000000 3.000000-2,1.000000 3.000000 0,1.000000-1.000000-4,3.000000-2.000000-6,3.000000-3.000000-6,4.000000-3.000000-7,2.000000-7.000000-2,4.000000-9.000000 0,3.000000-10.000000 0,3.000000-8.000000 0,7.000000-14.000000-11,14.000000-15.000000-25,11.000000-15.000000-25,14.000000-16.000000-24</inkml:trace>
</inkml:ink>
</file>

<file path=ppt/ink/ink167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9:19"/>
    </inkml:context>
    <inkml:brush xml:id="br0">
      <inkml:brushProperty name="width" value="0.0484136529266834" units="cm"/>
      <inkml:brushProperty name="height" value="0.0484136529266834" units="cm"/>
      <inkml:brushProperty name="color" value="#00BFF3"/>
      <inkml:brushProperty name="ignorePressure" value="0"/>
    </inkml:brush>
  </inkml:definitions>
  <inkml:trace contextRef="#ctx0" brushRef="#br0">12900.000000 53750.000000 454,'1.000000'-40.000000'25,"4.000000"23.000000"13 ,3.000000 22.000000 15,3.000000 22.000000 15,-1.000000 13.000000 2,-2.000000 7.000000-9,-3.000000 6.000000-7,-3.000000 7.000000-10,-1.000000 4.000000-7,4.000000 3.000000-6,3.000000 3.000000-7,3.000000 4.000000-6,-1.000000 2.000000-6,-2.000000 4.000000-5,-3.000000 3.000000-3,-3.000000 3.000000-6,-1.000000 1.000000-1,4.000000 1.000000 0,3.000000-1.000000 2,3.000000 1.000000-1,-1.000000-6.000000-2,-2.000000-8.000000-9,-3.000000-10.000000-7,-3.000000-9.000000-8,-2.000000-7.000000-8,0.000000-3.000000-7,0.000000-3.000000-7,0.000000-2.000000-7</inkml:trace>
</inkml:ink>
</file>

<file path=ppt/ink/ink167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9:19"/>
    </inkml:context>
    <inkml:brush xml:id="br0">
      <inkml:brushProperty name="width" value="0.0343714207410812" units="cm"/>
      <inkml:brushProperty name="height" value="0.0343714207410812" units="cm"/>
      <inkml:brushProperty name="color" value="#00BFF3"/>
      <inkml:brushProperty name="ignorePressure" value="0"/>
    </inkml:brush>
  </inkml:definitions>
  <inkml:trace contextRef="#ctx0" brushRef="#br0">12500.000000 54450.000000 640,'-41.000000'-2.000000'8,"19.000000"-3.000000"19 ,19.000000-3.000000 16,19.000000-2.000000 19,12.000000-1.000000 2,6.000000 3.000000-11,7.000000 3.000000-11,6.000000 4.000000-11,3.000000 2.000000-11,0.000000 4.000000-10,0.000000 3.000000-11,0.000000 3.000000-9,0.000000-1.000000-7,0.000000-2.000000-7,0.000000-3.000000-5,0.000000-3.000000-5</inkml:trace>
</inkml:ink>
</file>

<file path=ppt/ink/ink167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9:20"/>
    </inkml:context>
    <inkml:brush xml:id="br0">
      <inkml:brushProperty name="width" value="0.0427892431616783" units="cm"/>
      <inkml:brushProperty name="height" value="0.0427892431616783" units="cm"/>
      <inkml:brushProperty name="color" value="#00BFF3"/>
      <inkml:brushProperty name="ignorePressure" value="0"/>
    </inkml:brush>
  </inkml:definitions>
  <inkml:trace contextRef="#ctx0" brushRef="#br0">13550.000000 53600.000000 514,'26.000000'-22.000000'111,"4.000000"6.000000"-20 ,3.000000 7.000000-20,3.000000 6.000000-20,1.000000 7.000000-13,1.000000 10.000000-3,-1.000000 10.000000-5,1.000000 9.000000-3,-7.000000 6.000000-7,-12.000000 3.000000-10,-13.000000 3.000000-9,-12.000000 4.000000-9,-10.000000 2.000000-6,-6.000000 4.000000-3,-6.000000 3.000000-3,-6.000000 3.000000-1,-2.000000-2.000000-2,3.000000-6.000000 2,3.000000-6.000000 0,4.000000-6.000000 2,10.000000-9.000000 4,19.000000-8.000000 11,19.000000-10.000000 10,19.000000-9.000000 9,9.000000-5.000000 2,0.000000 0.000000-9,0.000000 0.000000-7,0.000000 0.000000-8,-2.000000-4.000000-9,-3.000000-5.000000-9,-3.000000-7.000000-9,-2.000000-5.000000-10</inkml:trace>
</inkml:ink>
</file>

<file path=ppt/ink/ink1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1:00"/>
    </inkml:context>
    <inkml:brush xml:id="br0">
      <inkml:brushProperty name="width" value="0.0523022748529911" units="cm"/>
      <inkml:brushProperty name="height" value="0.0523022748529911" units="cm"/>
      <inkml:brushProperty name="color" value="#F2395B"/>
      <inkml:brushProperty name="ignorePressure" value="0"/>
    </inkml:brush>
  </inkml:definitions>
  <inkml:trace contextRef="#ctx0" brushRef="#br0">55450.000000 38700.000000 420,'-25.000000'-22.000000'6,"0.000000"6.000000"12 ,0.000000 7.000000 11,0.000000 6.000000 13,9.000000 13.000000 5,19.000000 23.000000 2,19.000000 22.000000 0,19.000000 22.000000 1,7.000000 8.000000-3,-3.000000-2.000000-8,-3.000000-3.000000-7,-2.000000-3.000000-7,-3.000000-1.000000-5,1.000000 4.000000-3,-1.000000 3.000000-2,1.000000 3.000000-2,-4.000000 3.000000-2,-6.000000 3.000000-2,-6.000000 3.000000-1,-6.000000 4.000000-1,-4.000000 1.000000-1,1.000000 0.000000-1,-1.000000 0.000000 0,1.000000 0.000000 0,-1.000000-4.000000-2,1.000000-5.000000-1,-1.000000-7.000000-3,1.000000-5.000000-1,2.000000-11.000000-2,7.000000-11.000000-1,6.000000-14.000000-1,7.000000-11.000000-1,7.000000-23.000000 2,9.000000-31.000000 4,10.000000-31.000000 5,10.000000-31.000000 5,11.000000-26.000000 2,17.000000-18.000000-2,15.000000-19.000000-1,16.000000-18.000000-1,18.000000-15.000000-4,22.000000-9.000000-5,22.000000-10.000000-6,23.000000-8.000000-5,14.000000-6.000000-3,10.000000 1.000000 2,10.000000-1.000000 2,9.000000 1.000000 2,-13.000000 15.000000-4,-34.000000 31.000000-9,-35.000000 32.000000-8,-33.000000 31.000000-9,-26.000000 20.000000-8,-16.000000 9.000000-11,-15.000000 10.000000-9,-15.000000 10.000000-9</inkml:trace>
</inkml:ink>
</file>

<file path=ppt/ink/ink1680.xml><?xml version="1.0" encoding="utf-8"?>
<inkml:ink xmlns:inkml="http://www.w3.org/2003/InkML">
  <annotation type="ScanImages2ExtractSignatures">1</annotation>
  <annotation type="ScanImagesWidth">-452536933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9:20"/>
    </inkml:context>
    <inkml:brush xml:id="br0">
      <inkml:brushProperty name="width" value="0.0359253920614719" units="cm"/>
      <inkml:brushProperty name="height" value="0.0359253920614719" units="cm"/>
      <inkml:brushProperty name="color" value="#00BFF3"/>
      <inkml:brushProperty name="ignorePressure" value="0"/>
    </inkml:brush>
  </inkml:definitions>
  <inkml:trace contextRef="#ctx0" brushRef="#br0">14250.000000 53750.000000 612,'48.000000'0.000000'138,"-3.000000"0.000000"-33 ,-3.000000 0.000000-33,-2.000000 0.000000-33,-1.000000 0.000000-20,3.000000 0.000000-8,3.000000 0.000000-8,4.000000 0.000000-7,1.000000 1.000000-11,0.000000 4.000000-13,0.000000 3.000000-13,0.000000 3.000000-13</inkml:trace>
</inkml:ink>
</file>

<file path=ppt/ink/ink1681.xml><?xml version="1.0" encoding="utf-8"?>
<inkml:ink xmlns:inkml="http://www.w3.org/2003/InkML">
  <annotation type="ScanImages2ExtractSignatures">1</annotation>
  <annotation type="ScanImagesWidth">1930452822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9:21"/>
    </inkml:context>
    <inkml:brush xml:id="br0">
      <inkml:brushProperty name="width" value="0.0396920703351498" units="cm"/>
      <inkml:brushProperty name="height" value="0.0396920703351498" units="cm"/>
      <inkml:brushProperty name="color" value="#00BFF3"/>
      <inkml:brushProperty name="ignorePressure" value="0"/>
    </inkml:brush>
  </inkml:definitions>
  <inkml:trace contextRef="#ctx0" brushRef="#br0">4000.000000 58750.000000 554,'76.000000'0.000000'127,"4.000000"0.000000"-25 ,3.000000 0.000000-27,3.000000 0.000000-27,-4.000000 1.000000-16,-8.000000 4.000000-6,-10.000000 3.000000-7,-9.000000 3.000000-6,-5.000000-1.000000-10,0.000000-2.000000-9,0.000000-3.000000-12,0.000000-3.000000-10,-4.000000 1.000000-13,-5.000000 6.000000-15,-7.000000 7.000000-14,-5.000000 6.000000-15</inkml:trace>
</inkml:ink>
</file>

<file path=ppt/ink/ink1682.xml><?xml version="1.0" encoding="utf-8"?>
<inkml:ink xmlns:inkml="http://www.w3.org/2003/InkML">
  <annotation type="ScanImages2ExtractSignatures">1</annotation>
  <annotation type="ScanImagesWidth">-621482214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9:22"/>
    </inkml:context>
    <inkml:brush xml:id="br0">
      <inkml:brushProperty name="width" value="0.0398693308234215" units="cm"/>
      <inkml:brushProperty name="height" value="0.0398693308234215" units="cm"/>
      <inkml:brushProperty name="color" value="#00BFF3"/>
      <inkml:brushProperty name="ignorePressure" value="0"/>
    </inkml:brush>
  </inkml:definitions>
  <inkml:trace contextRef="#ctx0" brushRef="#br0">3950.000000 59400.000000 551,'-38.000000'0.000000'9,"26.000000"0.000000"16 ,24.000000 0.000000 17,26.000000 0.000000 16,16.000000 0.000000 4,10.000000 0.000000-11,10.000000 0.000000-10,9.000000 0.000000-10,1.000000 0.000000-7,-6.000000 0.000000-2,-6.000000 0.000000-2,-6.000000 0.000000-2,-2.000000 1.000000-3,3.000000 4.000000-2,3.000000 3.000000-3,4.000000 3.000000-2,-1.000000 1.000000-9,-3.000000 1.000000-15,-3.000000-1.000000-13,-2.000000 1.000000-15,-6.000000-1.000000-11,-6.000000 1.000000-6,-6.000000-1.000000-7,-6.000000 1.000000-7</inkml:trace>
</inkml:ink>
</file>

<file path=ppt/ink/ink1683.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9:22"/>
    </inkml:context>
    <inkml:brush xml:id="br0">
      <inkml:brushProperty name="width" value="0.0509503819048405" units="cm"/>
      <inkml:brushProperty name="height" value="0.0509503819048405" units="cm"/>
      <inkml:brushProperty name="color" value="#00BFF3"/>
      <inkml:brushProperty name="ignorePressure" value="0"/>
    </inkml:brush>
  </inkml:definitions>
  <inkml:trace contextRef="#ctx0" brushRef="#br0">5750.000000 58550.000000 431,'-2.000000'-46.000000'4,"-3.000000"10.000000"5 ,-3.000000 10.000000 7,-2.000000 9.000000 7,-5.000000 12.000000 8,-2.000000 16.000000 10,-3.000000 15.000000 12,-3.000000 17.000000 9,-2.000000 11.000000 2,0.000000 10.000000-7,0.000000 10.000000-9,0.000000 9.000000-7,1.000000 4.000000-7,4.000000 1.000000-7,3.000000-1.000000-5,3.000000 1.000000-6,3.000000 2.000000-6,3.000000 7.000000-3,3.000000 6.000000-4,4.000000 7.000000-3,1.000000-1.000000-2,0.000000-6.000000 1,0.000000-6.000000 2,0.000000-6.000000 0,0.000000-9.000000-10,0.000000-8.000000-21,0.000000-10.000000-21,0.000000-9.000000-22,3.000000-10.000000-7,6.000000-9.000000 8,7.000000-10.000000 7,6.000000-8.000000 8</inkml:trace>
</inkml:ink>
</file>

<file path=ppt/ink/ink168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9:22"/>
    </inkml:context>
    <inkml:brush xml:id="br0">
      <inkml:brushProperty name="width" value="0.0498882420361042" units="cm"/>
      <inkml:brushProperty name="height" value="0.0498882420361042" units="cm"/>
      <inkml:brushProperty name="color" value="#00BFF3"/>
      <inkml:brushProperty name="ignorePressure" value="0"/>
    </inkml:brush>
  </inkml:definitions>
  <inkml:trace contextRef="#ctx0" brushRef="#br0">6200.000000 59050.000000 440,'20.000000'-24.000000'6,"-9.000000"4.000000"13 ,-10.000000 3.000000 11,-8.000000 3.000000 12,-6.000000 7.000000 4,1.000000 14.000000-4,-1.000000 11.000000-3,1.000000 14.000000-4,-1.000000 7.000000-2,1.000000 3.000000-3,-1.000000 3.000000-1,1.000000 4.000000-3,-3.000000 2.000000 0,-2.000000 4.000000-1,-3.000000 3.000000 1,-3.000000 3.000000-1,1.000000-1.000000-2,6.000000-2.000000-4,7.000000-3.000000-3,6.000000-3.000000-5,6.000000-4.000000-3,6.000000-3.000000-5,7.000000-3.000000-3,6.000000-2.000000-5,6.000000-9.000000-4,6.000000-12.000000-2,7.000000-13.000000-3,6.000000-12.000000-2,3.000000-9.000000-3,0.000000-2.000000-2,0.000000-3.000000-1,0.000000-3.000000-2,0.000000-6.000000 0,0.000000-5.000000 2,0.000000-7.000000 1,0.000000-5.000000 2,-5.000000-4.000000 2,-9.000000 0.000000 3,-10.000000 0.000000 4,-8.000000 0.000000 3,-6.000000 0.000000 2,1.000000 0.000000 2,-1.000000 0.000000 2,1.000000 0.000000 1,-4.000000 1.000000 2,-6.000000 4.000000-2,-6.000000 3.000000 1,-6.000000 3.000000-1,-7.000000 4.000000-1,-6.000000 7.000000-2,-6.000000 6.000000 0,-6.000000 7.000000-2,-6.000000 4.000000-3,-2.000000 3.000000-6,-3.000000 3.000000-4,-3.000000 4.000000-6,1.000000 2.000000-3,6.000000 4.000000-1,7.000000 3.000000-1,6.000000 3.000000-1</inkml:trace>
</inkml:ink>
</file>

<file path=ppt/ink/ink168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9:23"/>
    </inkml:context>
    <inkml:brush xml:id="br0">
      <inkml:brushProperty name="width" value="0.0351204946637154" units="cm"/>
      <inkml:brushProperty name="height" value="0.0351204946637154" units="cm"/>
      <inkml:brushProperty name="color" value="#00BFF3"/>
      <inkml:brushProperty name="ignorePressure" value="0"/>
    </inkml:brush>
  </inkml:definitions>
  <inkml:trace contextRef="#ctx0" brushRef="#br0">7300.000000 58450.000000 626,'-36.000000'0.000000'12,"28.000000"0.000000"26 ,28.000000 0.000000 25,29.000000 0.000000 24,13.000000 1.000000-1,1.000000 4.000000-28,-1.000000 3.000000-29,1.000000 3.000000-28,-3.000000 1.000000-19,-2.000000 1.000000-6,-3.000000-1.000000-7,-3.000000 1.000000-7,-6.000000-3.000000-7,-5.000000-2.000000-5,-7.000000-3.000000-7,-5.000000-3.000000-7</inkml:trace>
</inkml:ink>
</file>

<file path=ppt/ink/ink1686.xml><?xml version="1.0" encoding="utf-8"?>
<inkml:ink xmlns:inkml="http://www.w3.org/2003/InkML">
  <annotation type="ScanImages2ExtractSignatures">1</annotation>
  <annotation type="ScanImagesWidth">50528512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9:23"/>
    </inkml:context>
    <inkml:brush xml:id="br0">
      <inkml:brushProperty name="width" value="0.0492818355560303" units="cm"/>
      <inkml:brushProperty name="height" value="0.0492818355560303" units="cm"/>
      <inkml:brushProperty name="color" value="#00BFF3"/>
      <inkml:brushProperty name="ignorePressure" value="0"/>
    </inkml:brush>
  </inkml:definitions>
  <inkml:trace contextRef="#ctx0" brushRef="#br0">8200.000000 57800.000000 446,'-24.000000'-24.000000'5,"4.000000"4.000000"9 ,3.000000 3.000000 10,3.000000 3.000000 9,-1.000000 12.000000 7,-2.000000 22.000000 5,-3.000000 22.000000 5,-3.000000 23.000000 3,-1.000000 8.000000-1,4.000000-3.000000-9,3.000000-3.000000-8,3.000000-2.000000-8,1.000000-3.000000-5,1.000000 1.000000 1,-1.000000-1.000000 1,1.000000 1.000000 0,7.000000-3.000000-3,16.000000-2.000000-8,15.000000-3.000000-7,17.000000-3.000000-8,8.000000-7.000000-8,4.000000-9.000000-5,3.000000-10.000000-8,3.000000-8.000000-6,-1.000000-9.000000-7,-2.000000-6.000000-8,-3.000000-6.000000-8,-3.000000-6.000000-9,-6.000000-4.000000 0,-5.000000 1.000000 6,-7.000000-1.000000 7,-5.000000 1.000000 5,-6.000000-1.000000 6,-3.000000 1.000000 4,-3.000000-1.000000 5,-2.000000 1.000000 5</inkml:trace>
</inkml:ink>
</file>

<file path=ppt/ink/ink168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9:23"/>
    </inkml:context>
    <inkml:brush xml:id="br0">
      <inkml:brushProperty name="width" value="0.0448515564203262" units="cm"/>
      <inkml:brushProperty name="height" value="0.0448515564203262" units="cm"/>
      <inkml:brushProperty name="color" value="#00BFF3"/>
      <inkml:brushProperty name="ignorePressure" value="0"/>
    </inkml:brush>
  </inkml:definitions>
  <inkml:trace contextRef="#ctx0" brushRef="#br0">8750.000000 57950.000000 490,'-46.000000'-2.000000'3,"10.000000"-3.000000"5 ,10.000000-3.000000 6,9.000000-2.000000 5,1.000000 5.000000 9,-6.000000 16.000000 10,-6.000000 15.000000 12,-6.000000 17.000000 10,-4.000000 7.000000 2,1.000000 0.000000-9,-1.000000 0.000000-9,1.000000 0.000000-9,-3.000000 3.000000-7,-2.000000 6.000000-4,-3.000000 7.000000-4,-3.000000 6.000000-5,-2.000000 4.000000-7,0.000000 4.000000-8,0.000000 3.000000-9,0.000000 3.000000-10,4.000000-2.000000-8,10.000000-6.000000-9,10.000000-6.000000-8,9.000000-6.000000-9,4.000000-9.000000-5,1.000000-8.000000-2,-1.000000-10.000000-3,1.000000-9.000000-1</inkml:trace>
</inkml:ink>
</file>

<file path=ppt/ink/ink16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9:24"/>
    </inkml:context>
    <inkml:brush xml:id="br0">
      <inkml:brushProperty name="width" value="0.0338654108345509" units="cm"/>
      <inkml:brushProperty name="height" value="0.0338654108345509" units="cm"/>
      <inkml:brushProperty name="color" value="#00BFF3"/>
      <inkml:brushProperty name="ignorePressure" value="0"/>
    </inkml:brush>
  </inkml:definitions>
  <inkml:trace contextRef="#ctx0" brushRef="#br0">8550.000000 58900.000000 649,'23.000000'46.000000'146,"-3.000000"-5.000000"-39 ,-3.000000-7.000000-39,-2.000000-5.000000-38,0.000000-6.000000-35,7.000000-3.000000-29,6.000000-3.000000-28,7.000000-2.000000-29</inkml:trace>
</inkml:ink>
</file>

<file path=ppt/ink/ink168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9:24"/>
    </inkml:context>
    <inkml:brush xml:id="br0">
      <inkml:brushProperty name="width" value="0.0464921109378338" units="cm"/>
      <inkml:brushProperty name="height" value="0.0464921109378338" units="cm"/>
      <inkml:brushProperty name="color" value="#00BFF3"/>
      <inkml:brushProperty name="ignorePressure" value="0"/>
    </inkml:brush>
  </inkml:definitions>
  <inkml:trace contextRef="#ctx0" brushRef="#br0">9300.000000 57950.000000 473,'-2.000000'-40.000000'10,"-3.000000"23.000000"20 ,-3.000000 22.000000 21,-2.000000 22.000000 20,-3.000000 15.000000 3,1.000000 9.000000-12,-1.000000 10.000000-14,1.000000 10.000000-12,-3.000000 4.000000-7,-2.000000 0.000000-3,-3.000000 0.000000-3,-3.000000 0.000000-1,-2.000000 0.000000-4,0.000000 0.000000-5,0.000000 0.000000-4,0.000000 0.000000-5,3.000000-4.000000-7,6.000000-5.000000-10,7.000000-7.000000-10,6.000000-5.000000-10,3.000000-6.000000-10,0.000000-3.000000-9,0.000000-3.000000-9,0.000000-2.000000-9</inkml:trace>
</inkml:ink>
</file>

<file path=ppt/ink/ink1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2:25"/>
    </inkml:context>
    <inkml:brush xml:id="br0">
      <inkml:brushProperty name="width" value="0.049140315502882" units="cm"/>
      <inkml:brushProperty name="height" value="0.049140315502882" units="cm"/>
      <inkml:brushProperty name="color" value="#00BFF3"/>
      <inkml:brushProperty name="ignorePressure" value="0"/>
    </inkml:brush>
  </inkml:definitions>
  <inkml:trace contextRef="#ctx0" brushRef="#br0">40050.000000 40000.000000 447,'-15.000000'-22.000000'10,"23.000000"6.000000"17 ,22.000000 7.000000 20,22.000000 6.000000 18,7.000000 4.000000 3,-6.000000 4.000000-13,-6.000000 3.000000-13,-6.000000 3.000000-13,-2.000000 1.000000-8,3.000000 1.000000-1,3.000000-1.000000-2,4.000000 1.000000-2,2.000000-1.000000-1,4.000000 1.000000-3,3.000000-1.000000-2,3.000000 1.000000-2,1.000000-1.000000-2,1.000000 1.000000-1,-1.000000-1.000000-1,1.000000 1.000000-1,2.000000-3.000000 0,7.000000-2.000000-2,6.000000-3.000000-1,7.000000-3.000000-1,2.000000-2.000000 0,1.000000 0.000000-1,-1.000000 0.000000 1,1.000000 0.000000 1,2.000000 0.000000-1,7.000000 0.000000 2,6.000000 0.000000 1,7.000000 0.000000 1,2.000000 0.000000 1,1.000000 0.000000 0,-1.000000 0.000000-1,1.000000 0.000000 0,-3.000000 0.000000 0,-2.000000 0.000000 1,-3.000000 0.000000-1,-3.000000 0.000000 1,-4.000000 0.000000-1,-3.000000 0.000000 0,-3.000000 0.000000 0,-2.000000 0.000000-1,-3.000000 0.000000-1,1.000000 0.000000 0,-1.000000 0.000000 0,1.000000 0.000000-2,1.000000-2.000000 1,3.000000-3.000000-1,3.000000-3.000000 1,4.000000-2.000000-1,-1.000000-3.000000 0,-3.000000 1.000000 2,-3.000000-1.000000-1,-2.000000 1.000000 2,-5.000000-1.000000-1,-2.000000 1.000000 1,-3.000000-1.000000-1,-3.000000 1.000000 1,-4.000000 1.000000-1,-3.000000 3.000000 2,-3.000000 3.000000-1,-2.000000 4.000000 2,-3.000000 2.000000 0,1.000000 4.000000-2,-1.000000 3.000000 0,1.000000 3.000000 0,-3.000000-1.000000-2,-2.000000-2.000000 0,-3.000000-3.000000 0,-3.000000-3.000000-2,-1.000000-2.000000 0,4.000000 0.000000 0,3.000000 0.000000 1,3.000000 0.000000-1,3.000000 0.000000 1,3.000000 0.000000-1,3.000000 0.000000-1,4.000000 0.000000 0,4.000000 0.000000-2,6.000000 0.000000-1,7.000000 0.000000-2,6.000000 0.000000-1,3.000000 0.000000-2,0.000000 0.000000 1,0.000000 0.000000-1,0.000000 0.000000 0,0.000000 0.000000 0,0.000000 0.000000 1,0.000000 0.000000 0,0.000000 0.000000 1,-2.000000 0.000000 0,-3.000000 0.000000 1,-3.000000 0.000000 0,-2.000000 0.000000 0,-3.000000 0.000000 1,1.000000 0.000000 1,-1.000000 0.000000 0,1.000000 0.000000 2,-1.000000 0.000000 0,1.000000 0.000000 1,-1.000000 0.000000 1,1.000000 0.000000 1,-3.000000 0.000000 0,-2.000000 0.000000 1,-3.000000 0.000000 0,-3.000000 0.000000 0,-2.000000 1.000000 1,0.000000 4.000000 0,0.000000 3.000000-1,0.000000 3.000000 1,-2.000000-1.000000-1,-3.000000-2.000000-1,-3.000000-3.000000 1,-2.000000-3.000000-2,0.000000-2.000000 1,7.000000 0.000000-1,6.000000 0.000000-1,7.000000 0.000000 1,0.000000 0.000000-1,-2.000000 0.000000 2,-3.000000 0.000000-1,-3.000000 0.000000 1,-2.000000-2.000000 1,0.000000-3.000000 0,0.000000-3.000000-1,0.000000-2.000000 1,-2.000000-1.000000 1,-3.000000 3.000000 1,-3.000000 3.000000 1,-2.000000 4.000000 2,-5.000000 1.000000 0,-2.000000 0.000000 1,-3.000000 0.000000 0,-3.000000 0.000000 2,-4.000000 0.000000-1,-3.000000 0.000000 0,-3.000000 0.000000-1,-2.000000 0.000000 0,-3.000000 0.000000-1,1.000000 0.000000-1,-1.000000 0.000000 0,1.000000 0.000000 0,-1.000000 0.000000-3,1.000000 0.000000-5,-1.000000 0.000000-4,1.000000 0.000000-5</inkml:trace>
</inkml:ink>
</file>

<file path=ppt/ink/ink169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9:25"/>
    </inkml:context>
    <inkml:brush xml:id="br0">
      <inkml:brushProperty name="width" value="0.0405427478253841" units="cm"/>
      <inkml:brushProperty name="height" value="0.0405427478253841" units="cm"/>
      <inkml:brushProperty name="color" value="#00BFF3"/>
      <inkml:brushProperty name="ignorePressure" value="0"/>
    </inkml:brush>
  </inkml:definitions>
  <inkml:trace contextRef="#ctx0" brushRef="#br0">9750.000000 58550.000000 542,'-46.000000'-24.000000'4,"10.000000"4.000000"8 ,10.000000 3.000000 7,9.000000 3.000000 8,6.000000 7.000000 6,3.000000 14.000000 3,3.000000 11.000000 4,4.000000 14.000000 3,1.000000 5.000000 0,0.000000 1.000000-4,0.000000-1.000000-4,0.000000 1.000000-5,6.000000-3.000000-3,13.000000-2.000000-4,12.000000-3.000000-3,13.000000-3.000000-3,4.000000-10.000000-7,-3.000000-16.000000-11,-3.000000-15.000000-11,-2.000000-15.000000-10,-5.000000-12.000000-6,-2.000000-6.000000 0,-3.000000-6.000000-1,-3.000000-6.000000 0,-4.000000-2.000000 1,-3.000000 3.000000 6,-3.000000 3.000000 5,-2.000000 4.000000 5,-5.000000 2.000000 3,-2.000000 4.000000-1,-3.000000 3.000000 1,-3.000000 3.000000 0,-6.000000 6.000000-1,-5.000000 9.000000 1,-7.000000 10.000000-1,-5.000000 10.000000 1,-8.000000 10.000000-4,-5.000000 13.000000-7,-7.000000 12.000000-6,-5.000000 13.000000-7,0.000000 2.000000-2,10.000000-5.000000 3,10.000000-7.000000 3,9.000000-5.000000 4</inkml:trace>
</inkml:ink>
</file>

<file path=ppt/ink/ink169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9:25"/>
    </inkml:context>
    <inkml:brush xml:id="br0">
      <inkml:brushProperty name="width" value="0.0483750030398369" units="cm"/>
      <inkml:brushProperty name="height" value="0.0483750030398369" units="cm"/>
      <inkml:brushProperty name="color" value="#00BFF3"/>
      <inkml:brushProperty name="ignorePressure" value="0"/>
    </inkml:brush>
  </inkml:definitions>
  <inkml:trace contextRef="#ctx0" brushRef="#br0">11600.000000 58800.000000 454,'-5.000000'-43.000000'12,"-9.000000"17.000000"24 ,-10.000000 15.000000 24,-8.000000 16.000000 23,-4.000000 10.000000 5,3.000000 7.000000-17,3.000000 6.000000-16,4.000000 7.000000-16,-1.000000 4.000000-10,-3.000000 3.000000-6,-3.000000 3.000000-4,-2.000000 4.000000-6,-3.000000 4.000000-4,1.000000 6.000000-3,-1.000000 7.000000-4,1.000000 6.000000-3,-1.000000 3.000000-6,1.000000 0.000000-8,-1.000000 0.000000-8,1.000000 0.000000-9,4.000000-5.000000-8,9.000000-9.000000-8,10.000000-10.000000-8,10.000000-8.000000-8</inkml:trace>
</inkml:ink>
</file>

<file path=ppt/ink/ink16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9:25"/>
    </inkml:context>
    <inkml:brush xml:id="br0">
      <inkml:brushProperty name="width" value="0.0509253032505512" units="cm"/>
      <inkml:brushProperty name="height" value="0.0509253032505512" units="cm"/>
      <inkml:brushProperty name="color" value="#00BFF3"/>
      <inkml:brushProperty name="ignorePressure" value="0"/>
    </inkml:brush>
  </inkml:definitions>
  <inkml:trace contextRef="#ctx0" brushRef="#br0">10750.000000 58750.000000 432,'-63.000000'3.000000'68,"26.000000"6.000000"1 ,24.000000 7.000000 0,26.000000 6.000000 1,15.000000 4.000000-5,6.000000 4.000000-8,7.000000 3.000000-9,6.000000 3.000000-9,3.000000 4.000000-7,0.000000 7.000000-8,0.000000 6.000000-8,0.000000 7.000000-7,1.000000 4.000000-8,4.000000 3.000000-8,3.000000 3.000000-9,3.000000 4.000000-8,-1.000000-1.000000-15,-2.000000-3.000000-22,-3.000000-3.000000-20,-3.000000-2.000000-22</inkml:trace>
</inkml:ink>
</file>

<file path=ppt/ink/ink169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9:26"/>
    </inkml:context>
    <inkml:brush xml:id="br0">
      <inkml:brushProperty name="width" value="0.0499031320214272" units="cm"/>
      <inkml:brushProperty name="height" value="0.0499031320214272" units="cm"/>
      <inkml:brushProperty name="color" value="#00BFF3"/>
      <inkml:brushProperty name="ignorePressure" value="0"/>
    </inkml:brush>
  </inkml:definitions>
  <inkml:trace contextRef="#ctx0" brushRef="#br0">12700.000000 58600.000000 440,'-24.000000'-35.000000'14,"4.000000"32.000000"29 ,3.000000 31.000000 28,3.000000 32.000000 28,1.000000 15.000000 3,1.000000 0.000000-21,-1.000000 0.000000-21,1.000000 0.000000-22,-1.000000 3.000000-14,1.000000 6.000000-7,-1.000000 7.000000-8,1.000000 6.000000-8,-3.000000 1.000000-4,-2.000000-3.000000-5,-3.000000-3.000000-3,-3.000000-2.000000-3,1.000000-5.000000-7,6.000000-2.000000-11,7.000000-3.000000-11,6.000000-3.000000-11,4.000000-9.000000-6,4.000000-11.000000-4,3.000000-14.000000-4,3.000000-11.000000-2</inkml:trace>
</inkml:ink>
</file>

<file path=ppt/ink/ink169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9:26"/>
    </inkml:context>
    <inkml:brush xml:id="br0">
      <inkml:brushProperty name="width" value="0.0514271631836891" units="cm"/>
      <inkml:brushProperty name="height" value="0.0514271631836891" units="cm"/>
      <inkml:brushProperty name="color" value="#00BFF3"/>
      <inkml:brushProperty name="ignorePressure" value="0"/>
    </inkml:brush>
  </inkml:definitions>
  <inkml:trace contextRef="#ctx0" brushRef="#br0">13400.000000 58900.000000 427,'-2.000000'-40.000000'9,"-3.000000"23.000000"18 ,-3.000000 22.000000 19,-2.000000 22.000000 17,-5.000000 12.000000 4,-2.000000 3.000000-9,-3.000000 3.000000-10,-3.000000 4.000000-9,-2.000000 2.000000-6,0.000000 4.000000-2,0.000000 3.000000-3,0.000000 3.000000-2,3.000000-1.000000-4,6.000000-2.000000-3,7.000000-3.000000-4,6.000000-3.000000-4,3.000000-2.000000-3,0.000000 0.000000 0,0.000000 0.000000-1,0.000000 0.000000-1,4.000000-2.000000-4,10.000000-3.000000-8,10.000000-3.000000-7,9.000000-2.000000-7,6.000000-12.000000-5,3.000000-19.000000 0,3.000000-18.000000-2,4.000000-19.000000-2,1.000000-13.000000 1,0.000000-6.000000 0,0.000000-6.000000 1,0.000000-6.000000 2,-2.000000-4.000000 1,-3.000000 1.000000 4,-3.000000-1.000000 4,-2.000000 1.000000 2,-8.000000-1.000000 4,-8.000000 1.000000 4,-10.000000-1.000000 2,-9.000000 1.000000 3,-5.000000 1.000000 2,0.000000 3.000000-1,0.000000 3.000000 0,0.000000 4.000000 0,-5.000000 5.000000 1,-9.000000 10.000000 4,-10.000000 10.000000 2,-8.000000 9.000000 4,-8.000000 6.000000 1,-2.000000 3.000000 1,-3.000000 3.000000-1,-3.000000 4.000000 1,-1.000000 5.000000-8,4.000000 10.000000-15,3.000000 10.000000-15,3.000000 9.000000-14,3.000000 1.000000-9,3.000000-6.000000 1,3.000000-6.000000-1,4.000000-6.000000 1</inkml:trace>
</inkml:ink>
</file>

<file path=ppt/ink/ink16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9:27"/>
    </inkml:context>
    <inkml:brush xml:id="br0">
      <inkml:brushProperty name="width" value="0.0373649224638939" units="cm"/>
      <inkml:brushProperty name="height" value="0.0373649224638939" units="cm"/>
      <inkml:brushProperty name="color" value="#00BFF3"/>
      <inkml:brushProperty name="ignorePressure" value="0"/>
    </inkml:brush>
  </inkml:definitions>
  <inkml:trace contextRef="#ctx0" brushRef="#br0">14200.000000 58800.000000 588,'181.000000'-44.000000'163,"-37.000000"13.000000"-41 ,-38.000000 12.000000-43,-37.000000 13.000000-42,-21.000000 7.000000-26,-3.000000 4.000000-12,-3.000000 3.000000-10,-2.000000 3.000000-11</inkml:trace>
</inkml:ink>
</file>

<file path=ppt/ink/ink169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9:27"/>
    </inkml:context>
    <inkml:brush xml:id="br0">
      <inkml:brushProperty name="width" value="0.0423059165477753" units="cm"/>
      <inkml:brushProperty name="height" value="0.0423059165477753" units="cm"/>
      <inkml:brushProperty name="color" value="#00BFF3"/>
      <inkml:brushProperty name="ignorePressure" value="0"/>
    </inkml:brush>
  </inkml:definitions>
  <inkml:trace contextRef="#ctx0" brushRef="#br0">14800.000000 58350.000000 520,'23.000000'-25.000000'4,"-3.000000"0.000000"8 ,-3.000000 0.000000 8,-2.000000 0.000000 8,0.000000 3.000000 3,7.000000 6.000000-1,6.000000 7.000000-2,7.000000 6.000000-1,0.000000 6.000000 0,-2.000000 6.000000 3,-3.000000 7.000000 1,-3.000000 6.000000 3,-4.000000 6.000000 0,-3.000000 6.000000-4,-3.000000 7.000000-1,-2.000000 6.000000-4,-5.000000 4.000000-3,-2.000000 4.000000-5,-3.000000 3.000000-5,-3.000000 3.000000-4,-9.000000 1.000000-7,-11.000000 1.000000-9,-14.000000-1.000000-9,-11.000000 1.000000-9,-9.000000-3.000000-4,-3.000000-2.000000-1,-3.000000-3.000000-1,-2.000000-3.000000-1,0.000000-6.000000 1,7.000000-5.000000 3,6.000000-7.000000 2,7.000000-5.000000 3,4.000000-6.000000 6,3.000000-3.000000 7,3.000000-3.000000 8,4.000000-2.000000 7,8.000000-3.000000 9,17.000000 1.000000 8,15.000000-1.000000 10,16.000000 1.000000 8,9.000000-3.000000 1,3.000000-2.000000-6,3.000000-3.000000-5,4.000000-3.000000-7,1.000000-4.000000-8,0.000000-3.000000-9,0.000000-3.000000-10,0.000000-2.000000-9,-2.000000-1.000000-9,-3.000000 3.000000-9,-3.000000 3.000000-10,-2.000000 4.000000-8,-5.000000-3.000000-4,-2.000000-5.000000 0,-3.000000-7.000000 0,-3.000000-5.000000 2</inkml:trace>
</inkml:ink>
</file>

<file path=ppt/ink/ink169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9:28"/>
    </inkml:context>
    <inkml:brush xml:id="br0">
      <inkml:brushProperty name="width" value="0.0378515608608723" units="cm"/>
      <inkml:brushProperty name="height" value="0.0378515608608723" units="cm"/>
      <inkml:brushProperty name="color" value="#00BFF3"/>
      <inkml:brushProperty name="ignorePressure" value="0"/>
    </inkml:brush>
  </inkml:definitions>
  <inkml:trace contextRef="#ctx0" brushRef="#br0">15550.000000 58900.000000 581,'-22.000000'26.000000'125,"6.000000"4.000000"-24 ,7.000000 3.000000-27,6.000000 3.000000-24,3.000000 1.000000-19,0.000000 1.000000-9,0.000000-1.000000-9,0.000000 1.000000-11</inkml:trace>
</inkml:ink>
</file>

<file path=ppt/ink/ink16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9:28"/>
    </inkml:context>
    <inkml:brush xml:id="br0">
      <inkml:brushProperty name="width" value="0.0452372282743454" units="cm"/>
      <inkml:brushProperty name="height" value="0.0452372282743454" units="cm"/>
      <inkml:brushProperty name="color" value="#00BFF3"/>
      <inkml:brushProperty name="ignorePressure" value="0"/>
    </inkml:brush>
  </inkml:definitions>
  <inkml:trace contextRef="#ctx0" brushRef="#br0">16050.000000 58500.000000 486,'-24.000000'-24.000000'4,"4.000000"4.000000"8 ,3.000000 3.000000 8,3.000000 3.000000 8,1.000000 9.000000 8,1.000000 16.000000 7,-1.000000 15.000000 9,1.000000 17.000000 7,1.000000 7.000000 0,3.000000 0.000000-9,3.000000 0.000000-7,4.000000 0.000000-9,1.000000 0.000000-7,0.000000 0.000000-6,0.000000 0.000000-6,0.000000 0.000000-6,4.000000-5.000000-7,10.000000-9.000000-9,10.000000-10.000000-7,9.000000-8.000000-8,7.000000-8.000000-2,7.000000-2.000000 2,6.000000-3.000000 3,7.000000-3.000000 2,-1.000000-4.000000-5,-6.000000-3.000000-14,-6.000000-3.000000-15,-6.000000-2.000000-14</inkml:trace>
</inkml:ink>
</file>

<file path=ppt/ink/ink16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9:28"/>
    </inkml:context>
    <inkml:brush xml:id="br0">
      <inkml:brushProperty name="width" value="0.045718215405941" units="cm"/>
      <inkml:brushProperty name="height" value="0.045718215405941" units="cm"/>
      <inkml:brushProperty name="color" value="#00BFF3"/>
      <inkml:brushProperty name="ignorePressure" value="0"/>
    </inkml:brush>
  </inkml:definitions>
  <inkml:trace contextRef="#ctx0" brushRef="#br0">16600.000000 58350.000000 481,'-25.000000'-22.000000'7,"0.000000"6.000000"16 ,0.000000 7.000000 15,0.000000 6.000000 15,-2.000000 12.000000 7,-3.000000 19.000000-2,-3.000000 19.000000-3,-2.000000 19.000000-2,-1.000000 9.000000-6,3.000000 0.000000-10,3.000000 0.000000-11,4.000000 0.000000-10,1.000000 1.000000-5,0.000000 4.000000 1,0.000000 3.000000-1,0.000000 3.000000 1,1.000000-4.000000-19,4.000000-8.000000-35,3.000000-10.000000-36,3.000000-9.000000-36</inkml:trace>
</inkml:ink>
</file>

<file path=ppt/ink/ink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3:22"/>
    </inkml:context>
    <inkml:brush xml:id="br0">
      <inkml:brushProperty name="width" value="0.0337092615664005" units="cm"/>
      <inkml:brushProperty name="height" value="0.0337092615664005" units="cm"/>
      <inkml:brushProperty name="color" value="#F2385B"/>
      <inkml:brushProperty name="ignorePressure" value="0"/>
    </inkml:brush>
  </inkml:definitions>
  <inkml:trace contextRef="#ctx0" brushRef="#br0">50650.000000 35950.000000 652,'4.000000'-61.000000'10,"10.000000"28.000000"21 ,10.000000 28.000000 20,9.000000 29.000000 20,7.000000 21.000000 1,7.000000 16.000000-18,6.000000 15.000000-18,7.000000 17.000000-18,4.000000 3.000000-13,3.000000-5.000000-11,3.000000-7.000000-8,4.000000-5.000000-10,-3.000000-11.000000-5,-5.000000-11.000000 0,-7.000000-14.000000-1,-5.000000-11.000000 0,-8.000000-9.000000-4,-5.000000-3.000000-6,-7.000000-3.000000-7,-5.000000-2.000000-6</inkml:trace>
</inkml:ink>
</file>

<file path=ppt/ink/ink170.xml><?xml version="1.0" encoding="utf-8"?>
<inkml:ink xmlns:inkml="http://www.w3.org/2003/InkML">
  <annotation type="ScanImages2ExtractSignatures">1</annotation>
  <annotation type="ScanImagesWidth">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2:32"/>
    </inkml:context>
    <inkml:brush xml:id="br0">
      <inkml:brushProperty name="width" value="0.0579922012984753" units="cm"/>
      <inkml:brushProperty name="height" value="0.0579922012984753" units="cm"/>
      <inkml:brushProperty name="color" value="#00BFF3"/>
      <inkml:brushProperty name="ignorePressure" value="0"/>
    </inkml:brush>
  </inkml:definitions>
  <inkml:trace contextRef="#ctx0" brushRef="#br0">8800.000000 48450.000000 379,'-85.000000'-57.000000'-2,"32.000000"39.000000"30 ,31.000000 36.000000 31,32.000000 39.000000 30,15.000000 24.000000 5,0.000000 13.000000-18,0.000000 12.000000-19,0.000000 13.000000-20,1.000000 12.000000-11,4.000000 13.000000-6,3.000000 12.000000-6,3.000000 13.000000-4,3.000000 4.000000-4,3.000000-3.000000 1,3.000000-3.000000-2,4.000000-2.000000 1,1.000000-11.000000-2,0.000000-15.000000-2,0.000000-15.000000-1,0.000000-16.000000-2,-2.000000-16.000000-1,-3.000000-16.000000-1,-3.000000-15.000000-1,-2.000000-15.000000 0,0.000000-14.000000 0,7.000000-8.000000 3,6.000000-10.000000 3,7.000000-9.000000 1,10.000000-15.000000 3,16.000000-18.000000 2,15.000000-19.000000 2,17.000000-18.000000 1,16.000000-32.000000 2,19.000000-44.000000-2,19.000000-43.000000 0,19.000000-44.000000 0,21.000000-32.000000-3,26.000000-18.000000-3,24.000000-19.000000-4,26.000000-18.000000-2,19.000000-10.000000-6,17.000000 0.000000-8,15.000000 0.000000-8,16.000000 0.000000-8,4.000000 3.000000-8,-6.000000 6.000000-8,-6.000000 7.000000-9,-6.000000 6.000000-8,-37.000000 31.000000-4,-65.000000 56.000000 4,-65.000000 57.000000 2,-66.000000 56.000000 2</inkml:trace>
</inkml:ink>
</file>

<file path=ppt/ink/ink170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9:28"/>
    </inkml:context>
    <inkml:brush xml:id="br0">
      <inkml:brushProperty name="width" value="0.0455827005207539" units="cm"/>
      <inkml:brushProperty name="height" value="0.0455827005207539" units="cm"/>
      <inkml:brushProperty name="color" value="#00BFF3"/>
      <inkml:brushProperty name="ignorePressure" value="0"/>
    </inkml:brush>
  </inkml:definitions>
  <inkml:trace contextRef="#ctx0" brushRef="#br0">17200.000000 58400.000000 482,'-24.000000'-68.000000'7,"4.000000"17.000000"13 ,3.000000 15.000000 14,3.000000 16.000000 13,-2.000000 10.000000 4,-6.000000 7.000000-6,-6.000000 6.000000-6,-6.000000 7.000000-6,-2.000000 4.000000-5,3.000000 3.000000-3,3.000000 3.000000-3,4.000000 4.000000-4,-1.000000 4.000000-2,-3.000000 6.000000 0,-3.000000 7.000000-1,-2.000000 6.000000 0,0.000000 1.000000 0,7.000000-3.000000-1,6.000000-3.000000 0,7.000000-2.000000-2,13.000000-5.000000-8,22.000000-2.000000-17,22.000000-3.000000-18,23.000000-3.000000-17,6.000000-9.000000-6,-5.000000-11.000000 5,-7.000000-14.000000 4,-5.000000-11.000000 6,-8.000000-7.000000 5,-5.000000 0.000000 5,-7.000000 0.000000 5,-5.000000 0.000000 6,-11.000000 10.000000 18,-11.000000 23.000000 32,-14.000000 22.000000 33,-11.000000 22.000000 32,-9.000000 18.000000 1,-3.000000 16.000000-29,-3.000000 15.000000-29,-2.000000 17.000000-29,-1.000000 10.000000-23,3.000000 6.000000-15,3.000000 7.000000-15,4.000000 6.000000-16,4.000000-10.000000-2,6.000000-24.000000 10,7.000000-26.000000 10,6.000000-24.000000 10,1.000000-15.000000 1,-3.000000-3.000000-6,-3.000000-3.000000-8,-2.000000-2.000000-7</inkml:trace>
</inkml:ink>
</file>

<file path=ppt/ink/ink1701.xml><?xml version="1.0" encoding="utf-8"?>
<inkml:ink xmlns:inkml="http://www.w3.org/2003/InkML">
  <annotation type="ScanImages2ExtractSignatures">1</annotation>
  <annotation type="ScanImagesWidth">1202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9:29"/>
    </inkml:context>
    <inkml:brush xml:id="br0">
      <inkml:brushProperty name="width" value="0.0445660762488842" units="cm"/>
      <inkml:brushProperty name="height" value="0.0445660762488842" units="cm"/>
      <inkml:brushProperty name="color" value="#00BFF3"/>
      <inkml:brushProperty name="ignorePressure" value="0"/>
    </inkml:brush>
  </inkml:definitions>
  <inkml:trace contextRef="#ctx0" brushRef="#br0">18150.000000 59300.000000 493,'157.000000'-22.000000'174,"-33.000000"6.000000"-41 ,-35.000000 7.000000-43,-34.000000 6.000000-42,-13.000000 4.000000-24,9.000000 4.000000-6,10.000000 3.000000-5,10.000000 3.000000-7,0.000000 3.000000-6,-5.000000 3.000000-8,-7.000000 3.000000-9,-5.000000 4.000000-8,-8.000000 2.000000-8,-5.000000 4.000000-10,-7.000000 3.000000-9,-5.000000 3.000000-9</inkml:trace>
</inkml:ink>
</file>

<file path=ppt/ink/ink1702.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9:30"/>
    </inkml:context>
    <inkml:brush xml:id="br0">
      <inkml:brushProperty name="width" value="0.0381312668323517" units="cm"/>
      <inkml:brushProperty name="height" value="0.0381312668323517" units="cm"/>
      <inkml:brushProperty name="color" value="#00BFF3"/>
      <inkml:brushProperty name="ignorePressure" value="0"/>
    </inkml:brush>
  </inkml:definitions>
  <inkml:trace contextRef="#ctx0" brushRef="#br0">18250.000000 59950.000000 576,'-40.000000'21.000000'10,"23.000000"-5.000000"20 ,22.000000-7.000000 19,22.000000-5.000000 20,16.000000-4.000000 3,14.000000 0.000000-13,11.000000 0.000000-12,14.000000 0.000000-13,5.000000 0.000000-11,1.000000 0.000000-6,-1.000000 0.000000-7,1.000000 0.000000-7,-4.000000 1.000000-6,-6.000000 4.000000-7,-6.000000 3.000000-7,-6.000000 3.000000-6,-7.000000 1.000000-6,-6.000000 1.000000-4,-6.000000-1.000000-5,-6.000000 1.000000-5,-6.000000-3.000000-4,-2.000000-2.000000-2,-3.000000-3.000000-3,-3.000000-3.000000-1</inkml:trace>
</inkml:ink>
</file>

<file path=ppt/ink/ink170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9:30"/>
    </inkml:context>
    <inkml:brush xml:id="br0">
      <inkml:brushProperty name="width" value="0.059310756623745" units="cm"/>
      <inkml:brushProperty name="height" value="0.059310756623745" units="cm"/>
      <inkml:brushProperty name="color" value="#00BFF3"/>
      <inkml:brushProperty name="ignorePressure" value="0"/>
    </inkml:brush>
  </inkml:definitions>
  <inkml:trace contextRef="#ctx0" brushRef="#br0">20300.000000 58850.000000 370,'-25.000000'-41.000000'12,"0.000000"19.000000"23 ,0.000000 19.000000 24,0.000000 19.000000 24,-2.000000 16.000000 4,-3.000000 17.000000-12,-3.000000 15.000000-12,-2.000000 16.000000-14,-1.000000 7.000000-8,3.000000 1.000000-7,3.000000-1.000000-5,4.000000 1.000000-7,1.000000 4.000000-4,0.000000 9.000000-6,0.000000 10.000000-4,0.000000 10.000000-5,1.000000 4.000000-8,4.000000 0.000000-9,3.000000 0.000000-10,3.000000 0.000000-9,3.000000-7.000000-7,3.000000-11.000000-2,3.000000-14.000000-3,4.000000-11.000000-3,4.000000-14.000000-4,6.000000-11.000000-7,7.000000-14.000000-5,6.000000-11.000000-7</inkml:trace>
</inkml:ink>
</file>

<file path=ppt/ink/ink170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9:30"/>
    </inkml:context>
    <inkml:brush xml:id="br0">
      <inkml:brushProperty name="width" value="0.0575937628746033" units="cm"/>
      <inkml:brushProperty name="height" value="0.0575937628746033" units="cm"/>
      <inkml:brushProperty name="color" value="#00BFF3"/>
      <inkml:brushProperty name="ignorePressure" value="0"/>
    </inkml:brush>
  </inkml:definitions>
  <inkml:trace contextRef="#ctx0" brushRef="#br0">20850.000000 59300.000000 381,'-24.000000'-24.000000'5,"4.000000"4.000000"8 ,3.000000 3.000000 10,3.000000 3.000000 8,-2.000000 12.000000 10,-6.000000 22.000000 7,-6.000000 22.000000 9,-6.000000 23.000000 8,-2.000000 8.000000 0,3.000000-3.000000-10,3.000000-3.000000-10,4.000000-2.000000-8,2.000000-1.000000-8,4.000000 3.000000-3,3.000000 3.000000-4,3.000000 4.000000-4,3.000000-1.000000-3,3.000000-3.000000-3,3.000000-3.000000-5,4.000000-2.000000-3,10.000000-9.000000-5,19.000000-12.000000-8,19.000000-13.000000-9,19.000000-12.000000-7,4.000000-15.000000-5,-9.000000-15.000000-1,-10.000000-15.000000-1,-8.000000-16.000000-2,-6.000000-10.000000 3,1.000000-3.000000 4,-1.000000-3.000000 5,1.000000-2.000000 4,-3.000000-3.000000 4,-2.000000 1.000000 3,-3.000000-1.000000 3,-3.000000 1.000000 3,-6.000000-1.000000 2,-5.000000 1.000000 2,-7.000000-1.000000 3,-5.000000 1.000000 1,-4.000000 2.000000 2,0.000000 7.000000 0,0.000000 6.000000 0,0.000000 7.000000 0,-5.000000 5.000000-1,-9.000000 7.000000-3,-10.000000 6.000000-3,-8.000000 7.000000-3,-8.000000 7.000000-7,-2.000000 9.000000-10,-3.000000 10.000000-10,-3.000000 10.000000-11</inkml:trace>
</inkml:ink>
</file>

<file path=ppt/ink/ink17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9:31"/>
    </inkml:context>
    <inkml:brush xml:id="br0">
      <inkml:brushProperty name="width" value="0.0423462279140949" units="cm"/>
      <inkml:brushProperty name="height" value="0.0423462279140949" units="cm"/>
      <inkml:brushProperty name="color" value="#00BFF3"/>
      <inkml:brushProperty name="ignorePressure" value="0"/>
    </inkml:brush>
  </inkml:definitions>
  <inkml:trace contextRef="#ctx0" brushRef="#br0">21500.000000 58850.000000 519,'-15.000000'-24.000000'14,"23.000000"4.000000"28 ,22.000000 3.000000 27,22.000000 3.000000 29,10.000000 3.000000 1,1.000000 3.000000-25,-1.000000 3.000000-23,1.000000 4.000000-25,-1.000000 2.000000-19,1.000000 4.000000-11,-1.000000 3.000000-13,1.000000 3.000000-13</inkml:trace>
</inkml:ink>
</file>

<file path=ppt/ink/ink170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9:31"/>
    </inkml:context>
    <inkml:brush xml:id="br0">
      <inkml:brushProperty name="width" value="0.0591608732938766" units="cm"/>
      <inkml:brushProperty name="height" value="0.0591608732938766" units="cm"/>
      <inkml:brushProperty name="color" value="#00BFF3"/>
      <inkml:brushProperty name="ignorePressure" value="0"/>
    </inkml:brush>
  </inkml:definitions>
  <inkml:trace contextRef="#ctx0" brushRef="#br0">23050.000000 57800.000000 371,'-10.000000'-29.000000'115,"-18.000000"45.000000"-16 ,-19.000000 43.000000-15,-18.000000 45.000000-15,-9.000000 17.000000-12,4.000000-5.000000-11,3.000000-7.000000-11,3.000000-5.000000-10,6.000000-8.000000-6,9.000000-5.000000-1,10.000000-7.000000-2,10.000000-5.000000-1,5.000000-6.000000-3,4.000000-3.000000-2,3.000000-3.000000-4,3.000000-2.000000-3,10.000000-6.000000-10,20.000000-6.000000-14,18.000000-6.000000-15,20.000000-6.000000-15,5.000000-13.000000-4,-6.000000-19.000000 8,-6.000000-18.000000 6,-6.000000-19.000000 9,-4.000000-12.000000 4,1.000000-2.000000 3,-1.000000-3.000000 2,1.000000-3.000000 2,-6.000000-1.000000 3,-8.000000 4.000000 5,-10.000000 3.000000 2,-9.000000 3.000000 4,-5.000000 1.000000 3,0.000000 1.000000 0,0.000000-1.000000 1,0.000000 1.000000 1,-5.000000 2.000000 3,-9.000000 7.000000 5,-10.000000 6.000000 5,-8.000000 7.000000 6,-8.000000 7.000000-1,-2.000000 9.000000-6,-3.000000 10.000000-6,-3.000000 10.000000-6,1.000000 5.000000-4,6.000000 4.000000-3,7.000000 3.000000-3,6.000000 3.000000-3</inkml:trace>
</inkml:ink>
</file>

<file path=ppt/ink/ink17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9:31"/>
    </inkml:context>
    <inkml:brush xml:id="br0">
      <inkml:brushProperty name="width" value="0.04514230042696" units="cm"/>
      <inkml:brushProperty name="height" value="0.04514230042696" units="cm"/>
      <inkml:brushProperty name="color" value="#00BFF3"/>
      <inkml:brushProperty name="ignorePressure" value="0"/>
    </inkml:brush>
  </inkml:definitions>
  <inkml:trace contextRef="#ctx0" brushRef="#br0">22950.000000 58800.000000 487,'48.000000'4.000000'121,"-3.000000"10.000000"-17 ,-3.000000 10.000000-16,-2.000000 9.000000-17,-6.000000 4.000000-16,-6.000000 1.000000-15,-6.000000-1.000000-16,-6.000000 1.000000-15,-4.000000-1.000000-23,1.000000 1.000000-32,-1.000000-1.000000-33,1.000000 1.000000-32</inkml:trace>
</inkml:ink>
</file>

<file path=ppt/ink/ink1708.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9:33"/>
    </inkml:context>
    <inkml:brush xml:id="br0">
      <inkml:brushProperty name="width" value="0.0491740852594376" units="cm"/>
      <inkml:brushProperty name="height" value="0.0491740852594376" units="cm"/>
      <inkml:brushProperty name="color" value="#00BFF3"/>
      <inkml:brushProperty name="ignorePressure" value="0"/>
    </inkml:brush>
  </inkml:definitions>
  <inkml:trace contextRef="#ctx0" brushRef="#br0">23300.000000 57850.000000 447,'92.000000'0.000000'129,"-16.000000"0.000000"-29 ,-15.000000 0.000000-29,-15.000000 0.000000-29,-7.000000 1.000000-17,3.000000 4.000000-4,3.000000 3.000000-6,4.000000 3.000000-3,-3.000000 6.000000-5,-5.000000 9.000000-3,-7.000000 10.000000-4,-5.000000 10.000000-3,-8.000000 2.000000-2,-5.000000-3.000000 0,-7.000000-3.000000-1,-5.000000-2.000000 0,-9.000000-3.000000 1,-9.000000 1.000000 4,-10.000000-1.000000 2,-8.000000 1.000000 3,-4.000000 1.000000 4,3.000000 3.000000 4,3.000000 3.000000 5,4.000000 4.000000 5,1.000000 1.000000 1,0.000000 0.000000-3,0.000000 0.000000-1,0.000000 0.000000-2,0.000000 0.000000-6,0.000000 0.000000-7,0.000000 0.000000-10,0.000000 0.000000-8,1.000000 1.000000-9,4.000000 4.000000-9,3.000000 3.000000-11,3.000000 3.000000-8</inkml:trace>
</inkml:ink>
</file>

<file path=ppt/ink/ink170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9:33"/>
    </inkml:context>
    <inkml:brush xml:id="br0">
      <inkml:brushProperty name="width" value="0.0500714108347893" units="cm"/>
      <inkml:brushProperty name="height" value="0.0500714108347893" units="cm"/>
      <inkml:brushProperty name="color" value="#00BFF3"/>
      <inkml:brushProperty name="ignorePressure" value="0"/>
    </inkml:brush>
  </inkml:definitions>
  <inkml:trace contextRef="#ctx0" brushRef="#br0">24900.000000 57900.000000 439,'20.000000'-93.000000'6,"-9.000000"17.000000"12 ,-10.000000 15.000000 12,-8.000000 16.000000 12,-12.000000 12.000000 5,-12.000000 9.000000-1,-13.000000 10.000000-1,-12.000000 10.000000-2,-2.000000 7.000000-4,9.000000 6.000000-6,10.000000 7.000000-5,10.000000 6.000000-6,2.000000 4.000000-5,-3.000000 4.000000-1,-3.000000 3.000000-3,-2.000000 3.000000-1,-1.000000 3.000000-2,3.000000 3.000000 0,3.000000 3.000000-2,4.000000 4.000000 0,4.000000 4.000000 0,6.000000 6.000000 0,7.000000 7.000000 1,6.000000 6.000000 1,10.000000-4.000000-6,17.000000-11.000000-11,15.000000-14.000000-11,16.000000-11.000000-11,4.000000-12.000000-6,-6.000000-9.000000 0,-6.000000-10.000000-1,-6.000000-8.000000 0,-4.000000-9.000000 1,1.000000-6.000000 1,-1.000000-6.000000 2,1.000000-6.000000 0,-4.000000-2.000000 8,-6.000000 3.000000 11,-6.000000 3.000000 11,-6.000000 4.000000 12,-9.000000 5.000000 11,-8.000000 10.000000 9,-10.000000 10.000000 8,-9.000000 9.000000 10,-4.000000 9.000000 1,4.000000 9.000000-6,3.000000 10.000000-7,3.000000 10.000000-6,1.000000 7.000000-5,1.000000 6.000000-3,-1.000000 7.000000-4,1.000000 6.000000-4,-1.000000 7.000000-4,1.000000 10.000000-7,-1.000000 10.000000-8,1.000000 9.000000-6,-1.000000 7.000000-10,1.000000 7.000000-11,-1.000000 6.000000-11,1.000000 7.000000-12,-1.000000-9.000000-7,1.000000-21.000000-4,-1.000000-22.000000-4,1.000000-22.000000-4</inkml:trace>
</inkml:ink>
</file>

<file path=ppt/ink/ink1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2:39"/>
    </inkml:context>
    <inkml:brush xml:id="br0">
      <inkml:brushProperty name="width" value="0.0355207920074463" units="cm"/>
      <inkml:brushProperty name="height" value="0.0355207920074463" units="cm"/>
      <inkml:brushProperty name="color" value="#00BFF3"/>
      <inkml:brushProperty name="ignorePressure" value="0"/>
    </inkml:brush>
  </inkml:definitions>
  <inkml:trace contextRef="#ctx0" brushRef="#br0">33600.000000 32350.000000 619,'-25.000000'25.000000'24,"0.000000"0.000000"1 ,0.000000 0.000000 2,0.000000 0.000000 1,0.000000-2.000000 0,0.000000-3.000000-4,0.000000-3.000000-4,0.000000-2.000000-3,-2.000000-1.000000-2,-3.000000 3.000000 0,-3.000000 3.000000 1,-2.000000 4.000000-1,-8.000000 4.000000 0,-8.000000 6.000000 1,-10.000000 7.000000 1,-9.000000 6.000000 0,-4.000000 3.000000-1,4.000000 0.000000-2,3.000000 0.000000-4,3.000000 0.000000-1,3.000000-2.000000-4,3.000000-3.000000 0,3.000000-3.000000-3,4.000000-2.000000-1,2.000000-5.000000-5,4.000000-2.000000-7,3.000000-3.000000-7,3.000000-3.000000-7,12.000000-10.000000-8,22.000000-16.000000-12,22.000000-15.000000-11,23.000000-15.000000-10,5.000000-6.000000 0,-9.000000 7.000000 11,-10.000000 6.000000 12,-8.000000 7.000000 11</inkml:trace>
</inkml:ink>
</file>

<file path=ppt/ink/ink171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9:35"/>
    </inkml:context>
    <inkml:brush xml:id="br0">
      <inkml:brushProperty name="width" value="0.0415388904511929" units="cm"/>
      <inkml:brushProperty name="height" value="0.0415388904511929" units="cm"/>
      <inkml:brushProperty name="color" value="#00BFF3"/>
      <inkml:brushProperty name="ignorePressure" value="0"/>
    </inkml:brush>
  </inkml:definitions>
  <inkml:trace contextRef="#ctx0" brushRef="#br0">20700.000000 55250.000000 529,'-116.000000'140.000000'168,"19.000000"-18.000000"-41 ,19.000000-19.000000-40,19.000000-18.000000-42,9.000000-9.000000-24,0.000000 4.000000-6,0.000000 3.000000-8,0.000000 3.000000-6,0.000000 3.000000-8,0.000000 3.000000-6,0.000000 3.000000-6,0.000000 4.000000-7,4.000000-3.000000-5,10.000000-5.000000-2,10.000000-7.000000-2,9.000000-5.000000-3,6.000000-9.000000-2,3.000000-9.000000-3,3.000000-10.000000-2,4.000000-8.000000-2,2.000000-9.000000 1,4.000000-6.000000 7,3.000000-6.000000 5,3.000000-6.000000 6</inkml:trace>
</inkml:ink>
</file>

<file path=ppt/ink/ink1711.xml><?xml version="1.0" encoding="utf-8"?>
<inkml:ink xmlns:inkml="http://www.w3.org/2003/InkML">
  <annotation type="ScanImages2ExtractSignatures">1</annotation>
  <annotation type="ScanImagesWidth">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9:36"/>
    </inkml:context>
    <inkml:brush xml:id="br0">
      <inkml:brushProperty name="width" value="0.0373431593179703" units="cm"/>
      <inkml:brushProperty name="height" value="0.0373431593179703" units="cm"/>
      <inkml:brushProperty name="color" value="#00BFF3"/>
      <inkml:brushProperty name="ignorePressure" value="0"/>
    </inkml:brush>
  </inkml:definitions>
  <inkml:trace contextRef="#ctx0" brushRef="#br0">19700.000000 55650.000000 589,'-24.000000'-46.000000'9,"4.000000"10.000000"19 ,3.000000 10.000000 18,3.000000 9.000000 19,7.000000 12.000000 4,14.000000 16.000000-11,11.000000 15.000000-11,14.000000 17.000000-11,13.000000 13.000000-10,16.000000 13.000000-8,15.000000 12.000000-10,17.000000 13.000000-8,7.000000 12.000000-10,0.000000 13.000000-12,0.000000 12.000000-10,0.000000 13.000000-12,-8.000000-5.000000-3,-16.000000-22.000000 6,-15.000000-22.000000 4,-15.000000-21.000000 6,-11.000000-14.000000 0,-2.000000-2.000000-5,-3.000000-3.000000-4,-3.000000-3.000000-4</inkml:trace>
</inkml:ink>
</file>

<file path=ppt/ink/ink1712.xml><?xml version="1.0" encoding="utf-8"?>
<inkml:ink xmlns:inkml="http://www.w3.org/2003/InkML">
  <annotation type="ScanImages2ExtractSignatures">1</annotation>
  <annotation type="ScanImagesWidth">-1564163557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9:41"/>
    </inkml:context>
    <inkml:brush xml:id="br0">
      <inkml:brushProperty name="width" value="0.0219999980181456" units="cm"/>
      <inkml:brushProperty name="height" value="0.0219999980181456" units="cm"/>
      <inkml:brushProperty name="color" value="#6ADCAB"/>
      <inkml:brushProperty name="ignorePressure" value="0"/>
    </inkml:brush>
  </inkml:definitions>
  <inkml:trace contextRef="#ctx0" brushRef="#br0">65350.000000 20900.000000 999,'-72.000000'-41.000000'0,"6.000000"19.000000"0 ,7.000000 19.000000 0,6.000000 19.000000 0,7.000000 7.000000-6,10.000000-3.000000-12,10.000000-3.000000-12,9.000000-2.000000-12</inkml:trace>
</inkml:ink>
</file>

<file path=ppt/ink/ink1713.xml><?xml version="1.0" encoding="utf-8"?>
<inkml:ink xmlns:inkml="http://www.w3.org/2003/InkML">
  <annotation type="ScanImages2ExtractSignatures">1</annotation>
  <annotation type="ScanImagesWidth">676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9:50"/>
    </inkml:context>
    <inkml:brush xml:id="br0">
      <inkml:brushProperty name="width" value="0.0480397045612335" units="cm"/>
      <inkml:brushProperty name="height" value="0.0480397045612335" units="cm"/>
      <inkml:brushProperty name="color" value="#6ADCAB"/>
      <inkml:brushProperty name="ignorePressure" value="0"/>
    </inkml:brush>
  </inkml:definitions>
  <inkml:trace contextRef="#ctx0" brushRef="#br0">19150.000000 32650.000000 457,'-19.000000'26.000000'83,"13.000000"4.000000"-12 ,12.000000 3.000000-12,13.000000 3.000000-11,6.000000 3.000000-10,0.000000 3.000000-5,0.000000 3.000000-6,0.000000 4.000000-6,0.000000-3.000000-3,0.000000-5.000000-3,0.000000-7.000000-2,0.000000-5.000000-2,1.000000-4.000000-1,4.000000 0.000000-2,3.000000 0.000000 0,3.000000 0.000000-2,3.000000 0.000000-1,3.000000 0.000000 1,3.000000 0.000000 1,4.000000 0.000000 0,1.000000 1.000000 0,0.000000 4.000000-1,0.000000 3.000000-1,0.000000 3.000000-2,3.000000-4.000000 1,6.000000-8.000000 0,7.000000-10.000000 0,6.000000-9.000000 0,-1.000000-5.000000 0,-5.000000 0.000000-1,-7.000000 0.000000-1,-5.000000 0.000000-2,-1.000000 0.000000 0,6.000000 0.000000 1,7.000000 0.000000-1,6.000000 0.000000 1,4.000000 0.000000 0,4.000000 0.000000-2,3.000000 0.000000 0,3.000000 0.000000 0,-4.000000 0.000000-2,-8.000000 0.000000 1,-10.000000 0.000000 0,-9.000000 0.000000-1,-2.000000 0.000000 0,6.000000 0.000000 0,7.000000 0.000000-1,6.000000 0.000000-1,-1.000000-4.000000 0,-5.000000-5.000000 0,-7.000000-7.000000 1,-5.000000-5.000000 0,-4.000000-4.000000 0,0.000000 0.000000 0,0.000000 0.000000 1,0.000000 0.000000-1,1.000000-4.000000 1,4.000000-5.000000-1,3.000000-7.000000 1,3.000000-5.000000-1,1.000000-4.000000 0,1.000000 0.000000-1,-1.000000 0.000000 0,1.000000 0.000000-1,-1.000000 1.000000 0,1.000000 4.000000 0,-1.000000 3.000000 1,1.000000 3.000000 0,-3.000000-1.000000 0,-2.000000-2.000000 0,-3.000000-3.000000 1,-3.000000-3.000000-1,-4.000000-1.000000 1,-3.000000 4.000000 0,-3.000000 3.000000 1,-2.000000 3.000000-1,-5.000000 1.000000 0,-2.000000 1.000000-1,-3.000000-1.000000 1,-3.000000 1.000000 0,-4.000000-3.000000-1,-3.000000-2.000000 0,-3.000000-3.000000 0,-2.000000-3.000000-1,-3.000000-6.000000 0,1.000000-5.000000-1,-1.000000-7.000000-1,1.000000-5.000000-1,-1.000000-4.000000 0,1.000000 0.000000 0,-1.000000 0.000000 0,1.000000 0.000000 0,-4.000000 1.000000 1,-6.000000 4.000000 0,-6.000000 3.000000 1,-6.000000 3.000000 1,-4.000000 1.000000 1,1.000000 1.000000 2,-1.000000-1.000000 0,1.000000 1.000000 1,-4.000000 1.000000 1,-6.000000 3.000000 1,-6.000000 3.000000 1,-6.000000 4.000000 0,-4.000000 2.000000 0,1.000000 4.000000 0,-1.000000 3.000000 1,1.000000 3.000000 0,-3.000000-1.000000-1,-2.000000-2.000000 0,-3.000000-3.000000-2,-3.000000-3.000000 0,-4.000000-2.000000-1,-3.000000 0.000000 0,-3.000000 0.000000 0,-2.000000 0.000000-1,-3.000000 3.000000 0,1.000000 6.000000 0,-1.000000 7.000000 0,1.000000 6.000000 0,-1.000000 3.000000 0,1.000000 0.000000 0,-1.000000 0.000000-1,1.000000 0.000000 1,-1.000000 1.000000 0,1.000000 4.000000 0,-1.000000 3.000000-1,1.000000 3.000000 1,-3.000000 3.000000 0,-2.000000 3.000000 1,-3.000000 3.000000 2,-3.000000 4.000000-1,-2.000000 1.000000 2,0.000000 0.000000-1,0.000000 0.000000 0,0.000000 0.000000-1,0.000000 0.000000 0,0.000000 0.000000 1,0.000000 0.000000-1,0.000000 0.000000 0,0.000000 0.000000 0,0.000000 0.000000 2,0.000000 0.000000 1,0.000000 0.000000 2,1.000000 1.000000 0,4.000000 4.000000 0,3.000000 3.000000-2,3.000000 3.000000 1,-1.000000 3.000000-1,-2.000000 3.000000-1,-3.000000 3.000000 1,-3.000000 4.000000-1,1.000000 1.000000 0,6.000000 0.000000 0,7.000000 0.000000 0,6.000000 0.000000 0,3.000000 1.000000 0,0.000000 4.000000 1,0.000000 3.000000 0,0.000000 3.000000 1,1.000000 4.000000 0,4.000000 7.000000 0,3.000000 6.000000 1,3.000000 7.000000 0,3.000000 2.000000 0,3.000000 1.000000 0,3.000000-1.000000 0,4.000000 1.000000 0,2.000000 1.000000 0,4.000000 3.000000-1,3.000000 3.000000-1,3.000000 4.000000 0,1.000000-3.000000 0,1.000000-5.000000 0,-1.000000-7.000000 0,1.000000-5.000000 0,1.000000-4.000000 0,3.000000 0.000000-1,3.000000 0.000000-2,4.000000 0.000000 0,1.000000 0.000000-1,0.000000 0.000000 0,0.000000 0.000000 1,0.000000 0.000000 0,0.000000 0.000000 0,0.000000 0.000000 0,0.000000 0.000000 1,0.000000 0.000000-1,0.000000-2.000000 1,0.000000-3.000000 0,0.000000-3.000000 0,0.000000-2.000000 0,0.000000-1.000000-1,0.000000 3.000000 1,0.000000 3.000000 0,0.000000 4.000000-1,1.000000 1.000000 0,4.000000 0.000000 0,3.000000 0.000000 0,3.000000 0.000000-1,4.000000 0.000000 0,7.000000 0.000000 0,6.000000 0.000000-2,7.000000 0.000000 1,4.000000-2.000000-4,3.000000-3.000000-2,3.000000-3.000000-5,4.000000-2.000000-4,2.000000-5.000000-1,4.000000-2.000000-2,3.000000-3.000000 1,3.000000-3.000000-2,-4.000000-4.000000-1,-8.000000-3.000000-6,-10.000000-3.000000-3,-9.000000-2.000000-5</inkml:trace>
</inkml:ink>
</file>

<file path=ppt/ink/ink1714.xml><?xml version="1.0" encoding="utf-8"?>
<inkml:ink xmlns:inkml="http://www.w3.org/2003/InkML">
  <annotation type="ScanImages2ExtractSignatures">1</annotation>
  <annotation type="ScanImagesWidth">829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9:53"/>
    </inkml:context>
    <inkml:brush xml:id="br0">
      <inkml:brushProperty name="width" value="0.050747312605381" units="cm"/>
      <inkml:brushProperty name="height" value="0.050747312605381" units="cm"/>
      <inkml:brushProperty name="color" value="#6ADCAB"/>
      <inkml:brushProperty name="ignorePressure" value="0"/>
    </inkml:brush>
  </inkml:definitions>
  <inkml:trace contextRef="#ctx0" brushRef="#br0">27000.000000 26200.000000 433,'-21.000000'25.000000'57,"10.000000"0.000000"-7 ,10.000000 0.000000-7,9.000000 0.000000-8,6.000000-2.000000-5,3.000000-3.000000-4,3.000000-3.000000-4,4.000000-2.000000-4,4.000000-3.000000-1,6.000000 1.000000 1,7.000000-1.000000 2,6.000000 1.000000 1,3.000000-1.000000-1,0.000000 1.000000-3,0.000000-1.000000-3,0.000000 1.000000-2,-2.000000-1.000000-3,-3.000000 1.000000-3,-3.000000-1.000000-2,-2.000000 1.000000-3,-1.000000-1.000000 0,3.000000 1.000000 0,3.000000-1.000000 0,4.000000 1.000000 1,-1.000000-3.000000 0,-3.000000-2.000000 1,-3.000000-3.000000-1,-2.000000-3.000000 1,-3.000000-2.000000-1,1.000000 0.000000 1,-1.000000 0.000000 0,1.000000 0.000000-1,2.000000 0.000000 1,7.000000 0.000000-1,6.000000 0.000000 0,7.000000 0.000000 0,-1.000000 0.000000-1,-6.000000 0.000000 0,-6.000000 0.000000-1,-6.000000 0.000000 0,-4.000000 0.000000-1,1.000000 0.000000 0,-1.000000 0.000000 1,1.000000 0.000000-1,-1.000000-2.000000 1,1.000000-3.000000-1,-1.000000-3.000000 1,1.000000-2.000000 0,1.000000-3.000000-1,3.000000 1.000000 2,3.000000-1.000000-1,4.000000 1.000000 0,4.000000-3.000000 1,6.000000-2.000000 0,7.000000-3.000000 0,6.000000-3.000000 0,-2.000000-1.000000 0,-9.000000 4.000000 0,-10.000000 3.000000 0,-8.000000 3.000000-1,-4.000000 1.000000 0,3.000000 1.000000 0,3.000000-1.000000 0,4.000000 1.000000 0,-1.000000 1.000000 0,-3.000000 3.000000-1,-3.000000 3.000000-1,-2.000000 4.000000 0,-3.000000-1.000000-1,1.000000-3.000000 1,-1.000000-3.000000 0,1.000000-2.000000 1,-1.000000-3.000000 0,1.000000 1.000000 0,-1.000000-1.000000 0,1.000000 1.000000 0,2.000000-4.000000 1,7.000000-6.000000 0,6.000000-6.000000-1,7.000000-6.000000 1,0.000000-4.000000 0,-2.000000 1.000000-1,-3.000000-1.000000 0,-3.000000 1.000000-1,-2.000000-1.000000 0,0.000000 1.000000 0,0.000000-1.000000-1,0.000000 1.000000 0,-4.000000-1.000000 0,-5.000000 1.000000 0,-7.000000-1.000000 1,-5.000000 1.000000 1,-4.000000-1.000000 0,0.000000 1.000000-1,0.000000-1.000000 0,0.000000 1.000000-1,0.000000 1.000000 0,0.000000 3.000000-1,0.000000 3.000000 1,0.000000 4.000000 0,0.000000-1.000000 0,0.000000-3.000000 1,0.000000-3.000000 0,0.000000-2.000000 0,0.000000-1.000000 0,0.000000 3.000000 1,0.000000 3.000000-1,0.000000 4.000000 0,0.000000-1.000000 1,0.000000-3.000000 2,0.000000-3.000000 0,0.000000-2.000000 1,-2.000000-3.000000 1,-3.000000 1.000000-2,-3.000000-1.000000 0,-2.000000 1.000000-1,-3.000000-1.000000 0,1.000000 1.000000-2,-1.000000-1.000000 0,1.000000 1.000000 0,-1.000000-1.000000-1,1.000000 1.000000 1,-1.000000-1.000000 1,1.000000 1.000000 0,-1.000000-3.000000 1,1.000000-2.000000-1,-1.000000-3.000000 1,1.000000-3.000000-1,-3.000000-2.000000 1,-2.000000 0.000000-1,-3.000000 0.000000 0,-3.000000 0.000000 0,-2.000000 1.000000 0,0.000000 4.000000 0,0.000000 3.000000 1,0.000000 3.000000 0,0.000000 1.000000 0,0.000000 1.000000 1,0.000000-1.000000-1,0.000000 1.000000 1,-4.000000-1.000000-1,-5.000000 1.000000 1,-7.000000-1.000000 1,-5.000000 1.000000-1,-4.000000-1.000000 1,0.000000 1.000000 0,0.000000-1.000000 2,0.000000 1.000000 0,-4.000000 1.000000 0,-5.000000 3.000000-1,-7.000000 3.000000-1,-5.000000 4.000000-1,-1.000000 1.000000-1,6.000000 0.000000 1,7.000000 0.000000 0,6.000000 0.000000 0,1.000000 1.000000 0,-3.000000 4.000000 1,-3.000000 3.000000 0,-2.000000 3.000000 1,-3.000000 1.000000 0,1.000000 1.000000-1,-1.000000-1.000000-1,1.000000 1.000000-1,-3.000000-1.000000 0,-2.000000 1.000000-1,-3.000000-1.000000 0,-3.000000 1.000000 0,-1.000000 1.000000-1,4.000000 3.000000 1,3.000000 3.000000 0,3.000000 4.000000 0,-1.000000-1.000000 0,-2.000000-3.000000 0,-3.000000-3.000000 1,-3.000000-2.000000 0,-1.000000-1.000000-1,4.000000 3.000000 1,3.000000 3.000000 0,3.000000 4.000000 0,-1.000000 1.000000-1,-2.000000 0.000000 1,-3.000000 0.000000 0,-3.000000 0.000000 0,-1.000000 0.000000 0,4.000000 0.000000 1,3.000000 0.000000-1,3.000000 0.000000 0,-1.000000 0.000000 0,-2.000000 0.000000 1,-3.000000 0.000000-1,-3.000000 0.000000 1,-2.000000 0.000000-1,0.000000 0.000000 0,0.000000 0.000000 1,0.000000 0.000000-1,1.000000 0.000000 0,4.000000 0.000000 0,3.000000 0.000000 1,3.000000 0.000000-1,1.000000 1.000000 0,1.000000 4.000000 0,-1.000000 3.000000 1,1.000000 3.000000-1,-1.000000 1.000000 1,1.000000 1.000000 0,-1.000000-1.000000 0,1.000000 1.000000 0,-1.000000-3.000000 1,1.000000-2.000000 0,-1.000000-3.000000-1,1.000000-3.000000 0,-3.000000-1.000000 0,-2.000000 4.000000 1,-3.000000 3.000000-1,-3.000000 3.000000 0,-1.000000 1.000000 1,4.000000 1.000000 0,3.000000-1.000000 1,3.000000 1.000000 1,1.000000-1.000000-1,1.000000 1.000000 0,-1.000000-1.000000 0,1.000000 1.000000 0,-3.000000 2.000000-1,-2.000000 7.000000 0,-3.000000 6.000000 0,-3.000000 7.000000 1,-1.000000-1.000000-1,4.000000-6.000000 1,3.000000-6.000000-1,3.000000-6.000000-1,1.000000-1.000000 1,1.000000 7.000000 1,-1.000000 6.000000-1,1.000000 7.000000 1,-1.000000 2.000000 0,1.000000 1.000000 0,-1.000000-1.000000-1,1.000000 1.000000 0,-1.000000-1.000000-1,1.000000 1.000000 0,-1.000000-1.000000 0,1.000000 1.000000 0,-1.000000-3.000000 0,1.000000-2.000000-1,-1.000000-3.000000 0,1.000000-3.000000 0,1.000000-1.000000 1,3.000000 4.000000 0,3.000000 3.000000 2,4.000000 3.000000 1,4.000000 7.000000 0,6.000000 14.000000 1,7.000000 11.000000 0,6.000000 14.000000 1,3.000000 0.000000-1,0.000000-8.000000 0,0.000000-10.000000-1,0.000000-9.000000-1,0.000000-5.000000-1,0.000000 0.000000 0,0.000000 0.000000 0,0.000000 0.000000-1,0.000000 0.000000 0,0.000000 0.000000 0,0.000000 0.000000 0,0.000000 0.000000 0,0.000000 4.000000 0,0.000000 10.000000-1,0.000000 10.000000 0,0.000000 9.000000 1,0.000000-1.000000-2,0.000000-8.000000 1,0.000000-10.000000-1,0.000000-9.000000 0,1.000000-4.000000 0,4.000000 4.000000 0,3.000000 3.000000 0,3.000000 3.000000 1,4.000000-1.000000-2,7.000000-2.000000-2,6.000000-3.000000-2,7.000000-3.000000-2,5.000000-7.000000-2,7.000000-9.000000 2,6.000000-10.000000 0,7.000000-8.000000 1,5.000000-4.000000-5,7.000000 3.000000-10,6.000000 3.000000-9,7.000000 4.000000-10,-3.000000 1.000000-5,-8.000000 0.000000 3,-10.000000 0.000000 1,-9.000000 0.000000 2,-5.000000-2.000000-1,0.000000-3.000000-3,0.000000-3.000000-3,0.000000-2.000000-3</inkml:trace>
</inkml:ink>
</file>

<file path=ppt/ink/ink1715.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9:58"/>
    </inkml:context>
    <inkml:brush xml:id="br0">
      <inkml:brushProperty name="width" value="0.0417946763336658" units="cm"/>
      <inkml:brushProperty name="height" value="0.0417946763336658" units="cm"/>
      <inkml:brushProperty name="color" value="#6ADCAB"/>
      <inkml:brushProperty name="ignorePressure" value="0"/>
    </inkml:brush>
  </inkml:definitions>
  <inkml:trace contextRef="#ctx0" brushRef="#br0">9000.000000 57300.000000 526,'25.000000'45.000000'99,"0.000000"-9.000000"-20 ,0.000000-10.000000-20,0.000000-8.000000-21,0.000000-4.000000-13,0.000000 3.000000-4,0.000000 3.000000-4,0.000000 4.000000-5,0.000000 2.000000-2,0.000000 4.000000-2,0.000000 3.000000-1,0.000000 3.000000-1,-4.000000 3.000000-3,-5.000000 3.000000-6,-7.000000 3.000000-6,-5.000000 4.000000-5,-6.000000-1.000000-3,-3.000000-3.000000 0,-3.000000-3.000000 1,-2.000000-2.000000 1,-6.000000-3.000000 0,-6.000000 1.000000 2,-6.000000-1.000000 1,-6.000000 1.000000 2,-4.000000-1.000000 0,1.000000 1.000000 1,-1.000000-1.000000 2,1.000000 1.000000 1,2.000000-3.000000 0,7.000000-2.000000 3,6.000000-3.000000 2,7.000000-3.000000 1,2.000000-2.000000 2,1.000000 0.000000 1,-1.000000 0.000000 2,1.000000 0.000000 1,4.000000 0.000000 4,9.000000 0.000000 9,10.000000 0.000000 8,10.000000 0.000000 7,5.000000-2.000000 2,4.000000-3.000000-8,3.000000-3.000000-6,3.000000-2.000000-7,1.000000-1.000000-4,1.000000 3.000000-2,-1.000000 3.000000-2,1.000000 4.000000-1,-6.000000 2.000000-2,-8.000000 4.000000 1,-10.000000 3.000000 1,-9.000000 3.000000 0,-7.000000 1.000000-1,-3.000000 1.000000-1,-3.000000-1.000000-2,-2.000000 1.000000-1,-5.000000-1.000000-3,-2.000000 1.000000 0,-3.000000-1.000000-1,-3.000000 1.000000-2,-2.000000-1.000000-1,0.000000 1.000000-1,0.000000-1.000000 0,0.000000 1.000000-2,0.000000-1.000000 0,0.000000 1.000000-3,0.000000-1.000000-1,0.000000 1.000000-2,0.000000-3.000000-2,0.000000-2.000000-2,0.000000-3.000000-3,0.000000-3.000000-1,3.000000-10.000000-8,6.000000-16.000000-13,7.000000-15.000000-13,6.000000-15.000000-13</inkml:trace>
</inkml:ink>
</file>

<file path=ppt/ink/ink17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39:59"/>
    </inkml:context>
    <inkml:brush xml:id="br0">
      <inkml:brushProperty name="width" value="0.0449111200869083" units="cm"/>
      <inkml:brushProperty name="height" value="0.0449111200869083" units="cm"/>
      <inkml:brushProperty name="color" value="#6ADCAB"/>
      <inkml:brushProperty name="ignorePressure" value="0"/>
    </inkml:brush>
  </inkml:definitions>
  <inkml:trace contextRef="#ctx0" brushRef="#br0">10150.000000 58000.000000 489,'-47.000000'1.000000'6,"6.000000"4.000000"12 ,7.000000 3.000000 12,6.000000 3.000000 12,3.000000 4.000000 3,0.000000 7.000000-5,0.000000 6.000000-6,0.000000 7.000000-4,1.000000 2.000000-4,4.000000 1.000000-2,3.000000-1.000000-3,3.000000 1.000000-1,1.000000 1.000000-2,1.000000 3.000000-1,-1.000000 3.000000 0,1.000000 4.000000-1,-1.000000-1.000000-1,1.000000-3.000000-2,-1.000000-3.000000-3,1.000000-2.000000-2,1.000000-3.000000-1,3.000000 1.000000 0,3.000000-1.000000-1,4.000000 1.000000 0,4.000000-3.000000 0,6.000000-2.000000 0,7.000000-3.000000 0,6.000000-3.000000 0,4.000000-6.000000-1,4.000000-5.000000-1,3.000000-7.000000-3,3.000000-5.000000 0,1.000000-6.000000-2,1.000000-3.000000 0,-1.000000-3.000000-1,1.000000-2.000000 1,-1.000000-6.000000-3,1.000000-6.000000-3,-1.000000-6.000000-4,1.000000-6.000000-5,-3.000000-6.000000 0,-2.000000-2.000000 1,-3.000000-3.000000 2,-3.000000-3.000000 2,-6.000000-2.000000 2,-5.000000 0.000000 1,-7.000000 0.000000 1,-5.000000 0.000000 2,-4.000000 1.000000 1,0.000000 4.000000 1,0.000000 3.000000 0,0.000000 3.000000 1,-5.000000 3.000000 0,-9.000000 3.000000 1,-10.000000 3.000000 1,-8.000000 4.000000 2,-6.000000 4.000000-4,1.000000 6.000000-6,-1.000000 7.000000-6,1.000000 6.000000-7,1.000000 7.000000-4,3.000000 10.000000-4,3.000000 10.000000-2,4.000000 9.000000-3,2.000000 2.000000-4,4.000000-2.000000-3,3.000000-3.000000-5,3.000000-3.000000-2</inkml:trace>
</inkml:ink>
</file>

<file path=ppt/ink/ink1717.xml><?xml version="1.0" encoding="utf-8"?>
<inkml:ink xmlns:inkml="http://www.w3.org/2003/InkML">
  <annotation type="ScanImages2ExtractSignatures">1</annotation>
  <annotation type="ScanImagesWidth">527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0:07"/>
    </inkml:context>
    <inkml:brush xml:id="br0">
      <inkml:brushProperty name="width" value="0.0340559706091881" units="cm"/>
      <inkml:brushProperty name="height" value="0.0340559706091881" units="cm"/>
      <inkml:brushProperty name="color" value="#6ADCAB"/>
      <inkml:brushProperty name="ignorePressure" value="0"/>
    </inkml:brush>
  </inkml:definitions>
  <inkml:trace contextRef="#ctx0" brushRef="#br0">21900.000000 24000.000000 645,'0.000000'-47.000000'8,"0.000000"6.000000"13 ,0.000000 7.000000 15,0.000000 6.000000 14,0.000000 9.000000 4,0.000000 13.000000-8,0.000000 12.000000-7,0.000000 13.000000-8,0.000000 7.000000-6,0.000000 4.000000-6,0.000000 3.000000-5,0.000000 3.000000-5,0.000000 4.000000-6,0.000000 7.000000-6,0.000000 6.000000-6,0.000000 7.000000-5,0.000000 0.000000-5,0.000000-2.000000-3,0.000000-3.000000-3,0.000000-3.000000-4,0.000000-1.000000-2,0.000000 4.000000-2,0.000000 3.000000-1,0.000000 3.000000-2,0.000000-1.000000 0,0.000000-2.000000 0,0.000000-3.000000 0,0.000000-3.000000 1,0.000000-4.000000 4,0.000000-3.000000 6,0.000000-3.000000 6,0.000000-2.000000 7,0.000000-5.000000 4,0.000000-2.000000 2,0.000000-3.000000 2,0.000000-3.000000 1,0.000000-2.000000 2,0.000000 0.000000-1,0.000000 0.000000 1,0.000000 0.000000 1,0.000000 1.000000 3,0.000000 4.000000 8,0.000000 3.000000 7,0.000000 3.000000 7,0.000000 3.000000 5,0.000000 3.000000 3,0.000000 3.000000 2,0.000000 4.000000 3,0.000000 1.000000 0,0.000000 0.000000-4,0.000000 0.000000-2,0.000000 0.000000-4,-2.000000 0.000000-3,-3.000000 0.000000-4,-3.000000 0.000000-4,-2.000000 0.000000-4,-1.000000 1.000000-4,3.000000 4.000000-5,3.000000 3.000000-4,4.000000 3.000000-5,1.000000-1.000000-6,0.000000-2.000000-7,0.000000-3.000000-8,0.000000-3.000000-7,1.000000-2.000000-4,4.000000 0.000000 2,3.000000 0.000000 1,3.000000 0.000000 1,-1.000000 0.000000 2,-2.000000 0.000000 2,-3.000000 0.000000 2,-3.000000 0.000000 2,-2.000000-2.000000 4,0.000000-3.000000 4,0.000000-3.000000 5,0.000000-2.000000 5,0.000000-5.000000 3,0.000000-2.000000 2,0.000000-3.000000 1,0.000000-3.000000 3,0.000000-1.000000 1,0.000000 4.000000 4,0.000000 3.000000 3,0.000000 3.000000 4,0.000000-1.000000 2,0.000000-2.000000 2,0.000000-3.000000 2,0.000000-3.000000 2,0.000000-1.000000 1,0.000000 4.000000-2,0.000000 3.000000-2,0.000000 3.000000 0,0.000000 4.000000-2,0.000000 7.000000-1,0.000000 6.000000 0,0.000000 7.000000-1,0.000000 2.000000-2,0.000000 1.000000-4,0.000000-1.000000-4,0.000000 1.000000-3,-2.000000-1.000000-3,-3.000000 1.000000-2,-3.000000-1.000000 0,-2.000000 1.000000-3,-1.000000-1.000000-1,3.000000 1.000000-5,3.000000-1.000000-2,4.000000 1.000000-5,1.000000-3.000000-1,0.000000-2.000000 0,0.000000-3.000000 1,0.000000-3.000000 0,0.000000-4.000000 1,0.000000-3.000000 1,0.000000-3.000000 1,0.000000-2.000000 2,0.000000-3.000000 1,0.000000 1.000000 0,0.000000-1.000000 0,0.000000 1.000000 1,0.000000-1.000000 4,0.000000 1.000000 5,0.000000-1.000000 7,0.000000 1.000000 6,0.000000-1.000000 4,0.000000 1.000000 0,0.000000-1.000000 1,0.000000 1.000000 0,0.000000-3.000000 1,0.000000-2.000000-1,0.000000-3.000000 0,0.000000-3.000000 0,0.000000-1.000000 0,0.000000 4.000000 1,0.000000 3.000000-1,0.000000 3.000000 1,0.000000 1.000000-1,0.000000 1.000000-3,0.000000-1.000000-2,0.000000 1.000000-4,-2.000000 1.000000-1,-3.000000 3.000000-2,-3.000000 3.000000-2,-2.000000 4.000000-2,-1.000000 2.000000 0,3.000000 4.000000 0,3.000000 3.000000 0,4.000000 3.000000 1,1.000000 1.000000-3,0.000000 1.000000-6,0.000000-1.000000-6,0.000000 1.000000-5,0.000000-3.000000-3,0.000000-2.000000 1,0.000000-3.000000 1,0.000000-3.000000 1,0.000000-2.000000 3,0.000000 0.000000 4,0.000000 0.000000 4,0.000000 0.000000 4,0.000000-2.000000 5,0.000000-3.000000 2,0.000000-3.000000 4,0.000000-2.000000 2,0.000000-3.000000 3,0.000000 1.000000 0,0.000000-1.000000 1,0.000000 1.000000 1,-2.000000-1.000000 1,-3.000000 1.000000 1,-3.000000-1.000000 3,-2.000000 1.000000 1,-1.000000-1.000000 0,3.000000 1.000000-4,3.000000-1.000000-2,4.000000 1.000000-4,1.000000-1.000000-2,0.000000 1.000000-2,0.000000-1.000000-2,0.000000 1.000000-2,0.000000 2.000000-1,0.000000 7.000000 1,0.000000 6.000000 0,0.000000 7.000000 0,0.000000 0.000000-4,0.000000-2.000000-6,0.000000-3.000000-8,0.000000-3.000000-8,0.000000-2.000000-3,0.000000 0.000000-2,0.000000 0.000000 0,0.000000 0.000000-2,0.000000-4.000000 2,0.000000-5.000000 6,0.000000-7.000000 5,0.000000-5.000000 5,0.000000-4.000000 4,0.000000 0.000000 2,0.000000 0.000000 3,0.000000 0.000000 1,0.000000 0.000000 5,0.000000 0.000000 6,0.000000 0.000000 6,0.000000 0.000000 5,0.000000 1.000000 4,0.000000 4.000000-1,0.000000 3.000000 0,0.000000 3.000000 0,0.000000 1.000000-2,0.000000 1.000000-1,0.000000-1.000000-2,0.000000 1.000000-2,0.000000-1.000000-2,0.000000 1.000000-2,0.000000-1.000000-1,0.000000 1.000000-1,-2.000000 1.000000-3,-3.000000 3.000000-3,-3.000000 3.000000-4,-2.000000 4.000000-3,-1.000000 1.000000-4,3.000000 0.000000-3,3.000000 0.000000-3,4.000000 0.000000-4,1.000000-2.000000-1,0.000000-3.000000 3,0.000000-3.000000 2,0.000000-2.000000 3,0.000000-5.000000 0,0.000000-2.000000-2,0.000000-3.000000-2,0.000000-3.000000-2</inkml:trace>
</inkml:ink>
</file>

<file path=ppt/ink/ink1718.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0:08"/>
    </inkml:context>
    <inkml:brush xml:id="br0">
      <inkml:brushProperty name="width" value="0.0235340055078268" units="cm"/>
      <inkml:brushProperty name="height" value="0.0235340055078268" units="cm"/>
      <inkml:brushProperty name="color" value="#6ADCAB"/>
      <inkml:brushProperty name="ignorePressure" value="0"/>
    </inkml:brush>
  </inkml:definitions>
  <inkml:trace contextRef="#ctx0" brushRef="#br0">21750.000000 33950.000000 934,'-2.000000'90.000000'-3,"-3.000000"-18.000000"5 ,-3.000000-19.000000 6,-2.000000-18.000000 6,-1.000000-9.000000 1,3.000000 4.000000-3,3.000000 3.000000-3,4.000000 3.000000-3,1.000000 1.000000-3,0.000000 1.000000-5,0.000000-1.000000-4,0.000000 1.000000-3,0.000000-1.000000-4,0.000000 1.000000-3,0.000000-1.000000-3,0.000000 1.000000-2,1.000000 1.000000-2,4.000000 3.000000-3,3.000000 3.000000-1,3.000000 4.000000-3,-1.000000-1.000000 3,-2.000000-3.000000 5,-3.000000-3.000000 5,-3.000000-2.000000 7,-2.000000-1.000000 2,0.000000 3.000000 3,0.000000 3.000000 1,0.000000 4.000000 1,1.000000-1.000000 3,4.000000-3.000000 1,3.000000-3.000000 2,3.000000-2.000000 2,-1.000000-5.000000 2,-2.000000-2.000000 5,-3.000000-3.000000 5,-3.000000-3.000000 4,-2.000000-1.000000 1,0.000000 4.000000 0,0.000000 3.000000-2,0.000000 3.000000 0,0.000000 3.000000-3,0.000000 3.000000-3,0.000000 3.000000-4,0.000000 4.000000-4,0.000000 1.000000-4,0.000000 0.000000-2,0.000000 0.000000-4,0.000000 0.000000-2,0.000000 1.000000-3,0.000000 4.000000-1,0.000000 3.000000-2,0.000000 3.000000-1,1.000000 1.000000-2,4.000000 1.000000 1,3.000000-1.000000 0,3.000000 1.000000 0,-1.000000-4.000000 0,-2.000000-6.000000 0,-3.000000-6.000000 1,-3.000000-6.000000 0,-2.000000-6.000000 2,0.000000-2.000000 3,0.000000-3.000000 4,0.000000-3.000000 4,0.000000-2.000000 2,0.000000 0.000000 3,0.000000 0.000000 2,0.000000 0.000000 3,0.000000 3.000000 3,0.000000 6.000000 7,0.000000 7.000000 4,0.000000 6.000000 7,0.000000-1.000000-1,0.000000-5.000000-5,0.000000-7.000000-6,0.000000-5.000000-6,0.000000-4.000000-4,0.000000 0.000000-3,0.000000 0.000000-3,0.000000 0.000000-2,0.000000 0.000000-3,0.000000 0.000000-1,0.000000 0.000000-1,0.000000 0.000000-2,0.000000 0.000000-2,0.000000 0.000000-3,0.000000 0.000000-1,0.000000 0.000000-4,1.000000 0.000000-1,4.000000 0.000000-4,3.000000 0.000000-3,3.000000 0.000000-2</inkml:trace>
</inkml:ink>
</file>

<file path=ppt/ink/ink1719.xml><?xml version="1.0" encoding="utf-8"?>
<inkml:ink xmlns:inkml="http://www.w3.org/2003/InkML">
  <annotation type="ScanImages2ExtractSignatures">1</annotation>
  <annotation type="ScanImagesWidth">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0:08"/>
    </inkml:context>
    <inkml:brush xml:id="br0">
      <inkml:brushProperty name="width" value="0.0239216219633818" units="cm"/>
      <inkml:brushProperty name="height" value="0.0239216219633818" units="cm"/>
      <inkml:brushProperty name="color" value="#6ADCAB"/>
      <inkml:brushProperty name="ignorePressure" value="0"/>
    </inkml:brush>
  </inkml:definitions>
  <inkml:trace contextRef="#ctx0" brushRef="#br0">21850.000000 38200.000000 919,'0.000000'46.000000'-3,"0.000000"-5.000000"-6 ,0.000000-7.000000-5,0.000000-5.000000-7,0.000000-3.000000-2,0.000000 4.000000 4,0.000000 3.000000 2,0.000000 3.000000 3,0.000000 4.000000 2,0.000000 7.000000 1,0.000000 6.000000 2,0.000000 7.000000 1,0.000000-1.000000 1,0.000000-6.000000 1,0.000000-6.000000 0,0.000000-6.000000 1,0.000000-2.000000 1,0.000000 3.000000 1,0.000000 3.000000 2,0.000000 4.000000 2,1.000000 1.000000 1,4.000000 0.000000-1,3.000000 0.000000-1,3.000000 0.000000 0,-1.000000-2.000000-2,-2.000000-3.000000 1,-3.000000-3.000000-1,-3.000000-2.000000 0,-2.000000-3.000000 0,0.000000 1.000000 0,0.000000-1.000000 0,0.000000 1.000000 1,0.000000-1.000000 0,0.000000 1.000000-1,0.000000-1.000000 2,0.000000 1.000000-1,0.000000 1.000000 2,0.000000 3.000000 4,0.000000 3.000000 2,0.000000 4.000000 3,0.000000 1.000000 3,0.000000 0.000000 3,0.000000 0.000000 3,0.000000 0.000000 2,0.000000-4.000000 1,0.000000-5.000000-2,0.000000-7.000000-2,0.000000-5.000000-2,0.000000-4.000000-2,0.000000 0.000000-3,0.000000 0.000000-3,0.000000 0.000000-2,0.000000 1.000000-2,0.000000 4.000000-1,0.000000 3.000000-1,0.000000 3.000000-1,0.000000 1.000000 1,0.000000 1.000000 0,0.000000-1.000000 2,0.000000 1.000000 0,0.000000-1.000000 1,0.000000 1.000000 0,0.000000-1.000000-1,0.000000 1.000000 0,0.000000-1.000000 0,0.000000 1.000000 0,0.000000-1.000000 2,0.000000 1.000000 1,0.000000-3.000000 0,0.000000-2.000000-2,0.000000-3.000000-1,0.000000-3.000000-2,0.000000-1.000000-1,0.000000 4.000000-3,0.000000 3.000000-3,0.000000 3.000000-2,0.000000-7.000000-5,0.000000-15.000000-9,0.000000-15.000000-8,0.000000-16.000000-9,1.000000-8.000000-2,4.000000 0.000000 6,3.000000 0.000000 5,3.000000 0.000000 5</inkml:trace>
</inkml:ink>
</file>

<file path=ppt/ink/ink1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2:39"/>
    </inkml:context>
    <inkml:brush xml:id="br0">
      <inkml:brushProperty name="width" value="0.0466072559356689" units="cm"/>
      <inkml:brushProperty name="height" value="0.0466072559356689" units="cm"/>
      <inkml:brushProperty name="color" value="#00BFF3"/>
      <inkml:brushProperty name="ignorePressure" value="0"/>
    </inkml:brush>
  </inkml:definitions>
  <inkml:trace contextRef="#ctx0" brushRef="#br0">33300.000000 32450.000000 472,'46.000000'21.000000'2,"-5.000000"-5.000000"7 ,-7.000000-7.000000 5,-5.000000-5.000000 7,-3.000000-3.000000 2,4.000000 4.000000-2,3.000000 3.000000-3,3.000000 3.000000-1,1.000000 1.000000-2,1.000000 1.000000-1,-1.000000-1.000000-1,1.000000 1.000000 0,1.000000-1.000000-1,3.000000 1.000000-2,3.000000-1.000000 0,4.000000 1.000000-1,1.000000-1.000000-2,0.000000 1.000000 0,0.000000-1.000000-1,0.000000 1.000000-1,1.000000-1.000000-1,4.000000 1.000000-3,3.000000-1.000000-1,3.000000 1.000000-2,-1.000000 1.000000-2,-2.000000 3.000000 2,-3.000000 3.000000 1,-3.000000 4.000000 0,-6.000000 1.000000 0,-5.000000 0.000000-3,-7.000000 0.000000-3,-5.000000 0.000000-1,-8.000000 0.000000-2,-5.000000 0.000000 4,-7.000000 0.000000 1,-5.000000 0.000000 3,-4.000000 1.000000 3,0.000000 4.000000 4,0.000000 3.000000 5,0.000000 3.000000 3,-2.000000 3.000000 3,-3.000000 3.000000 2,-3.000000 3.000000 1,-2.000000 4.000000 2,-3.000000 1.000000 0,1.000000 0.000000-1,-1.000000 0.000000-1,1.000000 0.000000-1,1.000000-2.000000-1,3.000000-3.000000 1,3.000000-3.000000-2,4.000000-2.000000 1,-1.000000 3.000000-1,-3.000000 14.000000-1,-3.000000 11.000000-2,-2.000000 14.000000 0,-1.000000 3.000000-3,3.000000-2.000000-2,3.000000-3.000000-4,4.000000-3.000000-3,1.000000-2.000000-2,0.000000 0.000000-2,0.000000 0.000000-2,0.000000 0.000000-3,1.000000 0.000000-4,4.000000 0.000000-5,3.000000 0.000000-7,3.000000 0.000000-5,3.000000-2.000000-4,3.000000-3.000000-3,3.000000-3.000000-2,4.000000-2.000000-2,-3.000000-5.000000-1,-5.000000-2.000000 0,-7.000000-3.000000-1,-5.000000-3.000000 1</inkml:trace>
</inkml:ink>
</file>

<file path=ppt/ink/ink1720.xml><?xml version="1.0" encoding="utf-8"?>
<inkml:ink xmlns:inkml="http://www.w3.org/2003/InkML">
  <annotation type="ScanImages2ExtractSignatures">1</annotation>
  <annotation type="ScanImagesWidth">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0:09"/>
    </inkml:context>
    <inkml:brush xml:id="br0">
      <inkml:brushProperty name="width" value="0.0352118834853172" units="cm"/>
      <inkml:brushProperty name="height" value="0.0352118834853172" units="cm"/>
      <inkml:brushProperty name="color" value="#6ADCAB"/>
      <inkml:brushProperty name="ignorePressure" value="0"/>
    </inkml:brush>
  </inkml:definitions>
  <inkml:trace contextRef="#ctx0" brushRef="#br0">21850.000000 23050.000000 624,'0.000000'-49.000000'0,"0.000000"4.000000"0 ,0.000000 3.000000 0,0.000000 3.000000 0,0.000000 1.000000 3,0.000000 1.000000 5,0.000000-1.000000 6,0.000000 1.000000 6,0.000000 8.000000 4,0.000000 20.000000 5,0.000000 18.000000 4,0.000000 20.000000 4,0.000000 11.000000 1,0.000000 7.000000-5,0.000000 6.000000-4,0.000000 7.000000-4,-2.000000 5.000000-3,-3.000000 7.000000-3,-3.000000 6.000000-4,-2.000000 7.000000-2,-1.000000 0.000000-5,3.000000-2.000000-3,3.000000-3.000000-4,4.000000-3.000000-5,1.000000-1.000000-2,0.000000 4.000000-2,0.000000 3.000000-1,0.000000 3.000000 0,0.000000 3.000000-4,0.000000 3.000000-2,0.000000 3.000000-3,0.000000 4.000000-4,1.000000 2.000000-2,4.000000 4.000000 1,3.000000 3.000000-1,3.000000 3.000000 0,1.000000 1.000000 2,1.000000 1.000000 1,-1.000000-1.000000 3,1.000000 1.000000 1,-1.000000-3.000000 1,1.000000-2.000000-2,-1.000000-3.000000-3,1.000000-3.000000-1,-3.000000-4.000000 0,-2.000000-3.000000 1,-3.000000-3.000000 0,-3.000000-2.000000 3,-2.000000-1.000000 0,0.000000 3.000000 3,0.000000 3.000000 1,0.000000 4.000000 2,0.000000-1.000000 3,0.000000-3.000000 1,0.000000-3.000000 3,0.000000-2.000000 1,-2.000000-9.000000 2,-3.000000-12.000000 1,-3.000000-13.000000 0,-2.000000-12.000000 0,-1.000000-7.000000 1,3.000000 1.000000-1,3.000000-1.000000 1,4.000000 1.000000 0</inkml:trace>
</inkml:ink>
</file>

<file path=ppt/ink/ink1721.xml><?xml version="1.0" encoding="utf-8"?>
<inkml:ink xmlns:inkml="http://www.w3.org/2003/InkML">
  <annotation type="ScanImages2ExtractSignatures">1</annotation>
  <annotation type="ScanImagesWidth">784334848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0:09"/>
    </inkml:context>
    <inkml:brush xml:id="br0">
      <inkml:brushProperty name="width" value="0.0219999980181456" units="cm"/>
      <inkml:brushProperty name="height" value="0.0219999980181456" units="cm"/>
      <inkml:brushProperty name="color" value="#6ADCAB"/>
      <inkml:brushProperty name="ignorePressure" value="0"/>
    </inkml:brush>
  </inkml:definitions>
  <inkml:trace contextRef="#ctx0" brushRef="#br0">21800.000000 28150.000000 999,'0.000000'73.000000'-1,"0.000000"-3.000000"-5 ,0.000000-3.000000-4,0.000000-2.000000-4,0.000000-5.000000-1,0.000000-2.000000 1,0.000000-3.000000 1,0.000000-3.000000 3,0.000000-1.000000 1,0.000000 4.000000 5,0.000000 3.000000 3,0.000000 3.000000 4,1.000000 3.000000-1,4.000000 3.000000-6,3.000000 3.000000-6,3.000000 4.000000-6,1.000000 1.000000-2,1.000000 0.000000 2,-1.000000 0.000000 0,1.000000 0.000000 2,-3.000000 0.000000 2,-2.000000 0.000000 1,-3.000000 0.000000 3,-3.000000 0.000000 1,-2.000000 1.000000 2,0.000000 4.000000 1,0.000000 3.000000 1,0.000000 3.000000 1,0.000000-1.000000 1,0.000000-2.000000 0,0.000000-3.000000 0,0.000000-3.000000 1,0.000000-1.000000 0,0.000000 4.000000 0,0.000000 3.000000 0,0.000000 3.000000 0,0.000000-7.000000 0,0.000000-15.000000 0,0.000000-15.000000 0,0.000000-16.000000 0</inkml:trace>
</inkml:ink>
</file>

<file path=ppt/ink/ink1722.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0:09"/>
    </inkml:context>
    <inkml:brush xml:id="br0">
      <inkml:brushProperty name="width" value="0.0219999980181456" units="cm"/>
      <inkml:brushProperty name="height" value="0.0219999980181456" units="cm"/>
      <inkml:brushProperty name="color" value="#6ADCAB"/>
      <inkml:brushProperty name="ignorePressure" value="0"/>
    </inkml:brush>
  </inkml:definitions>
  <inkml:trace contextRef="#ctx0" brushRef="#br0">21900.000000 31400.000000 999,'0.000000'51.000000'0,"0.000000"4.000000"0 ,0.000000 3.000000 0,0.000000 3.000000 0,0.000000-1.000000-1,0.000000-2.000000-3,0.000000-3.000000-3,0.000000-3.000000-4,0.000000-2.000000 2,0.000000 0.000000 6,0.000000 0.000000 4,0.000000 0.000000 5,0.000000 3.000000 2,0.000000 6.000000-3,0.000000 7.000000-3,0.000000 6.000000-4,0.000000 4.000000-2,0.000000 4.000000-2,0.000000 3.000000-3,0.000000 3.000000-2,0.000000 4.000000-2,0.000000 7.000000 2,0.000000 6.000000 0,0.000000 7.000000 0,0.000000 0.000000 0,0.000000-2.000000-2,0.000000-3.000000-3,0.000000-3.000000-2,0.000000-2.000000 0,0.000000 0.000000 2,0.000000 0.000000 2,0.000000 0.000000 2,1.000000-4.000000 2,4.000000-5.000000 2,3.000000-7.000000 3,3.000000-5.000000 2,-1.000000-11.000000 1,-2.000000-11.000000 0,-3.000000-14.000000 1,-3.000000-11.000000 0</inkml:trace>
</inkml:ink>
</file>

<file path=ppt/ink/ink1723.xml><?xml version="1.0" encoding="utf-8"?>
<inkml:ink xmlns:inkml="http://www.w3.org/2003/InkML">
  <annotation type="ScanImages2ExtractSignatures">1</annotation>
  <annotation type="ScanImagesWidth">-2107898304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0:10"/>
    </inkml:context>
    <inkml:brush xml:id="br0">
      <inkml:brushProperty name="width" value="0.0316953770816326" units="cm"/>
      <inkml:brushProperty name="height" value="0.0316953770816326" units="cm"/>
      <inkml:brushProperty name="color" value="#6ADCAB"/>
      <inkml:brushProperty name="ignorePressure" value="0"/>
    </inkml:brush>
  </inkml:definitions>
  <inkml:trace contextRef="#ctx0" brushRef="#br0">21950.000000 35850.000000 694,'0.000000'185.000000'-2,"0.000000"-27.000000"-3 ,0.000000-28.000000-2,0.000000-28.000000-4,0.000000-15.000000-1,0.000000 1.000000 0,0.000000-1.000000 0,0.000000 1.000000-1,0.000000-4.000000 2,0.000000-6.000000 3,0.000000-6.000000 2,0.000000-6.000000 3,0.000000-2.000000 2,0.000000 3.000000 2,0.000000 3.000000 1,0.000000 4.000000 3,0.000000 1.000000 0,0.000000 0.000000-1,0.000000 0.000000 0,0.000000 0.000000-1,0.000000-2.000000 1,0.000000-3.000000-1,0.000000-3.000000 1,0.000000-2.000000 1,0.000000-3.000000-1,0.000000 1.000000 0,0.000000-1.000000 0,0.000000 1.000000 0,0.000000-1.000000 1,0.000000 1.000000 2,0.000000-1.000000 1,0.000000 1.000000 2,0.000000-1.000000 1,0.000000 1.000000 0,0.000000-1.000000-1,0.000000 1.000000 0,0.000000-3.000000-1,0.000000-2.000000 0,0.000000-3.000000-1,0.000000-3.000000 0,0.000000-2.000000-1,0.000000 0.000000 1,0.000000 0.000000-1,0.000000 0.000000 0,0.000000 0.000000 1,0.000000 0.000000 0,0.000000 0.000000 0,0.000000 0.000000 1,0.000000 0.000000-1,0.000000 0.000000 1,0.000000 0.000000-1,0.000000 0.000000 0,0.000000-2.000000 0,0.000000-3.000000 1,0.000000-3.000000 1,0.000000-2.000000 1,0.000000-3.000000 0,0.000000 1.000000 0,0.000000-1.000000 1,0.000000 1.000000-1,0.000000-3.000000 0,0.000000-2.000000-4,0.000000-3.000000-3,0.000000-3.000000-3,0.000000-2.000000-1,0.000000 0.000000-1,0.000000 0.000000 0,0.000000 0.000000 0,0.000000 1.000000 0,0.000000 4.000000 1,0.000000 3.000000 2,0.000000 3.000000 1,0.000000 3.000000 0,0.000000 3.000000 2,0.000000 3.000000-1,0.000000 4.000000 2,0.000000 1.000000-1,0.000000 0.000000 0,0.000000 0.000000-1,0.000000 0.000000 0,0.000000 0.000000 0,0.000000 0.000000-2,0.000000 0.000000 0,0.000000 0.000000-2,0.000000 0.000000 0,0.000000 0.000000 0,0.000000 0.000000-2,0.000000 0.000000-1,0.000000 0.000000 1,0.000000 0.000000 0,0.000000 0.000000 0,0.000000 0.000000 0,0.000000 0.000000 1,0.000000 0.000000 1,0.000000 0.000000 0,0.000000 0.000000 0,0.000000-2.000000 1,0.000000-3.000000 0,0.000000-3.000000 0,0.000000-2.000000 1,0.000000-14.000000-7,0.000000-21.000000-14,0.000000-22.000000-12,0.000000-22.000000-13,1.000000-10.000000-7,4.000000 4.000000 0,3.000000 3.000000-2,3.000000 3.000000 1</inkml:trace>
</inkml:ink>
</file>

<file path=ppt/ink/ink172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2:38"/>
    </inkml:context>
    <inkml:brush xml:id="br0">
      <inkml:brushProperty name="width" value="0.0447116903960705" units="cm"/>
      <inkml:brushProperty name="height" value="0.0447116903960705" units="cm"/>
      <inkml:brushProperty name="color" value="#F2395B"/>
      <inkml:brushProperty name="ignorePressure" value="0"/>
    </inkml:brush>
  </inkml:definitions>
  <inkml:trace contextRef="#ctx0" brushRef="#br0">35700.000000 18650.000000 492,'0.000000'46.000000'88,"0.000000"-5.000000"-20 ,0.000000-7.000000-19,0.000000-5.000000-19,0.000000 0.000000-9,0.000000 10.000000-1,0.000000 10.000000 0,0.000000 9.000000 1,-2.000000 4.000000-1,-3.000000 1.000000-2,-3.000000-1.000000-1,-2.000000 1.000000-2,-1.000000-3.000000-2,3.000000-2.000000 1,3.000000-3.000000-2,4.000000-3.000000 0,1.000000-1.000000-2,0.000000 4.000000 0,0.000000 3.000000-3,0.000000 3.000000 0,0.000000 1.000000-2,0.000000 1.000000 1,0.000000-1.000000 1,0.000000 1.000000 0,0.000000-4.000000-1,0.000000-6.000000-3,0.000000-6.000000-2,0.000000-6.000000-2,0.000000-2.000000-1,0.000000 3.000000-3,0.000000 3.000000 0,0.000000 4.000000-2,0.000000-1.000000 1,0.000000-3.000000 1,0.000000-3.000000 1,0.000000-2.000000 2,0.000000-3.000000-7,0.000000 1.000000-16,0.000000-1.000000-16,0.000000 1.000000-17,1.000000-9.000000-7,4.000000-15.000000 0,3.000000-15.000000 0,3.000000-16.000000-1</inkml:trace>
</inkml:ink>
</file>

<file path=ppt/ink/ink172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2:38"/>
    </inkml:context>
    <inkml:brush xml:id="br0">
      <inkml:brushProperty name="width" value="0.0447510331869125" units="cm"/>
      <inkml:brushProperty name="height" value="0.0447510331869125" units="cm"/>
      <inkml:brushProperty name="color" value="#F2395B"/>
      <inkml:brushProperty name="ignorePressure" value="0"/>
    </inkml:brush>
  </inkml:definitions>
  <inkml:trace contextRef="#ctx0" brushRef="#br0">35250.000000 19900.000000 491,'-43.000000'3.000000'17,"17.000000"6.000000"19 ,15.000000 7.000000 19,16.000000 6.000000 18,10.000000 9.000000 4,7.000000 13.000000-13,6.000000 12.000000-14,7.000000 13.000000-11,0.000000 2.000000-11,-2.000000-5.000000-6,-3.000000-7.000000-6,-3.000000-5.000000-7,-4.000000-6.000000-4,-3.000000-3.000000 1,-3.000000-3.000000-1,-2.000000-2.000000-1,2.000000-11.000000-1,9.000000-15.000000-4,10.000000-15.000000-4,10.000000-16.000000-3,10.000000-26.000000-1,13.000000-33.000000 2,12.000000-35.000000 1,13.000000-34.000000 2,-4.000000-4.000000 0,-18.000000 29.000000 2,-19.000000 28.000000 0,-18.000000 28.000000 1,-3.000000 1.000000-6,17.000000-24.000000-11,15.000000-26.000000-12,16.000000-24.000000-12,1.000000 1.000000-3,-12.000000 28.000000 5,-13.000000 28.000000 4,-12.000000 29.000000 6,-9.000000 13.000000-2,-2.000000 1.000000-6,-3.000000-1.000000-7,-3.000000 1.000000-6</inkml:trace>
</inkml:ink>
</file>

<file path=ppt/ink/ink17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2:50"/>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56700.000000 16250.000000 999,'-24.000000'23.000000'-77,"4.000000"-3.000000"18 ,3.000000-3.000000 20,3.000000-2.000000 18,-1.000000-5.000000 11,-2.000000-2.000000 1,-3.000000-3.000000 2,-3.000000-3.000000 1</inkml:trace>
</inkml:ink>
</file>

<file path=ppt/ink/ink1727.xml><?xml version="1.0" encoding="utf-8"?>
<inkml:ink xmlns:inkml="http://www.w3.org/2003/InkML">
  <annotation type="ScanImages2ExtractSignatures">1</annotation>
  <annotation type="ScanImagesWidth">776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2:51"/>
    </inkml:context>
    <inkml:brush xml:id="br0">
      <inkml:brushProperty name="width" value="0.0393691174685955" units="cm"/>
      <inkml:brushProperty name="height" value="0.0393691174685955" units="cm"/>
      <inkml:brushProperty name="color" value="#F2395B"/>
      <inkml:brushProperty name="ignorePressure" value="0"/>
    </inkml:brush>
  </inkml:definitions>
  <inkml:trace contextRef="#ctx0" brushRef="#br0">56400.000000 16450.000000 558,'-25.000000'43.000000'-44,"0.000000"-11.000000"16 ,0.000000-14.000000 17,0.000000-11.000000 17,1.000000-6.000000 8,4.000000 4.000000-2,3.000000 3.000000-3,3.000000 3.000000-1,1.000000 1.000000-1,1.000000 1.000000 1,-1.000000-1.000000 1,1.000000 1.000000 2,4.000000-6.000000 3,9.000000-8.000000 7,10.000000-10.000000 6,10.000000-9.000000 7,4.000000-9.000000 2,0.000000-5.000000-2,0.000000-7.000000-4,0.000000-5.000000-2,0.000000-3.000000-3,0.000000 4.000000-5,0.000000 3.000000-3,0.000000 3.000000-6,4.000000-2.000000-1,10.000000-6.000000 1,10.000000-6.000000-1,9.000000-6.000000 1,6.000000-2.000000-1,3.000000 3.000000-5,3.000000 3.000000-4,4.000000 4.000000-4,-1.000000 1.000000-2,-3.000000 0.000000 0,-3.000000 0.000000-1,-2.000000 0.000000-1,-5.000000 1.000000 0,-2.000000 4.000000 1,-3.000000 3.000000 0,-3.000000 3.000000 1,-6.000000 4.000000 0,-5.000000 7.000000 0,-7.000000 6.000000-1,-5.000000 7.000000 0,-4.000000 2.000000 1,0.000000 1.000000 0,0.000000-1.000000 1,0.000000 1.000000 2,-2.000000-3.000000 1,-3.000000-2.000000 2,-3.000000-3.000000 2,-2.000000-3.000000 2,-9.000000 2.000000 1,-12.000000 10.000000 0,-13.000000 10.000000 0,-12.000000 9.000000-1,-9.000000 9.000000 0,-2.000000 9.000000-2,-3.000000 10.000000-2,-3.000000 10.000000-1,-7.000000 8.000000-1,-9.000000 10.000000-1,-10.000000 10.000000 1,-8.000000 9.000000-1,-3.000000 1.000000-1,7.000000-6.000000 1,6.000000-6.000000 0,7.000000-6.000000 1,4.000000-6.000000-1,3.000000-2.000000 1,3.000000-3.000000 0,4.000000-3.000000 0,2.000000-4.000000 1,4.000000-3.000000-1,3.000000-3.000000 0,3.000000-2.000000 0,3.000000-5.000000 0,3.000000-2.000000 0,3.000000-3.000000 1,4.000000-3.000000 0,5.000000-10.000000 3,10.000000-16.000000 7,10.000000-15.000000 6,9.000000-15.000000 6,10.000000-12.000000 2,14.000000-6.000000-5,11.000000-6.000000-4,14.000000-6.000000-5,5.000000-2.000000-2,1.000000 3.000000-2,-1.000000 3.000000 0,1.000000 4.000000-2,-3.000000 1.000000 0,-2.000000 0.000000-1,-3.000000 0.000000 0,-3.000000 0.000000-1,-2.000000 0.000000-1,0.000000 0.000000 0,0.000000 0.000000-1,0.000000 0.000000 0,-2.000000 1.000000-1,-3.000000 4.000000 0,-3.000000 3.000000 0,-2.000000 3.000000 1,-1.000000 1.000000-1,3.000000 1.000000-2,3.000000-1.000000 0,4.000000 1.000000-2,-1.000000-3.000000 0,-3.000000-2.000000 1,-3.000000-3.000000 1,-2.000000-3.000000 0,-5.000000 1.000000 1,-2.000000 6.000000 0,-3.000000 7.000000 1,-3.000000 6.000000 0,-9.000000 3.000000-2,-11.000000 0.000000-5,-14.000000 0.000000-4,-11.000000 0.000000-5,-6.000000 6.000000-6,4.000000 13.000000-10,3.000000 12.000000-8,3.000000 13.000000-9,-1.000000 6.000000-4,-2.000000 0.000000 2,-3.000000 0.000000 1,-3.000000 0.000000 1</inkml:trace>
</inkml:ink>
</file>

<file path=ppt/ink/ink172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2:54"/>
    </inkml:context>
    <inkml:brush xml:id="br0">
      <inkml:brushProperty name="width" value="0.0389281548559666" units="cm"/>
      <inkml:brushProperty name="height" value="0.0389281548559666" units="cm"/>
      <inkml:brushProperty name="color" value="#F2395B"/>
      <inkml:brushProperty name="ignorePressure" value="0"/>
    </inkml:brush>
  </inkml:definitions>
  <inkml:trace contextRef="#ctx0" brushRef="#br0">58450.000000 13350.000000 565,'0.000000'-47.000000'-9,"0.000000"6.000000"9 ,0.000000 7.000000 10,0.000000 6.000000 9,1.000000 15.000000 10,4.000000 26.000000 10,3.000000 24.000000 10,3.000000 26.000000 10,-1.000000 13.000000 1,-2.000000 4.000000-11,-3.000000 3.000000-10,-3.000000 3.000000-10,-4.000000 1.000000-8,-3.000000 1.000000-4,-3.000000-1.000000-5,-2.000000 1.000000-4,-1.000000-1.000000-5,3.000000 1.000000-3,3.000000-1.000000-3,4.000000 1.000000-4,1.000000-3.000000-4,0.000000-2.000000-4,0.000000-3.000000-4,0.000000-3.000000-4,0.000000-7.000000-4,0.000000-9.000000-2,0.000000-10.000000-4,0.000000-8.000000-3,0.000000-8.000000 0,0.000000-2.000000 2,0.000000-3.000000 2,0.000000-3.000000 2</inkml:trace>
</inkml:ink>
</file>

<file path=ppt/ink/ink17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2:54"/>
    </inkml:context>
    <inkml:brush xml:id="br0">
      <inkml:brushProperty name="width" value="0.0342267081141472" units="cm"/>
      <inkml:brushProperty name="height" value="0.0342267081141472" units="cm"/>
      <inkml:brushProperty name="color" value="#F2395B"/>
      <inkml:brushProperty name="ignorePressure" value="0"/>
    </inkml:brush>
  </inkml:definitions>
  <inkml:trace contextRef="#ctx0" brushRef="#br0">58500.000000 14100.000000 642,'1.000000'-68.000000'3,"4.000000"17.000000"6 ,3.000000 15.000000 6,3.000000 16.000000 6,3.000000 7.000000 4,3.000000 1.000000 1,3.000000-1.000000 3,4.000000 1.000000 1,2.000000 1.000000 1,4.000000 3.000000-4,3.000000 3.000000-1,3.000000 4.000000-3,1.000000 1.000000-2,1.000000 0.000000-3,-1.000000 0.000000-2,1.000000 0.000000-3,1.000000 0.000000-2,3.000000 0.000000-4,3.000000 0.000000-2,4.000000 0.000000-4,1.000000-2.000000-8,0.000000-3.000000-17,0.000000-3.000000-16,0.000000-2.000000-15,-5.000000-5.000000-7,-9.000000-2.000000 2,-10.000000-3.000000 4,-8.000000-3.000000 3</inkml:trace>
</inkml:ink>
</file>

<file path=ppt/ink/ink1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2:40"/>
    </inkml:context>
    <inkml:brush xml:id="br0">
      <inkml:brushProperty name="width" value="0.0511370562016964" units="cm"/>
      <inkml:brushProperty name="height" value="0.0511370562016964" units="cm"/>
      <inkml:brushProperty name="color" value="#00BFF3"/>
      <inkml:brushProperty name="ignorePressure" value="0"/>
    </inkml:brush>
  </inkml:definitions>
  <inkml:trace contextRef="#ctx0" brushRef="#br0">32550.000000 33200.000000 430,'-22.000000'-40.000000'7,"6.000000"23.000000"14 ,7.000000 22.000000 15,6.000000 22.000000 13,3.000000 15.000000 4,0.000000 9.000000-9,0.000000 10.000000-9,0.000000 10.000000-8,0.000000 2.000000-7,0.000000-3.000000-1,0.000000-3.000000-4,0.000000-2.000000-3,0.000000 0.000000-1,0.000000 7.000000-2,0.000000 6.000000-2,0.000000 7.000000-1,1.000000 0.000000-1,4.000000-2.000000-2,3.000000-3.000000-1,3.000000-3.000000-1,-1.000000-2.000000-1,-2.000000 0.000000-2,-3.000000 0.000000-2,-3.000000 0.000000-1,-2.000000 0.000000-1,0.000000 0.000000-1,0.000000 0.000000-1,0.000000 0.000000-1,0.000000-2.000000-1,0.000000-3.000000 0,0.000000-3.000000 0,0.000000-2.000000 0,3.000000-8.000000 4,6.000000-8.000000 10,7.000000-10.000000 10,6.000000-9.000000 9,4.000000-5.000000 4,4.000000 0.000000-3,3.000000 0.000000-5,3.000000 0.000000-3,1.000000 0.000000-2,1.000000 0.000000-3,-1.000000 0.000000-1,1.000000 0.000000-2,1.000000 0.000000-2,3.000000 0.000000 1,3.000000 0.000000-1,4.000000 0.000000 0,2.000000 1.000000-1,4.000000 4.000000-1,3.000000 3.000000-2,3.000000 3.000000-1,-1.000000 1.000000-1,-2.000000 1.000000-1,-3.000000-1.000000 1,-3.000000 1.000000-1,-4.000000-1.000000 0,-3.000000 1.000000 0,-3.000000-1.000000 0,-2.000000 1.000000-1,-3.000000-3.000000 1,1.000000-2.000000 1,-1.000000-3.000000 1,1.000000-3.000000 1,1.000000-6.000000 1,3.000000-5.000000 2,3.000000-7.000000 1,4.000000-5.000000 1,1.000000-9.000000 1,0.000000-9.000000 0,0.000000-10.000000 0,0.000000-8.000000 0,0.000000-12.000000-1,0.000000-12.000000-1,0.000000-13.000000-2,0.000000-12.000000-1,0.000000-12.000000-4,0.000000-8.000000-4,0.000000-10.000000-3,0.000000-9.000000-5,0.000000-2.000000-7,0.000000 6.000000-11,0.000000 7.000000-10,0.000000 6.000000-10,-5.000000 10.000000-3,-9.000000 17.000000 4,-10.000000 15.000000 5,-8.000000 16.000000 4</inkml:trace>
</inkml:ink>
</file>

<file path=ppt/ink/ink173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2:55"/>
    </inkml:context>
    <inkml:brush xml:id="br0">
      <inkml:brushProperty name="width" value="0.0441990830004215" units="cm"/>
      <inkml:brushProperty name="height" value="0.0441990830004215" units="cm"/>
      <inkml:brushProperty name="color" value="#F2395B"/>
      <inkml:brushProperty name="ignorePressure" value="0"/>
    </inkml:brush>
  </inkml:definitions>
  <inkml:trace contextRef="#ctx0" brushRef="#br0">59400.000000 12700.000000 497,'0.000000'-69.000000'8,"0.000000"13.000000"10 ,0.000000 12.000000 7,0.000000 13.000000 10,0.000000 12.000000 4,0.000000 13.000000 1,0.000000 12.000000-1,0.000000 13.000000 0,0.000000 13.000000-1,0.000000 17.000000-3,0.000000 15.000000-3,0.000000 16.000000-3,0.000000 10.000000-3,0.000000 7.000000-4,0.000000 6.000000-3,0.000000 7.000000-4,0.000000 10.000000-2,0.000000 16.000000-1,0.000000 15.000000-2,0.000000 17.000000-2,0.000000 13.000000-7,0.000000 13.000000-15,0.000000 12.000000-14,0.000000 13.000000-14,0.000000-1.000000-6,0.000000-11.000000 2,0.000000-14.000000 2,0.000000-11.000000 3,-2.000000-25.000000-2,-3.000000-33.000000-3,-3.000000-35.000000-4,-2.000000-34.000000-4</inkml:trace>
</inkml:ink>
</file>

<file path=ppt/ink/ink17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3:08"/>
    </inkml:context>
    <inkml:brush xml:id="br0">
      <inkml:brushProperty name="width" value="0.0222414638847113" units="cm"/>
      <inkml:brushProperty name="height" value="0.0222414638847113" units="cm"/>
      <inkml:brushProperty name="color" value="#6ADCAB"/>
      <inkml:brushProperty name="ignorePressure" value="0"/>
    </inkml:brush>
  </inkml:definitions>
  <inkml:trace contextRef="#ctx0" brushRef="#br0">66750.000000 10150.000000 989,'-86.000000'-86.000000'0,"28.000000"28.000000"2 ,28.000000 28.000000 2,29.000000 29.000000 1,15.000000 13.000000-7,3.000000 1.000000-15,3.000000-1.000000-13,4.000000 1.000000-15</inkml:trace>
</inkml:ink>
</file>

<file path=ppt/ink/ink173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3:11"/>
    </inkml:context>
    <inkml:brush xml:id="br0">
      <inkml:brushProperty name="width" value="0.0362959578633308" units="cm"/>
      <inkml:brushProperty name="height" value="0.0362959578633308" units="cm"/>
      <inkml:brushProperty name="color" value="#6ADCAB"/>
      <inkml:brushProperty name="ignorePressure" value="0"/>
    </inkml:brush>
  </inkml:definitions>
  <inkml:trace contextRef="#ctx0" brushRef="#br0">60100.000000 21450.000000 606,'45.000000'-2.000000'-49,"-9.000000"-3.000000"16 ,-10.000000-3.000000 15,-8.000000-2.000000 16,-6.000000-3.000000 8,1.000000 1.000000 3,-1.000000-1.000000 2,1.000000 1.000000 2,-1.000000-1.000000 2,1.000000 1.000000-3,-1.000000-1.000000 0,1.000000 1.000000-2,-3.000000 5.000000 4,-2.000000 14.000000 11,-3.000000 11.000000 9,-3.000000 14.000000 11,-6.000000 7.000000 1,-5.000000 3.000000-6,-7.000000 3.000000-6,-5.000000 4.000000-7,-6.000000 2.000000-4,-3.000000 4.000000-2,-3.000000 3.000000-2,-2.000000 3.000000-1,-1.000000 1.000000-3,3.000000 1.000000-2,3.000000-1.000000-2,4.000000 1.000000-3,1.000000 1.000000-2,0.000000 3.000000-2,0.000000 3.000000-1,0.000000 4.000000-1,0.000000-1.000000-4,0.000000-3.000000-3,0.000000-3.000000-4,0.000000-2.000000-5,1.000000-8.000000-1,4.000000-8.000000-1,3.000000-10.000000 1,3.000000-9.000000-2,6.000000-15.000000-7,9.000000-18.000000-17,10.000000-19.000000-18,10.000000-18.000000-15</inkml:trace>
</inkml:ink>
</file>

<file path=ppt/ink/ink173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3:11"/>
    </inkml:context>
    <inkml:brush xml:id="br0">
      <inkml:brushProperty name="width" value="0.0423935689032078" units="cm"/>
      <inkml:brushProperty name="height" value="0.0423935689032078" units="cm"/>
      <inkml:brushProperty name="color" value="#6ADCAB"/>
      <inkml:brushProperty name="ignorePressure" value="0"/>
    </inkml:brush>
  </inkml:definitions>
  <inkml:trace contextRef="#ctx0" brushRef="#br0">60400.000000 21450.000000 518,'21.000000'28.000000'122,"-5.000000"6.000000"-26 ,-7.000000 7.000000-27,-5.000000 6.000000-27,-3.000000 3.000000-15,4.000000 0.000000-4,3.000000 0.000000-4,3.000000 0.000000-4,1.000000 1.000000-3,1.000000 4.000000-2,-1.000000 3.000000-1,1.000000 3.000000-2,-1.000000 1.000000-1,1.000000 1.000000 0,-1.000000-1.000000-1,1.000000 1.000000-1,-1.000000-3.000000-1,1.000000-2.000000 0,-1.000000-3.000000-1,1.000000-3.000000-1,-3.000000-4.000000-1,-2.000000-3.000000 0,-3.000000-3.000000-1,-3.000000-2.000000-1,2.000000-8.000000 0,10.000000-8.000000-2,10.000000-10.000000 0,9.000000-9.000000-2,2.000000-12.000000 0,-2.000000-11.000000 1,-3.000000-14.000000 0,-3.000000-11.000000 0,-2.000000-11.000000 0,0.000000-5.000000 1,0.000000-7.000000 0,0.000000-5.000000 1,1.000000-8.000000-1,4.000000-5.000000 1,3.000000-7.000000 1,3.000000-5.000000-1,-1.000000 0.000000 0,-2.000000 10.000000 0,-3.000000 10.000000-1,-3.000000 9.000000 0,-4.000000 6.000000-1,-3.000000 3.000000 0,-3.000000 3.000000 1,-2.000000 4.000000 1,-1.000000 2.000000-6,3.000000 4.000000-13,3.000000 3.000000-10,4.000000 3.000000-13,-6.000000 9.000000-7,-11.000000 16.000000-2,-14.000000 15.000000-2,-11.000000 17.000000-3</inkml:trace>
</inkml:ink>
</file>

<file path=ppt/ink/ink17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3:12"/>
    </inkml:context>
    <inkml:brush xml:id="br0">
      <inkml:brushProperty name="width" value="0.0405605137348175" units="cm"/>
      <inkml:brushProperty name="height" value="0.0405605137348175" units="cm"/>
      <inkml:brushProperty name="color" value="#6ADCAB"/>
      <inkml:brushProperty name="ignorePressure" value="0"/>
    </inkml:brush>
  </inkml:definitions>
  <inkml:trace contextRef="#ctx0" brushRef="#br0">61850.000000 21350.000000 542,'0.000000'92.000000'140,"0.000000"-16.000000"-34 ,0.000000-15.000000-33,0.000000-15.000000-34,-2.000000-3.000000-19,-3.000000 14.000000-2,-3.000000 11.000000-3,-2.000000 14.000000-3,-3.000000 3.000000-2,1.000000-2.000000-2,-1.000000-3.000000 0,1.000000-3.000000-3,-1.000000-4.000000-1,1.000000-3.000000-6,-1.000000-3.000000-4,1.000000-2.000000-4,-1.000000-5.000000-5,1.000000-2.000000-5,-1.000000-3.000000-3,1.000000-3.000000-5,1.000000-4.000000-6,3.000000-3.000000-6,3.000000-3.000000-7,4.000000-2.000000-7</inkml:trace>
</inkml:ink>
</file>

<file path=ppt/ink/ink1735.xml><?xml version="1.0" encoding="utf-8"?>
<inkml:ink xmlns:inkml="http://www.w3.org/2003/InkML">
  <annotation type="ScanImages2ExtractSignatures">1</annotation>
  <annotation type="ScanImagesWidth">-2030710272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3:13"/>
    </inkml:context>
    <inkml:brush xml:id="br0">
      <inkml:brushProperty name="width" value="0.0459104403853416" units="cm"/>
      <inkml:brushProperty name="height" value="0.0459104403853416" units="cm"/>
      <inkml:brushProperty name="color" value="#6ADCAB"/>
      <inkml:brushProperty name="ignorePressure" value="0"/>
    </inkml:brush>
  </inkml:definitions>
  <inkml:trace contextRef="#ctx0" brushRef="#br0">61650.000000 21100.000000 479,'-21.000000'-46.000000'4,"10.000000"10.000000"9 ,10.000000 10.000000 9,9.000000 9.000000 8,7.000000 6.000000 3,7.000000 3.000000-4,6.000000 3.000000-5,7.000000 4.000000-4,4.000000 1.000000-2,3.000000 0.000000 2,3.000000 0.000000 2,4.000000 0.000000 0,2.000000 1.000000 1,4.000000 4.000000-1,3.000000 3.000000-2,3.000000 3.000000-1,-2.000000 3.000000-2,-6.000000 3.000000 0,-6.000000 3.000000-3,-6.000000 4.000000-1,-4.000000 1.000000-1,1.000000 0.000000 1,-1.000000 0.000000-1,1.000000 0.000000 0,-3.000000 0.000000 0,-2.000000 0.000000-2,-3.000000 0.000000-2,-3.000000 0.000000-1,-1.000000 1.000000-2,4.000000 4.000000 1,3.000000 3.000000-1,3.000000 3.000000 1,-2.000000 1.000000-2,-6.000000 1.000000-1,-6.000000-1.000000 0,-6.000000 1.000000-3,-6.000000-1.000000 1,-2.000000 1.000000-2,-3.000000-1.000000 1,-3.000000 1.000000-1,-2.000000-1.000000 0,0.000000 1.000000 0,0.000000-1.000000 0,0.000000 1.000000 0,-7.000000 5.000000-1,-11.000000 14.000000-1,-14.000000 11.000000-2,-11.000000 14.000000-1,-11.000000 7.000000-1,-5.000000 3.000000-3,-7.000000 3.000000-3,-5.000000 4.000000-1,-9.000000 1.000000-4,-9.000000 0.000000-3,-10.000000 0.000000-4,-8.000000 0.000000-5,-3.000000-5.000000 0,7.000000-9.000000 1,6.000000-10.000000 2,7.000000-8.000000 3,7.000000-11.000000-2,9.000000-8.000000-2,10.000000-10.000000-4,10.000000-9.000000-3</inkml:trace>
</inkml:ink>
</file>

<file path=ppt/ink/ink173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3:13"/>
    </inkml:context>
    <inkml:brush xml:id="br0">
      <inkml:brushProperty name="width" value="0.0426002740859985" units="cm"/>
      <inkml:brushProperty name="height" value="0.0426002740859985" units="cm"/>
      <inkml:brushProperty name="color" value="#6ADCAB"/>
      <inkml:brushProperty name="ignorePressure" value="0"/>
    </inkml:brush>
  </inkml:definitions>
  <inkml:trace contextRef="#ctx0" brushRef="#br0">63100.000000 22300.000000 516,'70.000000'1.000000'108,"-9.000000"4.000000"-24 ,-10.000000 3.000000-23,-8.000000 3.000000-24,-6.000000 1.000000-12,1.000000 1.000000-1,-1.000000-1.000000-1,1.000000 1.000000-2,-3.000000 2.000000-1,-2.000000 7.000000-4,-3.000000 6.000000-2,-3.000000 7.000000-3,-6.000000 4.000000-1,-5.000000 3.000000-2,-7.000000 3.000000 1,-5.000000 4.000000-2,-6.000000 2.000000-2,-3.000000 4.000000-5,-3.000000 3.000000-4,-2.000000 3.000000-5,-8.000000 1.000000-3,-8.000000 1.000000-1,-10.000000-1.000000-1,-9.000000 1.000000-2,-4.000000-4.000000 0,4.000000-6.000000 1,3.000000-6.000000 0,3.000000-6.000000 1,10.000000-9.000000 4,20.000000-8.000000 9,18.000000-10.000000 8,20.000000-9.000000 8,13.000000-7.000000 3,9.000000-3.000000-3,10.000000-3.000000-3,10.000000-2.000000-4,2.000000-3.000000-4,-3.000000 1.000000-4,-3.000000-1.000000-6,-2.000000 1.000000-5,-6.000000 1.000000-6,-6.000000 3.000000-7,-6.000000 3.000000-8,-6.000000 4.000000-8</inkml:trace>
</inkml:ink>
</file>

<file path=ppt/ink/ink173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3:14"/>
    </inkml:context>
    <inkml:brush xml:id="br0">
      <inkml:brushProperty name="width" value="0.0253896992653608" units="cm"/>
      <inkml:brushProperty name="height" value="0.0253896992653608" units="cm"/>
      <inkml:brushProperty name="color" value="#6ADCAB"/>
      <inkml:brushProperty name="ignorePressure" value="0"/>
    </inkml:brush>
  </inkml:definitions>
  <inkml:trace contextRef="#ctx0" brushRef="#br0">58300.000000 22200.000000 866,'54.000000'0.000000'46,"10.000000"0.000000"-10 ,10.000000 0.000000-9,9.000000 0.000000-10,1.000000 0.000000-10,-6.000000 0.000000-7,-6.000000 0.000000-10,-6.000000 0.000000-8,-7.000000 0.000000-9,-6.000000 0.000000-7,-6.000000 0.000000-8,-6.000000 0.000000-8</inkml:trace>
</inkml:ink>
</file>

<file path=ppt/ink/ink1738.xml><?xml version="1.0" encoding="utf-8"?>
<inkml:ink xmlns:inkml="http://www.w3.org/2003/InkML">
  <annotation type="ScanImages2ExtractSignatures">1</annotation>
  <annotation type="ScanImagesWidth">1912627456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3:14"/>
    </inkml:context>
    <inkml:brush xml:id="br0">
      <inkml:brushProperty name="width" value="0.0337498523294926" units="cm"/>
      <inkml:brushProperty name="height" value="0.0337498523294926" units="cm"/>
      <inkml:brushProperty name="color" value="#6ADCAB"/>
      <inkml:brushProperty name="ignorePressure" value="0"/>
    </inkml:brush>
  </inkml:definitions>
  <inkml:trace contextRef="#ctx0" brushRef="#br0">54800.000000 20450.000000 651,'48.000000'-2.000000'94,"-3.000000"-3.000000"-23 ,-3.000000-3.000000-22,-2.000000-2.000000-21,-3.000000-1.000000-13,1.000000 3.000000-3,-1.000000 3.000000-3,1.000000 4.000000-4,7.000000-1.000000 0,16.000000-3.000000-1,15.000000-3.000000 0,17.000000-2.000000 1,7.000000-1.000000-2,0.000000 3.000000-2,0.000000 3.000000-2,0.000000 4.000000-2,1.000000-1.000000-1,4.000000-3.000000 0,3.000000-3.000000 0,3.000000-2.000000 1,-1.000000-1.000000-1,-2.000000 3.000000-1,-3.000000 3.000000-1,-3.000000 4.000000-1,-2.000000 4.000000 0,0.000000 6.000000 0,0.000000 7.000000 2,0.000000 6.000000 0,0.000000 3.000000 1,0.000000 0.000000 0,0.000000 0.000000 2,0.000000 0.000000-1,0.000000 0.000000 2,0.000000 0.000000 0,0.000000 0.000000 0,0.000000 0.000000 1,0.000000-2.000000 0,0.000000-3.000000 0,0.000000-3.000000 1,0.000000-2.000000 0,0.000000-3.000000 1,0.000000 1.000000 0,0.000000-1.000000 2,0.000000 1.000000 0,-2.000000-3.000000 1,-3.000000-2.000000 0,-3.000000-3.000000 0,-2.000000-3.000000 1,-6.000000 1.000000-1,-6.000000 6.000000 1,-6.000000 7.000000 0,-6.000000 6.000000-1,-6.000000 6.000000 1,-2.000000 6.000000 1,-3.000000 7.000000 0,-3.000000 6.000000 0,-4.000000 1.000000 1,-3.000000-3.000000 0,-3.000000-3.000000-1,-2.000000-2.000000 0,-3.000000-1.000000-1,1.000000 3.000000-3,-1.000000 3.000000-2,1.000000 4.000000-2,-3.000000-3.000000-1,-2.000000-5.000000-2,-3.000000-7.000000 0,-3.000000-5.000000-1,-1.000000-4.000000-4,4.000000 0.000000-6,3.000000 0.000000-6,3.000000 0.000000-6,-1.000000 0.000000-5,-2.000000 0.000000-3,-3.000000 0.000000-3,-3.000000 0.000000-2</inkml:trace>
</inkml:ink>
</file>

<file path=ppt/ink/ink173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3:17"/>
    </inkml:context>
    <inkml:brush xml:id="br0">
      <inkml:brushProperty name="width" value="0.0219999980181456" units="cm"/>
      <inkml:brushProperty name="height" value="0.0219999980181456" units="cm"/>
      <inkml:brushProperty name="color" value="#6ADCAB"/>
      <inkml:brushProperty name="ignorePressure" value="0"/>
    </inkml:brush>
  </inkml:definitions>
  <inkml:trace contextRef="#ctx0" brushRef="#br0">57100.000000 15700.000000 999,'25.000000'21.000000'-46,"0.000000"-5.000000"8 ,0.000000-7.000000 9,0.000000-5.000000 10,1.000000-6.000000 3,4.000000-3.000000 2,3.000000-3.000000-1,3.000000-2.000000 1,3.000000-3.000000 2,3.000000 1.000000 1,3.000000-1.000000 3,4.000000 1.000000 2,1.000000-3.000000 3,0.000000-2.000000 2,0.000000-3.000000 2,0.000000-3.000000 3,3.000000-4.000000 1,6.000000-3.000000 0,7.000000-3.000000 0,6.000000-2.000000 0,6.000000-5.000000 1,6.000000-2.000000 1,7.000000-3.000000 2,6.000000-3.000000 2,4.000000-1.000000-1,4.000000 4.000000-1,3.000000 3.000000-3,3.000000 3.000000-2,1.000000-1.000000-1,1.000000-2.000000 1,-1.000000-3.000000 0,1.000000-3.000000 1,-4.000000 1.000000-1,-6.000000 6.000000-3,-6.000000 7.000000-3,-6.000000 6.000000-3,-6.000000 1.000000-1,-2.000000-3.000000 1,-3.000000-3.000000 1,-3.000000-2.000000 0,-4.000000 0.000000 1,-3.000000 7.000000 1,-3.000000 6.000000 0,-2.000000 7.000000 1,-8.000000 2.000000-1,-8.000000 1.000000-2,-10.000000-1.000000-2,-9.000000 1.000000-2,-7.000000-1.000000-1,-3.000000 1.000000 1,-3.000000-1.000000 0,-2.000000 1.000000 0,-1.000000-1.000000 1,3.000000 1.000000 1,3.000000-1.000000 1,4.000000 1.000000 1</inkml:trace>
</inkml:ink>
</file>

<file path=ppt/ink/ink174.xml><?xml version="1.0" encoding="utf-8"?>
<inkml:ink xmlns:inkml="http://www.w3.org/2003/InkML">
  <annotation type="ScanImages2ExtractSignatures">1</annotation>
  <annotation type="ScanImagesWidth">16777216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2:40"/>
    </inkml:context>
    <inkml:brush xml:id="br0">
      <inkml:brushProperty name="width" value="0.0340090878307819" units="cm"/>
      <inkml:brushProperty name="height" value="0.0340090878307819" units="cm"/>
      <inkml:brushProperty name="color" value="#00BFF3"/>
      <inkml:brushProperty name="ignorePressure" value="0"/>
    </inkml:brush>
  </inkml:definitions>
  <inkml:trace contextRef="#ctx0" brushRef="#br0">33650.000000 33050.000000 646,'-7.000000'-33.000000'17,"-11.000000"34.000000"16 ,-14.000000 35.000000 17,-11.000000 35.000000 16,-9.000000 18.000000 1,-3.000000 3.000000-16,-3.000000 3.000000-13,-2.000000 4.000000-16,-3.000000 1.000000-12,1.000000 0.000000-12,-1.000000 0.000000-12,1.000000 0.000000-10,4.000000-4.000000-5,9.000000-5.000000 3,10.000000-7.000000 2,10.000000-5.000000 2,4.000000-9.000000-4,0.000000-9.000000-11,0.000000-10.000000-12,0.000000-8.000000-11</inkml:trace>
</inkml:ink>
</file>

<file path=ppt/ink/ink174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3:17"/>
    </inkml:context>
    <inkml:brush xml:id="br0">
      <inkml:brushProperty name="width" value="0.0419246926903725" units="cm"/>
      <inkml:brushProperty name="height" value="0.0419246926903725" units="cm"/>
      <inkml:brushProperty name="color" value="#6ADCAB"/>
      <inkml:brushProperty name="ignorePressure" value="0"/>
    </inkml:brush>
  </inkml:definitions>
  <inkml:trace contextRef="#ctx0" brushRef="#br0">61650.000000 12850.000000 524,'-2.000000'50.000000'71,"-3.000000"0.000000"-13 ,-3.000000 0.000000-12,-2.000000 0.000000-14,-1.000000-2.000000-6,3.000000-3.000000-2,3.000000-3.000000-3,4.000000-2.000000-1,2.000000 0.000000-1,4.000000 7.000000-2,3.000000 6.000000-1,3.000000 7.000000-1,1.000000 5.000000 0,1.000000 7.000000-1,-1.000000 6.000000 0,1.000000 7.000000 0,-1.000000 2.000000-1,1.000000 1.000000-2,-1.000000-1.000000-1,1.000000 1.000000-2,-3.000000-1.000000-2,-2.000000 1.000000-2,-3.000000-1.000000-3,-3.000000 1.000000-1,-2.000000-4.000000-4,0.000000-6.000000-4,0.000000-6.000000-5,0.000000-6.000000-5,0.000000-7.000000-2,0.000000-6.000000-2,0.000000-6.000000-2,0.000000-6.000000-1,-2.000000-15.000000-8,-3.000000-21.000000-14,-3.000000-22.000000-15,-2.000000-22.000000-14</inkml:trace>
</inkml:ink>
</file>

<file path=ppt/ink/ink174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3:18"/>
    </inkml:context>
    <inkml:brush xml:id="br0">
      <inkml:brushProperty name="width" value="0.0445161610841751" units="cm"/>
      <inkml:brushProperty name="height" value="0.0445161610841751" units="cm"/>
      <inkml:brushProperty name="color" value="#6ADCAB"/>
      <inkml:brushProperty name="ignorePressure" value="0"/>
    </inkml:brush>
  </inkml:definitions>
  <inkml:trace contextRef="#ctx0" brushRef="#br0">61400.000000 13000.000000 494,'-41.000000'-46.000000'5,"19.000000"10.000000"9 ,19.000000 10.000000 11,19.000000 9.000000 9,12.000000 4.000000 3,6.000000 1.000000-3,7.000000-1.000000-3,6.000000 1.000000-4,7.000000 1.000000-2,10.000000 3.000000-2,10.000000 3.000000-2,9.000000 4.000000-2,4.000000 1.000000-1,1.000000 0.000000-1,-1.000000 0.000000-2,1.000000 0.000000-1,-1.000000 1.000000-1,1.000000 4.000000-1,-1.000000 3.000000-1,1.000000 3.000000-2,-6.000000 3.000000 1,-8.000000 3.000000-1,-10.000000 3.000000 0,-9.000000 4.000000 0,-7.000000 2.000000 0,-3.000000 4.000000-2,-3.000000 3.000000 0,-2.000000 3.000000-3,-5.000000 1.000000 0,-2.000000 1.000000 0,-3.000000-1.000000-1,-3.000000 1.000000 1,-6.000000 1.000000-1,-5.000000 3.000000 0,-7.000000 3.000000 1,-5.000000 4.000000-1,-11.000000 10.000000 1,-11.000000 19.000000-1,-14.000000 19.000000-2,-11.000000 19.000000 0,-14.000000 12.000000-2,-11.000000 6.000000-3,-14.000000 7.000000-5,-11.000000 6.000000-3,-17.000000 4.000000-5,-18.000000 4.000000-8,-19.000000 3.000000-6,-18.000000 3.000000-7,-4.000000-7.000000-2,13.000000-15.000000 3,12.000000-15.000000 5,13.000000-16.000000 3,16.000000-16.000000-1,23.000000-16.000000-9,22.000000-15.000000-9,22.000000-15.000000-7</inkml:trace>
</inkml:ink>
</file>

<file path=ppt/ink/ink174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4:39"/>
    </inkml:context>
    <inkml:brush xml:id="br0">
      <inkml:brushProperty name="width" value="0.0397595092654228" units="cm"/>
      <inkml:brushProperty name="height" value="0.0397595092654228" units="cm"/>
      <inkml:brushProperty name="color" value="#6ADCAB"/>
      <inkml:brushProperty name="ignorePressure" value="0"/>
    </inkml:brush>
  </inkml:definitions>
  <inkml:trace contextRef="#ctx0" brushRef="#br0">37300.000000 16200.000000 553,'-47.000000'0.000000'-22,"6.000000"0.000000"5 ,7.000000 0.000000 4,6.000000 0.000000 5,6.000000-4.000000 16,6.000000-5.000000 27,7.000000-7.000000 27,6.000000-5.000000 27,7.000000-8.000000 4,10.000000-5.000000-20,10.000000-7.000000-20,9.000000-5.000000-21,4.000000-4.000000-12,1.000000 0.000000-5,-1.000000 0.000000-4,1.000000 0.000000-4,1.000000 0.000000-3,3.000000 0.000000-1,3.000000 0.000000-2,4.000000 0.000000-1,4.000000-2.000000-1,6.000000-3.000000-1,7.000000-3.000000-2,6.000000-2.000000-1,4.000000-6.000000-1,4.000000-6.000000-3,3.000000-6.000000-1,3.000000-6.000000-1,-1.000000-4.000000-2,-2.000000 1.000000 1,-3.000000-1.000000 0,-3.000000 1.000000 0,-4.000000-1.000000 0,-3.000000 1.000000-1,-3.000000-1.000000 0,-2.000000 1.000000 0,-6.000000-1.000000-1,-6.000000 1.000000 1,-6.000000-1.000000 1,-6.000000 1.000000 0,-7.000000 5.000000-1,-6.000000 14.000000-3,-6.000000 11.000000-1,-6.000000 14.000000-3</inkml:trace>
</inkml:ink>
</file>

<file path=ppt/ink/ink1743.xml><?xml version="1.0" encoding="utf-8"?>
<inkml:ink xmlns:inkml="http://www.w3.org/2003/InkML">
  <annotation type="ScanImages2ExtractSignatures">1</annotation>
  <annotation type="ScanImagesWidth">-2030771008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4:41"/>
    </inkml:context>
    <inkml:brush xml:id="br0">
      <inkml:brushProperty name="width" value="0.0430664233863354" units="cm"/>
      <inkml:brushProperty name="height" value="0.0430664233863354" units="cm"/>
      <inkml:brushProperty name="color" value="#6ADCAB"/>
      <inkml:brushProperty name="ignorePressure" value="0"/>
    </inkml:brush>
  </inkml:definitions>
  <inkml:trace contextRef="#ctx0" brushRef="#br0">40100.000000 12400.000000 510,'-27.000000'-113.000000'44,"-3.000000"26.000000"-8 ,-3.000000 24.000000-7,-2.000000 26.000000-7,-6.000000 19.000000-3,-6.000000 17.000000-2,-6.000000 15.000000 1,-6.000000 16.000000-2,-4.000000 12.000000-3,1.000000 9.000000-5,-1.000000 10.000000-5,1.000000 10.000000-6,2.000000 4.000000-2,7.000000 0.000000 2,6.000000 0.000000 1,7.000000 0.000000 2,4.000000-5.000000 1,3.000000-9.000000 2,3.000000-10.000000 1,4.000000-8.000000 1,7.000000-8.000000 1,13.000000-2.000000 0,12.000000-3.000000-1,13.000000-3.000000 0,15.000000-7.000000-2,19.000000-9.000000-3,19.000000-10.000000-4,19.000000-8.000000-3,5.000000-6.000000-1,-5.000000 1.000000 2,-7.000000-1.000000 1,-5.000000 1.000000 2,-11.000000 1.000000 1,-11.000000 3.000000-2,-14.000000 3.000000 1,-11.000000 4.000000-2,-9.000000 4.000000 0,-3.000000 6.000000 2,-3.000000 7.000000-1,-2.000000 6.000000 2,-8.000000 9.000000-1,-8.000000 13.000000 0,-10.000000 12.000000 0,-9.000000 13.000000-2,-9.000000 7.000000 0,-5.000000 4.000000 1,-7.000000 3.000000 0,-5.000000 3.000000 0,-3.000000-1.000000 1,4.000000-2.000000 1,3.000000-3.000000 0,3.000000-3.000000 2,3.000000-7.000000 0,3.000000-9.000000 2,3.000000-10.000000 0,4.000000-8.000000 2,8.000000-15.000000 1,17.000000-19.000000 3,15.000000-18.000000 2,16.000000-19.000000 4,9.000000-16.000000-2,3.000000-12.000000-2,3.000000-13.000000-5,4.000000-12.000000-3,2.000000-7.000000-2,4.000000 1.000000-1,3.000000-1.000000 0,3.000000 1.000000 0,-2.000000 2.000000-3,-6.000000 7.000000-1,-6.000000 6.000000-4,-6.000000 7.000000-2,-6.000000 4.000000-1,-2.000000 3.000000 3,-3.000000 3.000000 0,-3.000000 4.000000 3,-4.000000 4.000000 2,-3.000000 6.000000 1,-3.000000 7.000000 3,-2.000000 6.000000 2,-5.000000 13.000000 8,-2.000000 23.000000 14,-3.000000 22.000000 15,-3.000000 22.000000 14,-1.000000 15.000000 2,4.000000 9.000000-11,3.000000 10.000000-12,3.000000 10.000000-11,1.000000 8.000000-6,1.000000 10.000000-2,-1.000000 10.000000-1,1.000000 9.000000-1,1.000000 9.000000-4,3.000000 9.000000-6,3.000000 10.000000-6,4.000000 10.000000-6,1.000000-4.000000-6,0.000000-16.000000-4,0.000000-15.000000-4,0.000000-15.000000-5,1.000000-14.000000-3,4.000000-8.000000-4,3.000000-10.000000-2,3.000000-9.000000-4,-4.000000-12.000000 2,-8.000000-11.000000 6,-10.000000-14.000000 7,-9.000000-11.000000 5</inkml:trace>
</inkml:ink>
</file>

<file path=ppt/ink/ink174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4:41"/>
    </inkml:context>
    <inkml:brush xml:id="br0">
      <inkml:brushProperty name="width" value="0.0382949225604534" units="cm"/>
      <inkml:brushProperty name="height" value="0.0382949225604534" units="cm"/>
      <inkml:brushProperty name="color" value="#6ADCAB"/>
      <inkml:brushProperty name="ignorePressure" value="0"/>
    </inkml:brush>
  </inkml:definitions>
  <inkml:trace contextRef="#ctx0" brushRef="#br0">40250.000000 12600.000000 574,'50.000000'-138.000000'43,"0.000000"26.000000"-6 ,0.000000 24.000000-6,0.000000 26.000000-6,1.000000 16.000000-3,4.000000 10.000000 0,3.000000 10.000000 2,3.000000 9.000000 0,-1.000000 6.000000-1,-2.000000 3.000000-2,-3.000000 3.000000-1,-3.000000 4.000000-3,-6.000000 5.000000-1,-5.000000 10.000000-2,-7.000000 10.000000-1,-5.000000 9.000000-2,-6.000000 7.000000 0,-3.000000 7.000000 0,-3.000000 6.000000 2,-2.000000 7.000000-1,-6.000000 4.000000-1,-6.000000 3.000000-7,-6.000000 3.000000-5,-6.000000 4.000000-5,-7.000000 1.000000-4,-6.000000 0.000000 0,-6.000000 0.000000-1,-6.000000 0.000000 1,-4.000000-4.000000-3,1.000000-5.000000-3,-1.000000-7.000000-5,1.000000-5.000000-2,-1.000000-9.000000-5,1.000000-9.000000-1,-1.000000-10.000000-3,1.000000-8.000000-2,1.000000-11.000000-3,3.000000-8.000000-4,3.000000-10.000000-3,4.000000-9.000000-4</inkml:trace>
</inkml:ink>
</file>

<file path=ppt/ink/ink1745.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4:42"/>
    </inkml:context>
    <inkml:brush xml:id="br0">
      <inkml:brushProperty name="width" value="0.035129327327013" units="cm"/>
      <inkml:brushProperty name="height" value="0.035129327327013" units="cm"/>
      <inkml:brushProperty name="color" value="#6ADCAB"/>
      <inkml:brushProperty name="ignorePressure" value="0"/>
    </inkml:brush>
  </inkml:definitions>
  <inkml:trace contextRef="#ctx0" brushRef="#br0">41050.000000 11200.000000 626,'46.000000'-47.000000'4,"-5.000000"6.000000"8 ,-7.000000 7.000000 8,-5.000000 6.000000 8,-4.000000 4.000000 2,0.000000 4.000000-3,0.000000 3.000000-5,0.000000 3.000000-4,1.000000 4.000000 1,4.000000 7.000000 5,3.000000 6.000000 5,3.000000 7.000000 6,-1.000000 8.000000-2,-2.000000 14.000000-6,-3.000000 11.000000-7,-3.000000 14.000000-6,-4.000000 8.000000-6,-3.000000 7.000000-5,-3.000000 6.000000-3,-2.000000 7.000000-4,-6.000000 0.000000-3,-6.000000-2.000000-2,-6.000000-3.000000 0,-6.000000-3.000000-3,-4.000000-7.000000 0,1.000000-9.000000 0,-1.000000-10.000000-1,1.000000-8.000000-1,4.000000-11.000000 3,9.000000-8.000000 3,10.000000-10.000000 4,10.000000-9.000000 4,10.000000-16.000000 2,13.000000-22.000000 0,12.000000-22.000000 0,13.000000-21.000000 0,6.000000-10.000000-1,0.000000 3.000000 0,0.000000 3.000000 1,0.000000 4.000000-1,-4.000000 5.000000-4,-5.000000 10.000000-6,-7.000000 10.000000-8,-5.000000 9.000000-6,-6.000000 6.000000-8,-3.000000 3.000000-10,-3.000000 3.000000-8,-2.000000 4.000000-10</inkml:trace>
</inkml:ink>
</file>

<file path=ppt/ink/ink174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4:44"/>
    </inkml:context>
    <inkml:brush xml:id="br0">
      <inkml:brushProperty name="width" value="0.0219999980181456" units="cm"/>
      <inkml:brushProperty name="height" value="0.0219999980181456" units="cm"/>
      <inkml:brushProperty name="color" value="#6ADCAB"/>
      <inkml:brushProperty name="ignorePressure" value="0"/>
    </inkml:brush>
  </inkml:definitions>
  <inkml:trace contextRef="#ctx0" brushRef="#br0">56400.000000 15900.000000 999,'21.000000'-47.000000'-58,"-5.000000"6.000000"14 ,-7.000000 7.000000 15,-5.000000 6.000000 14,-1.000000 4.000000 8,6.000000 4.000000 1,7.000000 3.000000 1,6.000000 3.000000 0,1.000000-2.000000 0,-3.000000-6.000000-2,-3.000000-6.000000-1,-2.000000-6.000000-2</inkml:trace>
</inkml:ink>
</file>

<file path=ppt/ink/ink1747.xml><?xml version="1.0" encoding="utf-8"?>
<inkml:ink xmlns:inkml="http://www.w3.org/2003/InkML">
  <annotation type="ScanImages2ExtractSignatures">1</annotation>
  <annotation type="ScanImagesWidth">-2030766784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4:45"/>
    </inkml:context>
    <inkml:brush xml:id="br0">
      <inkml:brushProperty name="width" value="0.0225938204675913" units="cm"/>
      <inkml:brushProperty name="height" value="0.0225938204675913" units="cm"/>
      <inkml:brushProperty name="color" value="#6ADCAB"/>
      <inkml:brushProperty name="ignorePressure" value="0"/>
    </inkml:brush>
  </inkml:definitions>
  <inkml:trace contextRef="#ctx0" brushRef="#br0">56400.000000 16200.000000 973,'-44.000000'18.000000'-36,"13.000000"-11.000000"14 ,12.000000-14.000000 16,13.000000-11.000000 14,6.000000-7.000000 7,0.000000 0.000000 0,0.000000 0.000000-2,0.000000 0.000000-1,1.000000-2.000000-1,4.000000-3.000000-3,3.000000-3.000000-3,3.000000-2.000000-3,3.000000-1.000000-1,3.000000 3.000000 0,3.000000 3.000000-2,4.000000 4.000000 0,-1.000000 1.000000-2,-3.000000 0.000000 1,-3.000000 0.000000-2,-2.000000 0.000000 0,-5.000000 0.000000-1,-2.000000 0.000000 0,-3.000000 0.000000 1,-3.000000 0.000000 1,-1.000000 0.000000-1,4.000000 0.000000 0,3.000000 0.000000-1,3.000000 0.000000 1,-1.000000-2.000000-1,-2.000000-3.000000 0,-3.000000-3.000000 0,-3.000000-2.000000 1,-1.000000-3.000000-1,4.000000 1.000000 2,3.000000-1.000000 1,3.000000 1.000000 1,-1.000000-1.000000 1,-2.000000 1.000000 0,-3.000000-1.000000 0,-3.000000 1.000000 1,-1.000000 2.000000 1,4.000000 7.000000 1,3.000000 6.000000 3,3.000000 7.000000 1,1.000000 0.000000 0,1.000000-2.000000-1,-1.000000-3.000000-1,1.000000-3.000000-2,-1.000000-2.000000-1,1.000000 0.000000-1,-1.000000 0.000000-3,1.000000 0.000000-2,-1.000000 0.000000-3,1.000000 0.000000-2,-1.000000 0.000000-2,1.000000 0.000000-3,-3.000000 0.000000-2,-2.000000 0.000000 1,-3.000000 0.000000-2,-3.000000 0.000000 1,-1.000000-2.000000-1,4.000000-3.000000 0,3.000000-3.000000 1,3.000000-2.000000-1</inkml:trace>
</inkml:ink>
</file>

<file path=ppt/ink/ink1748.xml><?xml version="1.0" encoding="utf-8"?>
<inkml:ink xmlns:inkml="http://www.w3.org/2003/InkML">
  <annotation type="ScanImages2ExtractSignatures">1</annotation>
  <annotation type="ScanImagesWidth">-2030766784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4:46"/>
    </inkml:context>
    <inkml:brush xml:id="br0">
      <inkml:brushProperty name="width" value="0.0260689407587051" units="cm"/>
      <inkml:brushProperty name="height" value="0.0260689407587051" units="cm"/>
      <inkml:brushProperty name="color" value="#6ADCAB"/>
      <inkml:brushProperty name="ignorePressure" value="0"/>
    </inkml:brush>
  </inkml:definitions>
  <inkml:trace contextRef="#ctx0" brushRef="#br0">56250.000000 13100.000000 843,'0.000000'73.000000'51,"0.000000"-3.000000"-12 ,0.000000-3.000000-11,0.000000-2.000000-11,0.000000 0.000000-8,0.000000 7.000000-2,0.000000 6.000000-3,0.000000 7.000000-2,0.000000 2.000000-5,0.000000 1.000000-5,0.000000-1.000000-4,0.000000 1.000000-6,0.000000-6.000000-1,0.000000-8.000000 2,0.000000-10.000000 1,0.000000-9.000000 2</inkml:trace>
</inkml:ink>
</file>

<file path=ppt/ink/ink1749.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4:46"/>
    </inkml:context>
    <inkml:brush xml:id="br0">
      <inkml:brushProperty name="width" value="0.0242564603686333" units="cm"/>
      <inkml:brushProperty name="height" value="0.0242564603686333" units="cm"/>
      <inkml:brushProperty name="color" value="#6ADCAB"/>
      <inkml:brushProperty name="ignorePressure" value="0"/>
    </inkml:brush>
  </inkml:definitions>
  <inkml:trace contextRef="#ctx0" brushRef="#br0">56350.000000 13900.000000 906,'1.000000'-47.000000'-23,"4.000000"6.000000"13 ,3.000000 7.000000 11,3.000000 6.000000 13,3.000000 4.000000 6,3.000000 4.000000 1,3.000000 3.000000 0,4.000000 3.000000 0,2.000000 1.000000-4,4.000000 1.000000-7,3.000000-1.000000-8,3.000000 1.000000-9,-1.000000-1.000000-5,-2.000000 1.000000-6,-3.000000-1.000000-4,-3.000000 1.000000-5,-2.000000-1.000000-3,0.000000 1.000000-1,0.000000-1.000000-2,0.000000 1.000000 0</inkml:trace>
</inkml:ink>
</file>

<file path=ppt/ink/ink1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2:40"/>
    </inkml:context>
    <inkml:brush xml:id="br0">
      <inkml:brushProperty name="width" value="0.0309710521250963" units="cm"/>
      <inkml:brushProperty name="height" value="0.0309710521250963" units="cm"/>
      <inkml:brushProperty name="color" value="#00BFF3"/>
      <inkml:brushProperty name="ignorePressure" value="0"/>
    </inkml:brush>
  </inkml:definitions>
  <inkml:trace contextRef="#ctx0" brushRef="#br0">32900.000000 34700.000000 710,'23.000000'23.000000'-11,"-3.000000"-3.000000"11 ,-3.000000-3.000000 10,-2.000000-2.000000 11,0.000000-3.000000 5,7.000000 1.000000 3,6.000000-1.000000 2,7.000000 1.000000 1,2.000000 1.000000 1,1.000000 3.000000-4,-1.000000 3.000000-3,1.000000 4.000000-3,1.000000-1.000000-5,3.000000-3.000000-5,3.000000-3.000000-5,4.000000-2.000000-6,1.000000-1.000000-5,0.000000 3.000000-2,0.000000 3.000000-3,0.000000 4.000000-3,-2.000000 1.000000-9,-3.000000 0.000000-19,-3.000000 0.000000-17,-2.000000 0.000000-17</inkml:trace>
</inkml:ink>
</file>

<file path=ppt/ink/ink1750.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4:46"/>
    </inkml:context>
    <inkml:brush xml:id="br0">
      <inkml:brushProperty name="width" value="0.0499999970197678" units="cm"/>
      <inkml:brushProperty name="height" value="0.0499999970197678" units="cm"/>
      <inkml:brushProperty name="color" value="#6ADCAB"/>
      <inkml:brushProperty name="ignorePressure" value="0"/>
    </inkml:brush>
  </inkml:definitions>
  <inkml:trace contextRef="#ctx0" brushRef="#br0">56775.000000 13025.000000 333,'157.000000'63.000000'167,"51.000000"46.000000"-1 ,50.000000 47.000000 1,49.000000 47.000000 0</inkml:trace>
</inkml:ink>
</file>

<file path=ppt/ink/ink17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4:49"/>
    </inkml:context>
    <inkml:brush xml:id="br0">
      <inkml:brushProperty name="width" value="0.0327227227389812" units="cm"/>
      <inkml:brushProperty name="height" value="0.0327227227389812" units="cm"/>
      <inkml:brushProperty name="color" value="#000000"/>
      <inkml:brushProperty name="ignorePressure" value="0"/>
    </inkml:brush>
  </inkml:definitions>
  <inkml:trace contextRef="#ctx0" brushRef="#br0">56300.000000 13050.000000 672,'-22.000000'-36.000000'-19,"6.000000"28.000000"29 ,7.000000 28.000000 31,6.000000 29.000000 29,3.000000 15.000000 6,0.000000 3.000000-18,0.000000 3.000000-18,0.000000 4.000000-18,0.000000 2.000000-11,0.000000 4.000000-2,0.000000 3.000000-3,0.000000 3.000000-3,0.000000-1.000000-3,0.000000-2.000000-2,0.000000-3.000000-4,0.000000-3.000000-3,0.000000-6.000000-3,0.000000-5.000000-3,0.000000-7.000000-2,0.000000-5.000000-4,0.000000-6.000000-1,0.000000-3.000000 0,0.000000-3.000000-2,0.000000-2.000000 0,1.000000-12.000000-4,4.000000-19.000000-7,3.000000-18.000000-8,3.000000-19.000000-6,1.000000-12.000000 0,1.000000-2.000000 12,-1.000000-3.000000 10,1.000000-3.000000 11</inkml:trace>
</inkml:ink>
</file>

<file path=ppt/ink/ink175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4:50"/>
    </inkml:context>
    <inkml:brush xml:id="br0">
      <inkml:brushProperty name="width" value="0.0302520766854286" units="cm"/>
      <inkml:brushProperty name="height" value="0.0302520766854286" units="cm"/>
      <inkml:brushProperty name="color" value="#000000"/>
      <inkml:brushProperty name="ignorePressure" value="0"/>
    </inkml:brush>
  </inkml:definitions>
  <inkml:trace contextRef="#ctx0" brushRef="#br0">56400.000000 13800.000000 727,'1.000000'-91.000000'-20,"4.000000"19.000000"23 ,3.000000 19.000000 23,3.000000 19.000000 22,4.000000 10.000000 7,7.000000 4.000000-10,6.000000 3.000000-10,7.000000 3.000000-9,2.000000 1.000000-8,1.000000 1.000000-4,-1.000000-1.000000-5,1.000000 1.000000-4,1.000000 1.000000-3,3.000000 3.000000 0,3.000000 3.000000 0,4.000000 4.000000 1,-1.000000 1.000000-6,-3.000000 0.000000-8,-3.000000 0.000000-10,-2.000000 0.000000-9,-5.000000 0.000000-6,-2.000000 0.000000-4,-3.000000 0.000000-2,-3.000000 0.000000-4,-4.000000-2.000000 1,-3.000000-3.000000 6,-3.000000-3.000000 5,-2.000000-2.000000 6</inkml:trace>
</inkml:ink>
</file>

<file path=ppt/ink/ink175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4:50"/>
    </inkml:context>
    <inkml:brush xml:id="br0">
      <inkml:brushProperty name="width" value="0.0308334250003099" units="cm"/>
      <inkml:brushProperty name="height" value="0.0308334250003099" units="cm"/>
      <inkml:brushProperty name="color" value="#000000"/>
      <inkml:brushProperty name="ignorePressure" value="0"/>
    </inkml:brush>
  </inkml:definitions>
  <inkml:trace contextRef="#ctx0" brushRef="#br0">57100.000000 12850.000000 713,'-2.000000'-90.000000'-43,"-3.000000"23.000000"23 ,-3.000000 22.000000 22,-2.000000 22.000000 24,-1.000000 15.000000 12,3.000000 9.000000 1,3.000000 10.000000 3,4.000000 10.000000 2,1.000000 10.000000-3,0.000000 13.000000-5,0.000000 12.000000-6,0.000000 13.000000-6,0.000000 9.000000-7,0.000000 6.000000-8,0.000000 7.000000-7,0.000000 6.000000-9,0.000000 3.000000-6,0.000000 0.000000-3,0.000000 0.000000-5,0.000000 0.000000-4,0.000000 3.000000-3,0.000000 6.000000-4,0.000000 7.000000-3,0.000000 6.000000-4,0.000000-8.000000 0,0.000000-22.000000 2,0.000000-22.000000 1,0.000000-21.000000 2</inkml:trace>
</inkml:ink>
</file>

<file path=ppt/ink/ink17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4:50"/>
    </inkml:context>
    <inkml:brush xml:id="br0">
      <inkml:brushProperty name="width" value="0.0278773903846741" units="cm"/>
      <inkml:brushProperty name="height" value="0.0278773903846741" units="cm"/>
      <inkml:brushProperty name="color" value="#000000"/>
      <inkml:brushProperty name="ignorePressure" value="0"/>
    </inkml:brush>
  </inkml:definitions>
  <inkml:trace contextRef="#ctx0" brushRef="#br0">56700.000000 14800.000000 789,'-24.000000'-18.000000'-33,"4.000000"17.000000"28 ,3.000000 15.000000 28,3.000000 16.000000 29,-1.000000 13.000000 8,-2.000000 14.000000-13,-3.000000 11.000000-14,-3.000000 14.000000-13,-1.000000 7.000000-10,4.000000 3.000000-6,3.000000 3.000000-7,3.000000 4.000000-6,-1.000000 4.000000-7,-2.000000 6.000000-6,-3.000000 7.000000-9,-3.000000 6.000000-6,-1.000000-8.000000-4,4.000000-22.000000 0,3.000000-22.000000 0,3.000000-21.000000 1</inkml:trace>
</inkml:ink>
</file>

<file path=ppt/ink/ink175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4:51"/>
    </inkml:context>
    <inkml:brush xml:id="br0">
      <inkml:brushProperty name="width" value="0.025266045704484" units="cm"/>
      <inkml:brushProperty name="height" value="0.025266045704484" units="cm"/>
      <inkml:brushProperty name="color" value="#000000"/>
      <inkml:brushProperty name="ignorePressure" value="0"/>
    </inkml:brush>
  </inkml:definitions>
  <inkml:trace contextRef="#ctx0" brushRef="#br0">57500.000000 12150.000000 870,'-18.000000'17.000000'-32,"17.000000"-16.000000"20 ,15.000000-15.000000 18,16.000000-15.000000 20,9.000000-12.000000 6,3.000000-6.000000-4,3.000000-6.000000-5,4.000000-6.000000-5,15.000000-18.000000-4,28.000000-28.000000-3,28.000000-28.000000-3,29.000000-27.000000-3,13.000000-15.000000-3,1.000000 0.000000-3,-1.000000 0.000000-4,1.000000 0.000000-3,4.000000 0.000000-2,9.000000 0.000000 0,10.000000 0.000000 0,10.000000 0.000000-1,5.000000-4.000000 1,4.000000-5.000000 3,3.000000-7.000000 2,3.000000-5.000000 2,-5.000000 0.000000 0,-12.000000 10.000000 0,-13.000000 10.000000-2,-12.000000 9.000000 0,-10.000000 12.000000-3,-6.000000 16.000000-3,-6.000000 15.000000-3,-6.000000 17.000000-4,-13.000000 13.000000-3,-19.000000 13.000000-3,-18.000000 12.000000-2,-19.000000 13.000000-3,-16.000000 9.000000 2,-12.000000 6.000000 6,-13.000000 7.000000 6,-12.000000 6.000000 5</inkml:trace>
</inkml:ink>
</file>

<file path=ppt/ink/ink1756.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4:52"/>
    </inkml:context>
    <inkml:brush xml:id="br0">
      <inkml:brushProperty name="width" value="0.0479198954999447" units="cm"/>
      <inkml:brushProperty name="height" value="0.0479198954999447" units="cm"/>
      <inkml:brushProperty name="color" value="#000000"/>
      <inkml:brushProperty name="ignorePressure" value="0"/>
    </inkml:brush>
  </inkml:definitions>
  <inkml:trace contextRef="#ctx0" brushRef="#br0">63450.000000 6200.000000 459,'23.000000'-47.000000'-2,"-3.000000"6.000000"-3 ,-3.000000 7.000000-3,-2.000000 6.000000-3,-11.000000 9.000000 4,-15.000000 13.000000 12,-15.000000 12.000000 12,-16.000000 13.000000 12,-10.000000 10.000000 3,-3.000000 10.000000-5,-3.000000 10.000000-5,-2.000000 9.000000-5,-1.000000 6.000000-4,3.000000 3.000000 0,3.000000 3.000000-1,4.000000 4.000000-1,4.000000-3.000000-1,6.000000-5.000000-1,7.000000-7.000000-2,6.000000-5.000000 0,6.000000-6.000000-2,6.000000-3.000000-1,7.000000-3.000000-1,6.000000-2.000000-1,4.000000-5.000000 0,4.000000-2.000000 1,3.000000-3.000000 1,3.000000-3.000000 1,7.000000-4.000000 0,14.000000-3.000000-4,11.000000-3.000000-1,14.000000-2.000000-4,8.000000-5.000000 0,7.000000-2.000000 0,6.000000-3.000000 1,7.000000-3.000000 1,-3.000000-2.000000 0,-8.000000 0.000000 0,-10.000000 0.000000 0,-9.000000 0.000000 0,-12.000000 4.000000-1,-11.000000 10.000000 0,-14.000000 10.000000 0,-11.000000 9.000000 0,-18.000000 10.000000-1,-22.000000 14.000000 1,-22.000000 11.000000 0,-21.000000 14.000000 0,-9.000000 3.000000 0,7.000000-2.000000 0,6.000000-3.000000 1,7.000000-3.000000-1,4.000000-6.000000 0,3.000000-5.000000 2,3.000000-7.000000-1,4.000000-5.000000 1,5.000000-6.000000 1,10.000000-3.000000 2,10.000000-3.000000 0,9.000000-2.000000 1,10.000000-9.000000 1,14.000000-12.000000-1,11.000000-13.000000 1,14.000000-12.000000-1,13.000000-18.000000 0,16.000000-21.000000-1,15.000000-22.000000 1,17.000000-22.000000-1,7.000000-11.000000-1,0.000000 0.000000-2,0.000000 0.000000-2,0.000000 0.000000-2,-4.000000 0.000000-2,-5.000000 0.000000-1,-7.000000 0.000000-1,-5.000000 0.000000-1,-11.000000 1.000000 0,-11.000000 4.000000 0,-14.000000 3.000000 1,-11.000000 3.000000 1,-9.000000 6.000000 1,-3.000000 9.000000 2,-3.000000 10.000000 3,-2.000000 10.000000 2,-5.000000 7.000000 4,-2.000000 6.000000 4,-3.000000 7.000000 5,-3.000000 6.000000 5,-2.000000 10.000000 6,0.000000 17.000000 4,0.000000 15.000000 7,0.000000 16.000000 4,1.000000 12.000000 0,4.000000 9.000000-6,3.000000 10.000000-8,3.000000 10.000000-6,-1.000000 5.000000-3,-2.000000 4.000000 1,-3.000000 3.000000 1,-3.000000 3.000000 1,-2.000000 3.000000-1,0.000000 3.000000-2,0.000000 3.000000-2,0.000000 4.000000-2,1.000000 5.000000-2,4.000000 10.000000-3,3.000000 10.000000-3,3.000000 9.000000-2,1.000000 6.000000-4,1.000000 3.000000-6,-1.000000 3.000000-6,1.000000 4.000000-6,1.000000 1.000000-7,3.000000 0.000000-8,3.000000 0.000000-7,4.000000 0.000000-7,1.000000-10.000000-1,0.000000-18.000000 4,0.000000-19.000000 7,0.000000-18.000000 4,-4.000000-15.000000 3,-5.000000-9.000000 1,-7.000000-10.000000 0,-5.000000-8.000000 1</inkml:trace>
</inkml:ink>
</file>

<file path=ppt/ink/ink175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4:52"/>
    </inkml:context>
    <inkml:brush xml:id="br0">
      <inkml:brushProperty name="width" value="0.037882287055254" units="cm"/>
      <inkml:brushProperty name="height" value="0.037882287055254" units="cm"/>
      <inkml:brushProperty name="color" value="#000000"/>
      <inkml:brushProperty name="ignorePressure" value="0"/>
    </inkml:brush>
  </inkml:definitions>
  <inkml:trace contextRef="#ctx0" brushRef="#br0">64250.000000 6800.000000 580,'-21.000000'-157.000000'32,"10.000000"39.000000"-7 ,10.000000 36.000000-6,9.000000 39.000000-7,9.000000 16.000000 0,9.000000-3.000000 5,10.000000-3.000000 6,10.000000-2.000000 4,5.000000-1.000000 3,4.000000 3.000000-3,3.000000 3.000000-1,3.000000 4.000000-3,-1.000000 4.000000-1,-2.000000 6.000000-2,-3.000000 7.000000-2,-3.000000 6.000000-1,-6.000000 7.000000-2,-5.000000 10.000000-3,-7.000000 10.000000-1,-5.000000 9.000000-2,-8.000000 9.000000-2,-5.000000 9.000000-1,-7.000000 10.000000-1,-5.000000 10.000000-1,-9.000000 5.000000-3,-9.000000 4.000000-6,-10.000000 3.000000-5,-8.000000 3.000000-5,-6.000000-1.000000-4,1.000000-2.000000-3,-1.000000-3.000000-2,1.000000-3.000000-3,-3.000000-6.000000-3,-2.000000-5.000000-2,-3.000000-7.000000-2,-3.000000-5.000000-3,1.000000-9.000000-1,6.000000-9.000000 2,7.000000-10.000000 0,6.000000-8.000000 1</inkml:trace>
</inkml:ink>
</file>

<file path=ppt/ink/ink17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4:53"/>
    </inkml:context>
    <inkml:brush xml:id="br0">
      <inkml:brushProperty name="width" value="0.0418918132781982" units="cm"/>
      <inkml:brushProperty name="height" value="0.0418918132781982" units="cm"/>
      <inkml:brushProperty name="color" value="#000000"/>
      <inkml:brushProperty name="ignorePressure" value="0"/>
    </inkml:brush>
  </inkml:definitions>
  <inkml:trace contextRef="#ctx0" brushRef="#br0">65050.000000 4500.000000 525,'23.000000'-90.000000'2,"-3.000000"23.000000"7 ,-3.000000 22.000000 4,-2.000000 22.000000 6,2.000000 8.000000 5,9.000000-2.000000 3,10.000000-3.000000 4,10.000000-3.000000 3,2.000000 1.000000 0,-3.000000 6.000000-2,-3.000000 7.000000-5,-2.000000 6.000000-2,-5.000000 7.000000-4,-2.000000 10.000000-6,-3.000000 10.000000-3,-3.000000 9.000000-5,-7.000000 6.000000-5,-9.000000 3.000000-3,-10.000000 3.000000-3,-8.000000 4.000000-4,-8.000000 1.000000-2,-2.000000 0.000000-1,-3.000000 0.000000 1,-3.000000 0.000000-1,1.000000-2.000000 0,6.000000-3.000000 2,7.000000-3.000000 1,6.000000-2.000000 2,7.000000-6.000000 2,10.000000-6.000000 5,10.000000-6.000000 5,9.000000-6.000000 4,7.000000-6.000000 2,7.000000-2.000000-1,6.000000-3.000000 1,7.000000-3.000000-2,0.000000-2.000000 2,-2.000000 0.000000 0,-3.000000 0.000000 2,-3.000000 0.000000 1,-6.000000 3.000000 1,-5.000000 6.000000 0,-7.000000 7.000000 1,-5.000000 6.000000-1,-14.000000 9.000000 0,-18.000000 13.000000-3,-19.000000 12.000000-2,-18.000000 13.000000-2,-18.000000 15.000000-4,-16.000000 19.000000-8,-15.000000 19.000000-6,-15.000000 19.000000-7,-6.000000 7.000000-6,7.000000-3.000000-6,6.000000-3.000000-7,7.000000-2.000000-5,5.000000-9.000000-2,7.000000-12.000000 2,6.000000-13.000000 1,7.000000-12.000000 2,5.000000-12.000000 0,7.000000-8.000000-2,6.000000-10.000000-2,7.000000-9.000000-2</inkml:trace>
</inkml:ink>
</file>

<file path=ppt/ink/ink1759.xml><?xml version="1.0" encoding="utf-8"?>
<inkml:ink xmlns:inkml="http://www.w3.org/2003/InkML">
  <annotation type="ScanImages2ExtractSignatures">1</annotation>
  <annotation type="ScanImagesWidth">321598854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5:05"/>
    </inkml:context>
    <inkml:brush xml:id="br0">
      <inkml:brushProperty name="width" value="0.040049847215414" units="cm"/>
      <inkml:brushProperty name="height" value="0.040049847215414" units="cm"/>
      <inkml:brushProperty name="color" value="#00BFF3"/>
      <inkml:brushProperty name="ignorePressure" value="0"/>
    </inkml:brush>
  </inkml:definitions>
  <inkml:trace contextRef="#ctx0" brushRef="#br0">22750.000000 47600.000000 549,'-4.000000'53.000000'114,"-5.000000"6.000000"-27 ,-7.000000 7.000000-28,-5.000000 6.000000-26,-8.000000 9.000000-16,-5.000000 13.000000-2,-7.000000 12.000000-4,-5.000000 13.000000-2,0.000000-4.000000-1,10.000000-18.000000-2,10.000000-19.000000-1,9.000000-18.000000 0,2.000000-7.000000-3,-2.000000 6.000000-2,-3.000000 7.000000-3,-3.000000 6.000000-3,-1.000000 1.000000-2,4.000000-3.000000 1,3.000000-3.000000 1,3.000000-2.000000-1,4.000000-15.000000-3,7.000000-25.000000-8,6.000000-25.000000-7,7.000000-25.000000-8,5.000000-22.000000-2,7.000000-19.000000 3,6.000000-18.000000 5,7.000000-19.000000 3,4.000000-12.000000 3,3.000000-2.000000 0,3.000000-3.000000 2,4.000000-3.000000 1,1.000000 1.000000 2,0.000000 6.000000 1,0.000000 7.000000 2,0.000000 6.000000 1,0.000000 6.000000 1,0.000000 6.000000 0,0.000000 7.000000-1,0.000000 6.000000-1,-4.000000 6.000000 3,-5.000000 6.000000 6,-7.000000 7.000000 6,-5.000000 6.000000 5,-6.000000 7.000000 6,-3.000000 10.000000 3,-3.000000 10.000000 3,-2.000000 9.000000 4,-5.000000 10.000000 5,-2.000000 14.000000 7,-3.000000 11.000000 9,-3.000000 14.000000 6,-2.000000 10.000000 0,0.000000 9.000000-11,0.000000 10.000000-9,0.000000 10.000000-10,-2.000000 2.000000-6,-3.000000-3.000000-1,-3.000000-3.000000-2,-2.000000-2.000000-1,-5.000000-5.000000-3,-2.000000-2.000000-4,-3.000000-3.000000-4,-3.000000-3.000000-4,-4.000000-4.000000-3,-3.000000-3.000000-1,-3.000000-3.000000-1,-2.000000-2.000000-2,0.000000-5.000000-1,7.000000-2.000000 0,6.000000-3.000000-1,7.000000-3.000000-1,-1.000000-6.000000-1,-6.000000-5.000000-3,-6.000000-7.000000-4,-6.000000-5.000000-3,-2.000000-8.000000 0,3.000000-5.000000 5,3.000000-7.000000 4,4.000000-5.000000 4,4.000000-4.000000 6,6.000000 0.000000 8,7.000000 0.000000 9,6.000000 0.000000 9,6.000000 4.000000 5,6.000000 10.000000 4,7.000000 10.000000 3,6.000000 9.000000 3,4.000000 6.000000 0,4.000000 3.000000-3,3.000000 3.000000-4,3.000000 4.000000-3,4.000000 2.000000-3,7.000000 4.000000-2,6.000000 3.000000-1,7.000000 3.000000-2,0.000000-1.000000-5,-2.000000-2.000000-8,-3.000000-3.000000-9,-3.000000-3.000000-7,-4.000000-2.000000-6,-3.000000 0.000000-4,-3.000000 0.000000-4,-2.000000 0.000000-5,-3.000000-4.000000-4,1.000000-5.000000-5,-1.000000-7.000000-6,1.000000-5.000000-5</inkml:trace>
</inkml:ink>
</file>

<file path=ppt/ink/ink1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2:41"/>
    </inkml:context>
    <inkml:brush xml:id="br0">
      <inkml:brushProperty name="width" value="0.0320640653371811" units="cm"/>
      <inkml:brushProperty name="height" value="0.0320640653371811" units="cm"/>
      <inkml:brushProperty name="color" value="#00BFF3"/>
      <inkml:brushProperty name="ignorePressure" value="0"/>
    </inkml:brush>
  </inkml:definitions>
  <inkml:trace contextRef="#ctx0" brushRef="#br0">34150.000000 33750.000000 686,'-22.000000'-35.000000'-5,"6.000000"32.000000"25 ,7.000000 31.000000 26,6.000000 32.000000 26,3.000000 18.000000 2,0.000000 6.000000-20,0.000000 7.000000-19,0.000000 6.000000-21,0.000000-1.000000-11,0.000000-5.000000-3,0.000000-7.000000-3,0.000000-5.000000-3,-2.000000-11.000000-12,-3.000000-11.000000-21,-3.000000-14.000000-21,-2.000000-11.000000-21</inkml:trace>
</inkml:ink>
</file>

<file path=ppt/ink/ink1760.xml><?xml version="1.0" encoding="utf-8"?>
<inkml:ink xmlns:inkml="http://www.w3.org/2003/InkML">
  <annotation type="ScanImages2ExtractSignatures">1</annotation>
  <annotation type="ScanImagesWidth">321598854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5:05"/>
    </inkml:context>
    <inkml:brush xml:id="br0">
      <inkml:brushProperty name="width" value="0.0331426076591015" units="cm"/>
      <inkml:brushProperty name="height" value="0.0331426076591015" units="cm"/>
      <inkml:brushProperty name="color" value="#00BFF3"/>
      <inkml:brushProperty name="ignorePressure" value="0"/>
    </inkml:brush>
  </inkml:definitions>
  <inkml:trace contextRef="#ctx0" brushRef="#br0">23800.000000 46950.000000 663,'1.000000'-104.000000'33,"4.000000"45.000000"6 ,3.000000 43.000000 7,3.000000 45.000000 7,1.000000 27.000000-1,1.000000 13.000000-9,-1.000000 12.000000-9,1.000000 13.000000-8,1.000000 2.000000-16,3.000000-5.000000-20,3.000000-7.000000-21,4.000000-5.000000-22,-1.000000-11.000000-9,-3.000000-11.000000 2,-3.000000-14.000000 2,-2.000000-11.000000 1</inkml:trace>
</inkml:ink>
</file>

<file path=ppt/ink/ink17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5:06"/>
    </inkml:context>
    <inkml:brush xml:id="br0">
      <inkml:brushProperty name="width" value="0.0390863195061684" units="cm"/>
      <inkml:brushProperty name="height" value="0.0390863195061684" units="cm"/>
      <inkml:brushProperty name="color" value="#00BFF3"/>
      <inkml:brushProperty name="ignorePressure" value="0"/>
    </inkml:brush>
  </inkml:definitions>
  <inkml:trace contextRef="#ctx0" brushRef="#br0">24500.000000 47850.000000 562,'-27.000000'25.000000'4,"-3.000000"0.000000"5 ,-3.000000 0.000000 8,-2.000000 0.000000 5,0.000000 0.000000 3,7.000000 0.000000-2,6.000000 0.000000-3,7.000000 0.000000-3,0.000000 3.000000 1,-2.000000 6.000000 4,-3.000000 7.000000 3,-3.000000 6.000000 3,-1.000000 3.000000 0,4.000000 0.000000-1,3.000000 0.000000-3,3.000000 0.000000-1,3.000000 1.000000-3,3.000000 4.000000-1,3.000000 3.000000-3,4.000000 3.000000-1,1.000000-2.000000-3,0.000000-6.000000-1,0.000000-6.000000-4,0.000000-6.000000-1,10.000000-16.000000-7,23.000000-25.000000-10,22.000000-25.000000-10,22.000000-25.000000-10,4.000000-15.000000-4,-12.000000-2.000000 1,-13.000000-3.000000 1,-12.000000-3.000000 2,-12.000000 2.000000 2,-8.000000 10.000000 4,-10.000000 10.000000 4,-9.000000 9.000000 3,-5.000000 6.000000 4,0.000000 3.000000 3,0.000000 3.000000 5,0.000000 4.000000 3,-5.000000 2.000000 2,-9.000000 4.000000-1,-10.000000 3.000000 0,-8.000000 3.000000 0,-4.000000 1.000000 2,3.000000 1.000000 6,3.000000-1.000000 6,4.000000 1.000000 6,7.000000-6.000000 0,13.000000-8.000000-4,12.000000-10.000000-5,13.000000-9.000000-4,9.000000-2.000000-3,6.000000 6.000000-1,7.000000 7.000000-3,6.000000 6.000000 0,3.000000 6.000000-1,0.000000 6.000000 1,0.000000 7.000000 0,0.000000 6.000000 2,-2.000000 7.000000 1,-3.000000 10.000000 4,-3.000000 10.000000 2,-2.000000 9.000000 3,-6.000000 6.000000 3,-6.000000 3.000000 3,-6.000000 3.000000 3,-6.000000 4.000000 3,-6.000000 2.000000 1,-2.000000 4.000000-1,-3.000000 3.000000-1,-3.000000 3.000000 0,-4.000000 3.000000-3,-3.000000 3.000000-2,-3.000000 3.000000-5,-2.000000 4.000000-2,-3.000000-1.000000-4,1.000000-3.000000-2,-1.000000-3.000000-3,1.000000-2.000000-3,2.000000-19.000000-7,7.000000-30.000000-11,6.000000-32.000000-10,7.000000-30.000000-11,8.000000-15.000000-1,14.000000 3.000000 9,11.000000 3.000000 9,14.000000 4.000000 8,3.000000 5.000000 7,-2.000000 10.000000 3,-3.000000 10.000000 4,-3.000000 9.000000 2,-2.000000 4.000000 3,0.000000 1.000000-1,0.000000-1.000000-1,0.000000 1.000000 0,-4.000000 1.000000-3,-5.000000 3.000000-8,-7.000000 3.000000-6,-5.000000 4.000000-7,-4.000000-1.000000-5,0.000000-3.000000-4,0.000000-3.000000-3,0.000000-2.000000-3</inkml:trace>
</inkml:ink>
</file>

<file path=ppt/ink/ink1762.xml><?xml version="1.0" encoding="utf-8"?>
<inkml:ink xmlns:inkml="http://www.w3.org/2003/InkML">
  <annotation type="ScanImages2ExtractSignatures">1</annotation>
  <annotation type="ScanImagesWidth">-2108491456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5:06"/>
    </inkml:context>
    <inkml:brush xml:id="br0">
      <inkml:brushProperty name="width" value="0.0436184406280518" units="cm"/>
      <inkml:brushProperty name="height" value="0.0436184406280518" units="cm"/>
      <inkml:brushProperty name="color" value="#00BFF3"/>
      <inkml:brushProperty name="ignorePressure" value="0"/>
    </inkml:brush>
  </inkml:definitions>
  <inkml:trace contextRef="#ctx0" brushRef="#br0">25850.000000 47800.000000 504,'21.000000'-182.000000'5,"-5.000000"39.000000"4 ,-7.000000 36.000000 5,-5.000000 39.000000 4,-4.000000 33.000000 8,0.000000 32.000000 13,0.000000 31.000000 12,0.000000 32.000000 13,0.000000 18.000000 1,0.000000 6.000000-10,0.000000 7.000000-9,0.000000 6.000000-10,-2.000000 6.000000-8,-3.000000 6.000000-8,-3.000000 7.000000-7,-2.000000 6.000000-6,-3.000000 4.000000-8,1.000000 4.000000-7,-1.000000 3.000000-5,1.000000 3.000000-8,1.000000 1.000000-4,3.000000 1.000000-3,3.000000-1.000000-4,4.000000 1.000000-3,1.000000-7.000000-3,0.000000-12.000000-3,0.000000-13.000000-4,0.000000-12.000000-3,0.000000-15.000000 0,0.000000-15.000000 3,0.000000-15.000000 3,0.000000-16.000000 4</inkml:trace>
</inkml:ink>
</file>

<file path=ppt/ink/ink1763.xml><?xml version="1.0" encoding="utf-8"?>
<inkml:ink xmlns:inkml="http://www.w3.org/2003/InkML">
  <annotation type="ScanImages2ExtractSignatures">1</annotation>
  <annotation type="ScanImagesWidth">-2108491456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5:07"/>
    </inkml:context>
    <inkml:brush xml:id="br0">
      <inkml:brushProperty name="width" value="0.0332169979810715" units="cm"/>
      <inkml:brushProperty name="height" value="0.0332169979810715" units="cm"/>
      <inkml:brushProperty name="color" value="#00BFF3"/>
      <inkml:brushProperty name="ignorePressure" value="0"/>
    </inkml:brush>
  </inkml:definitions>
  <inkml:trace contextRef="#ctx0" brushRef="#br0">26800.000000 48450.000000 662,'-16.000000'-25.000000'51,"19.000000"0.000000"-7 ,19.000000 0.000000-8,19.000000 0.000000-9,12.000000 3.000000-3,6.000000 6.000000 1,7.000000 7.000000 1,6.000000 6.000000 1,4.000000 3.000000-3,4.000000 0.000000-4,3.000000 0.000000-5,3.000000 0.000000-4,-4.000000 0.000000-5,-8.000000 0.000000-4,-10.000000 0.000000-5,-9.000000 0.000000-4,-1.000000 0.000000-5,10.000000 0.000000-6,10.000000 0.000000-5,9.000000 0.000000-6,-4.000000 0.000000-4,-15.000000 0.000000 0,-15.000000 0.000000-2,-16.000000 0.000000 0</inkml:trace>
</inkml:ink>
</file>

<file path=ppt/ink/ink17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5:07"/>
    </inkml:context>
    <inkml:brush xml:id="br0">
      <inkml:brushProperty name="width" value="0.0364205092191696" units="cm"/>
      <inkml:brushProperty name="height" value="0.0364205092191696" units="cm"/>
      <inkml:brushProperty name="color" value="#00BFF3"/>
      <inkml:brushProperty name="ignorePressure" value="0"/>
    </inkml:brush>
  </inkml:definitions>
  <inkml:trace contextRef="#ctx0" brushRef="#br0">27650.000000 47800.000000 604,'-47.000000'-22.000000'29,"6.000000"6.000000"2 ,7.000000 7.000000 3,6.000000 6.000000 1,7.000000 9.000000 1,10.000000 13.000000-1,10.000000 12.000000 0,9.000000 13.000000-1,4.000000 9.000000-3,1.000000 6.000000-5,-1.000000 7.000000-5,1.000000 6.000000-5,-3.000000 6.000000-3,-2.000000 6.000000-4,-3.000000 7.000000-2,-3.000000 6.000000-3,-2.000000 6.000000-6,0.000000 6.000000-9,0.000000 7.000000-7,0.000000 6.000000-10,0.000000-2.000000-6,0.000000-9.000000-5,0.000000-10.000000-6,0.000000-8.000000-4,1.000000-14.000000-2,4.000000-15.000000 2,3.000000-15.000000 3,3.000000-16.000000 2</inkml:trace>
</inkml:ink>
</file>

<file path=ppt/ink/ink17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5:07"/>
    </inkml:context>
    <inkml:brush xml:id="br0">
      <inkml:brushProperty name="width" value="0.047828983515501" units="cm"/>
      <inkml:brushProperty name="height" value="0.047828983515501" units="cm"/>
      <inkml:brushProperty name="color" value="#00BFF3"/>
      <inkml:brushProperty name="ignorePressure" value="0"/>
    </inkml:brush>
  </inkml:definitions>
  <inkml:trace contextRef="#ctx0" brushRef="#br0">29500.000000 47300.000000 459,'-46.000000'-10.000000'49,"10.000000"32.000000"7 ,10.000000 31.000000 8,9.000000 32.000000 7,6.000000 15.000000-3,3.000000 0.000000-11,3.000000 0.000000-13,4.000000 0.000000-12,-1.000000 0.000000-8,-3.000000 0.000000-3,-3.000000 0.000000-2,-2.000000 0.000000-3,-5.000000 3.000000-4,-2.000000 6.000000-5,-3.000000 7.000000-7,-3.000000 6.000000-4,1.000000-1.000000-6,6.000000-5.000000-7,7.000000-7.000000-6,6.000000-5.000000-7,6.000000-14.000000-9,6.000000-18.000000-14,7.000000-19.000000-13,6.000000-18.000000-14,1.000000-17.000000 0,-3.000000-11.000000 14,-3.000000-14.000000 14,-2.000000-11.000000 14</inkml:trace>
</inkml:ink>
</file>

<file path=ppt/ink/ink1766.xml><?xml version="1.0" encoding="utf-8"?>
<inkml:ink xmlns:inkml="http://www.w3.org/2003/InkML">
  <annotation type="ScanImages2ExtractSignatures">1</annotation>
  <annotation type="ScanImagesWidth">976970279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5:08"/>
    </inkml:context>
    <inkml:brush xml:id="br0">
      <inkml:brushProperty name="width" value="0.0555224157869816" units="cm"/>
      <inkml:brushProperty name="height" value="0.0555224157869816" units="cm"/>
      <inkml:brushProperty name="color" value="#00BFF3"/>
      <inkml:brushProperty name="ignorePressure" value="0"/>
    </inkml:brush>
  </inkml:definitions>
  <inkml:trace contextRef="#ctx0" brushRef="#br0">30300.000000 47750.000000 396,'20.000000'-24.000000'5,"-9.000000"4.000000"9 ,-10.000000 3.000000 10,-8.000000 3.000000 10,-8.000000 6.000000 3,-2.000000 9.000000-5,-3.000000 10.000000-3,-3.000000 10.000000-5,-4.000000 10.000000-4,-3.000000 13.000000-3,-3.000000 12.000000-4,-2.000000 13.000000-3,-3.000000 4.000000-4,1.000000-3.000000-4,-1.000000-3.000000-4,1.000000-2.000000-5,-3.000000-8.000000-2,-2.000000-8.000000-2,-3.000000-10.000000 0,-3.000000-9.000000-1,12.000000-7.000000 0,28.000000-3.000000 3,28.000000-3.000000 1,29.000000-2.000000 2,13.000000-3.000000 0,1.000000 1.000000-3,-1.000000-1.000000-2,1.000000 1.000000-2,-1.000000-3.000000-2,1.000000-2.000000 1,-1.000000-3.000000 0,1.000000-3.000000 0,-1.000000-2.000000 0,1.000000 0.000000 1,-1.000000 0.000000 0,1.000000 0.000000 0,-4.000000-4.000000 1,-6.000000-5.000000 0,-6.000000-7.000000 1,-6.000000-5.000000 0,-2.000000-6.000000 0,3.000000-3.000000 0,3.000000-3.000000-1,4.000000-2.000000 0,-3.000000-3.000000 2,-5.000000 1.000000 3,-7.000000-1.000000 3,-5.000000 1.000000 4,-6.000000-1.000000 0,-3.000000 1.000000 0,-3.000000-1.000000-2,-2.000000 1.000000-1,-8.000000 2.000000 9,-8.000000 7.000000 16,-10.000000 6.000000 18,-9.000000 7.000000 17,-7.000000 5.000000 4,-3.000000 7.000000-9,-3.000000 6.000000-9,-2.000000 7.000000-9,-1.000000 8.000000-4,3.000000 14.000000-2,3.000000 11.000000 0,4.000000 14.000000-1,2.000000 5.000000-2,4.000000 1.000000-4,3.000000-1.000000-2,3.000000 1.000000-3,3.000000-3.000000-3,3.000000-2.000000-2,3.000000-3.000000-3,4.000000-3.000000-2,2.000000-4.000000-2,4.000000-3.000000-1,3.000000-3.000000 0,3.000000-2.000000 0,4.000000-6.000000-4,7.000000-6.000000-7,6.000000-6.000000-5,7.000000-6.000000-7,5.000000-6.000000-5,7.000000-2.000000-2,6.000000-3.000000-1,7.000000-3.000000-4,5.000000-9.000000 1,7.000000-11.000000 3,6.000000-14.000000 3,7.000000-11.000000 3,-1.000000-12.000000 0,-6.000000-9.000000 0,-6.000000-10.000000-2,-6.000000-8.000000-1,-6.000000-6.000000 0,-2.000000 1.000000 2,-3.000000-1.000000 1,-3.000000 1.000000 3,-4.000000-1.000000 2,-3.000000 1.000000 5,-3.000000-1.000000 5,-2.000000 1.000000 4,-8.000000 2.000000 5,-8.000000 7.000000 6,-10.000000 6.000000 4,-9.000000 7.000000 5,-5.000000 7.000000 9,0.000000 9.000000 15,0.000000 10.000000 14,0.000000 10.000000 14,-2.000000 14.000000 3,-3.000000 23.000000-12,-3.000000 22.000000-9,-2.000000 22.000000-11,-1.000000 15.000000-7,3.000000 9.000000-5,3.000000 10.000000-4,4.000000 10.000000-4,1.000000 5.000000-3,0.000000 4.000000-3,0.000000 3.000000-3,0.000000 3.000000-2,3.000000 6.000000-6,6.000000 9.000000-10,7.000000 10.000000-9,6.000000 10.000000-10,3.000000 4.000000-9,0.000000 0.000000-11,0.000000 0.000000-9,0.000000 0.000000-10,-2.000000-13.000000-4,-3.000000-24.000000 2,-3.000000-26.000000 2,-2.000000-24.000000 2</inkml:trace>
</inkml:ink>
</file>

<file path=ppt/ink/ink176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6:02"/>
    </inkml:context>
    <inkml:brush xml:id="br0">
      <inkml:brushProperty name="width" value="0.0414507500827312" units="cm"/>
      <inkml:brushProperty name="height" value="0.0414507500827312" units="cm"/>
      <inkml:brushProperty name="color" value="#00BFF3"/>
      <inkml:brushProperty name="ignorePressure" value="0"/>
    </inkml:brush>
  </inkml:definitions>
  <inkml:trace contextRef="#ctx0" brushRef="#br0">75850.000000 16300.000000 530,'-46.000000'20.000000'-26,"10.000000"-9.000000"20 ,10.000000-10.000000 20,9.000000-8.000000 20,6.000000-8.000000 9,3.000000-2.000000-1,3.000000-3.000000-2,4.000000-3.000000-2,5.000000-6.000000-1,10.000000-5.000000-1,10.000000-7.000000 0,9.000000-5.000000 0,9.000000-4.000000-4,9.000000 0.000000-6,10.000000 0.000000-7,10.000000 0.000000-6,4.000000 0.000000-4,0.000000 0.000000-3,0.000000 0.000000-1,0.000000 0.000000-3,0.000000 0.000000 0,0.000000 0.000000 1,0.000000 0.000000 0,0.000000 0.000000 0,-2.000000 1.000000 1,-3.000000 4.000000 0,-3.000000 3.000000 0,-2.000000 3.000000 0,-6.000000 3.000000 0,-6.000000 3.000000-2,-6.000000 3.000000-2,-6.000000 4.000000 0,-4.000000 1.000000-2,1.000000 0.000000-4,-1.000000 0.000000-1,1.000000 0.000000-4,-1.000000 0.000000-1,1.000000 0.000000-2,-1.000000 0.000000-1,1.000000 0.000000-2,-3.000000 0.000000-2,-2.000000 0.000000-7,-3.000000 0.000000-6,-3.000000 0.000000-5</inkml:trace>
</inkml:ink>
</file>

<file path=ppt/ink/ink17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6:05"/>
    </inkml:context>
    <inkml:brush xml:id="br0">
      <inkml:brushProperty name="width" value="0.038805540651083" units="cm"/>
      <inkml:brushProperty name="height" value="0.038805540651083" units="cm"/>
      <inkml:brushProperty name="color" value="#00BFF3"/>
      <inkml:brushProperty name="ignorePressure" value="0"/>
    </inkml:brush>
  </inkml:definitions>
  <inkml:trace contextRef="#ctx0" brushRef="#br0">78600.000000 13400.000000 566,'23.000000'-85.000000'26,"-3.000000"32.000000"4 ,-3.000000 31.000000 6,-2.000000 32.000000 6,-5.000000 21.000000-1,-2.000000 13.000000-5,-3.000000 12.000000-7,-3.000000 13.000000-5,-2.000000 7.000000-4,0.000000 4.000000-1,0.000000 3.000000-1,0.000000 3.000000 0,-2.000000 3.000000-2,-3.000000 3.000000-2,-3.000000 3.000000-3,-2.000000 4.000000-3,-3.000000 2.000000 0,1.000000 4.000000 1,-1.000000 3.000000 1,1.000000 3.000000 1,-1.000000-2.000000-4,1.000000-6.000000-8,-1.000000-6.000000-10,1.000000-6.000000-9,1.000000-7.000000-5,3.000000-6.000000-1,3.000000-6.000000-1,4.000000-6.000000-1,2.000000-9.000000-5,4.000000-8.000000-8,3.000000-10.000000-9,3.000000-9.000000-8,1.000000-15.000000 1,1.000000-18.000000 9,-1.000000-19.000000 10,1.000000-18.000000 10,-1.000000-7.000000 7,1.000000 6.000000 4,-1.000000 7.000000 4,1.000000 6.000000 5</inkml:trace>
</inkml:ink>
</file>

<file path=ppt/ink/ink17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6:05"/>
    </inkml:context>
    <inkml:brush xml:id="br0">
      <inkml:brushProperty name="width" value="0.0289087146520615" units="cm"/>
      <inkml:brushProperty name="height" value="0.0289087146520615" units="cm"/>
      <inkml:brushProperty name="color" value="#00BFF3"/>
      <inkml:brushProperty name="ignorePressure" value="0"/>
    </inkml:brush>
  </inkml:definitions>
  <inkml:trace contextRef="#ctx0" brushRef="#br0">78850.000000 14250.000000 761,'21.000000'-47.000000'0,"-5.000000"6.000000"1 ,-7.000000 7.000000 2,-5.000000 6.000000 0,-1.000000 6.000000 6,6.000000 6.000000 8,7.000000 7.000000 10,6.000000 6.000000 8,7.000000 3.000000 3,10.000000 0.000000-7,10.000000 0.000000-5,9.000000 0.000000-5,2.000000-2.000000-7,-2.000000-3.000000-4,-3.000000-3.000000-6,-3.000000-2.000000-6,-4.000000-1.000000-5,-3.000000 3.000000-5,-3.000000 3.000000-6,-2.000000 4.000000-4,-3.000000 1.000000-4,1.000000 0.000000-1,-1.000000 0.000000-1,1.000000 0.000000-2,-3.000000-4.000000-1,-2.000000-5.000000-2,-3.000000-7.000000-3,-3.000000-5.000000-1</inkml:trace>
</inkml:ink>
</file>

<file path=ppt/ink/ink1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2:41"/>
    </inkml:context>
    <inkml:brush xml:id="br0">
      <inkml:brushProperty name="width" value="0.0409623309969902" units="cm"/>
      <inkml:brushProperty name="height" value="0.0409623309969902" units="cm"/>
      <inkml:brushProperty name="color" value="#00BFF3"/>
      <inkml:brushProperty name="ignorePressure" value="0"/>
    </inkml:brush>
  </inkml:definitions>
  <inkml:trace contextRef="#ctx0" brushRef="#br0">34950.000000 32850.000000 537,'50.000000'-44.000000'101,"0.000000"13.000000"-20 ,0.000000 12.000000-19,0.000000 13.000000-21,0.000000 6.000000-11,0.000000 0.000000-3,0.000000 0.000000-3,0.000000 0.000000-3,0.000000 0.000000-3,0.000000 0.000000-1,0.000000 0.000000-3,0.000000 0.000000-1,1.000000 0.000000-4,4.000000 0.000000-5,3.000000 0.000000-3,3.000000 0.000000-6,1.000000 1.000000-5,1.000000 4.000000-7,-1.000000 3.000000-7,1.000000 3.000000-8,-4.000000 1.000000-9,-6.000000 1.000000-14,-6.000000-1.000000-12,-6.000000 1.000000-14</inkml:trace>
</inkml:ink>
</file>

<file path=ppt/ink/ink177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6:05"/>
    </inkml:context>
    <inkml:brush xml:id="br0">
      <inkml:brushProperty name="width" value="0.0366828069090843" units="cm"/>
      <inkml:brushProperty name="height" value="0.0366828069090843" units="cm"/>
      <inkml:brushProperty name="color" value="#00BFF3"/>
      <inkml:brushProperty name="ignorePressure" value="0"/>
    </inkml:brush>
  </inkml:definitions>
  <inkml:trace contextRef="#ctx0" brushRef="#br0">80050.000000 12800.000000 599,'-22.000000'-11.000000'19,"6.000000"28.000000"11 ,7.000000 28.000000 11,6.000000 29.000000 12,3.000000 16.000000 2,0.000000 7.000000-9,0.000000 6.000000-8,0.000000 7.000000-9,1.000000 4.000000-5,4.000000 3.000000-3,3.000000 3.000000-3,3.000000 4.000000-2,3.000000 1.000000-7,3.000000 0.000000-8,3.000000 0.000000-8,4.000000 0.000000-9,1.000000-2.000000-8,0.000000-3.000000-8,0.000000-3.000000-8,0.000000-2.000000-8,-4.000000-9.000000-1,-5.000000-12.000000 8,-7.000000-13.000000 7,-5.000000-12.000000 6,-3.000000-12.000000 3,4.000000-8.000000-3,3.000000-10.000000-3,3.000000-9.000000-4</inkml:trace>
</inkml:ink>
</file>

<file path=ppt/ink/ink1771.xml><?xml version="1.0" encoding="utf-8"?>
<inkml:ink xmlns:inkml="http://www.w3.org/2003/InkML">
  <annotation type="ScanImages2ExtractSignatures">1</annotation>
  <annotation type="ScanImagesWidth">1912627456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6:06"/>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74150.000000 20950.000000 999,'1.000000'-47.000000'-66,"4.000000"6.000000"16 ,3.000000 7.000000 14,3.000000 6.000000 16,1.000000 1.000000 8,1.000000-3.000000 0,-1.000000-3.000000 2,1.000000-2.000000 1</inkml:trace>
</inkml:ink>
</file>

<file path=ppt/ink/ink1772.xml><?xml version="1.0" encoding="utf-8"?>
<inkml:ink xmlns:inkml="http://www.w3.org/2003/InkML">
  <annotation type="ScanImages2ExtractSignatures">1</annotation>
  <annotation type="ScanImagesWidth">809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6:08"/>
    </inkml:context>
    <inkml:brush xml:id="br0">
      <inkml:brushProperty name="width" value="0.0390124246478081" units="cm"/>
      <inkml:brushProperty name="height" value="0.0390124246478081" units="cm"/>
      <inkml:brushProperty name="color" value="#00BFF3"/>
      <inkml:brushProperty name="ignorePressure" value="0"/>
    </inkml:brush>
  </inkml:definitions>
  <inkml:trace contextRef="#ctx0" brushRef="#br0">74650.000000 17050.000000 563,'-49.000000'-43.000000'1,"4.000000"17.000000"4 ,3.000000 15.000000 3,3.000000 16.000000 3,1.000000 9.000000 0,1.000000 3.000000-3,-1.000000 3.000000-3,1.000000 4.000000-4,-3.000000 1.000000-1,-2.000000 0.000000 1,-3.000000 0.000000 2,-3.000000 0.000000 1,-2.000000 1.000000 1,0.000000 4.000000 2,0.000000 3.000000 1,0.000000 3.000000 1,-2.000000 3.000000 1,-3.000000 3.000000 1,-3.000000 3.000000-1,-2.000000 4.000000 1,-3.000000 2.000000 0,1.000000 4.000000-1,-1.000000 3.000000-2,1.000000 3.000000 0,-1.000000 1.000000-1,1.000000 1.000000-1,-1.000000-1.000000 0,1.000000 1.000000-1,2.000000-3.000000-1,7.000000-2.000000 1,6.000000-3.000000-1,7.000000-3.000000 1,4.000000-2.000000-1,3.000000 0.000000 0,3.000000 0.000000 1,4.000000 0.000000-1,2.000000 0.000000 1,4.000000 0.000000-2,3.000000 0.000000 0,3.000000 0.000000 0,3.000000-2.000000-1,3.000000-3.000000 0,3.000000-3.000000 1,4.000000-2.000000 0,1.000000-3.000000 0,0.000000 1.000000 0,0.000000-1.000000 0,0.000000 1.000000 0,0.000000-1.000000 0,0.000000 1.000000-1,0.000000-1.000000 0,0.000000 1.000000 0,1.000000 2.000000-1,4.000000 7.000000-1,3.000000 6.000000 0,3.000000 7.000000-2,1.000000-3.000000 1,1.000000-8.000000 0,-1.000000-10.000000 0,1.000000-9.000000 1,1.000000-4.000000 1,3.000000 4.000000-1,3.000000 3.000000 1,4.000000 3.000000 0,2.000000-1.000000-1,4.000000-2.000000 0,3.000000-3.000000-2,3.000000-3.000000 0,-1.000000-4.000000 0,-2.000000-3.000000-1,-3.000000-3.000000 0,-3.000000-2.000000-1,-1.000000-5.000000 1,4.000000-2.000000-1,3.000000-3.000000 0,3.000000-3.000000 1,3.000000-4.000000-1,3.000000-3.000000 0,3.000000-3.000000 0,4.000000-2.000000 0,2.000000-6.000000 1,4.000000-6.000000-1,3.000000-6.000000 1,3.000000-6.000000 0,3.000000-7.000000 0,3.000000-6.000000 0,3.000000-6.000000 1,4.000000-6.000000-1,5.000000-6.000000 1,10.000000-2.000000 1,10.000000-3.000000 1,9.000000-3.000000 2,4.000000-2.000000 0,1.000000 0.000000 1,-1.000000 0.000000-1,1.000000 0.000000 0,-3.000000 1.000000 1,-2.000000 4.000000-1,-3.000000 3.000000-1,-3.000000 3.000000 0,-2.000000 4.000000 0,0.000000 7.000000 0,0.000000 6.000000 0,0.000000 7.000000 1,-2.000000 0.000000-2,-3.000000-2.000000 0,-3.000000-3.000000-1,-2.000000-3.000000-1,-5.000000-2.000000-1,-2.000000 0.000000 2,-3.000000 0.000000 0,-3.000000 0.000000 0,-1.000000 1.000000 2,4.000000 4.000000 1,3.000000 3.000000 2,3.000000 3.000000 2,4.000000-2.000000 0,7.000000-6.000000-1,6.000000-6.000000-2,7.000000-6.000000 0,2.000000-6.000000-1,1.000000-2.000000 0,-1.000000-3.000000-1,1.000000-3.000000 0,4.000000-7.000000 0,9.000000-9.000000-1,10.000000-10.000000-1,10.000000-8.000000 0,0.000000-6.000000 0,-5.000000 1.000000-2,-7.000000-1.000000 0,-5.000000 1.000000 0,-8.000000 2.000000-1,-5.000000 7.000000 1,-7.000000 6.000000 0,-5.000000 7.000000 1,-8.000000 5.000000 0,-5.000000 7.000000 0,-7.000000 6.000000 1,-5.000000 7.000000 0,-4.000000 2.000000 1,0.000000 1.000000-1,0.000000-1.000000 1,0.000000 1.000000 0,-2.000000-1.000000 0,-3.000000 1.000000 1,-3.000000-1.000000-1,-2.000000 1.000000 1,-3.000000-4.000000 0,1.000000-6.000000 0,-1.000000-6.000000 1,1.000000-6.000000 0,-1.000000-4.000000 1,1.000000 1.000000-1,-1.000000-1.000000 1,1.000000 1.000000 0,-1.000000-1.000000 0,1.000000 1.000000 0,-1.000000-1.000000 0,1.000000 1.000000 0,-1.000000 1.000000-1,1.000000 3.000000 1,-1.000000 3.000000-1,1.000000 4.000000 0,-3.000000 2.000000 0,-2.000000 4.000000 0,-3.000000 3.000000 0,-3.000000 3.000000 0,-6.000000 3.000000-1,-5.000000 3.000000 1,-7.000000 3.000000-1,-5.000000 4.000000-1,-6.000000 2.000000 1,-3.000000 4.000000 0,-3.000000 3.000000 1,-2.000000 3.000000-1,-3.000000 1.000000 1,1.000000 1.000000 1,-1.000000-1.000000 0,1.000000 1.000000 0,-3.000000-1.000000 1,-2.000000 1.000000 0,-3.000000-1.000000 2,-3.000000 1.000000 0,-6.000000-1.000000 0,-5.000000 1.000000 2,-7.000000-1.000000 0,-5.000000 1.000000 0,-6.000000-1.000000 1,-3.000000 1.000000 1,-3.000000-1.000000-1,-2.000000 1.000000 0,-5.000000 1.000000 0,-2.000000 3.000000-1,-3.000000 3.000000-1,-3.000000 4.000000-1,-4.000000 1.000000 0,-3.000000 0.000000-1,-3.000000 0.000000 0,-2.000000 0.000000 0,-5.000000 3.000000-1,-2.000000 6.000000-2,-3.000000 7.000000 0,-3.000000 6.000000-1,-4.000000 3.000000-1,-3.000000 0.000000 1,-3.000000 0.000000 0,-2.000000 0.000000 1,-5.000000 1.000000 0,-2.000000 4.000000-3,-3.000000 3.000000 0,-3.000000 3.000000-2,-2.000000 4.000000-1,0.000000 7.000000 2,0.000000 6.000000 0,0.000000 7.000000 1,0.000000 2.000000 0,0.000000 1.000000 0,0.000000-1.000000 0,0.000000 1.000000 0,1.000000 1.000000 0,4.000000 3.000000 0,3.000000 3.000000 0,3.000000 4.000000 0,-1.000000 2.000000 0,-2.000000 4.000000 0,-3.000000 3.000000 1,-3.000000 3.000000-1,1.000000 3.000000 1,6.000000 3.000000 0,7.000000 3.000000-1,6.000000 4.000000 1,3.000000-1.000000-1,0.000000-3.000000-1,0.000000-3.000000 0,0.000000-2.000000-2,3.000000-1.000000 0,6.000000 3.000000-2,7.000000 3.000000 0,6.000000 4.000000-1,3.000000 4.000000-2,0.000000 6.000000-2,0.000000 7.000000-3,0.000000 6.000000-1,-2.000000 6.000000-3,-3.000000 6.000000 0,-3.000000 7.000000-1,-2.000000 6.000000-1,-1.000000 1.000000-2,3.000000-3.000000-5,3.000000-3.000000-5,4.000000-2.000000-5,4.000000-12.000000-3,6.000000-19.000000 1,7.000000-18.000000 0,6.000000-19.000000 0</inkml:trace>
</inkml:ink>
</file>

<file path=ppt/ink/ink1773.xml><?xml version="1.0" encoding="utf-8"?>
<inkml:ink xmlns:inkml="http://www.w3.org/2003/InkML">
  <annotation type="ScanImages2ExtractSignatures">1</annotation>
  <annotation type="ScanImagesWidth">809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6:09"/>
    </inkml:context>
    <inkml:brush xml:id="br0">
      <inkml:brushProperty name="width" value="0.0499999970197678" units="cm"/>
      <inkml:brushProperty name="height" value="0.0499999970197678" units="cm"/>
      <inkml:brushProperty name="color" value="#00BFF3"/>
      <inkml:brushProperty name="ignorePressure" value="0"/>
    </inkml:brush>
  </inkml:definitions>
  <inkml:trace contextRef="#ctx0" brushRef="#br0">73550.000000 16250.000000 333,'157.000000'63.000000'167,"51.000000"46.000000"-1 ,50.000000 47.000000 1,49.000000 47.000000 0</inkml:trace>
</inkml:ink>
</file>

<file path=ppt/ink/ink177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6:11"/>
    </inkml:context>
    <inkml:brush xml:id="br0">
      <inkml:brushProperty name="width" value="0.0434888191521168" units="cm"/>
      <inkml:brushProperty name="height" value="0.0434888191521168" units="cm"/>
      <inkml:brushProperty name="color" value="#00BFF3"/>
      <inkml:brushProperty name="ignorePressure" value="0"/>
    </inkml:brush>
  </inkml:definitions>
  <inkml:trace contextRef="#ctx0" brushRef="#br0">73050.000000 15850.000000 505,'-18.000000'-25.000000'12,"17.000000"0.000000"13 ,15.000000 0.000000 15,16.000000 0.000000 13,7.000000 3.000000 4,1.000000 6.000000-9,-1.000000 7.000000-8,1.000000 6.000000-9,1.000000 3.000000-6,3.000000 0.000000-2,3.000000 0.000000-3,4.000000 0.000000-4,-1.000000 1.000000-2,-3.000000 4.000000-4,-3.000000 3.000000-4,-2.000000 3.000000-4,-1.000000-1.000000-2,3.000000-2.000000 0,3.000000-3.000000-1,4.000000-3.000000 0,1.000000-2.000000 0,0.000000 0.000000 0,0.000000 0.000000 0,0.000000 0.000000 0,0.000000 0.000000 0,0.000000 0.000000 0,0.000000 0.000000 0,0.000000 0.000000 1,1.000000-2.000000 0,4.000000-3.000000 1,3.000000-3.000000-1,3.000000-2.000000 1,-1.000000-3.000000 0,-2.000000 1.000000 0,-3.000000-1.000000-1,-3.000000 1.000000 0,-2.000000-1.000000 1,0.000000 1.000000-1,0.000000-1.000000 1,0.000000 1.000000-1,-2.000000-1.000000 1,-3.000000 1.000000-2,-3.000000-1.000000-1,-2.000000 1.000000 0,-12.000000 2.000000-5,-19.000000 7.000000-7,-18.000000 6.000000-7,-19.000000 7.000000-7,-16.000000 2.000000-1,-12.000000 1.000000 3,-13.000000-1.000000 4,-12.000000 1.000000 5,-4.000000-3.000000 2,7.000000-2.000000 1,6.000000-3.000000 3,7.000000-3.000000 1,2.000000-1.000000 2,1.000000 4.000000 3,-1.000000 3.000000 3,1.000000 3.000000 3,-1.000000 1.000000 1,1.000000 1.000000-1,-1.000000-1.000000 0,1.000000 1.000000 0,1.000000-3.000000 0,3.000000-2.000000 0,3.000000-3.000000 2,4.000000-3.000000 0,1.000000-2.000000 1,0.000000 0.000000 0,0.000000 0.000000 0,0.000000 0.000000 1,1.000000 1.000000 0,4.000000 4.000000 2,3.000000 3.000000 1,3.000000 3.000000 1,1.000000-1.000000 0,1.000000-2.000000-1,-1.000000-3.000000-1,1.000000-3.000000-1,-1.000000-2.000000 1,1.000000 0.000000 4,-1.000000 0.000000 4,1.000000 0.000000 4,8.000000 3.000000 1,20.000000 6.000000-3,18.000000 7.000000-1,20.000000 6.000000-3,11.000000-1.000000-2,7.000000-5.000000 0,6.000000-7.000000-2,7.000000-5.000000 0,2.000000-4.000000-2,1.000000 0.000000 0,-1.000000 0.000000 0,1.000000 0.000000-2,1.000000 0.000000 1,3.000000 0.000000-2,3.000000 0.000000 1,4.000000 0.000000-1,-1.000000 0.000000 0,-3.000000 0.000000-1,-3.000000 0.000000 0,-2.000000 0.000000-1,-3.000000 0.000000 0,1.000000 0.000000-1,-1.000000 0.000000-1,1.000000 0.000000 0,-3.000000-2.000000-1,-2.000000-3.000000 0,-3.000000-3.000000 0,-3.000000-2.000000 1,-13.000000-3.000000-11,-22.000000 1.000000-21,-22.000000-1.000000-19,-21.000000 1.000000-21</inkml:trace>
</inkml:ink>
</file>

<file path=ppt/ink/ink177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6:12"/>
    </inkml:context>
    <inkml:brush xml:id="br0">
      <inkml:brushProperty name="width" value="0.0390415713191032" units="cm"/>
      <inkml:brushProperty name="height" value="0.0390415713191032" units="cm"/>
      <inkml:brushProperty name="color" value="#00BFF3"/>
      <inkml:brushProperty name="ignorePressure" value="0"/>
    </inkml:brush>
  </inkml:definitions>
  <inkml:trace contextRef="#ctx0" brushRef="#br0">73400.000000 15750.000000 563,'-41.000000'-2.000000'-13,"19.000000"-3.000000"22 ,19.000000-3.000000 20,19.000000-2.000000 21,9.000000-1.000000 7,0.000000 3.000000-10,0.000000 3.000000-8,0.000000 4.000000-8,3.000000 1.000000-7,6.000000 0.000000-4,7.000000 0.000000-3,6.000000 0.000000-3,4.000000 0.000000-3,4.000000 0.000000 0,3.000000 0.000000 0,3.000000 0.000000-1,3.000000 0.000000-1,3.000000 0.000000-2,3.000000 0.000000-1,4.000000 0.000000-1,-1.000000 0.000000-2,-3.000000 0.000000-2,-3.000000 0.000000-2,-2.000000 0.000000-1,-3.000000 0.000000-1,1.000000 0.000000 0,-1.000000 0.000000 1,1.000000 0.000000 1,-3.000000 0.000000 0,-2.000000 0.000000 1,-3.000000 0.000000 0,-3.000000 0.000000 2,-4.000000 0.000000 0,-3.000000 0.000000 1,-3.000000 0.000000 1,-2.000000 0.000000 1,-3.000000 0.000000 0,1.000000 0.000000 0,-1.000000 0.000000 0,1.000000 0.000000-1,-1.000000 0.000000 0,1.000000 0.000000 0,-1.000000 0.000000-1,1.000000 0.000000-1,-1.000000 0.000000 0,1.000000 0.000000-1,-1.000000 0.000000-1,1.000000 0.000000 0,-9.000000 3.000000-9,-15.000000 6.000000-14,-15.000000 7.000000-14,-16.000000 6.000000-16,-8.000000 1.000000-1,0.000000-3.000000 9,0.000000-3.000000 9,0.000000-2.000000 10,0.000000-3.000000 1,0.000000 1.000000-6,0.000000-1.000000-8,0.000000 1.000000-7</inkml:trace>
</inkml:ink>
</file>

<file path=ppt/ink/ink1776.xml><?xml version="1.0" encoding="utf-8"?>
<inkml:ink xmlns:inkml="http://www.w3.org/2003/InkML">
  <annotation type="ScanImages2ExtractSignatures">1</annotation>
  <annotation type="ScanImagesWidth">963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6:14"/>
    </inkml:context>
    <inkml:brush xml:id="br0">
      <inkml:brushProperty name="width" value="0.0428085848689079" units="cm"/>
      <inkml:brushProperty name="height" value="0.0428085848689079" units="cm"/>
      <inkml:brushProperty name="color" value="#00BFF3"/>
      <inkml:brushProperty name="ignorePressure" value="0"/>
    </inkml:brush>
  </inkml:definitions>
  <inkml:trace contextRef="#ctx0" brushRef="#br0">72850.000000 16950.000000 513,'-24.000000'-24.000000'-44,"4.000000"4.000000"11 ,3.000000 3.000000 11,3.000000 3.000000 12,3.000000-1.000000 5,3.000000-2.000000 2,3.000000-3.000000 0,4.000000-3.000000 2,1.000000-2.000000 0,0.000000 0.000000 0,0.000000 0.000000 1,0.000000 0.000000-1,0.000000 0.000000 2,0.000000 0.000000 0,0.000000 0.000000 1,0.000000 0.000000 1,0.000000 0.000000 1,0.000000 0.000000 4,0.000000 0.000000 2,0.000000 0.000000 2,-2.000000 1.000000 4,-3.000000 4.000000 5,-3.000000 3.000000 6,-2.000000 3.000000 4,-5.000000 4.000000 4,-2.000000 7.000000 1,-3.000000 6.000000 3,-3.000000 7.000000 2,-2.000000 4.000000-2,0.000000 3.000000-7,0.000000 3.000000-7,0.000000 4.000000-6,0.000000 1.000000-4,0.000000 0.000000-1,0.000000 0.000000-1,0.000000 0.000000-1,-2.000000 0.000000-1,-3.000000 0.000000 0,-3.000000 0.000000-1,-2.000000 0.000000 0,-3.000000 3.000000-1,1.000000 6.000000 0,-1.000000 7.000000-1,1.000000 6.000000 0,-1.000000 3.000000-1,1.000000 0.000000 1,-1.000000 0.000000-2,1.000000 0.000000 1,-3.000000 1.000000-1,-2.000000 4.000000-1,-3.000000 3.000000 0,-3.000000 3.000000-1,-1.000000 1.000000 0,4.000000 1.000000-1,3.000000-1.000000-1,3.000000 1.000000-1,-1.000000 1.000000 0,-2.000000 3.000000 0,-3.000000 3.000000 0,-3.000000 4.000000 1,1.000000-3.000000-1,6.000000-5.000000-1,7.000000-7.000000-1,6.000000-5.000000-2,3.000000-8.000000 1,0.000000-5.000000-1,0.000000-7.000000 1,0.000000-5.000000 0,0.000000-4.000000 1,0.000000 0.000000-1,0.000000 0.000000 1,0.000000 0.000000-1,4.000000-10.000000-1,10.000000-18.000000-3,10.000000-19.000000-3,9.000000-18.000000-4,7.000000-12.000000-1,7.000000-3.000000 0,6.000000-3.000000 0,7.000000-2.000000 1,11.000000-9.000000 0,20.000000-12.000000-1,18.000000-13.000000 0,20.000000-12.000000 0,6.000000-7.000000 1,-2.000000 1.000000 3,-3.000000-1.000000 2,-3.000000 1.000000 2,-9.000000 7.000000 1,-11.000000 16.000000 2,-14.000000 15.000000 1,-11.000000 17.000000 0,-9.000000 8.000000 2,-3.000000 4.000000 0,-3.000000 3.000000 0,-2.000000 3.000000 1,-6.000000 3.000000 1,-6.000000 3.000000 1,-6.000000 3.000000 1,-6.000000 4.000000 2,-10.000000 10.000000 3,-12.000000 19.000000 2,-13.000000 19.000000 3,-12.000000 19.000000 3,-9.000000 12.000000 1,-2.000000 6.000000-3,-3.000000 7.000000-2,-3.000000 6.000000-1,-4.000000 4.000000-3,-3.000000 4.000000 0,-3.000000 3.000000-2,-2.000000 3.000000-1,-3.000000-1.000000 0,1.000000-2.000000-1,-1.000000-3.000000 0,1.000000-3.000000 0,1.000000-6.000000-2,3.000000-5.000000 0,3.000000-7.000000 0,4.000000-5.000000-2,2.000000-4.000000 0,4.000000 0.000000-1,3.000000 0.000000 0,3.000000 0.000000-1,4.000000-2.000000 0,7.000000-3.000000-4,6.000000-3.000000-1,7.000000-2.000000-2,8.000000-17.000000-2,14.000000-28.000000-2,11.000000-28.000000 0,14.000000-27.000000-1,11.000000-19.000000-1,14.000000-5.000000 2,11.000000-7.000000 0,14.000000-5.000000 1,7.000000-11.000000 0,3.000000-11.000000 1,3.000000-14.000000 0,4.000000-11.000000 1,-3.000000-1.000000 0,-5.000000 13.000000 3,-7.000000 12.000000 1,-5.000000 13.000000 2,-9.000000 10.000000 2,-9.000000 10.000000 0,-10.000000 10.000000 2,-8.000000 9.000000 0,-15.000000 21.000000 4,-19.000000 35.000000 6,-18.000000 35.000000 6,-19.000000 34.000000 6,-13.000000 20.000000 2,-6.000000 6.000000-4,-6.000000 7.000000-3,-6.000000 6.000000-4,-4.000000 1.000000-2,1.000000-3.000000-1,-1.000000-3.000000 0,1.000000-2.000000-2,1.000000-5.000000 0,3.000000-2.000000-1,3.000000-3.000000-1,4.000000-3.000000-1,1.000000-6.000000-2,0.000000-5.000000-1,0.000000-7.000000-1,0.000000-5.000000-3,3.000000-8.000000-2,6.000000-5.000000-1,7.000000-7.000000-3,6.000000-5.000000-2,12.000000-15.000000-2,19.000000-22.000000-5,19.000000-22.000000-3,19.000000-21.000000-5,10.000000-15.000000-1,4.000000-6.000000 2,3.000000-6.000000 1,3.000000-6.000000 1,-1.000000-1.000000 3,-2.000000 7.000000 3,-3.000000 6.000000 3,-3.000000 7.000000 3,-7.000000 7.000000 3,-9.000000 9.000000-1,-10.000000 10.000000 1,-8.000000 10.000000 0,-9.000000 10.000000 4,-6.000000 13.000000 8,-6.000000 12.000000 9,-6.000000 13.000000 8,-10.000000 13.000000 3,-12.000000 17.000000-2,-13.000000 15.000000-3,-12.000000 16.000000-3,-5.000000 4.000000-2,3.000000-6.000000-2,3.000000-6.000000-2,4.000000-6.000000-2,2.000000-6.000000-2,4.000000-2.000000-2,3.000000-3.000000-1,3.000000-3.000000-3,10.000000-6.000000 0,20.000000-5.000000 2,18.000000-7.000000 0,20.000000-5.000000 1,8.000000-11.000000-14,1.000000-11.000000-31,-1.000000-14.000000-30,1.000000-11.000000-31</inkml:trace>
</inkml:ink>
</file>

<file path=ppt/ink/ink177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6:19"/>
    </inkml:context>
    <inkml:brush xml:id="br0">
      <inkml:brushProperty name="width" value="0.050426259636879" units="cm"/>
      <inkml:brushProperty name="height" value="0.050426259636879" units="cm"/>
      <inkml:brushProperty name="color" value="#F2395B"/>
      <inkml:brushProperty name="ignorePressure" value="0"/>
    </inkml:brush>
  </inkml:definitions>
  <inkml:trace contextRef="#ctx0" brushRef="#br0">73050.000000 15850.000000 436,'-43.000000'3.000000'28,"17.000000"6.000000"13 ,15.000000 7.000000 13,16.000000 6.000000 12,13.000000 1.000000 2,14.000000-3.000000-10,11.000000-3.000000-9,14.000000-2.000000-11,3.000000-6.000000-7,-2.000000-6.000000-4,-3.000000-6.000000-5,-3.000000-6.000000-4,-1.000000-6.000000-4,4.000000-2.000000-3,3.000000-3.000000-3,3.000000-3.000000-4,-1.000000-1.000000-1,-2.000000 4.000000-1,-3.000000 3.000000 0,-3.000000 3.000000 0,-2.000000 3.000000-1,0.000000 3.000000 0,0.000000 3.000000 0,0.000000 4.000000-1,0.000000 1.000000 0,0.000000 0.000000 1,0.000000 0.000000 1,0.000000 0.000000 0,1.000000 0.000000 1,4.000000 0.000000-1,3.000000 0.000000 0,3.000000 0.000000-1,-1.000000 0.000000 0,-2.000000 0.000000-1,-3.000000 0.000000 1,-3.000000 0.000000-2,-2.000000 0.000000 0,0.000000 0.000000 0,0.000000 0.000000 0,0.000000 0.000000 0,3.000000 0.000000-2,6.000000 0.000000-2,7.000000 0.000000-2,6.000000 0.000000-2,-1.000000 0.000000-2,-5.000000 0.000000-2,-7.000000 0.000000-1,-5.000000 0.000000-2,-6.000000 0.000000-2,-3.000000 0.000000-1,-3.000000 0.000000-1,-2.000000 0.000000-1,-11.000000 3.000000-6,-15.000000 6.000000-10,-15.000000 7.000000-9,-16.000000 6.000000-10,-8.000000 1.000000-3,0.000000-3.000000 4,0.000000-3.000000 5,0.000000-2.000000 4</inkml:trace>
</inkml:ink>
</file>

<file path=ppt/ink/ink177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6:20"/>
    </inkml:context>
    <inkml:brush xml:id="br0">
      <inkml:brushProperty name="width" value="0.045186847448349" units="cm"/>
      <inkml:brushProperty name="height" value="0.045186847448349" units="cm"/>
      <inkml:brushProperty name="color" value="#F2395B"/>
      <inkml:brushProperty name="ignorePressure" value="0"/>
    </inkml:brush>
  </inkml:definitions>
  <inkml:trace contextRef="#ctx0" brushRef="#br0">73150.000000 16600.000000 486,'-24.000000'-21.000000'8,"4.000000"10.000000"16 ,3.000000 10.000000 16,3.000000 9.000000 15,7.000000 4.000000 4,14.000000 1.000000-9,11.000000-1.000000-8,14.000000 1.000000-10,8.000000-3.000000-4,7.000000-2.000000-4,6.000000-3.000000-1,7.000000-3.000000-3,4.000000-2.000000-3,3.000000 0.000000-1,3.000000 0.000000-2,4.000000 0.000000-2,2.000000 0.000000-2,4.000000 0.000000-2,3.000000 0.000000-1,3.000000 0.000000-2,-1.000000 0.000000-2,-2.000000 0.000000 1,-3.000000 0.000000-1,-3.000000 0.000000 0,-4.000000 0.000000 0,-3.000000 0.000000-2,-3.000000 0.000000-1,-2.000000 0.000000-1,-1.000000 0.000000 0,3.000000 0.000000 0,3.000000 0.000000 2,4.000000 0.000000 1,-1.000000 0.000000 0,-3.000000 0.000000-1,-3.000000 0.000000-2,-2.000000 0.000000-1,-3.000000 0.000000-1,1.000000 0.000000-1,-1.000000 0.000000 0,1.000000 0.000000-1,-4.000000 0.000000-1,-6.000000 0.000000 1,-6.000000 0.000000-1,-6.000000 0.000000 1</inkml:trace>
</inkml:ink>
</file>

<file path=ppt/ink/ink1779.xml><?xml version="1.0" encoding="utf-8"?>
<inkml:ink xmlns:inkml="http://www.w3.org/2003/InkML">
  <annotation type="ScanImages2ExtractSignatures">1</annotation>
  <annotation type="ScanImagesWidth">915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7:38"/>
    </inkml:context>
    <inkml:brush xml:id="br0">
      <inkml:brushProperty name="width" value="0.0490407235920429" units="cm"/>
      <inkml:brushProperty name="height" value="0.0490407235920429" units="cm"/>
      <inkml:brushProperty name="color" value="#F2395B"/>
      <inkml:brushProperty name="ignorePressure" value="0"/>
    </inkml:brush>
  </inkml:definitions>
  <inkml:trace contextRef="#ctx0" brushRef="#br0">21600.000000 39900.000000 448,'137.000000'23.000000'7,"-24.000000"-3.000000"15 ,-26.000000-3.000000 15,-24.000000-2.000000 15,-13.000000-5.000000 7,0.000000-2.000000 1,0.000000-3.000000 1,0.000000-3.000000 0,6.000000-2.000000-5,13.000000 0.000000-12,12.000000 0.000000-14,13.000000 0.000000-12,6.000000-2.000000-7,0.000000-3.000000-3,0.000000-3.000000-1,0.000000-2.000000-2,1.000000-3.000000-2,4.000000 1.000000 0,3.000000-1.000000 0,3.000000 1.000000 0,-2.000000-1.000000-1,-6.000000 1.000000-3,-6.000000-1.000000-1,-6.000000 1.000000-2,-2.000000 1.000000-1,3.000000 3.000000 1,3.000000 3.000000-1,4.000000 4.000000 0,-1.000000 4.000000 0,-3.000000 6.000000 0,-3.000000 7.000000 1,-2.000000 6.000000 1,-5.000000 1.000000 0,-2.000000-3.000000-1,-3.000000-3.000000 1,-3.000000-2.000000 0,-1.000000-5.000000 0,4.000000-2.000000 0,3.000000-3.000000 2,3.000000-3.000000 0,-4.000000-2.000000 1,-8.000000 0.000000 2,-10.000000 0.000000 0,-9.000000 0.000000 2,-2.000000 0.000000 0,6.000000 0.000000-1,7.000000 0.000000 0,6.000000 0.000000 0,-1.000000 0.000000 0,-5.000000 0.000000-1,-7.000000 0.000000 0,-5.000000 0.000000 0,-4.000000 0.000000-1,0.000000 0.000000 1,0.000000 0.000000 0,0.000000 0.000000 0,1.000000-2.000000 0,4.000000-3.000000-2,3.000000-3.000000-1,3.000000-2.000000-2,3.000000-1.000000 0,3.000000 3.000000 1,3.000000 3.000000 0,4.000000 4.000000 1,2.000000 1.000000 1,4.000000 0.000000-2,3.000000 0.000000 1,3.000000 0.000000-1,6.000000 0.000000-1,9.000000 0.000000 0,10.000000 0.000000-2,10.000000 0.000000-1,7.000000-2.000000 1,6.000000-3.000000 0,7.000000-3.000000 1,6.000000-2.000000 0,3.000000-5.000000 2,0.000000-2.000000-1,0.000000-3.000000 2,0.000000-3.000000 0,0.000000 1.000000-1,0.000000 6.000000-1,0.000000 7.000000-2,0.000000 6.000000-1,3.000000 3.000000 0,6.000000 0.000000 3,7.000000 0.000000 2,6.000000 0.000000 3,3.000000 0.000000 1,0.000000 0.000000 0,0.000000 0.000000 1,0.000000 0.000000-1,3.000000-2.000000 0,6.000000-3.000000 0,7.000000-3.000000-1,6.000000-2.000000 0,4.000000-5.000000-1,4.000000-2.000000 1,3.000000-3.000000 0,3.000000-3.000000-1,-2.000000-1.000000 1,-6.000000 4.000000 0,-6.000000 3.000000 1,-6.000000 3.000000 0,-1.000000 1.000000-1,7.000000 1.000000-1,6.000000-1.000000-1,7.000000 1.000000-2,0.000000-1.000000 0,-2.000000 1.000000 0,-3.000000-1.000000 0,-3.000000 1.000000 1,-4.000000-3.000000 0,-3.000000-2.000000 0,-3.000000-3.000000 0,-2.000000-3.000000 1,-6.000000-1.000000-1,-6.000000 4.000000 1,-6.000000 3.000000-1,-6.000000 3.000000 0,-4.000000 1.000000 1,1.000000 1.000000-1,-1.000000-1.000000-1,1.000000 1.000000 1,-6.000000 1.000000-1,-8.000000 3.000000 1,-10.000000 3.000000-1,-9.000000 4.000000 0,-5.000000 1.000000 0,0.000000 0.000000 0,0.000000 0.000000 0,0.000000 0.000000-1,-2.000000 0.000000 1,-3.000000 0.000000 0,-3.000000 0.000000 0,-2.000000 0.000000 0,-6.000000 0.000000 1,-6.000000 0.000000-1,-6.000000 0.000000-1,-6.000000 0.000000 0,-4.000000 0.000000-1,1.000000 0.000000-1,-1.000000 0.000000-1,1.000000 0.000000-1,-4.000000 0.000000-2,-6.000000 0.000000-2,-6.000000 0.000000-3,-6.000000 0.000000-3</inkml:trace>
</inkml:ink>
</file>

<file path=ppt/ink/ink1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2:42"/>
    </inkml:context>
    <inkml:brush xml:id="br0">
      <inkml:brushProperty name="width" value="0.0435941927134991" units="cm"/>
      <inkml:brushProperty name="height" value="0.0435941927134991" units="cm"/>
      <inkml:brushProperty name="color" value="#00BFF3"/>
      <inkml:brushProperty name="ignorePressure" value="0"/>
    </inkml:brush>
  </inkml:definitions>
  <inkml:trace contextRef="#ctx0" brushRef="#br0">37200.000000 32150.000000 504,'-69.000000'4.000000'55,"13.000000"10.000000"-7 ,12.000000 10.000000-8,13.000000 9.000000-9,7.000000 4.000000-4,4.000000 1.000000-1,3.000000-1.000000-2,3.000000 1.000000-1,1.000000 2.000000-1,1.000000 7.000000-1,-1.000000 6.000000 1,1.000000 7.000000-1,-1.000000 2.000000-1,1.000000 1.000000-2,-1.000000-1.000000-3,1.000000 1.000000-2,-1.000000 1.000000-2,1.000000 3.000000 0,-1.000000 3.000000-2,1.000000 4.000000 1,1.000000-3.000000-2,3.000000-5.000000-1,3.000000-7.000000-1,4.000000-5.000000-1,7.000000-11.000000-2,13.000000-11.000000-5,12.000000-14.000000-4,13.000000-11.000000-3,6.000000-12.000000-1,0.000000-9.000000 1,0.000000-10.000000 2,0.000000-8.000000 1,3.000000-12.000000 0,6.000000-12.000000-4,7.000000-13.000000-4,6.000000-12.000000-2,-2.000000-4.000000-3,-9.000000 7.000000 2,-10.000000 6.000000 0,-8.000000 7.000000 1,-11.000000 2.000000 2,-8.000000 1.000000 4,-10.000000-1.000000 4,-9.000000 1.000000 3,-7.000000 2.000000 3,-3.000000 7.000000 2,-3.000000 6.000000 2,-2.000000 7.000000 2,-6.000000 4.000000 1,-6.000000 3.000000 0,-6.000000 3.000000 1,-6.000000 4.000000 0,-6.000000 2.000000-2,-2.000000 4.000000-1,-3.000000 3.000000-3,-3.000000 3.000000-2,-1.000000 4.000000-5,4.000000 7.000000-5,3.000000 6.000000-6,3.000000 7.000000-6</inkml:trace>
</inkml:ink>
</file>

<file path=ppt/ink/ink1780.xml><?xml version="1.0" encoding="utf-8"?>
<inkml:ink xmlns:inkml="http://www.w3.org/2003/InkML">
  <annotation type="ScanImages2ExtractSignatures">1</annotation>
  <annotation type="ScanImagesWidth">-2108078496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7:39"/>
    </inkml:context>
    <inkml:brush xml:id="br0">
      <inkml:brushProperty name="width" value="0.0402239821851254" units="cm"/>
      <inkml:brushProperty name="height" value="0.0402239821851254" units="cm"/>
      <inkml:brushProperty name="color" value="#F2395B"/>
      <inkml:brushProperty name="ignorePressure" value="0"/>
    </inkml:brush>
  </inkml:definitions>
  <inkml:trace contextRef="#ctx0" brushRef="#br0">30200.000000 34750.000000 546,'70.000000'-44.000000'3,"-9.000000"13.000000"12 ,-10.000000 12.000000 12,-8.000000 13.000000 13,-1.000000 4.000000 4,9.000000-3.000000-6,10.000000-3.000000-6,10.000000-2.000000-6,-1.000000 3.000000-4,-9.000000 14.000000-4,-10.000000 11.000000-2,-8.000000 14.000000-3,-11.000000 7.000000-4,-8.000000 3.000000-2,-10.000000 3.000000-2,-9.000000 4.000000-3,-10.000000 4.000000-2,-9.000000 6.000000-3,-10.000000 7.000000-3,-8.000000 6.000000-2,-9.000000 3.000000-2,-6.000000 0.000000-1,-6.000000 0.000000 0,-6.000000 0.000000-2,-4.000000 0.000000 0,1.000000 0.000000 2,-1.000000 0.000000 0,1.000000 0.000000 2,1.000000-5.000000 1,3.000000-9.000000 2,3.000000-10.000000 2,4.000000-8.000000 3,4.000000-9.000000 2,6.000000-6.000000 1,7.000000-6.000000 1,6.000000-6.000000 3,10.000000-7.000000 1,17.000000-6.000000 3,15.000000-6.000000 3,16.000000-6.000000 2,12.000000-6.000000 2,9.000000-2.000000-2,10.000000-3.000000-1,10.000000-3.000000 0,2.000000 1.000000-2,-3.000000 6.000000 0,-3.000000 7.000000-2,-2.000000 6.000000 0,-6.000000 4.000000-2,-6.000000 4.000000 0,-6.000000 3.000000 0,-6.000000 3.000000-1,-9.000000 4.000000 0,-8.000000 7.000000 0,-10.000000 6.000000 0,-9.000000 7.000000 1,-7.000000 5.000000-1,-3.000000 7.000000-1,-3.000000 6.000000-1,-2.000000 7.000000 0,-9.000000 5.000000-1,-12.000000 7.000000-1,-13.000000 6.000000 0,-12.000000 7.000000-1,-4.000000-1.000000 0,7.000000-6.000000 0,6.000000-6.000000-1,7.000000-6.000000 0,0.000000-7.000000-2,-2.000000-6.000000-3,-3.000000-6.000000-2,-3.000000-6.000000-2,-1.000000-10.000000-9,4.000000-12.000000-13,3.000000-13.000000-14,3.000000-12.000000-14,6.000000-9.000000-1,9.000000-2.000000 10,10.000000-3.000000 9,10.000000-3.000000 11,7.000000-4.000000 3,6.000000-3.000000-4,7.000000-3.000000-3,6.000000-2.000000-4</inkml:trace>
</inkml:ink>
</file>

<file path=ppt/ink/ink1781.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7:39"/>
    </inkml:context>
    <inkml:brush xml:id="br0">
      <inkml:brushProperty name="width" value="0.0526078753173351" units="cm"/>
      <inkml:brushProperty name="height" value="0.0526078753173351" units="cm"/>
      <inkml:brushProperty name="color" value="#F2395B"/>
      <inkml:brushProperty name="ignorePressure" value="0"/>
    </inkml:brush>
  </inkml:definitions>
  <inkml:trace contextRef="#ctx0" brushRef="#br0">32450.000000 35300.000000 418,'-44.000000'-25.000000'40,"13.000000"0.000000"-6 ,12.000000 0.000000-8,13.000000 0.000000-7,6.000000 0.000000-4,0.000000 0.000000-2,0.000000 0.000000 0,0.000000 0.000000-2,-7.000000 1.000000 1,-11.000000 4.000000 2,-14.000000 3.000000 1,-11.000000 3.000000 3,-6.000000 6.000000 0,4.000000 9.000000-2,3.000000 10.000000-2,3.000000 10.000000 0,-2.000000 8.000000-2,-6.000000 10.000000 1,-6.000000 10.000000 0,-6.000000 9.000000-1,-2.000000 7.000000 1,3.000000 7.000000-2,3.000000 6.000000 1,4.000000 7.000000-2,2.000000 5.000000 0,4.000000 7.000000 0,3.000000 6.000000 0,3.000000 7.000000-1,4.000000-1.000000 0,7.000000-6.000000-1,6.000000-6.000000 0,7.000000-6.000000-1,4.000000-7.000000-1,3.000000-6.000000-1,3.000000-6.000000-2,4.000000-6.000000-1,10.000000-9.000000-2,19.000000-8.000000-1,19.000000-10.000000-1,19.000000-9.000000-1,5.000000-12.000000-2,-5.000000-11.000000-4,-7.000000-14.000000-5,-5.000000-11.000000-3,-1.000000-17.000000-4,6.000000-18.000000-1,7.000000-19.000000-2,6.000000-18.000000-2,3.000000-18.000000 0,0.000000-16.000000 1,0.000000-15.000000 3,0.000000-15.000000 1,-4.000000-9.000000 2,-5.000000 1.000000 0,-7.000000-1.000000 0,-5.000000 1.000000 2,-6.000000 4.000000 1,-3.000000 9.000000 3,-3.000000 10.000000 3,-2.000000 10.000000 3,-6.000000 8.000000 2,-6.000000 10.000000 3,-6.000000 10.000000 3,-6.000000 9.000000 2,-4.000000 7.000000 1,1.000000 7.000000 0,-1.000000 6.000000-1,1.000000 7.000000-1,-3.000000 5.000000 1,-2.000000 7.000000 0,-3.000000 6.000000 2,-3.000000 7.000000 0,-2.000000 11.000000 10,0.000000 20.000000 15,0.000000 18.000000 16,0.000000 20.000000 17,-4.000000 13.000000 1,-5.000000 9.000000-11,-7.000000 10.000000-11,-5.000000 10.000000-12,-4.000000 7.000000-8,0.000000 6.000000-3,0.000000 7.000000-4,0.000000 6.000000-3,1.000000 4.000000-3,4.000000 4.000000-2,3.000000 3.000000-1,3.000000 3.000000-2,1.000000 4.000000-2,1.000000 7.000000-3,-1.000000 6.000000-2,1.000000 7.000000-3,1.000000 4.000000 0,3.000000 3.000000 0,3.000000 3.000000 1,4.000000 4.000000 0,2.000000-6.000000-4,4.000000-11.000000-8,3.000000-14.000000-9,3.000000-11.000000-8,6.000000-12.000000-6,9.000000-9.000000-4,10.000000-10.000000-4,10.000000-8.000000-4,0.000000-12.000000 3,-5.000000-12.000000 9,-7.000000-13.000000 9,-5.000000-12.000000 9</inkml:trace>
</inkml:ink>
</file>

<file path=ppt/ink/ink17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7:40"/>
    </inkml:context>
    <inkml:brush xml:id="br0">
      <inkml:brushProperty name="width" value="0.0357006154954433" units="cm"/>
      <inkml:brushProperty name="height" value="0.0357006154954433" units="cm"/>
      <inkml:brushProperty name="color" value="#F2395B"/>
      <inkml:brushProperty name="ignorePressure" value="0"/>
    </inkml:brush>
  </inkml:definitions>
  <inkml:trace contextRef="#ctx0" brushRef="#br0">33950.000000 33800.000000 616,'-46.000000'71.000000'120,"10.000000"-5.000000"-25 ,10.000000-7.000000-26,9.000000-5.000000-26,6.000000-3.000000-17,3.000000 4.000000-8,3.000000 3.000000-8,4.000000 3.000000-7,-1.000000 1.000000-6,-3.000000 1.000000-2,-3.000000-1.000000-1,-2.000000 1.000000-2,-3.000000-1.000000-5,1.000000 1.000000-12,-1.000000-1.000000-9,1.000000 1.000000-11,-1.000000-6.000000-6,1.000000-8.000000-3,-1.000000-10.000000-1,1.000000-9.000000-3</inkml:trace>
</inkml:ink>
</file>

<file path=ppt/ink/ink178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7:40"/>
    </inkml:context>
    <inkml:brush xml:id="br0">
      <inkml:brushProperty name="width" value="0.0396409593522549" units="cm"/>
      <inkml:brushProperty name="height" value="0.0396409593522549" units="cm"/>
      <inkml:brushProperty name="color" value="#F2395B"/>
      <inkml:brushProperty name="ignorePressure" value="0"/>
    </inkml:brush>
  </inkml:definitions>
  <inkml:trace contextRef="#ctx0" brushRef="#br0">34500.000000 34050.000000 554,'-24.000000'-16.000000'27,"4.000000"19.000000"11 ,3.000000 19.000000 14,3.000000 19.000000 12,-1.000000 10.000000 1,-2.000000 4.000000-13,-3.000000 3.000000-11,-3.000000 3.000000-13,1.000000-2.000000-6,6.000000-6.000000-5,7.000000-6.000000-2,6.000000-6.000000-3,6.000000-6.000000-4,6.000000-2.000000-4,7.000000-3.000000-3,6.000000-3.000000-5,4.000000-7.000000-3,4.000000-9.000000-7,3.000000-10.000000-5,3.000000-8.000000-6,1.000000-12.000000-2,1.000000-12.000000-1,-1.000000-13.000000 0,1.000000-12.000000 1,-4.000000-7.000000 1,-6.000000 1.000000 3,-6.000000-1.000000 4,-6.000000 1.000000 4,-4.000000 1.000000 2,1.000000 3.000000 1,-1.000000 3.000000 2,1.000000 4.000000 2,-6.000000 4.000000 0,-8.000000 6.000000 1,-10.000000 7.000000-1,-9.000000 6.000000 0,-7.000000 6.000000 0,-3.000000 6.000000 2,-3.000000 7.000000 0,-2.000000 6.000000 1,0.000000 9.000000-1,7.000000 13.000000 0,6.000000 12.000000-2,7.000000 13.000000-2</inkml:trace>
</inkml:ink>
</file>

<file path=ppt/ink/ink178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7:40"/>
    </inkml:context>
    <inkml:brush xml:id="br0">
      <inkml:brushProperty name="width" value="0.0393894873559475" units="cm"/>
      <inkml:brushProperty name="height" value="0.0393894873559475" units="cm"/>
      <inkml:brushProperty name="color" value="#F2395B"/>
      <inkml:brushProperty name="ignorePressure" value="0"/>
    </inkml:brush>
  </inkml:definitions>
  <inkml:trace contextRef="#ctx0" brushRef="#br0">35650.000000 34350.000000 558,'-27.000000'71.000000'125,"-3.000000"-5.000000"-29 ,-3.000000-7.000000-27,-2.000000-5.000000-29,-5.000000-3.000000-15,-2.000000 4.000000-6,-3.000000 3.000000-4,-3.000000 3.000000-5,-2.000000 1.000000-2,0.000000 1.000000 0,0.000000-1.000000-1,0.000000 1.000000 1,3.000000-3.000000-2,6.000000-2.000000-2,7.000000-3.000000-2,6.000000-3.000000-3,4.000000-2.000000-1,4.000000 0.000000-1,3.000000 0.000000 1,3.000000 0.000000-1,9.000000-7.000000-1,16.000000-11.000000 0,15.000000-14.000000-1,17.000000-11.000000-1,10.000000-7.000000-1,6.000000 0.000000-1,7.000000 0.000000-1,6.000000 0.000000-2,1.000000 0.000000-1,-3.000000 0.000000-1,-3.000000 0.000000-2,-2.000000 0.000000-1,-5.000000 0.000000 0,-2.000000 0.000000 0,-3.000000 0.000000 1,-3.000000 0.000000 1,-2.000000 0.000000-4,0.000000 0.000000-6,0.000000 0.000000-8,0.000000 0.000000-6,-4.000000-4.000000-4,-5.000000-5.000000 1,-7.000000-7.000000 0,-5.000000-5.000000 1</inkml:trace>
</inkml:ink>
</file>

<file path=ppt/ink/ink17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7:41"/>
    </inkml:context>
    <inkml:brush xml:id="br0">
      <inkml:brushProperty name="width" value="0.0421709977090359" units="cm"/>
      <inkml:brushProperty name="height" value="0.0421709977090359" units="cm"/>
      <inkml:brushProperty name="color" value="#F2395B"/>
      <inkml:brushProperty name="ignorePressure" value="0"/>
    </inkml:brush>
  </inkml:definitions>
  <inkml:trace contextRef="#ctx0" brushRef="#br0">36000.000000 35000.000000 521,'-25.000000'-47.000000'-10,"0.000000"6.000000"9 ,0.000000 7.000000 9,0.000000 6.000000 9,0.000000 12.000000 12,0.000000 19.000000 15,0.000000 19.000000 16,0.000000 19.000000 15,0.000000 19.000000 1,0.000000 23.000000-15,0.000000 22.000000-13,0.000000 22.000000-15,0.000000 8.000000-11,0.000000-2.000000-9,0.000000-3.000000-9,0.000000-3.000000-10,3.000000 1.000000-9,6.000000 6.000000-12,7.000000 7.000000-11,6.000000 6.000000-11,3.000000-12.000000-4,0.000000-27.000000 3,0.000000-28.000000 3,0.000000-28.000000 3,0.000000-17.000000 2,0.000000-2.000000 1,0.000000-3.000000 1,0.000000-3.000000 1</inkml:trace>
</inkml:ink>
</file>

<file path=ppt/ink/ink178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7:41"/>
    </inkml:context>
    <inkml:brush xml:id="br0">
      <inkml:brushProperty name="width" value="0.0450215041637421" units="cm"/>
      <inkml:brushProperty name="height" value="0.0450215041637421" units="cm"/>
      <inkml:brushProperty name="color" value="#F2395B"/>
      <inkml:brushProperty name="ignorePressure" value="0"/>
    </inkml:brush>
  </inkml:definitions>
  <inkml:trace contextRef="#ctx0" brushRef="#br0">37350.000000 34650.000000 488,'-49.000000'-88.000000'50,"4.000000"26.000000"-1 ,3.000000 24.000000-1,3.000000 26.000000 1,3.000000 16.000000-4,3.000000 10.000000-7,3.000000 10.000000-7,4.000000 9.000000-6,1.000000 7.000000-4,0.000000 7.000000-2,0.000000 6.000000-1,0.000000 7.000000-1,1.000000 0.000000-2,4.000000-2.000000-1,3.000000-3.000000-1,3.000000-3.000000 0,4.000000-2.000000-2,7.000000 0.000000-2,6.000000 0.000000-1,7.000000 0.000000-2,5.000000-2.000000-2,7.000000-3.000000-2,6.000000-3.000000-2,7.000000-2.000000-3,4.000000-3.000000 0,3.000000 1.000000-1,3.000000-1.000000 0,4.000000 1.000000 0,-3.000000 1.000000 0,-5.000000 3.000000-1,-7.000000 3.000000 0,-5.000000 4.000000 0,-8.000000 1.000000 0,-5.000000 0.000000 3,-7.000000 0.000000 3,-5.000000 0.000000 1,-8.000000 1.000000 2,-5.000000 4.000000 1,-7.000000 3.000000 1,-5.000000 3.000000 0,-8.000000-2.000000 1,-5.000000-6.000000-1,-7.000000-6.000000-1,-5.000000-6.000000 1,-8.000000-6.000000-3,-5.000000-2.000000-5,-7.000000-3.000000-4,-5.000000-3.000000-5,-3.000000-4.000000-5,4.000000-3.000000-6,3.000000-3.000000-6,3.000000-2.000000-7,4.000000-8.000000-4,7.000000-8.000000-2,6.000000-10.000000-3,7.000000-9.000000-2,5.000000-7.000000-1,7.000000-3.000000-1,6.000000-3.000000-1,7.000000-2.000000 0</inkml:trace>
</inkml:ink>
</file>

<file path=ppt/ink/ink178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7:41"/>
    </inkml:context>
    <inkml:brush xml:id="br0">
      <inkml:brushProperty name="width" value="0.0414433144032955" units="cm"/>
      <inkml:brushProperty name="height" value="0.0414433144032955" units="cm"/>
      <inkml:brushProperty name="color" value="#F2395B"/>
      <inkml:brushProperty name="ignorePressure" value="0"/>
    </inkml:brush>
  </inkml:definitions>
  <inkml:trace contextRef="#ctx0" brushRef="#br0">38300.000000 33500.000000 530,'23.000000'-80.000000'60,"-3.000000"41.000000"6 ,-3.000000 40.000000 8,-2.000000 42.000000 6,-3.000000 22.000000-6,1.000000 7.000000-19,-1.000000 6.000000-17,1.000000 7.000000-20,-3.000000-3.000000-13,-2.000000-8.000000-13,-3.000000-10.000000-10,-3.000000-9.000000-11,-1.000000-7.000000-13,4.000000-3.000000-15,3.000000-3.000000-16,3.000000-2.000000-14</inkml:trace>
</inkml:ink>
</file>

<file path=ppt/ink/ink1788.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7:44"/>
    </inkml:context>
    <inkml:brush xml:id="br0">
      <inkml:brushProperty name="width" value="0.0423384383320808" units="cm"/>
      <inkml:brushProperty name="height" value="0.0423384383320808" units="cm"/>
      <inkml:brushProperty name="color" value="#F2395B"/>
      <inkml:brushProperty name="ignorePressure" value="0"/>
    </inkml:brush>
  </inkml:definitions>
  <inkml:trace contextRef="#ctx0" brushRef="#br0">53300.000000 40300.000000 519,'-46.000000'-2.000000'-34,"10.000000"-3.000000"6 ,10.000000-3.000000 8,9.000000-2.000000 7,4.000000-5.000000 5,1.000000-2.000000 2,-1.000000-3.000000 2,1.000000-3.000000 3,-1.000000-1.000000 2,1.000000 4.000000 3,-1.000000 3.000000 1,1.000000 3.000000 3,-3.000000 3.000000 4,-2.000000 3.000000 8,-3.000000 3.000000 6,-3.000000 4.000000 7,8.000000 1.000000 6,23.000000 0.000000 5,22.000000 0.000000 6,22.000000 0.000000 6,8.000000 0.000000-3,-2.000000 0.000000-8,-3.000000 0.000000-10,-3.000000 0.000000-8,4.000000 0.000000-6,13.000000 0.000000-3,12.000000 0.000000-2,13.000000 0.000000-4,1.000000 0.000000-1,-9.000000 0.000000 0,-10.000000 0.000000-2,-8.000000 0.000000 1,-3.000000 0.000000-2,7.000000 0.000000-1,6.000000 0.000000-1,7.000000 0.000000-1,10.000000 0.000000-2,16.000000 0.000000-4,15.000000 0.000000-2,17.000000 0.000000-2,5.000000 0.000000-2,-3.000000 0.000000 0,-3.000000 0.000000 1,-2.000000 0.000000 0,-3.000000 0.000000 0,1.000000 0.000000 0,-1.000000 0.000000-1,1.000000 0.000000 0,-3.000000 0.000000 1,-2.000000 0.000000-1,-3.000000 0.000000 1,-3.000000 0.000000 1,-4.000000-2.000000-1,-3.000000-3.000000 0,-3.000000-3.000000-1,-2.000000-2.000000-1,-6.000000-1.000000 0,-6.000000 3.000000-2,-6.000000 3.000000-1,-6.000000 4.000000-2,-9.000000-1.000000-2,-8.000000-3.000000-2,-10.000000-3.000000-3,-9.000000-2.000000-2</inkml:trace>
</inkml:ink>
</file>

<file path=ppt/ink/ink178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7:45"/>
    </inkml:context>
    <inkml:brush xml:id="br0">
      <inkml:brushProperty name="width" value="0.0372729375958443" units="cm"/>
      <inkml:brushProperty name="height" value="0.0372729375958443" units="cm"/>
      <inkml:brushProperty name="color" value="#F2395B"/>
      <inkml:brushProperty name="ignorePressure" value="0"/>
    </inkml:brush>
  </inkml:definitions>
  <inkml:trace contextRef="#ctx0" brushRef="#br0">51600.000000 35050.000000 590,'-27.000000'-19.000000'3,"-3.000000"13.000000"5 ,-3.000000 12.000000 6,-2.000000 13.000000 6,-6.000000 12.000000 4,-6.000000 13.000000 3,-6.000000 12.000000 4,-6.000000 13.000000 3,-6.000000 9.000000-2,-2.000000 6.000000-5,-3.000000 7.000000-7,-3.000000 6.000000-6,1.000000 1.000000-4,6.000000-3.000000-3,7.000000-3.000000-2,6.000000-2.000000-3,3.000000-5.000000-2,0.000000-2.000000-1,0.000000-3.000000-1,0.000000-3.000000-2,1.000000-7.000000 0,4.000000-9.000000 0,3.000000-10.000000 1,3.000000-8.000000-1,3.000000-8.000000 3,3.000000-2.000000 4,3.000000-3.000000 4,4.000000-3.000000 4,10.000000-6.000000 1,19.000000-5.000000-1,19.000000-7.000000-2,19.000000-5.000000 0,13.000000-6.000000-1,10.000000-3.000000 2,10.000000-3.000000 1,9.000000-2.000000 1,6.000000-3.000000 1,3.000000 1.000000-1,3.000000-1.000000-1,4.000000 1.000000-1,2.000000 1.000000-4,4.000000 3.000000-8,3.000000 3.000000-6,3.000000 4.000000-8,-5.000000 1.000000-5,-12.000000 0.000000-3,-13.000000 0.000000-4,-12.000000 0.000000-3,-9.000000 1.000000-2,-2.000000 4.000000 2,-3.000000 3.000000 1,-3.000000 3.000000 1,-6.000000 1.000000 0,-5.000000 1.000000-2,-7.000000-1.000000-3,-5.000000 1.000000-2</inkml:trace>
</inkml:ink>
</file>

<file path=ppt/ink/ink17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2:42"/>
    </inkml:context>
    <inkml:brush xml:id="br0">
      <inkml:brushProperty name="width" value="0.0418649949133396" units="cm"/>
      <inkml:brushProperty name="height" value="0.0418649949133396" units="cm"/>
      <inkml:brushProperty name="color" value="#00BFF3"/>
      <inkml:brushProperty name="ignorePressure" value="0"/>
    </inkml:brush>
  </inkml:definitions>
  <inkml:trace contextRef="#ctx0" brushRef="#br0">38400.000000 31850.000000 525,'-49.000000'118.000000'173,"4.000000"-11.000000"-42 ,3.000000-14.000000-43,3.000000-11.000000-42,-1.000000-6.000000-25,-2.000000 4.000000-9,-3.000000 3.000000-8,-3.000000 3.000000-9,1.000000 1.000000-7,6.000000 1.000000-6,7.000000-1.000000-4,6.000000 1.000000-7,4.000000-7.000000-3,4.000000-12.000000-2,3.000000-13.000000-1,3.000000-12.000000-3,4.000000-15.000000 0,7.000000-15.000000 0,6.000000-15.000000 0,7.000000-16.000000 0,2.000000-8.000000 1,1.000000 0.000000 2,-1.000000 0.000000 2,1.000000 0.000000 3</inkml:trace>
</inkml:ink>
</file>

<file path=ppt/ink/ink179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7:45"/>
    </inkml:context>
    <inkml:brush xml:id="br0">
      <inkml:brushProperty name="width" value="0.0398785248398781" units="cm"/>
      <inkml:brushProperty name="height" value="0.0398785248398781" units="cm"/>
      <inkml:brushProperty name="color" value="#F2395B"/>
      <inkml:brushProperty name="ignorePressure" value="0"/>
    </inkml:brush>
  </inkml:definitions>
  <inkml:trace contextRef="#ctx0" brushRef="#br0">51750.000000 35700.000000 551,'-25.000000'-93.000000'1,"0.000000"17.000000"2 ,0.000000 15.000000 3,0.000000 16.000000 1,1.000000 9.000000 7,4.000000 3.000000 11,3.000000 3.000000 10,3.000000 4.000000 11,3.000000 11.000000 3,3.000000 23.000000-8,3.000000 22.000000-6,4.000000 22.000000-7,-3.000000 16.000000-3,-5.000000 14.000000-2,-7.000000 11.000000-1,-5.000000 14.000000-1,-4.000000 5.000000-2,0.000000 1.000000-3,0.000000-1.000000-3,0.000000 1.000000-2,0.000000-3.000000-5,0.000000-2.000000-4,0.000000-3.000000-4,0.000000-3.000000-5,1.000000-2.000000-1,4.000000 0.000000 1,3.000000 0.000000 1,3.000000 0.000000 1,3.000000-7.000000-5,3.000000-11.000000-15,3.000000-14.000000-14,4.000000-11.000000-13,4.000000-11.000000-7,6.000000-5.000000-1,7.000000-7.000000 0,6.000000-5.000000 0</inkml:trace>
</inkml:ink>
</file>

<file path=ppt/ink/ink1791.xml><?xml version="1.0" encoding="utf-8"?>
<inkml:ink xmlns:inkml="http://www.w3.org/2003/InkML">
  <annotation type="ScanImages2ExtractSignatures">1</annotation>
  <annotation type="ScanImagesWidth">-2030274640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7:46"/>
    </inkml:context>
    <inkml:brush xml:id="br0">
      <inkml:brushProperty name="width" value="0.0486792251467705" units="cm"/>
      <inkml:brushProperty name="height" value="0.0486792251467705" units="cm"/>
      <inkml:brushProperty name="color" value="#F2395B"/>
      <inkml:brushProperty name="ignorePressure" value="0"/>
    </inkml:brush>
  </inkml:definitions>
  <inkml:trace contextRef="#ctx0" brushRef="#br0">53000.000000 36050.000000 451,'0.000000'-91.000000'0,"0.000000"19.000000"-2 ,0.000000 19.000000 0,0.000000 19.000000-2,0.000000 9.000000 5,0.000000 0.000000 9,0.000000 0.000000 10,0.000000 0.000000 10,0.000000 0.000000 2,0.000000 0.000000-4,0.000000 0.000000-3,0.000000 0.000000-5,-10.000000 3.000000-4,-18.000000 6.000000-1,-19.000000 7.000000-2,-18.000000 6.000000-2,-7.000000 7.000000-1,6.000000 10.000000-1,7.000000 10.000000 1,6.000000 9.000000 0,-2.000000 12.000000 0,-9.000000 16.000000 1,-10.000000 15.000000 0,-8.000000 17.000000 2,0.000000 5.000000 0,14.000000-3.000000 1,11.000000-3.000000 0,14.000000-2.000000 2,7.000000-5.000000-1,3.000000-2.000000-3,3.000000-3.000000-1,4.000000-3.000000-3,4.000000-7.000000-1,6.000000-9.000000-2,7.000000-10.000000-2,6.000000-8.000000-2,13.000000-9.000000-2,23.000000-6.000000-4,22.000000-6.000000-2,22.000000-6.000000-4,8.000000-13.000000-3,-2.000000-19.000000-2,-3.000000-18.000000-4,-3.000000-19.000000-2,1.000000-15.000000-2,6.000000-8.000000 2,7.000000-10.000000 1,6.000000-9.000000 0,-4.000000-7.000000 2,-11.000000-3.000000 1,-14.000000-3.000000 0,-11.000000-2.000000 2,-7.000000-11.000000 0,0.000000-15.000000 0,0.000000-15.000000 1,0.000000-16.000000 1,-7.000000 1.000000 0,-11.000000 19.000000 4,-14.000000 19.000000 1,-11.000000 19.000000 3,-6.000000 13.000000 3,4.000000 10.000000 4,3.000000 10.000000 5,3.000000 9.000000 3,1.000000 7.000000 3,1.000000 7.000000 2,-1.000000 6.000000 3,1.000000 7.000000 2,-6.000000 15.000000 5,-8.000000 25.000000 8,-10.000000 25.000000 8,-9.000000 25.000000 8,-5.000000 12.000000-1,0.000000 1.000000-8,0.000000-1.000000-8,0.000000 1.000000-9,0.000000 4.000000-4,0.000000 9.000000-1,0.000000 10.000000 1,0.000000 10.000000-1,1.000000 10.000000-1,4.000000 13.000000-2,3.000000 12.000000-2,3.000000 13.000000-3,3.000000 4.000000-3,3.000000-3.000000-3,3.000000-3.000000-6,4.000000-2.000000-3,2.000000-6.000000-2,4.000000-6.000000 0,3.000000-6.000000 1,3.000000-6.000000 1,4.000000-9.000000-5,7.000000-8.000000-9,6.000000-10.000000-11,7.000000-9.000000-10,2.000000-10.000000-5,1.000000-9.000000-1,-1.000000-10.000000 0,1.000000-8.000000-2,-3.000000-9.000000 3,-2.000000-6.000000 6,-3.000000-6.000000 5,-3.000000-6.000000 5</inkml:trace>
</inkml:ink>
</file>

<file path=ppt/ink/ink179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7:46"/>
    </inkml:context>
    <inkml:brush xml:id="br0">
      <inkml:brushProperty name="width" value="0.0345242358744144" units="cm"/>
      <inkml:brushProperty name="height" value="0.0345242358744144" units="cm"/>
      <inkml:brushProperty name="color" value="#F2395B"/>
      <inkml:brushProperty name="ignorePressure" value="0"/>
    </inkml:brush>
  </inkml:definitions>
  <inkml:trace contextRef="#ctx0" brushRef="#br0">54500.000000 34650.000000 637,'-24.000000'-21.000000'5,"4.000000"10.000000"13 ,3.000000 10.000000 11,3.000000 9.000000 11,1.000000 6.000000 4,1.000000 3.000000-4,-1.000000 3.000000-5,1.000000 4.000000-4,-1.000000 8.000000-4,1.000000 17.000000-2,-1.000000 15.000000-4,1.000000 16.000000-3,-1.000000 4.000000-3,1.000000-6.000000-5,-1.000000-6.000000-6,1.000000-6.000000-4,-1.000000-6.000000-7,1.000000-2.000000-9,-1.000000-3.000000-10,1.000000-3.000000-9,1.000000-6.000000-6,3.000000-5.000000-3,3.000000-7.000000-3,4.000000-5.000000-4</inkml:trace>
</inkml:ink>
</file>

<file path=ppt/ink/ink179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7:47"/>
    </inkml:context>
    <inkml:brush xml:id="br0">
      <inkml:brushProperty name="width" value="0.0410283766686916" units="cm"/>
      <inkml:brushProperty name="height" value="0.0410283766686916" units="cm"/>
      <inkml:brushProperty name="color" value="#F2395B"/>
      <inkml:brushProperty name="ignorePressure" value="0"/>
    </inkml:brush>
  </inkml:definitions>
  <inkml:trace contextRef="#ctx0" brushRef="#br0">54800.000000 34800.000000 536,'-46.000000'93.000000'125,"10.000000"-11.000000"-27 ,10.000000-14.000000-28,9.000000-11.000000-29,4.000000-7.000000-15,1.000000 0.000000-3,-1.000000 0.000000-4,1.000000 0.000000-2,1.000000-2.000000-4,3.000000-3.000000-1,3.000000-3.000000-2,4.000000-2.000000-2,7.000000-9.000000-6,13.000000-12.000000-11,12.000000-13.000000-10,13.000000-12.000000-10,4.000000-12.000000-3,-3.000000-8.000000 1,-3.000000-10.000000 3,-2.000000-9.000000 3,-6.000000-7.000000 2,-6.000000-3.000000 3,-6.000000-3.000000 3,-6.000000-2.000000 4,-4.000000-1.000000 0,1.000000 3.000000 1,-1.000000 3.000000-1,1.000000 4.000000 0,-4.000000 4.000000 2,-6.000000 6.000000 5,-6.000000 7.000000 5,-6.000000 6.000000 4,-6.000000 6.000000 2,-2.000000 6.000000-2,-3.000000 7.000000-2,-3.000000 6.000000-1,-2.000000 4.000000-5,0.000000 4.000000-5,0.000000 3.000000-5,0.000000 3.000000-6,1.000000 3.000000-3,4.000000 3.000000-2,3.000000 3.000000-2,3.000000 4.000000-1</inkml:trace>
</inkml:ink>
</file>

<file path=ppt/ink/ink179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7:47"/>
    </inkml:context>
    <inkml:brush xml:id="br0">
      <inkml:brushProperty name="width" value="0.044884130358696" units="cm"/>
      <inkml:brushProperty name="height" value="0.044884130358696" units="cm"/>
      <inkml:brushProperty name="color" value="#F2395B"/>
      <inkml:brushProperty name="ignorePressure" value="0"/>
    </inkml:brush>
  </inkml:definitions>
  <inkml:trace contextRef="#ctx0" brushRef="#br0">55850.000000 34750.000000 490,'-24.000000'23.000000'3,"4.000000"-3.000000"7 ,3.000000-3.000000 8,3.000000-2.000000 6,1.000000 0.000000 5,1.000000 7.000000 4,-1.000000 6.000000 4,1.000000 7.000000 3,-1.000000 4.000000 0,1.000000 3.000000-2,-1.000000 3.000000-3,1.000000 4.000000-3,1.000000 4.000000-4,3.000000 6.000000-3,3.000000 7.000000-4,4.000000 6.000000-4,-1.000000 4.000000-3,-3.000000 4.000000 0,-3.000000 3.000000-3,-2.000000 3.000000-1,-1.000000-1.000000-1,3.000000-2.000000-1,3.000000-3.000000-2,4.000000-3.000000-2,2.000000-4.000000-1,4.000000-3.000000-3,3.000000-3.000000-1,3.000000-2.000000-4,-1.000000-5.000000 0,-2.000000-2.000000 1,-3.000000-3.000000 1,-3.000000-3.000000 1,-6.000000-6.000000-2,-5.000000-5.000000-4,-7.000000-7.000000-3,-5.000000-5.000000-5,-8.000000-6.000000 0,-5.000000-3.000000 2,-7.000000-3.000000 2,-5.000000-2.000000 2,-8.000000-5.000000 0,-5.000000-2.000000-3,-7.000000-3.000000-2,-5.000000-3.000000-3,0.000000-2.000000-1,10.000000 0.000000-2,10.000000 0.000000 0,9.000000 0.000000-1,6.000000-2.000000-4,3.000000-3.000000-6,3.000000-3.000000-7,4.000000-2.000000-7</inkml:trace>
</inkml:ink>
</file>

<file path=ppt/ink/ink17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7:47"/>
    </inkml:context>
    <inkml:brush xml:id="br0">
      <inkml:brushProperty name="width" value="0.0319868661463261" units="cm"/>
      <inkml:brushProperty name="height" value="0.0319868661463261" units="cm"/>
      <inkml:brushProperty name="color" value="#F2395B"/>
      <inkml:brushProperty name="ignorePressure" value="0"/>
    </inkml:brush>
  </inkml:definitions>
  <inkml:trace contextRef="#ctx0" brushRef="#br0">55500.000000 35500.000000 687,'71.000000'-47.000000'11,"-5.000000"6.000000"7 ,-7.000000 7.000000 9,-5.000000 6.000000 7,-4.000000 6.000000 5,0.000000 6.000000-2,0.000000 7.000000 1,0.000000 6.000000-2,0.000000 3.000000-4,0.000000 0.000000-9,0.000000 0.000000-10,0.000000 0.000000-9,-2.000000 4.000000-6,-3.000000 10.000000-4,-3.000000 10.000000-4,-2.000000 9.000000-5,-5.000000 2.000000-9,-2.000000-2.000000-17,-3.000000-3.000000-17,-3.000000-3.000000-16</inkml:trace>
</inkml:ink>
</file>

<file path=ppt/ink/ink179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7:48"/>
    </inkml:context>
    <inkml:brush xml:id="br0">
      <inkml:brushProperty name="width" value="0.0459459163248539" units="cm"/>
      <inkml:brushProperty name="height" value="0.0459459163248539" units="cm"/>
      <inkml:brushProperty name="color" value="#F2395B"/>
      <inkml:brushProperty name="ignorePressure" value="0"/>
    </inkml:brush>
  </inkml:definitions>
  <inkml:trace contextRef="#ctx0" brushRef="#br0">57300.000000 34850.000000 478,'-47.000000'3.000000'75,"6.000000"6.000000"-16 ,7.000000 7.000000-13,6.000000 6.000000-14,1.000000 4.000000-9,-3.000000 4.000000 0,-3.000000 3.000000 0,-2.000000 3.000000-2,-1.000000 3.000000-1,3.000000 3.000000 0,3.000000 3.000000-2,4.000000 4.000000-2,2.000000 1.000000 0,4.000000 0.000000-2,3.000000 0.000000-1,3.000000 0.000000-1,3.000000 1.000000-2,3.000000 4.000000-1,3.000000 3.000000-2,4.000000 3.000000 0,1.000000-1.000000-2,0.000000-2.000000-1,0.000000-3.000000-1,0.000000-3.000000-1,6.000000-6.000000-1,13.000000-5.000000-3,12.000000-7.000000-1,13.000000-5.000000-3,6.000000-4.000000-1,0.000000 0.000000 1,0.000000 0.000000 1,0.000000 0.000000 0,-2.000000 0.000000 0,-3.000000 0.000000 1,-3.000000 0.000000-1,-2.000000 0.000000-1,-6.000000 4.000000 3,-6.000000 10.000000 5,-6.000000 10.000000 4,-6.000000 9.000000 5,-9.000000 1.000000 2,-8.000000-6.000000 0,-10.000000-6.000000-1,-9.000000-6.000000 0,-10.000000-4.000000-1,-9.000000 1.000000-2,-10.000000-1.000000-3,-8.000000 1.000000-2,-8.000000-3.000000-4,-2.000000-2.000000-6,-3.000000-3.000000-7,-3.000000-3.000000-6,1.000000-4.000000-5,6.000000-3.000000-5,7.000000-3.000000-3,6.000000-2.000000-5,6.000000-6.000000-3,6.000000-6.000000-3,7.000000-6.000000-2,6.000000-6.000000-3</inkml:trace>
</inkml:ink>
</file>

<file path=ppt/ink/ink1797.xml><?xml version="1.0" encoding="utf-8"?>
<inkml:ink xmlns:inkml="http://www.w3.org/2003/InkML">
  <annotation type="ScanImages2ExtractSignatures">1</annotation>
  <annotation type="ScanImagesWidth">534334514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7:48"/>
    </inkml:context>
    <inkml:brush xml:id="br0">
      <inkml:brushProperty name="width" value="0.0406374484300613" units="cm"/>
      <inkml:brushProperty name="height" value="0.0406374484300613" units="cm"/>
      <inkml:brushProperty name="color" value="#F2395B"/>
      <inkml:brushProperty name="ignorePressure" value="0"/>
    </inkml:brush>
  </inkml:definitions>
  <inkml:trace contextRef="#ctx0" brushRef="#br0">58500.000000 33950.000000 541,'-22.000000'-27.000000'3,"6.000000"-3.000000"7 ,7.000000-3.000000 6,6.000000-2.000000 6,6.000000 14.000000 12,6.000000 35.000000 17,7.000000 35.000000 16,6.000000 34.000000 18,-1.000000 17.000000-5,-5.000000 0.000000-24,-7.000000 0.000000-26,-5.000000 0.000000-26,-3.000000 0.000000-14,4.000000 0.000000-5,3.000000 0.000000-6,3.000000 0.000000-5,-1.000000-8.000000-10,-2.000000-16.000000-16,-3.000000-15.000000-16,-3.000000-15.000000-17</inkml:trace>
</inkml:ink>
</file>

<file path=ppt/ink/ink179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7:54"/>
    </inkml:context>
    <inkml:brush xml:id="br0">
      <inkml:brushProperty name="width" value="0.0352293476462364" units="cm"/>
      <inkml:brushProperty name="height" value="0.0352293476462364" units="cm"/>
      <inkml:brushProperty name="color" value="#F2395B"/>
      <inkml:brushProperty name="ignorePressure" value="0"/>
    </inkml:brush>
  </inkml:definitions>
  <inkml:trace contextRef="#ctx0" brushRef="#br0">35502.000000 40391.000000 624,'-5.000000'-62.000000'16,"-9.000000"28.000000"12 ,-10.000000 29.000000 11,-10.000000 29.000000 12,-14.000000 24.000000-1,-19.000000 20.000000-11,-20.000000 18.000000-11,-18.000000 20.000000-12,-9.000000 12.000000-7,4.000000 7.000000-2,2.000000 6.000000-2,4.000000 7.000000-2,6.000000-3.000000-3,10.000000-14.000000 0,10.000000-12.000000-2,9.000000-13.000000-1,8.000000-9.000000 0,7.000000-7.000000 0,6.000000-6.000000 1,6.000000-7.000000 1,7.000000-6.000000 0,6.000000-7.000000 2,7.000000-6.000000 0,6.000000-6.000000 1,9.000000-9.000000 1,14.000000-9.000000 0,12.000000-9.000000 0,13.000000-10.000000 0,14.000000-9.000000 1,17.000000-5.000000 3,15.000000-7.000000 2,17.000000-7.000000 2,9.000000-4.000000 0,3.000000-3.000000-1,4.000000-4.000000-2,2.000000-3.000000-2,1.000000-1.000000 0,-4.000000-1.000000-2,-2.000000 1.000000 0,-4.000000 0.000000-1,-5.000000 4.000000-3,-6.000000 10.000000-3,-6.000000 9.000000-4,-7.000000 11.000000-3,-5.000000 4.000000-5,-3.000000 0.000000-2,-3.000000 0.000000-2,-4.000000 0.000000-4,-5.000000 0.000000-2,-11.000000 0.000000-1,-9.000000 0.000000-1,-9.000000 0.000000-2,-9.000000 3.000000 0,-6.000000 6.000000 1,-6.000000 7.000000 1,-7.000000 7.000000 2,-8.000000-1.000000 0,-9.000000-6.000000-3,-10.000000-6.000000-2,-10.000000-7.000000-3</inkml:trace>
</inkml:ink>
</file>

<file path=ppt/ink/ink1799.xml><?xml version="1.0" encoding="utf-8"?>
<inkml:ink xmlns:inkml="http://www.w3.org/2003/InkML">
  <annotation type="ScanImages2ExtractSignatures">1</annotation>
  <annotation type="ScanImagesWidth">-2128240096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7:54"/>
    </inkml:context>
    <inkml:brush xml:id="br0">
      <inkml:brushProperty name="width" value="0.0356058217585087" units="cm"/>
      <inkml:brushProperty name="height" value="0.0356058217585087" units="cm"/>
      <inkml:brushProperty name="color" value="#F2395B"/>
      <inkml:brushProperty name="ignorePressure" value="0"/>
    </inkml:brush>
  </inkml:definitions>
  <inkml:trace contextRef="#ctx0" brushRef="#br0">35502.000000 40852.000000 617,'-2.000000'-46.000000'-7,"-2.000000"9.000000"9 ,-4.000000 10.000000 10,-4.000000 9.000000 11,0.000000 12.000000 6,-1.000000 12.000000 5,0.000000 13.000000 5,0.000000 14.000000 4,0.000000 13.000000 0,1.000000 16.000000-6,-1.000000 17.000000-6,0.000000 15.000000-5,0.000000 12.000000-5,0.000000 6.000000-3,0.000000 7.000000-4,1.000000 5.000000-3,-4.000000 5.000000-5,-7.000000-1.000000-6,-6.000000 0.000000-5,-6.000000 0.000000-8,0.000000-2.000000-5,6.000000-2.000000-6,7.000000-4.000000-6,6.000000-3.000000-7,5.000000-10.000000-4,2.000000-16.000000-2,5.000000-16.000000-2,2.000000-15.000000-3</inkml:trace>
</inkml:ink>
</file>

<file path=ppt/ink/ink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3:22"/>
    </inkml:context>
    <inkml:brush xml:id="br0">
      <inkml:brushProperty name="width" value="0.0501802787184715" units="cm"/>
      <inkml:brushProperty name="height" value="0.0501802787184715" units="cm"/>
      <inkml:brushProperty name="color" value="#F2385B"/>
      <inkml:brushProperty name="ignorePressure" value="0"/>
    </inkml:brush>
  </inkml:definitions>
  <inkml:trace contextRef="#ctx0" brushRef="#br0">55900.000000 34600.000000 438,'-29.000000'-18.000000'41,"-5.000000"17.000000"2 ,-7.000000 15.000000 3,-5.000000 16.000000 1,-4.000000 9.000000-1,0.000000 3.000000-7,0.000000 3.000000-7,0.000000 4.000000-7,-5.000000 10.000000-4,-9.000000 19.000000-4,-10.000000 19.000000-3,-8.000000 19.000000-2,-3.000000 5.000000-5,7.000000-5.000000-5,6.000000-7.000000-5,7.000000-5.000000-4,7.000000-11.000000-6,9.000000-11.000000-3,10.000000-14.000000-5,10.000000-11.000000-3,8.000000-17.000000-8,10.000000-18.000000-9,10.000000-19.000000-9,9.000000-18.000000-9,12.000000-23.000000 1,16.000000-24.000000 11,15.000000-26.000000 10,17.000000-24.000000 10,7.000000-12.000000 8,0.000000 4.000000 4,0.000000 3.000000 5,0.000000 3.000000 3,-5.000000 6.000000 4,-9.000000 9.000000 0,-10.000000 10.000000 0,-8.000000 10.000000 2,-8.000000 8.000000 3,-2.000000 10.000000 4,-3.000000 10.000000 5,-3.000000 9.000000 4,-2.000000 6.000000 6,0.000000 3.000000 5,0.000000 3.000000 6,0.000000 4.000000 6,0.000000 5.000000 2,0.000000 10.000000-1,0.000000 10.000000-1,0.000000 9.000000-2,-2.000000 9.000000-2,-3.000000 9.000000-4,-3.000000 10.000000-3,-2.000000 10.000000-3,-1.000000 10.000000-1,3.000000 13.000000 0,3.000000 12.000000 1,4.000000 13.000000 0,-3.000000 6.000000 0,-5.000000 0.000000-4,-7.000000 0.000000-2,-5.000000 0.000000-3,-3.000000 0.000000-2,4.000000 0.000000-2,3.000000 0.000000-2,3.000000 0.000000-1,1.000000-5.000000-2,1.000000-9.000000 1,-1.000000-10.000000 1,1.000000-8.000000 0,10.000000-25.000000-3,22.000000-36.000000-5,22.000000-39.000000-4,23.000000-36.000000-6,8.000000-26.000000-1,-3.000000-12.000000 3,-3.000000-13.000000 2,-2.000000-12.000000 3,-5.000000-4.000000 0,-2.000000 7.000000 0,-3.000000 6.000000-2,-3.000000 7.000000-1,-7.000000 7.000000-2,-9.000000 9.000000-2,-10.000000 10.000000-3,-8.000000 10.000000-2</inkml:trace>
</inkml:ink>
</file>

<file path=ppt/ink/ink18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2:43"/>
    </inkml:context>
    <inkml:brush xml:id="br0">
      <inkml:brushProperty name="width" value="0.0477922856807709" units="cm"/>
      <inkml:brushProperty name="height" value="0.0477922856807709" units="cm"/>
      <inkml:brushProperty name="color" value="#00BFF3"/>
      <inkml:brushProperty name="ignorePressure" value="0"/>
    </inkml:brush>
  </inkml:definitions>
  <inkml:trace contextRef="#ctx0" brushRef="#br0">38450.000000 31900.000000 460,'25.000000'-19.000000'18,"0.000000"13.000000"14 ,0.000000 12.000000 12,0.000000 13.000000 14,-4.000000 9.000000 1,-5.000000 6.000000-10,-7.000000 7.000000-10,-5.000000 6.000000-10,-3.000000 4.000000-5,4.000000 4.000000 0,3.000000 3.000000-1,3.000000 3.000000 0,-1.000000 3.000000 0,-2.000000 3.000000-4,-3.000000 3.000000-2,-3.000000 4.000000-2,1.000000-1.000000-2,6.000000-3.000000-3,7.000000-3.000000-1,6.000000-2.000000-2,4.000000-6.000000-3,4.000000-6.000000-4,3.000000-6.000000-3,3.000000-6.000000-4,1.000000-13.000000-2,1.000000-19.000000 0,-1.000000-18.000000 1,1.000000-19.000000 1,1.000000-16.000000 0,3.000000-12.000000 2,3.000000-13.000000 1,4.000000-12.000000 2,4.000000-12.000000 0,6.000000-8.000000 0,7.000000-10.000000 0,6.000000-9.000000 0,-1.000000-2.000000 0,-5.000000 6.000000 0,-7.000000 7.000000 1,-5.000000 6.000000 0,-8.000000 7.000000 0,-5.000000 10.000000-2,-7.000000 10.000000-2,-5.000000 9.000000-1</inkml:trace>
</inkml:ink>
</file>

<file path=ppt/ink/ink1800.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7:55"/>
    </inkml:context>
    <inkml:brush xml:id="br0">
      <inkml:brushProperty name="width" value="0.0453401058912277" units="cm"/>
      <inkml:brushProperty name="height" value="0.0453401058912277" units="cm"/>
      <inkml:brushProperty name="color" value="#F2395B"/>
      <inkml:brushProperty name="ignorePressure" value="0"/>
    </inkml:brush>
  </inkml:definitions>
  <inkml:trace contextRef="#ctx0" brushRef="#br0">36885.000000 41672.000000 485,'-1.000000'-48.000000'24,"-4.000000"7.000000"1 ,-3.000000 5.000000 1,-3.000000 7.000000 0,0.000000 4.000000-1,3.000000-1.000000-3,3.000000 1.000000-5,3.000000-1.000000-3,2.000000 0.000000-3,0.000000 1.000000-2,0.000000-1.000000-3,0.000000 1.000000-3,-1.000000-1.000000-1,-4.000000 0.000000-1,-3.000000 1.000000 0,-3.000000-1.000000 0,-2.000000 0.000000-1,0.000000 1.000000 1,0.000000-1.000000 0,0.000000 1.000000 1,-6.000000 2.000000 1,-13.000000 7.000000 0,-13.000000 7.000000 2,-12.000000 5.000000 1,-7.000000 14.000000 0,0.000000 19.000000 0,0.000000 19.000000-1,0.000000 19.000000 1,-1.000000 11.000000-1,1.000000 4.000000 1,0.000000 3.000000 0,0.000000 3.000000 1,4.000000 3.000000 0,5.000000 4.000000 1,7.000000 3.000000 0,6.000000 2.000000 0,7.000000-4.000000 0,6.000000-12.000000-1,7.000000-14.000000 0,6.000000-12.000000-2,11.000000-10.000000-1,16.000000-7.000000-1,16.000000-5.000000-1,17.000000-7.000000-2,8.000000-9.000000-2,4.000000-8.000000-2,4.000000-11.000000-3,2.000000-9.000000-3,4.000000-9.000000-1,3.000000-11.000000-2,3.000000-8.000000-1,3.000000-11.000000-1,0.000000-7.000000-1,-3.000000-7.000000-1,-3.000000-6.000000-1,-3.000000-7.000000-1,-2.000000-9.000000 0,0.000000-13.000000 0,0.000000-13.000000 1,0.000000-13.000000 0,-2.000000-5.000000 1,-2.000000 4.000000 1,-4.000000 3.000000 1,-3.000000 3.000000 1,0.000000-5.000000 2,3.000000-12.000000 1,3.000000-13.000000 2,3.000000-13.000000 1,-6.000000 4.000000 2,-16.000000 23.000000 3,-16.000000 23.000000 3,-16.000000 22.000000 2,-6.000000 14.000000 2,3.000000 7.000000 2,3.000000 6.000000 1,3.000000 7.000000 1,0.000000 6.000000 2,-3.000000 6.000000 2,-3.000000 7.000000 3,-3.000000 6.000000 2,-4.000000 10.000000 5,-3.000000 12.000000 9,-3.000000 14.000000 7,-3.000000 12.000000 7,-2.000000 13.000000 1,0.000000 13.000000-7,0.000000 12.000000-9,1.000000 14.000000-6,-1.000000 4.000000-6,0.000000-3.000000-2,0.000000-3.000000-1,1.000000-3.000000-3,-3.000000 1.000000-1,-3.000000 7.000000 0,-2.000000 6.000000 0,-4.000000 6.000000 1,0.000000 4.000000-1,3.000000-1.000000-2,3.000000 1.000000-2,4.000000 0.000000-2,1.000000 3.000000-2,0.000000 6.000000-2,1.000000 7.000000-4,-1.000000 6.000000-1,1.000000 1.000000-3,4.000000-2.000000-4,3.000000-4.000000-4,4.000000-3.000000-3,4.000000-3.000000-4,7.000000-3.000000-5,6.000000-4.000000-5,6.000000-3.000000-5,4.000000-7.000000-2,-1.000000-14.000000 2,1.000000-12.000000 0,0.000000-13.000000 1,1.000000-8.000000 0,3.000000-4.000000-4,4.000000-2.000000-3,3.000000-4.000000-3</inkml:trace>
</inkml:ink>
</file>

<file path=ppt/ink/ink1801.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7:55"/>
    </inkml:context>
    <inkml:brush xml:id="br0">
      <inkml:brushProperty name="width" value="0.0414918996393681" units="cm"/>
      <inkml:brushProperty name="height" value="0.0414918996393681" units="cm"/>
      <inkml:brushProperty name="color" value="#F2395B"/>
      <inkml:brushProperty name="ignorePressure" value="0"/>
    </inkml:brush>
  </inkml:definitions>
  <inkml:trace contextRef="#ctx0" brushRef="#br0">39140.000000 40033.000000 530,'0.000000'-73.000000'-38,"0.000000"11.000000"16 ,0.000000 9.000000 15,0.000000 10.000000 15,0.000000 5.000000 8,0.000000-1.000000 2,0.000000 1.000000 0,0.000000-1.000000 2,0.000000 2.000000-1,0.000000 4.000000-1,0.000000 2.000000-2,0.000000 4.000000-1,-5.000000 3.000000-1,-9.000000 3.000000 1,-10.000000 4.000000 1,-10.000000 2.000000 1,-6.000000 7.000000 0,-3.000000 10.000000-2,-4.000000 9.000000-3,-2.000000 10.000000-1,-2.000000 8.000000-2,-1.000000 6.000000 1,1.000000 7.000000 1,0.000000 6.000000-1,3.000000 3.000000 1,6.000000 0.000000 0,7.000000 0.000000 0,6.000000 1.000000 0,5.000000-3.000000-1,3.000000-2.000000-1,4.000000-4.000000-2,2.000000-3.000000 0,7.000000-2.000000-4,10.000000 1.000000-2,9.000000-1.000000-5,10.000000 1.000000-3,8.000000-6.000000-3,6.000000-9.000000-3,7.000000-9.000000-3,6.000000-11.000000-3,5.000000-7.000000 0,3.000000-6.000000 1,3.000000-7.000000 1,3.000000-7.000000 2,-1.000000-4.000000 0,-6.000000-3.000000-1,-7.000000-4.000000-2,-7.000000-3.000000-1,-4.000000-1.000000 1,-3.000000-1.000000 5,-4.000000 1.000000 4,-3.000000-1.000000 5,-3.000000 3.000000 5,-3.000000 2.000000 9,-3.000000 4.000000 9,-4.000000 2.000000 8,-7.000000 14.000000 7,-14.000000 22.000000 7,-12.000000 22.000000 7,-13.000000 23.000000 6,-5.000000 10.000000-2,3.000000-4.000000-10,4.000000-3.000000-11,3.000000-3.000000-10,0.000000 8.000000-8,-4.000000 19.000000-7,-2.000000 19.000000-5,-4.000000 19.000000-5,-3.000000 20.000000-9,-4.000000 19.000000-11,-2.000000 19.000000-11,-4.000000 20.000000-12,4.000000-7.000000-8,9.000000-33.000000-5,10.000000-31.000000-6,9.000000-32.000000-6</inkml:trace>
</inkml:ink>
</file>

<file path=ppt/ink/ink180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8:07"/>
    </inkml:context>
    <inkml:brush xml:id="br0">
      <inkml:brushProperty name="width" value="0.0275519154965878" units="cm"/>
      <inkml:brushProperty name="height" value="0.0275519154965878" units="cm"/>
      <inkml:brushProperty name="color" value="#F2395B"/>
      <inkml:brushProperty name="ignorePressure" value="0"/>
    </inkml:brush>
  </inkml:definitions>
  <inkml:trace contextRef="#ctx0" brushRef="#br0">21104.000000 17436.000000 798,'24.000000'26.000000'56,"-3.000000"-1.000000"-12 ,-4.000000 1.000000-11,-2.000000-1.000000-11,-3.000000 1.000000-8,1.000000 0.000000-5,0.000000-1.000000-4,0.000000 1.000000-6,0.000000-1.000000-1,0.000000 1.000000 2,-1.000000 0.000000 0,1.000000-1.000000 1,1.000000 1.000000 2,4.000000 0.000000 0,3.000000-1.000000 0,3.000000 1.000000 1,1.000000-2.000000 0,1.000000-3.000000-2,0.000000-4.000000-1,-1.000000-2.000000-2,-1.000000-1.000000 0,-3.000000 4.000000 0,-3.000000 3.000000 1,-4.000000 3.000000 1,1.000000 1.000000-1,2.000000 1.000000 1,4.000000-1.000000 0,3.000000 1.000000-1,2.000000 0.000000 1,-1.000000-1.000000-3,1.000000 1.000000-1,0.000000-1.000000-1,-1.000000 3.000000-2,1.000000 2.000000 0,-1.000000 4.000000-1,1.000000 3.000000-1,-2.000000-1.000000 0,-3.000000-2.000000 0,-4.000000-4.000000 1,-2.000000-2.000000 0,-2.000000-3.000000 1,0.000000 1.000000 0,-1.000000 0.000000 0,1.000000-1.000000 0,2.000000-1.000000-1,2.000000-3.000000-1,4.000000-3.000000-1,3.000000-4.000000-3,0.000000 0.000000 1,-3.000000 4.000000 1,-4.000000 3.000000 2,-2.000000 3.000000 1,-1.000000 0.000000-4,4.000000-3.000000-9,3.000000-4.000000-10,3.000000-2.000000-10</inkml:trace>
</inkml:ink>
</file>

<file path=ppt/ink/ink1803.xml><?xml version="1.0" encoding="utf-8"?>
<inkml:ink xmlns:inkml="http://www.w3.org/2003/InkML">
  <annotation type="ScanImages2ExtractSignatures">1</annotation>
  <annotation type="ScanImagesWidth">966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8:14"/>
    </inkml:context>
    <inkml:brush xml:id="br0">
      <inkml:brushProperty name="width" value="0.0332020968198776" units="cm"/>
      <inkml:brushProperty name="height" value="0.0332020968198776" units="cm"/>
      <inkml:brushProperty name="color" value="#F2395B"/>
      <inkml:brushProperty name="ignorePressure" value="0"/>
    </inkml:brush>
  </inkml:definitions>
  <inkml:trace contextRef="#ctx0" brushRef="#br0">22180.000000 19076.000000 662,'0.000000'-48.000000'-14,"0.000000"6.000000"7 ,0.000000 7.000000 6,0.000000 6.000000 8,4.000000 5.000000 4,11.000000 3.000000 1,9.000000 3.000000 0,10.000000 4.000000 1,4.000000 3.000000 0,0.000000 3.000000-2,1.000000 3.000000-2,-1.000000 3.000000-2,1.000000 2.000000-2,-1.000000 0.000000-1,1.000000 0.000000-3,-1.000000 0.000000-1,-4.000000 4.000000-1,-10.000000 5.000000 0,-10.000000 7.000000 1,-9.000000 7.000000 0,-5.000000 2.000000 0,0.000000 1.000000 1,0.000000-1.000000 2,0.000000 1.000000 0,-3.000000-2.000000 1,-7.000000-3.000000-1,-6.000000-3.000000-1,-6.000000-4.000000-1,-6.000000-1.000000-1,-2.000000 0.000000-2,-4.000000-1.000000-1,-2.000000 1.000000-1,0.000000-6.000000-2,8.000000-14.000000-1,5.000000-12.000000-1,7.000000-13.000000-1,5.000000-5.000000 0,3.000000 3.000000 4,3.000000 4.000000 2,3.000000 3.000000 3,4.000000 1.000000 1,3.000000 1.000000 0,3.000000-1.000000-1,3.000000 0.000000-1,5.000000 2.000000 2,7.000000 4.000000 5,5.000000 2.000000 3,8.000000 4.000000 5,2.000000 2.000000 2,0.000000 4.000000-1,1.000000 3.000000 0,-1.000000 4.000000 0,-3.000000 4.000000-1,-6.000000 7.000000-2,-6.000000 6.000000-1,-7.000000 6.000000-3,-6.000000 5.000000-1,-7.000000 4.000000-2,-6.000000 2.000000-2,-7.000000 4.000000-1,-6.000000 2.000000-1,-7.000000-1.000000-2,-6.000000 1.000000 1,-6.000000-1.000000-2,-3.000000 0.000000 1,0.000000 1.000000-1,-1.000000-1.000000 1,1.000000 1.000000 0,1.000000-4.000000 0,3.000000-6.000000-1,4.000000-7.000000 1,2.000000-6.000000-1,3.000000-5.000000 0,-1.000000-3.000000 1,1.000000-3.000000-1,-1.000000-3.000000 0,2.000000-7.000000 0,3.000000-9.000000-1,4.000000-10.000000-2,2.000000-10.000000-1,6.000000-6.000000 0,5.000000-3.000000 1,8.000000-4.000000 0,5.000000-2.000000 0,6.000000-1.000000 2,2.000000 3.000000 0,4.000000 4.000000 1,3.000000 3.000000 0,2.000000 3.000000 2,-1.000000 4.000000-1,1.000000 2.000000 2,-1.000000 4.000000-1,1.000000 5.000000 2,0.000000 6.000000 2,-1.000000 6.000000 2,1.000000 7.000000 3,0.000000 3.000000 1,-1.000000 0.000000 3,1.000000 0.000000 2,-1.000000 0.000000 2,-1.000000 5.000000 1,-3.000000 9.000000-1,-3.000000 10.000000-2,-4.000000 10.000000 0,-3.000000 4.000000-2,-3.000000 1.000000-4,-3.000000-1.000000-3,-3.000000 0.000000-4,-4.000000-1.000000-1,-3.000000-3.000000-1,-3.000000-4.000000 0,-3.000000-2.000000-1,-1.000000-1.000000 1,-1.000000 3.000000-1,0.000000 4.000000 1,0.000000 3.000000 0,-1.000000-2.000000-1,-4.000000-6.000000 1,-3.000000-7.000000 1,-3.000000-6.000000-1,-3.000000-5.000000 1,-3.000000-3.000000 0,-4.000000-3.000000 0,-3.000000-3.000000 1,2.000000-5.000000-2,6.000000-7.000000-1,7.000000-6.000000-2,6.000000-6.000000-1,4.000000-6.000000-2,4.000000-2.000000-1,4.000000-4.000000 0,2.000000-3.000000-1,2.000000-1.000000 0,0.000000 0.000000 1,0.000000-1.000000 0,0.000000 1.000000 1,2.000000 1.000000 2,2.000000 3.000000 0,4.000000 4.000000 1,4.000000 3.000000 1,4.000000 3.000000 1,6.000000 3.000000 0,7.000000 3.000000 2,6.000000 4.000000 0,2.000000 4.000000 2,-3.000000 7.000000 2,-4.000000 6.000000 4,-3.000000 7.000000 1,-5.000000 4.000000 2,-5.000000 4.000000-2,-8.000000 3.000000-2,-6.000000 3.000000-1,-3.000000 4.000000-1,0.000000 8.000000-1,0.000000 5.000000 0,0.000000 7.000000-1,-1.000000 2.000000 0,-4.000000-4.000000 0,-3.000000-2.000000-1,-3.000000-4.000000-1,-2.000000-4.000000 0,0.000000-2.000000 0,1.000000-3.000000 1,-1.000000-4.000000-1,-2.000000-2.000000 1,-2.000000 1.000000-2,-4.000000 0.000000-1,-3.000000-1.000000 0,-2.000000-1.000000-1,0.000000-3.000000-1,1.000000-3.000000-1,-1.000000-4.000000 1,2.000000-7.000000-3,3.000000-14.000000-2,4.000000-12.000000-2,2.000000-13.000000-3,4.000000-10.000000-2,3.000000-6.000000 0,3.000000-6.000000-2,4.000000-7.000000 0,4.000000-2.000000 1,6.000000 4.000000 3,7.000000 3.000000 3,7.000000 3.000000 3,1.000000 4.000000 1,-3.000000 2.000000-1,-4.000000 4.000000 0,-2.000000 3.000000-1,-1.000000 6.000000 1,4.000000 10.000000 6,3.000000 10.000000 4,3.000000 9.000000 5,1.000000 8.000000 1,1.000000 7.000000-3,0.000000 6.000000-4,-1.000000 6.000000-2,-1.000000 7.000000-5,-3.000000 6.000000-6,-3.000000 7.000000-6,-4.000000 6.000000-6,-1.000000 0.000000-7,0.000000-6.000000-6,0.000000-7.000000-6,-1.000000-6.000000-7</inkml:trace>
</inkml:ink>
</file>

<file path=ppt/ink/ink1804.xml><?xml version="1.0" encoding="utf-8"?>
<inkml:ink xmlns:inkml="http://www.w3.org/2003/InkML">
  <annotation type="ScanImages2ExtractSignatures">1</annotation>
  <annotation type="ScanImagesWidth">973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8:42"/>
    </inkml:context>
    <inkml:brush xml:id="br0">
      <inkml:brushProperty name="width" value="0.0470361448824406" units="cm"/>
      <inkml:brushProperty name="height" value="0.0470361448824406" units="cm"/>
      <inkml:brushProperty name="color" value="#F2395B"/>
      <inkml:brushProperty name="ignorePressure" value="0"/>
    </inkml:brush>
  </inkml:definitions>
  <inkml:trace contextRef="#ctx0" brushRef="#br0">54153.000000 52432.000000 467,'-24.000000'-91.000000'3,"3.000000"22.000000"5 ,4.000000 23.000000 4,2.000000 22.000000 7,7.000000 11.000000 4,10.000000 0.000000 6,9.000000 0.000000 6,10.000000 1.000000 5,8.000000 2.000000 0,6.000000 7.000000-8,7.000000 6.000000-7,6.000000 7.000000-7,3.000000 2.000000-4,0.000000 1.000000-2,0.000000 0.000000-2,1.000000 0.000000-1,-1.000000-2.000000-1,0.000000-3.000000 0,0.000000-3.000000-2,1.000000-3.000000 1,2.000000-2.000000-2,7.000000 0.000000 0,6.000000 0.000000 0,7.000000 0.000000 0,4.000000-2.000000-2,4.000000-3.000000 0,3.000000-3.000000 0,3.000000-3.000000-2,3.000000-2.000000 0,4.000000 0.000000 1,2.000000 0.000000 1,4.000000 1.000000 0,2.000000-1.000000 0,-1.000000 0.000000 0,1.000000 0.000000 1,-1.000000 0.000000-1,-1.000000 2.000000 1,-3.000000 3.000000 0,-4.000000 3.000000 0,-3.000000 4.000000 0,-4.000000 1.000000 1,-7.000000 0.000000-1,-6.000000 0.000000 1,-7.000000 0.000000-1,-2.000000 0.000000 0,4.000000 0.000000-1,3.000000 0.000000 1,4.000000 0.000000-1,-3.000000 0.000000 0,-5.000000 0.000000 0,-7.000000 0.000000 0,-7.000000 0.000000 0,-4.000000 1.000000 0,-4.000000 4.000000 0,-3.000000 3.000000 0,-3.000000 3.000000 0,-1.000000 2.000000 0,-1.000000 0.000000 0,0.000000 0.000000 1,1.000000 0.000000-1,1.000000-1.000000 0,3.000000 1.000000-1,4.000000 0.000000 0,2.000000 0.000000-1,2.000000-2.000000 0,1.000000-3.000000 0,-1.000000-3.000000 0,0.000000-3.000000 0,1.000000-2.000000 1,-1.000000 0.000000 0,0.000000 0.000000-1,0.000000 0.000000 1,2.000000 0.000000 0,3.000000 0.000000 0,3.000000 0.000000-1,4.000000 0.000000 0,1.000000 0.000000-1,0.000000 0.000000 1,0.000000 0.000000-1,0.000000 0.000000 0,0.000000 0.000000-1,0.000000 0.000000 0,0.000000 0.000000 0,0.000000 0.000000-1,0.000000 1.000000 0,0.000000 4.000000-1,0.000000 3.000000 1,0.000000 3.000000-1,2.000000 2.000000 1,3.000000 0.000000 0,3.000000 0.000000 0,3.000000-1.000000 0,2.000000 0.000000 0,0.000000-4.000000 0,0.000000-4.000000 0,0.000000-2.000000 0,-1.000000 0.000000 1,1.000000 2.000000 0,0.000000 4.000000 1,0.000000 4.000000 1,-2.000000 0.000000 0,-3.000000 1.000000 0,-3.000000 0.000000-1,-3.000000 0.000000 0,-2.000000 0.000000 0,0.000000-1.000000 1,0.000000 1.000000 0,0.000000 0.000000 1,2.000000 0.000000-1,3.000000 0.000000 1,3.000000 0.000000-1,3.000000-1.000000 0,3.000000 0.000000 0,4.000000-4.000000 0,3.000000-4.000000 0,3.000000-2.000000-1,3.000000-4.000000 0,4.000000-2.000000 1,2.000000-4.000000-1,4.000000-4.000000 1,2.000000 0.000000 0,-1.000000-1.000000-1,0.000000 0.000000 0,1.000000 0.000000 0,1.000000-1.000000 0,3.000000-4.000000 1,4.000000-3.000000 0,3.000000-3.000000 1,-1.000000 2.000000 1,-2.000000 6.000000 0,-4.000000 6.000000 0,-3.000000 7.000000 1,-1.000000 1.000000-1,-1.000000-2.000000 0,1.000000-4.000000-1,-1.000000-4.000000-1,2.000000 0.000000-1,3.000000-1.000000 0,4.000000 0.000000 0,3.000000 0.000000 1,-1.000000 2.000000-2,-2.000000 3.000000 1,-4.000000 3.000000 0,-3.000000 4.000000 0,-1.000000-1.000000-1,-1.000000-3.000000 1,1.000000-3.000000 0,-1.000000-3.000000-1,-1.000000 0.000000 1,-3.000000 3.000000 0,-4.000000 3.000000-1,-3.000000 3.000000 1,-3.000000 1.000000 0,-3.000000-4.000000 0,-3.000000-3.000000-1,-3.000000-3.000000 0,-3.000000-1.000000 0,1.000000 4.000000 0,0.000000 4.000000-1,0.000000 2.000000 1,-2.000000 0.000000-1,-3.000000-2.000000 1,-3.000000-4.000000-1,-3.000000-4.000000 1,-2.000000 1.000000-1,0.000000 3.000000 1,0.000000 3.000000-1,0.000000 4.000000 1,0.000000-1.000000-1,0.000000-3.000000 0,0.000000-3.000000 0,0.000000-3.000000-1,0.000000 0.000000 0,0.000000 3.000000 0,0.000000 3.000000-1,0.000000 4.000000 1,0.000000 1.000000-1,0.000000 0.000000 0,0.000000 0.000000-1,0.000000 0.000000-1,0.000000-2.000000 0,1.000000-3.000000 0,-1.000000-3.000000 2,0.000000-3.000000-1,-2.000000 0.000000 0,-3.000000 3.000000-1,-3.000000 3.000000-2,-3.000000 3.000000-2,-3.000000 1.000000-3,-4.000000-4.000000-2,-2.000000-3.000000-3,-4.000000-3.000000-2</inkml:trace>
</inkml:ink>
</file>

<file path=ppt/ink/ink1805.xml><?xml version="1.0" encoding="utf-8"?>
<inkml:ink xmlns:inkml="http://www.w3.org/2003/InkML">
  <annotation type="ScanImages2ExtractSignatures">1</annotation>
  <annotation type="ScanImagesWidth">-2031875888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8:45"/>
    </inkml:context>
    <inkml:brush xml:id="br0">
      <inkml:brushProperty name="width" value="0.0308679211884737" units="cm"/>
      <inkml:brushProperty name="height" value="0.0308679211884737" units="cm"/>
      <inkml:brushProperty name="color" value="#F2395B"/>
      <inkml:brushProperty name="ignorePressure" value="0"/>
    </inkml:brush>
  </inkml:definitions>
  <inkml:trace contextRef="#ctx0" brushRef="#br0">64145.000000 52945.000000 712,'50.000000'0.000000'35,"-4.000000"0.000000"-1 ,-3.000000 0.000000 1,-3.000000 0.000000-1,-1.000000 5.000000-2,-1.000000 9.000000-5,1.000000 10.000000-5,-1.000000 10.000000-4,-4.000000 4.000000-3,-10.000000 1.000000-2,-10.000000-1.000000-1,-9.000000 0.000000-3,-5.000000 6.000000-8,0.000000 9.000000-13,0.000000 9.000000-16,0.000000 10.000000-13,-5.000000 2.000000-9,-10.000000-7.000000 0,-8.000000-6.000000-2,-11.000000-7.000000 0,-1.000000-6.000000 4,6.000000-6.000000 10,6.000000-7.000000 9,7.000000-6.000000 11,4.000000-5.000000 5,-1.000000-3.000000 4,0.000000-4.000000 2,0.000000-2.000000 3</inkml:trace>
</inkml:ink>
</file>

<file path=ppt/ink/ink1806.xml><?xml version="1.0" encoding="utf-8"?>
<inkml:ink xmlns:inkml="http://www.w3.org/2003/InkML">
  <annotation type="ScanImages2ExtractSignatures">1</annotation>
  <annotation type="ScanImagesWidth">695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8:46"/>
    </inkml:context>
    <inkml:brush xml:id="br0">
      <inkml:brushProperty name="width" value="0.0394525416195393" units="cm"/>
      <inkml:brushProperty name="height" value="0.0394525416195393" units="cm"/>
      <inkml:brushProperty name="color" value="#F2395B"/>
      <inkml:brushProperty name="ignorePressure" value="0"/>
    </inkml:brush>
  </inkml:definitions>
  <inkml:trace contextRef="#ctx0" brushRef="#br0">64094.000000 53970.000000 557,'-45.000000'4.000000'-4,"13.000000"11.000000"12 ,13.000000 9.000000 14,12.000000 10.000000 13,7.000000 7.000000 3,0.000000 7.000000-6,0.000000 7.000000-7,0.000000 5.000000-5,-1.000000 6.000000-5,-4.000000 3.000000-2,-3.000000 3.000000-1,-3.000000 3.000000-2,-4.000000 4.000000-2,-3.000000 2.000000-2,-2.000000 4.000000-1,-4.000000 3.000000-2,0.000000-1.000000 0,3.000000-7.000000-1,3.000000-6.000000 1,4.000000-7.000000-1,6.000000-18.000000-1,9.000000-28.000000-5,11.000000-29.000000-5,8.000000-29.000000-4,12.000000-25.000000-2,13.000000-23.000000 1,13.000000-22.000000-1,12.000000-23.000000 1,7.000000-12.000000-2,0.000000-4.000000-2,0.000000-3.000000-4,0.000000-3.000000-2,0.000000-2.000000-1,0.000000 0.000000 2,-1.000000 1.000000 3,1.000000-1.000000 2,-1.000000 3.000000 3,-4.000000 7.000000 5,-4.000000 7.000000 5,-2.000000 5.000000 5,-4.000000 12.000000 1,-2.000000 16.000000-2,-4.000000 16.000000-2,-3.000000 16.000000-2,-7.000000 18.000000 8,-9.000000 18.000000 20,-10.000000 20.000000 20,-9.000000 20.000000 19,-7.000000 15.000000 2,-3.000000 13.000000-13,-3.000000 13.000000-14,-3.000000 12.000000-13,-4.000000 7.000000-8,-3.000000 0.000000-1,-3.000000 0.000000-3,-3.000000 1.000000-1,3.000000-6.000000-6,9.000000-10.000000-12,11.000000-9.000000-10,9.000000-9.000000-11,9.000000-9.000000-3,10.000000-6.000000 2,10.000000-6.000000 2,9.000000-7.000000 4,3.000000-6.000000 2,-2.000000-7.000000 2,-4.000000-6.000000 2,-4.000000-6.000000 1,-4.000000-1.000000 3,-6.000000 7.000000 3,-7.000000 7.000000 1,-6.000000 6.000000 4,-11.000000 9.000000 0,-17.000000 13.000000 0,-15.000000 13.000000-2,-17.000000 13.000000 0,-9.000000 8.000000-1,-3.000000 3.000000 0,-3.000000 3.000000 1,-4.000000 4.000000 1,-1.000000-2.000000-1,0.000000-7.000000 2,-1.000000-6.000000-1,1.000000-6.000000 1,0.000000-6.000000 1,0.000000-2.000000 0,-1.000000-3.000000 1,1.000000-4.000000 1,3.000000-3.000000 1,7.000000-3.000000 0,5.000000-4.000000 1,7.000000-2.000000 0,4.000000 1.000000 6,-1.000000 6.000000 10,0.000000 7.000000 9,1.000000 6.000000 10,-1.000000 7.000000 3,1.000000 6.000000-3,-1.000000 6.000000-5,1.000000 7.000000-4,-1.000000 6.000000-1,0.000000 7.000000 0,1.000000 6.000000 0,-1.000000 6.000000 0,2.000000-2.000000-2,3.000000-14.000000-4,4.000000-12.000000-5,2.000000-13.000000-4,7.000000-9.000000-4,10.000000-2.000000-2,9.000000-3.000000-2,10.000000-4.000000-1,9.000000-10.000000-4,10.000000-15.000000-5,10.000000-16.000000-4,9.000000-17.000000-5,10.000000-11.000000-4,9.000000-6.000000-2,11.000000-6.000000-3,8.000000-7.000000-2,1.000000-1.000000 1,-10.000000 2.000000 3,-10.000000 4.000000 3,-9.000000 4.000000 5,-9.000000 7.000000 2,-11.000000 13.000000 4,-9.000000 13.000000 2,-9.000000 12.000000 3,-14.000000 15.000000 8,-15.000000 16.000000 16,-17.000000 16.000000 14,-15.000000 16.000000 15,-8.000000 7.000000 3,-1.000000-4.000000-7,1.000000-3.000000-9,-1.000000-3.000000-7,2.000000-4.000000-6,4.000000-2.000000-3,2.000000-4.000000-4,4.000000-3.000000-3,9.000000-1.000000-3,17.000000-1.000000-6,15.000000 0.000000-3,17.000000 1.000000-5,12.000000-6.000000-11,10.000000-9.000000-15,9.000000-9.000000-16,10.000000-10.000000-16,1.000000-7.000000-6,-11.000000-3.000000 4,-9.000000-3.000000 4,-10.000000-3.000000 4</inkml:trace>
</inkml:ink>
</file>

<file path=ppt/ink/ink1807.xml><?xml version="1.0" encoding="utf-8"?>
<inkml:ink xmlns:inkml="http://www.w3.org/2003/InkML">
  <annotation type="ScanImages2ExtractSignatures">1</annotation>
  <annotation type="ScanImagesWidth">50397188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8:46"/>
    </inkml:context>
    <inkml:brush xml:id="br0">
      <inkml:brushProperty name="width" value="0.0439133979380131" units="cm"/>
      <inkml:brushProperty name="height" value="0.0439133979380131" units="cm"/>
      <inkml:brushProperty name="color" value="#F2395B"/>
      <inkml:brushProperty name="ignorePressure" value="0"/>
    </inkml:brush>
  </inkml:definitions>
  <inkml:trace contextRef="#ctx0" brushRef="#br0">67373.000000 52125.000000 500,'-2.000000'-42.000000'40,"-3.000000"20.000000"-10 ,-3.000000 19.000000-8,-3.000000 19.000000-8,0.000000 19.000000-4,3.000000 19.000000 5,3.000000 20.000000 3,4.000000 19.000000 3,-2.000000 11.000000 2,-7.000000 3.000000 1,-6.000000 4.000000-1,-6.000000 3.000000 0,-6.000000 9.000000 0,-2.000000 16.000000-3,-4.000000 16.000000-2,-3.000000 17.000000-2,-3.000000 2.000000-2,-3.000000-9.000000-1,-3.000000-9.000000-2,-4.000000-11.000000-1,1.000000-9.000000-1,2.000000-9.000000 1,4.000000-10.000000 1,3.000000-10.000000 0,5.000000-11.000000-2,6.000000-13.000000-9,6.000000-12.000000-6,7.000000-13.000000-8,10.000000-22.000000-5,12.000000-28.000000-4,13.000000-28.000000-3,14.000000-30.000000-3,8.000000-19.000000 0,7.000000-9.000000 2,6.000000-10.000000 3,7.000000-10.000000 2,5.000000-3.000000 1,3.000000 3.000000 2,3.000000 4.000000 1,3.000000 3.000000 1,-1.000000 7.000000 1,-7.000000 14.000000 2,-6.000000 12.000000 1,-7.000000 13.000000 3,-4.000000 12.000000 4,-3.000000 9.000000 8,-4.000000 9.000000 7,-3.000000 10.000000 8,-3.000000 12.000000 5,-4.000000 12.000000 3,-2.000000 13.000000 3,-4.000000 13.000000 4,-3.000000 8.000000 0,-3.000000 3.000000-2,-3.000000 3.000000-1,-4.000000 4.000000-2,-3.000000 1.000000-2,-3.000000 0.000000-1,-3.000000 0.000000-2,-4.000000 0.000000-2,-5.000000 1.000000-2,-11.000000 4.000000-2,-9.000000 3.000000-3,-10.000000 4.000000-3,-9.000000 2.000000-2,-10.000000 4.000000-4,-9.000000 3.000000-3,-10.000000 3.000000-3,-6.000000-4.000000-4,-4.000000-8.000000-4,-3.000000-11.000000-5,-3.000000-9.000000-5,0.000000-8.000000-3,3.000000-6.000000 0,3.000000-7.000000-1,4.000000-6.000000 0,7.000000-10.000000-4,14.000000-12.000000-7,12.000000-14.000000-7,13.000000-12.000000-7,10.000000-8.000000-2,6.000000-3.000000 2,6.000000-4.000000 3,7.000000-3.000000 1</inkml:trace>
</inkml:ink>
</file>

<file path=ppt/ink/ink1808.xml><?xml version="1.0" encoding="utf-8"?>
<inkml:ink xmlns:inkml="http://www.w3.org/2003/InkML">
  <annotation type="ScanImages2ExtractSignatures">1</annotation>
  <annotation type="ScanImagesWidth">-1858788731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8:47"/>
    </inkml:context>
    <inkml:brush xml:id="br0">
      <inkml:brushProperty name="width" value="0.0307037942111492" units="cm"/>
      <inkml:brushProperty name="height" value="0.0307037942111492" units="cm"/>
      <inkml:brushProperty name="color" value="#F2395B"/>
      <inkml:brushProperty name="ignorePressure" value="0"/>
    </inkml:brush>
  </inkml:definitions>
  <inkml:trace contextRef="#ctx0" brushRef="#br0">69013.000000 52432.000000 716,'33.000000'-22.000000'8,"17.000000"6.000000"15 ,16.000000 6.000000 15,15.000000 7.000000 15,2.000000 13.000000 2,-12.000000 19.000000-11,-13.000000 19.000000-11,-13.000000 19.000000-12,-13.000000 13.000000-12,-13.000000 7.000000-14,-13.000000 5.000000-12,-12.000000 8.000000-14,-15.000000 1.000000-6,-16.000000-4.000000 0,-16.000000-2.000000 1,-16.000000-4.000000 0,1.000000-9.000000 2,15.000000-17.000000 3,16.000000-15.000000 2,16.000000-16.000000 4,7.000000-10.000000 1,-4.000000-4.000000 2,-3.000000-2.000000 2,-3.000000-4.000000 1</inkml:trace>
</inkml:ink>
</file>

<file path=ppt/ink/ink1809.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8:47"/>
    </inkml:context>
    <inkml:brush xml:id="br0">
      <inkml:brushProperty name="width" value="0.0377470962703228" units="cm"/>
      <inkml:brushProperty name="height" value="0.0377470962703228" units="cm"/>
      <inkml:brushProperty name="color" value="#F2395B"/>
      <inkml:brushProperty name="ignorePressure" value="0"/>
    </inkml:brush>
  </inkml:definitions>
  <inkml:trace contextRef="#ctx0" brushRef="#br0">68500.000000 53765.000000 582,'-38.000000'-3.000000'-8,"25.000000"-7.000000"13 ,26.000000-6.000000 14,25.000000-7.000000 13,17.000000-2.000000 4,6.000000-1.000000-7,6.000000 1.000000-6,7.000000-1.000000-8,1.000000 4.000000-4,-3.000000 6.000000-4,-3.000000 6.000000-2,-4.000000 7.000000-4,-4.000000 3.000000-2,-6.000000 0.000000-1,-7.000000 0.000000-2,-7.000000 0.000000-2,-5.000000 5.000000 0,-8.000000 9.000000-1,-5.000000 10.000000-1,-7.000000 10.000000 0,-11.000000 6.000000 3,-17.000000 3.000000 6,-15.000000 3.000000 6,-16.000000 4.000000 6,-13.000000 4.000000 4,-10.000000 7.000000 0,-9.000000 6.000000 1,-10.000000 7.000000 1,-5.000000 1.000000-2,1.000000-3.000000-4,-1.000000-3.000000-4,0.000000-3.000000-3,4.000000-2.000000-3,6.000000 0.000000 1,6.000000 0.000000 1,7.000000 0.000000-1,6.000000-3.000000-3,7.000000-7.000000-8,6.000000-6.000000-8,6.000000-6.000000-8,21.000000-13.000000-8,36.000000-19.000000-10,34.000000-20.000000-10,36.000000-19.000000-9,14.000000-11.000000 2,-6.000000-3.000000 12,-6.000000-4.000000 14,-7.000000-2.000000 12,-5.000000-1.000000 10,-3.000000 4.000000 5,-3.000000 2.000000 5,-3.000000 4.000000 5,-6.000000 5.000000 7,-5.000000 6.000000 7,-7.000000 7.000000 8,-6.000000 6.000000 8,-6.000000 6.000000 5,-2.000000 7.000000 1,-3.000000 6.000000 1,-4.000000 7.000000 2,-5.000000 6.000000-1,-6.000000 6.000000-6,-6.000000 7.000000-3,-7.000000 6.000000-5,-6.000000 7.000000-4,-7.000000 6.000000-2,-6.000000 7.000000-3,-6.000000 5.000000-2,-5.000000 6.000000-2,-4.000000 3.000000-5,-3.000000 3.000000-2,-2.000000 3.000000-5,-5.000000 0.000000-4,-2.000000-2.000000-5,-3.000000-5.000000-5,-4.000000-2.000000-7,2.000000-7.000000-5,7.000000-9.000000-6,5.000000-10.000000-7,8.000000-10.000000-6,5.000000-14.000000-6,7.000000-19.000000-4,6.000000-19.000000-5,7.000000-20.000000-4</inkml:trace>
</inkml:ink>
</file>

<file path=ppt/ink/ink181.xml><?xml version="1.0" encoding="utf-8"?>
<inkml:ink xmlns:inkml="http://www.w3.org/2003/InkML">
  <annotation type="ScanImages2ExtractSignatures">1</annotation>
  <annotation type="ScanImagesWidth">-2100761440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2:43"/>
    </inkml:context>
    <inkml:brush xml:id="br0">
      <inkml:brushProperty name="width" value="0.0510234870016575" units="cm"/>
      <inkml:brushProperty name="height" value="0.0510234870016575" units="cm"/>
      <inkml:brushProperty name="color" value="#00BFF3"/>
      <inkml:brushProperty name="ignorePressure" value="0"/>
    </inkml:brush>
  </inkml:definitions>
  <inkml:trace contextRef="#ctx0" brushRef="#br0">40550.000000 32300.000000 431,'23.000000'-49.000000'29,"-3.000000"4.000000"0 ,-3.000000 3.000000-1,-2.000000 3.000000-1,-5.000000 1.000000-1,-2.000000 1.000000-1,-3.000000-1.000000-2,-3.000000 1.000000-2,-10.000000 2.000000 0,-16.000000 7.000000-1,-15.000000 6.000000-1,-15.000000 7.000000-2,-7.000000 8.000000 0,3.000000 14.000000-1,3.000000 11.000000-2,4.000000 14.000000-1,1.000000 8.000000-2,0.000000 7.000000-1,0.000000 6.000000-2,0.000000 7.000000-1,1.000000 4.000000-1,4.000000 3.000000 0,3.000000 3.000000 0,3.000000 4.000000 0,3.000000-1.000000 0,3.000000-3.000000-1,3.000000-3.000000 0,4.000000-2.000000-1,4.000000-6.000000 0,6.000000-6.000000-1,7.000000-6.000000 1,6.000000-6.000000-1,12.000000-12.000000-6,19.000000-15.000000-10,19.000000-15.000000-11,19.000000-16.000000-11,9.000000-13.000000-3,0.000000-9.000000 3,0.000000-10.000000 5,0.000000-8.000000 4,-4.000000-4.000000 3,-5.000000 3.000000 1,-7.000000 3.000000 0,-5.000000 4.000000 2,-9.000000 4.000000 0,-9.000000 6.000000 3,-10.000000 7.000000 0,-8.000000 6.000000 2,-6.000000 9.000000 13,1.000000 13.000000 26,-1.000000 12.000000 26,1.000000 13.000000 25,-3.000000 7.000000 6,-2.000000 4.000000-14,-3.000000 3.000000-13,-3.000000 3.000000-13,2.000000 6.000000-11,10.000000 9.000000-4,10.000000 10.000000-5,9.000000 10.000000-4,4.000000 4.000000-11,1.000000 0.000000-16,-1.000000 0.000000-14,1.000000 0.000000-15,-3.000000-5.000000-5,-2.000000-9.000000 7,-3.000000-10.000000 6,-3.000000-8.000000 6,-4.000000-6.000000-4,-3.000000 1.000000-16,-3.000000-1.000000-16,-2.000000 1.000000-15</inkml:trace>
</inkml:ink>
</file>

<file path=ppt/ink/ink1810.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8:47"/>
    </inkml:context>
    <inkml:brush xml:id="br0">
      <inkml:brushProperty name="width" value="0.0392866693437099" units="cm"/>
      <inkml:brushProperty name="height" value="0.0392866693437099" units="cm"/>
      <inkml:brushProperty name="color" value="#F2395B"/>
      <inkml:brushProperty name="ignorePressure" value="0"/>
    </inkml:brush>
  </inkml:definitions>
  <inkml:trace contextRef="#ctx0" brushRef="#br0">71062.000000 52432.000000 559,'-77.000000'81.000000'64,"0.000000"5.000000"-7 ,1.000000 7.000000-9,-1.000000 6.000000-8,0.000000 4.000000-7,0.000000-1.000000-5,0.000000 1.000000-7,0.000000-1.000000-6,2.000000-1.000000-4,3.000000-3.000000-4,3.000000-4.000000-4,4.000000-3.000000-2,5.000000-6.000000-6,11.000000-9.000000-5,9.000000-11.000000-6,9.000000-9.000000-6,15.000000-16.000000-9,19.000000-22.000000-12,20.000000-23.000000-12,18.000000-22.000000-11,7.000000-8.000000 2,-6.000000 6.000000 13,-7.000000 6.000000 15,-6.000000 7.000000 15,-5.000000 12.000000 20,-3.000000 15.000000 26,-3.000000 16.000000 26,-4.000000 16.000000 26,-4.000000 10.000000 7,-7.000000 3.000000-13,-6.000000 3.000000-12,-7.000000 4.000000-13,-4.000000-1.000000-10,-4.000000-3.000000-7,-3.000000-2.000000-6,-3.000000-5.000000-6,-5.000000 4.000000-7,-6.000000 10.000000-5,-7.000000 9.000000-5,-6.000000 10.000000-4,2.000000-2.000000-11,9.000000-12.000000-15,10.000000-13.000000-14,9.000000-14.000000-15,9.000000-15.000000-7,6.000000-19.000000 3,6.000000-20.000000 2,6.000000-19.000000 2</inkml:trace>
</inkml:ink>
</file>

<file path=ppt/ink/ink18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8:48"/>
    </inkml:context>
    <inkml:brush xml:id="br0">
      <inkml:brushProperty name="width" value="0.0448807999491692" units="cm"/>
      <inkml:brushProperty name="height" value="0.0448807999491692" units="cm"/>
      <inkml:brushProperty name="color" value="#F2395B"/>
      <inkml:brushProperty name="ignorePressure" value="0"/>
    </inkml:brush>
  </inkml:definitions>
  <inkml:trace contextRef="#ctx0" brushRef="#br0">70806.000000 53457.000000 490,'165.000000'-93.000000'24,"-29.000000"20.000000"-3 ,-29.000000 18.000000-2,-28.000000 20.000000-3,-17.000000 13.000000-2,-2.000000 6.000000-1,-4.000000 6.000000-2,-4.000000 7.000000 0,-2.000000 4.000000-3,-4.000000 4.000000-3,-2.000000 3.000000-2,-4.000000 3.000000-3,-5.000000 7.000000-1,-6.000000 9.000000 1,-7.000000 10.000000 3,-6.000000 10.000000 1,-5.000000 4.000000 3,-2.000000 0.000000 3,-5.000000 0.000000 4,-2.000000 1.000000 3,-2.000000-1.000000 3,0.000000 0.000000 2,0.000000 0.000000 1,0.000000 0.000000 3,0.000000 4.000000 0,0.000000 6.000000 0,0.000000 6.000000-3,0.000000 7.000000 0,-2.000000 3.000000-1,-2.000000-1.000000-3,-5.000000 1.000000-1,-2.000000 0.000000-2,-2.000000 0.000000-3,1.000000 0.000000-1,-1.000000 0.000000-3,0.000000 0.000000-3,0.000000-2.000000-2,0.000000-3.000000-2,1.000000-3.000000-1,-1.000000-4.000000-4,0.000000-4.000000-2,0.000000-6.000000-5,0.000000-7.000000-5,0.000000-7.000000-5,-1.000000-4.000000-4,-4.000000-3.000000-4,-2.000000-4.000000-4,-4.000000-3.000000-4,-5.000000-4.000000-2,-7.000000-7.000000 0,-5.000000-7.000000 0,-7.000000-5.000000 0,-3.000000-11.000000 2,-1.000000-12.000000 4,1.000000-13.000000 6,0.000000-13.000000 3,1.000000-14.000000 2,4.000000-16.000000-3,3.000000-17.000000-2,3.000000-15.000000-2,4.000000 1.000000 2,8.000000 20.000000 5,5.000000 19.000000 6,7.000000 19.000000 7</inkml:trace>
</inkml:ink>
</file>

<file path=ppt/ink/ink18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8:48"/>
    </inkml:context>
    <inkml:brush xml:id="br0">
      <inkml:brushProperty name="width" value="0.0276203323155642" units="cm"/>
      <inkml:brushProperty name="height" value="0.0276203323155642" units="cm"/>
      <inkml:brushProperty name="color" value="#F2395B"/>
      <inkml:brushProperty name="ignorePressure" value="0"/>
    </inkml:brush>
  </inkml:definitions>
  <inkml:trace contextRef="#ctx0" brushRef="#br0">70908.000000 53970.000000 796,'49.000000'-45.000000'0,"-8.000000"13.000000"-2 ,-6.000000 13.000000 1,-6.000000 12.000000-2,-3.000000 9.000000 2,0.000000 3.000000 4,-1.000000 3.000000 5,1.000000 3.000000 4,-4.000000 6.000000 2,-6.000000 11.000000 0,-6.000000 8.000000 1,-7.000000 11.000000 0,-6.000000 4.000000 1,-7.000000 0.000000-1,-6.000000 1.000000 1,-6.000000-1.000000-1,-7.000000-1.000000 0,-6.000000-4.000000-3,-7.000000-3.000000-1,-6.000000-3.000000-2,-5.000000-5.000000-1,-3.000000-6.000000-3,-3.000000-6.000000 0,-4.000000-7.000000-3,4.000000-5.000000-1,10.000000-3.000000-4,9.000000-3.000000-1,9.000000-4.000000-3,9.000000-7.000000-2,6.000000-13.000000-2,6.000000-13.000000-2,7.000000-13.000000-1,6.000000-5.000000-1,7.000000 4.000000 0,6.000000 3.000000 1,6.000000 2.000000 0,4.000000 5.000000-5,-1.000000 2.000000-8,1.000000 4.000000-9,0.000000 2.000000-10</inkml:trace>
</inkml:ink>
</file>

<file path=ppt/ink/ink181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8:52"/>
    </inkml:context>
    <inkml:brush xml:id="br0">
      <inkml:brushProperty name="width" value="0.0379020050168037" units="cm"/>
      <inkml:brushProperty name="height" value="0.0379020050168037" units="cm"/>
      <inkml:brushProperty name="color" value="#F2395B"/>
      <inkml:brushProperty name="ignorePressure" value="0"/>
    </inkml:brush>
  </inkml:definitions>
  <inkml:trace contextRef="#ctx0" brushRef="#br0">73419.000000 52689.000000 580,'23.000000'-16.000000'32,"-7.000000"19.000000"-2 ,-7.000000 19.000000-3,-5.000000 20.000000-2,-4.000000 11.000000-2,0.000000 3.000000-2,0.000000 3.000000-2,0.000000 4.000000-2,-4.000000-1.000000-2,-5.000000-3.000000-3,-7.000000-3.000000-4,-7.000000-3.000000-3,-1.000000-2.000000-4,4.000000 1.000000-2,2.000000-1.000000-4,3.000000 0.000000-4,12.000000-14.000000-5,19.000000-29.000000-8,20.000000-29.000000-10,18.000000-29.000000-8,12.000000-18.000000-2,2.000000-11.000000 5,4.000000-9.000000 4,4.000000-10.000000 4,-4.000000-1.000000 6,-10.000000 6.000000 5,-9.000000 7.000000 5,-10.000000 6.000000 7,-6.000000 8.000000 4,-3.000000 9.000000 7,-4.000000 10.000000 5,-3.000000 10.000000 5,-7.000000 19.000000 8,-14.000000 29.000000 12,-12.000000 29.000000 10,-14.000000 28.000000 11,-7.000000 12.000000 0,-3.000000-7.000000-13,-4.000000-6.000000-11,-3.000000-7.000000-12,2.000000-3.000000-9,6.000000 1.000000-7,7.000000-1.000000-4,6.000000 0.000000-7,8.000000-4.000000-6,9.000000-11.000000-8,11.000000-8.000000-8,8.000000-11.000000-7,3.000000-2.000000-1,-7.000000 2.000000 6,-6.000000 4.000000 6,-7.000000 3.000000 6,-14.000000 10.000000 4,-23.000000 15.000000 0,-22.000000 17.000000 1,-23.000000 16.000000 0,-10.000000 3.000000 2,-1.000000-10.000000 1,0.000000-10.000000 1,1.000000-9.000000 2,-1.000000-4.000000 1,0.000000-1.000000 1,1.000000 0.000000 2,-1.000000 0.000000 1,0.000000-3.000000 2,1.000000-6.000000 2,-1.000000-7.000000 0,0.000000-6.000000 3,5.000000-5.000000 1,10.000000-3.000000 1,9.000000-3.000000 2,10.000000-4.000000 2,10.000000-1.000000 2,9.000000 0.000000 4,10.000000-1.000000 4,9.000000 1.000000 3,7.000000 3.000000 3,3.000000 7.000000 1,3.000000 6.000000 2,4.000000 6.000000 1,2.000000 2.000000 0,4.000000-4.000000-4,3.000000-2.000000-3,3.000000-4.000000-3,2.000000 0.000000-4,0.000000 3.000000-3,0.000000 4.000000-4,0.000000 3.000000-4,7.000000-5.000000-4,17.000000-13.000000-6,16.000000-12.000000-6,16.000000-14.000000-6,5.000000-9.000000 0,-7.000000-6.000000 2,-6.000000-7.000000 4,-7.000000-6.000000 3,4.000000-7.000000-1,12.000000-6.000000-6,14.000000-6.000000-5,12.000000-7.000000-6,-2.000000 3.000000 0,-16.000000 13.000000 6,-15.000000 13.000000 6,-17.000000 13.000000 6,-10.000000 11.000000 7,-7.000000 10.000000 6,-7.000000 9.000000 7,-6.000000 10.000000 7,-5.000000 6.000000 5,-3.000000 3.000000 2,-3.000000 4.000000 4,-3.000000 3.000000 3,2.000000-2.000000-4,11.000000-6.000000-12,9.000000-7.000000-11,9.000000-6.000000-12,8.000000-8.000000-6,2.000000-9.000000 0,3.000000-11.000000 1,4.000000-8.000000 0,-1.000000-6.000000-3,-2.000000 0.000000-7,-4.000000 1.000000-6,-3.000000-1.000000-6,-3.000000 4.000000 1,-4.000000 6.000000 8,-2.000000 6.000000 8,-4.000000 7.000000 8,-3.000000 6.000000 9,-3.000000 7.000000 11,-3.000000 6.000000 11,-4.000000 6.000000 10,0.000000-1.000000-1,4.000000-10.000000-14,3.000000-9.000000-12,3.000000-10.000000-15,3.000000-8.000000-7,4.000000-7.000000-3,2.000000-6.000000-3,4.000000-6.000000-2,1.000000-5.000000 0,1.000000-3.000000 2,-1.000000-3.000000 3,1.000000-4.000000 3,-1.000000 2.000000 4,0.000000 6.000000 6,1.000000 7.000000 7,-1.000000 6.000000 6,-1.000000 5.000000 5,-3.000000 3.000000 5,-4.000000 4.000000 4,-3.000000 2.000000 4,-4.000000 7.000000 5,-7.000000 10.000000 5,-6.000000 9.000000 4,-7.000000 10.000000 6,-5.000000 8.000000-1,-3.000000 6.000000-6,-3.000000 7.000000-6,-3.000000 6.000000-7,-3.000000 3.000000-5,-4.000000 0.000000-3,-3.000000 0.000000-3,-3.000000 1.000000-4,0.000000-3.000000-3,3.000000-2.000000-2,4.000000-4.000000-3,2.000000-3.000000-3,1.000000-3.000000-5,-4.000000-4.000000-8,-2.000000-2.000000-6,-4.000000-4.000000-8,6.000000-13.000000-7,16.000000-22.000000-8,17.000000-22.000000-7,15.000000-23.000000-8,10.000000-12.000000 0,3.000000-4.000000 8,4.000000-3.000000 8,2.000000-4.000000 7,3.000000 3.000000 7,-1.000000 5.000000 5,0.000000 8.000000 5,1.000000 5.000000 5,-3.000000 7.000000 4,-2.000000 7.000000 5,-4.000000 5.000000 4,-3.000000 7.000000 4,-3.000000 7.000000 7,-4.000000 6.000000 7,-2.000000 6.000000 9,-4.000000 7.000000 7,-5.000000 8.000000 3,-6.000000 9.000000-2,-6.000000 10.000000-4,-7.000000 10.000000-2,-3.000000 6.000000-5,0.000000 3.000000-9,0.000000 4.000000-8,0.000000 2.000000-8,-1.000000 1.000000-8,-4.000000-3.000000-8,-3.000000-4.000000-9,-3.000000-3.000000-8,-2.000000-5.000000-3,0.000000-6.000000 3,0.000000-7.000000 3,0.000000-6.000000 3</inkml:trace>
</inkml:ink>
</file>

<file path=ppt/ink/ink181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8:52"/>
    </inkml:context>
    <inkml:brush xml:id="br0">
      <inkml:brushProperty name="width" value="0.0384200029075146" units="cm"/>
      <inkml:brushProperty name="height" value="0.0384200029075146" units="cm"/>
      <inkml:brushProperty name="color" value="#F2395B"/>
      <inkml:brushProperty name="ignorePressure" value="0"/>
    </inkml:brush>
  </inkml:definitions>
  <inkml:trace contextRef="#ctx0" brushRef="#br0">76494.000000 52637.000000 572,'0.000000'-41.000000'37,"0.000000"18.000000"-3 ,0.000000 20.000000-1,0.000000 19.000000-4,-2.000000 18.000000-1,-3.000000 15.000000-1,-3.000000 17.000000-1,-3.000000 16.000000-2,-5.000000 11.000000-1,-6.000000 6.000000-1,-7.000000 7.000000 0,-6.000000 6.000000-1,-7.000000 1.000000-1,-6.000000-2.000000-2,-7.000000-4.000000-1,-5.000000-3.000000-3,-3.000000-3.000000-2,4.000000-3.000000-2,3.000000-4.000000-3,3.000000-2.000000-4,5.000000-11.000000-2,6.000000-15.000000-6,7.000000-17.000000-4,6.000000-15.000000-5,5.000000-18.000000-11,4.000000-19.000000-15,2.000000-19.000000-16,4.000000-20.000000-15,5.000000-8.000000-4,11.000000 4.000000 11,9.000000 3.000000 11,10.000000 3.000000 10</inkml:trace>
</inkml:ink>
</file>

<file path=ppt/ink/ink1815.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8:53"/>
    </inkml:context>
    <inkml:brush xml:id="br0">
      <inkml:brushProperty name="width" value="0.0458052642643452" units="cm"/>
      <inkml:brushProperty name="height" value="0.0458052642643452" units="cm"/>
      <inkml:brushProperty name="color" value="#F2395B"/>
      <inkml:brushProperty name="ignorePressure" value="0"/>
    </inkml:brush>
  </inkml:definitions>
  <inkml:trace contextRef="#ctx0" brushRef="#br0">76596.000000 52330.000000 480,'115.000000'-67.000000'2,"-25.000000"19.000000"6 ,-26.000000 19.000000 4,-25.000000 19.000000 5,-17.000000 18.000000 3,-6.000000 16.000000 4,-7.000000 16.000000 1,-5.000000 16.000000 3,-4.000000 10.000000 1,0.000000 3.000000-2,0.000000 3.000000-2,0.000000 3.000000-2,-2.000000 5.000000 0,-3.000000 7.000000 0,-3.000000 6.000000 1,-3.000000 6.000000 0,-2.000000 3.000000 0,1.000000 1.000000-2,-1.000000-1.000000-1,0.000000 1.000000-1,0.000000 1.000000-2,0.000000 3.000000-3,0.000000 4.000000-1,1.000000 2.000000-3,-1.000000-2.000000-1,0.000000-10.000000-1,0.000000-10.000000 0,0.000000-9.000000-1,1.000000-10.000000-4,-1.000000-10.000000-4,0.000000-9.000000-5,0.000000-10.000000-6,-1.000000-6.000000-6,-4.000000-3.000000-8,-3.000000-4.000000-9,-3.000000-3.000000-7,-4.000000-15.000000-5,-8.000000-30.000000-1,-5.000000-29.000000 0,-7.000000-28.000000 0,4.000000-21.000000 1,17.000000-13.000000 2,16.000000-12.000000 4,16.000000-14.000000 3,9.000000-3.000000 5,4.000000 7.000000 5,3.000000 6.000000 7,3.000000 7.000000 6,1.000000 10.000000 3,1.000000 17.000000 3,0.000000 16.000000 1,-1.000000 16.000000 2,-1.000000 19.000000 8,-3.000000 22.000000 12,-4.000000 23.000000 14,-2.000000 22.000000 13,-10.000000 16.000000 3,-17.000000 10.000000-3,-15.000000 10.000000-6,-16.000000 9.000000-4,-8.000000 4.000000-4,0.000000 1.000000-4,-1.000000 0.000000-2,1.000000 0.000000-3,3.000000-5.000000-3,6.000000-9.000000-3,7.000000-11.000000-2,6.000000-8.000000-3,12.000000-11.000000-5,15.000000-9.000000-10,17.000000-9.000000-10,15.000000-11.000000-9,15.000000-16.000000-4,13.000000-27.000000 0,12.000000-25.000000 0,13.000000-26.000000 0,-1.000000-4.000000 2,-16.000000 16.000000 1,-17.000000 15.000000 2,-15.000000 17.000000 1,-9.000000 6.000000 2,1.000000-4.000000 1,0.000000-2.000000 1,-1.000000-4.000000 1</inkml:trace>
</inkml:ink>
</file>

<file path=ppt/ink/ink1816.xml><?xml version="1.0" encoding="utf-8"?>
<inkml:ink xmlns:inkml="http://www.w3.org/2003/InkML">
  <annotation type="ScanImages2ExtractSignatures">1</annotation>
  <annotation type="ScanImagesWidth">-2087495744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8:54"/>
    </inkml:context>
    <inkml:brush xml:id="br0">
      <inkml:brushProperty name="width" value="0.0429261475801468" units="cm"/>
      <inkml:brushProperty name="height" value="0.0429261475801468" units="cm"/>
      <inkml:brushProperty name="color" value="#F2395B"/>
      <inkml:brushProperty name="ignorePressure" value="0"/>
    </inkml:brush>
  </inkml:definitions>
  <inkml:trace contextRef="#ctx0" brushRef="#br0">77621.000000 52074.000000 512,'70.000000'-91.000000'1,"-12.000000"22.000000"2 ,-13.000000 22.000000 2,-13.000000 23.000000 1,-10.000000 23.000000 7,-6.000000 21.000000 9,-6.000000 24.000000 11,-7.000000 21.000000 10,-3.000000 12.000000 2,0.000000 0.000000-7,0.000000 0.000000-6,0.000000 0.000000-6,5.000000 0.000000-5,9.000000-1.000000-5,10.000000 1.000000-4,10.000000 0.000000-5,6.000000-2.000000-3,3.000000-2.000000-2,4.000000-5.000000-3,2.000000-2.000000-2,2.000000-5.000000-3,1.000000-7.000000-2,-1.000000-6.000000-2,0.000000-6.000000-1,-4.000000-5.000000-2,-11.000000-4.000000-1,-8.000000-2.000000-1,-11.000000-4.000000 0,-7.000000-1.000000-1,-7.000000-1.000000 1,-6.000000 1.000000 0,-7.000000 0.000000 0,-9.000000-1.000000 1,-13.000000 1.000000 1,-13.000000-1.000000 2,-12.000000 1.000000 0,-8.000000-2.000000 2,1.000000-3.000000-1,0.000000-4.000000 1,1.000000-2.000000 0,2.000000-4.000000-1,6.000000-3.000000 1,7.000000-3.000000 0,6.000000-3.000000 0,10.000000-7.000000-1,13.000000-10.000000-1,13.000000-9.000000 0,12.000000-9.000000-2,12.000000-3.000000 1,9.000000 8.000000 4,10.000000 5.000000 4,9.000000 7.000000 4,2.000000 3.000000 2,-6.000000 1.000000 1,-7.000000-1.000000 1,-6.000000 0.000000 0,-6.000000 5.000000 3,-8.000000 10.000000 3,-5.000000 9.000000 2,-7.000000 10.000000 4,-8.000000 9.000000 0,-9.000000 10.000000-2,-10.000000 10.000000-2,-9.000000 9.000000-2,-11.000000 5.000000-2,-9.000000 0.000000-1,-9.000000 0.000000-1,-10.000000 0.000000-1,-5.000000-1.000000-1,0.000000-4.000000-3,0.000000-3.000000-3,0.000000-3.000000-2,4.000000-7.000000-2,5.000000-9.000000-1,8.000000-10.000000 0,5.000000-9.000000-2,18.000000-13.000000-2,29.000000-17.000000 0,29.000000-15.000000-2,29.000000-16.000000-1,12.000000-7.000000-1,-3.000000 4.000000 2,-2.000000 3.000000 1,-5.000000 3.000000 1,-5.000000 3.000000 1,-10.000000 3.000000 2,-10.000000 4.000000 1,-9.000000 2.000000 2,-9.000000 4.000000 2,-6.000000 4.000000 1,-6.000000 2.000000 1,-6.000000 4.000000 2,-6.000000 1.000000 2,-2.000000 0.000000 1,-4.000000 0.000000 1,-3.000000 0.000000 2,-2.000000 2.000000 3,0.000000 3.000000 4,1.000000 3.000000 4,-1.000000 4.000000 5,0.000000 7.000000 3,1.000000 13.000000 6,-1.000000 13.000000 6,1.000000 13.000000 5,2.000000 5.000000 0,7.000000-4.000000-5,7.000000-2.000000-5,6.000000-4.000000-5,1.000000 1.000000-3,-3.000000 7.000000-4,-3.000000 7.000000-1,-3.000000 6.000000-4,-1.000000 1.000000-1,5.000000-3.000000 1,2.000000-3.000000-1,3.000000-3.000000 1,6.000000-3.000000-2,5.000000-4.000000-5,7.000000-3.000000-5,7.000000-3.000000-3,7.000000-4.000000-5,10.000000-7.000000-1,10.000000-7.000000-2,9.000000-6.000000-1,11.000000-8.000000-7,14.000000-10.000000-8,11.000000-9.000000-10,14.000000-10.000000-9,7.000000-9.000000-6,-1.000000-10.000000-3,0.000000-10.000000-4,1.000000-9.000000-4,-11.000000 0.000000 4,-18.000000 9.000000 11,-20.000000 10.000000 9,-19.000000 10.000000 11,-11.000000 2.000000 6,-3.000000-2.000000 1,-4.000000-4.000000 2,-3.000000-2.000000 1</inkml:trace>
</inkml:ink>
</file>

<file path=ppt/ink/ink1817.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8:54"/>
    </inkml:context>
    <inkml:brush xml:id="br0">
      <inkml:brushProperty name="width" value="0.0369550250470638" units="cm"/>
      <inkml:brushProperty name="height" value="0.0369550250470638" units="cm"/>
      <inkml:brushProperty name="color" value="#F2395B"/>
      <inkml:brushProperty name="ignorePressure" value="0"/>
    </inkml:brush>
  </inkml:definitions>
  <inkml:trace contextRef="#ctx0" brushRef="#br0">79978.000000 52023.000000 595,'29.000000'-28.000000'1,"6.000000"-2.000000"3 ,7.000000-4.000000 3,6.000000-3.000000 2,5.000000 2.000000 4,3.000000 6.000000 4,3.000000 7.000000 5,3.000000 6.000000 5,2.000000 3.000000 2,0.000000 0.000000 0,0.000000 1.000000-1,0.000000-1.000000-1,-1.000000 3.000000-3,-4.000000 7.000000-5,-3.000000 6.000000-6,-3.000000 7.000000-6,-8.000000 6.000000-5,-13.000000 6.000000-6,-13.000000 7.000000-4,-13.000000 6.000000-6,-10.000000 4.000000 0,-11.000000-1.000000 1,-9.000000 1.000000 3,-9.000000-1.000000 2,-9.000000 0.000000-1,-6.000000 1.000000-5,-7.000000-1.000000-4,-5.000000 1.000000-4,-5.000000 1.000000 0,1.000000 3.000000 6,1.000000 3.000000 5,-1.000000 4.000000 6,0.000000 3.000000 6,-1.000000 3.000000 6,1.000000 3.000000 7,0.000000 4.000000 6,2.000000 2.000000 4,3.000000 4.000000 4,3.000000 3.000000 2,3.000000 3.000000 2,5.000000 2.000000 1,6.000000 0.000000-3,7.000000 0.000000-3,6.000000 0.000000-3,6.000000-5.000000-4,8.000000-10.000000-8,5.000000-9.000000-7,7.000000-10.000000-7,11.000000-9.000000-7,16.000000-10.000000-6,16.000000-10.000000-6,16.000000-9.000000-6,11.000000-8.000000-5,7.000000-7.000000-3,6.000000-6.000000-2,6.000000-6.000000-3,7.000000-7.000000 0,7.000000-6.000000 3,5.000000-7.000000 2,7.000000-6.000000 4,-3.000000-1.000000 4,-13.000000 2.000000 8,-13.000000 4.000000 5,-12.000000 3.000000 8,-14.000000 5.000000 6,-12.000000 6.000000 7,-13.000000 7.000000 7,-12.000000 6.000000 6,-12.000000 6.000000 7,-10.000000 7.000000 4,-9.000000 6.000000 6,-10.000000 7.000000 6,-12.000000 6.000000 0,-17.000000 6.000000-3,-16.000000 7.000000-4,-16.000000 6.000000-3,-9.000000 7.000000-5,-3.000000 6.000000-5,-4.000000 6.000000-6,-3.000000 7.000000-5,-3.000000 5.000000-6,-3.000000 2.000000-4,-4.000000 5.000000-4,-2.000000 2.000000-6,-3.000000-2.000000-1,1.000000-5.000000 0,0.000000-7.000000 0,-1.000000-7.000000 1,8.000000-3.000000 1,11.000000 0.000000 1,14.000000 1.000000 1,13.000000-1.000000 0,11.000000-5.000000 2,9.000000-9.000000-1,10.000000-10.000000 2,9.000000-9.000000-1,18.000000-7.000000 3,27.000000-3.000000 6,24.000000-3.000000 6,26.000000-3.000000 5,18.000000-4.000000 1,9.000000-3.000000-4,10.000000-3.000000-3,9.000000-3.000000-4,7.000000-3.000000-2,3.000000-4.000000-2,3.000000-3.000000-1,4.000000-3.000000-2,-1.000000 0.000000-2,-2.000000 3.000000-4,-4.000000 4.000000-3,-3.000000 2.000000-5,-8.000000 2.000000-3,-13.000000 1.000000-3,-13.000000-1.000000-2,-13.000000 0.000000-3,-9.000000 2.000000-3,-6.000000 3.000000-4,-7.000000 3.000000-2,-7.000000 3.000000-4</inkml:trace>
</inkml:ink>
</file>

<file path=ppt/ink/ink1818.xml><?xml version="1.0" encoding="utf-8"?>
<inkml:ink xmlns:inkml="http://www.w3.org/2003/InkML">
  <annotation type="ScanImages2ExtractSignatures">1</annotation>
  <annotation type="ScanImagesWidth">1912627456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8:54"/>
    </inkml:context>
    <inkml:brush xml:id="br0">
      <inkml:brushProperty name="width" value="0.0461101979017258" units="cm"/>
      <inkml:brushProperty name="height" value="0.0461101979017258" units="cm"/>
      <inkml:brushProperty name="color" value="#F2395B"/>
      <inkml:brushProperty name="ignorePressure" value="0"/>
    </inkml:brush>
  </inkml:definitions>
  <inkml:trace contextRef="#ctx0" brushRef="#br0">80644.000000 52586.000000 477,'-47.000000'-69.000000'3,"11.000000"17.000000"7 ,8.000000 15.000000 7,11.000000 16.000000 6,6.000000 24.000000 6,3.000000 32.000000 6,3.000000 33.000000 6,3.000000 31.000000 6,1.000000 19.000000 0,-4.000000 7.000000-4,-3.000000 7.000000-5,-3.000000 5.000000-5,-5.000000 11.000000-4,-7.000000 12.000000-3,-5.000000 13.000000-5,-8.000000 12.000000-4,-4.000000 19.000000-2,-3.000000 21.000000 0,-3.000000 24.000000-1,-4.000000 21.000000-1,3.000000 7.000000-6,11.000000-9.000000-14,8.000000-11.000000-12,11.000000-8.000000-14,6.000000-17.000000-9,3.000000-22.000000-7,3.000000-23.000000-7,3.000000-22.000000-7,4.000000-27.000000 0,3.000000-33.000000 3,3.000000-31.000000 6,3.000000-32.000000 4</inkml:trace>
</inkml:ink>
</file>

<file path=ppt/ink/ink1819.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8:55"/>
    </inkml:context>
    <inkml:brush xml:id="br0">
      <inkml:brushProperty name="width" value="0.0409110598266125" units="cm"/>
      <inkml:brushProperty name="height" value="0.0409110598266125" units="cm"/>
      <inkml:brushProperty name="color" value="#F2395B"/>
      <inkml:brushProperty name="ignorePressure" value="0"/>
    </inkml:brush>
  </inkml:definitions>
  <inkml:trace contextRef="#ctx0" brushRef="#br0">82386.000000 51869.000000 537,'29.000000'-95.000000'6,"6.000000"17.000000"9 ,7.000000 15.000000 12,6.000000 17.000000 10,0.000000 12.000000 2,-6.000000 10.000000-6,-7.000000 10.000000-6,-6.000000 9.000000-6,-4.000000 10.000000-5,1.000000 9.000000-1,0.000000 10.000000-2,-1.000000 10.000000-1,-3.000000 11.000000-5,-6.000000 13.000000-7,-6.000000 12.000000-8,-7.000000 13.000000-7,-12.000000 9.000000-5,-20.000000 2.000000-4,-19.000000 4.000000-3,-19.000000 3.000000-5,-10.000000-1.000000 0,0.000000-2.000000-1,0.000000-3.000000 1,0.000000-4.000000 0,-3.000000-6.000000 3,-6.000000-10.000000 4,-7.000000-9.000000 5,-7.000000-10.000000 4,1.000000-8.000000 4,6.000000-7.000000 4,7.000000-5.000000 4,6.000000-8.000000 4,8.000000-5.000000 4,9.000000-7.000000 5,11.000000-7.000000 5,8.000000-5.000000 5,19.000000-4.000000 6,25.000000 0.000000 7,25.000000 0.000000 7,27.000000 0.000000 8,15.000000 0.000000 0,7.000000 0.000000-6,5.000000 0.000000-7,8.000000 0.000000-6,3.000000-4.000000-7,-1.000000-5.000000-5,1.000000-7.000000-7,0.000000-7.000000-6,-5.000000-2.000000-6,-10.000000-1.000000-6,-10.000000 1.000000-6,-9.000000-1.000000-6,-8.000000 2.000000-1,-6.000000 3.000000 3,-7.000000 3.000000 3,-6.000000 4.000000 4,-8.000000-2.000000-3,-10.000000-6.000000-11,-9.000000-7.000000-9,-10.000000-6.000000-10,-7.000000-4.000000-1,-2.000000 1.000000 9,-4.000000-1.000000 8,-3.000000 1.000000 9,0.000000 1.000000 9,3.000000 3.000000 10,4.000000 4.000000 9,2.000000 3.000000 10,1.000000 8.000000 10,-4.000000 12.000000 11,-3.000000 14.000000 11,-3.000000 12.000000 10,0.000000 16.000000 2,3.000000 19.000000-10,4.000000 20.000000-9,2.000000 19.000000-9,1.000000 11.000000-5,-4.000000 3.000000-1,-2.000000 4.000000-2,-4.000000 2.000000-1,-2.000000 4.000000-3,0.000000 3.000000-5,1.000000 4.000000-6,-1.000000 2.000000-6,2.000000-2.000000-5,3.000000-11.000000-9,3.000000-9.000000-7,4.000000-9.000000-7,1.000000-10.000000-7,0.000000-10.000000-3,1.000000-9.000000-5,-1.000000-10.000000-3</inkml:trace>
</inkml:ink>
</file>

<file path=ppt/ink/ink1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2:44"/>
    </inkml:context>
    <inkml:brush xml:id="br0">
      <inkml:brushProperty name="width" value="0.0428227633237839" units="cm"/>
      <inkml:brushProperty name="height" value="0.0428227633237839" units="cm"/>
      <inkml:brushProperty name="color" value="#00BFF3"/>
      <inkml:brushProperty name="ignorePressure" value="0"/>
    </inkml:brush>
  </inkml:definitions>
  <inkml:trace contextRef="#ctx0" brushRef="#br0">41900.000000 34300.000000 513,'-100.000000'-2.000000'62,"50.000000"-3.000000"-1 ,50.000000-3.000000 0,50.000000-2.000000-2,34.000000-3.000000-3,19.000000 1.000000-7,19.000000-1.000000-6,19.000000 1.000000-7,7.000000 1.000000-8,-3.000000 3.000000-9,-3.000000 3.000000-8,-2.000000 4.000000-10,-8.000000 1.000000-5,-8.000000 0.000000-3,-10.000000 0.000000-4,-9.000000 0.000000-4,-12.000000 0.000000-5,-11.000000 0.000000-11,-14.000000 0.000000-10,-11.000000 0.000000-10</inkml:trace>
</inkml:ink>
</file>

<file path=ppt/ink/ink1820.xml><?xml version="1.0" encoding="utf-8"?>
<inkml:ink xmlns:inkml="http://www.w3.org/2003/InkML">
  <annotation type="ScanImages2ExtractSignatures">1</annotation>
  <annotation type="ScanImagesWidth">626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8:56"/>
    </inkml:context>
    <inkml:brush xml:id="br0">
      <inkml:brushProperty name="width" value="0.0443519353866577" units="cm"/>
      <inkml:brushProperty name="height" value="0.0443519353866577" units="cm"/>
      <inkml:brushProperty name="color" value="#F2395B"/>
      <inkml:brushProperty name="ignorePressure" value="0"/>
    </inkml:brush>
  </inkml:definitions>
  <inkml:trace contextRef="#ctx0" brushRef="#br0">82284.000000 53406.000000 496,'-26.000000'-45.000000'36,"0.000000"13.000000"-6 ,1.000000 13.000000-6,-1.000000 13.000000-5,-6.000000 17.000000-2,-13.000000 22.000000 3,-12.000000 23.000000 4,-14.000000 23.000000 3,-4.000000 9.000000 0,3.000000-3.000000-2,3.000000-3.000000-3,3.000000-4.000000-3,7.000000-6.000000-2,9.000000-10.000000-3,11.000000-9.000000-2,8.000000-9.000000-3,12.000000-8.000000-4,13.000000-2.000000-5,12.000000-4.000000-6,13.000000-2.000000-5,16.000000-16.000000-6,20.000000-24.000000-4,18.000000-27.000000-4,20.000000-25.000000-5,11.000000-18.000000-3,4.000000-9.000000-2,2.000000-10.000000-3,4.000000-9.000000-2,-2.000000-9.000000 1,-6.000000-6.000000 4,-7.000000-6.000000 3,-6.000000-7.000000 4,-4.000000-1.000000 5,1.000000 3.000000 5,0.000000 3.000000 5,-1.000000 3.000000 5,1.000000 7.000000 5,0.000000 9.000000 5,-1.000000 10.000000 5,1.000000 10.000000 4,-7.000000 11.000000 6,-12.000000 12.000000 4,-14.000000 14.000000 6,-12.000000 12.000000 4,-6.000000 11.000000 5,-1.000000 10.000000 2,1.000000 10.000000 4,-1.000000 9.000000 4,-1.000000 8.000000-2,-3.000000 7.000000-4,-4.000000 6.000000-4,-3.000000 6.000000-5,-1.000000 5.000000-4,-1.000000 4.000000-4,1.000000 2.000000-4,0.000000 4.000000-3,-4.000000 5.000000-4,-6.000000 6.000000-2,-6.000000 6.000000-4,-7.000000 7.000000-2,-6.000000 5.000000-3,-7.000000 3.000000-4,-6.000000 3.000000-2,-6.000000 3.000000-4,-9.000000 3.000000-1,-9.000000 4.000000 2,-10.000000 3.000000 1,-9.000000 3.000000 2,-6.000000-2.000000-5,-4.000000-5.000000-8,-3.000000-8.000000-10,-4.000000-6.000000-8,3.000000-7.000000-5,6.000000-11.000000 2,6.000000-9.000000 1,6.000000-9.000000 1,12.000000-14.000000 1,16.000000-15.000000 3,16.000000-16.000000 3,15.000000-17.000000 3,16.000000-7.000000 3,12.000000-1.000000 4,12.000000 1.000000 4,14.000000-1.000000 5,3.000000 4.000000 3,-6.000000 6.000000 3,-7.000000 7.000000 4,-7.000000 6.000000 2,-4.000000 3.000000 5,-3.000000 0.000000 3,-4.000000 1.000000 5,-3.000000-1.000000 5,-4.000000 5.000000 1,-7.000000 9.000000-1,-7.000000 11.000000-1,-6.000000 8.000000 0,-7.000000 9.000000-2,-11.000000 6.000000 0,-9.000000 7.000000 0,-10.000000 6.000000-2,-7.000000 3.000000 0,-7.000000 1.000000-1,-6.000000-1.000000-1,-7.000000 0.000000-2,-2.000000-1.000000-1,4.000000-4.000000-2,3.000000-3.000000-2,3.000000-3.000000-3,3.000000-4.000000 0,4.000000-8.000000-1,3.000000-5.000000 0,3.000000-7.000000-1,9.000000-3.000000 0,17.000000-1.000000-2,15.000000 1.000000-1,17.000000 0.000000-1,13.000000-2.000000-2,8.000000-3.000000 1,11.000000-3.000000-2,9.000000-3.000000 0,5.000000-4.000000-1,0.000000-3.000000 1,1.000000-3.000000-1,-1.000000-3.000000-1,-2.000000 0.000000 2,-3.000000 3.000000 2,-3.000000 3.000000 3,-3.000000 3.000000 2,-5.000000 4.000000 3,-6.000000 3.000000 3,-7.000000 3.000000 3,-6.000000 3.000000 3,-11.000000 4.000000 2,-17.000000 2.000000 1,-15.000000 4.000000 1,-17.000000 3.000000 1,-9.000000 2.000000-1,-3.000000-1.000000 0,-3.000000 1.000000-1,-4.000000-1.000000 0,-1.000000 1.000000-1,-1.000000 0.000000 1,1.000000-1.000000-1,0.000000 1.000000 1,0.000000 1.000000-1,-1.000000 4.000000-2,1.000000 2.000000-1,0.000000 4.000000-2,3.000000 0.000000-1,6.000000-4.000000-3,7.000000-2.000000-3,6.000000-4.000000-2,18.000000-6.000000-5,29.000000-10.000000-10,28.000000-9.000000-8,29.000000-10.000000-9,10.000000-5.000000-1,-9.000000 0.000000 4,-11.000000 0.000000 4,-9.000000 0.000000 6,-6.000000 1.000000 2,-4.000000-1.000000 1,-3.000000 0.000000 2,-3.000000 0.000000 0,-3.000000 2.000000 5,-3.000000 3.000000 9,-4.000000 3.000000 9,-2.000000 4.000000 9,-4.000000 9.000000 7,-3.000000 16.000000 5,-4.000000 16.000000 6,-2.000000 16.000000 4,-12.000000 8.000000-1,-19.000000 0.000000-4,-20.000000 0.000000-6,-18.000000 0.000000-6,-15.000000 3.000000-3,-9.000000 7.000000-4,-10.000000 6.000000-2,-10.000000 6.000000-3,-6.000000 4.000000-3,-3.000000 0.000000-1,-4.000000-1.000000-3,-3.000000 1.000000-3,-1.000000 0.000000-1,0.000000-1.000000-2,0.000000 1.000000-2,-1.000000 0.000000-2,4.000000-5.000000-5,7.000000-10.000000-7,5.000000-10.000000-6,7.000000-8.000000-7,8.000000-11.000000-7,10.000000-9.000000-9,10.000000-10.000000-6,9.000000-9.000000-8</inkml:trace>
</inkml:ink>
</file>

<file path=ppt/ink/ink182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8:56"/>
    </inkml:context>
    <inkml:brush xml:id="br0">
      <inkml:brushProperty name="width" value="0.0367118492722511" units="cm"/>
      <inkml:brushProperty name="height" value="0.0367118492722511" units="cm"/>
      <inkml:brushProperty name="color" value="#F2395B"/>
      <inkml:brushProperty name="ignorePressure" value="0"/>
    </inkml:brush>
  </inkml:definitions>
  <inkml:trace contextRef="#ctx0" brushRef="#br0">82540.000000 54380.000000 599,'74.000000'3.000000'41,"-7.000000"6.000000"5 ,-6.000000 7.000000 6,-7.000000 7.000000 7,-4.000000 9.000000-4,-4.000000 13.000000-10,-3.000000 12.000000-11,-3.000000 14.000000-10,-4.000000 2.000000-7,-8.000000-5.000000-5,-5.000000-7.000000-2,-7.000000-7.000000-4</inkml:trace>
</inkml:ink>
</file>

<file path=ppt/ink/ink182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8:57"/>
    </inkml:context>
    <inkml:brush xml:id="br0">
      <inkml:brushProperty name="width" value="0.0383184887468815" units="cm"/>
      <inkml:brushProperty name="height" value="0.0383184887468815" units="cm"/>
      <inkml:brushProperty name="color" value="#F2395B"/>
      <inkml:brushProperty name="ignorePressure" value="0"/>
    </inkml:brush>
  </inkml:definitions>
  <inkml:trace contextRef="#ctx0" brushRef="#br0">85819.000000 53355.000000 574,'120.000000'-69.000000'23,"-16.000000"16.000000"1 ,-15.000000 16.000000 2,-17.000000 16.000000 2,-10.000000 9.000000-3,-3.000000-1.000000-5,-3.000000 0.000000-5,-3.000000 0.000000-7,-5.000000 2.000000-4,-6.000000 3.000000-4,-7.000000 3.000000-5,-6.000000 4.000000-4,-12.000000-1.000000-7,-15.000000-3.000000-12,-16.000000-3.000000-11,-17.000000-3.000000-10,-6.000000-8.000000-1,4.000000-13.000000 11,2.000000-13.000000 11,4.000000-13.000000 12,1.000000-6.000000 6,1.000000 0.000000 2,-1.000000 0.000000 2,1.000000 0.000000 3,-1.000000 3.000000 3,0.000000 7.000000 2,1.000000 6.000000 5,-1.000000 6.000000 2,1.000000 10.000000 10,-1.000000 13.000000 14,0.000000 12.000000 15,1.000000 14.000000 14,-4.000000 17.000000 3,-6.000000 22.000000-9,-7.000000 23.000000-10,-6.000000 22.000000-8,-2.000000 15.000000-7,4.000000 6.000000-3,2.000000 7.000000-2,5.000000 6.000000-3,5.000000 0.000000-3,10.000000-7.000000-4,9.000000-6.000000-3,11.000000-6.000000-4,8.000000-7.000000-4,11.000000-6.000000-3,9.000000-7.000000-3,10.000000-6.000000-3,5.000000-6.000000-3,5.000000-7.000000-1,2.000000-6.000000-2,4.000000-6.000000-2,0.000000-6.000000-1,-4.000000-2.000000-5,-3.000000-4.000000-3,-3.000000-3.000000-3,-4.000000-3.000000 0,-8.000000-4.000000 4,-5.000000-2.000000 4,-7.000000-4.000000 5,-8.000000-1.000000 3,-10.000000-1.000000 0,-9.000000 1.000000 2,-10.000000 0.000000 1,-9.000000-1.000000 1,-10.000000 1.000000 3,-10.000000-1.000000 2,-9.000000 1.000000 2,-7.000000 1.000000 0,-3.000000 4.000000-3,-3.000000 2.000000-2,-3.000000 4.000000-3,-3.000000 2.000000-4,-4.000000-1.000000-5,-3.000000 0.000000-4,-3.000000 1.000000-4,0.000000-2.000000-2,3.000000-4.000000 1,3.000000-2.000000 1,4.000000-4.000000 1,6.000000-5.000000-1,9.000000-6.000000-2,11.000000-6.000000-3,8.000000-7.000000-1</inkml:trace>
</inkml:ink>
</file>

<file path=ppt/ink/ink182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8:57"/>
    </inkml:context>
    <inkml:brush xml:id="br0">
      <inkml:brushProperty name="width" value="0.0271620135754347" units="cm"/>
      <inkml:brushProperty name="height" value="0.0271620135754347" units="cm"/>
      <inkml:brushProperty name="color" value="#F2395B"/>
      <inkml:brushProperty name="ignorePressure" value="0"/>
    </inkml:brush>
  </inkml:definitions>
  <inkml:trace contextRef="#ctx0" brushRef="#br0">84128.000000 54533.000000 809,'55.000000'-46.000000'41,"6.000000"9.000000"-3 ,6.000000 10.000000-4,6.000000 9.000000-3,11.000000 9.000000-6,12.000000 5.000000-10,13.000000 8.000000-8,12.000000 5.000000-11,0.000000 4.000000-5,-17.000000 0.000000-4,-16.000000 0.000000-2,-16.000000-1.000000-4,-10.000000 1.000000-6,-3.000000 0.000000-9,-2.000000 0.000000-10,-5.000000 0.000000-8</inkml:trace>
</inkml:ink>
</file>

<file path=ppt/ink/ink182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8:58"/>
    </inkml:context>
    <inkml:brush xml:id="br0">
      <inkml:brushProperty name="width" value="0.0313784256577492" units="cm"/>
      <inkml:brushProperty name="height" value="0.0313784256577492" units="cm"/>
      <inkml:brushProperty name="color" value="#F2395B"/>
      <inkml:brushProperty name="ignorePressure" value="0"/>
    </inkml:brush>
  </inkml:definitions>
  <inkml:trace contextRef="#ctx0" brushRef="#br0">88125.000000 52228.000000 701,'6.000000'-45.000000'4,"14.000000"13.000000"10 ,12.000000 12.000000 10,12.000000 14.000000 8,8.000000 8.000000 5,-1.000000 2.000000-2,0.000000 4.000000-2,1.000000 4.000000-2,-1.000000 8.000000-4,0.000000 17.000000-6,0.000000 16.000000-6,0.000000 16.000000-6,-6.000000 11.000000-3,-13.000000 7.000000-2,-13.000000 5.000000 0,-12.000000 8.000000-1,-12.000000 1.000000-8,-9.000000-4.000000-11,-10.000000-2.000000-12,-10.000000-4.000000-13,-4.000000-9.000000-3,-1.000000-17.000000 6,1.000000-15.000000 6,-1.000000-16.000000 6,3.000000-9.000000 1,2.000000 1.000000-4,3.000000-1.000000-3,4.000000 1.000000-5</inkml:trace>
</inkml:ink>
</file>

<file path=ppt/ink/ink1825.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8:58"/>
    </inkml:context>
    <inkml:brush xml:id="br0">
      <inkml:brushProperty name="width" value="0.0316061042249203" units="cm"/>
      <inkml:brushProperty name="height" value="0.0316061042249203" units="cm"/>
      <inkml:brushProperty name="color" value="#F2395B"/>
      <inkml:brushProperty name="ignorePressure" value="0"/>
    </inkml:brush>
  </inkml:definitions>
  <inkml:trace contextRef="#ctx0" brushRef="#br0">87203.000000 53765.000000 696,'-87.000000'0.000000'5,"33.000000"0.000000"13 ,31.000000 0.000000 11,33.000000 0.000000 11,20.000000 1.000000 4,10.000000 4.000000-6,10.000000 3.000000-4,9.000000 3.000000-6,7.000000 1.000000-4,3.000000-4.000000-6,3.000000-4.000000-4,3.000000-2.000000-6,7.000000-2.000000-4,9.000000 0.000000-8,10.000000 0.000000-5,9.000000 0.000000-7,-1.000000 0.000000-5,-12.000000 0.000000-4,-14.000000 0.000000-5,-13.000000 0.000000-4,-11.000000-2.000000 0,-9.000000-2.000000 0,-10.000000-4.000000 3,-9.000000-4.000000 1,-8.000000 0.000000 1,-2.000000-1.000000 0,-3.000000 0.000000 0,-4.000000 0.000000-1</inkml:trace>
</inkml:ink>
</file>

<file path=ppt/ink/ink182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8:58"/>
    </inkml:context>
    <inkml:brush xml:id="br0">
      <inkml:brushProperty name="width" value="0.0359933599829674" units="cm"/>
      <inkml:brushProperty name="height" value="0.0359933599829674" units="cm"/>
      <inkml:brushProperty name="color" value="#F2395B"/>
      <inkml:brushProperty name="ignorePressure" value="0"/>
    </inkml:brush>
  </inkml:definitions>
  <inkml:trace contextRef="#ctx0" brushRef="#br0">88330.000000 53355.000000 611,'-70.000000'-21.000000'-3,"12.000000"10.000000"9 ,13.000000 9.000000 8,13.000000 10.000000 9,6.000000 10.000000 6,1.000000 9.000000 6,-1.000000 10.000000 4,1.000000 9.000000 6,-4.000000 9.000000 0,-7.000000 6.000000-8,-5.000000 6.000000-7,-7.000000 6.000000-7,-3.000000 3.000000-5,-1.000000-4.000000-5,1.000000-3.000000-4,0.000000-4.000000-4,-2.000000-1.000000-2,-3.000000 0.000000 1,-3.000000 0.000000 2,-4.000000 0.000000 1,2.000000-3.000000-7,7.000000-6.000000-17,6.000000-7.000000-17,6.000000-7.000000-17</inkml:trace>
</inkml:ink>
</file>

<file path=ppt/ink/ink1827.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8:58"/>
    </inkml:context>
    <inkml:brush xml:id="br0">
      <inkml:brushProperty name="width" value="0.0382318869233131" units="cm"/>
      <inkml:brushProperty name="height" value="0.0382318869233131" units="cm"/>
      <inkml:brushProperty name="color" value="#F2395B"/>
      <inkml:brushProperty name="ignorePressure" value="0"/>
    </inkml:brush>
  </inkml:definitions>
  <inkml:trace contextRef="#ctx0" brushRef="#br0">87766.000000 54226.000000 575,'2.000000'72.000000'36,"3.000000"-10.000000"4 ,3.000000-9.000000 3,3.000000-10.000000 3,5.000000-6.000000 0,6.000000-3.000000-2,7.000000-4.000000-3,6.000000-2.000000-2,9.000000-4.000000-5,9.000000-4.000000-9,9.000000-2.000000-7,10.000000-4.000000-8,5.000000-2.000000-8,0.000000-4.000000-6,0.000000-4.000000-8,0.000000-2.000000-6,-1.000000-5.000000-2,1.000000-7.000000 4,0.000000-6.000000 3,0.000000-6.000000 4,-2.000000-5.000000-5,-3.000000-4.000000-16,-3.000000-2.000000-15,-3.000000-4.000000-15,-9.000000 0.000000-4,-12.000000 3.000000 8,-13.000000 4.000000 7,-13.000000 3.000000 8</inkml:trace>
</inkml:ink>
</file>

<file path=ppt/ink/ink1828.xml><?xml version="1.0" encoding="utf-8"?>
<inkml:ink xmlns:inkml="http://www.w3.org/2003/InkML">
  <annotation type="ScanImages2ExtractSignatures">1</annotation>
  <annotation type="ScanImagesWidth">50528512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8:59"/>
    </inkml:context>
    <inkml:brush xml:id="br0">
      <inkml:brushProperty name="width" value="0.0487554147839546" units="cm"/>
      <inkml:brushProperty name="height" value="0.0487554147839546" units="cm"/>
      <inkml:brushProperty name="color" value="#F2395B"/>
      <inkml:brushProperty name="ignorePressure" value="0"/>
    </inkml:brush>
  </inkml:definitions>
  <inkml:trace contextRef="#ctx0" brushRef="#br0">89970.000000 52586.000000 451,'30.000000'-32.000000'2,"10.000000"-13.000000"4 ,10.000000-12.000000 4,9.000000-14.000000 4,4.000000 1.000000 3,-4.000000 12.000000-1,-3.000000 13.000000 0,-3.000000 13.000000 1,-5.000000 10.000000 2,-7.000000 6.000000 4,-5.000000 6.000000 4,-8.000000 7.000000 4,-5.000000 8.000000 1,-7.000000 9.000000-6,-7.000000 10.000000-4,-6.000000 10.000000-5,-6.000000 9.000000-3,-6.000000 10.000000-3,-7.000000 9.000000-3,-7.000000 10.000000-3,-2.000000 4.000000-1,-1.000000-4.000000-1,0.000000-3.000000-1,1.000000-4.000000 0,1.000000-4.000000-2,3.000000-6.000000 0,3.000000-7.000000-2,4.000000-7.000000 0,3.000000-1.000000-2,3.000000 4.000000-2,3.000000 2.000000-4,3.000000 4.000000-2,4.000000 1.000000 0,3.000000 0.000000 5,3.000000 0.000000 2,3.000000 1.000000 5,-1.000000 0.000000 1,-7.000000 4.000000 0,-6.000000 4.000000-1,-7.000000 2.000000 0,-4.000000-1.000000 1,-4.000000-7.000000 2,-3.000000-6.000000 3,-3.000000-6.000000 1,-3.000000-5.000000 1,-4.000000-3.000000 0,-2.000000-4.000000-1,-4.000000-3.000000 0,-1.000000-4.000000-3,-1.000000-7.000000-6,1.000000-7.000000-4,-1.000000-6.000000-5,4.000000-7.000000-4,6.000000-11.000000 0,7.000000-9.000000 0,6.000000-9.000000-2,5.000000-14.000000 0,3.000000-15.000000 0,3.000000-17.000000-1,3.000000-15.000000 1,4.000000-9.000000 0,3.000000 1.000000 1,3.000000-1.000000 3,3.000000 1.000000 2,2.000000 3.000000 1,-1.000000 6.000000 0,1.000000 6.000000 0,0.000000 7.000000 0,-2.000000 8.000000 5,-3.000000 10.000000 10,-3.000000 9.000000 10,-3.000000 10.000000 9,-6.000000 15.000000 9,-5.000000 24.000000 6,-7.000000 21.000000 8,-7.000000 23.000000 7,-2.000000 21.000000-1,-1.000000 19.000000-8,0.000000 19.000000-8,1.000000 20.000000-9,-1.000000 14.000000-5,1.000000 9.000000-3,-1.000000 10.000000-3,0.000000 10.000000-3,1.000000 6.000000-5,-1.000000 4.000000-8,1.000000 2.000000-9,-1.000000 4.000000-7,2.000000 3.000000-7,3.000000 3.000000-4,4.000000 3.000000-4,2.000000 4.000000-5,4.000000-1.000000-2,3.000000-2.000000-1,3.000000-4.000000-2,3.000000-3.000000-1,2.000000-16.000000 3,0.000000-29.000000 5,0.000000-29.000000 7,0.000000-28.000000 6,0.000000-20.000000 0,0.000000-10.000000-6,0.000000-8.000000-8,0.000000-11.000000-6</inkml:trace>
</inkml:ink>
</file>

<file path=ppt/ink/ink1829.xml><?xml version="1.0" encoding="utf-8"?>
<inkml:ink xmlns:inkml="http://www.w3.org/2003/InkML">
  <annotation type="ScanImages2ExtractSignatures">1</annotation>
  <annotation type="ScanImagesWidth">16777987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8:59"/>
    </inkml:context>
    <inkml:brush xml:id="br0">
      <inkml:brushProperty name="width" value="0.037564218044281" units="cm"/>
      <inkml:brushProperty name="height" value="0.037564218044281" units="cm"/>
      <inkml:brushProperty name="color" value="#F2395B"/>
      <inkml:brushProperty name="ignorePressure" value="0"/>
    </inkml:brush>
  </inkml:definitions>
  <inkml:trace contextRef="#ctx0" brushRef="#br0">91558.000000 51766.000000 585,'23.000000'-17.000000'30,"-8.000000"15.000000"5 ,-5.000000 17.000000 5,-7.000000 15.000000 5,-4.000000 15.000000-1,-4.000000 12.000000-5,-3.000000 14.000000-6,-3.000000 12.000000-6,-2.000000 7.000000-4,0.000000 0.000000-3,0.000000-1.000000-2,1.000000 1.000000-3,-3.000000 0.000000-1,-3.000000-1.000000-3,-2.000000 1.000000-2,-4.000000 0.000000-3,-2.000000-6.000000-1,0.000000-8.000000-5,1.000000-11.000000-2,-1.000000-9.000000-3,2.000000-17.000000-11,3.000000-26.000000-17,4.000000-26.000000-16,2.000000-26.000000-18,4.000000-17.000000-4,3.000000-9.000000 10,3.000000-11.000000 10,4.000000-8.000000 10,-1.000000-1.000000 7,-3.000000 9.000000 8,-3.000000 11.000000 6,-3.000000 9.000000 7,-3.000000 11.000000 5,-4.000000 13.000000 2,-3.000000 13.000000 2,-3.000000 12.000000 3,-5.000000 12.000000 4,-6.000000 9.000000 5,-7.000000 10.000000 6,-6.000000 10.000000 5,-6.000000 9.000000 5,-7.000000 10.000000 4,-6.000000 10.000000 4,-7.000000 9.000000 4,0.000000 1.000000-1,7.000000-5.000000-7,7.000000-8.000000-6,5.000000-5.000000-7,14.000000-9.000000-13,18.000000-9.000000-20,20.000000-10.000000-19,19.000000-9.000000-20</inkml:trace>
</inkml:ink>
</file>

<file path=ppt/ink/ink183.xml><?xml version="1.0" encoding="utf-8"?>
<inkml:ink xmlns:inkml="http://www.w3.org/2003/InkML">
  <annotation type="ScanImages2ExtractSignatures">1</annotation>
  <annotation type="ScanImagesWidth">19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2:44"/>
    </inkml:context>
    <inkml:brush xml:id="br0">
      <inkml:brushProperty name="width" value="0.0422958135604858" units="cm"/>
      <inkml:brushProperty name="height" value="0.0422958135604858" units="cm"/>
      <inkml:brushProperty name="color" value="#00BFF3"/>
      <inkml:brushProperty name="ignorePressure" value="0"/>
    </inkml:brush>
  </inkml:definitions>
  <inkml:trace contextRef="#ctx0" brushRef="#br0">43100.000000 33350.000000 520,'-24.000000'-90.000000'3,"4.000000"23.000000"5 ,3.000000 22.000000 7,3.000000 22.000000 6,3.000000 16.000000 7,3.000000 14.000000 7,3.000000 11.000000 9,4.000000 14.000000 7,-1.000000 11.000000 0,-3.000000 14.000000-8,-3.000000 11.000000-9,-2.000000 14.000000-8,-3.000000 8.000000-4,1.000000 7.000000-1,-1.000000 6.000000 0,1.000000 7.000000-1,-1.000000 0.000000-2,1.000000-2.000000-6,-1.000000-3.000000-6,1.000000-3.000000-6,1.000000-4.000000-7,3.000000-3.000000-10,3.000000-3.000000-11,4.000000-2.000000-10,1.000000-9.000000-2,0.000000-12.000000 8,0.000000-13.000000 7,0.000000-12.000000 7</inkml:trace>
</inkml:ink>
</file>

<file path=ppt/ink/ink1830.xml><?xml version="1.0" encoding="utf-8"?>
<inkml:ink xmlns:inkml="http://www.w3.org/2003/InkML">
  <annotation type="ScanImages2ExtractSignatures">1</annotation>
  <annotation type="ScanImagesWidth">16777987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8:59"/>
    </inkml:context>
    <inkml:brush xml:id="br0">
      <inkml:brushProperty name="width" value="0.0347340144217014" units="cm"/>
      <inkml:brushProperty name="height" value="0.0347340144217014" units="cm"/>
      <inkml:brushProperty name="color" value="#F2395B"/>
      <inkml:brushProperty name="ignorePressure" value="0"/>
    </inkml:brush>
  </inkml:definitions>
  <inkml:trace contextRef="#ctx0" brushRef="#br0">91507.000000 52381.000000 633,'117.000000'-45.000000'4,"-23.000000"13.000000"9 ,-22.000000 13.000000 8,-22.000000 13.000000 9,-13.000000 9.000000 6,-4.000000 7.000000 5,-2.000000 6.000000 3,-4.000000 6.000000 5,-3.000000 7.000000-3,-3.000000 6.000000-11,-4.000000 7.000000-9,-2.000000 6.000000-11,-6.000000 5.000000-9,-5.000000 3.000000-6,-8.000000 3.000000-7,-5.000000 3.000000-8,-9.000000 2.000000-1,-9.000000 0.000000 2,-10.000000 0.000000 2,-9.000000 1.000000 3,-5.000000-6.000000-2,-1.000000-10.000000-6,1.000000-9.000000-6,0.000000-9.000000-7,3.000000-6.000000-7,6.000000 1.000000-6,7.000000 0.000000-6,6.000000-1.000000-8</inkml:trace>
</inkml:ink>
</file>

<file path=ppt/ink/ink1831.xml><?xml version="1.0" encoding="utf-8"?>
<inkml:ink xmlns:inkml="http://www.w3.org/2003/InkML">
  <annotation type="ScanImages2ExtractSignatures">1</annotation>
  <annotation type="ScanImagesWidth">-2030375680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9:00"/>
    </inkml:context>
    <inkml:brush xml:id="br0">
      <inkml:brushProperty name="width" value="0.0462248139083385" units="cm"/>
      <inkml:brushProperty name="height" value="0.0462248139083385" units="cm"/>
      <inkml:brushProperty name="color" value="#F2395B"/>
      <inkml:brushProperty name="ignorePressure" value="0"/>
    </inkml:brush>
  </inkml:definitions>
  <inkml:trace contextRef="#ctx0" brushRef="#br0">90738.000000 53509.000000 475,'-24.000000'-20.000000'40,"3.000000"14.000000"2 ,4.000000 12.000000 1,2.000000 14.000000 1,3.000000 7.000000-2,-1.000000 3.000000-6,0.000000 4.000000-5,0.000000 3.000000-5,13.000000-4.000000-12,26.000000-9.000000-18,25.000000-9.000000-17,26.000000-11.000000-18,13.000000-10.000000-8,-1.000000-13.000000 4,1.000000-13.000000 3,0.000000-13.000000 2,-2.000000-5.000000 6,-4.000000 4.000000 7,-2.000000 3.000000 7,-3.000000 3.000000 7,-9.000000 4.000000 7,-12.000000 8.000000 8,-13.000000 5.000000 8,-13.000000 7.000000 8,-15.000000 10.000000 5,-15.000000 12.000000 4,-17.000000 13.000000 5,-15.000000 13.000000 3,-13.000000 8.000000-1,-10.000000 4.000000-5,-10.000000 2.000000-5,-9.000000 4.000000-6,-3.000000 1.000000-7,3.000000 0.000000-7,3.000000 0.000000-7,4.000000 1.000000-7,4.000000-4.000000-5,6.000000-7.000000 0,7.000000-5.000000-1,7.000000-8.000000-1,10.000000-5.000000 1,17.000000-7.000000 4,15.000000-7.000000 3,17.000000-5.000000 4,7.000000-6.000000 3,1.000000-3.000000 2,0.000000-3.000000 3,-1.000000-3.000000 3,-1.000000 5.000000 2,-3.000000 12.000000 2,-3.000000 13.000000 2,-4.000000 13.000000 1,-2.000000 8.000000 3,-4.000000 4.000000 0,-4.000000 2.000000 0,-2.000000 4.000000 1,-2.000000 2.000000 1,0.000000 5.000000-1,0.000000 2.000000 0,0.000000 3.000000 0,0.000000 1.000000-1,0.000000-4.000000-1,0.000000-3.000000-1,0.000000-3.000000-2,-2.000000-4.000000-1,-2.000000-2.000000 0,-4.000000-4.000000-2,-4.000000-3.000000-1,-2.000000-1.000000-5,-4.000000-1.000000-5,-3.000000 0.000000-8,-3.000000 1.000000-6,-3.000000-6.000000-5,-3.000000-9.000000-2,-4.000000-9.000000-2,-3.000000-10.000000-2,1.000000-8.000000-1,2.000000-7.000000-1,4.000000-6.000000-2,2.000000-7.000000-1,1.000000-9.000000 0,-3.000000-12.000000 4,-4.000000-14.000000 2,-3.000000-12.000000 2,2.000000-7.000000 1,6.000000 0.000000-1,7.000000 0.000000-3,6.000000 0.000000-2,4.000000 5.000000 2,5.000000 10.000000 3,2.000000 9.000000 4,3.000000 9.000000 3,-3.000000 12.000000 11,-9.000000 13.000000 16,-10.000000 13.000000 15,-10.000000 12.000000 17,-3.000000 10.000000 4,4.000000 7.000000-8,2.000000 6.000000-7,4.000000 6.000000-9,3.000000 5.000000-13,3.000000 3.000000-19,4.000000 3.000000-19,2.000000 4.000000-20</inkml:trace>
</inkml:ink>
</file>

<file path=ppt/ink/ink18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9:00"/>
    </inkml:context>
    <inkml:brush xml:id="br0">
      <inkml:brushProperty name="width" value="0.0425636135041714" units="cm"/>
      <inkml:brushProperty name="height" value="0.0425636135041714" units="cm"/>
      <inkml:brushProperty name="color" value="#F2395B"/>
      <inkml:brushProperty name="ignorePressure" value="0"/>
    </inkml:brush>
  </inkml:definitions>
  <inkml:trace contextRef="#ctx0" brushRef="#br0">91302.000000 54328.000000 516,'96.000000'0.000000'6,"-13.000000"0.000000"13 ,-12.000000 0.000000 11,-14.000000 0.000000 13,-4.000000 2.000000 6,3.000000 3.000000 0,3.000000 3.000000 1,4.000000 3.000000 1,-2.000000 3.000000-3,-7.000000 4.000000-4,-6.000000 3.000000-5,-6.000000 3.000000-4,-13.000000 0.000000-15,-20.000000-3.000000-24,-18.000000-4.000000-26,-20.000000-2.000000-24,-8.000000-2.000000-11,4.000000-1.000000 5,2.000000 1.000000 4,4.000000 0.000000 4,1.000000-3.000000 4,1.000000-7.000000 3,-1.000000-6.000000 3,0.000000-7.000000 3</inkml:trace>
</inkml:ink>
</file>

<file path=ppt/ink/ink18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9:01"/>
    </inkml:context>
    <inkml:brush xml:id="br0">
      <inkml:brushProperty name="width" value="0.0346080362796783" units="cm"/>
      <inkml:brushProperty name="height" value="0.0346080362796783" units="cm"/>
      <inkml:brushProperty name="color" value="#F2395B"/>
      <inkml:brushProperty name="ignorePressure" value="0"/>
    </inkml:brush>
  </inkml:definitions>
  <inkml:trace contextRef="#ctx0" brushRef="#br0">93300.000000 51971.000000 635,'69.000000'26.000000'98,"-16.000000"0.000000"-22 ,-16.000000-1.000000-20,-16.000000 1.000000-21,-9.000000 3.000000-12,1.000000 6.000000-2,0.000000 6.000000-2,0.000000 8.000000-3,-2.000000 3.000000-4,-3.000000 4.000000-5,-3.000000 4.000000-6,-4.000000 2.000000-5,-1.000000 1.000000-4,0.000000-4.000000-3,0.000000-3.000000-3,0.000000-3.000000-3</inkml:trace>
</inkml:ink>
</file>

<file path=ppt/ink/ink1834.xml><?xml version="1.0" encoding="utf-8"?>
<inkml:ink xmlns:inkml="http://www.w3.org/2003/InkML">
  <annotation type="ScanImages2ExtractSignatures">1</annotation>
  <annotation type="ScanImagesWidth">789192886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9:01"/>
    </inkml:context>
    <inkml:brush xml:id="br0">
      <inkml:brushProperty name="width" value="0.0398325547575951" units="cm"/>
      <inkml:brushProperty name="height" value="0.0398325547575951" units="cm"/>
      <inkml:brushProperty name="color" value="#F2395B"/>
      <inkml:brushProperty name="ignorePressure" value="0"/>
    </inkml:brush>
  </inkml:definitions>
  <inkml:trace contextRef="#ctx0" brushRef="#br0">94274.000000 52125.000000 552,'46.000000'-24.000000'3,"-9.000000"3.000000"8 ,-10.000000 4.000000 8,-9.000000 2.000000 6,-18.000000 15.000000 7,-26.000000 26.000000 5,-25.000000 25.000000 5,-26.000000 26.000000 4,-11.000000 13.000000-2,3.000000-1.000000-10,4.000000 1.000000-10,2.000000 0.000000-10,1.000000-2.000000-7,-4.000000-3.000000-3,-3.000000-4.000000-2,-3.000000-2.000000-4,0.000000-6.000000-1,3.000000-5.000000-2,3.000000-8.000000-1,4.000000-5.000000-1,7.000000-7.000000 0,14.000000-6.000000-2,12.000000-7.000000 0,13.000000-6.000000-1,19.000000-7.000000 2,26.000000-6.000000 1,26.000000-6.000000 4,25.000000-7.000000 1,14.000000-5.000000 3,4.000000-3.000000-1,2.000000-3.000000 1,5.000000-3.000000-1,-2.000000-2.000000 1,-2.000000 1.000000 0,-3.000000-1.000000 0,-3.000000 0.000000-1,-7.000000 2.000000-1,-10.000000 3.000000-2,-9.000000 3.000000-2,-10.000000 3.000000-3,-14.000000 7.000000-1,-19.000000 10.000000-2,-20.000000 9.000000-2,-19.000000 9.000000-1,-17.000000 7.000000-2,-17.000000 3.000000 0,-15.000000 4.000000 0,-17.000000 3.000000-2,-9.000000 2.000000 1,-3.000000 4.000000 2,-3.000000 4.000000 1,-4.000000 2.000000 1,-3.000000 1.000000 2,-3.000000-4.000000 2,-3.000000-3.000000 3,-4.000000-3.000000 2,2.000000-4.000000 4,7.000000-2.000000 4,5.000000-4.000000 4,8.000000-3.000000 4,7.000000-5.000000 3,10.000000-6.000000 2,10.000000-7.000000 0,9.000000-6.000000 3,19.000000-3.000000 3,29.000000 0.000000 6,29.000000 0.000000 8,29.000000 0.000000 6,24.000000-4.000000-1,19.000000-5.000000-7,19.000000-8.000000-7,20.000000-5.000000-7,9.000000-2.000000-6,0.000000 3.000000-3,0.000000 3.000000-3,0.000000 3.000000-3,-4.000000 2.000000-4,-11.000000 0.000000-3,-8.000000 0.000000-3,-11.000000 0.000000-4,-9.000000 0.000000-5,-10.000000 0.000000-7,-9.000000 0.000000-8,-10.000000 0.000000-6,-20.000000-1.000000-10,-28.000000-4.000000-9,-28.000000-3.000000-11,-30.000000-4.000000-10,-8.000000 0.000000 2,14.000000-1.000000 17,12.000000 0.000000 15,12.000000 0.000000 16</inkml:trace>
</inkml:ink>
</file>

<file path=ppt/ink/ink1835.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9:02"/>
    </inkml:context>
    <inkml:brush xml:id="br0">
      <inkml:brushProperty name="width" value="0.0336731225252151" units="cm"/>
      <inkml:brushProperty name="height" value="0.0336731225252151" units="cm"/>
      <inkml:brushProperty name="color" value="#F2395B"/>
      <inkml:brushProperty name="ignorePressure" value="0"/>
    </inkml:brush>
  </inkml:definitions>
  <inkml:trace contextRef="#ctx0" brushRef="#br0">93044.000000 53918.000000 653,'-48.000000'0.000000'7,"6.000000"0.000000"3 ,7.000000 0.000000 5,6.000000 0.000000 3,4.000000 4.000000 4,-1.000000 5.000000 4,0.000000 7.000000 4,1.000000 7.000000 3,2.000000 5.000000 0,8.000000 8.000000-2,5.000000 5.000000-2,7.000000 7.000000-3,-1.000000 4.000000-4,-5.000000-1.000000-4,-7.000000 0.000000-4,-7.000000 0.000000-5,-1.000000 1.000000-6,4.000000-1.000000-6,2.000000 0.000000-8,3.000000 0.000000-7,4.000000-3.000000-2,3.000000-6.000000 3,3.000000-7.000000 3,4.000000-6.000000 3,4.000000-8.000000-8,7.000000-10.000000-16,6.000000-9.000000-18,6.000000-10.000000-16</inkml:trace>
</inkml:ink>
</file>

<file path=ppt/ink/ink1836.xml><?xml version="1.0" encoding="utf-8"?>
<inkml:ink xmlns:inkml="http://www.w3.org/2003/InkML">
  <annotation type="ScanImages2ExtractSignatures">1</annotation>
  <annotation type="ScanImagesWidth">181027432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9:02"/>
    </inkml:context>
    <inkml:brush xml:id="br0">
      <inkml:brushProperty name="width" value="0.0426224060356617" units="cm"/>
      <inkml:brushProperty name="height" value="0.0426224060356617" units="cm"/>
      <inkml:brushProperty name="color" value="#F2395B"/>
      <inkml:brushProperty name="ignorePressure" value="0"/>
    </inkml:brush>
  </inkml:definitions>
  <inkml:trace contextRef="#ctx0" brushRef="#br0">93505.000000 53765.000000 516,'2.000000'-40.000000'41,"3.000000"22.000000"5 ,3.000000 23.000000 2,3.000000 22.000000 4,0.000000 18.000000-1,-3.000000 13.000000-5,-3.000000 12.000000-4,-4.000000 13.000000-5,-6.000000 17.000000-5,-9.000000 18.000000-5,-10.000000 20.000000-4,-9.000000 19.000000-5,-12.000000 25.000000-5,-13.000000 33.000000-6,-12.000000 31.000000-7,-14.000000 33.000000-4,-2.000000 8.000000-9,6.000000-17.000000-11,6.000000-15.000000-10,7.000000-17.000000-10,11.000000-26.000000-1,16.000000-39.000000 7,16.000000-39.000000 8,16.000000-38.000000 8,6.000000-24.000000-2,-3.000000-9.000000-12,-3.000000-10.000000-10,-3.000000-10.000000-12</inkml:trace>
</inkml:ink>
</file>

<file path=ppt/ink/ink1837.xml><?xml version="1.0" encoding="utf-8"?>
<inkml:ink xmlns:inkml="http://www.w3.org/2003/InkML">
  <annotation type="ScanImages2ExtractSignatures">1</annotation>
  <annotation type="ScanImagesWidth">-523239424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9:02"/>
    </inkml:context>
    <inkml:brush xml:id="br0">
      <inkml:brushProperty name="width" value="0.0336872674524784" units="cm"/>
      <inkml:brushProperty name="height" value="0.0336872674524784" units="cm"/>
      <inkml:brushProperty name="color" value="#F2395B"/>
      <inkml:brushProperty name="ignorePressure" value="0"/>
    </inkml:brush>
  </inkml:definitions>
  <inkml:trace contextRef="#ctx0" brushRef="#br0">95350.000000 52279.000000 653,'5.000000'-69.000000'5,"9.000000"16.000000"12 ,10.000000 16.000000 12,10.000000 16.000000 10,-1.000000 15.000000 4,-9.000000 12.000000-4,-9.000000 14.000000-4,-10.000000 12.000000-5,-7.000000 14.000000-4,-3.000000 17.000000-3,-3.000000 15.000000-5,-3.000000 16.000000-4,-7.000000 11.000000-3,-9.000000 2.000000-2,-10.000000 3.000000-4,-9.000000 4.000000-1,-4.000000-7.000000-9,4.000000-15.000000-13,2.000000-17.000000-12,4.000000-16.000000-13</inkml:trace>
</inkml:ink>
</file>

<file path=ppt/ink/ink1838.xml><?xml version="1.0" encoding="utf-8"?>
<inkml:ink xmlns:inkml="http://www.w3.org/2003/InkML">
  <annotation type="ScanImages2ExtractSignatures">1</annotation>
  <annotation type="ScanImagesWidth">651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9:04"/>
    </inkml:context>
    <inkml:brush xml:id="br0">
      <inkml:brushProperty name="width" value="0.043556310236454" units="cm"/>
      <inkml:brushProperty name="height" value="0.043556310236454" units="cm"/>
      <inkml:brushProperty name="color" value="#F2395B"/>
      <inkml:brushProperty name="ignorePressure" value="0"/>
    </inkml:brush>
  </inkml:definitions>
  <inkml:trace contextRef="#ctx0" brushRef="#br0">96016.000000 52330.000000 505,'183.000000'-114.000000'8,"-46.000000"29.000000"8 ,-44.000000 29.000000 7,-45.000000 29.000000 8,-24.000000 19.000000 2,-3.000000 10.000000-3,-3.000000 9.000000-3,-4.000000 10.000000-2,-8.000000 12.000000-4,-12.000000 17.000000-4,-13.000000 16.000000-4,-13.000000 15.000000-3,-10.000000 7.000000-5,-6.000000-3.000000-5,-7.000000-3.000000-5,-5.000000-4.000000-5,-7.000000 1.000000-4,-7.000000 3.000000-2,-6.000000 2.000000-3,-7.000000 5.000000-2,1.000000-8.000000-1,6.000000-15.000000 1,6.000000-17.000000 3,7.000000-15.000000 1,17.000000-15.000000 4,29.000000-12.000000 5,29.000000-14.000000 6,29.000000-12.000000 4,18.000000-7.000000 1,6.000000 1.000000-3,6.000000-1.000000-4,6.000000 1.000000-3,-1.000000 1.000000-4,-9.000000 3.000000-2,-10.000000 3.000000-2,-10.000000 4.000000-2,-11.000000-4.000000-2,-13.000000-9.000000 0,-12.000000-10.000000 0,-14.000000-9.000000 0,-7.000000-4.000000 2,-4.000000 4.000000 3,-3.000000 2.000000 4,-3.000000 4.000000 5,-3.000000 3.000000 1,-3.000000 4.000000 2,-4.000000 2.000000 0,-3.000000 4.000000 0,-1.000000 3.000000 4,0.000000 3.000000 4,-1.000000 4.000000 4,1.000000 2.000000 5,1.000000 4.000000 1,3.000000 3.000000-1,4.000000 3.000000-1,2.000000 4.000000-2,4.000000 4.000000 3,4.000000 7.000000 8,2.000000 6.000000 8,4.000000 6.000000 7,-2.000000 8.000000 1,-7.000000 10.000000-6,-6.000000 10.000000-5,-6.000000 9.000000-6,-2.000000 5.000000-5,4.000000 0.000000-3,2.000000 0.000000-3,4.000000 1.000000-4,5.000000-5.000000-4,6.000000-5.000000-3,6.000000-7.000000-5,7.000000-7.000000-3,9.000000-5.000000-4,13.000000-7.000000 0,14.000000-7.000000-1,11.000000-6.000000-2,11.000000-8.000000-2,5.000000-10.000000-5,8.000000-9.000000-4,5.000000-10.000000-5,4.000000-9.000000-2,0.000000-10.000000 2,0.000000-10.000000 0,0.000000-9.000000 2,-2.000000-5.000000 3,-3.000000 0.000000 7,-3.000000 0.000000 7,-3.000000 0.000000 7,-7.000000 5.000000 6,-9.000000 9.000000 6,-10.000000 10.000000 6,-10.000000 9.000000 6,-14.000000 15.000000 5,-19.000000 20.000000 5,-20.000000 18.000000 5,-18.000000 20.000000 5,-14.000000 12.000000-2,-5.000000 7.000000-12,-8.000000 6.000000-10,-5.000000 7.000000-11,-7.000000 3.000000-6,-7.000000 0.000000-2,-6.000000-1.000000-3,-6.000000 1.000000-2,-7.000000 0.000000-1,-6.000000 0.000000-1,-6.000000 0.000000 1,-7.000000 0.000000-1,2.000000-4.000000 1,9.000000-5.000000 4,10.000000-7.000000 2,9.000000-7.000000 4,12.000000-3.000000 2,12.000000 0.000000 3,14.000000 1.000000 2,12.000000-1.000000 2,20.000000-3.000000 3,24.000000-6.000000 2,27.000000-7.000000 1,25.000000-6.000000 3,18.000000-7.000000-4,10.000000-6.000000-10,9.000000-6.000000-9,9.000000-7.000000-10,4.000000-8.000000-6,-3.000000-9.000000-3,-4.000000-10.000000-2,-2.000000-10.000000-2,-3.000000-8.000000-1,1.000000-6.000000 3,0.000000-6.000000 1,-1.000000-7.000000 2,-2.000000-6.000000 3,-7.000000-7.000000 6,-6.000000-6.000000 6,-7.000000-6.000000 6,-6.000000 1.000000 4,-7.000000 9.000000 5,-6.000000 11.000000 4,-6.000000 9.000000 5,-7.000000 8.000000 3,-6.000000 6.000000 4,-7.000000 7.000000 3,-6.000000 6.000000 2,-9.000000 10.000000 2,-14.000000 12.000000-2,-12.000000 14.000000-1,-13.000000 12.000000-1,-13.000000 12.000000-2,-13.000000 9.000000-3,-12.000000 9.000000 0,-13.000000 10.000000-3,-10.000000 7.000000-2,-6.000000 3.000000-3,-7.000000 3.000000-2,-6.000000 3.000000-3,0.000000 2.000000-3,6.000000 0.000000-1,7.000000 0.000000-1,6.000000 0.000000-3,8.000000-5.000000-2,10.000000-10.000000-4,9.000000-9.000000-2,10.000000-10.000000-5,18.000000-11.000000-5,25.000000-13.000000-9,26.000000-12.000000-8,25.000000-14.000000-10,13.000000-5.000000 3,1.000000-1.000000 13,-1.000000 0.000000 12,0.000000 0.000000 14,-3.000000 0.000000 7,-6.000000 1.000000 4,-7.000000-1.000000 3,-6.000000 0.000000 4,-7.000000 10.000000 5,-6.000000 19.000000 7,-6.000000 19.000000 8,-7.000000 19.000000 7,-6.000000 7.000000 1,-7.000000-6.000000-7,-6.000000-7.000000-6,-6.000000-7.000000-7,-7.000000 1.000000-4,-6.000000 6.000000-1,-7.000000 7.000000 0,-6.000000 5.000000-2,0.000000 0.000000-3,6.000000-11.000000-8,7.000000-9.000000-8,6.000000-9.000000-7,12.000000-10.000000-8,15.000000-10.000000-8,17.000000-10.000000-10,15.000000-9.000000-8,16.000000-12.000000-2,17.000000-17.000000 5,15.000000-16.000000 4,17.000000-16.000000 5,6.000000-8.000000 4,-4.000000 0.000000 3,-2.000000 0.000000 3,-4.000000 1.000000 4,-3.000000 2.000000 5,-3.000000 7.000000 5,-3.000000 6.000000 5,-4.000000 6.000000 7,-6.000000 7.000000 5,-9.000000 7.000000 7,-10.000000 5.000000 6,-10.000000 8.000000 7,-8.000000 8.000000 5,-6.000000 14.000000 4,-7.000000 12.000000 4,-6.000000 14.000000 6,-13.000000 10.000000-5,-19.000000 10.000000-11,-19.000000 10.000000-11,-19.000000 9.000000-12,-10.000000 3.000000-8,0.000000-2.000000-1,0.000000-4.000000-3,-1.000000-3.000000-3,5.000000-4.000000-1,5.000000-2.000000-3,7.000000-4.000000-2,7.000000-3.000000-1,13.000000-8.000000-6,24.000000-13.000000-8,21.000000-12.000000-8,23.000000-14.000000-9,13.000000-6.000000 0,3.000000 1.000000 8,3.000000-1.000000 10,4.000000 0.000000 7,-2.000000 0.000000 8,-7.000000 0.000000 4,-6.000000 1.000000 7,-6.000000-1.000000 4,-6.000000 1.000000 5,-2.000000 4.000000 5,-3.000000 4.000000 3,-4.000000 2.000000 4,-5.000000 5.000000 2,-6.000000 7.000000 1,-6.000000 6.000000-2,-7.000000 6.000000 1,-5.000000 6.000000-1,-2.000000 2.000000-4,-4.000000 4.000000-3,-4.000000 2.000000-3,-7.000000 3.000000-3,-13.000000-1.000000-5,-13.000000 1.000000-4,-12.000000-1.000000-5,-9.000000 2.000000-2,-3.000000 3.000000-4,-3.000000 4.000000-1,-3.000000 2.000000-3,-7.000000 0.000000-2,-9.000000-8.000000 1,-10.000000-6.000000-1,-9.000000-6.000000 0,-6.000000-3.000000 1,1.000000-1.000000 0,0.000000 1.000000 2,-1.000000 0.000000 1,0.000000-1.000000 2,-5.000000 1.000000 3,-2.000000 0.000000 3,-3.000000-1.000000 3,2.000000-2.000000 4,11.000000-7.000000 2,8.000000-7.000000 4,11.000000-6.000000 3,12.000000-3.000000 4,17.000000 0.000000 4,15.000000 0.000000 5,16.000000 0.000000 5,31.000000 0.000000 4,45.000000 0.000000 4,44.000000 0.000000 4,46.000000 0.000000 5,25.000000-1.000000-2,6.000000-4.000000-9,7.000000-3.000000-8,6.000000-3.000000-9,1.000000 4.000000-6,-2.000000 14.000000-4,-4.000000 12.000000-6,-2.000000 13.000000-3,-5.000000 8.000000-4,-2.000000 3.000000-3,-3.000000 4.000000-4,-4.000000 2.000000-2,-6.000000 4.000000-8,-10.000000 3.000000-11,-9.000000 3.000000-12,-10.000000 4.000000-11,-14.000000-5.000000-6,-20.000000-14.000000 1,-19.000000-12.000000 1,-19.000000-12.000000 0</inkml:trace>
</inkml:ink>
</file>

<file path=ppt/ink/ink1839.xml><?xml version="1.0" encoding="utf-8"?>
<inkml:ink xmlns:inkml="http://www.w3.org/2003/InkML">
  <annotation type="ScanImages2ExtractSignatures">1</annotation>
  <annotation type="ScanImagesWidth">651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9:04"/>
    </inkml:context>
    <inkml:brush xml:id="br0">
      <inkml:brushProperty name="width" value="0.0258324965834618" units="cm"/>
      <inkml:brushProperty name="height" value="0.0258324965834618" units="cm"/>
      <inkml:brushProperty name="color" value="#F2395B"/>
      <inkml:brushProperty name="ignorePressure" value="0"/>
    </inkml:brush>
  </inkml:definitions>
  <inkml:trace contextRef="#ctx0" brushRef="#br0">99141.000000 54841.000000 851,'26.000000'-92.000000'7,"0.000000"24.000000"13 ,-1.000000 21.000000 14,1.000000 23.000000 14,-8.000000 16.000000-11,-17.000000 10.000000-35,-15.000000 9.000000-34,-17.000000 10.000000-36</inkml:trace>
</inkml:ink>
</file>

<file path=ppt/ink/ink184.xml><?xml version="1.0" encoding="utf-8"?>
<inkml:ink xmlns:inkml="http://www.w3.org/2003/InkML">
  <annotation type="ScanImages2ExtractSignatures">1</annotation>
  <annotation type="ScanImagesWidth">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2:45"/>
    </inkml:context>
    <inkml:brush xml:id="br0">
      <inkml:brushProperty name="width" value="0.0514964647591114" units="cm"/>
      <inkml:brushProperty name="height" value="0.0514964647591114" units="cm"/>
      <inkml:brushProperty name="color" value="#00BFF3"/>
      <inkml:brushProperty name="ignorePressure" value="0"/>
    </inkml:brush>
  </inkml:definitions>
  <inkml:trace contextRef="#ctx0" brushRef="#br0">45350.000000 33450.000000 427,'-4.000000'-68.000000'43,"-5.000000"17.000000"4 ,-7.000000 15.000000 4,-5.000000 16.000000 2,-6.000000 15.000000-1,-3.000000 16.000000-8,-3.000000 15.000000-8,-2.000000 17.000000-7,-6.000000 10.000000-6,-6.000000 6.000000-3,-6.000000 7.000000-2,-6.000000 6.000000-4,-4.000000 3.000000-2,1.000000 0.000000-1,-1.000000 0.000000 0,1.000000 0.000000-2,2.000000-4.000000-1,7.000000-5.000000-2,6.000000-7.000000-1,7.000000-5.000000-1,16.000000-8.000000-7,29.000000-5.000000-10,28.000000-7.000000-10,28.000000-5.000000-12,20.000000-15.000000-2,13.000000-22.000000 4,12.000000-22.000000 4,13.000000-21.000000 5,-1.000000-7.000000 3,-11.000000 9.000000 4,-14.000000 10.000000 4,-11.000000 10.000000 3,-7.000000 4.000000 3,0.000000 0.000000 3,0.000000 0.000000 3,0.000000 0.000000 2,-10.000000 10.000000 7,-18.000000 23.000000 12,-19.000000 22.000000 11,-18.000000 22.000000 11,-14.000000 7.000000 4,-5.000000-6.000000-7,-7.000000-6.000000-6,-5.000000-6.000000-7,-4.000000-1.000000-3,0.000000 7.000000-3,0.000000 6.000000-2,0.000000 7.000000-3,7.000000-1.000000-2,17.000000-6.000000-5,15.000000-6.000000-4,16.000000-6.000000-5,10.000000-10.000000-3,7.000000-12.000000-2,6.000000-13.000000-2,7.000000-12.000000-3,4.000000-13.000000-2,3.000000-12.000000 0,3.000000-13.000000-1,4.000000-12.000000 0,-3.000000-9.000000-1,-5.000000-2.000000 0,-7.000000-3.000000-1,-5.000000-3.000000 0,-9.000000-2.000000 1,-9.000000 0.000000 2,-10.000000 0.000000 3,-8.000000 0.000000 1,-8.000000 1.000000 3,-2.000000 4.000000 3,-3.000000 3.000000 2,-3.000000 3.000000 2,-7.000000 6.000000 2,-9.000000 9.000000 1,-10.000000 10.000000 1,-8.000000 10.000000 1,-6.000000 5.000000 0,1.000000 4.000000 0,-1.000000 3.000000-2,1.000000 3.000000 0,-1.000000 7.000000-2,1.000000 14.000000-5,-1.000000 11.000000-2,1.000000 14.000000-5,10.000000 5.000000-2,22.000000 1.000000 0,22.000000-1.000000 0,23.000000 1.000000-1,14.000000-4.000000 1,10.000000-6.000000 1,10.000000-6.000000 1,9.000000-6.000000 2,-1.000000-2.000000 3,-8.000000 3.000000 5,-10.000000 3.000000 5,-9.000000 4.000000 4,-9.000000 2.000000 3,-5.000000 4.000000-1,-7.000000 3.000000 0,-5.000000 3.000000-1,-8.000000 4.000000 1,-5.000000 7.000000 1,-7.000000 6.000000 1,-5.000000 7.000000 0,-9.000000 0.000000 2,-9.000000-2.000000-1,-10.000000-3.000000-1,-8.000000-3.000000 1,-4.000000-2.000000-2,3.000000 0.000000-1,3.000000 0.000000-1,4.000000 0.000000-3,8.000000-2.000000-2,17.000000-3.000000-2,15.000000-3.000000-3,16.000000-2.000000-3,13.000000-8.000000-4,14.000000-8.000000-4,11.000000-10.000000-4,14.000000-9.000000-4,5.000000-5.000000-3,1.000000 0.000000-3,-1.000000 0.000000-1,1.000000 0.000000-3,-6.000000 0.000000 1,-8.000000 0.000000 3,-10.000000 0.000000 2,-9.000000 0.000000 2</inkml:trace>
</inkml:ink>
</file>

<file path=ppt/ink/ink184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9:51"/>
    </inkml:context>
    <inkml:brush xml:id="br0">
      <inkml:brushProperty name="width" value="0.0377472080290318" units="cm"/>
      <inkml:brushProperty name="height" value="0.0377472080290318" units="cm"/>
      <inkml:brushProperty name="color" value="#F2395B"/>
      <inkml:brushProperty name="ignorePressure" value="0"/>
    </inkml:brush>
  </inkml:definitions>
  <inkml:trace contextRef="#ctx0" brushRef="#br0">60800.000000 20500.000000 582,'-82.000000'-21.000000'9,"39.000000"10.000000"18 ,36.000000 10.000000 18,39.000000 9.000000 19,16.000000 2.000000 1,-3.000000-2.000000-12,-3.000000-3.000000-12,-2.000000-3.000000-14,-1.000000-1.000000-7,3.000000 4.000000-2,3.000000 3.000000-1,4.000000 3.000000-3,1.000000-1.000000-3,0.000000-2.000000-5,0.000000-3.000000-5,0.000000-3.000000-6,-2.000000-2.000000-3,-3.000000 0.000000-2,-3.000000 0.000000-2,-2.000000 0.000000-2,-5.000000 1.000000-1,-2.000000 4.000000 1,-3.000000 3.000000 1,-3.000000 3.000000 0,-4.000000 4.000000 2,-3.000000 7.000000 4,-3.000000 6.000000 3,-2.000000 7.000000 4,-8.000000 0.000000 3,-8.000000-2.000000 5,-10.000000-3.000000 3,-9.000000-3.000000 3,-7.000000 1.000000 2,-3.000000 6.000000-1,-3.000000 7.000000-3,-2.000000 6.000000-1,-8.000000 3.000000-1,-8.000000 0.000000-1,-10.000000 0.000000-2,-9.000000 0.000000 0,-5.000000 3.000000-5,0.000000 6.000000-6,0.000000 7.000000-7,0.000000 6.000000-7,1.000000 3.000000-6,4.000000 0.000000-5,3.000000 0.000000-4,3.000000 0.000000-6,7.000000-5.000000-3,14.000000-9.000000-1,11.000000-10.000000-2,14.000000-8.000000-1,5.000000-9.000000 2,1.000000-6.000000 5,-1.000000-6.000000 5,1.000000-6.000000 5</inkml:trace>
</inkml:ink>
</file>

<file path=ppt/ink/ink1841.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9:52"/>
    </inkml:context>
    <inkml:brush xml:id="br0">
      <inkml:brushProperty name="width" value="0.0372359678149223" units="cm"/>
      <inkml:brushProperty name="height" value="0.0372359678149223" units="cm"/>
      <inkml:brushProperty name="color" value="#F2395B"/>
      <inkml:brushProperty name="ignorePressure" value="0"/>
    </inkml:brush>
  </inkml:definitions>
  <inkml:trace contextRef="#ctx0" brushRef="#br0">62900.000000 20800.000000 590,'23.000000'46.000000'140,"-3.000000"-5.000000"-35 ,-3.000000-7.000000-34,-2.000000-5.000000-34,-3.000000 0.000000-18,1.000000 10.000000-4,-1.000000 10.000000-4,1.000000 9.000000-3,-1.000000 2.000000-5,1.000000-2.000000-6,-1.000000-3.000000-7,1.000000-3.000000-7,-1.000000-4.000000-10,1.000000-3.000000-15,-1.000000-3.000000-15,1.000000-2.000000-14</inkml:trace>
</inkml:ink>
</file>

<file path=ppt/ink/ink1842.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9:52"/>
    </inkml:context>
    <inkml:brush xml:id="br0">
      <inkml:brushProperty name="width" value="0.0349191389977932" units="cm"/>
      <inkml:brushProperty name="height" value="0.0349191389977932" units="cm"/>
      <inkml:brushProperty name="color" value="#F2395B"/>
      <inkml:brushProperty name="ignorePressure" value="0"/>
    </inkml:brush>
  </inkml:definitions>
  <inkml:trace contextRef="#ctx0" brushRef="#br0">63150.000000 20500.000000 630,'71.000000'0.000000'136,"-5.000000"0.000000"-32 ,-7.000000 0.000000-34,-5.000000 0.000000-33,-1.000000 0.000000-21,6.000000 0.000000-10,7.000000 0.000000-9,6.000000 0.000000-11,-2.000000 0.000000-3,-9.000000 0.000000 1,-10.000000 0.000000 2,-8.000000 0.000000 1</inkml:trace>
</inkml:ink>
</file>

<file path=ppt/ink/ink1843.xml><?xml version="1.0" encoding="utf-8"?>
<inkml:ink xmlns:inkml="http://www.w3.org/2003/InkML">
  <annotation type="ScanImages2ExtractSignatures">1</annotation>
  <annotation type="ScanImagesWidth">-2109402880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0:12"/>
    </inkml:context>
    <inkml:brush xml:id="br0">
      <inkml:brushProperty name="width" value="0.0447831526398659" units="cm"/>
      <inkml:brushProperty name="height" value="0.0447831526398659" units="cm"/>
      <inkml:brushProperty name="color" value="#F2395B"/>
      <inkml:brushProperty name="ignorePressure" value="0"/>
    </inkml:brush>
  </inkml:definitions>
  <inkml:trace contextRef="#ctx0" brushRef="#br0">67400.000000 31350.000000 491,'-24.000000'-24.000000'-20,"4.000000"4.000000"9 ,3.000000 3.000000 7,3.000000 3.000000 8,6.000000 3.000000 13,9.000000 3.000000 16,10.000000 3.000000 18,10.000000 4.000000 17,7.000000 1.000000 0,6.000000 0.000000-15,7.000000 0.000000-17,6.000000 0.000000-15,4.000000 1.000000-10,4.000000 4.000000 0,3.000000 3.000000-2,3.000000 3.000000-2,-1.000000 3.000000-1,-2.000000 3.000000 1,-3.000000 3.000000-1,-3.000000 4.000000 1,-4.000000-1.000000-1,-3.000000-3.000000 0,-3.000000-3.000000-2,-2.000000-2.000000 0,-3.000000-3.000000 0,1.000000 1.000000 0,-1.000000-1.000000 1,1.000000 1.000000-1,2.000000-1.000000 2,7.000000 1.000000 0,6.000000-1.000000 1,7.000000 1.000000 2,0.000000 1.000000-2,-2.000000 3.000000-1,-3.000000 3.000000-2,-3.000000 4.000000-2,-2.000000-3.000000-2,0.000000-5.000000 0,0.000000-7.000000 0,0.000000-5.000000-1,-2.000000-4.000000 1,-3.000000 0.000000-1,-3.000000 0.000000 1,-2.000000 0.000000-1,-1.000000-2.000000 1,3.000000-3.000000-1,3.000000-3.000000 1,4.000000-2.000000 0,1.000000-3.000000 1,0.000000 1.000000-1,0.000000-1.000000 1,0.000000 1.000000 0,0.000000 1.000000 0,0.000000 3.000000 0,0.000000 3.000000 1,0.000000 4.000000 0,-2.000000 1.000000 0,-3.000000 0.000000 0,-3.000000 0.000000 1,-2.000000 0.000000-1,-3.000000 0.000000 1,1.000000 0.000000 0,-1.000000 0.000000 0,1.000000 0.000000 1,-1.000000 1.000000 0,1.000000 4.000000-1,-1.000000 3.000000-1,1.000000 3.000000 1,-1.000000 1.000000-2,1.000000 1.000000 0,-1.000000-1.000000 0,1.000000 1.000000-1,-1.000000-3.000000 0,1.000000-2.000000 0,-1.000000-3.000000 1,1.000000-3.000000 0,1.000000-2.000000-1,3.000000 0.000000-2,3.000000 0.000000-3,4.000000 0.000000-2,-1.000000 0.000000-2,-3.000000 0.000000 1,-3.000000 0.000000 1,-2.000000 0.000000 0,-3.000000 0.000000 1,1.000000 0.000000 0,-1.000000 0.000000 0,1.000000 0.000000 1,-1.000000 0.000000 0,1.000000 0.000000 1,-1.000000 0.000000 0,1.000000 0.000000 1,2.000000 0.000000 1,7.000000 0.000000-1,6.000000 0.000000 2,7.000000 0.000000-1,-1.000000 0.000000 0,-6.000000 0.000000 1,-6.000000 0.000000-1,-6.000000 0.000000 0,-4.000000-2.000000 0,1.000000-3.000000 0,-1.000000-3.000000 1,1.000000-2.000000-1,-1.000000-1.000000-1,1.000000 3.000000-3,-1.000000 3.000000-3,1.000000 4.000000-3,-1.000000-1.000000-4,1.000000-3.000000-3,-1.000000-3.000000-5,1.000000-2.000000-3,1.000000-1.000000-4,3.000000 3.000000-1,3.000000 3.000000-2,4.000000 4.000000-2,-3.000000-1.000000-2,-5.000000-3.000000 0,-7.000000-3.000000 0,-5.000000-2.000000-1</inkml:trace>
</inkml:ink>
</file>

<file path=ppt/ink/ink1844.xml><?xml version="1.0" encoding="utf-8"?>
<inkml:ink xmlns:inkml="http://www.w3.org/2003/InkML">
  <annotation type="ScanImages2ExtractSignatures">1</annotation>
  <annotation type="ScanImagesWidth">792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0:17"/>
    </inkml:context>
    <inkml:brush xml:id="br0">
      <inkml:brushProperty name="width" value="0.0508203878998756" units="cm"/>
      <inkml:brushProperty name="height" value="0.0508203878998756" units="cm"/>
      <inkml:brushProperty name="color" value="#F2395B"/>
      <inkml:brushProperty name="ignorePressure" value="0"/>
    </inkml:brush>
  </inkml:definitions>
  <inkml:trace contextRef="#ctx0" brushRef="#br0">47850.000000 34300.000000 432,'48.000000'1.000000'87,"-3.000000"4.000000"-20 ,-3.000000 3.000000-18,-2.000000 3.000000-19,-3.000000 1.000000-11,1.000000 1.000000-1,-1.000000-1.000000-2,1.000000 1.000000-1,-1.000000 1.000000-2,1.000000 3.000000-2,-1.000000 3.000000 0,1.000000 4.000000-1,1.000000 1.000000-2,3.000000 0.000000 0,3.000000 0.000000-2,4.000000 0.000000 0,-1.000000 0.000000-1,-3.000000 0.000000-1,-3.000000 0.000000-1,-2.000000 0.000000 0,-1.000000-2.000000-1,3.000000-3.000000-1,3.000000-3.000000 1,4.000000-2.000000-2,1.000000-3.000000 1,0.000000 1.000000-1,0.000000-1.000000 0,0.000000 1.000000 0,1.000000-4.000000-1,4.000000-6.000000 2,3.000000-6.000000-1,3.000000-6.000000 2,3.000000-6.000000-2,3.000000-2.000000-1,3.000000-3.000000-2,4.000000-3.000000-2,1.000000-4.000000-2,0.000000-3.000000-2,0.000000-3.000000-2,0.000000-2.000000-2,0.000000 0.000000 0,0.000000 7.000000 3,0.000000 6.000000 2,0.000000 7.000000 2,-4.000000 4.000000 4,-5.000000 3.000000 1,-7.000000 3.000000 3,-5.000000 4.000000 3,-4.000000 4.000000 1,0.000000 6.000000 1,0.000000 7.000000 2,0.000000 6.000000 1,0.000000 4.000000 2,0.000000 4.000000 0,0.000000 3.000000 2,0.000000 3.000000 0,-4.000000 1.000000 0,-5.000000 1.000000-1,-7.000000-1.000000-1,-5.000000 1.000000-2,-3.000000-3.000000-1,4.000000-2.000000 0,3.000000-3.000000-2,3.000000-3.000000 0,4.000000-2.000000 0,7.000000 0.000000-1,6.000000 0.000000-1,7.000000 0.000000 0,0.000000-4.000000-3,-2.000000-5.000000-2,-3.000000-7.000000-5,-3.000000-5.000000-3,2.000000-9.000000-2,10.000000-9.000000-3,10.000000-10.000000-1,9.000000-8.000000-2,6.000000-8.000000-2,3.000000-2.000000 0,3.000000-3.000000 0,4.000000-3.000000-2,1.000000 2.000000 2,0.000000 10.000000 3,0.000000 10.000000 4,0.000000 9.000000 2,-4.000000 7.000000 4,-5.000000 7.000000 3,-7.000000 6.000000 3,-5.000000 7.000000 3,-6.000000 7.000000 3,-3.000000 9.000000 1,-3.000000 10.000000 2,-2.000000 10.000000 1,-6.000000 4.000000 0,-6.000000 0.000000 0,-6.000000 0.000000 0,-6.000000 0.000000 0,-4.000000-4.000000-1,1.000000-5.000000 1,-1.000000-7.000000-1,1.000000-5.000000 1,-1.000000-6.000000-2,1.000000-3.000000-4,-1.000000-3.000000-4,1.000000-2.000000-4,1.000000-5.000000-2,3.000000-2.000000-2,3.000000-3.000000-2,4.000000-3.000000-1,5.000000-6.000000-1,10.000000-5.000000 1,10.000000-7.000000 0,9.000000-5.000000 0,6.000000-6.000000 2,3.000000-3.000000 0,3.000000-3.000000 2,4.000000-2.000000 2,-1.000000 0.000000 1,-3.000000 7.000000 2,-3.000000 6.000000 2,-2.000000 7.000000 2,-5.000000 4.000000 1,-2.000000 3.000000-1,-3.000000 3.000000 1,-3.000000 4.000000-1,-2.000000 1.000000 0,0.000000 0.000000 1,0.000000 0.000000 0,0.000000 0.000000 1,-2.000000 1.000000 0,-3.000000 4.000000-1,-3.000000 3.000000 0,-2.000000 3.000000-1,-6.000000 1.000000 0,-6.000000 1.000000 0,-6.000000-1.000000 1,-6.000000 1.000000 1,-2.000000-1.000000-1,3.000000 1.000000 0,3.000000-1.000000-1,4.000000 1.000000 0,4.000000-3.000000-1,6.000000-2.000000-1,7.000000-3.000000-2,6.000000-3.000000-1,6.000000-6.000000-2,6.000000-5.000000-1,7.000000-7.000000-1,6.000000-5.000000-1,4.000000-6.000000-1,4.000000-3.000000 0,3.000000-3.000000 0,3.000000-2.000000 0,-1.000000 2.000000 0,-2.000000 9.000000 0,-3.000000 10.000000 1,-3.000000 10.000000-1,-2.000000 4.000000 0,0.000000 0.000000 1,0.000000 0.000000 0,0.000000 0.000000 1,-4.000000 1.000000 1,-5.000000 4.000000 4,-7.000000 3.000000 5,-5.000000 3.000000 3,-6.000000 3.000000 2,-3.000000 3.000000-1,-3.000000 3.000000-1,-2.000000 4.000000 0,-3.000000-3.000000 0,1.000000-5.000000 0,-1.000000-7.000000 1,1.000000-5.000000 1,1.000000-4.000000-1,3.000000 0.000000-2,3.000000 0.000000-4,4.000000 0.000000-1,1.000000-4.000000-3,0.000000-5.000000-2,0.000000-7.000000-2,0.000000-5.000000-1,1.000000-3.000000-1,4.000000 4.000000 0,3.000000 3.000000 2,3.000000 3.000000-1,-2.000000 3.000000 3,-6.000000 3.000000 1,-6.000000 3.000000 3,-6.000000 4.000000 2,-4.000000 4.000000 2,1.000000 6.000000 2,-1.000000 7.000000 2,1.000000 6.000000 2,-4.000000 3.000000 1,-6.000000 0.000000 0,-6.000000 0.000000 1,-6.000000 0.000000 0,-4.000000-2.000000-1,1.000000-3.000000 0,-1.000000-3.000000-3,1.000000-2.000000 0,1.000000-5.000000-1,3.000000-2.000000 0,3.000000-3.000000 0,4.000000-3.000000 1,2.000000-2.000000-2,4.000000 0.000000-4,3.000000 0.000000-4,3.000000 0.000000-5,6.000000-7.000000-1,9.000000-11.000000 2,10.000000-14.000000 0,10.000000-11.000000 2,8.000000-9.000000-4,10.000000-3.000000-6,10.000000-3.000000-6,9.000000-2.000000-8,-1.000000 2.000000 0,-8.000000 9.000000 4,-10.000000 10.000000 6,-9.000000 10.000000 4,-7.000000 7.000000 5,-3.000000 6.000000 3,-3.000000 7.000000 4,-2.000000 6.000000 3,-6.000000 7.000000 6,-6.000000 10.000000 4,-6.000000 10.000000 6,-6.000000 9.000000 5,-6.000000 2.000000 3,-2.000000-2.000000-2,-3.000000-3.000000-2,-3.000000-3.000000-1,-4.000000-2.000000-1,-3.000000 0.000000-1,-3.000000 0.000000-2,-2.000000 0.000000 0,-3.000000-2.000000-3,1.000000-3.000000-1,-1.000000-3.000000-1,1.000000-2.000000-3,8.000000-6.000000-1,20.000000-6.000000-2,18.000000-6.000000-2,20.000000-6.000000-2,3.000000-4.000000-2,-8.000000 1.000000-1,-10.000000-1.000000-3,-9.000000 1.000000-1,-2.000000-3.000000-2,6.000000-2.000000-2,7.000000-3.000000-2,6.000000-3.000000-2,1.000000-1.000000 1,-3.000000 4.000000 2,-3.000000 3.000000 2,-2.000000 3.000000 2,-3.000000 1.000000 2,1.000000 1.000000 1,-1.000000-1.000000 1,1.000000 1.000000 1,-3.000000 1.000000 1,-2.000000 3.000000 0,-3.000000 3.000000 2,-3.000000 4.000000 0,-6.000000 2.000000 1,-5.000000 4.000000 1,-7.000000 3.000000 2,-5.000000 3.000000 1,-4.000000 4.000000 2,0.000000 7.000000 0,0.000000 6.000000 2,0.000000 7.000000 0,0.000000 0.000000 1,0.000000-2.000000-1,0.000000-3.000000-2,0.000000-3.000000 0,1.000000-4.000000-1,4.000000-3.000000-1,3.000000-3.000000-1,3.000000-2.000000 1,4.000000-5.000000-2,7.000000-2.000000-2,6.000000-3.000000-2,7.000000-3.000000-1,2.000000-6.000000-2,1.000000-5.000000-2,-1.000000-7.000000-3,1.000000-5.000000-1,-1.000000-4.000000-2,1.000000 0.000000 1,-1.000000 0.000000 1,1.000000 0.000000 1,-4.000000 1.000000 1,-6.000000 4.000000 0,-6.000000 3.000000 1,-6.000000 3.000000 1,-7.000000 3.000000-5,-6.000000 3.000000-11,-6.000000 3.000000-11,-6.000000 4.000000-11</inkml:trace>
</inkml:ink>
</file>

<file path=ppt/ink/ink1845.xml><?xml version="1.0" encoding="utf-8"?>
<inkml:ink xmlns:inkml="http://www.w3.org/2003/InkML">
  <annotation type="ScanImages2ExtractSignatures">1</annotation>
  <annotation type="ScanImagesWidth">992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0:52"/>
    </inkml:context>
    <inkml:brush xml:id="br0">
      <inkml:brushProperty name="width" value="0.0297295544296503" units="cm"/>
      <inkml:brushProperty name="height" value="0.0297295544296503" units="cm"/>
      <inkml:brushProperty name="color" value="#F2395B"/>
      <inkml:brushProperty name="ignorePressure" value="0"/>
    </inkml:brush>
  </inkml:definitions>
  <inkml:trace contextRef="#ctx0" brushRef="#br0">49200.000000 22950.000000 740,'-40.000000'-22.000000'24,"23.000000"6.000000"0 ,22.000000 7.000000 1,22.000000 6.000000 0,8.000000 3.000000-2,-2.000000 0.000000-4,-3.000000 0.000000-4,-3.000000 0.000000-5,1.000000 0.000000-3,6.000000 0.000000-2,7.000000 0.000000-2,6.000000 0.000000-2,3.000000 0.000000-2,0.000000 0.000000 1,0.000000 0.000000 0,0.000000 0.000000 1,1.000000 0.000000 0,4.000000 0.000000 0,3.000000 0.000000 1,3.000000 0.000000 0,3.000000 0.000000 0,3.000000 0.000000-1,3.000000 0.000000-2,4.000000 0.000000 0,-1.000000 0.000000-1,-3.000000 0.000000 1,-3.000000 0.000000-1,-2.000000 0.000000 1,-3.000000 0.000000 1,1.000000 0.000000-1,-1.000000 0.000000 1,1.000000 0.000000 0,1.000000 0.000000-1,3.000000 0.000000 1,3.000000 0.000000 0,4.000000 0.000000-1,1.000000-2.000000 1,0.000000-3.000000-1,0.000000-3.000000 1,0.000000-2.000000 0,0.000000-5.000000 0,0.000000-2.000000-1,0.000000-3.000000 1,0.000000-3.000000-1,0.000000-6.000000 1,0.000000-5.000000-2,0.000000-7.000000 1,0.000000-5.000000-1,-2.000000-3.000000-1,-3.000000 4.000000 1,-3.000000 3.000000-1,-2.000000 3.000000 0,-5.000000-1.000000 0,-2.000000-2.000000 1,-3.000000-3.000000 1,-3.000000-3.000000 0,-4.000000-2.000000 0,-3.000000 0.000000 1,-3.000000 0.000000 0,-2.000000 0.000000 0,-6.000000 1.000000 0,-6.000000 4.000000 2,-6.000000 3.000000 0,-6.000000 3.000000 1,-4.000000 1.000000-1,1.000000 1.000000 1,-1.000000-1.000000 0,1.000000 1.000000 0,-3.000000-1.000000-1,-2.000000 1.000000 0,-3.000000-1.000000 1,-3.000000 1.000000-1,-4.000000-1.000000 0,-3.000000 1.000000-1,-3.000000-1.000000 0,-2.000000 1.000000 0,-6.000000 1.000000 0,-6.000000 3.000000-1,-6.000000 3.000000 0,-6.000000 4.000000 0,-6.000000 1.000000 0,-2.000000 0.000000 0,-3.000000 0.000000 0,-3.000000 0.000000 0,-2.000000 1.000000 0,0.000000 4.000000 0,0.000000 3.000000 1,0.000000 3.000000-1,0.000000 1.000000 1,0.000000 1.000000 0,0.000000-1.000000 0,0.000000 1.000000 0,-2.000000-1.000000 0,-3.000000 1.000000 0,-3.000000-1.000000 1,-2.000000 1.000000 0,-3.000000 1.000000 0,1.000000 3.000000 0,-1.000000 3.000000 0,1.000000 4.000000 0,-3.000000 1.000000 0,-2.000000 0.000000 0,-3.000000 0.000000 0,-3.000000 0.000000 1,-2.000000-2.000000-1,0.000000-3.000000 0,0.000000-3.000000 0,0.000000-2.000000 0,-2.000000-1.000000-1,-3.000000 3.000000 1,-3.000000 3.000000 0,-2.000000 4.000000-1,-1.000000 1.000000 1,3.000000 0.000000 0,3.000000 0.000000 0,4.000000 0.000000 0,2.000000 0.000000 0,4.000000 0.000000 0,3.000000 0.000000 1,3.000000 0.000000 0,1.000000 0.000000-1,1.000000 0.000000 0,-1.000000 0.000000 0,1.000000 0.000000-1,-1.000000 1.000000 0,1.000000 4.000000 0,-1.000000 3.000000 0,1.000000 3.000000 1,1.000000 3.000000-1,3.000000 3.000000 0,3.000000 3.000000 0,4.000000 4.000000-2,1.000000 2.000000 0,0.000000 4.000000 1,0.000000 3.000000-1,0.000000 3.000000 1,0.000000 3.000000-1,0.000000 3.000000 1,0.000000 3.000000-1,0.000000 4.000000 1,0.000000 4.000000-1,0.000000 6.000000 1,0.000000 7.000000 0,0.000000 6.000000-1,1.000000 3.000000 1,4.000000 0.000000 0,3.000000 0.000000 0,3.000000 0.000000 0,1.000000-2.000000 0,1.000000-3.000000-1,-1.000000-3.000000 1,1.000000-2.000000-1,4.000000-3.000000-2,9.000000 1.000000-2,10.000000-1.000000-3,10.000000 1.000000-3,4.000000-4.000000-2,0.000000-6.000000 0,0.000000-6.000000-1,0.000000-6.000000 1,9.000000-2.000000-3,19.000000 3.000000-1,19.000000 3.000000-2,19.000000 4.000000-2,12.000000-1.000000-3,6.000000-3.000000-2,7.000000-3.000000-2,6.000000-2.000000-3,-4.000000-5.000000 0,-11.000000-2.000000 5,-14.000000-3.000000 2,-11.000000-3.000000 4,-9.000000-2.000000 4,-3.000000 0.000000 2,-3.000000 0.000000 3,-2.000000 0.000000 3</inkml:trace>
</inkml:ink>
</file>

<file path=ppt/ink/ink1846.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1:10"/>
    </inkml:context>
    <inkml:brush xml:id="br0">
      <inkml:brushProperty name="width" value="0.0371358916163445" units="cm"/>
      <inkml:brushProperty name="height" value="0.0371358916163445" units="cm"/>
      <inkml:brushProperty name="color" value="#F2395B"/>
      <inkml:brushProperty name="ignorePressure" value="0"/>
    </inkml:brush>
  </inkml:definitions>
  <inkml:trace contextRef="#ctx0" brushRef="#br0">64100.000000 26300.000000 592,'-69.000000'0.000000'-4,"13.000000"0.000000"7 ,12.000000 0.000000 6,13.000000 0.000000 8,9.000000 3.000000 5,6.000000 6.000000 6,7.000000 7.000000 6,6.000000 6.000000 6,6.000000-1.000000 2,6.000000-5.000000-4,7.000000-7.000000-1,6.000000-5.000000-4,3.000000-1.000000-6,0.000000 6.000000-10,0.000000 7.000000-11,0.000000 6.000000-10,-2.000000 3.000000-6,-3.000000 0.000000-4,-3.000000 0.000000-2,-2.000000 0.000000-4,-5.000000 0.000000 2,-2.000000 0.000000 9,-3.000000 0.000000 7,-3.000000 0.000000 8,1.000000-2.000000 4,6.000000-3.000000-1,7.000000-3.000000-2,6.000000-2.000000 0,1.000000-1.000000-1,-3.000000 3.000000-3,-3.000000 3.000000-2,-2.000000 4.000000-2,-3.000000 1.000000 0,1.000000 0.000000 3,-1.000000 0.000000 2,1.000000 0.000000 2,-1.000000 0.000000 0,1.000000 0.000000-2,-1.000000 0.000000-2,1.000000 0.000000-3,1.000000-2.000000 0,3.000000-3.000000 2,3.000000-3.000000 2,4.000000-2.000000 3,1.000000-3.000000 0,0.000000 1.000000 1,0.000000-1.000000 1,0.000000 1.000000 0,3.000000-3.000000 0,6.000000-2.000000-1,7.000000-3.000000 0,6.000000-3.000000-1,1.000000-2.000000 0,-3.000000 0.000000-2,-3.000000 0.000000-1,-2.000000 0.000000-1,-3.000000 0.000000-1,1.000000 0.000000-2,-1.000000 0.000000 1,1.000000 0.000000-2,-1.000000 0.000000 0,1.000000 0.000000-1,-1.000000 0.000000 1,1.000000 0.000000-1,-1.000000 0.000000-1,1.000000 0.000000 1,-1.000000 0.000000 0,1.000000 0.000000 0,-1.000000 0.000000 0,1.000000 0.000000 0,-1.000000 0.000000 2,1.000000 0.000000 0,-1.000000-2.000000 0,1.000000-3.000000 0,-1.000000-3.000000 0,1.000000-2.000000 0,-1.000000-1.000000 0,1.000000 3.000000 0,-1.000000 3.000000 1,1.000000 4.000000 1,-1.000000 1.000000 0,1.000000 0.000000-1,-1.000000 0.000000 1,1.000000 0.000000-1,-1.000000 0.000000 1,1.000000 0.000000-1,-1.000000 0.000000 0,1.000000 0.000000 0,-1.000000 0.000000 0,1.000000 0.000000 1,-1.000000 0.000000-1,1.000000 0.000000 0,-9.000000 4.000000-6,-15.000000 10.000000-14,-15.000000 10.000000-12,-16.000000 9.000000-14,-10.000000 1.000000-3,-3.000000-6.000000 5,-3.000000-6.000000 4,-2.000000-6.000000 6</inkml:trace>
</inkml:ink>
</file>

<file path=ppt/ink/ink184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1:10"/>
    </inkml:context>
    <inkml:brush xml:id="br0">
      <inkml:brushProperty name="width" value="0.0336995460093021" units="cm"/>
      <inkml:brushProperty name="height" value="0.0336995460093021" units="cm"/>
      <inkml:brushProperty name="color" value="#F2395B"/>
      <inkml:brushProperty name="ignorePressure" value="0"/>
    </inkml:brush>
  </inkml:definitions>
  <inkml:trace contextRef="#ctx0" brushRef="#br0">67150.000000 25000.000000 652,'0.000000'-91.000000'-16,"0.000000"19.000000"8 ,0.000000 19.000000 7,0.000000 19.000000 7,4.000000 5.000000 5,10.000000-5.000000 1,10.000000-7.000000 0,9.000000-5.000000 2,4.000000-3.000000 1,1.000000 4.000000 0,-1.000000 3.000000 0,1.000000 3.000000 0,-1.000000 1.000000 0,1.000000 1.000000 1,-1.000000-1.000000 0,1.000000 1.000000 0,-1.000000 2.000000 0,1.000000 7.000000-1,-1.000000 6.000000 0,1.000000 7.000000-1,1.000000 4.000000-1,3.000000 3.000000 0,3.000000 3.000000-1,4.000000 4.000000-1,-3.000000 4.000000-2,-5.000000 6.000000-1,-7.000000 7.000000-1,-5.000000 6.000000-1,-3.000000 4.000000-1,4.000000 4.000000-1,3.000000 3.000000 1,3.000000 3.000000 0,-2.000000 3.000000 1,-6.000000 3.000000 0,-6.000000 3.000000 0,-6.000000 4.000000 1,-4.000000 2.000000-1,1.000000 4.000000-2,-1.000000 3.000000-2,1.000000 3.000000-3,-4.000000 1.000000 0,-6.000000 1.000000-1,-6.000000-1.000000 0,-6.000000 1.000000-1,-9.000000 4.000000-1,-8.000000 9.000000-4,-10.000000 10.000000-3,-9.000000 10.000000-3,-9.000000 5.000000-6,-5.000000 4.000000-6,-7.000000 3.000000-7,-5.000000 3.000000-7,0.000000-2.000000-1,10.000000-6.000000 3,10.000000-6.000000 4,9.000000-6.000000 5,6.000000-12.000000 1,3.000000-15.000000-1,3.000000-15.000000 1,4.000000-16.000000 0</inkml:trace>
</inkml:ink>
</file>

<file path=ppt/ink/ink184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1:10"/>
    </inkml:context>
    <inkml:brush xml:id="br0">
      <inkml:brushProperty name="width" value="0.0310367364436388" units="cm"/>
      <inkml:brushProperty name="height" value="0.0310367364436388" units="cm"/>
      <inkml:brushProperty name="color" value="#F2395B"/>
      <inkml:brushProperty name="ignorePressure" value="0"/>
    </inkml:brush>
  </inkml:definitions>
  <inkml:trace contextRef="#ctx0" brushRef="#br0">67650.000000 27500.000000 708,'1.000000'46.000000'13,"4.000000"-5.000000"-3 ,3.000000-7.000000-3,3.000000-5.000000-2,3.000000-3.000000 2,3.000000 4.000000 9,3.000000 3.000000 6,4.000000 3.000000 9,1.000000 1.000000 2,0.000000 1.000000-2,0.000000-1.000000-2,0.000000 1.000000-2,0.000000-3.000000-5,0.000000-2.000000-4,0.000000-3.000000-5,0.000000-3.000000-6,-2.000000-1.000000-7,-3.000000 4.000000-10,-3.000000 3.000000-11,-2.000000 3.000000-11</inkml:trace>
</inkml:ink>
</file>

<file path=ppt/ink/ink1849.xml><?xml version="1.0" encoding="utf-8"?>
<inkml:ink xmlns:inkml="http://www.w3.org/2003/InkML">
  <annotation type="ScanImages2ExtractSignatures">1</annotation>
  <annotation type="ScanImagesWidth">628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1:21"/>
    </inkml:context>
    <inkml:brush xml:id="br0">
      <inkml:brushProperty name="width" value="0.0311137195676565" units="cm"/>
      <inkml:brushProperty name="height" value="0.0311137195676565" units="cm"/>
      <inkml:brushProperty name="color" value="#F2395B"/>
      <inkml:brushProperty name="ignorePressure" value="0"/>
    </inkml:brush>
  </inkml:definitions>
  <inkml:trace contextRef="#ctx0" brushRef="#br0">42950.000000 43950.000000 707,'9.000000'65.000000'41,"19.000000"-18.000000"-8 ,19.000000-19.000000-9,19.000000-18.000000-9,5.000000-15.000000-7,-5.000000-9.000000-4,-7.000000-10.000000-3,-5.000000-8.000000-5,-8.000000-3.000000 0,-5.000000 7.000000 1,-7.000000 6.000000 1,-5.000000 7.000000 2,-4.000000 4.000000-1,0.000000 3.000000-5,0.000000 3.000000-3,0.000000 4.000000-5,-4.000000 8.000000 0,-5.000000 17.000000 6,-7.000000 15.000000 6,-5.000000 16.000000 5,-9.000000 9.000000 3,-9.000000 3.000000-1,-10.000000 3.000000 1,-8.000000 4.000000 0,-6.000000 2.000000 0,1.000000 4.000000 0,-1.000000 3.000000 2,1.000000 3.000000 0,-1.000000-4.000000 0,1.000000-8.000000-2,-1.000000-10.000000-2,1.000000-9.000000-1,8.000000-15.000000-4,20.000000-18.000000-5,18.000000-19.000000-6,20.000000-18.000000-6,10.000000-14.000000-1,3.000000-5.000000 1,3.000000-7.000000 4,4.000000-5.000000 1,-3.000000 0.000000 4,-5.000000 10.000000 2,-7.000000 10.000000 3,-5.000000 9.000000 4,-4.000000 7.000000 1,0.000000 7.000000 2,0.000000 6.000000 0,0.000000 7.000000 2,-4.000000 4.000000-1,-5.000000 3.000000 1,-7.000000 3.000000 0,-5.000000 4.000000-1,-4.000000 2.000000 2,0.000000 4.000000 3,0.000000 3.000000 3,0.000000 3.000000 4,0.000000-1.000000 0,0.000000-2.000000-2,0.000000-3.000000-3,0.000000-3.000000-1,0.000000-2.000000-5,0.000000 0.000000-4,0.000000 0.000000-6,0.000000 0.000000-5,-4.000000-2.000000-4,-5.000000-3.000000-6,-7.000000-3.000000-6,-5.000000-2.000000-4,-8.000000-5.000000-1,-5.000000-2.000000 4,-7.000000-3.000000 4,-5.000000-3.000000 5,-6.000000-4.000000 2,-3.000000-3.000000 2,-3.000000-3.000000 0,-2.000000-2.000000 2,-1.000000-5.000000 2,3.000000-2.000000 2,3.000000-3.000000 2,4.000000-3.000000 2,1.000000-1.000000 2,0.000000 4.000000 2,0.000000 3.000000 1,0.000000 3.000000 2,3.000000 3.000000 5,6.000000 3.000000 6,7.000000 3.000000 9,6.000000 4.000000 6,7.000000 4.000000 6,10.000000 6.000000 1,10.000000 7.000000 2,9.000000 6.000000 1,4.000000 4.000000-1,1.000000 4.000000-5,-1.000000 3.000000-5,1.000000 3.000000-5,1.000000 1.000000-4,3.000000 1.000000-2,3.000000-1.000000-4,4.000000 1.000000-3,2.000000-3.000000-2,4.000000-2.000000-1,3.000000-3.000000-1,3.000000-3.000000-1,3.000000-4.000000-2,3.000000-3.000000 0,3.000000-3.000000-2,4.000000-2.000000-2,2.000000-9.000000-2,4.000000-12.000000-2,3.000000-13.000000-4,3.000000-12.000000-3,4.000000-12.000000-1,7.000000-8.000000-1,6.000000-10.000000-1,7.000000-9.000000 0,-1.000000-5.000000-5,-6.000000 0.000000-7,-6.000000 0.000000-9,-6.000000 0.000000-8,-4.000000 0.000000-2,1.000000 0.000000 5,-1.000000 0.000000 3,1.000000 0.000000 5,-7.000000 4.000000 5,-12.000000 10.000000 7,-13.000000 10.000000 5,-12.000000 9.000000 7,-7.000000 6.000000 3,1.000000 3.000000 2,-1.000000 3.000000 1,1.000000 4.000000 1</inkml:trace>
</inkml:ink>
</file>

<file path=ppt/ink/ink1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2:45"/>
    </inkml:context>
    <inkml:brush xml:id="br0">
      <inkml:brushProperty name="width" value="0.0430273339152336" units="cm"/>
      <inkml:brushProperty name="height" value="0.0430273339152336" units="cm"/>
      <inkml:brushProperty name="color" value="#00BFF3"/>
      <inkml:brushProperty name="ignorePressure" value="0"/>
    </inkml:brush>
  </inkml:definitions>
  <inkml:trace contextRef="#ctx0" brushRef="#br0">47900.000000 33850.000000 511,'-24.000000'-24.000000'0,"4.000000"4.000000"0 ,3.000000 3.000000 0,3.000000 3.000000 0,4.000000 1.000000 10,7.000000 1.000000 21,6.000000-1.000000 19,7.000000 1.000000 22,10.000000 1.000000 4,16.000000 3.000000-12,15.000000 3.000000-12,17.000000 4.000000-11,5.000000 1.000000-9,-3.000000 0.000000-6,-3.000000 0.000000-8,-2.000000 0.000000-5,3.000000 3.000000-10,14.000000 6.000000-10,11.000000 7.000000-13,14.000000 6.000000-11,2.000000 1.000000-7,-6.000000-3.000000-5,-6.000000-3.000000-5,-6.000000-2.000000-3,-12.000000-3.000000-2,-15.000000 1.000000-1,-15.000000-1.000000 1,-16.000000 1.000000-1</inkml:trace>
</inkml:ink>
</file>

<file path=ppt/ink/ink18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1:21"/>
    </inkml:context>
    <inkml:brush xml:id="br0">
      <inkml:brushProperty name="width" value="0.0311698894947767" units="cm"/>
      <inkml:brushProperty name="height" value="0.0311698894947767" units="cm"/>
      <inkml:brushProperty name="color" value="#F2395B"/>
      <inkml:brushProperty name="ignorePressure" value="0"/>
    </inkml:brush>
  </inkml:definitions>
  <inkml:trace contextRef="#ctx0" brushRef="#br0">44450.000000 43350.000000 705,'3.000000'-90.000000'-16,"6.000000"23.000000"16 ,7.000000 22.000000 15,6.000000 22.000000 16,4.000000 12.000000 6,4.000000 3.000000-7,3.000000 3.000000-5,3.000000 4.000000-6,-1.000000 4.000000-5,-2.000000 6.000000 0,-3.000000 7.000000-3,-3.000000 6.000000-2,-6.000000 3.000000-4,-5.000000 0.000000-8,-7.000000 0.000000-7,-5.000000 0.000000-9,-4.000000 1.000000-4,0.000000 4.000000-2,0.000000 3.000000-1,0.000000 3.000000-2,-2.000000 1.000000-1,-3.000000 1.000000-1,-3.000000-1.000000 0,-2.000000 1.000000 0,-6.000000-4.000000 2,-6.000000-6.000000 6,-6.000000-6.000000 4,-6.000000-6.000000 5,-2.000000-4.000000 4,3.000000 1.000000 2,3.000000-1.000000 1,4.000000 1.000000 3,-1.000000-3.000000 2,-3.000000-2.000000-1,-3.000000-3.000000 1,-2.000000-3.000000 0,0.000000-1.000000 3,7.000000 4.000000 4,6.000000 3.000000 4,7.000000 3.000000 4,2.000000 1.000000 3,1.000000 1.000000 4,-1.000000-1.000000 2,1.000000 1.000000 4,1.000000 2.000000 0,3.000000 7.000000 2,3.000000 6.000000-1,4.000000 7.000000 1,2.000000 7.000000-1,4.000000 9.000000-2,3.000000 10.000000-3,3.000000 10.000000-1,-1.000000 7.000000-2,-2.000000 6.000000-3,-3.000000 7.000000-3,-3.000000 6.000000-2,-1.000000 6.000000-1,4.000000 6.000000 1,3.000000 7.000000 1,3.000000 6.000000 1,1.000000 4.000000-2,1.000000 4.000000-5,-1.000000 3.000000-7,1.000000 3.000000-4,-1.000000-2.000000-6,1.000000-6.000000-4,-1.000000-6.000000-5,1.000000-6.000000-5,-1.000000-10.000000-4,1.000000-12.000000-4,-1.000000-13.000000-3,1.000000-12.000000-5,-1.000000-13.000000 0,1.000000-12.000000 3,-1.000000-13.000000 2,1.000000-12.000000 2</inkml:trace>
</inkml:ink>
</file>

<file path=ppt/ink/ink1851.xml><?xml version="1.0" encoding="utf-8"?>
<inkml:ink xmlns:inkml="http://www.w3.org/2003/InkML">
  <annotation type="ScanImages2ExtractSignatures">1</annotation>
  <annotation type="ScanImagesWidth">744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1:23"/>
    </inkml:context>
    <inkml:brush xml:id="br0">
      <inkml:brushProperty name="width" value="0.0340248197317123" units="cm"/>
      <inkml:brushProperty name="height" value="0.0340248197317123" units="cm"/>
      <inkml:brushProperty name="color" value="#F2395B"/>
      <inkml:brushProperty name="ignorePressure" value="0"/>
    </inkml:brush>
  </inkml:definitions>
  <inkml:trace contextRef="#ctx0" brushRef="#br0">44650.000000 44000.000000 646,'23.000000'-40.000000'1,"-3.000000"23.000000"1 ,-3.000000 22.000000 1,-2.000000 22.000000 1,-5.000000 8.000000 0,-2.000000-2.000000-4,-3.000000-3.000000-3,-3.000000-3.000000-2,-2.000000-1.000000-3,0.000000 4.000000 1,0.000000 3.000000-1,0.000000 3.000000 1,3.000000-4.000000 1,6.000000-8.000000 3,7.000000-10.000000 4,6.000000-9.000000 3,1.000000-1.000000 2,-3.000000 10.000000-1,-3.000000 10.000000 1,-2.000000 9.000000-1,-8.000000 6.000000-3,-8.000000 3.000000-6,-10.000000 3.000000-5,-9.000000 4.000000-6,-5.000000-3.000000-1,0.000000-5.000000 3,0.000000-7.000000 2,0.000000-5.000000 4,0.000000-4.000000 3,0.000000 0.000000 0,0.000000 0.000000 1,0.000000 0.000000 2,1.000000-2.000000 2,4.000000-3.000000 3,3.000000-3.000000 3,3.000000-2.000000 3,1.000000-3.000000 3,1.000000 1.000000 3,-1.000000-1.000000 3,1.000000 1.000000 2,4.000000-3.000000 0,9.000000-2.000000-2,10.000000-3.000000-3,10.000000-3.000000-3,4.000000-1.000000-2,0.000000 4.000000-2,0.000000 3.000000 0,0.000000 3.000000-1,0.000000 1.000000-1,0.000000 1.000000-1,0.000000-1.000000 1,0.000000 1.000000-1,0.000000-3.000000-1,0.000000-2.000000-1,0.000000-3.000000-2,0.000000-3.000000-2,1.000000-2.000000 0,4.000000 0.000000-1,3.000000 0.000000-1,3.000000 0.000000 0,-1.000000-7.000000-1,-2.000000-11.000000-1,-3.000000-14.000000 0,-3.000000-11.000000-2,4.000000-18.000000-3,13.000000-22.000000-6,12.000000-22.000000-6,13.000000-21.000000-7,1.000000-12.000000-1,-9.000000 1.000000 3,-10.000000-1.000000 3,-8.000000 1.000000 4,-9.000000 5.000000 2,-6.000000 14.000000 3,-6.000000 11.000000 3,-6.000000 14.000000 2,-6.000000 11.000000 3,-2.000000 14.000000 4,-3.000000 11.000000 3,-3.000000 14.000000 3,-2.000000 7.000000 4,0.000000 3.000000 5,0.000000 3.000000 5,0.000000 4.000000 4,3.000000 4.000000 5,6.000000 6.000000 7,7.000000 7.000000 6,6.000000 6.000000 7,4.000000 3.000000-1,4.000000 0.000000-6,3.000000 0.000000-7,3.000000 0.000000-6,3.000000 0.000000-7,3.000000 0.000000-6,3.000000 0.000000-7,4.000000 0.000000-7,-7.000000 9.000000-8,-16.000000 19.000000-8,-15.000000 19.000000-8,-15.000000 19.000000-9,-12.000000 7.000000-3,-6.000000-3.000000 4,-6.000000-3.000000 3,-6.000000-2.000000 4,-2.000000-8.000000 2,3.000000-8.000000 2,3.000000-10.000000 1,4.000000-9.000000 2,2.000000-5.000000 3,4.000000 0.000000 4,3.000000 0.000000 4,3.000000 0.000000 5,9.000000-5.000000 4,16.000000-9.000000 5,15.000000-10.000000 4,17.000000-8.000000 5,5.000000-8.000000 1,-3.000000-2.000000-3,-3.000000-3.000000-1,-2.000000-3.000000-3,-5.000000 1.000000-1,-2.000000 6.000000-1,-3.000000 7.000000 1,-3.000000 6.000000 0,-4.000000 6.000000-1,-3.000000 6.000000 1,-3.000000 7.000000-1,-2.000000 6.000000 0,-5.000000 6.000000-1,-2.000000 6.000000-1,-3.000000 7.000000-3,-3.000000 6.000000-2,-7.000000 4.000000-2,-9.000000 4.000000-2,-10.000000 3.000000-2,-8.000000 3.000000-2,-8.000000 3.000000-3,-2.000000 3.000000 0,-3.000000 3.000000-2,-3.000000 4.000000-1,-2.000000-6.000000-1,0.000000-11.000000-1,0.000000-14.000000 1,0.000000-11.000000-1,1.000000-9.000000 1,4.000000-3.000000 2,3.000000-3.000000 2,3.000000-2.000000 2,7.000000-9.000000 3,14.000000-12.000000 0,11.000000-13.000000 3,14.000000-12.000000 1,10.000000-4.000000 1,9.000000 7.000000 2,10.000000 6.000000 0,10.000000 7.000000 1,2.000000 4.000000 3,-3.000000 3.000000 5,-3.000000 3.000000 6,-2.000000 4.000000 5,-5.000000 1.000000 2,-2.000000 0.000000 2,-3.000000 0.000000-1,-3.000000 0.000000 1,-2.000000 3.000000-1,0.000000 6.000000-3,0.000000 7.000000-3,0.000000 6.000000-2,-4.000000 3.000000-3,-5.000000 0.000000-1,-7.000000 0.000000-2,-5.000000 0.000000-1,-3.000000-8.000000-5,4.000000-16.000000-10,3.000000-15.000000-10,3.000000-15.000000-9,3.000000-11.000000-5,3.000000-2.000000-1,3.000000-3.000000-1,4.000000-3.000000 0,1.000000 2.000000 1,0.000000 10.000000 7,0.000000 10.000000 5,0.000000 9.000000 5,0.000000 9.000000 7,0.000000 9.000000 5,0.000000 10.000000 7,0.000000 10.000000 6,-4.000000 7.000000 7,-5.000000 6.000000 9,-7.000000 7.000000 10,-5.000000 6.000000 8,-4.000000-1.000000 3,0.000000-5.000000-7,0.000000-7.000000-4,0.000000-5.000000-6,4.000000-14.000000-11,10.000000-18.000000-15,10.000000-19.000000-14,9.000000-18.000000-16,4.000000-12.000000-7,1.000000-3.000000 2,-1.000000-3.000000 1,1.000000-2.000000 1,-1.000000 2.000000 1,1.000000 9.000000-1,-1.000000 10.000000 0,1.000000 10.000000-1,-3.000000 7.000000 5,-2.000000 6.000000 8,-3.000000 7.000000 11,-3.000000 6.000000 8,-4.000000 6.000000 6,-3.000000 6.000000 4,-3.000000 7.000000 2,-2.000000 6.000000 2,-5.000000 4.000000 3,-2.000000 4.000000 2,-3.000000 3.000000 0,-3.000000 3.000000 3,-2.000000 1.000000-2,0.000000 1.000000-2,0.000000-1.000000-3,0.000000 1.000000-2,0.000000-12.000000-11,0.000000-21.000000-17,0.000000-22.000000-17,0.000000-22.000000-19,1.000000-16.000000-7,4.000000-9.000000 3,3.000000-10.000000 3,3.000000-8.000000 3,-1.000000 2.000000 4,-2.000000 16.000000 7,-3.000000 15.000000 7,-3.000000 17.000000 7</inkml:trace>
</inkml:ink>
</file>

<file path=ppt/ink/ink1852.xml><?xml version="1.0" encoding="utf-8"?>
<inkml:ink xmlns:inkml="http://www.w3.org/2003/InkML">
  <annotation type="ScanImages2ExtractSignatures">1</annotation>
  <annotation type="ScanImagesWidth">2883634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1:23"/>
    </inkml:context>
    <inkml:brush xml:id="br0">
      <inkml:brushProperty name="width" value="0.0382201299071312" units="cm"/>
      <inkml:brushProperty name="height" value="0.0382201299071312" units="cm"/>
      <inkml:brushProperty name="color" value="#F2395B"/>
      <inkml:brushProperty name="ignorePressure" value="0"/>
    </inkml:brush>
  </inkml:definitions>
  <inkml:trace contextRef="#ctx0" brushRef="#br0">47250.000000 43400.000000 575,'45.000000'-179.000000'4,"-9.000000"45.000000"5 ,-10.000000 43.000000 3,-8.000000 45.000000 5,-4.000000 28.000000 6,3.000000 17.000000 8,3.000000 15.000000 7,4.000000 16.000000 9,-1.000000 18.000000-1,-3.000000 22.000000-6,-3.000000 22.000000-7,-2.000000 23.000000-6,-3.000000 17.000000-5,1.000000 17.000000-2,-1.000000 15.000000-1,1.000000 16.000000-2,1.000000 18.000000-4,3.000000 22.000000-7,3.000000 22.000000-6,4.000000 23.000000-7,1.000000 33.000000-10,0.000000 47.000000-10,0.000000 47.000000-12,0.000000 48.000000-11,-2.000000-20.000000-7,-3.000000-84.000000-1,-3.000000-85.000000-2,-2.000000-83.000000-1</inkml:trace>
</inkml:ink>
</file>

<file path=ppt/ink/ink1853.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1:54"/>
    </inkml:context>
    <inkml:brush xml:id="br0">
      <inkml:brushProperty name="width" value="0.032231617718935" units="cm"/>
      <inkml:brushProperty name="height" value="0.032231617718935" units="cm"/>
      <inkml:brushProperty name="color" value="#F2395B"/>
      <inkml:brushProperty name="ignorePressure" value="0"/>
    </inkml:brush>
  </inkml:definitions>
  <inkml:trace contextRef="#ctx0" brushRef="#br0">46200.000000 59500.000000 682,'70.000000'0.000000'100,"-9.000000"0.000000"-25 ,-10.000000 0.000000-23,-8.000000 0.000000-24,-4.000000 0.000000-13,3.000000 0.000000-2,3.000000 0.000000-2,4.000000 0.000000-3,1.000000 1.000000-2,0.000000 4.000000-1,0.000000 3.000000-2,0.000000 3.000000-2,1.000000 3.000000 0,4.000000 3.000000-2,3.000000 3.000000 0,3.000000 4.000000-1,3.000000-1.000000 1,3.000000-3.000000-1,3.000000-3.000000 0,4.000000-2.000000-1,2.000000-5.000000 1,4.000000-2.000000 0,3.000000-3.000000 0,3.000000-3.000000 1,1.000000-2.000000-1,1.000000 0.000000 1,-1.000000 0.000000 0,1.000000 0.000000 0,-1.000000 1.000000 0,1.000000 4.000000 0,-1.000000 3.000000-1,1.000000 3.000000 0,-1.000000 1.000000 0,1.000000 1.000000 1,-1.000000-1.000000 0,1.000000 1.000000 2,-1.000000-3.000000-1,1.000000-2.000000 0,-1.000000-3.000000 0,1.000000-3.000000-1,-3.000000-1.000000-2,-2.000000 4.000000 0,-3.000000 3.000000 0,-3.000000 3.000000-2,-1.000000-1.000000-1,4.000000-2.000000 1,3.000000-3.000000 0,3.000000-3.000000 0,1.000000-2.000000-1,1.000000 0.000000-2,-1.000000 0.000000-1,1.000000 0.000000-2,1.000000 0.000000-1,3.000000 0.000000-2,3.000000 0.000000 0,4.000000 0.000000 0,1.000000-2.000000-1,0.000000-3.000000 2,0.000000-3.000000 1,0.000000-2.000000 1,3.000000-3.000000 0,6.000000 1.000000-1,7.000000-1.000000-2,6.000000 1.000000-1,1.000000-1.000000-1,-3.000000 1.000000 2,-3.000000-1.000000 0,-2.000000 1.000000 1,-3.000000 1.000000 1,1.000000 3.000000 2,-1.000000 3.000000 2,1.000000 4.000000 1,1.000000 4.000000 1,3.000000 6.000000-2,3.000000 7.000000-1,4.000000 6.000000-3,2.000000 3.000000 0,4.000000 0.000000 0,3.000000 0.000000 0,3.000000 0.000000 0,-10.000000-4.000000 1,-21.000000-5.000000 2,-22.000000-7.000000 2,-22.000000-5.000000 1,-11.000000-4.000000 2,0.000000 0.000000 1,0.000000 0.000000 1,0.000000 0.000000 0</inkml:trace>
</inkml:ink>
</file>

<file path=ppt/ink/ink185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1:54"/>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56750.000000 59600.000000 999,'160.000000'70.000000'-38,"-27.000000"-9.000000"5 ,-28.000000-10.000000 7,-28.000000-8.000000 6,-13.000000-6.000000 5,3.000000 1.000000 4,3.000000-1.000000 5,4.000000 1.000000 3,5.000000-4.000000 3,10.000000-6.000000-1,10.000000-6.000000 2,9.000000-6.000000-1,6.000000-6.000000 1,3.000000-2.000000-1,3.000000-3.000000 0,4.000000-3.000000-1,4.000000-6.000000 0,6.000000-5.000000 0,7.000000-7.000000-1,6.000000-5.000000 0,4.000000-4.000000-1,4.000000 0.000000 1,3.000000 0.000000 1,3.000000 0.000000 0,4.000000 1.000000 2,7.000000 4.000000 3,6.000000 3.000000 3,7.000000 3.000000 3,2.000000 3.000000 1,1.000000 3.000000-2,-1.000000 3.000000-2,1.000000 4.000000-2,-3.000000 1.000000-1,-2.000000 0.000000-2,-3.000000 0.000000-1,-3.000000 0.000000-2,-6.000000-2.000000-1,-5.000000-3.000000-4,-7.000000-3.000000-3,-5.000000-2.000000-3,-19.000000-3.000000 0,-27.000000 1.000000 3,-28.000000-1.000000 1,-28.000000 1.000000 4,-17.000000-1.000000-1,-2.000000 1.000000-2,-3.000000-1.000000-2,-3.000000 1.000000-4</inkml:trace>
</inkml:ink>
</file>

<file path=ppt/ink/ink185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1:55"/>
    </inkml:context>
    <inkml:brush xml:id="br0">
      <inkml:brushProperty name="width" value="0.0318499654531479" units="cm"/>
      <inkml:brushProperty name="height" value="0.0318499654531479" units="cm"/>
      <inkml:brushProperty name="color" value="#F2395B"/>
      <inkml:brushProperty name="ignorePressure" value="0"/>
    </inkml:brush>
  </inkml:definitions>
  <inkml:trace contextRef="#ctx0" brushRef="#br0">53850.000000 53800.000000 690,'3.000000'-69.000000'7,"6.000000"13.000000"12 ,7.000000 12.000000 14,6.000000 13.000000 13,4.000000 9.000000 3,4.000000 6.000000-9,3.000000 7.000000-7,3.000000 6.000000-9,1.000000 6.000000-5,1.000000 6.000000-6,-1.000000 7.000000-5,1.000000 6.000000-4,-3.000000 6.000000-2,-2.000000 6.000000 1,-3.000000 7.000000 1,-3.000000 6.000000 1,-7.000000 4.000000-5,-9.000000 4.000000-15,-10.000000 3.000000-13,-8.000000 3.000000-15,-9.000000 4.000000-6,-6.000000 7.000000-3,-6.000000 6.000000-1,-6.000000 7.000000-2,-1.000000-7.000000 5,7.000000-19.000000 10,6.000000-18.000000 10,7.000000-19.000000 11,0.000000-8.000000 6,-2.000000 3.000000 3,-3.000000 3.000000 3,-3.000000 4.000000 3</inkml:trace>
</inkml:ink>
</file>

<file path=ppt/ink/ink185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1:55"/>
    </inkml:context>
    <inkml:brush xml:id="br0">
      <inkml:brushProperty name="width" value="0.0298189017921686" units="cm"/>
      <inkml:brushProperty name="height" value="0.0298189017921686" units="cm"/>
      <inkml:brushProperty name="color" value="#F2395B"/>
      <inkml:brushProperty name="ignorePressure" value="0"/>
    </inkml:brush>
  </inkml:definitions>
  <inkml:trace contextRef="#ctx0" brushRef="#br0">53800.000000 54950.000000 737,'0.000000'68.000000'2,"0.000000"-11.000000"3 ,0.000000-14.000000 6,0.000000-11.000000 4,1.000000-4.000000 2,4.000000 6.000000 1,3.000000 7.000000 0,3.000000 6.000000 0,1.000000 6.000000 0,1.000000 6.000000-1,-1.000000 7.000000-1,1.000000 6.000000-2,-3.000000 6.000000 0,-2.000000 6.000000-3,-3.000000 7.000000-1,-3.000000 6.000000-3,-2.000000-1.000000 1,0.000000-5.000000 0,0.000000-7.000000 1,0.000000-5.000000 2,0.000000-6.000000-2,0.000000-3.000000-4,0.000000-3.000000-4,0.000000-2.000000-3,3.000000-20.000000-1,6.000000-34.000000 0,7.000000-35.000000 1,6.000000-33.000000 1,6.000000-31.000000-4,6.000000-24.000000-12,7.000000-26.000000-10,6.000000-24.000000-10,1.000000-13.000000-4,-3.000000 0.000000 3,-3.000000 0.000000 3,-2.000000 0.000000 3,-5.000000 12.000000 2,-2.000000 26.000000 1,-3.000000 24.000000 0,-3.000000 26.000000 2</inkml:trace>
</inkml:ink>
</file>

<file path=ppt/ink/ink1857.xml><?xml version="1.0" encoding="utf-8"?>
<inkml:ink xmlns:inkml="http://www.w3.org/2003/InkML">
  <annotation type="ScanImages2ExtractSignatures">1</annotation>
  <annotation type="ScanImagesWidth">-2031778112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1:56"/>
    </inkml:context>
    <inkml:brush xml:id="br0">
      <inkml:brushProperty name="width" value="0.0349634438753128" units="cm"/>
      <inkml:brushProperty name="height" value="0.0349634438753128" units="cm"/>
      <inkml:brushProperty name="color" value="#F2395B"/>
      <inkml:brushProperty name="ignorePressure" value="0"/>
    </inkml:brush>
  </inkml:definitions>
  <inkml:trace contextRef="#ctx0" brushRef="#br0">55050.000000 53200.000000 629,'90.000000'-111.000000'11,"-18.000000"28.000000"2 ,-19.000000 28.000000 1,-18.000000 29.000000 2,-10.000000 16.000000 1,0.000000 7.000000 1,0.000000 6.000000 1,0.000000 7.000000 1,-2.000000 5.000000-1,-3.000000 7.000000-3,-3.000000 6.000000-3,-2.000000 7.000000-2,-5.000000 5.000000-3,-2.000000 7.000000-4,-3.000000 6.000000-3,-3.000000 7.000000-3,-7.000000 2.000000-3,-9.000000 1.000000-6,-10.000000-1.000000-3,-8.000000 1.000000-6,-6.000000-4.000000-1,1.000000-6.000000 0,-1.000000-6.000000 1,1.000000-6.000000 0,-1.000000-4.000000 0,1.000000 1.000000 2,-1.000000-1.000000 0,1.000000 1.000000 0,1.000000-4.000000 3,3.000000-6.000000 4,3.000000-6.000000 2,4.000000-6.000000 5,8.000000-7.000000 2,17.000000-6.000000 5,15.000000-6.000000 4,16.000000-6.000000 4,10.000000-6.000000 2,7.000000-2.000000 0,6.000000-3.000000-2,7.000000-3.000000 1,5.000000-2.000000-1,7.000000 0.000000 0,6.000000 0.000000 0,7.000000 0.000000 0,-7.000000 7.000000 0,-19.000000 17.000000 0,-18.000000 15.000000-1,-19.000000 16.000000-1,-21.000000 12.000000-1,-21.000000 9.000000-4,-22.000000 10.000000-2,-22.000000 10.000000-4,-11.000000 2.000000-2,0.000000-3.000000-1,0.000000-3.000000 1,0.000000-2.000000-2,3.000000-5.000000 0,6.000000-2.000000-1,7.000000-3.000000 0,6.000000-3.000000-2,12.000000-13.000000-1,19.000000-22.000000-1,19.000000-22.000000-2,19.000000-21.000000-1,5.000000-3.000000 7,-5.000000 20.000000 15,-7.000000 18.000000 15,-5.000000 20.000000 15,-6.000000 10.000000 4,-3.000000 3.000000-4,-3.000000 3.000000-5,-2.000000 4.000000-6,-3.000000 4.000000-2,1.000000 6.000000-2,-1.000000 7.000000-2,1.000000 6.000000-2,-1.000000 6.000000-2,1.000000 6.000000-3,-1.000000 7.000000-4,1.000000 6.000000-3,-1.000000 1.000000-2,1.000000-3.000000-2,-1.000000-3.000000-1,1.000000-2.000000-2,-1.000000-6.000000 0,1.000000-6.000000 0,-1.000000-6.000000-1,1.000000-6.000000-1,1.000000-7.000000-3,3.000000-6.000000-7,3.000000-6.000000-7,4.000000-6.000000-7,-3.000000-10.000000-10,-5.000000-12.000000-12,-7.000000-13.000000-13,-5.000000-12.000000-13</inkml:trace>
</inkml:ink>
</file>

<file path=ppt/ink/ink1858.xml><?xml version="1.0" encoding="utf-8"?>
<inkml:ink xmlns:inkml="http://www.w3.org/2003/InkML">
  <annotation type="ScanImages2ExtractSignatures">1</annotation>
  <annotation type="ScanImagesWidth">665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1:56"/>
    </inkml:context>
    <inkml:brush xml:id="br0">
      <inkml:brushProperty name="width" value="0.0410863496363163" units="cm"/>
      <inkml:brushProperty name="height" value="0.0410863496363163" units="cm"/>
      <inkml:brushProperty name="color" value="#F2395B"/>
      <inkml:brushProperty name="ignorePressure" value="0"/>
    </inkml:brush>
  </inkml:definitions>
  <inkml:trace contextRef="#ctx0" brushRef="#br0">55150.000000 54950.000000 535,'34.000000'-27.000000'-1,"19.000000"-3.000000"-1 ,19.000000-3.000000-3,19.000000-2.000000 0,4.000000-3.000000 0,-9.000000 1.000000 4,-10.000000-1.000000 5,-8.000000 1.000000 4,-6.000000 2.000000 1,1.000000 7.000000 0,-1.000000 6.000000-1,1.000000 7.000000-1,-4.000000 2.000000-1,-6.000000 1.000000 1,-6.000000-1.000000 0,-6.000000 1.000000 1,-7.000000 5.000000 3,-6.000000 14.000000 7,-6.000000 11.000000 7,-6.000000 14.000000 8,-6.000000 8.000000 1,-2.000000 7.000000-2,-3.000000 6.000000-3,-3.000000 7.000000-2,-2.000000 4.000000-2,0.000000 3.000000-3,0.000000 3.000000-1,0.000000 4.000000-2,0.000000 1.000000-2,0.000000 0.000000-2,0.000000 0.000000-3,0.000000 0.000000-1,0.000000 3.000000-1,0.000000 6.000000 0,0.000000 7.000000-1,0.000000 6.000000 1,0.000000 1.000000-2,0.000000-3.000000-2,0.000000-3.000000-2,0.000000-2.000000-2,-2.000000-6.000000-2,-3.000000-6.000000 0,-3.000000-6.000000-2,-2.000000-6.000000-1,-1.000000-6.000000-2,3.000000-2.000000-2,3.000000-3.000000-4,4.000000-3.000000-2,-7.000000-12.000000-6,-16.000000-18.000000-12,-15.000000-19.000000-10,-15.000000-18.000000-10,-9.000000-18.000000-3,1.000000-16.000000 5,-1.000000-15.000000 6,1.000000-15.000000 6,4.000000-9.000000 5,9.000000 1.000000 4,10.000000-1.000000 4,10.000000 1.000000 4,4.000000-6.000000 4,0.000000-8.000000 4,0.000000-10.000000 3,0.000000-9.000000 3,3.000000 2.000000 2,6.000000 17.000000 2,7.000000 15.000000 1,6.000000 16.000000 1,3.000000 9.000000 1,0.000000 3.000000 1,0.000000 3.000000 0,0.000000 4.000000 1,4.000000 2.000000 1,10.000000 4.000000 5,10.000000 3.000000 5,9.000000 3.000000 3,4.000000-1.000000 0,1.000000-2.000000-4,-1.000000-3.000000-4,1.000000-3.000000-4,-3.000000-1.000000-3,-2.000000 4.000000 1,-3.000000 3.000000-2,-3.000000 3.000000 1,-4.000000 3.000000-1,-3.000000 3.000000-2,-3.000000 3.000000-2,-2.000000 4.000000-2,-9.000000 10.000000 4,-12.000000 19.000000 10,-13.000000 19.000000 8,-12.000000 19.000000 9,-7.000000 12.000000 4,1.000000 6.000000-2,-1.000000 7.000000-3,1.000000 6.000000-2,1.000000 3.000000-2,3.000000 0.000000-3,3.000000 0.000000-3,4.000000 0.000000-3,2.000000-4.000000-2,4.000000-5.000000-2,3.000000-7.000000-2,3.000000-5.000000-1,7.000000-4.000000-5,14.000000 0.000000-7,11.000000 0.000000-6,14.000000 0.000000-7,7.000000-5.000000-3,3.000000-9.000000 1,3.000000-10.000000 2,4.000000-8.000000 1,-3.000000-4.000000 3,-5.000000 3.000000 3,-7.000000 3.000000 4,-5.000000 4.000000 3,-8.000000 1.000000 2,-5.000000 0.000000 1,-7.000000 0.000000 0,-5.000000 0.000000 1,-8.000000 0.000000 2,-5.000000 0.000000 3,-7.000000 0.000000 3,-5.000000 0.000000 3,-9.000000-2.000000 3,-9.000000-3.000000 1,-10.000000-3.000000 2,-8.000000-2.000000 2,-4.000000-5.000000 0,3.000000-2.000000-2,3.000000-3.000000-1,4.000000-3.000000-1,4.000000-10.000000-4,6.000000-16.000000-4,7.000000-15.000000-6,6.000000-15.000000-4,17.000000-15.000000-7,28.000000-12.000000-6,28.000000-13.000000-7,29.000000-12.000000-7,8.000000 1.000000-3,-8.000000 16.000000-1,-10.000000 15.000000 0,-9.000000 17.000000-2,-7.000000 8.000000 4,-3.000000 4.000000 4,-3.000000 3.000000 6,-2.000000 3.000000 6</inkml:trace>
</inkml:ink>
</file>

<file path=ppt/ink/ink1859.xml><?xml version="1.0" encoding="utf-8"?>
<inkml:ink xmlns:inkml="http://www.w3.org/2003/InkML">
  <annotation type="ScanImages2ExtractSignatures">1</annotation>
  <annotation type="ScanImagesWidth">-2031740304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1:57"/>
    </inkml:context>
    <inkml:brush xml:id="br0">
      <inkml:brushProperty name="width" value="0.0461353100836277" units="cm"/>
      <inkml:brushProperty name="height" value="0.0461353100836277" units="cm"/>
      <inkml:brushProperty name="color" value="#F2395B"/>
      <inkml:brushProperty name="ignorePressure" value="0"/>
    </inkml:brush>
  </inkml:definitions>
  <inkml:trace contextRef="#ctx0" brushRef="#br0">56850.000000 54500.000000 476,'70.000000'-2.000000'13,"-9.000000"-3.000000"2 ,-10.000000-3.000000 2,-8.000000-2.000000 1,-3.000000-1.000000 1,7.000000 3.000000 1,6.000000 3.000000 0,7.000000 4.000000 0,5.000000-1.000000 0,7.000000-3.000000-4,6.000000-3.000000-1,7.000000-2.000000-3,0.000000-3.000000-2,-2.000000 1.000000-1,-3.000000-1.000000-1,-3.000000 1.000000-1,-6.000000-1.000000-2,-5.000000 1.000000-6,-7.000000-1.000000-5,-5.000000 1.000000-4,-8.000000-3.000000-6,-5.000000-2.000000-5,-7.000000-3.000000-6,-5.000000-3.000000-5,-9.000000-4.000000-2,-9.000000-3.000000 1,-10.000000-3.000000 3,-8.000000-2.000000 1,-11.000000-6.000000 2,-8.000000-6.000000 5,-10.000000-6.000000 4,-9.000000-6.000000 3,-5.000000-1.000000 3,0.000000 7.000000 4,0.000000 6.000000 1,0.000000 7.000000 3,4.000000 4.000000 6,10.000000 3.000000 6,10.000000 3.000000 8,9.000000 4.000000 8,4.000000 2.000000 4,1.000000 4.000000 2,-1.000000 3.000000 1,1.000000 3.000000 1,1.000000 14.000000 2,3.000000 25.000000 3,3.000000 25.000000 1,4.000000 25.000000 3,1.000000 14.000000 0,0.000000 3.000000-6,0.000000 3.000000-3,0.000000 4.000000-5,0.000000 4.000000-2,0.000000 6.000000-2,0.000000 7.000000-2,0.000000 6.000000-1,0.000000 6.000000-2,0.000000 6.000000-2,0.000000 7.000000-2,0.000000 6.000000-3,-2.000000-4.000000-1,-3.000000-11.000000-2,-3.000000-14.000000-3,-2.000000-11.000000-1,-5.000000-15.000000-4,-2.000000-16.000000-3,-3.000000-15.000000-4,-3.000000-15.000000-3,-4.000000-14.000000-4,-3.000000-8.000000-3,-3.000000-10.000000-4,-2.000000-9.000000-2,-3.000000-9.000000-2,1.000000-5.000000-2,-1.000000-7.000000-1,1.000000-5.000000 0,1.000000-12.000000-2,3.000000-16.000000 2,3.000000-15.000000-1,4.000000-15.000000 1,7.000000-9.000000 2,13.000000 1.000000 4,12.000000-1.000000 4,13.000000 1.000000 3,9.000000 2.000000 4,6.000000 7.000000 3,7.000000 6.000000 4,6.000000 7.000000 3,3.000000 7.000000 0,0.000000 9.000000-1,0.000000 10.000000-2,0.000000 10.000000-2,0.000000 8.000000 3,0.000000 10.000000 6,0.000000 10.000000 7,0.000000 9.000000 7,-4.000000 9.000000 3,-5.000000 9.000000-2,-7.000000 10.000000-1,-5.000000 10.000000-2,-6.000000 5.000000-3,-3.000000 4.000000-7,-3.000000 3.000000-6,-2.000000 3.000000-7,-6.000000-1.000000-2,-6.000000-2.000000-1,-6.000000-3.000000 2,-6.000000-3.000000-1,-7.000000-4.000000-3,-6.000000-3.000000-7,-6.000000-3.000000-8,-6.000000-2.000000-7,-1.000000-6.000000-2,7.000000-6.000000 6,6.000000-6.000000 4,7.000000-6.000000 6</inkml:trace>
</inkml:ink>
</file>

<file path=ppt/ink/ink18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2:45"/>
    </inkml:context>
    <inkml:brush xml:id="br0">
      <inkml:brushProperty name="width" value="0.0455410666763783" units="cm"/>
      <inkml:brushProperty name="height" value="0.0455410666763783" units="cm"/>
      <inkml:brushProperty name="color" value="#00BFF3"/>
      <inkml:brushProperty name="ignorePressure" value="0"/>
    </inkml:brush>
  </inkml:definitions>
  <inkml:trace contextRef="#ctx0" brushRef="#br0">48750.000000 32950.000000 483,'-44.000000'-58.000000'87,"13.000000"34.000000"-9 ,12.000000 35.000000-9,13.000000 35.000000-10,6.000000 24.000000-8,0.000000 16.000000-7,0.000000 15.000000-7,0.000000 17.000000-7,0.000000 8.000000-6,0.000000 4.000000-6,0.000000 3.000000-6,0.000000 3.000000-4,-2.000000 1.000000-10,-3.000000 1.000000-10,-3.000000-1.000000-11,-2.000000 1.000000-12,-1.000000-10.000000-8,3.000000-19.000000-5,3.000000-18.000000-6,4.000000-19.000000-4,-1.000000-15.000000-2,-3.000000-8.000000 4,-3.000000-10.000000 3,-2.000000-9.000000 4</inkml:trace>
</inkml:ink>
</file>

<file path=ppt/ink/ink1860.xml><?xml version="1.0" encoding="utf-8"?>
<inkml:ink xmlns:inkml="http://www.w3.org/2003/InkML">
  <annotation type="ScanImages2ExtractSignatures">1</annotation>
  <annotation type="ScanImagesWidth">1699959618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1:57"/>
    </inkml:context>
    <inkml:brush xml:id="br0">
      <inkml:brushProperty name="width" value="0.0383870303630829" units="cm"/>
      <inkml:brushProperty name="height" value="0.0383870303630829" units="cm"/>
      <inkml:brushProperty name="color" value="#F2395B"/>
      <inkml:brushProperty name="ignorePressure" value="0"/>
    </inkml:brush>
  </inkml:definitions>
  <inkml:trace contextRef="#ctx0" brushRef="#br0">56950.000000 55550.000000 573,'-71.000000'0.000000'1,"10.000000"0.000000"5 ,10.000000 0.000000 3,9.000000 0.000000 4,10.000000 4.000000 6,14.000000 10.000000 9,11.000000 10.000000 7,14.000000 9.000000 10,11.000000 6.000000 1,14.000000 3.000000-4,11.000000 3.000000-5,14.000000 4.000000-3,10.000000 2.000000-5,9.000000 4.000000-4,10.000000 3.000000-3,10.000000 3.000000-4,8.000000-1.000000-6,10.000000-2.000000-6,10.000000-3.000000-8,9.000000-3.000000-7,7.000000-7.000000-5,7.000000-9.000000-1,6.000000-10.000000-1,7.000000-8.000000-3,0.000000-11.000000-4,-2.000000-8.000000-7,-3.000000-10.000000-8,-3.000000-9.000000-8,-17.000000-4.000000-4,-27.000000 4.000000 0,-28.000000 3.000000-1,-28.000000 3.000000 1</inkml:trace>
</inkml:ink>
</file>

<file path=ppt/ink/ink1861.xml><?xml version="1.0" encoding="utf-8"?>
<inkml:ink xmlns:inkml="http://www.w3.org/2003/InkML">
  <annotation type="ScanImages2ExtractSignatures">1</annotation>
  <annotation type="ScanImagesWidth">516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1:58"/>
    </inkml:context>
    <inkml:brush xml:id="br0">
      <inkml:brushProperty name="width" value="0.041040014475584" units="cm"/>
      <inkml:brushProperty name="height" value="0.041040014475584" units="cm"/>
      <inkml:brushProperty name="color" value="#F2395B"/>
      <inkml:brushProperty name="ignorePressure" value="0"/>
    </inkml:brush>
  </inkml:definitions>
  <inkml:trace contextRef="#ctx0" brushRef="#br0">59250.000000 53250.000000 536,'-21.000000'-52.000000'2,"10.000000"-3.000000"6 ,10.000000-3.000000 5,9.000000-2.000000 5,6.000000 10.000000 5,3.000000 25.000000 7,3.000000 25.000000 5,4.000000 25.000000 5,-3.000000 17.000000 0,-5.000000 9.000000-7,-7.000000 10.000000-7,-5.000000 10.000000-7,-6.000000 2.000000-7,-3.000000-3.000000-7,-3.000000-3.000000-6,-2.000000-2.000000-8,-3.000000-6.000000-3,1.000000-6.000000 0,-1.000000-6.000000-1,1.000000-6.000000 1,7.000000-18.000000-6,16.000000-28.000000-12,15.000000-28.000000-11,17.000000-27.000000-12,8.000000-17.000000-1,4.000000-3.000000 9,3.000000-3.000000 8,3.000000-2.000000 9,-1.000000 0.000000 8,-2.000000 7.000000 5,-3.000000 6.000000 6,-3.000000 7.000000 6,-7.000000 8.000000 3,-9.000000 14.000000 4,-10.000000 11.000000 2,-8.000000 14.000000 3,-9.000000 13.000000 9,-6.000000 16.000000 15,-6.000000 15.000000 14,-6.000000 17.000000 15,-7.000000 10.000000 1,-6.000000 6.000000-14,-6.000000 7.000000-12,-6.000000 6.000000-14,-4.000000-1.000000-7,1.000000-5.000000-5,-1.000000-7.000000-2,1.000000-5.000000-5,1.000000-8.000000-3,3.000000-5.000000-6,3.000000-7.000000-6,4.000000-5.000000-5,10.000000-6.000000-5,19.000000-3.000000-5,19.000000-3.000000-5,19.000000-2.000000-4,7.000000-6.000000 1,-3.000000-6.000000 6,-3.000000-6.000000 6,-2.000000-6.000000 5,-5.000000-4.000000 6,-2.000000 1.000000 2,-3.000000-1.000000 2,-3.000000 1.000000 4,-6.000000 4.000000 1,-5.000000 9.000000 2,-7.000000 10.000000 2,-5.000000 10.000000 1,-11.000000 7.000000 0,-11.000000 6.000000-1,-14.000000 7.000000 0,-11.000000 6.000000-2,-11.000000 4.000000 1,-5.000000 4.000000 4,-7.000000 3.000000 3,-5.000000 3.000000 2,-3.000000-2.000000 4,4.000000-6.000000 1,3.000000-6.000000 2,3.000000-6.000000 2,1.000000-2.000000 1,1.000000 3.000000 0,-1.000000 3.000000-1,1.000000 4.000000 1,4.000000-3.000000-1,9.000000-5.000000 0,10.000000-7.000000 0,10.000000-5.000000-1,16.000000-4.000000 0,26.000000 0.000000-2,24.000000 0.000000 0,26.000000 0.000000-1,13.000000-5.000000-2,4.000000-9.000000-2,3.000000-10.000000-3,3.000000-8.000000-1,-1.000000-8.000000-4,-2.000000-2.000000-2,-3.000000-3.000000-3,-3.000000-3.000000-2,-7.000000 1.000000-3,-9.000000 6.000000-1,-10.000000 7.000000-2,-8.000000 6.000000-2,-12.000000 6.000000-1,-12.000000 6.000000 0,-13.000000 7.000000-2,-12.000000 6.000000 0,-10.000000 4.000000-1,-6.000000 4.000000-1,-6.000000 3.000000-2,-6.000000 3.000000-1,-2.000000 1.000000-2,3.000000 1.000000-1,3.000000-1.000000-1,4.000000 1.000000-1,-3.000000-1.000000 0,-5.000000 1.000000 2,-7.000000-1.000000 2,-5.000000 1.000000 2,-4.000000 1.000000 4,0.000000 3.000000 3,0.000000 3.000000 6,0.000000 4.000000 3,-2.000000-1.000000 4,-3.000000-3.000000-1,-3.000000-3.000000 2,-2.000000-2.000000 0,0.000000-3.000000 2,7.000000 1.000000 4,6.000000-1.000000 3,7.000000 1.000000 4,2.000000-4.000000 2,1.000000-6.000000 1,-1.000000-6.000000 0,1.000000-6.000000 0,8.000000-4.000000 5,20.000000 1.000000 12,18.000000-1.000000 11,20.000000 1.000000 12,16.000000-3.000000-1,16.000000-2.000000-9,15.000000-3.000000-11,17.000000-3.000000-10,11.000000-2.000000-8,10.000000 0.000000-6,10.000000 0.000000-7,9.000000 0.000000-5,6.000000-2.000000-7,3.000000-3.000000-6,3.000000-3.000000-6,4.000000-2.000000-5,-1.000000-1.000000-9,-3.000000 3.000000-11,-3.000000 3.000000-11,-2.000000 4.000000-11,-15.000000 2.000000-1,-25.000000 4.000000 7,-25.000000 3.000000 7,-25.000000 3.000000 8</inkml:trace>
</inkml:ink>
</file>

<file path=ppt/ink/ink186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2:02"/>
    </inkml:context>
    <inkml:brush xml:id="br0">
      <inkml:brushProperty name="width" value="0.0415505208075047" units="cm"/>
      <inkml:brushProperty name="height" value="0.0415505208075047" units="cm"/>
      <inkml:brushProperty name="color" value="#F2395B"/>
      <inkml:brushProperty name="ignorePressure" value="0"/>
    </inkml:brush>
  </inkml:definitions>
  <inkml:trace contextRef="#ctx0" brushRef="#br0">72550.000000 36300.000000 529,'-22.000000'-38.000000'11,"6.000000"26.000000"10 ,7.000000 24.000000 11,6.000000 26.000000 10,3.000000 15.000000 2,0.000000 6.000000-6,0.000000 7.000000-7,0.000000 6.000000-7,0.000000 6.000000-3,0.000000 6.000000 0,0.000000 7.000000-2,0.000000 6.000000 0,-2.000000 6.000000-2,-3.000000 6.000000 0,-3.000000 7.000000-1,-2.000000 6.000000-2,-5.000000 9.000000-1,-2.000000 13.000000-2,-3.000000 12.000000-2,-3.000000 13.000000-2,-1.000000 4.000000 0,4.000000-3.000000 1,3.000000-3.000000 2,3.000000-2.000000 1,3.000000-9.000000-3,3.000000-12.000000-11,3.000000-13.000000-8,4.000000-12.000000-10,1.000000-12.000000-7,0.000000-8.000000-6,0.000000-10.000000-4,0.000000-9.000000-6,0.000000-12.000000-5,0.000000-11.000000-5,0.000000-14.000000-4,0.000000-11.000000-5</inkml:trace>
</inkml:ink>
</file>

<file path=ppt/ink/ink1863.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2:10"/>
    </inkml:context>
    <inkml:brush xml:id="br0">
      <inkml:brushProperty name="width" value="0.0333967767655849" units="cm"/>
      <inkml:brushProperty name="height" value="0.0333967767655849" units="cm"/>
      <inkml:brushProperty name="color" value="#F2395B"/>
      <inkml:brushProperty name="ignorePressure" value="0"/>
    </inkml:brush>
  </inkml:definitions>
  <inkml:trace contextRef="#ctx0" brushRef="#br0">68500.000000 34050.000000 658,'26.000000'117.000000'64,"4.000000"-16.000000"-13 ,3.000000-15.000000-14,3.000000-15.000000-13,1.000000-7.000000-7,1.000000 3.000000-3,-1.000000 3.000000 0,1.000000 4.000000-3,-4.000000-3.000000 0,-6.000000-5.000000-1,-6.000000-7.000000-1,-6.000000-5.000000 0,-1.000000 10.000000-3,7.000000 28.000000-3,6.000000 28.000000-3,7.000000 29.000000-4,-1.000000 2.000000-1,-6.000000-21.000000-1,-6.000000-22.000000 1,-6.000000-22.000000-1,-2.000000-18.000000 1,3.000000-11.000000 0,3.000000-14.000000 1,4.000000-11.000000 0,2.000000-15.000000 2,4.000000-16.000000 2,3.000000-15.000000 2,3.000000-15.000000 3,3.000000-18.000000 1,3.000000-19.000000 1,3.000000-18.000000 1,4.000000-19.000000 1,4.000000-15.000000 1,6.000000-8.000000-2,7.000000-10.000000 0,6.000000-9.000000-1,3.000000-2.000000 0,0.000000 6.000000-1,0.000000 7.000000 1,0.000000 6.000000 0,-4.000000 6.000000-2,-5.000000 6.000000-1,-7.000000 7.000000-3,-5.000000 6.000000-1,-6.000000 9.000000-3,-3.000000 13.000000-2,-3.000000 12.000000-3,-2.000000 13.000000-3</inkml:trace>
</inkml:ink>
</file>

<file path=ppt/ink/ink186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2:10"/>
    </inkml:context>
    <inkml:brush xml:id="br0">
      <inkml:brushProperty name="width" value="0.0347835533320904" units="cm"/>
      <inkml:brushProperty name="height" value="0.0347835533320904" units="cm"/>
      <inkml:brushProperty name="color" value="#F2395B"/>
      <inkml:brushProperty name="ignorePressure" value="0"/>
    </inkml:brush>
  </inkml:definitions>
  <inkml:trace contextRef="#ctx0" brushRef="#br0">70800.000000 34750.000000 632,'-29.000000'25.000000'76,"-5.000000"0.000000"-16 ,-7.000000 0.000000-16,-5.000000 0.000000-16,-3.000000 1.000000-9,4.000000 4.000000 0,3.000000 3.000000-1,3.000000 3.000000-2,3.000000 4.000000 0,3.000000 7.000000-1,3.000000 6.000000 0,4.000000 7.000000-1,1.000000 0.000000-2,0.000000-2.000000-3,0.000000-3.000000-4,0.000000-3.000000-4,4.000000-2.000000-1,10.000000 0.000000-1,10.000000 0.000000-1,9.000000 0.000000-1,9.000000-2.000000 0,9.000000-3.000000-1,10.000000-3.000000 0,10.000000-2.000000-1,10.000000-8.000000-1,13.000000-8.000000-5,12.000000-10.000000-3,13.000000-9.000000-4,6.000000-7.000000-4,0.000000-3.000000-3,0.000000-3.000000-4,0.000000-2.000000-4,-5.000000-3.000000 0,-9.000000 1.000000 1,-10.000000-1.000000 0,-8.000000 1.000000 3,-11.000000-1.000000-1,-8.000000 1.000000 1,-10.000000-1.000000-2,-9.000000 1.000000 0</inkml:trace>
</inkml:ink>
</file>

<file path=ppt/ink/ink1865.xml><?xml version="1.0" encoding="utf-8"?>
<inkml:ink xmlns:inkml="http://www.w3.org/2003/InkML">
  <annotation type="ScanImages2ExtractSignatures">1</annotation>
  <annotation type="ScanImagesWidth">67240194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2:12"/>
    </inkml:context>
    <inkml:brush xml:id="br0">
      <inkml:brushProperty name="width" value="0.0373435653746128" units="cm"/>
      <inkml:brushProperty name="height" value="0.0373435653746128" units="cm"/>
      <inkml:brushProperty name="color" value="#F2395B"/>
      <inkml:brushProperty name="ignorePressure" value="0"/>
    </inkml:brush>
  </inkml:definitions>
  <inkml:trace contextRef="#ctx0" brushRef="#br0">63350.000000 37350.000000 589,'25.000000'-46.000000'-43,"0.000000"10.000000"11 ,0.000000 10.000000 9,0.000000 9.000000 10,-2.000000 4.000000 7,-3.000000 1.000000 3,-3.000000-1.000000 4,-2.000000 1.000000 3,-3.000000 2.000000 7,1.000000 7.000000 10,-1.000000 6.000000 8,1.000000 7.000000 10,-3.000000 4.000000 4,-2.000000 3.000000-2,-3.000000 3.000000-2,-3.000000 4.000000-2,-2.000000 2.000000-1,0.000000 4.000000-4,0.000000 3.000000-3,0.000000 3.000000-3,0.000000 1.000000-3,0.000000 1.000000-4,0.000000-1.000000-3,0.000000 1.000000-4,0.000000 1.000000-2,0.000000 3.000000-1,0.000000 3.000000 0,0.000000 4.000000-1,0.000000-1.000000-1,0.000000-3.000000-1,0.000000-3.000000-1,0.000000-2.000000-1,0.000000 0.000000 0,0.000000 7.000000-1,0.000000 6.000000-1,0.000000 7.000000 1,0.000000 0.000000-2,0.000000-2.000000 0,0.000000-3.000000 0,0.000000-3.000000-2,0.000000-1.000000 0,0.000000 4.000000 0,0.000000 3.000000 0,0.000000 3.000000 0,0.000000 3.000000-2,0.000000 3.000000-1,0.000000 3.000000-3,0.000000 4.000000-2,0.000000 4.000000-2,0.000000 6.000000-2,0.000000 7.000000-2,0.000000 6.000000-3,0.000000 1.000000-1,0.000000-3.000000-2,0.000000-3.000000-3,0.000000-2.000000-1,0.000000-3.000000-2,0.000000 1.000000 1,0.000000-1.000000 0,0.000000 1.000000 0,0.000000 1.000000 0,0.000000 3.000000 1,0.000000 3.000000 0,0.000000 4.000000 0,-2.000000-7.000000 1,-3.000000-16.000000 2,-3.000000-15.000000 0,-2.000000-15.000000 3,-3.000000-9.000000 1,1.000000 1.000000 2,-1.000000-1.000000 3,1.000000 1.000000 2</inkml:trace>
</inkml:ink>
</file>

<file path=ppt/ink/ink1866.xml><?xml version="1.0" encoding="utf-8"?>
<inkml:ink xmlns:inkml="http://www.w3.org/2003/InkML">
  <annotation type="ScanImages2ExtractSignatures">1</annotation>
  <annotation type="ScanImagesWidth">628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2:18"/>
    </inkml:context>
    <inkml:brush xml:id="br0">
      <inkml:brushProperty name="width" value="0.032891109585762" units="cm"/>
      <inkml:brushProperty name="height" value="0.032891109585762" units="cm"/>
      <inkml:brushProperty name="color" value="#00BFF3"/>
      <inkml:brushProperty name="ignorePressure" value="0"/>
    </inkml:brush>
  </inkml:definitions>
  <inkml:trace contextRef="#ctx0" brushRef="#br0">54950.000000 39250.000000 668,'-38.000000'1.000000'59,"26.000000"4.000000"-9 ,24.000000 3.000000-8,26.000000 3.000000-7,15.000000-1.000000-6,6.000000-2.000000-1,7.000000-3.000000-3,6.000000-3.000000-1,-1.000000-2.000000-11,-5.000000 0.000000-18,-7.000000 0.000000-18,-5.000000 0.000000-18,-6.000000-2.000000-4,-3.000000-3.000000 10,-3.000000-3.000000 10,-2.000000-2.000000 10,-6.000000 2.000000 6,-6.000000 9.000000 2,-6.000000 10.000000 2,-6.000000 10.000000 2,-9.000000 2.000000 0,-8.000000-3.000000-3,-10.000000-3.000000-2,-9.000000-2.000000-2,-5.000000-1.000000-4,0.000000 3.000000-6,0.000000 3.000000-5,0.000000 4.000000-6,-5.000000 2.000000-1,-9.000000 4.000000 6,-10.000000 3.000000 5,-8.000000 3.000000 5,-3.000000-2.000000 3,7.000000-6.000000 4,6.000000-6.000000 2,7.000000-6.000000 2,2.000000-4.000000 4,1.000000 1.000000 2,-1.000000-1.000000 3,1.000000 1.000000 2,1.000000-1.000000 4,3.000000 1.000000 4,3.000000-1.000000 4,4.000000 1.000000 5,2.000000 1.000000 2,4.000000 3.000000 3,3.000000 3.000000 2,3.000000 4.000000 3,3.000000 1.000000 0,3.000000 0.000000-2,3.000000 0.000000-2,4.000000 0.000000-1,1.000000 3.000000-3,0.000000 6.000000-1,0.000000 7.000000-2,0.000000 6.000000-1,0.000000 4.000000-3,0.000000 4.000000-2,0.000000 3.000000-2,0.000000 3.000000-2,-2.000000 3.000000-3,-3.000000 3.000000-2,-3.000000 3.000000-3,-2.000000 4.000000-3,-1.000000-4.000000-2,3.000000-9.000000-4,3.000000-10.000000-4,4.000000-8.000000-3,2.000000-14.000000-8,4.000000-15.000000-9,3.000000-15.000000-11,3.000000-16.000000-10,4.000000-18.000000-2,7.000000-18.000000 3,6.000000-19.000000 6,7.000000-18.000000 3,2.000000-9.000000 6,1.000000 4.000000 6,-1.000000 3.000000 5,1.000000 3.000000 6,-3.000000 7.000000 5,-2.000000 14.000000 2,-3.000000 11.000000 4,-3.000000 14.000000 1,-2.000000 8.000000 5,0.000000 7.000000 4,0.000000 6.000000 4,0.000000 7.000000 4,0.000000 5.000000 8,0.000000 7.000000 11,0.000000 6.000000 10,0.000000 7.000000 11,-2.000000 4.000000 1,-3.000000 3.000000-9,-3.000000 3.000000-8,-2.000000 4.000000-8,-5.000000 4.000000-6,-2.000000 6.000000-3,-3.000000 7.000000-3,-3.000000 6.000000-2,-2.000000 3.000000-2,0.000000 0.000000-3,0.000000 0.000000-2,0.000000 0.000000-3,-4.000000 0.000000 0,-5.000000 0.000000 0,-7.000000 0.000000 0,-5.000000 0.000000 1,-3.000000-4.000000-2,4.000000-5.000000-1,3.000000-7.000000-3,3.000000-5.000000-3,-1.000000-12.000000-5,-2.000000-16.000000-12,-3.000000-15.000000-10,-3.000000-15.000000-10,-2.000000-11.000000-3,0.000000-2.000000 5,0.000000-3.000000 6,0.000000-3.000000 5,3.000000-2.000000 4,6.000000 0.000000 1,7.000000 0.000000 1,6.000000 0.000000 2,1.000000 4.000000 5,-3.000000 10.000000 8,-3.000000 10.000000 9,-2.000000 9.000000 8,-3.000000 12.000000 8,1.000000 16.000000 8,-1.000000 15.000000 8,1.000000 17.000000 8,-1.000000 8.000000 1,1.000000 4.000000-6,-1.000000 3.000000-6,1.000000 3.000000-7,1.000000-4.000000-5,3.000000-8.000000-5,3.000000-10.000000-6,4.000000-9.000000-4,11.000000-18.000000-8,23.000000-24.000000-9,22.000000-26.000000-10,22.000000-24.000000-10,10.000000-15.000000-5,1.000000-3.000000-4,-1.000000-3.000000-2,1.000000-2.000000-3,-3.000000 2.000000 2,-2.000000 9.000000 10,-3.000000 10.000000 8,-3.000000 10.000000 8,-7.000000 7.000000 9,-9.000000 6.000000 6,-10.000000 7.000000 8,-8.000000 6.000000 6,-9.000000 7.000000 5,-6.000000 10.000000 1,-6.000000 10.000000 2,-6.000000 9.000000 1,-6.000000 6.000000 3,-2.000000 3.000000 3,-3.000000 3.000000 4,-3.000000 4.000000 3,-6.000000 4.000000 1,-5.000000 6.000000-1,-7.000000 7.000000-1,-5.000000 6.000000-2,-4.000000 1.000000-4,0.000000-3.000000-7,0.000000-3.000000-7,0.000000-2.000000-6,1.000000-5.000000-7,4.000000-2.000000-4,3.000000-3.000000-5,3.000000-3.000000-5,6.000000-6.000000-6,9.000000-5.000000-7,10.000000-7.000000-9,10.000000-5.000000-6,0.000000 3.000000 3,-5.000000 17.000000 17,-7.000000 15.000000 17,-5.000000 16.000000 16,-4.000000 4.000000 9,0.000000-6.000000 4,0.000000-6.000000 2,0.000000-6.000000 3,0.000000-6.000000 1,0.000000-2.000000-2,0.000000-3.000000-2,0.000000-3.000000-1,6.000000-7.000000-3,13.000000-9.000000-5,12.000000-10.000000-5,13.000000-8.000000-3,6.000000-9.000000-6,0.000000-6.000000-6,0.000000-6.000000-7,0.000000-6.000000-5,0.000000-6.000000-3,0.000000-2.000000 1,0.000000-3.000000 3,0.000000-3.000000 0,-2.000000-2.000000-2,-3.000000 0.000000-7,-3.000000 0.000000-7,-2.000000 0.000000-7,-6.000000 3.000000-1,-6.000000 6.000000 5,-6.000000 7.000000 5,-6.000000 6.000000 5</inkml:trace>
</inkml:ink>
</file>

<file path=ppt/ink/ink1867.xml><?xml version="1.0" encoding="utf-8"?>
<inkml:ink xmlns:inkml="http://www.w3.org/2003/InkML">
  <annotation type="ScanImages2ExtractSignatures">1</annotation>
  <annotation type="ScanImagesWidth">1912627456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2:18"/>
    </inkml:context>
    <inkml:brush xml:id="br0">
      <inkml:brushProperty name="width" value="0.0340380035340786" units="cm"/>
      <inkml:brushProperty name="height" value="0.0340380035340786" units="cm"/>
      <inkml:brushProperty name="color" value="#00BFF3"/>
      <inkml:brushProperty name="ignorePressure" value="0"/>
    </inkml:brush>
  </inkml:definitions>
  <inkml:trace contextRef="#ctx0" brushRef="#br0">57200.000000 39250.000000 646,'21.000000'-83.000000'29,"-5.000000"34.000000"5 ,-7.000000 35.000000 6,-5.000000 35.000000 6,-8.000000 19.000000-1,-5.000000 7.000000-6,-7.000000 6.000000-6,-5.000000 7.000000-6,-6.000000 5.000000-7,-3.000000 7.000000-5,-3.000000 6.000000-5,-2.000000 7.000000-5,-3.000000-1.000000-3,1.000000-6.000000 0,-1.000000-6.000000 1,1.000000-6.000000 0,1.000000-6.000000-3,3.000000-2.000000-8,3.000000-3.000000-8,4.000000-3.000000-8</inkml:trace>
</inkml:ink>
</file>

<file path=ppt/ink/ink18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2:18"/>
    </inkml:context>
    <inkml:brush xml:id="br0">
      <inkml:brushProperty name="width" value="0.0339666083455086" units="cm"/>
      <inkml:brushProperty name="height" value="0.0339666083455086" units="cm"/>
      <inkml:brushProperty name="color" value="#00BFF3"/>
      <inkml:brushProperty name="ignorePressure" value="0"/>
    </inkml:brush>
  </inkml:definitions>
  <inkml:trace contextRef="#ctx0" brushRef="#br0">57200.000000 39450.000000 647,'90.000000'-21.000000'13,"-18.000000"10.000000"5 ,-19.000000 10.000000 6,-18.000000 9.000000 6,-6.000000 6.000000 2,10.000000 3.000000 2,10.000000 3.000000 0,9.000000 4.000000 1,4.000000 1.000000-2,1.000000 0.000000-3,-1.000000 0.000000-5,1.000000 0.000000-4,-3.000000 1.000000-6,-2.000000 4.000000-7,-3.000000 3.000000-8,-3.000000 3.000000-6,-9.000000 1.000000-15,-11.000000 1.000000-22,-14.000000-1.000000-21,-11.000000 1.000000-21</inkml:trace>
</inkml:ink>
</file>

<file path=ppt/ink/ink186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2:19"/>
    </inkml:context>
    <inkml:brush xml:id="br0">
      <inkml:brushProperty name="width" value="0.0300432257354259" units="cm"/>
      <inkml:brushProperty name="height" value="0.0300432257354259" units="cm"/>
      <inkml:brushProperty name="color" value="#00BFF3"/>
      <inkml:brushProperty name="ignorePressure" value="0"/>
    </inkml:brush>
  </inkml:definitions>
  <inkml:trace contextRef="#ctx0" brushRef="#br0">57300.000000 39950.000000 732,'-22.000000'25.000000'78,"6.000000"0.000000"-18 ,7.000000 0.000000-19,6.000000 0.000000-18,3.000000 1.000000-9,0.000000 4.000000 0,0.000000 3.000000-1,0.000000 3.000000-1,0.000000 3.000000-2,0.000000 3.000000-7,0.000000 3.000000-7,0.000000 4.000000-6,0.000000-1.000000-2,0.000000-3.000000 1,0.000000-3.000000 2,0.000000-2.000000 2,6.000000-11.000000-2,13.000000-15.000000-5,12.000000-15.000000-6,13.000000-16.000000-4,2.000000-8.000000-2,-5.000000 0.000000 3,-7.000000 0.000000 4,-5.000000 0.000000 2,-6.000000 0.000000 3,-3.000000 0.000000 3,-3.000000 0.000000 3,-2.000000 0.000000 3,-3.000000-2.000000-1,1.000000-3.000000-1,-1.000000-3.000000-3,1.000000-2.000000-2,1.000000-3.000000-3,3.000000 1.000000-3,3.000000-1.000000-3,4.000000 1.000000-2,-1.000000 1.000000 0,-3.000000 3.000000 5,-3.000000 3.000000 3,-2.000000 4.000000 5</inkml:trace>
</inkml:ink>
</file>

<file path=ppt/ink/ink187.xml><?xml version="1.0" encoding="utf-8"?>
<inkml:ink xmlns:inkml="http://www.w3.org/2003/InkML">
  <annotation type="ScanImages2ExtractSignatures">1</annotation>
  <annotation type="ScanImagesWidth">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2:46"/>
    </inkml:context>
    <inkml:brush xml:id="br0">
      <inkml:brushProperty name="width" value="0.0470333248376846" units="cm"/>
      <inkml:brushProperty name="height" value="0.0470333248376846" units="cm"/>
      <inkml:brushProperty name="color" value="#00BFF3"/>
      <inkml:brushProperty name="ignorePressure" value="0"/>
    </inkml:brush>
  </inkml:definitions>
  <inkml:trace contextRef="#ctx0" brushRef="#br0">50200.000000 33200.000000 467,'3.000000'-105.000000'65,"6.000000"41.000000"-1 ,7.000000 40.000000 0,6.000000 42.000000 0,1.000000 25.000000-5,-3.000000 14.000000-7,-3.000000 11.000000-8,-2.000000 14.000000-7,-5.000000 8.000000-8,-2.000000 7.000000-6,-3.000000 6.000000-6,-3.000000 7.000000-7,-7.000000-1.000000-6,-9.000000-6.000000-6,-10.000000-6.000000-7,-8.000000-6.000000-7,-4.000000-7.000000-3,3.000000-6.000000 2,3.000000-6.000000 0,4.000000-6.000000 2</inkml:trace>
</inkml:ink>
</file>

<file path=ppt/ink/ink18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2:19"/>
    </inkml:context>
    <inkml:brush xml:id="br0">
      <inkml:brushProperty name="width" value="0.0307242125272751" units="cm"/>
      <inkml:brushProperty name="height" value="0.0307242125272751" units="cm"/>
      <inkml:brushProperty name="color" value="#00BFF3"/>
      <inkml:brushProperty name="ignorePressure" value="0"/>
    </inkml:brush>
  </inkml:definitions>
  <inkml:trace contextRef="#ctx0" brushRef="#br0">58150.000000 39600.000000 716,'23.000000'-46.000000'1,"-3.000000"10.000000"9 ,-3.000000 10.000000 9,-2.000000 9.000000 9,-1.000000 2.000000 4,3.000000-2.000000 1,3.000000-3.000000 1,4.000000-3.000000 0,-1.000000 4.000000-3,-3.000000 13.000000-5,-3.000000 12.000000-6,-2.000000 13.000000-4</inkml:trace>
</inkml:ink>
</file>

<file path=ppt/ink/ink1871.xml><?xml version="1.0" encoding="utf-8"?>
<inkml:ink xmlns:inkml="http://www.w3.org/2003/InkML">
  <annotation type="ScanImages2ExtractSignatures">1</annotation>
  <annotation type="ScanImagesWidth">938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2:20"/>
    </inkml:context>
    <inkml:brush xml:id="br0">
      <inkml:brushProperty name="width" value="0.0346372984349728" units="cm"/>
      <inkml:brushProperty name="height" value="0.0346372984349728" units="cm"/>
      <inkml:brushProperty name="color" value="#00BFF3"/>
      <inkml:brushProperty name="ignorePressure" value="0"/>
    </inkml:brush>
  </inkml:definitions>
  <inkml:trace contextRef="#ctx0" brushRef="#br0">58450.000000 39350.000000 635,'-46.000000'25.000000'-15,"10.000000"0.000000"11 ,10.000000 0.000000 11,9.000000 0.000000 10,6.000000 1.000000 7,3.000000 4.000000 2,3.000000 3.000000 2,4.000000 3.000000 3,4.000000-1.000000-2,6.000000-2.000000-4,7.000000-3.000000-4,6.000000-3.000000-4,4.000000-7.000000-6,4.000000-9.000000-4,3.000000-10.000000-6,3.000000-8.000000-5,3.000000-8.000000-2,3.000000-2.000000 1,3.000000-3.000000-1,4.000000-3.000000 1,-1.000000-2.000000-1,-3.000000 0.000000-3,-3.000000 0.000000-3,-2.000000 0.000000-3,-6.000000-2.000000-3,-6.000000-3.000000-1,-6.000000-3.000000-3,-6.000000-2.000000-1,-9.000000-1.000000 2,-8.000000 3.000000 3,-10.000000 3.000000 5,-9.000000 4.000000 4,-4.000000 1.000000 4,4.000000 0.000000 4,3.000000 0.000000 3,3.000000 0.000000 3,-1.000000 3.000000 4,-2.000000 6.000000 2,-3.000000 7.000000 2,-3.000000 6.000000 2,1.000000 6.000000 5,6.000000 6.000000 4,7.000000 7.000000 7,6.000000 6.000000 4,3.000000 6.000000 1,0.000000 6.000000-6,0.000000 7.000000-5,0.000000 6.000000-4,0.000000 4.000000-6,0.000000 4.000000-2,0.000000 3.000000-4,0.000000 3.000000-2,1.000000-1.000000-4,4.000000-2.000000 0,3.000000-3.000000-3,3.000000-3.000000-1,-1.000000-2.000000-1,-2.000000 0.000000-3,-3.000000 0.000000-2,-3.000000 0.000000-2,-2.000000 0.000000-1,0.000000 0.000000-2,0.000000 0.000000-2,0.000000 0.000000-2,-4.000000-5.000000-2,-5.000000-9.000000-1,-7.000000-10.000000-3,-5.000000-8.000000-2,-6.000000-8.000000 0,-3.000000-2.000000-1,-3.000000-3.000000 0,-2.000000-3.000000 0,-3.000000-4.000000 1,1.000000-3.000000 5,-1.000000-3.000000 3,1.000000-2.000000 5,4.000000-6.000000 1,9.000000-6.000000 3,10.000000-6.000000 0,10.000000-6.000000 2,8.000000-7.000000 2,10.000000-6.000000 3,10.000000-6.000000 2,9.000000-6.000000 3,10.000000-4.000000 1,14.000000 1.000000 0,11.000000-1.000000-1,14.000000 1.000000 0,5.000000 2.000000 0,1.000000 7.000000-1,-1.000000 6.000000 0,1.000000 7.000000-1,-3.000000 5.000000 1,-2.000000 7.000000 2,-3.000000 6.000000 1,-3.000000 7.000000 3,-9.000000 5.000000 1,-11.000000 7.000000 3,-14.000000 6.000000 1,-11.000000 7.000000 3,-9.000000 5.000000 1,-3.000000 7.000000 2,-3.000000 6.000000 0,-2.000000 7.000000 2,-5.000000 5.000000 0,-2.000000 7.000000-1,-3.000000 6.000000-2,-3.000000 7.000000 0,-2.000000-1.000000-2,0.000000-6.000000-2,0.000000-6.000000-1,0.000000-6.000000-1,-2.000000-2.000000-3,-3.000000 3.000000-3,-3.000000 3.000000-2,-2.000000 4.000000-4,-3.000000-1.000000-2,1.000000-3.000000-4,-1.000000-3.000000-3,1.000000-2.000000-4,-3.000000-3.000000 0,-2.000000 1.000000 0,-3.000000-1.000000 2,-3.000000 1.000000 1,-4.000000-6.000000-5,-3.000000-8.000000-11,-3.000000-10.000000-10,-2.000000-9.000000-10,-3.000000-7.000000-5,1.000000-3.000000 2,-1.000000-3.000000 1,1.000000-2.000000 1,2.000000-3.000000 5,7.000000 1.000000 7,6.000000-1.000000 8,7.000000 1.000000 8,2.000000-3.000000 5,1.000000-2.000000 2,-1.000000-3.000000 4,1.000000-3.000000 2</inkml:trace>
</inkml:ink>
</file>

<file path=ppt/ink/ink1872.xml><?xml version="1.0" encoding="utf-8"?>
<inkml:ink xmlns:inkml="http://www.w3.org/2003/InkML">
  <annotation type="ScanImages2ExtractSignatures">1</annotation>
  <annotation type="ScanImagesWidth">-2032134960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2:20"/>
    </inkml:context>
    <inkml:brush xml:id="br0">
      <inkml:brushProperty name="width" value="0.0310727506875992" units="cm"/>
      <inkml:brushProperty name="height" value="0.0310727506875992" units="cm"/>
      <inkml:brushProperty name="color" value="#00BFF3"/>
      <inkml:brushProperty name="ignorePressure" value="0"/>
    </inkml:brush>
  </inkml:definitions>
  <inkml:trace contextRef="#ctx0" brushRef="#br0">59150.000000 39800.000000 708,'20.000000'26.000000'39,"-9.000000"4.000000"-2 ,-10.000000 3.000000-1,-8.000000 3.000000-2,-6.000000 3.000000-2,1.000000 3.000000-4,-1.000000 3.000000-4,1.000000 4.000000-2,-1.000000-3.000000-5,1.000000-5.000000-5,-1.000000-7.000000-4,1.000000-5.000000-6,5.000000-11.000000-13,14.000000-11.000000-23,11.000000-14.000000-24,14.000000-11.000000-23</inkml:trace>
</inkml:ink>
</file>

<file path=ppt/ink/ink1873.xml><?xml version="1.0" encoding="utf-8"?>
<inkml:ink xmlns:inkml="http://www.w3.org/2003/InkML">
  <annotation type="ScanImages2ExtractSignatures">1</annotation>
  <annotation type="ScanImagesWidth">1114401853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2:20"/>
    </inkml:context>
    <inkml:brush xml:id="br0">
      <inkml:brushProperty name="width" value="0.0305145550519228" units="cm"/>
      <inkml:brushProperty name="height" value="0.0305145550519228" units="cm"/>
      <inkml:brushProperty name="color" value="#00BFF3"/>
      <inkml:brushProperty name="ignorePressure" value="0"/>
    </inkml:brush>
  </inkml:definitions>
  <inkml:trace contextRef="#ctx0" brushRef="#br0">59450.000000 39950.000000 720,'-47.000000'71.000000'91,"6.000000"-5.000000"-19 ,7.000000-7.000000-20,6.000000-5.000000-19,1.000000-1.000000-15,-3.000000 6.000000-7,-3.000000 7.000000-8,-2.000000 6.000000-9,-1.000000-2.000000-8,3.000000-9.000000-8,3.000000-10.000000-9,4.000000-8.000000-7,1.000000-8.000000-6,0.000000-2.000000-2,0.000000-3.000000-2,0.000000-3.000000-3</inkml:trace>
</inkml:ink>
</file>

<file path=ppt/ink/ink1874.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2:24"/>
    </inkml:context>
    <inkml:brush xml:id="br0">
      <inkml:brushProperty name="width" value="0.0312293935567141" units="cm"/>
      <inkml:brushProperty name="height" value="0.0312293935567141" units="cm"/>
      <inkml:brushProperty name="color" value="#00BFF3"/>
      <inkml:brushProperty name="ignorePressure" value="0"/>
    </inkml:brush>
  </inkml:definitions>
  <inkml:trace contextRef="#ctx0" brushRef="#br0">66250.000000 39550.000000 704,'-36.000000'0.000000'6,"28.000000"0.000000"13 ,28.000000 0.000000 13,29.000000 0.000000 13,11.000000 0.000000 2,-2.000000 0.000000-8,-3.000000 0.000000-7,-3.000000 0.000000-8,-6.000000 1.000000-8,-5.000000 4.000000-10,-7.000000 3.000000-9,-5.000000 3.000000-9,-6.000000 3.000000-5,-3.000000 3.000000 0,-3.000000 3.000000 0,-2.000000 4.000000 0,-6.000000 2.000000 1,-6.000000 4.000000 3,-6.000000 3.000000 3,-6.000000 3.000000 2,-6.000000-1.000000 4,-2.000000-2.000000 4,-3.000000-3.000000 5,-3.000000-3.000000 3,-1.000000-1.000000 4,4.000000 4.000000 1,3.000000 3.000000 1,3.000000 3.000000 1,3.000000 1.000000 0,3.000000 1.000000-1,3.000000-1.000000 0,4.000000 1.000000-2,-1.000000-1.000000-1,-3.000000 1.000000 0,-3.000000-1.000000-2,-2.000000 1.000000-2,-1.000000-1.000000-4,3.000000 1.000000-6,3.000000-1.000000-9,4.000000 1.000000-6,-1.000000-1.000000-6,-3.000000 1.000000-5,-3.000000-1.000000-3,-2.000000 1.000000-5,-3.000000-1.000000-1,1.000000 1.000000 3,-1.000000-1.000000 2,1.000000 1.000000 3,-4.000000-3.000000 2,-6.000000-2.000000 1,-6.000000-3.000000 2,-6.000000-3.000000 2,-4.000000-4.000000 3,1.000000-3.000000 4,-1.000000-3.000000 4,1.000000-2.000000 4,1.000000-5.000000 4,3.000000-2.000000 0,3.000000-3.000000 1,4.000000-3.000000 2,1.000000-2.000000 0,0.000000 0.000000 0,0.000000 0.000000 1,0.000000 0.000000-1,9.000000-2.000000 7,19.000000-3.000000 13,19.000000-3.000000 12,19.000000-2.000000 13,10.000000-3.000000 0,4.000000 1.000000-12,3.000000-1.000000-13,3.000000 1.000000-12,-1.000000-1.000000-8,-2.000000 1.000000-6,-3.000000-1.000000-5,-3.000000 1.000000-6,-4.000000 1.000000-1,-3.000000 3.000000-1,-3.000000 3.000000 1,-2.000000 4.000000 0,-6.000000-1.000000 1,-6.000000-3.000000 2,-6.000000-3.000000 3,-6.000000-2.000000 2</inkml:trace>
</inkml:ink>
</file>

<file path=ppt/ink/ink187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2:24"/>
    </inkml:context>
    <inkml:brush xml:id="br0">
      <inkml:brushProperty name="width" value="0.0329178161919117" units="cm"/>
      <inkml:brushProperty name="height" value="0.0329178161919117" units="cm"/>
      <inkml:brushProperty name="color" value="#00BFF3"/>
      <inkml:brushProperty name="ignorePressure" value="0"/>
    </inkml:brush>
  </inkml:definitions>
  <inkml:trace contextRef="#ctx0" brushRef="#br0">66900.000000 40600.000000 668,'46.000000'-46.000000'1,"-5.000000"10.000000"1 ,-7.000000 10.000000 3,-5.000000 9.000000 1,-4.000000 6.000000 4,0.000000 3.000000 3,0.000000 3.000000 5,0.000000 4.000000 4,0.000000 1.000000 1,0.000000 0.000000-3,0.000000 0.000000-1,0.000000 0.000000-3,-4.000000 4.000000-2,-5.000000 10.000000-1,-7.000000 10.000000-1,-5.000000 9.000000-1,-6.000000 6.000000-1,-3.000000 3.000000 3,-3.000000 3.000000 0,-2.000000 4.000000 2,-5.000000-1.000000-1,-2.000000-3.000000-3,-3.000000-3.000000-5,-3.000000-2.000000-3,-2.000000-3.000000-1,0.000000 1.000000 0,0.000000-1.000000-1,0.000000 1.000000 1,1.000000-3.000000 2,4.000000-2.000000 1,3.000000-3.000000 3,3.000000-3.000000 3,7.000000-6.000000-4,14.000000-5.000000-11,11.000000-7.000000-9,14.000000-5.000000-10,7.000000-8.000000-7,3.000000-5.000000-3,3.000000-7.000000-4,4.000000-5.000000-3,1.000000-3.000000 0,0.000000 4.000000 2,0.000000 3.000000 2,0.000000 3.000000 2,-5.000000 1.000000 4,-9.000000 1.000000 2,-10.000000-1.000000 3,-8.000000 1.000000 3</inkml:trace>
</inkml:ink>
</file>

<file path=ppt/ink/ink187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2:25"/>
    </inkml:context>
    <inkml:brush xml:id="br0">
      <inkml:brushProperty name="width" value="0.0283338259905577" units="cm"/>
      <inkml:brushProperty name="height" value="0.0283338259905577" units="cm"/>
      <inkml:brushProperty name="color" value="#00BFF3"/>
      <inkml:brushProperty name="ignorePressure" value="0"/>
    </inkml:brush>
  </inkml:definitions>
  <inkml:trace contextRef="#ctx0" brushRef="#br0">68050.000000 39950.000000 776,'71.000000'-2.000000'33,"-5.000000"-3.000000"-2 ,-7.000000-3.000000-2,-5.000000-2.000000-2,-6.000000-1.000000-2,-3.000000 3.000000-3,-3.000000 3.000000-3,-2.000000 4.000000-2,-3.000000 1.000000-5,1.000000 0.000000-5,-1.000000 0.000000-5,1.000000 0.000000-7,-1.000000 0.000000-1,1.000000 0.000000 2,-1.000000 0.000000 3,1.000000 0.000000 2,-3.000000 0.000000-6,-2.000000 0.000000-14,-3.000000 0.000000-14,-3.000000 0.000000-14</inkml:trace>
</inkml:ink>
</file>

<file path=ppt/ink/ink1877.xml><?xml version="1.0" encoding="utf-8"?>
<inkml:ink xmlns:inkml="http://www.w3.org/2003/InkML">
  <annotation type="ScanImages2ExtractSignatures">1</annotation>
  <annotation type="ScanImagesWidth">999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2:26"/>
    </inkml:context>
    <inkml:brush xml:id="br0">
      <inkml:brushProperty name="width" value="0.0330864861607552" units="cm"/>
      <inkml:brushProperty name="height" value="0.0330864861607552" units="cm"/>
      <inkml:brushProperty name="color" value="#00BFF3"/>
      <inkml:brushProperty name="ignorePressure" value="0"/>
    </inkml:brush>
  </inkml:definitions>
  <inkml:trace contextRef="#ctx0" brushRef="#br0">68150.000000 40500.000000 664,'67.000000'3.000000'90,"-16.000000"6.000000"-27 ,-15.000000 7.000000-25,-15.000000 6.000000-26,-9.000000 6.000000-15,1.000000 6.000000-4,-1.000000 7.000000-5,1.000000 6.000000-3,-3.000000 4.000000-3,-2.000000 4.000000 2,-3.000000 3.000000 0,-3.000000 3.000000 2,-4.000000-2.000000 2,-3.000000-6.000000 3,-3.000000-6.000000 3,-2.000000-6.000000 3,-3.000000-6.000000 4,1.000000-2.000000 4,-1.000000-3.000000 3,1.000000-3.000000 5,-1.000000-9.000000 4,1.000000-11.000000 5,-1.000000-14.000000 5,1.000000-11.000000 6,4.000000-12.000000-3,9.000000-9.000000-11,10.000000-10.000000-11,10.000000-8.000000-10,10.000000-15.000000-10,13.000000-19.000000-9,12.000000-18.000000-8,13.000000-19.000000-9,1.000000-7.000000-5,-9.000000 7.000000 3,-10.000000 6.000000 0,-8.000000 7.000000 1,-6.000000 4.000000 4,1.000000 3.000000 6,-1.000000 3.000000 5,1.000000 4.000000 6,-1.000000 2.000000 4,1.000000 4.000000 4,-1.000000 3.000000 3,1.000000 3.000000 4,-4.000000 9.000000 4,-6.000000 16.000000 6,-6.000000 15.000000 6,-6.000000 17.000000 5,-2.000000 7.000000 4,3.000000 0.000000 1,3.000000 0.000000 0,4.000000 0.000000 2,2.000000 1.000000 2,4.000000 4.000000 5,3.000000 3.000000 4,3.000000 3.000000 4,-4.000000 12.000000-4,-8.000000 22.000000-12,-10.000000 22.000000-11,-9.000000 23.000000-12,-10.000000 6.000000-8,-9.000000-5.000000-6,-10.000000-7.000000-6,-8.000000-5.000000-5,-6.000000-6.000000-3,1.000000-3.000000-2,-1.000000-3.000000-1,1.000000-2.000000-1,1.000000-6.000000 2,3.000000-6.000000 2,3.000000-6.000000 3,4.000000-6.000000 3,11.000000-10.000000 8,23.000000-12.000000 9,22.000000-13.000000 12,22.000000-12.000000 10,8.000000-4.000000 3,-2.000000 7.000000-4,-3.000000 6.000000-5,-3.000000 7.000000-4,-7.000000 5.000000-3,-9.000000 7.000000-1,-10.000000 6.000000-2,-8.000000 7.000000-2,-12.000000 7.000000 1,-12.000000 9.000000 0,-13.000000 10.000000 2,-12.000000 10.000000 2,-9.000000 4.000000 0,-2.000000 0.000000-1,-3.000000 0.000000-1,-3.000000 0.000000 0,-2.000000-4.000000-1,0.000000-5.000000 0,0.000000-7.000000-1,0.000000-5.000000 0,3.000000-6.000000 0,6.000000-3.000000-1,7.000000-3.000000 0,6.000000-2.000000 0,6.000000-1.000000 2,6.000000 3.000000 4,7.000000 3.000000 5,6.000000 4.000000 4,4.000000 1.000000 2,4.000000 0.000000 1,3.000000 0.000000 1,3.000000 0.000000 0,-1.000000 3.000000 1,-2.000000 6.000000-1,-3.000000 7.000000 1,-3.000000 6.000000 0,-4.000000 4.000000-1,-3.000000 4.000000-1,-3.000000 3.000000-1,-2.000000 3.000000 0,-3.000000 1.000000-2,1.000000 1.000000-3,-1.000000-1.000000-1,1.000000 1.000000-3,-1.000000 1.000000-2,1.000000 3.000000-2,-1.000000 3.000000-2,1.000000 4.000000-3,1.000000-4.000000-6,3.000000-9.000000-7,3.000000-10.000000-10,4.000000-8.000000-8,1.000000-14.000000-6,0.000000-15.000000-5,0.000000-15.000000-4,0.000000-16.000000-4,1.000000-10.000000 1,4.000000-3.000000 7,3.000000-3.000000 6,3.000000-2.000000 7</inkml:trace>
</inkml:ink>
</file>

<file path=ppt/ink/ink1878.xml><?xml version="1.0" encoding="utf-8"?>
<inkml:ink xmlns:inkml="http://www.w3.org/2003/InkML">
  <annotation type="ScanImages2ExtractSignatures">1</annotation>
  <annotation type="ScanImagesWidth">50397188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2:27"/>
    </inkml:context>
    <inkml:brush xml:id="br0">
      <inkml:brushProperty name="width" value="0.0364457853138447" units="cm"/>
      <inkml:brushProperty name="height" value="0.0364457853138447" units="cm"/>
      <inkml:brushProperty name="color" value="#00BFF3"/>
      <inkml:brushProperty name="ignorePressure" value="0"/>
    </inkml:brush>
  </inkml:definitions>
  <inkml:trace contextRef="#ctx0" brushRef="#br0">68950.000000 40250.000000 603,'48.000000'-24.000000'-24,"-3.000000"4.000000"8 ,-3.000000 3.000000 8,-2.000000 3.000000 8,0.000000 1.000000 5,7.000000 1.000000 4,6.000000-1.000000 3,7.000000 1.000000 3,0.000000 1.000000 0,-2.000000 3.000000-5,-3.000000 3.000000-3,-3.000000 4.000000-5,-6.000000 1.000000-3,-5.000000 0.000000-1,-7.000000 0.000000-1,-5.000000 0.000000-1,-4.000000 0.000000 2,0.000000 0.000000 5,0.000000 0.000000 7,0.000000 0.000000 4,-2.000000 6.000000 5,-3.000000 13.000000 2,-3.000000 12.000000 3,-2.000000 13.000000 2,-3.000000 6.000000 1,1.000000 0.000000-3,-1.000000 0.000000-1,1.000000 0.000000-3,-3.000000 1.000000-1,-2.000000 4.000000 1,-3.000000 3.000000-1,-3.000000 3.000000 0,-2.000000 1.000000-2,0.000000 1.000000-2,0.000000-1.000000-2,0.000000 1.000000-2,1.000000 2.000000-2,4.000000 7.000000 0,3.000000 6.000000-2,3.000000 7.000000 0,-1.000000-3.000000-2,-2.000000-8.000000-5,-3.000000-10.000000-2,-3.000000-9.000000-5,-12.000000-18.000000-10,-18.000000-24.000000-19,-19.000000-26.000000-17,-18.000000-24.000000-19,-9.000000-21.000000-3,4.000000-16.000000 11,3.000000-15.000000 11,3.000000-15.000000 12,6.000000-4.000000 9,9.000000 9.000000 8,10.000000 10.000000 9,10.000000 10.000000 7,5.000000 8.000000 6,4.000000 10.000000 6,3.000000 10.000000 5,3.000000 9.000000 5,4.000000 4.000000 2,7.000000 1.000000 0,6.000000-1.000000 0,7.000000 1.000000 0,4.000000-1.000000-2,3.000000 1.000000-2,3.000000-1.000000-3,4.000000 1.000000-2,1.000000 2.000000-2,0.000000 7.000000 2,0.000000 6.000000-1,0.000000 7.000000 2,-7.000000 5.000000-1,-11.000000 7.000000-2,-14.000000 6.000000-2,-11.000000 7.000000-2,-11.000000 7.000000 0,-5.000000 9.000000 3,-7.000000 10.000000 3,-5.000000 10.000000 2,-3.000000 2.000000 3,4.000000-3.000000 2,3.000000-3.000000 3,3.000000-2.000000 2,6.000000-3.000000-1,9.000000 1.000000-1,10.000000-1.000000-2,10.000000 1.000000-3,5.000000-3.000000-1,4.000000-2.000000 0,3.000000-3.000000-1,3.000000-3.000000 0,3.000000-1.000000-3,3.000000 4.000000-4,3.000000 3.000000-6,4.000000 3.000000-5,1.000000-1.000000-2,0.000000-2.000000 1,0.000000-3.000000 1,0.000000-3.000000 0,-4.000000 1.000000 0,-5.000000 6.000000-2,-7.000000 7.000000 0,-5.000000 6.000000-2,-11.000000-2.000000 1,-11.000000-9.000000 3,-14.000000-10.000000 3,-11.000000-8.000000 3,-6.000000-6.000000 3,4.000000 1.000000 1,3.000000-1.000000 1,3.000000 1.000000 2,3.000000-4.000000 0,3.000000-6.000000-1,3.000000-6.000000-1,4.000000-6.000000-1,4.000000-9.000000-1,6.000000-8.000000-1,7.000000-10.000000 0,6.000000-9.000000 0,10.000000-9.000000-3,17.000000-5.000000-7,15.000000-7.000000-6,16.000000-5.000000-6,9.000000-3.000000-3,3.000000 4.000000-2,3.000000 3.000000-1,4.000000 3.000000-2,-6.000000 7.000000 1,-11.000000 14.000000 2,-14.000000 11.000000 2,-11.000000 14.000000 3</inkml:trace>
</inkml:ink>
</file>

<file path=ppt/ink/ink1879.xml><?xml version="1.0" encoding="utf-8"?>
<inkml:ink xmlns:inkml="http://www.w3.org/2003/InkML">
  <annotation type="ScanImages2ExtractSignatures">1</annotation>
  <annotation type="ScanImagesWidth">887113497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2:28"/>
    </inkml:context>
    <inkml:brush xml:id="br0">
      <inkml:brushProperty name="width" value="0.0383663438260555" units="cm"/>
      <inkml:brushProperty name="height" value="0.0383663438260555" units="cm"/>
      <inkml:brushProperty name="color" value="#00BFF3"/>
      <inkml:brushProperty name="ignorePressure" value="0"/>
    </inkml:brush>
  </inkml:definitions>
  <inkml:trace contextRef="#ctx0" brushRef="#br0">70500.000000 40050.000000 573,'-16.000000'20.000000'32,"19.000000"-9.000000"-1 ,19.000000-10.000000-2,19.000000-8.000000 0,13.000000-6.000000-4,10.000000 1.000000-4,10.000000-1.000000-6,9.000000 1.000000-6,-1.000000-1.000000-1,-8.000000 1.000000 0,-10.000000-1.000000 1,-9.000000 1.000000 1,-7.000000 1.000000-5,-3.000000 3.000000-8,-3.000000 3.000000-9,-2.000000 4.000000-8,-8.000000-4.000000-9,-8.000000-9.000000-9,-10.000000-10.000000-7,-9.000000-8.000000-7,-9.000000-6.000000 0,-5.000000 1.000000 13,-7.000000-1.000000 10,-5.000000 1.000000 12,-4.000000 1.000000 7,0.000000 3.000000 2,0.000000 3.000000 2,0.000000 4.000000 3,1.000000 1.000000 5,4.000000 0.000000 9,3.000000 0.000000 9,3.000000 0.000000 9,3.000000 9.000000 9,3.000000 19.000000 8,3.000000 19.000000 10,4.000000 19.000000 8,2.000000 10.000000-1,4.000000 4.000000-11,3.000000 3.000000-13,3.000000 3.000000-11,-1.000000 1.000000-9,-2.000000 1.000000-3,-3.000000-1.000000-4,-3.000000 1.000000-3,-4.000000-1.000000-5,-3.000000 1.000000-2,-3.000000-1.000000-4,-2.000000 1.000000-3,-5.000000-3.000000-3,-2.000000-2.000000-2,-3.000000-3.000000-4,-3.000000-3.000000-2,-2.000000-6.000000-3,0.000000-5.000000-1,0.000000-7.000000-1,0.000000-5.000000-3,0.000000-8.000000 0,0.000000-5.000000-1,0.000000-7.000000 0,0.000000-5.000000-1,1.000000-11.000000 0,4.000000-11.000000 1,3.000000-14.000000 1,3.000000-11.000000 1,7.000000-4.000000 3,14.000000 6.000000 7,11.000000 7.000000 7,14.000000 6.000000 6,7.000000 4.000000 5,3.000000 4.000000 2,3.000000 3.000000 1,4.000000 3.000000 2,-1.000000 3.000000 1,-3.000000 3.000000-2,-3.000000 3.000000 0,-2.000000 4.000000-2,-8.000000 5.000000-3,-8.000000 10.000000-6,-10.000000 10.000000-6,-9.000000 9.000000-5,-12.000000 2.000000-4,-11.000000-2.000000 0,-14.000000-3.000000 1,-11.000000-3.000000 0,-9.000000-4.000000 0,-3.000000-3.000000 3,-3.000000-3.000000 1,-2.000000-2.000000 2,-3.000000-3.000000 1,1.000000 1.000000 2,-1.000000-1.000000 1,1.000000 1.000000 2,1.000000-3.000000 2,3.000000-2.000000 3,3.000000-3.000000 2,4.000000-3.000000 3,1.000000-1.000000 4,0.000000 4.000000 4,0.000000 3.000000 4,0.000000 3.000000 5,4.000000 3.000000 5,10.000000 3.000000 6,10.000000 3.000000 6,9.000000 4.000000 7,9.000000 2.000000 0,9.000000 4.000000-6,10.000000 3.000000-5,10.000000 3.000000-6,8.000000 4.000000-4,10.000000 7.000000-2,10.000000 6.000000-4,9.000000 7.000000-1,7.000000-1.000000-3,7.000000-6.000000-3,6.000000-6.000000-1,7.000000-6.000000-2,7.000000-6.000000-6,9.000000-2.000000-6,10.000000-3.000000-7,10.000000-3.000000-7,5.000000-9.000000-3,4.000000-11.000000 2,3.000000-14.000000 3,3.000000-11.000000 1,-8.000000-7.000000 2,-19.000000 0.000000 2,-18.000000 0.000000 1,-19.000000 0.000000 2,-13.000000 0.000000-10,-6.000000 0.000000-20,-6.000000 0.000000-20,-6.000000 0.000000-20</inkml:trace>
</inkml:ink>
</file>

<file path=ppt/ink/ink1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2:46"/>
    </inkml:context>
    <inkml:brush xml:id="br0">
      <inkml:brushProperty name="width" value="0.0372605733573437" units="cm"/>
      <inkml:brushProperty name="height" value="0.0372605733573437" units="cm"/>
      <inkml:brushProperty name="color" value="#00BFF3"/>
      <inkml:brushProperty name="ignorePressure" value="0"/>
    </inkml:brush>
  </inkml:definitions>
  <inkml:trace contextRef="#ctx0" brushRef="#br0">50300.000000 34000.000000 590,'25.000000'-113.000000'70,"0.000000"26.000000"-8 ,0.000000 24.000000-8,0.000000 26.000000-8,1.000000 13.000000-7,4.000000 4.000000-7,3.000000 3.000000-6,3.000000 3.000000-7,1.000000 3.000000-4,1.000000 3.000000 0,-1.000000 3.000000-1,1.000000 4.000000-2,-1.000000 1.000000-7,1.000000 0.000000-13,-1.000000 0.000000-13,1.000000 0.000000-15</inkml:trace>
</inkml:ink>
</file>

<file path=ppt/ink/ink1880.xml><?xml version="1.0" encoding="utf-8"?>
<inkml:ink xmlns:inkml="http://www.w3.org/2003/InkML">
  <annotation type="ScanImages2ExtractSignatures">1</annotation>
  <annotation type="ScanImagesWidth">784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2:29"/>
    </inkml:context>
    <inkml:brush xml:id="br0">
      <inkml:brushProperty name="width" value="0.0378764122724533" units="cm"/>
      <inkml:brushProperty name="height" value="0.0378764122724533" units="cm"/>
      <inkml:brushProperty name="color" value="#00BFF3"/>
      <inkml:brushProperty name="ignorePressure" value="0"/>
    </inkml:brush>
  </inkml:definitions>
  <inkml:trace contextRef="#ctx0" brushRef="#br0">72000.000000 39350.000000 580,'0.000000'-47.000000'1,"0.000000"6.000000"1 ,0.000000 7.000000 2,0.000000 6.000000 2,1.000000 10.000000 6,4.000000 17.000000 13,3.000000 15.000000 13,3.000000 16.000000 11,-1.000000 9.000000 1,-2.000000 3.000000-11,-3.000000 3.000000-12,-3.000000 4.000000-11,4.000000-7.000000-16,13.000000-16.000000-19,12.000000-15.000000-19,13.000000-15.000000-19,4.000000-12.000000-4,-3.000000-6.000000 11,-3.000000-6.000000 13,-2.000000-6.000000 11,-5.000000-1.000000 9,-2.000000 7.000000 7,-3.000000 6.000000 7,-3.000000 7.000000 5,-7.000000 5.000000 12,-9.000000 7.000000 14,-10.000000 6.000000 15,-8.000000 7.000000 15,-8.000000 5.000000 1,-2.000000 7.000000-15,-3.000000 6.000000-13,-3.000000 7.000000-14,-2.000000 0.000000-9,0.000000-2.000000-4,0.000000-3.000000-4,0.000000-3.000000-4,3.000000-2.000000-2,6.000000 0.000000-1,7.000000 0.000000 0,6.000000 0.000000-2,3.000000 0.000000 0,0.000000 0.000000-3,0.000000 0.000000-1,0.000000 0.000000-2,4.000000-2.000000 0,10.000000-3.000000-1,10.000000-3.000000 0,9.000000-2.000000 0,2.000000-5.000000 1,-2.000000-2.000000 2,-3.000000-3.000000 2,-3.000000-3.000000 2,-7.000000 1.000000 0,-9.000000 6.000000 2,-10.000000 7.000000 0,-8.000000 6.000000 1,-9.000000 4.000000 1,-6.000000 4.000000 4,-6.000000 3.000000 2,-6.000000 3.000000 3,-6.000000 1.000000 2,-2.000000 1.000000 5,-3.000000-1.000000 2,-3.000000 1.000000 3,-2.000000-1.000000 2,0.000000 1.000000 0,0.000000-1.000000 0,0.000000 1.000000 0,3.000000-1.000000 0,6.000000 1.000000-1,7.000000-1.000000 1,6.000000 1.000000 0,9.000000-3.000000 0,13.000000-2.000000 1,12.000000-3.000000 0,13.000000-3.000000 0,10.000000-7.000000 0,10.000000-9.000000-4,10.000000-10.000000-2,9.000000-8.000000-2,4.000000-6.000000-5,1.000000 1.000000-6,-1.000000-1.000000-7,1.000000 1.000000-5,-6.000000-1.000000-4,-8.000000 1.000000 1,-10.000000-1.000000-1,-9.000000 1.000000 1,-12.000000 4.000000 3,-11.000000 9.000000 5,-14.000000 10.000000 7,-11.000000 10.000000 5,-6.000000 4.000000 1,4.000000 0.000000-6,3.000000 0.000000-5,3.000000 0.000000-5,7.000000-4.000000-3,14.000000-5.000000-2,11.000000-7.000000 0,14.000000-5.000000-1,0.000000-1.000000 0,-8.000000 6.000000 4,-10.000000 7.000000 2,-9.000000 6.000000 3,-10.000000 3.000000 1,-9.000000 0.000000 1,-10.000000 0.000000 0,-8.000000 0.000000 1,-9.000000 1.000000 0,-6.000000 4.000000 1,-6.000000 3.000000 0,-6.000000 3.000000 1,-4.000000-1.000000 1,1.000000-2.000000 0,-1.000000-3.000000 0,1.000000-3.000000 1,-1.000000-2.000000 1,1.000000 0.000000 3,-1.000000 0.000000 2,1.000000 0.000000 3,4.000000-2.000000 2,9.000000-3.000000 4,10.000000-3.000000 2,10.000000-2.000000 3,13.000000-3.000000 4,19.000000 1.000000 3,19.000000-1.000000 5,19.000000 1.000000 3,15.000000-3.000000-2,13.000000-2.000000-6,12.000000-3.000000-7,13.000000-3.000000-8,10.000000-2.000000-7,10.000000 0.000000-7,10.000000 0.000000-8,9.000000 0.000000-7,2.000000 1.000000-3,-2.000000 4.000000 2,-3.000000 3.000000 3,-3.000000 3.000000 2,-13.000000 1.000000-8,-22.000000 1.000000-19,-22.000000-1.000000-20,-21.000000 1.000000-19</inkml:trace>
</inkml:ink>
</file>

<file path=ppt/ink/ink1881.xml><?xml version="1.0" encoding="utf-8"?>
<inkml:ink xmlns:inkml="http://www.w3.org/2003/InkML">
  <annotation type="ScanImages2ExtractSignatures">1</annotation>
  <annotation type="ScanImagesWidth">914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2:30"/>
    </inkml:context>
    <inkml:brush xml:id="br0">
      <inkml:brushProperty name="width" value="0.0430022962391376" units="cm"/>
      <inkml:brushProperty name="height" value="0.0430022962391376" units="cm"/>
      <inkml:brushProperty name="color" value="#00BFF3"/>
      <inkml:brushProperty name="ignorePressure" value="0"/>
    </inkml:brush>
  </inkml:definitions>
  <inkml:trace contextRef="#ctx0" brushRef="#br0">84450.000000 32650.000000 511,'25.000000'-19.000000'-35,"0.000000"13.000000"25 ,0.000000 12.000000 24,0.000000 13.000000 25,-4.000000 10.000000 9,-5.000000 10.000000-5,-7.000000 10.000000-6,-5.000000 9.000000-5,-6.000000 4.000000-4,-3.000000 1.000000-3,-3.000000-1.000000-3,-2.000000 1.000000-3,-5.000000 4.000000-1,-2.000000 9.000000-2,-3.000000 10.000000 0,-3.000000 10.000000-1,-6.000000 5.000000-2,-5.000000 4.000000 1,-7.000000 3.000000-2,-5.000000 3.000000 0,-6.000000 4.000000 0,-3.000000 7.000000 0,-3.000000 6.000000 0,-2.000000 7.000000 0,-3.000000 4.000000-1,1.000000 3.000000-2,-1.000000 3.000000-2,1.000000 4.000000-3,1.000000 2.000000-2,3.000000 4.000000 0,3.000000 3.000000 0,4.000000 3.000000-2,1.000000-2.000000 0,0.000000-6.000000-2,0.000000-6.000000 0,0.000000-6.000000-1,3.000000-9.000000-2,6.000000-8.000000 0,7.000000-10.000000-1,6.000000-9.000000-2,3.000000-9.000000 1,0.000000-5.000000 1,0.000000-7.000000 1,0.000000-5.000000 2,1.000000-6.000000 0,4.000000-3.000000 1,3.000000-3.000000 0,3.000000-2.000000 1,1.000000-5.000000 0,1.000000-2.000000 1,-1.000000-3.000000-1,1.000000-3.000000 1,-3.000000-2.000000 0,-2.000000 0.000000-1,-3.000000 0.000000-1,-3.000000 0.000000 0,8.000000-7.000000 1,23.000000-11.000000 2,22.000000-14.000000 2,22.000000-11.000000 2,10.000000-11.000000 1,1.000000-5.000000-1,-1.000000-7.000000-1,1.000000-5.000000 0,2.000000-3.000000-1,7.000000 4.000000 0,6.000000 3.000000 0,7.000000 3.000000-1,4.000000 1.000000 0,3.000000 1.000000 2,3.000000-1.000000 0,4.000000 1.000000 1,2.000000 1.000000 1,4.000000 3.000000-1,3.000000 3.000000 0,3.000000 4.000000 0,3.000000-1.000000-1,3.000000-3.000000 0,3.000000-3.000000-1,4.000000-2.000000-1,1.000000-1.000000 0,0.000000 3.000000-1,0.000000 3.000000 1,0.000000 4.000000-2,1.000000 1.000000 0,4.000000 0.000000-1,3.000000 0.000000-3,3.000000 0.000000-1,1.000000-2.000000-1,1.000000-3.000000 0,-1.000000-3.000000 1,1.000000-2.000000 0,-3.000000-1.000000 0,-2.000000 3.000000 0,-3.000000 3.000000 0,-3.000000 4.000000 0,-1.000000 1.000000 0,4.000000 0.000000 0,3.000000 0.000000 0,3.000000 0.000000 1,4.000000 0.000000 0,7.000000 0.000000 3,6.000000 0.000000 1,7.000000 0.000000 2,-1.000000-2.000000 1,-6.000000-3.000000-1,-6.000000-3.000000-1,-6.000000-2.000000 0,-6.000000-3.000000 0,-2.000000 1.000000 0,-3.000000-1.000000 1,-3.000000 1.000000-1,-6.000000-1.000000 0,-5.000000 1.000000-1,-7.000000-1.000000-3,-5.000000 1.000000-1,-12.000000-1.000000-1,-16.000000 1.000000 0,-15.000000-1.000000 0,-15.000000 1.000000 0,-15.000000-6.000000 2,-12.000000-8.000000 2,-13.000000-10.000000 3,-12.000000-9.000000 3,-7.000000-5.000000 1,1.000000 0.000000-1,-1.000000 0.000000-2,1.000000 0.000000-1,1.000000 1.000000-1,3.000000 4.000000 0,3.000000 3.000000-1,4.000000 3.000000-1,-3.000000-5.000000 0,-5.000000-12.000000 0,-7.000000-13.000000-2,-5.000000-12.000000 1,-4.000000-7.000000-1,0.000000 1.000000 0,0.000000-1.000000 0,0.000000 1.000000-1,0.000000-7.000000 1,0.000000-12.000000-2,0.000000-13.000000 0,0.000000-12.000000-2,0.000000-10.000000 0,0.000000-6.000000-1,0.000000-6.000000-1,0.000000-6.000000-1,0.000000-4.000000 0,0.000000 1.000000-2,0.000000-1.000000 0,0.000000 1.000000-2,0.000000-1.000000 1,0.000000 1.000000 0,0.000000-1.000000 2,0.000000 1.000000-1,-2.000000 1.000000 2,-3.000000 3.000000 2,-3.000000 3.000000 1,-2.000000 4.000000 2,-5.000000 4.000000 0,-2.000000 6.000000 1,-3.000000 7.000000 1,-3.000000 6.000000 1,-1.000000 9.000000-2,4.000000 13.000000 0,3.000000 12.000000-2,3.000000 13.000000-2,4.000000 9.000000-3,7.000000 6.000000-4,6.000000 7.000000-5,7.000000 6.000000-5,4.000000 6.000000-1,3.000000 6.000000-1,3.000000 7.000000 1,4.000000 6.000000 0,-1.000000 4.000000 1,-3.000000 4.000000 3,-3.000000 3.000000 2,-2.000000 3.000000 3</inkml:trace>
</inkml:ink>
</file>

<file path=ppt/ink/ink1882.xml><?xml version="1.0" encoding="utf-8"?>
<inkml:ink xmlns:inkml="http://www.w3.org/2003/InkML">
  <annotation type="ScanImages2ExtractSignatures">1</annotation>
  <annotation type="ScanImagesWidth">-726120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2:31"/>
    </inkml:context>
    <inkml:brush xml:id="br0">
      <inkml:brushProperty name="width" value="0.0363116823136806" units="cm"/>
      <inkml:brushProperty name="height" value="0.0363116823136806" units="cm"/>
      <inkml:brushProperty name="color" value="#00BFF3"/>
      <inkml:brushProperty name="ignorePressure" value="0"/>
    </inkml:brush>
  </inkml:definitions>
  <inkml:trace contextRef="#ctx0" brushRef="#br0">87200.000000 25400.000000 605,'0.000000'-38.000000'15,"0.000000"26.000000"9 ,0.000000 24.000000 10,0.000000 26.000000 10,1.000000 15.000000 1,4.000000 6.000000-8,3.000000 7.000000-6,3.000000 6.000000-9,-1.000000 4.000000-4,-2.000000 4.000000 0,-3.000000 3.000000-2,-3.000000 3.000000-1,-2.000000 1.000000-1,0.000000 1.000000-4,0.000000-1.000000-2,0.000000 1.000000-3,1.000000 4.000000-1,4.000000 9.000000-1,3.000000 10.000000-2,3.000000 10.000000 0,-1.000000 5.000000 0,-2.000000 4.000000-1,-3.000000 3.000000 0,-3.000000 3.000000 0,-2.000000-1.000000-1,0.000000-2.000000 1,0.000000-3.000000 0,0.000000-3.000000 0,0.000000-4.000000 0,0.000000-3.000000 1,0.000000-3.000000 1,0.000000-2.000000 0,0.000000-3.000000 2,0.000000 1.000000-1,0.000000-1.000000-1,0.000000 1.000000 1,0.000000-4.000000 0,0.000000-6.000000-1,0.000000-6.000000-1,0.000000-6.000000 0,0.000000-2.000000 0,0.000000 3.000000 0,0.000000 3.000000 0,0.000000 4.000000 0,0.000000 2.000000 0,0.000000 4.000000-1,0.000000 3.000000 0,0.000000 3.000000 0,0.000000 1.000000 0,0.000000 1.000000 0,0.000000-1.000000-1,0.000000 1.000000 0,0.000000-1.000000-1,0.000000 1.000000-2,0.000000-1.000000-1,0.000000 1.000000-1,0.000000-3.000000-1,0.000000-2.000000 0,0.000000-3.000000-1,0.000000-3.000000-1,3.000000-6.000000-2,6.000000-5.000000-6,7.000000-7.000000-5,6.000000-5.000000-6,-1.000000-4.000000-3,-5.000000 0.000000 0,-7.000000 0.000000 0,-5.000000 0.000000 1,-4.000000-5.000000 0,0.000000-9.000000 0,0.000000-10.000000 1,0.000000-8.000000 0,0.000000-8.000000 2,0.000000-2.000000 2,0.000000-3.000000 3,0.000000-3.000000 3,-2.000000-4.000000 2,-3.000000-3.000000 2,-3.000000-3.000000 3,-2.000000-2.000000 3</inkml:trace>
</inkml:ink>
</file>

<file path=ppt/ink/ink188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2:32"/>
    </inkml:context>
    <inkml:brush xml:id="br0">
      <inkml:brushProperty name="width" value="0.036110520362854" units="cm"/>
      <inkml:brushProperty name="height" value="0.036110520362854" units="cm"/>
      <inkml:brushProperty name="color" value="#00BFF3"/>
      <inkml:brushProperty name="ignorePressure" value="0"/>
    </inkml:brush>
  </inkml:definitions>
  <inkml:trace contextRef="#ctx0" brushRef="#br0">86500.000000 31600.000000 609,'3.000000'-40.000000'17,"6.000000"23.000000"7 ,7.000000 22.000000 8,6.000000 22.000000 7,1.000000 10.000000 2,-3.000000 1.000000-5,-3.000000-1.000000-5,-2.000000 1.000000-5,-3.000000 1.000000-3,1.000000 3.000000-2,-1.000000 3.000000-4,1.000000 4.000000-2,1.000000-1.000000-1,3.000000-3.000000-1,3.000000-3.000000-1,4.000000-2.000000 0,-1.000000-3.000000-3,-3.000000 1.000000-3,-3.000000-1.000000-3,-2.000000 1.000000-5,0.000000-4.000000-3,7.000000-6.000000-2,6.000000-6.000000-3,7.000000-6.000000-3,0.000000-9.000000 1,-2.000000-8.000000 2,-3.000000-10.000000 4,-3.000000-9.000000 3,-2.000000-7.000000 2,0.000000-3.000000 0,0.000000-3.000000 2,0.000000-2.000000 0,3.000000-8.000000 0,6.000000-8.000000 0,7.000000-10.000000-1,6.000000-9.000000 0,4.000000-12.000000-6,4.000000-11.000000-10,3.000000-14.000000-11,3.000000-11.000000-10,-4.000000 2.000000-4,-8.000000 19.000000 5,-10.000000 19.000000 4,-9.000000 19.000000 5,-7.000000 10.000000 1,-3.000000 4.000000-5,-3.000000 3.000000-3,-2.000000 3.000000-5</inkml:trace>
</inkml:ink>
</file>

<file path=ppt/ink/ink1884.xml><?xml version="1.0" encoding="utf-8"?>
<inkml:ink xmlns:inkml="http://www.w3.org/2003/InkML">
  <annotation type="ScanImages2ExtractSignatures">1</annotation>
  <annotation type="ScanImagesWidth">-2087666432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2:33"/>
    </inkml:context>
    <inkml:brush xml:id="br0">
      <inkml:brushProperty name="width" value="0.0414466969668865" units="cm"/>
      <inkml:brushProperty name="height" value="0.0414466969668865" units="cm"/>
      <inkml:brushProperty name="color" value="#00BFF3"/>
      <inkml:brushProperty name="ignorePressure" value="0"/>
    </inkml:brush>
  </inkml:definitions>
  <inkml:trace contextRef="#ctx0" brushRef="#br0">89150.000000 25400.000000 530,'-18.000000'-46.000000'52,"17.000000"10.000000"-4 ,15.000000 10.000000-6,16.000000 9.000000-3,7.000000 6.000000-8,1.000000 3.000000-7,-1.000000 3.000000-9,1.000000 4.000000-8,-1.000000 1.000000-8,1.000000 0.000000-7,-1.000000 0.000000-9,1.000000 0.000000-7,-6.000000 4.000000 2,-8.000000 10.000000 11,-10.000000 10.000000 12,-9.000000 9.000000 11,-7.000000 4.000000 6,-3.000000 1.000000-2,-3.000000-1.000000 0,-2.000000 1.000000-1,-3.000000 2.000000 0,1.000000 7.000000 2,-1.000000 6.000000 2,1.000000 7.000000 1,1.000000 0.000000 1,3.000000-2.000000-2,3.000000-3.000000-2,4.000000-3.000000-1,-1.000000-1.000000-1,-3.000000 4.000000-1,-3.000000 3.000000-1,-2.000000 3.000000 0,-1.000000-1.000000-3,3.000000-2.000000-4,3.000000-3.000000-4,4.000000-3.000000-5,-1.000000-2.000000-3,-3.000000 0.000000-4,-3.000000 0.000000-4,-2.000000 0.000000-3,-1.000000-2.000000-4,3.000000-3.000000-2,3.000000-3.000000-4,4.000000-2.000000-1,-1.000000-3.000000-4,-3.000000 1.000000-2,-3.000000-1.000000-3,-2.000000 1.000000-2</inkml:trace>
</inkml:ink>
</file>

<file path=ppt/ink/ink188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2:33"/>
    </inkml:context>
    <inkml:brush xml:id="br0">
      <inkml:brushProperty name="width" value="0.0336560942232609" units="cm"/>
      <inkml:brushProperty name="height" value="0.0336560942232609" units="cm"/>
      <inkml:brushProperty name="color" value="#00BFF3"/>
      <inkml:brushProperty name="ignorePressure" value="0"/>
    </inkml:brush>
  </inkml:definitions>
  <inkml:trace contextRef="#ctx0" brushRef="#br0">88750.000000 27100.000000 653,'-46.000000'1.000000'0,"10.000000"4.000000"0 ,10.000000 3.000000 0,9.000000 3.000000 0,2.000000-1.000000 1,-2.000000-2.000000 2,-3.000000-3.000000 2,-3.000000-3.000000 1,10.000000-1.000000 8,26.000000 4.000000 13,24.000000 3.000000 11,26.000000 3.000000 14,10.000000-2.000000 0,-3.000000-6.000000-11,-3.000000-6.000000-10,-2.000000-6.000000-12,-1.000000-4.000000-5,3.000000 1.000000-1,3.000000-1.000000-1,4.000000 1.000000 1,-4.000000 1.000000-8,-9.000000 3.000000-10,-10.000000 3.000000-12,-8.000000 4.000000-12,-6.000000 1.000000-7,1.000000 0.000000-6,-1.000000 0.000000-4,1.000000 0.000000-5</inkml:trace>
</inkml:ink>
</file>

<file path=ppt/ink/ink1886.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2:33"/>
    </inkml:context>
    <inkml:brush xml:id="br0">
      <inkml:brushProperty name="width" value="0.0350516326725483" units="cm"/>
      <inkml:brushProperty name="height" value="0.0350516326725483" units="cm"/>
      <inkml:brushProperty name="color" value="#00BFF3"/>
      <inkml:brushProperty name="ignorePressure" value="0"/>
    </inkml:brush>
  </inkml:definitions>
  <inkml:trace contextRef="#ctx0" brushRef="#br0">90000.000000 26700.000000 627,'48.000000'1.000000'68,"-3.000000"4.000000"-12 ,-3.000000 3.000000-13,-2.000000 3.000000-12,-6.000000 4.000000-8,-6.000000 7.000000-2,-6.000000 6.000000-2,-6.000000 7.000000-3,-6.000000 4.000000 0,-2.000000 3.000000-1,-3.000000 3.000000 1,-3.000000 4.000000-1,-6.000000 2.000000-2,-5.000000 4.000000-4,-7.000000 3.000000-5,-5.000000 3.000000-4,-8.000000 3.000000-2,-5.000000 3.000000 1,-7.000000 3.000000 0,-5.000000 4.000000 0,-1.000000-3.000000 1,6.000000-5.000000 0,7.000000-7.000000 0,6.000000-5.000000-1,4.000000-6.000000 2,4.000000-3.000000 0,3.000000-3.000000 1,3.000000-2.000000 0,9.000000-6.000000 1,16.000000-6.000000-1,15.000000-6.000000 0,17.000000-6.000000-2,13.000000-9.000000 0,13.000000-8.000000-4,12.000000-10.000000-2,13.000000-9.000000-3,6.000000-5.000000-5,0.000000 0.000000-9,0.000000 0.000000-9,0.000000 0.000000-9,-8.000000 1.000000-3,-16.000000 4.000000-1,-15.000000 3.000000 0,-15.000000 3.000000 1</inkml:trace>
</inkml:ink>
</file>

<file path=ppt/ink/ink1887.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2:34"/>
    </inkml:context>
    <inkml:brush xml:id="br0">
      <inkml:brushProperty name="width" value="0.0282962843775749" units="cm"/>
      <inkml:brushProperty name="height" value="0.0282962843775749" units="cm"/>
      <inkml:brushProperty name="color" value="#00BFF3"/>
      <inkml:brushProperty name="ignorePressure" value="0"/>
    </inkml:brush>
  </inkml:definitions>
  <inkml:trace contextRef="#ctx0" brushRef="#br0">88250.000000 36450.000000 777,'-46.000000'-2.000000'-11,"10.000000"-3.000000"3 ,10.000000-3.000000 4,9.000000-2.000000 4,9.000000-1.000000 6,9.000000 3.000000 8,10.000000 3.000000 10,10.000000 4.000000 8,10.000000 2.000000 2,13.000000 4.000000-5,12.000000 3.000000-6,13.000000 3.000000-5,10.000000 1.000000-4,10.000000 1.000000-4,10.000000-1.000000-3,9.000000 1.000000-4,7.000000-3.000000 0,7.000000-2.000000 1,6.000000-3.000000 4,7.000000-3.000000 1,2.000000-2.000000-1,1.000000 0.000000-9,-1.000000 0.000000-7,1.000000 0.000000-8,1.000000 0.000000-3,3.000000 0.000000 2,3.000000 0.000000 2,4.000000 0.000000 1,-3.000000 1.000000-1,-5.000000 4.000000-3,-7.000000 3.000000-4,-5.000000 3.000000-3,-12.000000-1.000000-4,-16.000000-2.000000-2,-15.000000-3.000000-3,-15.000000-3.000000-2,-14.000000-1.000000 3,-8.000000 4.000000 7,-10.000000 3.000000 7,-9.000000 3.000000 8</inkml:trace>
</inkml:ink>
</file>

<file path=ppt/ink/ink1888.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2:34"/>
    </inkml:context>
    <inkml:brush xml:id="br0">
      <inkml:brushProperty name="width" value="0.0274747665971518" units="cm"/>
      <inkml:brushProperty name="height" value="0.0274747665971518" units="cm"/>
      <inkml:brushProperty name="color" value="#00BFF3"/>
      <inkml:brushProperty name="ignorePressure" value="0"/>
    </inkml:brush>
  </inkml:definitions>
  <inkml:trace contextRef="#ctx0" brushRef="#br0">92100.000000 35100.000000 800,'92.000000'0.000000'60,"-16.000000"0.000000"-11 ,-15.000000 0.000000-11,-15.000000 0.000000-11,-9.000000 3.000000-10,1.000000 6.000000-9,-1.000000 7.000000-8,1.000000 6.000000-8,-6.000000 6.000000-6,-8.000000 6.000000-6,-10.000000 7.000000-5,-9.000000 6.000000-4,-12.000000 4.000000-3,-11.000000 4.000000 0,-14.000000 3.000000 1,-11.000000 3.000000-1,-4.000000-4.000000 2,6.000000-8.000000 3,7.000000-10.000000 2,6.000000-9.000000 2</inkml:trace>
</inkml:ink>
</file>

<file path=ppt/ink/ink1889.xml><?xml version="1.0" encoding="utf-8"?>
<inkml:ink xmlns:inkml="http://www.w3.org/2003/InkML">
  <annotation type="ScanImages2ExtractSignatures">1</annotation>
  <annotation type="ScanImagesWidth">-2031350928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2:35"/>
    </inkml:context>
    <inkml:brush xml:id="br0">
      <inkml:brushProperty name="width" value="0.0313070565462112" units="cm"/>
      <inkml:brushProperty name="height" value="0.0313070565462112" units="cm"/>
      <inkml:brushProperty name="color" value="#00BFF3"/>
      <inkml:brushProperty name="ignorePressure" value="0"/>
    </inkml:brush>
  </inkml:definitions>
  <inkml:trace contextRef="#ctx0" brushRef="#br0">92050.000000 36100.000000 702,'23.000000'70.000000'21,"-3.000000"-9.000000"-3 ,-3.000000-10.000000-1,-2.000000-8.000000-3,-5.000000-3.000000-1,-2.000000 7.000000-1,-3.000000 6.000000-1,-3.000000 7.000000 0,-4.000000 4.000000-1,-3.000000 3.000000 2,-3.000000 3.000000 1,-2.000000 4.000000 2,-5.000000 1.000000-1,-2.000000 0.000000 1,-3.000000 0.000000-1,-3.000000 0.000000 0,-1.000000-7.000000 1,4.000000-11.000000-1,3.000000-14.000000 0,3.000000-11.000000 1,9.000000-18.000000-4,16.000000-22.000000-7,15.000000-22.000000-6,17.000000-21.000000-8,10.000000-17.000000-7,6.000000-8.000000-5,7.000000-10.000000-8,6.000000-9.000000-5,-4.000000-1.000000-1,-11.000000 10.000000 6,-14.000000 10.000000 6,-11.000000 9.000000 5,-7.000000 6.000000-1,0.000000 3.000000-6,0.000000 3.000000-6,0.000000 4.000000-7</inkml:trace>
</inkml:ink>
</file>

<file path=ppt/ink/ink1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2:47"/>
    </inkml:context>
    <inkml:brush xml:id="br0">
      <inkml:brushProperty name="width" value="0.0590988881886005" units="cm"/>
      <inkml:brushProperty name="height" value="0.0590988881886005" units="cm"/>
      <inkml:brushProperty name="color" value="#00BFF3"/>
      <inkml:brushProperty name="ignorePressure" value="0"/>
    </inkml:brush>
  </inkml:definitions>
  <inkml:trace contextRef="#ctx0" brushRef="#br0">50950.000000 32350.000000 372,'0.000000'-49.000000'3,"0.000000"4.000000"7 ,0.000000 3.000000 6,0.000000 3.000000 7,0.000000 9.000000 8,0.000000 16.000000 10,0.000000 15.000000 9,0.000000 17.000000 10,0.000000 13.000000 0,0.000000 13.000000-7,0.000000 12.000000-7,0.000000 13.000000-9,0.000000 9.000000-5,0.000000 6.000000-4,0.000000 7.000000-3,0.000000 6.000000-4,0.000000 7.000000-3,0.000000 10.000000-2,0.000000 10.000000-2,0.000000 9.000000-2,-2.000000 4.000000-2,-3.000000 1.000000-1,-3.000000-1.000000-3,-2.000000 1.000000-1,-1.000000-1.000000-4,3.000000 1.000000-2,3.000000-1.000000-4,4.000000 1.000000-3,1.000000-6.000000-3,0.000000-8.000000-3,0.000000-10.000000-3,0.000000-9.000000-2,0.000000-9.000000-4,0.000000-5.000000-5,0.000000-7.000000-5,0.000000-5.000000-5,4.000000-25.000000-9,10.000000-40.000000-11,10.000000-40.000000-11,9.000000-41.000000-11,2.000000-23.000000 2,-2.000000-2.000000 17,-3.000000-3.000000 17,-3.000000-3.000000 17,-1.000000 2.000000 11,4.000000 10.000000 8,3.000000 10.000000 8,3.000000 9.000000 6,-2.000000 7.000000 5,-6.000000 7.000000 4,-6.000000 6.000000 2,-6.000000 7.000000 3,-2.000000 5.000000 6,3.000000 7.000000 6,3.000000 6.000000 8,4.000000 7.000000 6,-1.000000 10.000000 2,-3.000000 16.000000-4,-3.000000 15.000000-6,-2.000000 17.000000-3,-6.000000 5.000000-6,-6.000000-3.000000-6,-6.000000-3.000000-6,-6.000000-2.000000-6,5.000000-9.000000-9,20.000000-12.000000-14,18.000000-13.000000-14,20.000000-12.000000-14,13.000000-16.000000-5,9.000000-19.000000 3,10.000000-18.000000 2,10.000000-19.000000 3,-4.000000-4.000000 4,-16.000000 14.000000 6,-15.000000 11.000000 6,-15.000000 14.000000 6,-15.000000 13.000000 16,-12.000000 16.000000 24,-13.000000 15.000000 25,-12.000000 17.000000 25,-5.000000 8.000000 5,3.000000 4.000000-16,3.000000 3.000000-16,4.000000 3.000000-16,1.000000 4.000000-9,0.000000 7.000000-3,0.000000 6.000000-4,0.000000 7.000000-3,6.000000-3.000000-4,13.000000-8.000000-5,12.000000-10.000000-7,13.000000-9.000000-5,7.000000-10.000000-3,4.000000-9.000000 1,3.000000-10.000000 1,3.000000-8.000000 0,3.000000-12.000000 0,3.000000-12.000000-1,3.000000-13.000000-2,4.000000-12.000000-2,-4.000000-7.000000 1,-9.000000 1.000000 1,-10.000000-1.000000 2,-8.000000 1.000000 1,-9.000000-3.000000 2,-6.000000-2.000000 4,-6.000000-3.000000 2,-6.000000-3.000000 4,-9.000000-1.000000 2,-8.000000 4.000000 1,-10.000000 3.000000 0,-9.000000 3.000000 1,-9.000000 7.000000-1,-5.000000 14.000000-3,-7.000000 11.000000-2,-5.000000 14.000000-2,-11.000000 11.000000-5,-11.000000 14.000000-7,-14.000000 11.000000-8,-11.000000 14.000000-6,-4.000000 8.000000-7,6.000000 7.000000-4,7.000000 6.000000-6,6.000000 7.000000-5,10.000000-3.000000 0,17.000000-8.000000 4,15.000000-10.000000 5,16.000000-9.000000 5</inkml:trace>
</inkml:ink>
</file>

<file path=ppt/ink/ink1890.xml><?xml version="1.0" encoding="utf-8"?>
<inkml:ink xmlns:inkml="http://www.w3.org/2003/InkML">
  <annotation type="ScanImages2ExtractSignatures">1</annotation>
  <annotation type="ScanImagesWidth">881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2:35"/>
    </inkml:context>
    <inkml:brush xml:id="br0">
      <inkml:brushProperty name="width" value="0.0341145060956478" units="cm"/>
      <inkml:brushProperty name="height" value="0.0341145060956478" units="cm"/>
      <inkml:brushProperty name="color" value="#00BFF3"/>
      <inkml:brushProperty name="ignorePressure" value="0"/>
    </inkml:brush>
  </inkml:definitions>
  <inkml:trace contextRef="#ctx0" brushRef="#br0">93200.000000 34650.000000 644,'90.000000'-46.000000'0,"-18.000000"10.000000"1 ,-19.000000 10.000000-1,-18.000000 9.000000 0,-12.000000 4.000000 0,-3.000000 1.000000 0,-3.000000-1.000000 0,-2.000000 1.000000 0,0.000000 1.000000 8,7.000000 3.000000 13,6.000000 3.000000 15,7.000000 4.000000 14,-1.000000 4.000000 1,-6.000000 6.000000-12,-6.000000 7.000000-12,-6.000000 6.000000-13,-6.000000 3.000000-5,-2.000000 0.000000 1,-3.000000 0.000000 0,-3.000000 0.000000 1,-7.000000 1.000000-8,-9.000000 4.000000-17,-10.000000 3.000000-18,-8.000000 3.000000-16,-6.000000 1.000000-8,1.000000 1.000000 5,-1.000000-1.000000 3,1.000000 1.000000 4,1.000000-4.000000 6,3.000000-6.000000 7,3.000000-6.000000 8,4.000000-6.000000 8,2.000000-2.000000 4,4.000000 3.000000 2,3.000000 3.000000 2,3.000000 4.000000 2,3.000000 1.000000 1,3.000000 0.000000 3,3.000000 0.000000 2,4.000000 0.000000 2,-1.000000 0.000000 2,-3.000000 0.000000 4,-3.000000 0.000000 2,-2.000000 0.000000 3,-1.000000 1.000000 1,3.000000 4.000000-2,3.000000 3.000000-1,4.000000 3.000000-1,1.000000-1.000000-1,0.000000-2.000000-1,0.000000-3.000000 0,0.000000-3.000000-2,3.000000-7.000000-1,6.000000-9.000000-2,7.000000-10.000000-2,6.000000-8.000000-2,6.000000-9.000000-1,6.000000-6.000000 1,7.000000-6.000000 0,6.000000-6.000000 0,-2.000000-1.000000 1,-9.000000 7.000000 0,-10.000000 6.000000 1,-8.000000 7.000000-1,-9.000000 10.000000 4,-6.000000 16.000000 9,-6.000000 15.000000 8,-6.000000 17.000000 8,-4.000000 5.000000 2,1.000000-3.000000-1,-1.000000-3.000000-4,1.000000-2.000000-1,-1.000000-1.000000-2,1.000000 3.000000 0,-1.000000 3.000000 0,1.000000 4.000000 0,1.000000-1.000000-2,3.000000-3.000000-4,3.000000-3.000000-4,4.000000-2.000000-5,1.000000-1.000000-4,0.000000 3.000000-1,0.000000 3.000000-3,0.000000 4.000000-2,0.000000-1.000000-3,0.000000-3.000000-2,0.000000-3.000000-3,0.000000-2.000000-2,0.000000-3.000000-1,0.000000 1.000000 2,0.000000-1.000000 1,0.000000 1.000000 3,1.000000-3.000000-2,4.000000-2.000000-4,3.000000-3.000000-5,3.000000-3.000000-4,4.000000-7.000000-3,7.000000-9.000000 2,6.000000-10.000000 0,7.000000-8.000000 0,0.000000-11.000000 2,-2.000000-8.000000 2,-3.000000-10.000000 1,-3.000000-9.000000 2,-2.000000-4.000000 0,0.000000 4.000000 2,0.000000 3.000000 0,0.000000 3.000000 0,-4.000000 3.000000 5,-5.000000 3.000000 9,-7.000000 3.000000 9,-5.000000 4.000000 9,-11.000000 4.000000 5,-11.000000 6.000000 1,-14.000000 7.000000 3,-11.000000 6.000000 1,-9.000000 7.000000-2,-3.000000 10.000000-4,-3.000000 10.000000-7,-2.000000 9.000000-5,-5.000000 2.000000-3,-2.000000-2.000000-3,-3.000000-3.000000-1,-3.000000-3.000000-3,-1.000000-1.000000 1,4.000000 4.000000 1,3.000000 3.000000 3,3.000000 3.000000 2,4.000000-1.000000 0,7.000000-2.000000 0,6.000000-3.000000 0,7.000000-3.000000 0,5.000000-2.000000 0,7.000000 0.000000 0,6.000000 0.000000 1,7.000000 0.000000 1,8.000000 3.000000-1,14.000000 6.000000-1,11.000000 7.000000-2,14.000000 6.000000-1,10.000000-2.000000-2,9.000000-9.000000-1,10.000000-10.000000-3,10.000000-8.000000 0,8.000000-3.000000-3,10.000000 7.000000-4,10.000000 6.000000-3,9.000000 7.000000-3,2.000000 0.000000-4,-2.000000-2.000000-3,-3.000000-3.000000-5,-3.000000-3.000000-4,-6.000000-2.000000-3,-5.000000 0.000000-4,-7.000000 0.000000-3,-5.000000 0.000000-4,-11.000000-2.000000 1,-11.000000-3.000000 4,-14.000000-3.000000 5,-11.000000-2.000000 6</inkml:trace>
</inkml:ink>
</file>

<file path=ppt/ink/ink1891.xml><?xml version="1.0" encoding="utf-8"?>
<inkml:ink xmlns:inkml="http://www.w3.org/2003/InkML">
  <annotation type="ScanImages2ExtractSignatures">1</annotation>
  <annotation type="ScanImagesWidth">756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2:36"/>
    </inkml:context>
    <inkml:brush xml:id="br0">
      <inkml:brushProperty name="width" value="0.0468501709401608" units="cm"/>
      <inkml:brushProperty name="height" value="0.0468501709401608" units="cm"/>
      <inkml:brushProperty name="color" value="#00BFF3"/>
      <inkml:brushProperty name="ignorePressure" value="0"/>
    </inkml:brush>
  </inkml:definitions>
  <inkml:trace contextRef="#ctx0" brushRef="#br0">94350.000000 36000.000000 469,'-40.000000'-69.000000'4,"23.000000"13.000000"8 ,22.000000 12.000000 8,22.000000 13.000000 8,18.000000 7.000000 2,16.000000 4.000000-4,15.000000 3.000000-4,17.000000 3.000000-3,10.000000 1.000000-4,6.000000 1.000000-5,7.000000-1.000000-5,6.000000 1.000000-5,-1.000000-1.000000-1,-5.000000 1.000000 3,-7.000000-1.000000 1,-5.000000 1.000000 2,-8.000000-1.000000-2,-5.000000 1.000000-8,-7.000000-1.000000-8,-5.000000 1.000000-7,-11.000000-1.000000-5,-11.000000 1.000000 0,-14.000000-1.000000 0,-11.000000 1.000000-1,-22.000000-9.000000 0,-27.000000-15.000000 0,-28.000000-15.000000 1,-28.000000-16.000000 0,-12.000000-8.000000 4,7.000000 0.000000 6,6.000000 0.000000 5,7.000000 0.000000 7,2.000000 1.000000 5,1.000000 4.000000 4,-1.000000 3.000000 5,1.000000 3.000000 4,2.000000 4.000000 3,7.000000 7.000000 4,6.000000 6.000000 2,7.000000 7.000000 3,5.000000 4.000000 5,7.000000 3.000000 4,6.000000 3.000000 6,7.000000 4.000000 5,4.000000 18.000000-1,3.000000 34.000000-5,3.000000 35.000000-6,4.000000 35.000000-6,1.000000 24.000000-4,0.000000 16.000000 0,0.000000 15.000000-2,0.000000 17.000000-1,-4.000000 10.000000-2,-5.000000 6.000000-2,-7.000000 7.000000-3,-5.000000 6.000000-3,-3.000000-1.000000-2,4.000000-5.000000-3,3.000000-7.000000-2,3.000000-5.000000-2,1.000000-12.000000-5,1.000000-16.000000-3,-1.000000-15.000000-5,1.000000-15.000000-4,1.000000-18.000000-3,3.000000-19.000000-1,3.000000-18.000000-2,4.000000-19.000000-1,-1.000000-19.000000-5,-3.000000-19.000000-9,-3.000000-18.000000-9,-2.000000-19.000000-9,-3.000000-18.000000 0,1.000000-15.000000 7,-1.000000-15.000000 7,1.000000-16.000000 8,-3.000000-15.000000 5,-2.000000-11.000000 2,-3.000000-14.000000 2,-3.000000-11.000000 1,1.000000-12.000000 4,6.000000-9.000000 3,7.000000-10.000000 3,6.000000-8.000000 4,3.000000 2.000000 4,0.000000 16.000000 4,0.000000 15.000000 4,0.000000 17.000000 4,3.000000 14.000000 2,6.000000 17.000000 2,7.000000 15.000000 2,6.000000 16.000000 1,6.000000 12.000000 1,6.000000 9.000000-1,7.000000 10.000000 0,6.000000 10.000000-1,3.000000 5.000000-1,0.000000 4.000000-4,0.000000 3.000000-3,0.000000 3.000000-3,1.000000 3.000000-1,4.000000 3.000000 1,3.000000 3.000000 1,3.000000 4.000000 1,-1.000000 1.000000-2,-2.000000 0.000000-8,-3.000000 0.000000-6,-3.000000 0.000000-6,-6.000000 0.000000-3,-5.000000 0.000000 3,-7.000000 0.000000 3,-5.000000 0.000000 2,-12.000000 7.000000 7,-16.000000 17.000000 12,-15.000000 15.000000 12,-15.000000 16.000000 11,-12.000000 7.000000 4,-6.000000 1.000000-3,-6.000000-1.000000-6,-6.000000 1.000000-3,-6.000000-1.000000-3,-2.000000 1.000000-4,-3.000000-1.000000-2,-3.000000 1.000000-2,-1.000000 1.000000-4,4.000000 3.000000-1,3.000000 3.000000-4,3.000000 4.000000-3,4.000000-3.000000-3,7.000000-5.000000-7,6.000000-7.000000-6,7.000000-5.000000-6,5.000000-8.000000-5,7.000000-5.000000-4,6.000000-7.000000-3,7.000000-5.000000-3,7.000000-8.000000-2,9.000000-5.000000 2,10.000000-7.000000 3,10.000000-5.000000 1</inkml:trace>
</inkml:ink>
</file>

<file path=ppt/ink/ink1892.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2:36"/>
    </inkml:context>
    <inkml:brush xml:id="br0">
      <inkml:brushProperty name="width" value="0.0260758399963379" units="cm"/>
      <inkml:brushProperty name="height" value="0.0260758399963379" units="cm"/>
      <inkml:brushProperty name="color" value="#00BFF3"/>
      <inkml:brushProperty name="ignorePressure" value="0"/>
    </inkml:brush>
  </inkml:definitions>
  <inkml:trace contextRef="#ctx0" brushRef="#br0">95900.000000 35650.000000 843,'65.000000'4.000000'32,"-18.000000"10.000000"1 ,-19.000000 10.000000 2,-18.000000 9.000000 0,-10.000000 2.000000-14,0.000000-2.000000-29,0.000000-3.000000-30,0.000000-3.000000-29</inkml:trace>
</inkml:ink>
</file>

<file path=ppt/ink/ink1893.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2:37"/>
    </inkml:context>
    <inkml:brush xml:id="br0">
      <inkml:brushProperty name="width" value="0.0396199263632298" units="cm"/>
      <inkml:brushProperty name="height" value="0.0396199263632298" units="cm"/>
      <inkml:brushProperty name="color" value="#00BFF3"/>
      <inkml:brushProperty name="ignorePressure" value="0"/>
    </inkml:brush>
  </inkml:definitions>
  <inkml:trace contextRef="#ctx0" brushRef="#br0">95950.000000 35400.000000 555,'0.000000'48.000000'5,"0.000000"-3.000000"10 ,0.000000-3.000000 10,0.000000-2.000000 10,-2.000000-3.000000 5,-3.000000 1.000000-1,-3.000000-1.000000-2,-2.000000 1.000000 0,-5.000000 2.000000-2,-2.000000 7.000000-4,-3.000000 6.000000-3,-3.000000 7.000000-2,-6.000000 2.000000-4,-5.000000 1.000000-4,-7.000000-1.000000-2,-5.000000 1.000000-4,-3.000000-1.000000-3,4.000000 1.000000-2,3.000000-1.000000-2,3.000000 1.000000-2,3.000000-4.000000-4,3.000000-6.000000-3,3.000000-6.000000-3,4.000000-6.000000-5,7.000000-12.000000-9,13.000000-15.000000-16,12.000000-15.000000-17,13.000000-16.000000-15,6.000000-8.000000-4,0.000000 0.000000 8,0.000000 0.000000 9,0.000000 0.000000 7</inkml:trace>
</inkml:ink>
</file>

<file path=ppt/ink/ink1894.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2:37"/>
    </inkml:context>
    <inkml:brush xml:id="br0">
      <inkml:brushProperty name="width" value="0.049125038087368" units="cm"/>
      <inkml:brushProperty name="height" value="0.049125038087368" units="cm"/>
      <inkml:brushProperty name="color" value="#00BFF3"/>
      <inkml:brushProperty name="ignorePressure" value="0"/>
    </inkml:brush>
  </inkml:definitions>
  <inkml:trace contextRef="#ctx0" brushRef="#br0">96400.000000 34900.000000 447,'48.000000'-49.000000'2,"-3.000000"4.000000"1 ,-3.000000 3.000000 3,-2.000000 3.000000 3,-5.000000 7.000000 3,-2.000000 14.000000 3,-3.000000 11.000000 4,-3.000000 14.000000 3,-2.000000 10.000000 6,0.000000 9.000000 7,0.000000 10.000000 6,0.000000 10.000000 6,1.000000 5.000000 2,4.000000 4.000000-4,3.000000 3.000000-5,3.000000 3.000000-4,3.000000-1.000000-5,3.000000-2.000000-5,3.000000-3.000000-5,4.000000-3.000000-5,1.000000-1.000000-3,0.000000 4.000000-1,0.000000 3.000000-1,0.000000 3.000000-1,0.000000-2.000000-7,0.000000-6.000000-10,0.000000-6.000000-13,0.000000-6.000000-11,-11.000000-1.000000-12,-22.000000 7.000000-12,-22.000000 6.000000-12,-21.000000 7.000000-13,-12.000000-4.000000 2,1.000000-12.000000 13,-1.000000-13.000000 13,1.000000-12.000000 13,1.000000-9.000000 10,3.000000-2.000000 4,3.000000-3.000000 6,4.000000-3.000000 4</inkml:trace>
</inkml:ink>
</file>

<file path=ppt/ink/ink189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2:37"/>
    </inkml:context>
    <inkml:brush xml:id="br0">
      <inkml:brushProperty name="width" value="0.0442080087959766" units="cm"/>
      <inkml:brushProperty name="height" value="0.0442080087959766" units="cm"/>
      <inkml:brushProperty name="color" value="#00BFF3"/>
      <inkml:brushProperty name="ignorePressure" value="0"/>
    </inkml:brush>
  </inkml:definitions>
  <inkml:trace contextRef="#ctx0" brushRef="#br0">96150.000000 36200.000000 497,'-52.000000'1.000000'1,"-3.000000"4.000000"2 ,-3.000000 3.000000 1,-2.000000 3.000000 3,0.000000-1.000000 0,7.000000-2.000000 0,6.000000-3.000000 1,7.000000-3.000000 0,19.000000-2.000000 6,35.000000 0.000000 14,35.000000 0.000000 12,34.000000 0.000000 14,20.000000-4.000000 0,6.000000-5.000000-12,7.000000-7.000000-12,6.000000-5.000000-13,-4.000000-1.000000-7,-11.000000 6.000000-2,-14.000000 7.000000-1,-11.000000 6.000000-4,-12.000000 3.000000-1,-9.000000 0.000000-2,-10.000000 0.000000-2,-8.000000 0.000000-2,-11.000000 7.000000 0,-8.000000 17.000000-1,-10.000000 15.000000 1,-9.000000 16.000000 0,-10.000000 7.000000 2,-9.000000 1.000000 5,-10.000000-1.000000 4,-8.000000 1.000000 6,-8.000000-1.000000 1,-2.000000 1.000000 1,-3.000000-1.000000 0,-3.000000 1.000000 1,-2.000000-1.000000 0,0.000000 1.000000 0,0.000000-1.000000 1,0.000000 1.000000 0,0.000000-4.000000-3,0.000000-6.000000-6,0.000000-6.000000-5,0.000000-6.000000-7,0.000000-4.000000-6,0.000000 1.000000-6,0.000000-1.000000-7,0.000000 1.000000-5,1.000000-9.000000-8,4.000000-15.000000-8,3.000000-15.000000-9,3.000000-16.000000-7,6.000000-10.000000-3,9.000000-3.000000 6,10.000000-3.000000 6,10.000000-2.000000 4</inkml:trace>
</inkml:ink>
</file>

<file path=ppt/ink/ink189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2:37"/>
    </inkml:context>
    <inkml:brush xml:id="br0">
      <inkml:brushProperty name="width" value="0.0373411104083061" units="cm"/>
      <inkml:brushProperty name="height" value="0.0373411104083061" units="cm"/>
      <inkml:brushProperty name="color" value="#00BFF3"/>
      <inkml:brushProperty name="ignorePressure" value="0"/>
    </inkml:brush>
  </inkml:definitions>
  <inkml:trace contextRef="#ctx0" brushRef="#br0">96300.000000 36500.000000 589,'20.000000'-41.000000'8,"-9.000000"19.000000"18 ,-10.000000 19.000000 18,-8.000000 19.000000 16,-11.000000 15.000000 5,-8.000000 13.000000-10,-10.000000 12.000000-9,-9.000000 13.000000-9,-10.000000 7.000000-9,-9.000000 4.000000-8,-10.000000 3.000000-6,-8.000000 3.000000-8,-12.000000 7.000000-5,-12.000000 14.000000-3,-13.000000 11.000000-4,-12.000000 14.000000-4,6.000000-6.000000-12,25.000000-21.000000-24,25.000000-22.000000-22,25.000000-22.000000-24</inkml:trace>
</inkml:ink>
</file>

<file path=ppt/ink/ink18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2:40"/>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89150.000000 34400.000000 999,'20.000000'-25.000000'-82,"-9.000000"0.000000"21 ,-10.000000 0.000000 19,-8.000000 0.000000 20</inkml:trace>
</inkml:ink>
</file>

<file path=ppt/ink/ink189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2:42"/>
    </inkml:context>
    <inkml:brush xml:id="br0">
      <inkml:brushProperty name="width" value="0.0347804240882397" units="cm"/>
      <inkml:brushProperty name="height" value="0.0347804240882397" units="cm"/>
      <inkml:brushProperty name="color" value="#00BFF3"/>
      <inkml:brushProperty name="ignorePressure" value="0"/>
    </inkml:brush>
  </inkml:definitions>
  <inkml:trace contextRef="#ctx0" brushRef="#br0">90150.000000 32350.000000 632,'1.000000'48.000000'69,"4.000000"-3.000000"-14 ,3.000000-3.000000-13,3.000000-2.000000-13,1.000000 2.000000-7,1.000000 9.000000-1,-1.000000 10.000000-2,1.000000 10.000000 0,1.000000 7.000000-2,3.000000 6.000000-2,3.000000 7.000000-2,4.000000 6.000000-2,-1.000000 1.000000-2,-3.000000-3.000000-1,-3.000000-3.000000-2,-2.000000-2.000000-1,-3.000000-6.000000-1,1.000000-6.000000-2,-1.000000-6.000000-1,1.000000-6.000000-1,-1.000000-9.000000-1,1.000000-8.000000-1,-1.000000-10.000000-2,1.000000-9.000000 0,1.000000-7.000000-2,3.000000-3.000000 0,3.000000-3.000000 0,4.000000-2.000000-1,1.000000-11.000000 1,0.000000-15.000000 1,0.000000-15.000000 1,0.000000-16.000000 1,4.000000-16.000000 2,10.000000-16.000000 2,10.000000-15.000000 2,9.000000-15.000000 2,4.000000-14.000000 1,1.000000-8.000000-2,-1.000000-10.000000 0,1.000000-9.000000-2,1.000000-1.000000-1,3.000000 10.000000-1,3.000000 10.000000-1,4.000000 9.000000-1,-3.000000 9.000000-1,-5.000000 9.000000-1,-7.000000 10.000000 0,-5.000000 10.000000-2,-9.000000 10.000000 0,-9.000000 13.000000-3,-10.000000 12.000000-1,-8.000000 13.000000-1,-4.000000 12.000000-11,3.000000 13.000000-16,3.000000 12.000000-18,4.000000 13.000000-17</inkml:trace>
</inkml:ink>
</file>

<file path=ppt/ink/ink1899.xml><?xml version="1.0" encoding="utf-8"?>
<inkml:ink xmlns:inkml="http://www.w3.org/2003/InkML">
  <annotation type="ScanImages2ExtractSignatures">1</annotation>
  <annotation type="ScanImagesWidth">1164198704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2:42"/>
    </inkml:context>
    <inkml:brush xml:id="br0">
      <inkml:brushProperty name="width" value="0.0385697521269321" units="cm"/>
      <inkml:brushProperty name="height" value="0.0385697521269321" units="cm"/>
      <inkml:brushProperty name="color" value="#00BFF3"/>
      <inkml:brushProperty name="ignorePressure" value="0"/>
    </inkml:brush>
  </inkml:definitions>
  <inkml:trace contextRef="#ctx0" brushRef="#br0">92000.000000 33000.000000 570,'25.000000'-25.000000'-3,"0.000000"0.000000"-4 ,0.000000 0.000000-5,0.000000 0.000000-4,-4.000000 0.000000 4,-5.000000 0.000000 16,-7.000000 0.000000 16,-5.000000 0.000000 15,-11.000000 6.000000 7,-11.000000 13.000000-2,-14.000000 12.000000-3,-11.000000 13.000000-3,-7.000000 9.000000-3,0.000000 6.000000-4,0.000000 7.000000-5,0.000000 6.000000-5,1.000000 4.000000-2,4.000000 4.000000 0,3.000000 3.000000 0,3.000000 3.000000 0,3.000000-1.000000-1,3.000000-2.000000 0,3.000000-3.000000-1,4.000000-3.000000-1,4.000000-4.000000 0,6.000000-3.000000-1,7.000000-3.000000 1,6.000000-2.000000-1,4.000000-3.000000-3,4.000000 1.000000-4,3.000000-1.000000-6,3.000000 1.000000-3,9.000000-6.000000-7,16.000000-8.000000-8,15.000000-10.000000-6,17.000000-9.000000-9,10.000000-5.000000-4,6.000000 0.000000 0,7.000000 0.000000-2,6.000000 0.000000 0,-2.000000-2.000000 1,-9.000000-3.000000 3,-10.000000-3.000000 5,-8.000000-2.000000 4,-11.000000-3.000000 2,-8.000000 1.000000 0,-10.000000-1.000000 1,-9.000000 1.000000 1</inkml:trace>
</inkml:ink>
</file>

<file path=ppt/ink/ink19.xml><?xml version="1.0" encoding="utf-8"?>
<inkml:ink xmlns:inkml="http://www.w3.org/2003/InkML">
  <annotation type="ScanImages2ExtractSignatures">1</annotation>
  <annotation type="ScanImagesWidth">-65525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3:24"/>
    </inkml:context>
    <inkml:brush xml:id="br0">
      <inkml:brushProperty name="width" value="0.0571505203843117" units="cm"/>
      <inkml:brushProperty name="height" value="0.0571505203843117" units="cm"/>
      <inkml:brushProperty name="color" value="#F2385B"/>
      <inkml:brushProperty name="ignorePressure" value="0"/>
    </inkml:brush>
  </inkml:definitions>
  <inkml:trace contextRef="#ctx0" brushRef="#br0">58200.000000 34950.000000 384,'45.000000'-27.000000'20,"-9.000000"-3.000000"6 ,-10.000000-3.000000 6,-8.000000-2.000000 5,-20.000000 5.000000 3,-28.000000 16.000000-1,-28.000000 15.000000-2,-27.000000 17.000000-1,-14.000000 11.000000-4,4.000000 10.000000-4,3.000000 10.000000-7,3.000000 9.000000-5,3.000000 6.000000-3,3.000000 3.000000-1,3.000000 3.000000-2,4.000000 4.000000-1,4.000000 2.000000-1,6.000000 4.000000-4,7.000000 3.000000-1,6.000000 3.000000-3,7.000000-4.000000-1,10.000000-8.000000-1,10.000000-10.000000 1,9.000000-9.000000-1,13.000000-10.000000-2,20.000000-9.000000-3,18.000000-10.000000-6,20.000000-8.000000-3,13.000000-17.000000-4,9.000000-21.000000-2,10.000000-22.000000-4,10.000000-22.000000-2,4.000000-11.000000-1,0.000000 0.000000 4,0.000000 0.000000 4,0.000000 0.000000 2,-4.000000 6.000000 3,-5.000000 13.000000 2,-7.000000 12.000000 1,-5.000000 13.000000 1,-11.000000 7.000000 4,-11.000000 4.000000 3,-14.000000 3.000000 5,-11.000000 3.000000 5,-11.000000 7.000000 5,-5.000000 14.000000 9,-7.000000 11.000000 8,-5.000000 14.000000 7,-4.000000 5.000000 3,0.000000 1.000000-6,0.000000-1.000000-5,0.000000 1.000000-4,9.000000-3.000000-9,19.000000-2.000000-11,19.000000-3.000000-11,19.000000-3.000000-11,10.000000-12.000000-6,4.000000-18.000000-1,3.000000-19.000000 1,3.000000-18.000000-1,-1.000000-10.000000 1,-2.000000 0.000000 2,-3.000000 0.000000 2,-3.000000 0.000000 3,-7.000000 0.000000 1,-9.000000 0.000000 2,-10.000000 0.000000 2,-8.000000 0.000000 1,-11.000000 1.000000 5,-8.000000 4.000000 7,-10.000000 3.000000 5,-9.000000 3.000000 7,-5.000000 3.000000 7,0.000000 3.000000 9,0.000000 3.000000 7,0.000000 4.000000 9,-5.000000 7.000000 5,-9.000000 13.000000 1,-10.000000 12.000000 4,-8.000000 13.000000 1,-3.000000 9.000000-4,7.000000 6.000000-8,6.000000 7.000000-9,7.000000 6.000000-10,2.000000 6.000000-5,1.000000 6.000000-2,-1.000000 7.000000-3,1.000000 6.000000-2,1.000000 1.000000-2,3.000000-3.000000-3,3.000000-3.000000-2,4.000000-2.000000-3,11.000000-9.000000-8,23.000000-12.000000-13,22.000000-13.000000-14,22.000000-12.000000-12,7.000000-19.000000-3,-6.000000-25.000000 7,-6.000000-25.000000 8,-6.000000-25.000000 6,-6.000000-13.000000 6,-2.000000 1.000000 3,-3.000000-1.000000 3,-3.000000 1.000000 4,-6.000000 2.000000 1,-5.000000 7.000000 2,-7.000000 6.000000 2,-5.000000 7.000000 2,-6.000000 5.000000 1,-3.000000 7.000000 1,-3.000000 6.000000 3,-2.000000 7.000000 0,3.000000 5.000000 8,14.000000 7.000000 13,11.000000 6.000000 11,14.000000 7.000000 13,7.000000 7.000000 3,3.000000 9.000000-5,3.000000 10.000000-6,4.000000 10.000000-5,-7.000000 7.000000-6,-16.000000 6.000000-6,-15.000000 7.000000-4,-15.000000 6.000000-5,-12.000000 4.000000-5,-6.000000 4.000000-3,-6.000000 3.000000-4,-6.000000 3.000000-3,-6.000000 1.000000-3,-2.000000 1.000000-2,-3.000000-1.000000-3,-3.000000 1.000000-1,-1.000000-3.000000-4,4.000000-2.000000-4,3.000000-3.000000-4,3.000000-3.000000-5,10.000000-10.000000-3,20.000000-16.000000-2,18.000000-15.000000-2,20.000000-15.000000-1,10.000000-12.000000 0,3.000000-6.000000 4,3.000000-6.000000 4,4.000000-6.000000 4,-3.000000-4.000000 2,-5.000000 1.000000 3,-7.000000-1.000000 3,-5.000000 1.000000 1,-4.000000-3.000000 1,0.000000-2.000000-1,0.000000-3.000000-2,0.000000-3.000000-1,-2.000000-2.000000 0,-3.000000 0.000000 2,-3.000000 0.000000 1,-2.000000 0.000000 2,-5.000000 0.000000 2,-2.000000 0.000000 2,-3.000000 0.000000 2,-3.000000 0.000000 2,-2.000000 1.000000 2,0.000000 4.000000 1,0.000000 3.000000 2,0.000000 3.000000 0,-2.000000 3.000000 4,-3.000000 3.000000 7,-3.000000 3.000000 6,-2.000000 4.000000 6,-5.000000 1.000000 7,-2.000000 0.000000 6,-3.000000 0.000000 8,-3.000000 0.000000 6,-1.000000 6.000000 5,4.000000 13.000000 3,3.000000 12.000000 3,3.000000 13.000000 3,-1.000000 12.000000-4,-2.000000 13.000000-8,-3.000000 12.000000-9,-3.000000 13.000000-9,-4.000000 15.000000-7,-3.000000 19.000000-4,-3.000000 19.000000-6,-2.000000 19.000000-4,-1.000000 21.000000-4,3.000000 26.000000-2,3.000000 24.000000-1,4.000000 26.000000-3,-3.000000 12.000000-7,-5.000000 0.000000-12,-7.000000 0.000000-13,-5.000000 0.000000-12,-4.000000-5.000000-3,0.000000-9.000000 6,0.000000-10.000000 5,0.000000-8.000000 6,0.000000-9.000000-3,0.000000-6.000000-10,0.000000-6.000000-10,0.000000-6.000000-11,1.000000-18.000000 1,4.000000-28.000000 10,3.000000-28.000000 10,3.000000-27.000000 11</inkml:trace>
</inkml:ink>
</file>

<file path=ppt/ink/ink190.xml><?xml version="1.0" encoding="utf-8"?>
<inkml:ink xmlns:inkml="http://www.w3.org/2003/InkML">
  <annotation type="ScanImages2ExtractSignatures">1</annotation>
  <annotation type="ScanImagesWidth">-2069617136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2:47"/>
    </inkml:context>
    <inkml:brush xml:id="br0">
      <inkml:brushProperty name="width" value="0.051464032381773" units="cm"/>
      <inkml:brushProperty name="height" value="0.051464032381773" units="cm"/>
      <inkml:brushProperty name="color" value="#00BFF3"/>
      <inkml:brushProperty name="ignorePressure" value="0"/>
    </inkml:brush>
  </inkml:definitions>
  <inkml:trace contextRef="#ctx0" brushRef="#br0">53900.000000 33350.000000 427,'-36.000000'-4.000000'16,"28.000000"-5.000000"21 ,28.000000-7.000000 19,29.000000-5.000000 21,15.000000-3.000000 4,3.000000 4.000000-16,3.000000 3.000000-13,4.000000 3.000000-15,11.000000 3.000000-8,23.000000 3.000000-3,22.000000 3.000000-2,22.000000 4.000000-2,15.000000 1.000000-3,9.000000 0.000000-4,10.000000 0.000000-5,10.000000 0.000000-5,2.000000 1.000000-4,-3.000000 4.000000-4,-3.000000 3.000000-6,-2.000000 3.000000-4,-9.000000-1.000000-8,-12.000000-2.000000-10,-13.000000-3.000000-10,-12.000000-3.000000-11,-15.000000-2.000000-1,-15.000000 0.000000 7,-15.000000 0.000000 6,-16.000000 0.000000 7</inkml:trace>
</inkml:ink>
</file>

<file path=ppt/ink/ink1900.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2:43"/>
    </inkml:context>
    <inkml:brush xml:id="br0">
      <inkml:brushProperty name="width" value="0.0311277098953724" units="cm"/>
      <inkml:brushProperty name="height" value="0.0311277098953724" units="cm"/>
      <inkml:brushProperty name="color" value="#00BFF3"/>
      <inkml:brushProperty name="ignorePressure" value="0"/>
    </inkml:brush>
  </inkml:definitions>
  <inkml:trace contextRef="#ctx0" brushRef="#br0">93100.000000 32450.000000 706,'31.000000'-22.000000'70,"13.000000"6.000000"-14 ,12.000000 7.000000-15,13.000000 6.000000-13,7.000000 1.000000-8,4.000000-3.000000 0,3.000000-3.000000-1,3.000000-2.000000 0,-4.000000-3.000000-5,-8.000000 1.000000-8,-10.000000-1.000000-8,-9.000000 1.000000-9,-7.000000 1.000000-8,-3.000000 3.000000-9,-3.000000 3.000000-9,-2.000000 4.000000-9</inkml:trace>
</inkml:ink>
</file>

<file path=ppt/ink/ink1901.xml><?xml version="1.0" encoding="utf-8"?>
<inkml:ink xmlns:inkml="http://www.w3.org/2003/InkML">
  <annotation type="ScanImages2ExtractSignatures">1</annotation>
  <annotation type="ScanImagesWidth">262657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2:43"/>
    </inkml:context>
    <inkml:brush xml:id="br0">
      <inkml:brushProperty name="width" value="0.0369740314781666" units="cm"/>
      <inkml:brushProperty name="height" value="0.0369740314781666" units="cm"/>
      <inkml:brushProperty name="color" value="#00BFF3"/>
      <inkml:brushProperty name="ignorePressure" value="0"/>
    </inkml:brush>
  </inkml:definitions>
  <inkml:trace contextRef="#ctx0" brushRef="#br0">94000.000000 31950.000000 595,'-68.000000'-21.000000'4,"17.000000"10.000000"12 ,15.000000 10.000000 12,16.000000 9.000000 11,10.000000 9.000000 3,7.000000 9.000000-6,6.000000 10.000000-7,7.000000 10.000000-8,2.000000 4.000000-3,1.000000 0.000000-3,-1.000000 0.000000-1,1.000000 0.000000-3,-3.000000 1.000000-1,-2.000000 4.000000 2,-3.000000 3.000000 0,-3.000000 3.000000 0,-2.000000 3.000000-1,0.000000 3.000000-5,0.000000 3.000000-3,0.000000 4.000000-5,-4.000000-1.000000-4,-5.000000-3.000000-3,-7.000000-3.000000-3,-5.000000-2.000000-3,-6.000000-8.000000-2,-3.000000-8.000000-2,-3.000000-10.000000-2,-2.000000-9.000000-1,-1.000000-7.000000-1,3.000000-3.000000 2,3.000000-3.000000-1,4.000000-2.000000 2,1.000000-17.000000-1,0.000000-28.000000-3,0.000000-28.000000-2,0.000000-27.000000-3,9.000000-11.000000 2,19.000000 10.000000 5,19.000000 10.000000 6,19.000000 9.000000 4,9.000000 7.000000 5,0.000000 7.000000 2,0.000000 6.000000 2,0.000000 7.000000 2,-4.000000 7.000000 2,-5.000000 9.000000-1,-7.000000 10.000000 0,-5.000000 10.000000 0,-4.000000 4.000000 2,0.000000 0.000000 5,0.000000 0.000000 5,0.000000 0.000000 4,-4.000000 4.000000 2,-5.000000 10.000000-4,-7.000000 10.000000-2,-5.000000 9.000000-3,-9.000000 6.000000-3,-9.000000 3.000000-2,-10.000000 3.000000-3,-8.000000 4.000000-3,-6.000000 1.000000-4,1.000000 0.000000-5,-1.000000 0.000000-6,1.000000 0.000000-6,-3.000000-4.000000 0,-2.000000-5.000000 1,-3.000000-7.000000 4,-3.000000-5.000000 1,-2.000000-8.000000 4,0.000000-5.000000 2,0.000000-7.000000 4,0.000000-5.000000 2,0.000000-4.000000 3,0.000000 0.000000-1,0.000000 0.000000 2,0.000000 0.000000 0,0.000000 0.000000 2,0.000000 0.000000 4,0.000000 0.000000 2,0.000000 0.000000 4,3.000000 0.000000 4,6.000000 0.000000 3,7.000000 0.000000 5,6.000000 0.000000 3,4.000000 6.000000 5,4.000000 13.000000 6,3.000000 12.000000 7,3.000000 13.000000 5,4.000000 2.000000 0,7.000000-5.000000-7,6.000000-7.000000-6,7.000000-5.000000-8,8.000000-4.000000-5,14.000000 0.000000-2,11.000000 0.000000-2,14.000000 0.000000-3,10.000000-2.000000-3,9.000000-3.000000-1,10.000000-3.000000-2,10.000000-2.000000-1,7.000000-5.000000-6,6.000000-2.000000-11,7.000000-3.000000-9,6.000000-3.000000-9,1.000000-2.000000-7,-3.000000 0.000000-3,-3.000000 0.000000-2,-2.000000 0.000000-2,-6.000000 0.000000-2,-6.000000 0.000000 0,-6.000000 0.000000 1,-6.000000 0.000000-1,-12.000000 0.000000 3,-15.000000 0.000000 5,-15.000000 0.000000 6,-16.000000 0.000000 5</inkml:trace>
</inkml:ink>
</file>

<file path=ppt/ink/ink190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2:44"/>
    </inkml:context>
    <inkml:brush xml:id="br0">
      <inkml:brushProperty name="width" value="0.0391625091433525" units="cm"/>
      <inkml:brushProperty name="height" value="0.0391625091433525" units="cm"/>
      <inkml:brushProperty name="color" value="#00BFF3"/>
      <inkml:brushProperty name="ignorePressure" value="0"/>
    </inkml:brush>
  </inkml:definitions>
  <inkml:trace contextRef="#ctx0" brushRef="#br0">95050.000000 31500.000000 561,'0.000000'-49.000000'5,"0.000000"4.000000"8 ,0.000000 3.000000 9,0.000000 3.000000 10,3.000000 9.000000 3,6.000000 16.000000-3,7.000000 15.000000-1,6.000000 17.000000-2,-1.000000 10.000000-4,-5.000000 6.000000-5,-7.000000 7.000000-6,-5.000000 6.000000-5,-4.000000 1.000000-5,0.000000-3.000000-4,0.000000-3.000000-4,0.000000-2.000000-4,0.000000-5.000000-4,0.000000-2.000000-4,0.000000-3.000000-3,0.000000-3.000000-5,7.000000-10.000000-5,17.000000-16.000000-7,15.000000-15.000000-7,16.000000-15.000000-7,7.000000-12.000000 2,1.000000-6.000000 10,-1.000000-6.000000 10,1.000000-6.000000 11,-4.000000-1.000000 8,-6.000000 7.000000 4,-6.000000 6.000000 4,-6.000000 7.000000 5,-7.000000 5.000000 5,-6.000000 7.000000 8,-6.000000 6.000000 7,-6.000000 7.000000 7,-7.000000 8.000000 6,-6.000000 14.000000 3,-6.000000 11.000000 4,-6.000000 14.000000 3,-10.000000 7.000000-4,-12.000000 3.000000-11,-13.000000 3.000000-11,-12.000000 4.000000-12,-4.000000 1.000000-7,7.000000 0.000000-4,6.000000 0.000000-5,7.000000 0.000000-3,5.000000-2.000000-3,7.000000-3.000000 0,6.000000-3.000000 0,7.000000-2.000000-1,10.000000-8.000000-2,16.000000-8.000000-4,15.000000-10.000000-5,17.000000-9.000000-3,8.000000-7.000000 2,4.000000-3.000000 5,3.000000-3.000000 6,3.000000-2.000000 7,-4.000000-1.000000 4,-8.000000 3.000000 3,-10.000000 3.000000 3,-9.000000 4.000000 3,-9.000000 4.000000 1,-5.000000 6.000000-1,-7.000000 7.000000-1,-5.000000 6.000000 0,-15.000000 6.000000-1,-22.000000 6.000000 2,-22.000000 7.000000 1,-21.000000 6.000000 2,-12.000000 4.000000 1,1.000000 4.000000 2,-1.000000 3.000000 1,1.000000 3.000000 2,1.000000-1.000000 1,3.000000-2.000000-2,3.000000-3.000000-2,4.000000-3.000000-1,7.000000-6.000000-1,13.000000-5.000000 0,12.000000-7.000000 0,13.000000-5.000000 0,16.000000-8.000000-2,23.000000-5.000000-3,22.000000-7.000000-2,22.000000-5.000000-3,13.000000-6.000000-2,7.000000-3.000000 1,6.000000-3.000000 0,7.000000-2.000000-1,-3.000000-3.000000 0,-8.000000 1.000000-2,-10.000000-1.000000-1,-9.000000 1.000000-2,-18.000000 7.000000 1,-24.000000 16.000000 5,-26.000000 15.000000 4,-24.000000 17.000000 5,-10.000000 3.000000 2,6.000000-5.000000 0,7.000000-7.000000 1,6.000000-5.000000-1,12.000000-4.000000 0,19.000000 0.000000-3,19.000000 0.000000-1,19.000000 0.000000-2,7.000000-4.000000-2,-3.000000-5.000000-3,-3.000000-7.000000-2,-2.000000-5.000000-2,-3.000000-4.000000-1,1.000000 0.000000-1,-1.000000 0.000000 0,1.000000 0.000000-1,-9.000000 0.000000 1,-15.000000 0.000000 2,-15.000000 0.000000 2,-16.000000 0.000000 1,-13.000000 4.000000 2,-9.000000 10.000000 1,-10.000000 10.000000 1,-8.000000 9.000000 1,-8.000000 6.000000 0,-2.000000 3.000000 0,-3.000000 3.000000 0,-3.000000 4.000000-1,-4.000000 1.000000 0,-3.000000 0.000000 0,-3.000000 0.000000 1,-2.000000 0.000000-1,0.000000-2.000000 1,7.000000-3.000000 3,6.000000-3.000000 4,7.000000-2.000000 2,5.000000-6.000000 3,7.000000-6.000000 3,6.000000-6.000000 3,7.000000-6.000000 2,16.000000-6.000000 2,29.000000-2.000000 0,28.000000-3.000000 0,28.000000-3.000000 0,31.000000-4.000000-2,34.000000-3.000000-4,35.000000-3.000000-4,35.000000-2.000000-4,14.000000-5.000000-8,-2.000000-2.000000-12,-3.000000-3.000000-11,-3.000000-3.000000-11,-12.000000 1.000000-6,-18.000000 6.000000 2,-19.000000 7.000000 1,-18.000000 6.000000 1,-21.000000 4.000000-3,-22.000000 4.000000-6,-22.000000 3.000000-8,-21.000000 3.000000-6</inkml:trace>
</inkml:ink>
</file>

<file path=ppt/ink/ink190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3:08"/>
    </inkml:context>
    <inkml:brush xml:id="br0">
      <inkml:brushProperty name="width" value="0.0325445868074894" units="cm"/>
      <inkml:brushProperty name="height" value="0.0325445868074894" units="cm"/>
      <inkml:brushProperty name="color" value="#00BFF3"/>
      <inkml:brushProperty name="ignorePressure" value="0"/>
    </inkml:brush>
  </inkml:definitions>
  <inkml:trace contextRef="#ctx0" brushRef="#br0">81650.000000 41150.000000 675,'67.000000'46.000000'129,"-16.000000"-5.000000"-33 ,-15.000000-7.000000-33,-15.000000-5.000000-32,-7.000000-3.000000-25,3.000000 4.000000-16,3.000000 3.000000-16,4.000000 3.000000-15,-4.000000 3.000000-6,-9.000000 3.000000 4,-10.000000 3.000000 4,-8.000000 4.000000 4,-4.000000-3.000000 4,3.000000-5.000000 6,3.000000-7.000000 5,4.000000-5.000000 5,-3.000000-4.000000 1,-5.000000 0.000000-4,-7.000000 0.000000-3,-5.000000 0.000000-3</inkml:trace>
</inkml:ink>
</file>

<file path=ppt/ink/ink19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3:08"/>
    </inkml:context>
    <inkml:brush xml:id="br0">
      <inkml:brushProperty name="width" value="0.0368964448571205" units="cm"/>
      <inkml:brushProperty name="height" value="0.0368964448571205" units="cm"/>
      <inkml:brushProperty name="color" value="#00BFF3"/>
      <inkml:brushProperty name="ignorePressure" value="0"/>
    </inkml:brush>
  </inkml:definitions>
  <inkml:trace contextRef="#ctx0" brushRef="#br0">81400.000000 42500.000000 596,'4.000000'-44.000000'62,"10.000000"13.000000"-9 ,10.000000 12.000000-7,9.000000 13.000000-9,1.000000 10.000000-8,-6.000000 10.000000-7,-6.000000 10.000000-7,-6.000000 9.000000-7,-6.000000 7.000000-5,-2.000000 7.000000 0,-3.000000 6.000000-2,-3.000000 7.000000-1,-2.000000 4.000000-1,0.000000 3.000000 0,0.000000 3.000000 0,0.000000 4.000000 0,-2.000000 1.000000 0,-3.000000 0.000000 0,-3.000000 0.000000 0,-2.000000 0.000000 1,-3.000000 0.000000 1,1.000000 0.000000 1,-1.000000 0.000000 3,1.000000 0.000000 2,-1.000000-5.000000 1,1.000000-9.000000 1,-1.000000-10.000000 0,1.000000-8.000000 0,1.000000-18.000000 1,3.000000-25.000000 4,3.000000-25.000000 2,4.000000-25.000000 3,7.000000-19.000000-3,13.000000-12.000000-10,12.000000-13.000000-8,13.000000-12.000000-10,6.000000-10.000000-9,0.000000-6.000000-11,0.000000-6.000000-11,0.000000-6.000000-10,-4.000000 7.000000-5,-5.000000 22.000000 1,-7.000000 22.000000 2,-5.000000 23.000000 1</inkml:trace>
</inkml:ink>
</file>

<file path=ppt/ink/ink1905.xml><?xml version="1.0" encoding="utf-8"?>
<inkml:ink xmlns:inkml="http://www.w3.org/2003/InkML">
  <annotation type="ScanImages2ExtractSignatures">1</annotation>
  <annotation type="ScanImagesWidth">-2109304128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3:09"/>
    </inkml:context>
    <inkml:brush xml:id="br0">
      <inkml:brushProperty name="width" value="0.0430111438035965" units="cm"/>
      <inkml:brushProperty name="height" value="0.0430111438035965" units="cm"/>
      <inkml:brushProperty name="color" value="#00BFF3"/>
      <inkml:brushProperty name="ignorePressure" value="0"/>
    </inkml:brush>
  </inkml:definitions>
  <inkml:trace contextRef="#ctx0" brushRef="#br0">82750.000000 40400.000000 511,'46.000000'0.000000'67,"-5.000000"0.000000"-14 ,-7.000000 0.000000-15,-5.000000 0.000000-15,-8.000000 9.000000-12,-5.000000 19.000000-13,-7.000000 19.000000-12,-5.000000 19.000000-11,-9.000000 5.000000-6,-9.000000-5.000000 2,-10.000000-7.000000 2,-8.000000-5.000000 1,-8.000000-4.000000 3,-2.000000 0.000000 4,-3.000000 0.000000 6,-3.000000 0.000000 3,-2.000000-2.000000 5,0.000000-3.000000 1,0.000000-3.000000 4,0.000000-2.000000 1,3.000000-6.000000 5,6.000000-6.000000 4,7.000000-6.000000 5,6.000000-6.000000 4,13.000000-9.000000 5,23.000000-8.000000 3,22.000000-10.000000 3,22.000000-9.000000 3,12.000000-7.000000-1,3.000000-3.000000-3,3.000000-3.000000-4,4.000000-2.000000-5,-3.000000 0.000000-5,-5.000000 7.000000-7,-7.000000 6.000000-7,-5.000000 7.000000-6,-9.000000 10.000000-4,-9.000000 16.000000 0,-10.000000 15.000000 0,-8.000000 17.000000 0,-14.000000 8.000000 1,-15.000000 4.000000 1,-15.000000 3.000000 1,-16.000000 3.000000 2,-7.000000-1.000000 0,4.000000-2.000000 0,3.000000-3.000000-1,3.000000-3.000000 0,1.000000-6.000000-1,1.000000-5.000000-2,-1.000000-7.000000 0,1.000000-5.000000-2,-1.000000-8.000000 0,1.000000-5.000000 1,-1.000000-7.000000 1,1.000000-5.000000 1,1.000000-1.000000 3,3.000000 6.000000 5,3.000000 7.000000 5,4.000000 6.000000 6,4.000000 3.000000 2,6.000000 0.000000 2,7.000000 0.000000 0,6.000000 0.000000 2,1.000000 3.000000 0,-3.000000 6.000000 0,-3.000000 7.000000 0,-2.000000 6.000000-1,-3.000000 4.000000 0,1.000000 4.000000 1,-1.000000 3.000000 0,1.000000 3.000000 1,-3.000000 3.000000-1,-2.000000 3.000000-2,-3.000000 3.000000 0,-3.000000 4.000000-2,-1.000000-1.000000-1,4.000000-3.000000 0,3.000000-3.000000 1,3.000000-2.000000-1,1.000000-5.000000 0,1.000000-2.000000-3,-1.000000-3.000000-1,1.000000-3.000000-3,1.000000-4.000000-3,3.000000-3.000000-5,3.000000-3.000000-5,4.000000-2.000000-4</inkml:trace>
</inkml:ink>
</file>

<file path=ppt/ink/ink1906.xml><?xml version="1.0" encoding="utf-8"?>
<inkml:ink xmlns:inkml="http://www.w3.org/2003/InkML">
  <annotation type="ScanImages2ExtractSignatures">1</annotation>
  <annotation type="ScanImagesWidth">702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3:10"/>
    </inkml:context>
    <inkml:brush xml:id="br0">
      <inkml:brushProperty name="width" value="0.0460951626300812" units="cm"/>
      <inkml:brushProperty name="height" value="0.0460951626300812" units="cm"/>
      <inkml:brushProperty name="color" value="#00BFF3"/>
      <inkml:brushProperty name="ignorePressure" value="0"/>
    </inkml:brush>
  </inkml:definitions>
  <inkml:trace contextRef="#ctx0" brushRef="#br0">82450.000000 42250.000000 477,'50.000000'-47.000000'24,"0.000000"6.000000"1 ,0.000000 7.000000 0,0.000000 6.000000 1,3.000000 4.000000 0,6.000000 4.000000-3,7.000000 3.000000-3,6.000000 3.000000-1,6.000000-2.000000-5,6.000000-6.000000-7,7.000000-6.000000-6,6.000000-6.000000-6,-2.000000-2.000000-5,-9.000000 3.000000-1,-10.000000 3.000000-3,-8.000000 4.000000-1,-11.000000 2.000000-1,-8.000000 4.000000 0,-10.000000 3.000000 0,-9.000000 3.000000 1,-12.000000 9.000000 8,-11.000000 16.000000 18,-14.000000 15.000000 17,-11.000000 17.000000 19,-6.000000 7.000000 4,4.000000 0.000000-7,3.000000 0.000000-7,3.000000 0.000000-8,3.000000 3.000000-5,3.000000 6.000000-1,3.000000 7.000000-2,4.000000 6.000000-1,1.000000 4.000000-2,0.000000 4.000000-2,0.000000 3.000000 0,0.000000 3.000000-2,0.000000 3.000000-2,0.000000 3.000000-2,0.000000 3.000000-3,0.000000 4.000000-1,0.000000 2.000000-3,0.000000 4.000000-3,0.000000 3.000000-1,0.000000 3.000000-2,0.000000-1.000000-1,0.000000-2.000000-1,0.000000-3.000000 0,0.000000-3.000000-1,0.000000-7.000000-1,0.000000-9.000000-3,0.000000-10.000000-2,0.000000-8.000000-3,-7.000000-22.000000-6,-11.000000-30.000000-13,-14.000000-32.000000-11,-11.000000-30.000000-11,-9.000000-28.000000-3,-3.000000-21.000000 6,-3.000000-22.000000 7,-2.000000-22.000000 6,-1.000000-4.000000 6,3.000000 17.000000 3,3.000000 15.000000 4,4.000000 16.000000 4,1.000000 12.000000 4,0.000000 9.000000 4,0.000000 10.000000 5,0.000000 10.000000 4,4.000000 7.000000 5,10.000000 6.000000 4,10.000000 7.000000 3,9.000000 6.000000 6,6.000000 3.000000 1,3.000000 0.000000 0,3.000000 0.000000 0,4.000000 0.000000 0,1.000000 0.000000 0,0.000000 0.000000-3,0.000000 0.000000-2,0.000000 0.000000-2,4.000000 0.000000-1,10.000000 0.000000-1,10.000000 0.000000 1,9.000000 0.000000-1,6.000000-2.000000-2,3.000000-3.000000-3,3.000000-3.000000-4,4.000000-2.000000-3,-1.000000-1.000000-2,-3.000000 3.000000 0,-3.000000 3.000000-1,-2.000000 4.000000 0,-6.000000 1.000000 0,-6.000000 0.000000 1,-6.000000 0.000000 1,-6.000000 0.000000 0,-10.000000 3.000000 3,-12.000000 6.000000 3,-13.000000 7.000000 3,-12.000000 6.000000 3,-9.000000 6.000000 5,-2.000000 6.000000 4,-3.000000 7.000000 5,-3.000000 6.000000 5,-1.000000 4.000000 4,4.000000 4.000000 0,3.000000 3.000000 2,3.000000 3.000000 1,4.000000 3.000000-2,7.000000 3.000000-3,6.000000 3.000000-3,7.000000 4.000000-4,5.000000-1.000000-4,7.000000-3.000000-3,6.000000-3.000000-3,7.000000-2.000000-4,7.000000-3.000000-2,9.000000 1.000000-2,10.000000-1.000000-2,10.000000 1.000000-2,2.000000-3.000000-1,-3.000000-2.000000 0,-3.000000-3.000000 2,-2.000000-3.000000 0,-5.000000-1.000000-2,-2.000000 4.000000-1,-3.000000 3.000000-4,-3.000000 3.000000-2,-7.000000 1.000000 1,-9.000000 1.000000 1,-10.000000-1.000000 3,-8.000000 1.000000 3,-9.000000-4.000000 3,-6.000000-6.000000 1,-6.000000-6.000000 4,-6.000000-6.000000 2,-6.000000-6.000000 2,-2.000000-2.000000 1,-3.000000-3.000000 2,-3.000000-3.000000 2,-1.000000-6.000000-1,4.000000-5.000000-1,3.000000-7.000000-2,3.000000-5.000000-2,4.000000-8.000000-2,7.000000-5.000000-2,6.000000-7.000000-3,7.000000-5.000000-1,11.000000-8.000000-5,20.000000-5.000000-6,18.000000-7.000000-4,20.000000-5.000000-7,10.000000-4.000000-3,3.000000 0.000000-3,3.000000 0.000000-2,4.000000 0.000000-2,-6.000000 4.000000 1,-11.000000 10.000000 4,-14.000000 10.000000 4,-11.000000 9.000000 4</inkml:trace>
</inkml:ink>
</file>

<file path=ppt/ink/ink1907.xml><?xml version="1.0" encoding="utf-8"?>
<inkml:ink xmlns:inkml="http://www.w3.org/2003/InkML">
  <annotation type="ScanImages2ExtractSignatures">1</annotation>
  <annotation type="ScanImagesWidth">704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3:11"/>
    </inkml:context>
    <inkml:brush xml:id="br0">
      <inkml:brushProperty name="width" value="0.0413288623094559" units="cm"/>
      <inkml:brushProperty name="height" value="0.0413288623094559" units="cm"/>
      <inkml:brushProperty name="color" value="#00BFF3"/>
      <inkml:brushProperty name="ignorePressure" value="0"/>
    </inkml:brush>
  </inkml:definitions>
  <inkml:trace contextRef="#ctx0" brushRef="#br0">85300.000000 40450.000000 532,'25.000000'-47.000000'10,"0.000000"6.000000"6 ,0.000000 7.000000 6,0.000000 6.000000 5,1.000000 4.000000 4,4.000000 4.000000-1,3.000000 3.000000-1,3.000000 3.000000 0,1.000000 3.000000-3,1.000000 3.000000-4,-1.000000 3.000000-4,1.000000 4.000000-5,-3.000000 2.000000-4,-2.000000 4.000000-4,-3.000000 3.000000-5,-3.000000 3.000000-4,-6.000000 7.000000-4,-5.000000 14.000000-4,-7.000000 11.000000-4,-5.000000 14.000000-4,-11.000000 8.000000-4,-11.000000 7.000000-1,-14.000000 6.000000-3,-11.000000 7.000000-2,-11.000000 0.000000-1,-5.000000-2.000000 2,-7.000000-3.000000 0,-5.000000-3.000000 1,-4.000000-7.000000 3,0.000000-9.000000 2,0.000000-10.000000 4,0.000000-8.000000 3,3.000000-8.000000 3,6.000000-2.000000 2,7.000000-3.000000 3,6.000000-3.000000 3,6.000000-6.000000 3,6.000000-5.000000 5,7.000000-7.000000 4,6.000000-5.000000 4,9.000000-6.000000 6,13.000000-3.000000 7,12.000000-3.000000 6,13.000000-2.000000 8,7.000000-3.000000 1,4.000000 1.000000-4,3.000000-1.000000-3,3.000000 1.000000-3,-2.000000 4.000000-3,-6.000000 9.000000 0,-6.000000 10.000000-1,-6.000000 10.000000-1,-6.000000 11.000000-2,-2.000000 17.000000-1,-3.000000 15.000000-2,-3.000000 16.000000-2,-9.000000 7.000000-2,-11.000000 1.000000 0,-14.000000-1.000000-1,-11.000000 1.000000-1,-4.000000-4.000000-1,6.000000-6.000000-3,7.000000-6.000000-3,6.000000-6.000000-3,12.000000-18.000000-8,19.000000-28.000000-15,19.000000-28.000000-13,19.000000-27.000000-15,15.000000-23.000000-3,13.000000-16.000000 6,12.000000-15.000000 6,13.000000-15.000000 7,2.000000-4.000000 6,-5.000000 9.000000 7,-7.000000 10.000000 6,-5.000000 10.000000 7,-11.000000 10.000000 2,-11.000000 13.000000-2,-14.000000 12.000000-3,-11.000000 13.000000-1,-9.000000 12.000000 6,-3.000000 13.000000 14,-3.000000 12.000000 15,-2.000000 13.000000 15,-8.000000 12.000000 6,-8.000000 13.000000-3,-10.000000 12.000000-4,-9.000000 13.000000-2,-7.000000 7.000000-4,-3.000000 4.000000-4,-3.000000 3.000000-4,-2.000000 3.000000-5,-1.000000-4.000000-2,3.000000-8.000000-4,3.000000-10.000000-2,4.000000-9.000000-2,2.000000-7.000000-3,4.000000-3.000000-4,3.000000-3.000000-3,3.000000-2.000000-4,9.000000-6.000000-7,16.000000-6.000000-11,15.000000-6.000000-12,17.000000-6.000000-12,2.000000-1.000000 1,-9.000000 7.000000 12,-10.000000 6.000000 12,-8.000000 7.000000 13,-8.000000 5.000000 7,-2.000000 7.000000 4,-3.000000 6.000000 3,-3.000000 7.000000 5,-2.000000-1.000000 2,0.000000-6.000000 1,0.000000-6.000000 0,0.000000-6.000000 1,9.000000-15.000000-5,19.000000-21.000000-13,19.000000-22.000000-12,19.000000-22.000000-12,4.000000-11.000000-4,-9.000000 0.000000 4,-10.000000 0.000000 5,-8.000000 0.000000 4,-8.000000 3.000000 3,-2.000000 6.000000 3,-3.000000 7.000000 1,-3.000000 6.000000 3,-10.000000 4.000000 6,-16.000000 4.000000 11,-15.000000 3.000000 10,-15.000000 3.000000 10,-14.000000 6.000000 3,-8.000000 9.000000-4,-10.000000 10.000000-3,-9.000000 10.000000-5,-7.000000 5.000000-4,-3.000000 4.000000-3,-3.000000 3.000000-3,-2.000000 3.000000-3,-5.000000 1.000000-3,-2.000000 1.000000-3,-3.000000-1.000000-3,-3.000000 1.000000-1,-1.000000 1.000000-2,4.000000 3.000000 4,3.000000 3.000000 1,3.000000 4.000000 3,4.000000-3.000000 1,7.000000-5.000000 0,6.000000-7.000000 0,7.000000-5.000000 1,10.000000-3.000000 1,16.000000 4.000000 6,15.000000 3.000000 4,17.000000 3.000000 4,17.000000 1.000000 1,23.000000 1.000000-4,22.000000-1.000000-3,22.000000 1.000000-5,18.000000-1.000000-3,16.000000 1.000000-5,15.000000-1.000000-5,17.000000 1.000000-4,8.000000 1.000000-1,4.000000 3.000000-1,3.000000 3.000000 2,3.000000 4.000000-1,-2.000000 1.000000-6,-6.000000 0.000000-13,-6.000000 0.000000-13,-6.000000 0.000000-12,-13.000000-7.000000-4,-19.000000-11.000000 6,-18.000000-14.000000 8,-19.000000-11.000000 7,-13.000000-6.000000 3,-6.000000 4.000000 0,-6.000000 3.000000 1,-6.000000 3.000000 0</inkml:trace>
</inkml:ink>
</file>

<file path=ppt/ink/ink190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3:11"/>
    </inkml:context>
    <inkml:brush xml:id="br0">
      <inkml:brushProperty name="width" value="0.0434343479573727" units="cm"/>
      <inkml:brushProperty name="height" value="0.0434343479573727" units="cm"/>
      <inkml:brushProperty name="color" value="#00BFF3"/>
      <inkml:brushProperty name="ignorePressure" value="0"/>
    </inkml:brush>
  </inkml:definitions>
  <inkml:trace contextRef="#ctx0" brushRef="#br0">87350.000000 41100.000000 506,'0.000000'-91.000000'0,"0.000000"19.000000"0 ,0.000000 19.000000 0,0.000000 19.000000 0,-4.000000 19.000000 5,-5.000000 23.000000 10,-7.000000 22.000000 10,-5.000000 22.000000 10,-8.000000 16.000000 1,-5.000000 14.000000-9,-7.000000 11.000000-8,-5.000000 14.000000-9,-1.000000 0.000000-4,6.000000-8.000000 0,7.000000-10.000000-1,6.000000-9.000000-1,4.000000-9.000000 1,4.000000-5.000000-1,3.000000-7.000000 0,3.000000-5.000000-1,3.000000-4.000000 1,3.000000 0.000000-1,3.000000 0.000000 0,4.000000 0.000000-1,2.000000 1.000000 1,4.000000 4.000000 0,3.000000 3.000000 1,3.000000 3.000000 0,1.000000 1.000000 0,1.000000 1.000000 1,-1.000000-1.000000 1,1.000000 1.000000 0,-3.000000 2.000000 1,-2.000000 7.000000 1,-3.000000 6.000000 2,-3.000000 7.000000 2,-6.000000-1.000000 1,-5.000000-6.000000 3,-7.000000-6.000000 3,-5.000000-6.000000 2,3.000000-16.000000-1,17.000000-25.000000-4,15.000000-25.000000-3,16.000000-25.000000-4,13.000000-27.000000-3,14.000000-28.000000-2,11.000000-28.000000-2,14.000000-27.000000-2,7.000000-23.000000-11,3.000000-16.000000-19,3.000000-15.000000-19,4.000000-15.000000-20,-1.000000-11.000000-6,-3.000000-2.000000 10,-3.000000-3.000000 8,-2.000000-3.000000 9,-8.000000 10.000000 10,-8.000000 26.000000 9,-10.000000 24.000000 10,-9.000000 26.000000 10,-12.000000 22.000000 9,-11.000000 23.000000 7,-14.000000 22.000000 8,-11.000000 22.000000 7,-11.000000 16.000000 9,-5.000000 14.000000 10,-7.000000 11.000000 10,-5.000000 14.000000 10,-3.000000 8.000000 1,4.000000 7.000000-11,3.000000 6.000000-10,3.000000 7.000000-10,4.000000 4.000000-7,7.000000 3.000000-5,6.000000 3.000000-3,7.000000 4.000000-5,7.000000-1.000000-4,9.000000-3.000000-4,10.000000-3.000000-5,10.000000-2.000000-4,4.000000-3.000000-4,0.000000 1.000000-4,0.000000-1.000000-3,0.000000 1.000000-4,-2.000000 1.000000 0,-3.000000 3.000000 3,-3.000000 3.000000 3,-2.000000 4.000000 2,-8.000000 2.000000 2,-8.000000 4.000000 2,-10.000000 3.000000 1,-9.000000 3.000000 1,-12.000000 1.000000 5,-11.000000 1.000000 6,-14.000000-1.000000 7,-11.000000 1.000000 6,-11.000000 1.000000 5,-5.000000 3.000000 3,-7.000000 3.000000 1,-5.000000 4.000000 2,-11.000000 2.000000 0,-11.000000 4.000000-4,-14.000000 3.000000-4,-11.000000 3.000000-4,-6.000000-1.000000-4,4.000000-2.000000-5,3.000000-3.000000-6,3.000000-3.000000-3,6.000000-7.000000-4,9.000000-9.000000 1,10.000000-10.000000 0,10.000000-8.000000 0,10.000000-15.000000-11,13.000000-19.000000-25,12.000000-18.000000-23,13.000000-19.000000-23</inkml:trace>
</inkml:ink>
</file>

<file path=ppt/ink/ink1909.xml><?xml version="1.0" encoding="utf-8"?>
<inkml:ink xmlns:inkml="http://www.w3.org/2003/InkML">
  <annotation type="ScanImages2ExtractSignatures">1</annotation>
  <annotation type="ScanImagesWidth">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3:12"/>
    </inkml:context>
    <inkml:brush xml:id="br0">
      <inkml:brushProperty name="width" value="0.0443168133497238" units="cm"/>
      <inkml:brushProperty name="height" value="0.0443168133497238" units="cm"/>
      <inkml:brushProperty name="color" value="#00BFF3"/>
      <inkml:brushProperty name="ignorePressure" value="0"/>
    </inkml:brush>
  </inkml:definitions>
  <inkml:trace contextRef="#ctx0" brushRef="#br0">87450.000000 41900.000000 496,'160.000000'-88.000000'39,"-27.000000"26.000000"1 ,-28.000000 24.000000 1,-28.000000 26.000000 0,-10.000000 15.000000 0,9.000000 6.000000 0,10.000000 7.000000-2,10.000000 6.000000 0,2.000000 4.000000-3,-3.000000 4.000000-4,-3.000000 3.000000-5,-2.000000 3.000000-4,8.000000 6.000000-4,22.000000 9.000000-3,22.000000 10.000000-3,23.000000 10.000000-2,-1.000000-1.000000-6,-22.000000-9.000000-8,-22.000000-10.000000-9,-21.000000-8.000000-9,-17.000000-8.000000-8,-8.000000-2.000000-10,-10.000000-3.000000-9,-9.000000-3.000000-9</inkml:trace>
</inkml:ink>
</file>

<file path=ppt/ink/ink1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2:47"/>
    </inkml:context>
    <inkml:brush xml:id="br0">
      <inkml:brushProperty name="width" value="0.0552562810480595" units="cm"/>
      <inkml:brushProperty name="height" value="0.0552562810480595" units="cm"/>
      <inkml:brushProperty name="color" value="#00BFF3"/>
      <inkml:brushProperty name="ignorePressure" value="0"/>
    </inkml:brush>
  </inkml:definitions>
  <inkml:trace contextRef="#ctx0" brushRef="#br0">57000.000000 32100.000000 398,'-38.000000'1.000000'9,"26.000000"4.000000"19 ,24.000000 3.000000 18,26.000000 3.000000 19,12.000000 4.000000 5,0.000000 7.000000-11,0.000000 6.000000-10,0.000000 7.000000-10,0.000000 2.000000-8,0.000000 1.000000-3,0.000000-1.000000-4,0.000000 1.000000-4,1.000000 1.000000-3,4.000000 3.000000-3,3.000000 3.000000-3,3.000000 4.000000-3,3.000000 1.000000-1,3.000000 0.000000 0,3.000000 0.000000-1,4.000000 0.000000-1,-3.000000-2.000000 0,-5.000000-3.000000-1,-7.000000-3.000000 0,-5.000000-2.000000-2,-6.000000-5.000000 0,-3.000000-2.000000 0,-3.000000-3.000000-1,-2.000000-3.000000 0,-17.000000 1.000000 1,-28.000000 6.000000 3,-28.000000 7.000000 2,-27.000000 6.000000 4,-17.000000 4.000000-2,-3.000000 4.000000-5,-3.000000 3.000000-6,-2.000000 3.000000-4,-9.000000 4.000000-7,-12.000000 7.000000-6,-13.000000 6.000000-7,-12.000000 7.000000-6,-5.000000 2.000000-6,3.000000 1.000000-3,3.000000-1.000000-4,4.000000 1.000000-4,10.000000-7.000000-4,19.000000-12.000000-3,19.000000-13.000000-4,19.000000-12.000000-3</inkml:trace>
</inkml:ink>
</file>

<file path=ppt/ink/ink191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3:12"/>
    </inkml:context>
    <inkml:brush xml:id="br0">
      <inkml:brushProperty name="width" value="0.0392181612551212" units="cm"/>
      <inkml:brushProperty name="height" value="0.0392181612551212" units="cm"/>
      <inkml:brushProperty name="color" value="#00BFF3"/>
      <inkml:brushProperty name="ignorePressure" value="0"/>
    </inkml:brush>
  </inkml:definitions>
  <inkml:trace contextRef="#ctx0" brushRef="#br0">88200.000000 42650.000000 560,'-36.000000'-22.000000'33,"28.000000"6.000000"7 ,28.000000 7.000000 6,29.000000 6.000000 7,15.000000 3.000000-1,3.000000 0.000000-9,3.000000 0.000000-10,4.000000 0.000000-10,-4.000000 3.000000-12,-9.000000 6.000000-14,-10.000000 7.000000-14,-8.000000 6.000000-15,-14.000000 6.000000-9,-15.000000 6.000000-3,-15.000000 7.000000-3,-16.000000 6.000000-3,-13.000000 1.000000 3,-9.000000-3.000000 8,-10.000000-3.000000 8,-8.000000-2.000000 9,-6.000000-5.000000 7,1.000000-2.000000 3,-1.000000-3.000000 5,1.000000-3.000000 3,1.000000-1.000000 2,3.000000 4.000000-1,3.000000 3.000000-3,4.000000 3.000000 0,5.000000-1.000000 9,10.000000-2.000000 21,10.000000-3.000000 23,9.000000-3.000000 21,9.000000-2.000000 6,9.000000 0.000000-7,10.000000 0.000000-9,10.000000 0.000000-7,7.000000-4.000000-9,6.000000-5.000000-7,7.000000-7.000000-8,6.000000-5.000000-7,4.000000-6.000000-8,4.000000-3.000000-6,3.000000-3.000000-8,3.000000-2.000000-5,1.000000-8.000000-9,1.000000-8.000000-10,-1.000000-10.000000-10,1.000000-9.000000-10,-4.000000-4.000000-6,-6.000000 4.000000-1,-6.000000 3.000000-1,-6.000000 3.000000-1,-7.000000 3.000000 4,-6.000000 3.000000 7,-6.000000 3.000000 8,-6.000000 4.000000 9</inkml:trace>
</inkml:ink>
</file>

<file path=ppt/ink/ink19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3:12"/>
    </inkml:context>
    <inkml:brush xml:id="br0">
      <inkml:brushProperty name="width" value="0.0317637845873833" units="cm"/>
      <inkml:brushProperty name="height" value="0.0317637845873833" units="cm"/>
      <inkml:brushProperty name="color" value="#00BFF3"/>
      <inkml:brushProperty name="ignorePressure" value="0"/>
    </inkml:brush>
  </inkml:definitions>
  <inkml:trace contextRef="#ctx0" brushRef="#br0">90800.000000 40850.000000 692,'6.000000'-49.000000'2,"13.000000"4.000000"4 ,12.000000 3.000000 3,13.000000 3.000000 4,7.000000 3.000000 7,4.000000 3.000000 11,3.000000 3.000000 11,3.000000 4.000000 11,1.000000 4.000000-1,1.000000 6.000000-13,-1.000000 7.000000-12,1.000000 6.000000-14,-13.000000 4.000000-17,-25.000000 4.000000-24,-25.000000 3.000000-23,-25.000000 3.000000-24,-13.000000-1.000000-5,1.000000-2.000000 15,-1.000000-3.000000 14,1.000000-3.000000 16</inkml:trace>
</inkml:ink>
</file>

<file path=ppt/ink/ink191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3:13"/>
    </inkml:context>
    <inkml:brush xml:id="br0">
      <inkml:brushProperty name="width" value="0.0450563244521618" units="cm"/>
      <inkml:brushProperty name="height" value="0.0450563244521618" units="cm"/>
      <inkml:brushProperty name="color" value="#00BFF3"/>
      <inkml:brushProperty name="ignorePressure" value="0"/>
    </inkml:brush>
  </inkml:definitions>
  <inkml:trace contextRef="#ctx0" brushRef="#br0">90800.000000 40200.000000 488,'-47.000000'-2.000000'2,"6.000000"-3.000000"6 ,7.000000-3.000000 5,6.000000-2.000000 5,4.000000 6.000000 8,4.000000 20.000000 11,3.000000 18.000000 11,3.000000 20.000000 11,3.000000 8.000000-2,3.000000 1.000000-13,3.000000-1.000000-15,4.000000 1.000000-13,-4.000000 4.000000-12,-9.000000 9.000000-7,-10.000000 10.000000-10,-8.000000 10.000000-7,-4.000000-1.000000-8,3.000000-9.000000-4,3.000000-10.000000-6,4.000000-8.000000-6,2.000000-8.000000 0,4.000000-2.000000 4,3.000000-3.000000 3,3.000000-3.000000 3,3.000000-2.000000 6,3.000000 0.000000 5,3.000000 0.000000 6,4.000000 0.000000 6,1.000000 0.000000 5,0.000000 0.000000 4,0.000000 0.000000 5,0.000000 0.000000 5,-4.000000 4.000000 1,-5.000000 10.000000 1,-7.000000 10.000000 0,-5.000000 9.000000 0,-4.000000-1.000000 3,0.000000-8.000000 5,0.000000-10.000000 7,0.000000-9.000000 5,7.000000-10.000000 3,17.000000-9.000000-3,15.000000-10.000000-3,16.000000-8.000000-2,13.000000-14.000000-6,14.000000-15.000000-8,11.000000-15.000000-9,14.000000-16.000000-10,7.000000-8.000000-3,3.000000 0.000000-1,3.000000 0.000000 1,4.000000 0.000000 0,-7.000000 4.000000 0,-16.000000 10.000000 3,-15.000000 10.000000 3,-15.000000 9.000000 1,-17.000000 10.000000 7,-15.000000 14.000000 11,-15.000000 11.000000 10,-16.000000 14.000000 12,-12.000000 7.000000 3,-5.000000 3.000000-2,-7.000000 3.000000-4,-5.000000 4.000000-2,-6.000000 1.000000-4,-3.000000 0.000000-3,-3.000000 0.000000-3,-2.000000 0.000000-4,0.000000-4.000000-4,7.000000-5.000000-4,6.000000-7.000000-4,7.000000-5.000000-4,8.000000-3.000000-3,14.000000 4.000000-4,11.000000 3.000000-3,14.000000 3.000000-3,11.000000-4.000000 0,14.000000-8.000000 1,11.000000-10.000000 1,14.000000-9.000000 1,3.000000-5.000000-1,-2.000000 0.000000-3,-3.000000 0.000000-5,-3.000000 0.000000-2,-4.000000 1.000000-3,-3.000000 4.000000 1,-3.000000 3.000000 0,-2.000000 3.000000 0,-12.000000 3.000000 1,-19.000000 3.000000 3,-18.000000 3.000000 1,-19.000000 4.000000 3,-15.000000-1.000000 2,-8.000000-3.000000 1,-10.000000-3.000000 1,-9.000000-2.000000 2,-5.000000 0.000000 0,0.000000 7.000000 0,0.000000 6.000000-1,0.000000 7.000000 0,-4.000000 2.000000 2,-5.000000 1.000000 5,-7.000000-1.000000 3,-5.000000 1.000000 5,-4.000000-1.000000 4,0.000000 1.000000 3,0.000000-1.000000 4,0.000000 1.000000 3,6.000000-3.000000 3,13.000000-2.000000 3,12.000000-3.000000 3,13.000000-3.000000 3,20.000000-4.000000 2,28.000000-3.000000-1,28.000000-3.000000 0,29.000000-2.000000 0,21.000000-8.000000-3,16.000000-8.000000-7,15.000000-10.000000-7,17.000000-9.000000-7,14.000000-7.000000-4,17.000000-3.000000 1,15.000000-3.000000-2,16.000000-2.000000 1,7.000000 0.000000-4,1.000000 7.000000-4,-1.000000 6.000000-5,1.000000 7.000000-4,-4.000000 4.000000-8,-6.000000 3.000000-9,-6.000000 3.000000-8,-6.000000 4.000000-10,-6.000000 1.000000-4,-2.000000 0.000000-2,-3.000000 0.000000 0,-3.000000 0.000000 0,-17.000000 1.000000 1,-27.000000 4.000000 7,-28.000000 3.000000 5,-28.000000 3.000000 6</inkml:trace>
</inkml:ink>
</file>

<file path=ppt/ink/ink1913.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3:13"/>
    </inkml:context>
    <inkml:brush xml:id="br0">
      <inkml:brushProperty name="width" value="0.0253618992865086" units="cm"/>
      <inkml:brushProperty name="height" value="0.0253618992865086" units="cm"/>
      <inkml:brushProperty name="color" value="#00BFF3"/>
      <inkml:brushProperty name="ignorePressure" value="0"/>
    </inkml:brush>
  </inkml:definitions>
  <inkml:trace contextRef="#ctx0" brushRef="#br0">92900.000000 40900.000000 867,'4.000000'-43.000000'2,"10.000000"17.000000"5 ,10.000000 15.000000 5,9.000000 16.000000 5,4.000000 10.000000 2,1.000000 7.000000 1,-1.000000 6.000000 1,1.000000 7.000000 1,-4.000000 2.000000-10,-6.000000 1.000000-16,-6.000000-1.000000-18,-6.000000 1.000000-17,-4.000000-3.000000-8,1.000000-2.000000 3,-1.000000-3.000000 4,1.000000-3.000000 2</inkml:trace>
</inkml:ink>
</file>

<file path=ppt/ink/ink1914.xml><?xml version="1.0" encoding="utf-8"?>
<inkml:ink xmlns:inkml="http://www.w3.org/2003/InkML">
  <annotation type="ScanImages2ExtractSignatures">1</annotation>
  <annotation type="ScanImagesWidth">-2031285024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3:14"/>
    </inkml:context>
    <inkml:brush xml:id="br0">
      <inkml:brushProperty name="width" value="0.030663950368762" units="cm"/>
      <inkml:brushProperty name="height" value="0.030663950368762" units="cm"/>
      <inkml:brushProperty name="color" value="#00BFF3"/>
      <inkml:brushProperty name="ignorePressure" value="0"/>
    </inkml:brush>
  </inkml:definitions>
  <inkml:trace contextRef="#ctx0" brushRef="#br0">94350.000000 40300.000000 717,'20.000000'-19.000000'5,"-9.000000"13.000000"12 ,-10.000000 12.000000 10,-8.000000 13.000000 12,-8.000000 12.000000 1,-2.000000 13.000000-6,-3.000000 12.000000-7,-3.000000 13.000000-6,-9.000000 9.000000-6,-11.000000 6.000000-4,-14.000000 7.000000-4,-11.000000 6.000000-4,-9.000000 1.000000-4,-3.000000-3.000000-4,-3.000000-3.000000-5,-2.000000-2.000000-3,-6.000000-5.000000-5,-6.000000-2.000000-2,-6.000000-3.000000-4,-6.000000-3.000000-2,1.000000-7.000000-1,9.000000-9.000000 5,10.000000-10.000000 3,10.000000-8.000000 4,10.000000-9.000000 2,13.000000-6.000000 2,12.000000-6.000000 1,13.000000-6.000000 1,12.000000-7.000000 3,13.000000-6.000000 6,12.000000-6.000000 5,13.000000-6.000000 6,16.000000-9.000000 3,23.000000-8.000000 2,22.000000-10.000000 3,22.000000-9.000000 2,12.000000-4.000000 0,3.000000 4.000000 0,3.000000 3.000000-1,4.000000 3.000000-1,-6.000000 4.000000-2,-11.000000 7.000000-3,-14.000000 6.000000-3,-11.000000 7.000000-4,-14.000000 4.000000-1,-11.000000 3.000000-1,-14.000000 3.000000-1,-11.000000 4.000000 0,-14.000000 5.000000-4,-11.000000 10.000000-7,-14.000000 10.000000-7,-11.000000 9.000000-6,-15.000000 4.000000-3,-16.000000 1.000000 0,-15.000000-1.000000 2,-15.000000 1.000000 0,-17.000000 7.000000 2,-15.000000 16.000000-1,-15.000000 15.000000 1,-16.000000 17.000000 0,-5.000000 2.000000 1,6.000000-9.000000 1,7.000000-10.000000 3,6.000000-8.000000 1,4.000000-8.000000 3,4.000000-2.000000 3,3.000000-3.000000 3,3.000000-3.000000 4,7.000000-6.000000 4,14.000000-5.000000 6,11.000000-7.000000 5,14.000000-5.000000 7,16.000000-6.000000 4,22.000000-3.000000 4,22.000000-3.000000 4,23.000000-2.000000 3,22.000000-9.000000 1,26.000000-12.000000-5,24.000000-13.000000-4,26.000000-12.000000-4,16.000000-7.000000-6,10.000000 1.000000-7,10.000000-1.000000-7,9.000000 1.000000-6,4.000000 2.000000-4,1.000000 7.000000-1,-1.000000 6.000000 0,1.000000 7.000000-1,-7.000000 2.000000-3,-12.000000 1.000000-4,-13.000000-1.000000-4,-12.000000 1.000000-5,-16.000000-1.000000-5,-19.000000 1.000000-4,-18.000000-1.000000-4,-19.000000 1.000000-6,-21.000000-7.000000 0,-21.000000-12.000000 5,-22.000000-13.000000 3,-22.000000-12.000000 3,-15.000000-12.000000 6,-5.000000-8.000000 5,-7.000000-10.000000 6,-5.000000-9.000000 6,2.000000 1.000000 3,13.000000 13.000000 1,12.000000 12.000000 1,13.000000 13.000000 1</inkml:trace>
</inkml:ink>
</file>

<file path=ppt/ink/ink19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3:14"/>
    </inkml:context>
    <inkml:brush xml:id="br0">
      <inkml:brushProperty name="width" value="0.035535391420126" units="cm"/>
      <inkml:brushProperty name="height" value="0.035535391420126" units="cm"/>
      <inkml:brushProperty name="color" value="#00BFF3"/>
      <inkml:brushProperty name="ignorePressure" value="0"/>
    </inkml:brush>
  </inkml:definitions>
  <inkml:trace contextRef="#ctx0" brushRef="#br0">93400.000000 40550.000000 619,'-24.000000'-25.000000'-2,"4.000000"0.000000"-4 ,3.000000 0.000000-3,3.000000 0.000000-4,3.000000 0.000000 0,3.000000 0.000000 7,3.000000 0.000000 5,4.000000 0.000000 6,2.000000 6.000000 6,4.000000 13.000000 5,3.000000 12.000000 6,3.000000 13.000000 5,4.000000 12.000000 3,7.000000 13.000000-3,6.000000 12.000000-2,7.000000 13.000000-1,0.000000 12.000000-2,-2.000000 13.000000 1,-3.000000 12.000000 0,-3.000000 13.000000 0,-6.000000 10.000000 1,-5.000000 10.000000 0,-7.000000 10.000000 0,-5.000000 9.000000-1,-11.000000 4.000000-1,-11.000000 1.000000-5,-14.000000-1.000000-6,-11.000000 1.000000-4,-15.000000-3.000000-6,-16.000000-2.000000-7,-15.000000-3.000000-6,-15.000000-3.000000-7,-9.000000-6.000000-4,1.000000-5.000000-2,-1.000000-7.000000-2,1.000000-5.000000-3,5.000000-14.000000-4,14.000000-18.000000-5,11.000000-19.000000-7,14.000000-18.000000-5,10.000000-17.000000 1,9.000000-11.000000 8,10.000000-14.000000 8,10.000000-11.000000 7</inkml:trace>
</inkml:ink>
</file>

<file path=ppt/ink/ink1916.xml><?xml version="1.0" encoding="utf-8"?>
<inkml:ink xmlns:inkml="http://www.w3.org/2003/InkML">
  <annotation type="ScanImages2ExtractSignatures">1</annotation>
  <annotation type="ScanImagesWidth">-2088229632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3:14"/>
    </inkml:context>
    <inkml:brush xml:id="br0">
      <inkml:brushProperty name="width" value="0.0292560178786516" units="cm"/>
      <inkml:brushProperty name="height" value="0.0292560178786516" units="cm"/>
      <inkml:brushProperty name="color" value="#00BFF3"/>
      <inkml:brushProperty name="ignorePressure" value="0"/>
    </inkml:brush>
  </inkml:definitions>
  <inkml:trace contextRef="#ctx0" brushRef="#br0">94950.000000 41650.000000 751,'45.000000'-24.000000'0,"-9.000000"4.000000"0 ,-10.000000 3.000000 0,-8.000000 3.000000 0,-4.000000 7.000000 7,3.000000 14.000000 11,3.000000 11.000000 12,4.000000 14.000000 12,-3.000000 8.000000 3,-5.000000 7.000000-9,-7.000000 6.000000-7,-5.000000 7.000000-9,-6.000000 2.000000-6,-3.000000 1.000000-7,-3.000000-1.000000-7,-2.000000 1.000000-5,-3.000000-3.000000-3,1.000000-2.000000 4,-1.000000-3.000000 3,1.000000-3.000000 4</inkml:trace>
</inkml:ink>
</file>

<file path=ppt/ink/ink1917.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3:15"/>
    </inkml:context>
    <inkml:brush xml:id="br0">
      <inkml:brushProperty name="width" value="0.0485879480838776" units="cm"/>
      <inkml:brushProperty name="height" value="0.0485879480838776" units="cm"/>
      <inkml:brushProperty name="color" value="#00BFF3"/>
      <inkml:brushProperty name="ignorePressure" value="0"/>
    </inkml:brush>
  </inkml:definitions>
  <inkml:trace contextRef="#ctx0" brushRef="#br0">95750.000000 39900.000000 452,'1.000000'-46.000000'0,"4.000000"10.000000"0 ,3.000000 10.000000 0,3.000000 9.000000 0,3.000000 13.000000 6,3.000000 20.000000 11,3.000000 18.000000 12,4.000000 20.000000 10,-3.000000 11.000000 5,-5.000000 7.000000-3,-7.000000 6.000000-5,-5.000000 7.000000-2,-4.000000 10.000000-4,0.000000 16.000000-1,0.000000 15.000000-3,0.000000 17.000000-2,-2.000000 13.000000-2,-3.000000 13.000000 1,-3.000000 12.000000-1,-2.000000 13.000000 0,-5.000000 1.000000-2,-2.000000-9.000000-4,-3.000000-10.000000-2,-3.000000-8.000000-3,1.000000-9.000000-3,6.000000-6.000000-1,7.000000-6.000000-2,6.000000-6.000000-1,1.000000-9.000000 0,-3.000000-8.000000 0,-3.000000-10.000000 1,-2.000000-9.000000 0,-3.000000-12.000000-5,1.000000-11.000000-8,-1.000000-14.000000-9,1.000000-11.000000-9,-3.000000-9.000000-4,-2.000000-3.000000 1,-3.000000-3.000000 2,-3.000000-2.000000 1,-6.000000-8.000000 2,-5.000000-8.000000 3,-7.000000-10.000000 2,-5.000000-9.000000 3,-3.000000-9.000000 2,4.000000-5.000000 2,3.000000-7.000000 2,3.000000-5.000000 3,-2.000000-6.000000 0,-6.000000-3.000000-4,-6.000000-3.000000-3,-6.000000-2.000000-4,-9.000000-6.000000-2,-8.000000-6.000000-1,-10.000000-6.000000-2,-9.000000-6.000000-2,-9.000000-6.000000-2,-5.000000-2.000000-1,-7.000000-3.000000-1,-5.000000-3.000000-2,6.000000 4.000000 1,23.000000 13.000000 7,22.000000 12.000000 4,22.000000 13.000000 6</inkml:trace>
</inkml:ink>
</file>

<file path=ppt/ink/ink1918.xml><?xml version="1.0" encoding="utf-8"?>
<inkml:ink xmlns:inkml="http://www.w3.org/2003/InkML">
  <annotation type="ScanImages2ExtractSignatures">1</annotation>
  <annotation type="ScanImagesWidth">397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3:16"/>
    </inkml:context>
    <inkml:brush xml:id="br0">
      <inkml:brushProperty name="width" value="0.0419316664338112" units="cm"/>
      <inkml:brushProperty name="height" value="0.0419316664338112" units="cm"/>
      <inkml:brushProperty name="color" value="#00BFF3"/>
      <inkml:brushProperty name="ignorePressure" value="0"/>
    </inkml:brush>
  </inkml:definitions>
  <inkml:trace contextRef="#ctx0" brushRef="#br0">96900.000000 40750.000000 524,'-24.000000'-46.000000'0,"4.000000"10.000000"0 ,3.000000 10.000000 0,3.000000 9.000000 0,3.000000 2.000000 0,3.000000-2.000000 0,3.000000-3.000000 0,4.000000-3.000000-1,4.000000 1.000000 6,6.000000 6.000000 12,7.000000 7.000000 11,6.000000 6.000000 11,1.000000 12.000000 4,-3.000000 19.000000-6,-3.000000 19.000000-5,-2.000000 19.000000-6,-5.000000 16.000000-2,-2.000000 17.000000 0,-3.000000 15.000000-1,-3.000000 16.000000 0,-4.000000 9.000000-1,-3.000000 3.000000-4,-3.000000 3.000000-4,-2.000000 4.000000-3,-6.000000-4.000000-1,-6.000000-9.000000-1,-6.000000-10.000000 1,-6.000000-8.000000 0,-2.000000-9.000000 0,3.000000-6.000000 1,3.000000-6.000000 1,4.000000-6.000000 1,-1.000000-9.000000-7,-3.000000-8.000000-14,-3.000000-10.000000-13,-2.000000-9.000000-14,14.000000-9.000000-4,35.000000-5.000000 6,35.000000-7.000000 6,34.000000-5.000000 6,15.000000-8.000000 6,-3.000000-5.000000 3,-3.000000-7.000000 5,-2.000000-5.000000 4,3.000000-8.000000 1,14.000000-5.000000-4,11.000000-7.000000-3,14.000000-5.000000-4,-3.000000-3.000000-2,-15.000000 4.000000-1,-15.000000 3.000000-1,-16.000000 3.000000 0,-12.000000 3.000000-2,-5.000000 3.000000-1,-7.000000 3.000000-3,-5.000000 4.000000-2,-14.000000-1.000000-1,-18.000000-3.000000-1,-19.000000-3.000000-2,-18.000000-2.000000 0,-15.000000-5.000000 2,-9.000000-2.000000 7,-10.000000-3.000000 5,-8.000000-3.000000 6,-9.000000-7.000000 3,-6.000000-9.000000 2,-6.000000-10.000000 1,-6.000000-8.000000 2,-6.000000-6.000000-1,-2.000000 1.000000 2,-3.000000-1.000000-1,-3.000000 1.000000 1,1.000000 2.000000-1,6.000000 7.000000 1,7.000000 6.000000 0,6.000000 7.000000 0,9.000000 5.000000 0,13.000000 7.000000 0,12.000000 6.000000 0,13.000000 7.000000 0,7.000000 0.000000 1,4.000000-2.000000 2,3.000000-3.000000 2,3.000000-3.000000 2,9.000000-2.000000 4,16.000000 0.000000 4,15.000000 0.000000 4,17.000000 0.000000 5,14.000000 0.000000 2,17.000000 0.000000 0,15.000000 0.000000-1,16.000000 0.000000 0,5.000000 1.000000-1,-2.000000 4.000000-3,-3.000000 3.000000-1,-3.000000 3.000000-2,-4.000000 1.000000-5,-3.000000 1.000000-5,-3.000000-1.000000-6,-2.000000 1.000000-7,-8.000000-1.000000-6,-8.000000 1.000000-6,-10.000000-1.000000-6,-9.000000 1.000000-7,-15.000000-6.000000-3,-18.000000-8.000000 2,-19.000000-10.000000 1,-18.000000-9.000000 1,-15.000000-5.000000 4,-9.000000 0.000000 5,-10.000000 0.000000 6,-8.000000 0.000000 6,-6.000000-4.000000 3,1.000000-5.000000 1,-1.000000-7.000000 1,1.000000-5.000000 1,2.000000-1.000000 1,7.000000 6.000000 1,6.000000 7.000000-1,7.000000 6.000000 1,4.000000 4.000000-1,3.000000 4.000000 1,3.000000 3.000000 0,4.000000 3.000000 0,2.000000 4.000000 5,4.000000 7.000000 11,3.000000 6.000000 9,3.000000 7.000000 11,3.000000 8.000000 4,3.000000 14.000000-2,3.000000 11.000000-2,4.000000 14.000000-3,1.000000 10.000000-2,0.000000 9.000000-2,0.000000 10.000000-2,0.000000 10.000000-3,1.000000 11.000000-1,4.000000 17.000000 1,3.000000 15.000000 1,3.000000 16.000000 0,-1.000000 7.000000-1,-2.000000 1.000000-4,-3.000000-1.000000-4,-3.000000 1.000000-4,-2.000000-4.000000-2,0.000000-6.000000-3,0.000000-6.000000-2,0.000000-6.000000-2,-2.000000-10.000000-1,-3.000000-12.000000 2,-3.000000-13.000000 0,-2.000000-12.000000 1,-6.000000-13.000000-10,-6.000000-12.000000-22,-6.000000-13.000000-23,-6.000000-12.000000-21,-4.000000-15.000000-7,1.000000-15.000000 9,-1.000000-15.000000 9,1.000000-16.000000 9,2.000000-15.000000 10,7.000000-11.000000 9,6.000000-14.000000 9,7.000000-11.000000 9,4.000000-9.000000 5,3.000000-3.000000 3,3.000000-3.000000 1,4.000000-2.000000 3,4.000000 2.000000 0,6.000000 9.000000 1,7.000000 10.000000 0,6.000000 10.000000 0,4.000000 8.000000 1,4.000000 10.000000 1,3.000000 10.000000 0,3.000000 9.000000 1,1.000000 7.000000 1,1.000000 7.000000 1,-1.000000 6.000000 1,1.000000 7.000000 1,-1.000000 4.000000 0,1.000000 3.000000 0,-1.000000 3.000000 0,1.000000 4.000000 1,-3.000000 2.000000-2,-2.000000 4.000000-2,-3.000000 3.000000-3,-3.000000 3.000000-2,-2.000000 3.000000-2,0.000000 3.000000-2,0.000000 3.000000-1,0.000000 4.000000-1,4.000000-3.000000-1,10.000000-5.000000 3,10.000000-7.000000 1,9.000000-5.000000 2,6.000000-8.000000 1,3.000000-5.000000 1,3.000000-7.000000 0,4.000000-5.000000 0,-4.000000-4.000000 1,-9.000000 0.000000 0,-10.000000 0.000000-1,-8.000000 0.000000 1,-22.000000 6.000000 3,-30.000000 13.000000 5,-32.000000 12.000000 6,-30.000000 13.000000 5,-19.000000 9.000000 4,-2.000000 6.000000 0,-3.000000 7.000000 1,-3.000000 6.000000 1,-2.000000 4.000000-2,0.000000 4.000000-2,0.000000 3.000000-4,0.000000 3.000000-2,4.000000-1.000000-4,10.000000-2.000000-2,10.000000-3.000000-5,9.000000-3.000000-2,9.000000-4.000000-4,9.000000-3.000000-1,10.000000-3.000000-1,10.000000-2.000000-3,10.000000-5.000000-5,13.000000-2.000000-7,12.000000-3.000000-9,13.000000-3.000000-7,10.000000-4.000000 0,10.000000-3.000000 6,10.000000-3.000000 8,9.000000-2.000000 7,2.000000-1.000000 4,-2.000000 3.000000 3,-3.000000 3.000000 1,-3.000000 4.000000 3,-2.000000 2.000000 2,0.000000 4.000000 3,0.000000 3.000000 1,0.000000 3.000000 3,-4.000000 1.000000 4,-5.000000 1.000000 6,-7.000000-1.000000 7,-5.000000 1.000000 6,-8.000000-1.000000 3,-5.000000 1.000000-1,-7.000000-1.000000 0,-5.000000 1.000000 0,-4.000000-3.000000-3,0.000000-2.000000-5,0.000000-3.000000-3,0.000000-3.000000-5,1.000000-12.000000-12,4.000000-18.000000-20,3.000000-19.000000-20,3.000000-18.000000-19,3.000000-10.000000-3,3.000000 0.000000 12,3.000000 0.000000 14,4.000000 0.000000 14,1.000000 1.000000 7,0.000000 4.000000 2,0.000000 3.000000 4,0.000000 3.000000 2</inkml:trace>
</inkml:ink>
</file>

<file path=ppt/ink/ink1919.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3:17"/>
    </inkml:context>
    <inkml:brush xml:id="br0">
      <inkml:brushProperty name="width" value="0.0358077883720398" units="cm"/>
      <inkml:brushProperty name="height" value="0.0358077883720398" units="cm"/>
      <inkml:brushProperty name="color" value="#00BFF3"/>
      <inkml:brushProperty name="ignorePressure" value="0"/>
    </inkml:brush>
  </inkml:definitions>
  <inkml:trace contextRef="#ctx0" brushRef="#br0">99050.000000 40350.000000 614,'68.000000'-46.000000'-2,"-11.000000"10.000000"-4 ,-14.000000 10.000000-3,-11.000000 9.000000-4,-12.000000 10.000000 10,-9.000000 14.000000 22,-10.000000 11.000000 23,-8.000000 14.000000 24,-12.000000 11.000000 3,-12.000000 14.000000-13,-13.000000 11.000000-14,-12.000000 14.000000-14,-12.000000 8.000000-8,-8.000000 7.000000-2,-10.000000 6.000000-1,-9.000000 7.000000-3,-1.000000-3.000000-8,10.000000-8.000000-17,10.000000-10.000000-16,9.000000-9.000000-17,9.000000-13.000000-9,9.000000-16.000000-1,10.000000-15.000000-3,10.000000-15.000000-2,8.000000-12.000000 4,10.000000-6.000000 11,10.000000-6.000000 10,9.000000-6.000000 12,6.000000-9.000000 6,3.000000-8.000000 4,3.000000-10.000000 3,4.000000-9.000000 3,2.000000-2.000000 3,4.000000 6.000000 1,3.000000 7.000000 0,3.000000 6.000000 1,-1.000000 6.000000 3,-2.000000 6.000000 5,-3.000000 7.000000 5,-3.000000 6.000000 5,-4.000000 7.000000 6,-3.000000 10.000000 7,-3.000000 10.000000 8,-2.000000 9.000000 8,-6.000000 9.000000 1,-6.000000 9.000000-2,-6.000000 10.000000-2,-6.000000 10.000000-4,-6.000000 4.000000-3,-2.000000 0.000000-3,-3.000000 0.000000-3,-3.000000 0.000000-4,-2.000000-2.000000-5,0.000000-3.000000-4,0.000000-3.000000-5,0.000000-2.000000-6,0.000000-6.000000-3,0.000000-6.000000-6,0.000000-6.000000-5,0.000000-6.000000-5,12.000000-16.000000-9,26.000000-25.000000-15,24.000000-25.000000-14,26.000000-25.000000-14,16.000000-16.000000-1,10.000000-6.000000 16,10.000000-6.000000 16,9.000000-6.000000 15,9.000000-2.000000 10,9.000000 3.000000 3,10.000000 3.000000 4,10.000000 4.000000 4,-4.000000 7.000000 3,-16.000000 13.000000 1,-15.000000 12.000000 2,-15.000000 13.000000 2,-15.000000 9.000000-4,-12.000000 6.000000-10,-13.000000 7.000000-10,-12.000000 6.000000-10,-13.000000 6.000000-3,-12.000000 6.000000 3,-13.000000 7.000000 2,-12.000000 6.000000 3,-7.000000 3.000000 3,1.000000 0.000000 4,-1.000000 0.000000 3,1.000000 0.000000 4</inkml:trace>
</inkml:ink>
</file>

<file path=ppt/ink/ink1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2:53"/>
    </inkml:context>
    <inkml:brush xml:id="br0">
      <inkml:brushProperty name="width" value="0.0293151792138815" units="cm"/>
      <inkml:brushProperty name="height" value="0.0293151792138815" units="cm"/>
      <inkml:brushProperty name="color" value="#00BFF3"/>
      <inkml:brushProperty name="ignorePressure" value="0"/>
    </inkml:brush>
  </inkml:definitions>
  <inkml:trace contextRef="#ctx0" brushRef="#br0">61750.000000 31700.000000 750,'-7.000000'-41.000000'26,"-11.000000"19.000000"3 ,-14.000000 19.000000 3,-11.000000 19.000000 4,-9.000000 12.000000-3,-3.000000 6.000000-6,-3.000000 7.000000-7,-2.000000 6.000000-6,-1.000000 1.000000-5,3.000000-3.000000-1,3.000000-3.000000-2,4.000000-2.000000-1,-4.000000-1.000000-1,-9.000000 3.000000-4,-10.000000 3.000000-1,-8.000000 4.000000-2,0.000000-3.000000-3,14.000000-5.000000-3,11.000000-7.000000-2,14.000000-5.000000-2,13.000000-8.000000-6,16.000000-5.000000-9,15.000000-7.000000-9,17.000000-5.000000-9,10.000000-8.000000-3,6.000000-5.000000 6,7.000000-7.000000 5,6.000000-5.000000 4</inkml:trace>
</inkml:ink>
</file>

<file path=ppt/ink/ink192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3:17"/>
    </inkml:context>
    <inkml:brush xml:id="br0">
      <inkml:brushProperty name="width" value="0.047148022800684" units="cm"/>
      <inkml:brushProperty name="height" value="0.047148022800684" units="cm"/>
      <inkml:brushProperty name="color" value="#00BFF3"/>
      <inkml:brushProperty name="ignorePressure" value="0"/>
    </inkml:brush>
  </inkml:definitions>
  <inkml:trace contextRef="#ctx0" brushRef="#br0">99500.000000 41850.000000 466,'-47.000000'0.000000'-1,"6.000000"0.000000"-3 ,7.000000 0.000000-2,6.000000 0.000000-3,6.000000 3.000000 5,6.000000 6.000000 10,7.000000 7.000000 11,6.000000 6.000000 11,3.000000 4.000000 5,0.000000 4.000000-4,0.000000 3.000000-2,0.000000 3.000000-3,-2.000000 6.000000 1,-3.000000 9.000000 3,-3.000000 10.000000 6,-2.000000 10.000000 3,-3.000000 8.000000 1,1.000000 10.000000-2,-1.000000 10.000000-2,1.000000 9.000000-3,-1.000000 13.000000-3,1.000000 20.000000-5,-1.000000 18.000000-4,1.000000 20.000000-6,-4.000000 19.000000-3,-6.000000 22.000000-2,-6.000000 22.000000-2,-6.000000 23.000000-3,-2.000000 10.000000 0,3.000000 0.000000 2,3.000000 0.000000 1,4.000000 0.000000 0,1.000000-2.000000-11,0.000000-3.000000-25,0.000000-3.000000-25,0.000000-2.000000-26,3.000000-11.000000-8,6.000000-15.000000 9,7.000000-15.000000 9,6.000000-16.000000 9,1.000000-29.000000 10,-3.000000-40.000000 12,-3.000000-40.000000 11,-2.000000-41.000000 12</inkml:trace>
</inkml:ink>
</file>

<file path=ppt/ink/ink1921.xml><?xml version="1.0" encoding="utf-8"?>
<inkml:ink xmlns:inkml="http://www.w3.org/2003/InkML">
  <annotation type="ScanImages2ExtractSignatures">1</annotation>
  <annotation type="ScanImagesWidth">184575608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3:17"/>
    </inkml:context>
    <inkml:brush xml:id="br0">
      <inkml:brushProperty name="width" value="0.039276797324419" units="cm"/>
      <inkml:brushProperty name="height" value="0.039276797324419" units="cm"/>
      <inkml:brushProperty name="color" value="#00BFF3"/>
      <inkml:brushProperty name="ignorePressure" value="0"/>
    </inkml:brush>
  </inkml:definitions>
  <inkml:trace contextRef="#ctx0" brushRef="#br0">101100.000000 41950.000000 560,'25.000000'-22.000000'3,"0.000000"6.000000"7 ,0.000000 7.000000 6,0.000000 6.000000 7,0.000000 4.000000 9,0.000000 4.000000 10,0.000000 3.000000 11,0.000000 3.000000 11,1.000000 4.000000-2,4.000000 7.000000-11,3.000000 6.000000-12,3.000000 7.000000-12,-1.000000 2.000000-12,-2.000000 1.000000-13,-3.000000-1.000000-11,-3.000000 1.000000-12,-6.000000 1.000000-5,-5.000000 3.000000 4,-7.000000 3.000000 4,-5.000000 4.000000 4,-8.000000-4.000000-8,-5.000000-9.000000-19,-7.000000-10.000000-19,-5.000000-8.000000-18</inkml:trace>
</inkml:ink>
</file>

<file path=ppt/ink/ink1922.xml><?xml version="1.0" encoding="utf-8"?>
<inkml:ink xmlns:inkml="http://www.w3.org/2003/InkML">
  <annotation type="ScanImages2ExtractSignatures">1</annotation>
  <annotation type="ScanImagesWidth">-670906407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3:17"/>
    </inkml:context>
    <inkml:brush xml:id="br0">
      <inkml:brushProperty name="width" value="0.0440754406154156" units="cm"/>
      <inkml:brushProperty name="height" value="0.0440754406154156" units="cm"/>
      <inkml:brushProperty name="color" value="#00BFF3"/>
      <inkml:brushProperty name="ignorePressure" value="0"/>
    </inkml:brush>
  </inkml:definitions>
  <inkml:trace contextRef="#ctx0" brushRef="#br0">101000.000000 42750.000000 499,'-22.000000'26.000000'8,"6.000000"4.000000"17 ,7.000000 3.000000 17,6.000000 3.000000 16,9.000000-2.000000 6,13.000000-6.000000-6,12.000000-6.000000-6,13.000000-6.000000-5,6.000000-2.000000-6,0.000000 3.000000-6,0.000000 3.000000-5,0.000000 4.000000-5,-2.000000 1.000000-10,-3.000000 0.000000-15,-3.000000 0.000000-13,-2.000000 0.000000-14</inkml:trace>
</inkml:ink>
</file>

<file path=ppt/ink/ink19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4:30"/>
    </inkml:context>
    <inkml:brush xml:id="br0">
      <inkml:brushProperty name="width" value="0.0367905087769032" units="cm"/>
      <inkml:brushProperty name="height" value="0.0367905087769032" units="cm"/>
      <inkml:brushProperty name="color" value="#00BFF3"/>
      <inkml:brushProperty name="ignorePressure" value="0"/>
    </inkml:brush>
  </inkml:definitions>
  <inkml:trace contextRef="#ctx0" brushRef="#br0">37000.000000 19200.000000 597,'-16.000000'-24.000000'5,"19.000000"4.000000"8 ,19.000000 3.000000 9,19.000000 3.000000 8,5.000000 3.000000 2,-5.000000 3.000000-7,-7.000000 3.000000-7,-5.000000 4.000000-7,0.000000-1.000000-3,10.000000-3.000000 0,10.000000-3.000000-1,9.000000-2.000000 0,6.000000 0.000000 6,3.000000 7.000000 12,3.000000 6.000000 13,4.000000 7.000000 12,-3.000000 0.000000-2,-5.000000-2.000000-18,-7.000000-3.000000-17,-5.000000-3.000000-18,-6.000000-2.000000-13,-3.000000 0.000000-7,-3.000000 0.000000-7,-2.000000 0.000000-9,-6.000000-4.000000-6,-6.000000-5.000000-6,-6.000000-7.000000-6,-6.000000-5.000000-5</inkml:trace>
</inkml:ink>
</file>

<file path=ppt/ink/ink1924.xml><?xml version="1.0" encoding="utf-8"?>
<inkml:ink xmlns:inkml="http://www.w3.org/2003/InkML">
  <annotation type="ScanImages2ExtractSignatures">1</annotation>
  <annotation type="ScanImagesWidth">918150952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4:30"/>
    </inkml:context>
    <inkml:brush xml:id="br0">
      <inkml:brushProperty name="width" value="0.0385663509368896" units="cm"/>
      <inkml:brushProperty name="height" value="0.0385663509368896" units="cm"/>
      <inkml:brushProperty name="color" value="#00BFF3"/>
      <inkml:brushProperty name="ignorePressure" value="0"/>
    </inkml:brush>
  </inkml:definitions>
  <inkml:trace contextRef="#ctx0" brushRef="#br0">37700.000000 18500.000000 570,'-24.000000'23.000000'9,"4.000000"-3.000000"17 ,3.000000-3.000000 18,3.000000-2.000000 18,3.000000 0.000000 3,3.000000 7.000000-10,3.000000 6.000000-10,4.000000 7.000000-10,1.000000 5.000000-8,0.000000 7.000000-5,0.000000 6.000000-4,0.000000 7.000000-6,-2.000000 4.000000-4,-3.000000 3.000000-7,-3.000000 3.000000-5,-2.000000 4.000000-6,-1.000000 2.000000-7,3.000000 4.000000-6,3.000000 3.000000-6,4.000000 3.000000-6,1.000000-4.000000-6,0.000000-8.000000-3,0.000000-10.000000-4,0.000000-9.000000-4</inkml:trace>
</inkml:ink>
</file>

<file path=ppt/ink/ink192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4:30"/>
    </inkml:context>
    <inkml:brush xml:id="br0">
      <inkml:brushProperty name="width" value="0.0388027727603912" units="cm"/>
      <inkml:brushProperty name="height" value="0.0388027727603912" units="cm"/>
      <inkml:brushProperty name="color" value="#00BFF3"/>
      <inkml:brushProperty name="ignorePressure" value="0"/>
    </inkml:brush>
  </inkml:definitions>
  <inkml:trace contextRef="#ctx0" brushRef="#br0">38350.000000 18150.000000 566,'26.000000'-22.000000'7,"4.000000"6.000000"12 ,3.000000 7.000000 13,3.000000 6.000000 13,1.000000 6.000000 5,1.000000 6.000000-5,-1.000000 7.000000-3,1.000000 6.000000-3,-1.000000 6.000000-7,1.000000 6.000000-7,-1.000000 7.000000-8,1.000000 6.000000-7,-6.000000 4.000000-6,-8.000000 4.000000-3,-10.000000 3.000000-3,-9.000000 3.000000-2,-10.000000 4.000000-3,-9.000000 7.000000-2,-10.000000 6.000000-1,-8.000000 7.000000-1,-9.000000 2.000000-1,-6.000000 1.000000 0,-6.000000-1.000000-1,-6.000000 1.000000 0,-2.000000-3.000000 1,3.000000-2.000000 3,3.000000-3.000000 4,4.000000-3.000000 3,4.000000-7.000000 2,6.000000-9.000000 1,7.000000-10.000000 1,6.000000-8.000000 0,10.000000-11.000000 4,17.000000-8.000000 4,15.000000-10.000000 5,16.000000-9.000000 6,15.000000-10.000000 2,16.000000-9.000000 1,15.000000-10.000000 1,17.000000-8.000000 1,13.000000-8.000000-5,13.000000-2.000000-10,12.000000-3.000000-12,13.000000-3.000000-9,9.000000-6.000000-8,6.000000-5.000000-3,7.000000-7.000000-2,6.000000-5.000000-4,-13.000000 3.000000-2,-31.000000 17.000000-1,-31.000000 15.000000-1,-31.000000 16.000000-2,-16.000000 5.000000-3,0.000000-2.000000-6,0.000000-3.000000-5,0.000000-3.000000-7</inkml:trace>
</inkml:ink>
</file>

<file path=ppt/ink/ink19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8:49"/>
    </inkml:context>
    <inkml:brush xml:id="br0">
      <inkml:brushProperty name="width" value="0.0333893075585365" units="cm"/>
      <inkml:brushProperty name="height" value="0.0333893075585365" units="cm"/>
      <inkml:brushProperty name="color" value="#F2395B"/>
      <inkml:brushProperty name="ignorePressure" value="0"/>
    </inkml:brush>
  </inkml:definitions>
  <inkml:trace contextRef="#ctx0" brushRef="#br0">25900.000000 24050.000000 658,'68.000000'-22.000000'114,"-11.000000"6.000000"-27 ,-14.000000 7.000000-26,-11.000000 6.000000-27,-6.000000 4.000000-15,4.000000 4.000000-5,3.000000 3.000000-5,3.000000 3.000000-6,3.000000 1.000000-7,3.000000 1.000000-10,3.000000-1.000000-11,4.000000 1.000000-10,-3.000000-3.000000-6,-5.000000-2.000000-3,-7.000000-3.000000-2,-5.000000-3.000000-2</inkml:trace>
</inkml:ink>
</file>

<file path=ppt/ink/ink192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8:49"/>
    </inkml:context>
    <inkml:brush xml:id="br0">
      <inkml:brushProperty name="width" value="0.0250941291451454" units="cm"/>
      <inkml:brushProperty name="height" value="0.0250941291451454" units="cm"/>
      <inkml:brushProperty name="color" value="#F2395B"/>
      <inkml:brushProperty name="ignorePressure" value="0"/>
    </inkml:brush>
  </inkml:definitions>
  <inkml:trace contextRef="#ctx0" brushRef="#br0">26800.000000 23600.000000 876,'25.000000'23.000000'-15,"0.000000"-3.000000"12 ,0.000000-3.000000 11,0.000000-2.000000 12,1.000000-3.000000 3,4.000000 1.000000-3,3.000000-1.000000-3,3.000000 1.000000-5,-1.000000-1.000000-2,-2.000000 1.000000-1,-3.000000-1.000000-1,-3.000000 1.000000-1,-2.000000-1.000000-2,0.000000 1.000000-3,0.000000-1.000000-2,0.000000 1.000000-2,-2.000000 1.000000-1,-3.000000 3.000000 0,-3.000000 3.000000 1,-2.000000 4.000000 0,-5.000000 4.000000 1,-2.000000 6.000000-1,-3.000000 7.000000-1,-3.000000 6.000000 0,-6.000000 3.000000 0,-5.000000 0.000000 2,-7.000000 0.000000 0,-5.000000 0.000000 2,-4.000000-2.000000-1,0.000000-3.000000-5,0.000000-3.000000-3,0.000000-2.000000-5,0.000000-3.000000-1,0.000000 1.000000 1,0.000000-1.000000 2,0.000000 1.000000 2,0.000000-3.000000 2,0.000000-2.000000 1,0.000000-3.000000 2,0.000000-3.000000 2,7.000000-6.000000 5,17.000000-5.000000 11,15.000000-7.000000 10,16.000000-5.000000 10,12.000000-6.000000-4,9.000000-3.000000-20,10.000000-3.000000-18,10.000000-2.000000-20,4.000000-5.000000-7,0.000000-2.000000 2,0.000000-3.000000 4,0.000000-3.000000 2,-7.000000-1.000000 2,-11.000000 4.000000 1,-14.000000 3.000000-1,-11.000000 3.000000 0</inkml:trace>
</inkml:ink>
</file>

<file path=ppt/ink/ink192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8:51"/>
    </inkml:context>
    <inkml:brush xml:id="br0">
      <inkml:brushProperty name="width" value="0.0395398549735546" units="cm"/>
      <inkml:brushProperty name="height" value="0.0395398549735546" units="cm"/>
      <inkml:brushProperty name="color" value="#F2395B"/>
      <inkml:brushProperty name="ignorePressure" value="0"/>
    </inkml:brush>
  </inkml:definitions>
  <inkml:trace contextRef="#ctx0" brushRef="#br0">62400.000000 14650.000000 556,'-24.000000'95.000000'59,"4.000000"-9.000000"-9 ,3.000000-10.000000-9,3.000000-8.000000-9,3.000000-6.000000-5,3.000000 1.000000-3,3.000000-1.000000-3,4.000000 1.000000-1,1.000000 4.000000-3,0.000000 9.000000 1,0.000000 10.000000-2,0.000000 10.000000 1,-2.000000 10.000000-2,-3.000000 13.000000 2,-3.000000 12.000000-1,-2.000000 13.000000 1,-3.000000 10.000000-3,1.000000 10.000000-3,-1.000000 10.000000-4,1.000000 9.000000-4,-1.000000 1.000000-2,1.000000-6.000000 0,-1.000000-6.000000-2,1.000000-6.000000 0,1.000000-12.000000-2,3.000000-15.000000-3,3.000000-15.000000-4,4.000000-16.000000-3,1.000000-10.000000-4,0.000000-3.000000-6,0.000000-3.000000-5,0.000000-2.000000-6,0.000000-11.000000-3,0.000000-15.000000 0,0.000000-15.000000-1,0.000000-16.000000 0</inkml:trace>
</inkml:ink>
</file>

<file path=ppt/ink/ink19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8:51"/>
    </inkml:context>
    <inkml:brush xml:id="br0">
      <inkml:brushProperty name="width" value="0.0325659587979317" units="cm"/>
      <inkml:brushProperty name="height" value="0.0325659587979317" units="cm"/>
      <inkml:brushProperty name="color" value="#F2395B"/>
      <inkml:brushProperty name="ignorePressure" value="0"/>
    </inkml:brush>
  </inkml:definitions>
  <inkml:trace contextRef="#ctx0" brushRef="#br0">62450.000000 15050.000000 675,'-24.000000'-24.000000'4,"4.000000"4.000000"8 ,3.000000 3.000000 8,3.000000 3.000000 9,-1.000000 4.000000 2,-2.000000 7.000000-1,-3.000000 6.000000-3,-3.000000 7.000000-1,-2.000000 8.000000-3,0.000000 14.000000-1,0.000000 11.000000-2,0.000000 14.000000-3,-4.000000 8.000000-1,-5.000000 7.000000-2,-7.000000 6.000000-1,-5.000000 7.000000-2,-6.000000 2.000000-3,-3.000000 1.000000-6,-3.000000-1.000000-7,-2.000000 1.000000-6,0.000000-3.000000-3,7.000000-2.000000 1,6.000000-3.000000 0,7.000000-3.000000 0,4.000000-9.000000-3,3.000000-11.000000-6,3.000000-14.000000-7,4.000000-11.000000-7</inkml:trace>
</inkml:ink>
</file>

<file path=ppt/ink/ink1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2:53"/>
    </inkml:context>
    <inkml:brush xml:id="br0">
      <inkml:brushProperty name="width" value="0.0410901047289371" units="cm"/>
      <inkml:brushProperty name="height" value="0.0410901047289371" units="cm"/>
      <inkml:brushProperty name="color" value="#00BFF3"/>
      <inkml:brushProperty name="ignorePressure" value="0"/>
    </inkml:brush>
  </inkml:definitions>
  <inkml:trace contextRef="#ctx0" brushRef="#br0">61950.000000 31750.000000 535,'-18.000000'-22.000000'30,"17.000000"6.000000"-1 ,15.000000 7.000000-2,16.000000 6.000000-1,12.000000 6.000000-3,9.000000 6.000000-4,10.000000 7.000000-4,10.000000 6.000000-4,2.000000 1.000000-2,-3.000000-3.000000-3,-3.000000-3.000000 0,-2.000000-2.000000-3,-5.000000 0.000000 0,-2.000000 7.000000-2,-3.000000 6.000000-1,-3.000000 7.000000-1,-4.000000 0.000000-1,-3.000000-2.000000-1,-3.000000-3.000000 0,-2.000000-3.000000 0,-6.000000-2.000000 0,-6.000000 0.000000 0,-6.000000 0.000000 2,-6.000000 0.000000 1,-4.000000 1.000000 0,1.000000 4.000000 2,-1.000000 3.000000 1,1.000000 3.000000 1,-3.000000-1.000000 1,-2.000000-2.000000 0,-3.000000-3.000000 1,-3.000000-3.000000 0,-2.000000 5.000000 3,0.000000 17.000000 6,0.000000 15.000000 6,0.000000 16.000000 5,0.000000 5.000000 2,0.000000-2.000000-3,0.000000-3.000000-3,0.000000-3.000000-2,-2.000000-1.000000-3,-3.000000 4.000000-1,-3.000000 3.000000-3,-2.000000 3.000000-2,-1.000000 1.000000-2,3.000000 1.000000-2,3.000000-1.000000-3,4.000000 1.000000-2,1.000000-3.000000-4,0.000000-2.000000-3,0.000000-3.000000-3,0.000000-3.000000-4,1.000000-4.000000-4,4.000000-3.000000-5,3.000000-3.000000-3,3.000000-2.000000-5,1.000000-5.000000-2,1.000000-2.000000-1,-1.000000-3.000000 1,1.000000-3.000000-1,-1.000000-4.000000-1,1.000000-3.000000-2,-1.000000-3.000000-2,1.000000-2.000000-1</inkml:trace>
</inkml:ink>
</file>

<file path=ppt/ink/ink19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8:51"/>
    </inkml:context>
    <inkml:brush xml:id="br0">
      <inkml:brushProperty name="width" value="0.0452713631093502" units="cm"/>
      <inkml:brushProperty name="height" value="0.0452713631093502" units="cm"/>
      <inkml:brushProperty name="color" value="#F2395B"/>
      <inkml:brushProperty name="ignorePressure" value="0"/>
    </inkml:brush>
  </inkml:definitions>
  <inkml:trace contextRef="#ctx0" brushRef="#br0">62450.000000 15050.000000 485,'48.000000'70.000000'70,"-3.000000"-9.000000"-8 ,-3.000000-10.000000-8,-2.000000-8.000000-9,-3.000000-6.000000-4,1.000000 1.000000-5,-1.000000-1.000000-2,1.000000 1.000000-3,1.000000-3.000000-4,3.000000-2.000000-2,3.000000-3.000000-3,4.000000-3.000000-3,1.000000-2.000000-3,0.000000 0.000000-2,0.000000 0.000000-4,0.000000 0.000000-1</inkml:trace>
</inkml:ink>
</file>

<file path=ppt/ink/ink19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9:02"/>
    </inkml:context>
    <inkml:brush xml:id="br0">
      <inkml:brushProperty name="width" value="0.0452870801091194" units="cm"/>
      <inkml:brushProperty name="height" value="0.0452870801091194" units="cm"/>
      <inkml:brushProperty name="color" value="#F2395B"/>
      <inkml:brushProperty name="ignorePressure" value="0"/>
    </inkml:brush>
  </inkml:definitions>
  <inkml:trace contextRef="#ctx0" brushRef="#br0">56050.000000 3850.000000 485,'-38.000000'-22.000000'51,"26.000000"6.000000"7 ,24.000000 7.000000 8,26.000000 6.000000 7,12.000000 1.000000-2,0.000000-3.000000-13,0.000000-3.000000-14,0.000000-2.000000-14,1.000000-3.000000-8,4.000000 1.000000-5,3.000000-1.000000-5,3.000000 1.000000-3,1.000000-1.000000-6,1.000000 1.000000-4,-1.000000-1.000000-5,1.000000 1.000000-6,-3.000000-1.000000-7,-2.000000 1.000000-9,-3.000000-1.000000-10,-3.000000 1.000000-9</inkml:trace>
</inkml:ink>
</file>

<file path=ppt/ink/ink193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9:02"/>
    </inkml:context>
    <inkml:brush xml:id="br0">
      <inkml:brushProperty name="width" value="0.0446589328348637" units="cm"/>
      <inkml:brushProperty name="height" value="0.0446589328348637" units="cm"/>
      <inkml:brushProperty name="color" value="#F2395B"/>
      <inkml:brushProperty name="ignorePressure" value="0"/>
    </inkml:brush>
  </inkml:definitions>
  <inkml:trace contextRef="#ctx0" brushRef="#br0">57150.000000 2650.000000 492,'50.000000'0.000000'141,"0.000000"0.000000"-32 ,0.000000 0.000000-30,0.000000 0.000000-32,-2.000000 1.000000-18,-3.000000 4.000000-3,-3.000000 3.000000-4,-2.000000 3.000000-4,-3.000000 4.000000-3,1.000000 7.000000-5,-1.000000 6.000000-3,1.000000 7.000000-3,-4.000000 2.000000-4,-6.000000 1.000000 0,-6.000000-1.000000-2,-6.000000 1.000000-2,-6.000000 2.000000-1,-2.000000 7.000000-1,-3.000000 6.000000-1,-3.000000 7.000000-2,-10.000000 5.000000-1,-16.000000 7.000000 0,-15.000000 6.000000 1,-15.000000 7.000000 0,-7.000000 0.000000-1,3.000000-2.000000 1,3.000000-3.000000 0,4.000000-3.000000 0,1.000000-4.000000 1,0.000000-3.000000 1,0.000000-3.000000 1,0.000000-2.000000 2,1.000000-8.000000 0,4.000000-8.000000 2,3.000000-10.000000 2,3.000000-9.000000 1,3.000000-5.000000 1,3.000000 0.000000 3,3.000000 0.000000 3,4.000000 0.000000 2,10.000000-4.000000 2,19.000000-5.000000 2,19.000000-7.000000 2,19.000000-5.000000 2,13.000000-6.000000-1,10.000000-3.000000-5,10.000000-3.000000-4,9.000000-2.000000-4,6.000000-5.000000-6,3.000000-2.000000-4,3.000000-3.000000-5,4.000000-3.000000-5,4.000000-2.000000-6,6.000000 0.000000-6,7.000000 0.000000-5,6.000000 0.000000-7</inkml:trace>
</inkml:ink>
</file>

<file path=ppt/ink/ink1933.xml><?xml version="1.0" encoding="utf-8"?>
<inkml:ink xmlns:inkml="http://www.w3.org/2003/InkML">
  <annotation type="ScanImages2ExtractSignatures">1</annotation>
  <annotation type="ScanImagesWidth">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9:04"/>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60075.000000 3725.000000 333,'157.000000'63.000000'167,"51.000000"46.000000"-1 ,50.000000 47.000000 1,49.000000 47.000000 0</inkml:trace>
</inkml:ink>
</file>

<file path=ppt/ink/ink19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9:13"/>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60600.000000 3650.000000 333,'157.000000'63.000000'167,"51.000000"46.000000"-1 ,50.000000 47.000000 1,49.000000 47.000000 0</inkml:trace>
</inkml:ink>
</file>

<file path=ppt/ink/ink193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9:14"/>
    </inkml:context>
    <inkml:brush xml:id="br0">
      <inkml:brushProperty name="width" value="0.0403330028057098" units="cm"/>
      <inkml:brushProperty name="height" value="0.0403330028057098" units="cm"/>
      <inkml:brushProperty name="color" value="#F2395B"/>
      <inkml:brushProperty name="ignorePressure" value="0"/>
    </inkml:brush>
  </inkml:definitions>
  <inkml:trace contextRef="#ctx0" brushRef="#br0">60200.000000 3600.000000 545,'-40.000000'1.000000'10,"23.000000"4.000000"21 ,22.000000 3.000000 19,22.000000 3.000000 21,10.000000 1.000000 4,1.000000 1.000000-15,-1.000000-1.000000-13,1.000000 1.000000-13,1.000000-3.000000-10,3.000000-2.000000-4,3.000000-3.000000-6,4.000000-3.000000-5,1.000000-2.000000-3,0.000000 0.000000-3,0.000000 0.000000-3,0.000000 0.000000-1,1.000000 0.000000-3,4.000000 0.000000 0,3.000000 0.000000-3,3.000000 0.000000-1,-1.000000 0.000000 0,-2.000000 0.000000-2,-3.000000 0.000000 0,-3.000000 0.000000-1,-4.000000 1.000000-1,-3.000000 4.000000-2,-3.000000 3.000000-2,-2.000000 3.000000-2,-3.000000-1.000000-1,1.000000-2.000000-1,-1.000000-3.000000 0,1.000000-3.000000-2,-3.000000-4.000000-2,-2.000000-3.000000-2,-3.000000-3.000000-2,-3.000000-2.000000-4,-2.000000-1.000000-1,0.000000 3.000000-3,0.000000 3.000000-2,0.000000 4.000000-3</inkml:trace>
</inkml:ink>
</file>

<file path=ppt/ink/ink193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9:14"/>
    </inkml:context>
    <inkml:brush xml:id="br0">
      <inkml:brushProperty name="width" value="0.0392308421432972" units="cm"/>
      <inkml:brushProperty name="height" value="0.0392308421432972" units="cm"/>
      <inkml:brushProperty name="color" value="#F2395B"/>
      <inkml:brushProperty name="ignorePressure" value="0"/>
    </inkml:brush>
  </inkml:definitions>
  <inkml:trace contextRef="#ctx0" brushRef="#br0">62150.000000 2600.000000 560,'-24.000000'28.000000'81,"4.000000"6.000000"-15 ,3.000000 7.000000-15,3.000000 6.000000-15,1.000000 3.000000-9,1.000000 0.000000-4,-1.000000 0.000000-2,1.000000 0.000000-4,-1.000000 3.000000-1,1.000000 6.000000-2,-1.000000 7.000000 0,1.000000 6.000000-1,-1.000000 7.000000-1,1.000000 10.000000-3,-1.000000 10.000000-1,1.000000 9.000000-1,1.000000-1.000000-2,3.000000-8.000000 1,3.000000-10.000000 0,4.000000-9.000000 0,1.000000-9.000000-5,0.000000-5.000000-8,0.000000-7.000000-10,0.000000-5.000000-10,1.000000-4.000000-6,4.000000 0.000000-5,3.000000 0.000000-4,3.000000 0.000000-4,3.000000-4.000000-2,3.000000-5.000000-3,3.000000-7.000000 0,4.000000-5.000000-2</inkml:trace>
</inkml:ink>
</file>

<file path=ppt/ink/ink193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9:15"/>
    </inkml:context>
    <inkml:brush xml:id="br0">
      <inkml:brushProperty name="width" value="0.0346433110535145" units="cm"/>
      <inkml:brushProperty name="height" value="0.0346433110535145" units="cm"/>
      <inkml:brushProperty name="color" value="#F2395B"/>
      <inkml:brushProperty name="ignorePressure" value="0"/>
    </inkml:brush>
  </inkml:definitions>
  <inkml:trace contextRef="#ctx0" brushRef="#br0">62850.000000 2000.000000 635,'50.000000'-18.000000'63,"0.000000"17.000000"-9 ,0.000000 15.000000-11,0.000000 16.000000-10,0.000000 7.000000-7,0.000000 1.000000-4,0.000000-1.000000-3,0.000000 1.000000-4,0.000000 2.000000-1,0.000000 7.000000-1,0.000000 6.000000 0,0.000000 7.000000-1,-2.000000 0.000000 0,-3.000000-2.000000-3,-3.000000-3.000000-3,-2.000000-3.000000-1,-5.000000 4.000000-3,-2.000000 13.000000 0,-3.000000 12.000000-2,-3.000000 13.000000 0,-6.000000 6.000000-1,-5.000000 0.000000 1,-7.000000 0.000000 1,-5.000000 0.000000 1,-14.000000 1.000000-6,-18.000000 4.000000-10,-19.000000 3.000000-10,-18.000000 3.000000-12,-12.000000 1.000000-6,-3.000000 1.000000-3,-3.000000-1.000000-4,-2.000000 1.000000-2,3.000000-12.000000 0,14.000000-21.000000 7,11.000000-22.000000 6,14.000000-22.000000 5</inkml:trace>
</inkml:ink>
</file>

<file path=ppt/ink/ink193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9:15"/>
    </inkml:context>
    <inkml:brush xml:id="br0">
      <inkml:brushProperty name="width" value="0.0363859981298447" units="cm"/>
      <inkml:brushProperty name="height" value="0.0363859981298447" units="cm"/>
      <inkml:brushProperty name="color" value="#F2395B"/>
      <inkml:brushProperty name="ignorePressure" value="0"/>
    </inkml:brush>
  </inkml:definitions>
  <inkml:trace contextRef="#ctx0" brushRef="#br0">60600.000000 2350.000000 604,'-47.000000'-24.000000'-2,"6.000000"4.000000"-4 ,7.000000 3.000000-3,6.000000 3.000000-5,4.000000 1.000000 4,4.000000 1.000000 12,3.000000-1.000000 11,3.000000 1.000000 12,-1.000000 1.000000 6,-2.000000 3.000000-1,-3.000000 3.000000 0,-3.000000 4.000000 1,-4.000000 7.000000-3,-3.000000 13.000000-2,-3.000000 12.000000-4,-2.000000 13.000000-3,-3.000000 10.000000-1,1.000000 10.000000-1,-1.000000 10.000000 0,1.000000 9.000000 0,-3.000000 7.000000-1,-2.000000 7.000000-2,-3.000000 6.000000-2,-3.000000 7.000000-2,-1.000000 2.000000 0,4.000000 1.000000 0,3.000000-1.000000 2,3.000000 1.000000 0,3.000000-3.000000-3,3.000000-2.000000-4,3.000000-3.000000-5,4.000000-3.000000-4,4.000000-4.000000-5,6.000000-3.000000-2,7.000000-3.000000-2,6.000000-2.000000-3,13.000000-6.000000-4,23.000000-6.000000-5,22.000000-6.000000-6,22.000000-6.000000-5,18.000000-7.000000-2,16.000000-6.000000 0,15.000000-6.000000 2,17.000000-6.000000 1,-6.000000-9.000000 0,-24.000000-8.000000 1,-26.000000-10.000000 1,-24.000000-9.000000 1</inkml:trace>
</inkml:ink>
</file>

<file path=ppt/ink/ink19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9:16"/>
    </inkml:context>
    <inkml:brush xml:id="br0">
      <inkml:brushProperty name="width" value="0.0347033180296421" units="cm"/>
      <inkml:brushProperty name="height" value="0.0347033180296421" units="cm"/>
      <inkml:brushProperty name="color" value="#F2395B"/>
      <inkml:brushProperty name="ignorePressure" value="0"/>
    </inkml:brush>
  </inkml:definitions>
  <inkml:trace contextRef="#ctx0" brushRef="#br0">65600.000000 2700.000000 633,'-47.000000'4.000000'115,"6.000000"10.000000"-26 ,7.000000 10.000000-28,6.000000 9.000000-25,-2.000000 7.000000-16,-9.000000 7.000000-3,-10.000000 6.000000-5,-8.000000 7.000000-2,-6.000000 7.000000-5,1.000000 9.000000-3,-1.000000 10.000000-5,1.000000 10.000000-3,-1.000000 2.000000-4,1.000000-3.000000-4,-1.000000-3.000000-3,1.000000-2.000000-3,2.000000-6.000000-3,7.000000-6.000000-4,6.000000-6.000000-2,7.000000-6.000000-3,4.000000-7.000000-1,3.000000-6.000000 2,3.000000-6.000000 1,4.000000-6.000000 2</inkml:trace>
</inkml:ink>
</file>

<file path=ppt/ink/ink19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2:54"/>
    </inkml:context>
    <inkml:brush xml:id="br0">
      <inkml:brushProperty name="width" value="0.0466432608664036" units="cm"/>
      <inkml:brushProperty name="height" value="0.0466432608664036" units="cm"/>
      <inkml:brushProperty name="color" value="#00BFF3"/>
      <inkml:brushProperty name="ignorePressure" value="0"/>
    </inkml:brush>
  </inkml:definitions>
  <inkml:trace contextRef="#ctx0" brushRef="#br0">60400.000000 32400.000000 471,'-22.000000'-61.000000'37,"6.000000"28.000000"5 ,7.000000 28.000000 6,6.000000 29.000000 5,3.000000 16.000000-2,0.000000 7.000000-8,0.000000 6.000000-9,0.000000 7.000000-9,0.000000 7.000000-5,0.000000 9.000000-3,0.000000 10.000000-1,0.000000 10.000000-3,0.000000 5.000000-1,0.000000 4.000000-2,0.000000 3.000000-2,0.000000 3.000000-1,0.000000 6.000000-3,0.000000 9.000000-1,0.000000 10.000000-2,0.000000 10.000000-1,0.000000-4.000000-3,0.000000-16.000000-4,0.000000-15.000000-3,0.000000-15.000000-3,0.000000-12.000000-1,0.000000-6.000000 0,0.000000-6.000000 2,0.000000-6.000000 1,-4.000000-9.000000 1,-5.000000-8.000000 1,-7.000000-10.000000 0,-5.000000-9.000000 0,3.000000-12.000000 6,17.000000-11.000000 9,15.000000-14.000000 11,16.000000-11.000000 9,9.000000-1.000000 4,3.000000 13.000000-5,3.000000 12.000000-4,4.000000 13.000000-4,1.000000 6.000000-3,0.000000 0.000000-3,0.000000 0.000000-2,0.000000 0.000000-2,3.000000 0.000000-2,6.000000 0.000000-1,7.000000 0.000000-1,6.000000 0.000000-2,1.000000 0.000000 0,-3.000000 0.000000-2,-3.000000 0.000000 1,-2.000000 0.000000-2,-5.000000 1.000000 0,-2.000000 4.000000 0,-3.000000 3.000000-1,-3.000000 3.000000 1,-4.000000-1.000000-2,-3.000000-2.000000 0,-3.000000-3.000000-1,-2.000000-3.000000-2,-3.000000-4.000000 1,1.000000-3.000000-1,-1.000000-3.000000 2,1.000000-2.000000 0,1.000000-3.000000 1,3.000000 1.000000 1,3.000000-1.000000 1,4.000000 1.000000 2,-1.000000-6.000000 2,-3.000000-8.000000 2,-3.000000-10.000000 4,-2.000000-9.000000 2,-1.000000-10.000000 1,3.000000-9.000000-2,3.000000-10.000000-1,4.000000-8.000000-2,-3.000000-4.000000-1,-5.000000 3.000000 0,-7.000000 3.000000-1,-5.000000 4.000000-1,-1.000000-4.000000-4,6.000000-9.000000-11,7.000000-10.000000-10,6.000000-8.000000-11,4.000000-8.000000-5,4.000000-2.000000-1,3.000000-3.000000 0,3.000000-3.000000-2,-4.000000 4.000000 2,-8.000000 13.000000 7,-10.000000 12.000000 6,-9.000000 13.000000 5</inkml:trace>
</inkml:ink>
</file>

<file path=ppt/ink/ink19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9:16"/>
    </inkml:context>
    <inkml:brush xml:id="br0">
      <inkml:brushProperty name="width" value="0.0414036475121975" units="cm"/>
      <inkml:brushProperty name="height" value="0.0414036475121975" units="cm"/>
      <inkml:brushProperty name="color" value="#F2395B"/>
      <inkml:brushProperty name="ignorePressure" value="0"/>
    </inkml:brush>
  </inkml:definitions>
  <inkml:trace contextRef="#ctx0" brushRef="#br0">64550.000000 2700.000000 531,'-38.000000'-16.000000'37,"26.000000"19.000000"9 ,24.000000 19.000000 10,26.000000 19.000000 10,12.000000 10.000000-1,0.000000 4.000000-12,0.000000 3.000000-10,0.000000 3.000000-12,0.000000 3.000000-7,0.000000 3.000000-5,0.000000 3.000000-4,0.000000 4.000000-4,0.000000 1.000000-8,0.000000 0.000000-11,0.000000 0.000000-11,0.000000 0.000000-10,0.000000-2.000000-7,0.000000-3.000000-1,0.000000-3.000000 0,0.000000-2.000000-2,-5.000000-8.000000 2,-9.000000-8.000000 5,-10.000000-10.000000 7,-8.000000-9.000000 5</inkml:trace>
</inkml:ink>
</file>

<file path=ppt/ink/ink194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9:16"/>
    </inkml:context>
    <inkml:brush xml:id="br0">
      <inkml:brushProperty name="width" value="0.0405419655144215" units="cm"/>
      <inkml:brushProperty name="height" value="0.0405419655144215" units="cm"/>
      <inkml:brushProperty name="color" value="#F2395B"/>
      <inkml:brushProperty name="ignorePressure" value="0"/>
    </inkml:brush>
  </inkml:definitions>
  <inkml:trace contextRef="#ctx0" brushRef="#br0">66500.000000 3300.000000 542,'-22.000000'-47.000000'3,"6.000000"6.000000"4 ,7.000000 7.000000 6,6.000000 6.000000 5,3.000000 3.000000 2,0.000000 0.000000-3,0.000000 0.000000-2,0.000000 0.000000-3,3.000000-2.000000 0,6.000000-3.000000 3,7.000000-3.000000 1,6.000000-2.000000 2,6.000000-5.000000-1,6.000000-2.000000-4,7.000000-3.000000-4,6.000000-3.000000-4,1.000000-2.000000-3,-3.000000 0.000000-1,-3.000000 0.000000 0,-2.000000 0.000000-2,-3.000000 3.000000 0,1.000000 6.000000 0,-1.000000 7.000000-1,1.000000 6.000000 0,-3.000000 4.000000 1,-2.000000 4.000000 3,-3.000000 3.000000 1,-3.000000 3.000000 3,-1.000000 7.000000 3,4.000000 14.000000 4,3.000000 11.000000 6,3.000000 14.000000 4,-1.000000 8.000000 2,-2.000000 7.000000-1,-3.000000 6.000000-2,-3.000000 7.000000-2,-2.000000 5.000000-1,0.000000 7.000000-3,0.000000 6.000000-1,0.000000 7.000000-3,0.000000 2.000000-2,0.000000 1.000000-3,0.000000-1.000000-2,0.000000 1.000000-3,-2.000000-1.000000-5,-3.000000 1.000000-4,-3.000000-1.000000-5,-2.000000 1.000000-5,-5.000000-4.000000-5,-2.000000-6.000000-3,-3.000000-6.000000-4,-3.000000-6.000000-3,-2.000000-7.000000-3,0.000000-6.000000-3,0.000000-6.000000-1,0.000000-6.000000-3</inkml:trace>
</inkml:ink>
</file>

<file path=ppt/ink/ink194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9:16"/>
    </inkml:context>
    <inkml:brush xml:id="br0">
      <inkml:brushProperty name="width" value="0.0421027690172195" units="cm"/>
      <inkml:brushProperty name="height" value="0.0421027690172195" units="cm"/>
      <inkml:brushProperty name="color" value="#F2395B"/>
      <inkml:brushProperty name="ignorePressure" value="0"/>
    </inkml:brush>
  </inkml:definitions>
  <inkml:trace contextRef="#ctx0" brushRef="#br0">68250.000000 1850.000000 522,'-5.000000'-38.000000'73,"-9.000000"26.000000"-1 ,-10.000000 24.000000 0,-8.000000 26.000000 0,-8.000000 16.000000-8,-2.000000 10.000000-14,-3.000000 10.000000-14,-3.000000 9.000000-13,-7.000000 10.000000-11,-9.000000 14.000000-8,-10.000000 11.000000-8,-8.000000 14.000000-8,-11.000000 14.000000-8,-8.000000 20.000000-9,-10.000000 18.000000-8,-9.000000 20.000000-9,5.000000-11.000000-2,23.000000-36.000000 5,22.000000-39.000000 5,22.000000-36.000000 5,12.000000-20.000000 1,3.000000 1.000000-5,3.000000-1.000000-4,4.000000 1.000000-3</inkml:trace>
</inkml:ink>
</file>

<file path=ppt/ink/ink19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9:26"/>
    </inkml:context>
    <inkml:brush xml:id="br0">
      <inkml:brushProperty name="width" value="0.0228823330253363" units="cm"/>
      <inkml:brushProperty name="height" value="0.0228823330253363" units="cm"/>
      <inkml:brushProperty name="color" value="#00BFF3"/>
      <inkml:brushProperty name="ignorePressure" value="0"/>
    </inkml:brush>
  </inkml:definitions>
  <inkml:trace contextRef="#ctx0" brushRef="#br0">59250.000000 11550.000000 961,'29.000000'-88.000000'28,"10.000000"26.000000"-17 ,10.000000 24.000000-19,9.000000 26.000000-18,1.000000 10.000000-9,-6.000000-3.000000 0,-6.000000-3.000000 1,-6.000000-2.000000 1</inkml:trace>
</inkml:ink>
</file>

<file path=ppt/ink/ink194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9:27"/>
    </inkml:context>
    <inkml:brush xml:id="br0">
      <inkml:brushProperty name="width" value="0.0449391342699528" units="cm"/>
      <inkml:brushProperty name="height" value="0.0449391342699528" units="cm"/>
      <inkml:brushProperty name="color" value="#00BFF3"/>
      <inkml:brushProperty name="ignorePressure" value="0"/>
    </inkml:brush>
  </inkml:definitions>
  <inkml:trace contextRef="#ctx0" brushRef="#br0">42500.000000 14650.000000 489,'-22.000000'-55.000000'58,"6.000000"41.000000"0 ,7.000000 40.000000 1,6.000000 42.000000 2,3.000000 28.000000-6,0.000000 20.000000-10,0.000000 18.000000-9,0.000000 20.000000-11,-2.000000 13.000000-6,-3.000000 9.000000-2,-3.000000 10.000000-1,-2.000000 10.000000-2,-3.000000 14.000000-3,1.000000 23.000000-1,-1.000000 22.000000-3,1.000000 22.000000-1,1.000000 2.000000-2,3.000000-15.000000 0,3.000000-15.000000-1,4.000000-16.000000-1,1.000000-13.000000-2,0.000000-9.000000-4,0.000000-10.000000-6,0.000000-8.000000-4,0.000000-11.000000-4,0.000000-8.000000-2,0.000000-10.000000-3,0.000000-9.000000-3,1.000000-13.000000-2,4.000000-16.000000-2,3.000000-15.000000-1,3.000000-15.000000-3,1.000000-23.000000-3,1.000000-28.000000-3,-1.000000-28.000000-4,1.000000-27.000000-3,-3.000000-19.000000 3,-2.000000-5.000000 7,-3.000000-7.000000 10,-3.000000-5.000000 7,-4.000000-4.000000 5,-3.000000 0.000000 1,-3.000000 0.000000 0,-2.000000 0.000000 1</inkml:trace>
</inkml:ink>
</file>

<file path=ppt/ink/ink194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9:28"/>
    </inkml:context>
    <inkml:brush xml:id="br0">
      <inkml:brushProperty name="width" value="0.0378322638571262" units="cm"/>
      <inkml:brushProperty name="height" value="0.0378322638571262" units="cm"/>
      <inkml:brushProperty name="color" value="#00BFF3"/>
      <inkml:brushProperty name="ignorePressure" value="0"/>
    </inkml:brush>
  </inkml:definitions>
  <inkml:trace contextRef="#ctx0" brushRef="#br0">42700.000000 14600.000000 581,'-46.000000'-69.000000'6,"10.000000"13.000000"11 ,10.000000 12.000000 13,9.000000 13.000000 11,2.000000 18.000000 5,-2.000000 26.000000-1,-3.000000 24.000000-1,-3.000000 26.000000-1,-6.000000 16.000000-5,-5.000000 10.000000-6,-7.000000 10.000000-8,-5.000000 9.000000-6,-6.000000 6.000000-5,-3.000000 3.000000-4,-3.000000 3.000000-4,-2.000000 4.000000-3,-3.000000-3.000000-2,1.000000-5.000000 1,-1.000000-7.000000 1,1.000000-5.000000 0,2.000000-9.000000-5,7.000000-9.000000-12,6.000000-10.000000-12,7.000000-8.000000-13,7.000000-17.000000-9,9.000000-21.000000-8,10.000000-22.000000-8,10.000000-22.000000-8</inkml:trace>
</inkml:ink>
</file>

<file path=ppt/ink/ink1946.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9:28"/>
    </inkml:context>
    <inkml:brush xml:id="br0">
      <inkml:brushProperty name="width" value="0.040856197476387" units="cm"/>
      <inkml:brushProperty name="height" value="0.040856197476387" units="cm"/>
      <inkml:brushProperty name="color" value="#00BFF3"/>
      <inkml:brushProperty name="ignorePressure" value="0"/>
    </inkml:brush>
  </inkml:definitions>
  <inkml:trace contextRef="#ctx0" brushRef="#br0">42500.000000 14750.000000 538,'46.000000'23.000000'5,"-5.000000"-3.000000"10 ,-7.000000-3.000000 10,-5.000000-2.000000 10,-3.000000 0.000000 5,4.000000 7.000000 3,3.000000 6.000000 2,3.000000 7.000000 2,3.000000 0.000000-1,3.000000-2.000000-5,3.000000-3.000000-5,4.000000-3.000000-5,1.000000-1.000000-7,0.000000 4.000000-7,0.000000 3.000000-7,0.000000 3.000000-9,-5.000000 3.000000-7,-9.000000 3.000000-8,-10.000000 3.000000-8,-8.000000 4.000000-9,-6.000000-3.000000-1,1.000000-5.000000 4,-1.000000-7.000000 4,1.000000-5.000000 4</inkml:trace>
</inkml:ink>
</file>

<file path=ppt/ink/ink1947.xml><?xml version="1.0" encoding="utf-8"?>
<inkml:ink xmlns:inkml="http://www.w3.org/2003/InkML">
  <annotation type="ScanImages2ExtractSignatures">1</annotation>
  <annotation type="ScanImagesWidth">-2032142368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9:29"/>
    </inkml:context>
    <inkml:brush xml:id="br0">
      <inkml:brushProperty name="width" value="0.0443053431808949" units="cm"/>
      <inkml:brushProperty name="height" value="0.0443053431808949" units="cm"/>
      <inkml:brushProperty name="color" value="#00BFF3"/>
      <inkml:brushProperty name="ignorePressure" value="0"/>
    </inkml:brush>
  </inkml:definitions>
  <inkml:trace contextRef="#ctx0" brushRef="#br0">44550.000000 15750.000000 496,'-68.000000'25.000000'84,"17.000000"0.000000"-16 ,15.000000 0.000000-19,16.000000 0.000000-16,-1.000000 12.000000-11,-15.000000 26.000000-2,-15.000000 24.000000-2,-16.000000 26.000000-2,-7.000000 13.000000-2,4.000000 4.000000-2,3.000000 3.000000-2,3.000000 3.000000-1,3.000000-4.000000-4,3.000000-8.000000-4,3.000000-10.000000-6,4.000000-9.000000-5,5.000000-13.000000-6,10.000000-16.000000-8,10.000000-15.000000-6,9.000000-15.000000-8,10.000000-17.000000-5,14.000000-15.000000-3,11.000000-15.000000-3,14.000000-16.000000-2,7.000000-13.000000 2,3.000000-9.000000 11,3.000000-10.000000 11,4.000000-8.000000 9,-1.000000-3.000000 7,-3.000000 7.000000 3,-3.000000 6.000000 4,-2.000000 7.000000 2,-5.000000 11.000000 8,-2.000000 20.000000 12,-3.000000 18.000000 12,-3.000000 20.000000 11,-6.000000 11.000000 5,-5.000000 7.000000-4,-7.000000 6.000000-3,-5.000000 7.000000-4,-6.000000 5.000000-5,-3.000000 7.000000-7,-3.000000 6.000000-7,-2.000000 7.000000-8,-3.000000-3.000000-4,1.000000-8.000000-4,-1.000000-10.000000-1,1.000000-9.000000-4,2.000000-24.000000-8,7.000000-37.000000-15,6.000000-38.000000-14,7.000000-37.000000-14,8.000000-18.000000-1,14.000000 4.000000 13,11.000000 3.000000 13,14.000000 3.000000 12,5.000000 4.000000 11,1.000000 7.000000 6,-1.000000 6.000000 8,1.000000 7.000000 6,1.000000 4.000000 5,3.000000 3.000000 2,3.000000 3.000000 2,4.000000 4.000000 1,-3.000000 4.000000 0,-5.000000 6.000000-1,-7.000000 7.000000-2,-5.000000 6.000000-1,-8.000000 4.000000-2,-5.000000 4.000000-5,-7.000000 3.000000-3,-5.000000 3.000000-3,-12.000000-2.000000-9,-16.000000-6.000000-13,-15.000000-6.000000-13,-15.000000-6.000000-13,-6.000000-6.000000-1,7.000000-2.000000 9,6.000000-3.000000 10,7.000000-3.000000 9,0.000000-1.000000 7,-2.000000 4.000000 4,-3.000000 3.000000 2,-3.000000 3.000000 4,-1.000000 3.000000 4,4.000000 3.000000 3,3.000000 3.000000 4,3.000000 4.000000 3,1.000000 7.000000 5,1.000000 13.000000 8,-1.000000 12.000000 6,1.000000 13.000000 7,-1.000000 10.000000 1,1.000000 10.000000-6,-1.000000 10.000000-5,1.000000 9.000000-4,1.000000 1.000000-5,3.000000-6.000000-2,3.000000-6.000000-3,4.000000-6.000000-3,-1.000000 9.000000 0,-3.000000 25.000000 3,-3.000000 25.000000 2,-2.000000 25.000000 2,-3.000000 12.000000 1,1.000000 1.000000-2,-1.000000-1.000000-3,1.000000 1.000000-2,1.000000-7.000000-3,3.000000-12.000000-1,3.000000-13.000000-1,4.000000-12.000000-2,1.000000-10.000000-1,0.000000-6.000000 2,0.000000-6.000000-1,0.000000-6.000000 2,9.000000-15.000000-10,19.000000-21.000000-18,19.000000-22.000000-19,19.000000-22.000000-19,7.000000-24.000000-7,-3.000000-24.000000 3,-3.000000-26.000000 4,-2.000000-24.000000 3,-8.000000-4.000000 3,-8.000000 19.000000 5,-10.000000 19.000000 4,-9.000000 19.000000 3</inkml:trace>
</inkml:ink>
</file>

<file path=ppt/ink/ink1948.xml><?xml version="1.0" encoding="utf-8"?>
<inkml:ink xmlns:inkml="http://www.w3.org/2003/InkML">
  <annotation type="ScanImages2ExtractSignatures">1</annotation>
  <annotation type="ScanImagesWidth">656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9:29"/>
    </inkml:context>
    <inkml:brush xml:id="br0">
      <inkml:brushProperty name="width" value="0.038754478096962" units="cm"/>
      <inkml:brushProperty name="height" value="0.038754478096962" units="cm"/>
      <inkml:brushProperty name="color" value="#00BFF3"/>
      <inkml:brushProperty name="ignorePressure" value="0"/>
    </inkml:brush>
  </inkml:definitions>
  <inkml:trace contextRef="#ctx0" brushRef="#br0">45850.000000 15600.000000 567,'20.000000'-41.000000'3,"-9.000000"19.000000"6 ,-10.000000 19.000000 7,-8.000000 19.000000 5,-8.000000 13.000000 6,-2.000000 10.000000 6,-3.000000 10.000000 4,-3.000000 9.000000 5,-4.000000 9.000000 2,-3.000000 9.000000-5,-3.000000 10.000000-4,-2.000000 10.000000-3,-5.000000 7.000000-5,-2.000000 6.000000-4,-3.000000 7.000000-6,-3.000000 6.000000-4,-1.000000 1.000000-5,4.000000-3.000000-3,3.000000-3.000000-4,3.000000-2.000000-3,4.000000-12.000000-5,7.000000-19.000000-7,6.000000-18.000000-6,7.000000-19.000000-7,5.000000-19.000000-11,7.000000-19.000000-14,6.000000-18.000000-14,7.000000-19.000000-15</inkml:trace>
</inkml:ink>
</file>

<file path=ppt/ink/ink1949.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9:29"/>
    </inkml:context>
    <inkml:brush xml:id="br0">
      <inkml:brushProperty name="width" value="0.0378815867006779" units="cm"/>
      <inkml:brushProperty name="height" value="0.0378815867006779" units="cm"/>
      <inkml:brushProperty name="color" value="#00BFF3"/>
      <inkml:brushProperty name="ignorePressure" value="0"/>
    </inkml:brush>
  </inkml:definitions>
  <inkml:trace contextRef="#ctx0" brushRef="#br0">45750.000000 16100.000000 580,'68.000000'-21.000000'11,"-11.000000"10.000000"10 ,-14.000000 10.000000 11,-11.000000 9.000000 9,-4.000000 6.000000 5,6.000000 3.000000-3,7.000000 3.000000-3,6.000000 4.000000-3,4.000000 1.000000-2,4.000000 0.000000-5,3.000000 0.000000-2,3.000000 0.000000-5,-1.000000 0.000000-4,-2.000000 0.000000-9,-3.000000 0.000000-6,-3.000000 0.000000-9,-6.000000 1.000000-6,-5.000000 4.000000-7,-7.000000 3.000000-6,-5.000000 3.000000-6,-14.000000 4.000000-7,-18.000000 7.000000-6,-19.000000 6.000000-6,-18.000000 7.000000-7,-14.000000-1.000000 1,-5.000000-6.000000 7,-7.000000-6.000000 7,-5.000000-6.000000 8,-4.000000-4.000000 6,0.000000 1.000000 8,0.000000-1.000000 7,0.000000 1.000000 7,4.000000-3.000000 5,10.000000-2.000000 1,10.000000-3.000000 1,9.000000-3.000000 2,7.000000-4.000000 5,7.000000-3.000000 8,6.000000-3.000000 9,7.000000-2.000000 8,8.000000-5.000000 6,14.000000-2.000000 2,11.000000-3.000000 2,14.000000-3.000000 3,2.000000 2.000000-4,-6.000000 10.000000-8,-6.000000 10.000000-9,-6.000000 9.000000-9,-4.000000 9.000000-6,1.000000 9.000000 0,-1.000000 10.000000-3,1.000000 10.000000 0,-4.000000 4.000000-2,-6.000000 0.000000 1,-6.000000 0.000000 0,-6.000000 0.000000 0,-4.000000-4.000000-2,1.000000-5.000000-4,-1.000000-7.000000-3,1.000000-5.000000-5,2.000000-14.000000-5,7.000000-18.000000-8,6.000000-19.000000-9,7.000000-18.000000-8,13.000000-29.000000-5,22.000000-37.000000-2,22.000000-38.000000-1,23.000000-37.000000-3,0.000000-4.000000 2,-18.000000 32.000000 7,-19.000000 31.000000 5,-18.000000 32.000000 7</inkml:trace>
</inkml:ink>
</file>

<file path=ppt/ink/ink1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2:58"/>
    </inkml:context>
    <inkml:brush xml:id="br0">
      <inkml:brushProperty name="width" value="0.0358881950378418" units="cm"/>
      <inkml:brushProperty name="height" value="0.0358881950378418" units="cm"/>
      <inkml:brushProperty name="color" value="#00BFF3"/>
      <inkml:brushProperty name="ignorePressure" value="0"/>
    </inkml:brush>
  </inkml:definitions>
  <inkml:trace contextRef="#ctx0" brushRef="#br0">61750.000000 32950.000000 613,'-2.000000'-107.000000'7,"-3.000000"39.000000"13 ,-3.000000 36.000000 14,-2.000000 39.000000 12,-5.000000 21.000000 3,-2.000000 6.000000-8,-3.000000 7.000000-10,-3.000000 6.000000-7,-2.000000 1.000000-7,0.000000-3.000000-2,0.000000-3.000000-3,0.000000-2.000000-3,1.000000 0.000000-1,4.000000 7.000000-1,3.000000 6.000000 0,3.000000 7.000000 0,1.000000 4.000000-1,1.000000 3.000000-1,-1.000000 3.000000-1,1.000000 4.000000-1,1.000000 1.000000-1,3.000000 0.000000 0,3.000000 0.000000 1,4.000000 0.000000-1,1.000000-4.000000 0,0.000000-5.000000 1,0.000000-7.000000 0,0.000000-5.000000 0,4.000000-6.000000 1,10.000000-3.000000-2,10.000000-3.000000 1,9.000000-2.000000-1,6.000000-9.000000 0,3.000000-12.000000-1,3.000000-13.000000-1,4.000000-12.000000 1,1.000000-10.000000-2,0.000000-6.000000-2,0.000000-6.000000 0,0.000000-6.000000-2,1.000000-7.000000 0,4.000000-6.000000-1,3.000000-6.000000 0,3.000000-6.000000-1,-1.000000-7.000000 1,-2.000000-6.000000 1,-3.000000-6.000000 0,-3.000000-6.000000 2,-7.000000-2.000000 0,-9.000000 3.000000 1,-10.000000 3.000000 1,-8.000000 4.000000 0,-9.000000 2.000000 1,-6.000000 4.000000 0,-6.000000 3.000000 1,-6.000000 3.000000 0,-10.000000 6.000000 1,-12.000000 9.000000 0,-13.000000 10.000000-1,-12.000000 10.000000 0,-5.000000 5.000000-1,3.000000 4.000000-1,3.000000 3.000000-2,4.000000 3.000000-1,1.000000 3.000000-4,0.000000 3.000000-6,0.000000 3.000000-6,0.000000 4.000000-6,3.000000 1.000000-4,6.000000 0.000000 0,7.000000 0.000000-2,6.000000 0.000000-1</inkml:trace>
</inkml:ink>
</file>

<file path=ppt/ink/ink1950.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9:30"/>
    </inkml:context>
    <inkml:brush xml:id="br0">
      <inkml:brushProperty name="width" value="0.0408903360366821" units="cm"/>
      <inkml:brushProperty name="height" value="0.0408903360366821" units="cm"/>
      <inkml:brushProperty name="color" value="#00BFF3"/>
      <inkml:brushProperty name="ignorePressure" value="0"/>
    </inkml:brush>
  </inkml:definitions>
  <inkml:trace contextRef="#ctx0" brushRef="#br0">47100.000000 15900.000000 538,'29.000000'-50.000000'2,"10.000000"0.000000"4 ,10.000000 0.000000 4,9.000000 0.000000 4,-5.000000 9.000000 2,-19.000000 19.000000 0,-18.000000 19.000000 1,-19.000000 19.000000 0,-13.000000 13.000000 2,-6.000000 10.000000 3,-6.000000 10.000000 4,-6.000000 9.000000 4,-4.000000 6.000000 0,1.000000 3.000000-3,-1.000000 3.000000-3,1.000000 4.000000-3,1.000000-1.000000-4,3.000000-3.000000-4,3.000000-3.000000-4,4.000000-2.000000-5,11.000000-15.000000-12,23.000000-25.000000-21,22.000000-25.000000-22,22.000000-25.000000-21,5.000000-10.000000-2,-8.000000 7.000000 15,-10.000000 6.000000 16,-9.000000 7.000000 16,-7.000000 7.000000 12,-3.000000 9.000000 7,-3.000000 10.000000 8,-2.000000 10.000000 8,-9.000000 13.000000 5,-12.000000 19.000000 1,-13.000000 19.000000 3,-12.000000 19.000000 0,-7.000000 9.000000 4,1.000000 0.000000 4,-1.000000 0.000000 3,1.000000 0.000000 5,-1.000000-2.000000 0,1.000000-3.000000-3,-1.000000-3.000000-3,1.000000-2.000000-2,2.000000-8.000000-4,7.000000-8.000000-1,6.000000-10.000000-2,7.000000-9.000000-3,11.000000-16.000000-6,20.000000-22.000000-14,18.000000-22.000000-14,20.000000-21.000000-12,6.000000-17.000000-7,-2.000000-8.000000 1,-3.000000-10.000000 2,-3.000000-9.000000 0,1.000000-16.000000 2,6.000000-22.000000 0,7.000000-22.000000 1,6.000000-21.000000 1,-2.000000-9.000000 3,-9.000000 7.000000 3,-10.000000 6.000000 5,-8.000000 7.000000 4,-9.000000 8.000000 4,-6.000000 14.000000 2,-6.000000 11.000000 4,-6.000000 14.000000 1,-4.000000 11.000000 5,1.000000 14.000000 3,-1.000000 11.000000 4,1.000000 14.000000 4,-1.000000 19.000000 15,1.000000 29.000000 23,-1.000000 28.000000 24,1.000000 28.000000 24,1.000000 7.000000 2,3.000000-11.000000-20,3.000000-14.000000-20,4.000000-11.000000-21,5.000000-11.000000-14,10.000000-5.000000-9,10.000000-7.000000-11,9.000000-5.000000-8,2.000000-6.000000-9,-2.000000-3.000000-7,-3.000000-3.000000-7,-3.000000-2.000000-7,-6.000000-3.000000-4,-5.000000 1.000000-3,-7.000000-1.000000-3,-5.000000 1.000000-2,-12.000000 5.000000 0,-16.000000 14.000000 3,-15.000000 11.000000 4,-15.000000 14.000000 3,-12.000000 8.000000 6,-6.000000 7.000000 9,-6.000000 6.000000 8,-6.000000 7.000000 9,-2.000000 2.000000 8,3.000000 1.000000 5,3.000000-1.000000 6,4.000000 1.000000 5,4.000000 1.000000 3,6.000000 3.000000-1,7.000000 3.000000-2,6.000000 4.000000-1,4.000000-4.000000-2,4.000000-9.000000-3,3.000000-10.000000-4,3.000000-8.000000-3,3.000000-8.000000-4,3.000000-2.000000-3,3.000000-3.000000-5,4.000000-3.000000-3,4.000000-6.000000-5,6.000000-5.000000-3,7.000000-7.000000-5,6.000000-5.000000-4,4.000000-8.000000-1,4.000000-5.000000 2,3.000000-7.000000 3,3.000000-5.000000 2,-2.000000-3.000000 2,-6.000000 4.000000 1,-6.000000 3.000000 1,-6.000000 3.000000 2</inkml:trace>
</inkml:ink>
</file>

<file path=ppt/ink/ink1951.xml><?xml version="1.0" encoding="utf-8"?>
<inkml:ink xmlns:inkml="http://www.w3.org/2003/InkML">
  <annotation type="ScanImages2ExtractSignatures">1</annotation>
  <annotation type="ScanImagesWidth">505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9:30"/>
    </inkml:context>
    <inkml:brush xml:id="br0">
      <inkml:brushProperty name="width" value="0.0395360514521599" units="cm"/>
      <inkml:brushProperty name="height" value="0.0395360514521599" units="cm"/>
      <inkml:brushProperty name="color" value="#00BFF3"/>
      <inkml:brushProperty name="ignorePressure" value="0"/>
    </inkml:brush>
  </inkml:definitions>
  <inkml:trace contextRef="#ctx0" brushRef="#br0">48450.000000 16450.000000 556,'-22.000000'-19.000000'1,"6.000000"13.000000"21 ,7.000000 12.000000 21,6.000000 13.000000 20,3.000000 12.000000 6,0.000000 13.000000-13,0.000000 12.000000-10,0.000000 13.000000-13,0.000000 10.000000-6,0.000000 10.000000-3,0.000000 10.000000-2,0.000000 9.000000-4,1.000000 9.000000-4,4.000000 9.000000-8,3.000000 10.000000-8,3.000000 10.000000-7,-1.000000-1.000000-10,-2.000000-9.000000-11,-3.000000-10.000000-13,-3.000000-8.000000-13,-2.000000-15.000000-5,0.000000-19.000000 1,0.000000-18.000000 0,0.000000-19.000000 0</inkml:trace>
</inkml:ink>
</file>

<file path=ppt/ink/ink195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1:28"/>
    </inkml:context>
    <inkml:brush xml:id="br0">
      <inkml:brushProperty name="width" value="0.0352219119668007" units="cm"/>
      <inkml:brushProperty name="height" value="0.0352219119668007" units="cm"/>
      <inkml:brushProperty name="color" value="#000000"/>
      <inkml:brushProperty name="ignorePressure" value="0"/>
    </inkml:brush>
  </inkml:definitions>
  <inkml:trace contextRef="#ctx0" brushRef="#br0">58650.000000 8450.000000 624,'-30.000000'34.000000'130,"-9.000000"19.000000"-31 ,-10.000000 19.000000-32,-8.000000 19.000000-31,-8.000000 10.000000-18,-2.000000 4.000000-5,-3.000000 3.000000-5,-3.000000 3.000000-4,-1.000000-2.000000-3,4.000000-6.000000-2,3.000000-6.000000 0,3.000000-6.000000-1,3.000000-4.000000-1,3.000000 1.000000 0,3.000000-1.000000-2,4.000000 1.000000 0,5.000000-7.000000-1,10.000000-12.000000-1,10.000000-13.000000-2,9.000000-12.000000-1,10.000000-15.000000-8,14.000000-15.000000-13,11.000000-15.000000-14,14.000000-16.000000-14,7.000000-15.000000-3,3.000000-11.000000 7,3.000000-14.000000 7,4.000000-11.000000 7,-1.000000-9.000000 7,-3.000000-3.000000 8,-3.000000-3.000000 7,-2.000000-2.000000 7,-5.000000 5.000000 4,-2.000000 16.000000 2,-3.000000 15.000000 2,-3.000000 17.000000 2</inkml:trace>
</inkml:ink>
</file>

<file path=ppt/ink/ink19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1:29"/>
    </inkml:context>
    <inkml:brush xml:id="br0">
      <inkml:brushProperty name="width" value="0.0439260601997375" units="cm"/>
      <inkml:brushProperty name="height" value="0.0439260601997375" units="cm"/>
      <inkml:brushProperty name="color" value="#000000"/>
      <inkml:brushProperty name="ignorePressure" value="0"/>
    </inkml:brush>
  </inkml:definitions>
  <inkml:trace contextRef="#ctx0" brushRef="#br0">58350.000000 8900.000000 500,'25.000000'-30.000000'0,"0.000000"-9.000000"-3 ,0.000000-10.000000-1,0.000000-8.000000-1,-2.000000 0.000000 1,-3.000000 14.000000 7,-3.000000 11.000000 5,-2.000000 14.000000 6,-1.000000 13.000000 4,3.000000 16.000000 3,3.000000 15.000000 4,4.000000 17.000000 2,-1.000000 8.000000 3,-3.000000 4.000000 0,-3.000000 3.000000 2,-2.000000 3.000000 1,-5.000000-1.000000-2,-2.000000-2.000000-2,-3.000000-3.000000-4,-3.000000-3.000000-3,2.000000-4.000000-3,10.000000-3.000000-3,10.000000-3.000000-2,9.000000-2.000000-2,7.000000-14.000000-7,7.000000-21.000000-10,6.000000-22.000000-9,7.000000-22.000000-9,0.000000-13.000000-5,-2.000000-3.000000 1,-3.000000-3.000000 1,-3.000000-2.000000 0,-6.000000-1.000000 1,-5.000000 3.000000 3,-7.000000 3.000000 2,-5.000000 4.000000 2,-4.000000 4.000000 4,0.000000 6.000000 7,0.000000 7.000000 5,0.000000 6.000000 7,-4.000000 10.000000 6,-5.000000 17.000000 6,-7.000000 15.000000 5,-5.000000 16.000000 7,-4.000000 9.000000 1,0.000000 3.000000-3,0.000000 3.000000-1,0.000000 4.000000-2,0.000000 1.000000-2,0.000000 0.000000-2,0.000000 0.000000 0,0.000000 0.000000-2,0.000000 0.000000-2,0.000000 0.000000-1,0.000000 0.000000-2,0.000000 0.000000-2,0.000000 1.000000-1,0.000000 4.000000-2,0.000000 3.000000-2,0.000000 3.000000 0,0.000000-2.000000-3,0.000000-6.000000-5,0.000000-6.000000-3,0.000000-6.000000-4,1.000000-2.000000-1,4.000000 3.000000 1,3.000000 3.000000 1,3.000000 4.000000 1,-1.000000-1.000000-6,-2.000000-3.000000-11,-3.000000-3.000000-14,-3.000000-2.000000-11</inkml:trace>
</inkml:ink>
</file>

<file path=ppt/ink/ink19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1:29"/>
    </inkml:context>
    <inkml:brush xml:id="br0">
      <inkml:brushProperty name="width" value="0.0369719415903091" units="cm"/>
      <inkml:brushProperty name="height" value="0.0369719415903091" units="cm"/>
      <inkml:brushProperty name="color" value="#000000"/>
      <inkml:brushProperty name="ignorePressure" value="0"/>
    </inkml:brush>
  </inkml:definitions>
  <inkml:trace contextRef="#ctx0" brushRef="#br0">60450.000000 8950.000000 595,'93.000000'0.000000'121,"-11.000000"0.000000"-26 ,-14.000000 0.000000-28,-11.000000 0.000000-28,-6.000000 0.000000-15,4.000000 0.000000-4,3.000000 0.000000-4,3.000000 0.000000-4,-2.000000 0.000000-4,-6.000000 0.000000-5,-6.000000 0.000000-5,-6.000000 0.000000-5,-4.000000 4.000000-11,1.000000 10.000000-19,-1.000000 10.000000-18,1.000000 9.000000-18</inkml:trace>
</inkml:ink>
</file>

<file path=ppt/ink/ink19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1:30"/>
    </inkml:context>
    <inkml:brush xml:id="br0">
      <inkml:brushProperty name="width" value="0.0355291999876499" units="cm"/>
      <inkml:brushProperty name="height" value="0.0355291999876499" units="cm"/>
      <inkml:brushProperty name="color" value="#000000"/>
      <inkml:brushProperty name="ignorePressure" value="0"/>
    </inkml:brush>
  </inkml:definitions>
  <inkml:trace contextRef="#ctx0" brushRef="#br0">60400.000000 9600.000000 619,'-47.000000'21.000000'0,"6.000000"-5.000000"0 ,7.000000-7.000000-1,6.000000-5.000000 1,12.000000-4.000000 9,19.000000 0.000000 19,19.000000 0.000000 19,19.000000 0.000000 19,10.000000 1.000000 3,4.000000 4.000000-12,3.000000 3.000000-13,3.000000 3.000000-13,1.000000 1.000000-11,1.000000 1.000000-10,-1.000000-1.000000-9,1.000000 1.000000-11,-1.000000 1.000000-8,1.000000 3.000000-9,-1.000000 3.000000-9,1.000000 4.000000-8,-6.000000-3.000000-4,-8.000000-5.000000 2,-10.000000-7.000000 2,-9.000000-5.000000 2,-5.000000-3.000000 3,0.000000 4.000000 3,0.000000 3.000000 4,0.000000 3.000000 4</inkml:trace>
</inkml:ink>
</file>

<file path=ppt/ink/ink195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1:31"/>
    </inkml:context>
    <inkml:brush xml:id="br0">
      <inkml:brushProperty name="width" value="0.040020227432251" units="cm"/>
      <inkml:brushProperty name="height" value="0.040020227432251" units="cm"/>
      <inkml:brushProperty name="color" value="#000000"/>
      <inkml:brushProperty name="ignorePressure" value="0"/>
    </inkml:brush>
  </inkml:definitions>
  <inkml:trace contextRef="#ctx0" brushRef="#br0">62900.000000 8450.000000 549,'-24.000000'95.000000'99,"4.000000"-9.000000"-20 ,3.000000-10.000000-21,3.000000-8.000000-20,1.000000-4.000000-11,1.000000 3.000000-3,-1.000000 3.000000-3,1.000000 4.000000-3,-1.000000-1.000000-2,1.000000-3.000000-2,-1.000000-3.000000-1,1.000000-2.000000-3,1.000000-5.000000-1,3.000000-2.000000-1,3.000000-3.000000-1,4.000000-3.000000-1,2.000000-2.000000-3,4.000000 0.000000-3,3.000000 0.000000-5,3.000000 0.000000-3,1.000000-2.000000-4,1.000000-3.000000-2,-1.000000-3.000000-2,1.000000-2.000000-3,-7.000000-5.000000-1,-12.000000-2.000000 0,-13.000000-3.000000 1,-12.000000-3.000000-1,-10.000000-2.000000 2,-6.000000 0.000000 4,-6.000000 0.000000 1,-6.000000 0.000000 4,-6.000000 0.000000 0,-2.000000 0.000000-4,-3.000000 0.000000-2,-3.000000 0.000000-3,-1.000000-4.000000-3,4.000000-5.000000 0,3.000000-7.000000-2,3.000000-5.000000-1,6.000000-8.000000-2,9.000000-5.000000-2,10.000000-7.000000-3,10.000000-5.000000-3,5.000000-3.000000 3,4.000000 4.000000 6,3.000000 3.000000 6,3.000000 3.000000 7</inkml:trace>
</inkml:ink>
</file>

<file path=ppt/ink/ink195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1:31"/>
    </inkml:context>
    <inkml:brush xml:id="br0">
      <inkml:brushProperty name="width" value="0.0328375697135925" units="cm"/>
      <inkml:brushProperty name="height" value="0.0328375697135925" units="cm"/>
      <inkml:brushProperty name="color" value="#000000"/>
      <inkml:brushProperty name="ignorePressure" value="0"/>
    </inkml:brush>
  </inkml:definitions>
  <inkml:trace contextRef="#ctx0" brushRef="#br0">62650.000000 9000.000000 669,'50.000000'0.000000'22,"0.000000"0.000000"7 ,0.000000 0.000000 8,0.000000 0.000000 8,-2.000000 0.000000 2,-3.000000 0.000000-6,-3.000000 0.000000-3,-2.000000 0.000000-6,-1.000000 3.000000-7,3.000000 6.000000-12,3.000000 7.000000-11,4.000000 6.000000-13,-4.000000 3.000000-4,-9.000000 0.000000 0,-10.000000 0.000000 1,-8.000000 0.000000 0,-6.000000 0.000000-3,1.000000 0.000000-8,-1.000000 0.000000-6,1.000000 0.000000-7</inkml:trace>
</inkml:ink>
</file>

<file path=ppt/ink/ink195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1:31"/>
    </inkml:context>
    <inkml:brush xml:id="br0">
      <inkml:brushProperty name="width" value="0.0452097244560719" units="cm"/>
      <inkml:brushProperty name="height" value="0.0452097244560719" units="cm"/>
      <inkml:brushProperty name="color" value="#000000"/>
      <inkml:brushProperty name="ignorePressure" value="0"/>
    </inkml:brush>
  </inkml:definitions>
  <inkml:trace contextRef="#ctx0" brushRef="#br0">64200.000000 8350.000000 486,'-46.000000'-19.000000'92,"10.000000"13.000000"-19 ,10.000000 12.000000-19,9.000000 13.000000-19,6.000000 10.000000-9,3.000000 10.000000-1,3.000000 10.000000-2,4.000000 9.000000-1,-3.000000 7.000000-2,-5.000000 7.000000-1,-7.000000 6.000000-2,-5.000000 7.000000-2,-3.000000 4.000000-1,4.000000 3.000000-1,3.000000 3.000000-1,3.000000 4.000000 0,1.000000-3.000000-2,1.000000-5.000000-1,-1.000000-7.000000-3,1.000000-5.000000-2,1.000000-8.000000 0,3.000000-5.000000-1,3.000000-7.000000 0,4.000000-5.000000-1,5.000000-4.000000-2,10.000000 0.000000-7,10.000000 0.000000-7,9.000000 0.000000-7,-10.000000-4.000000-6,-28.000000-5.000000-6,-28.000000-7.000000-7,-27.000000-5.000000-6,-15.000000-6.000000 1,0.000000-3.000000 7,0.000000-3.000000 7,0.000000-2.000000 8,3.000000-6.000000 2,6.000000-6.000000-1,7.000000-6.000000-2,6.000000-6.000000-2,6.000000-7.000000 0,6.000000-6.000000 2,7.000000-6.000000 1,6.000000-6.000000 1,4.000000-2.000000 1,4.000000 3.000000 2,3.000000 3.000000 2,3.000000 4.000000 1</inkml:trace>
</inkml:ink>
</file>

<file path=ppt/ink/ink19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1:32"/>
    </inkml:context>
    <inkml:brush xml:id="br0">
      <inkml:brushProperty name="width" value="0.035580039024353" units="cm"/>
      <inkml:brushProperty name="height" value="0.035580039024353" units="cm"/>
      <inkml:brushProperty name="color" value="#000000"/>
      <inkml:brushProperty name="ignorePressure" value="0"/>
    </inkml:brush>
  </inkml:definitions>
  <inkml:trace contextRef="#ctx0" brushRef="#br0">63950.000000 8600.000000 618,'23.000000'-27.000000'-1,"-3.000000"-3.000000"0 ,-3.000000-3.000000-1,-2.000000-2.000000-1,2.000000-3.000000 5,9.000000 1.000000 13,10.000000-1.000000 11,10.000000 1.000000 11,4.000000 2.000000 7,0.000000 7.000000 0,0.000000 6.000000 0,0.000000 7.000000 0,0.000000 4.000000-5,0.000000 3.000000-8,0.000000 3.000000-10,0.000000 4.000000-10,0.000000 4.000000-4,0.000000 6.000000 1,0.000000 7.000000-1,0.000000 6.000000 1,-2.000000 3.000000-7,-3.000000 0.000000-14,-3.000000 0.000000-13,-2.000000 0.000000-13</inkml:trace>
</inkml:ink>
</file>

<file path=ppt/ink/ink1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2:59"/>
    </inkml:context>
    <inkml:brush xml:id="br0">
      <inkml:brushProperty name="width" value="0.0375956743955612" units="cm"/>
      <inkml:brushProperty name="height" value="0.0375956743955612" units="cm"/>
      <inkml:brushProperty name="color" value="#00BFF3"/>
      <inkml:brushProperty name="ignorePressure" value="0"/>
    </inkml:brush>
  </inkml:definitions>
  <inkml:trace contextRef="#ctx0" brushRef="#br0">63050.000000 31950.000000 585,'-38.000000'1.000000'-2,"26.000000"4.000000"24 ,24.000000 3.000000 23,26.000000 3.000000 23,15.000000-1.000000 5,6.000000-2.000000-13,7.000000-3.000000-14,6.000000-3.000000-14,3.000000-4.000000-9,0.000000-3.000000-4,0.000000-3.000000-5,0.000000-2.000000-4,-2.000000-1.000000-6,-3.000000 3.000000-3,-3.000000 3.000000-6,-2.000000 4.000000-4,-3.000000 1.000000-4,1.000000 0.000000-2,-1.000000 0.000000-3,1.000000 0.000000-2,1.000000 0.000000 0,3.000000 0.000000 1,3.000000 0.000000 2,4.000000 0.000000 2,-3.000000 0.000000-1,-5.000000 0.000000-3,-7.000000 0.000000-2,-5.000000 0.000000-4,-8.000000 0.000000-3,-5.000000 0.000000-7,-7.000000 0.000000-5,-5.000000 0.000000-5,-6.000000 1.000000 1,-3.000000 4.000000 7,-3.000000 3.000000 9,-2.000000 3.000000 8</inkml:trace>
</inkml:ink>
</file>

<file path=ppt/ink/ink19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1:32"/>
    </inkml:context>
    <inkml:brush xml:id="br0">
      <inkml:brushProperty name="width" value="0.0373699814081192" units="cm"/>
      <inkml:brushProperty name="height" value="0.0373699814081192" units="cm"/>
      <inkml:brushProperty name="color" value="#000000"/>
      <inkml:brushProperty name="ignorePressure" value="0"/>
    </inkml:brush>
  </inkml:definitions>
  <inkml:trace contextRef="#ctx0" brushRef="#br0">64650.000000 9250.000000 588,'-16.000000'21.000000'100,"19.000000"-5.000000"-19 ,19.000000-7.000000-18,19.000000-5.000000-20,12.000000-4.000000-10,6.000000 0.000000-5,7.000000 0.000000-5,6.000000 0.000000-3,6.000000 0.000000-6,6.000000 0.000000-8,7.000000 0.000000-6,6.000000 0.000000-8,1.000000-2.000000-5,-3.000000-3.000000-3,-3.000000-3.000000-4,-2.000000-2.000000-3,-8.000000-1.000000-4,-8.000000 3.000000-4,-10.000000 3.000000-4,-9.000000 4.000000-4,-10.000000 4.000000-3,-9.000000 6.000000-4,-10.000000 7.000000-1,-8.000000 6.000000-4</inkml:trace>
</inkml:ink>
</file>

<file path=ppt/ink/ink19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1:32"/>
    </inkml:context>
    <inkml:brush xml:id="br0">
      <inkml:brushProperty name="width" value="0.0427736230194569" units="cm"/>
      <inkml:brushProperty name="height" value="0.0427736230194569" units="cm"/>
      <inkml:brushProperty name="color" value="#000000"/>
      <inkml:brushProperty name="ignorePressure" value="0"/>
    </inkml:brush>
  </inkml:definitions>
  <inkml:trace contextRef="#ctx0" brushRef="#br0">65500.000000 8500.000000 514,'0.000000'-32.000000'70,"0.000000"39.000000"0 ,0.000000 36.000000 2,0.000000 39.000000 1,0.000000 21.000000-7,0.000000 6.000000-14,0.000000 7.000000-13,0.000000 6.000000-14,-4.000000 6.000000-12,-5.000000 6.000000-8,-7.000000 7.000000-8,-5.000000 6.000000-8,-4.000000 4.000000-10,0.000000 4.000000-13,0.000000 3.000000-13,0.000000 3.000000-11,1.000000-16.000000-1,4.000000-34.000000 11,3.000000-35.000000 11,3.000000-33.000000 11,3.000000-17.000000 2,3.000000 4.000000-6,3.000000 3.000000-5,4.000000 3.000000-7</inkml:trace>
</inkml:ink>
</file>

<file path=ppt/ink/ink196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1:33"/>
    </inkml:context>
    <inkml:brush xml:id="br0">
      <inkml:brushProperty name="width" value="0.0372775606811047" units="cm"/>
      <inkml:brushProperty name="height" value="0.0372775606811047" units="cm"/>
      <inkml:brushProperty name="color" value="#000000"/>
      <inkml:brushProperty name="ignorePressure" value="0"/>
    </inkml:brush>
  </inkml:definitions>
  <inkml:trace contextRef="#ctx0" brushRef="#br0">67300.000000 8500.000000 590,'71.000000'-46.000000'80,"-5.000000"10.000000"-12 ,-7.000000 10.000000-14,-5.000000 9.000000-12,-4.000000 6.000000-8,0.000000 3.000000-3,0.000000 3.000000-3,0.000000 4.000000-3,-4.000000 10.000000-4,-5.000000 19.000000-6,-7.000000 19.000000-6,-5.000000 19.000000-6,-12.000000 10.000000-5,-16.000000 4.000000-1,-15.000000 3.000000-2,-15.000000 3.000000-2,-14.000000 1.000000-3,-8.000000 1.000000-6,-10.000000-1.000000-5,-9.000000 1.000000-6,-5.000000-4.000000-1,0.000000-6.000000 1,0.000000-6.000000 2,0.000000-6.000000 2,3.000000-9.000000 4,6.000000-8.000000 4,7.000000-10.000000 6,6.000000-9.000000 6,6.000000-5.000000 4,6.000000 0.000000 5,7.000000 0.000000 4,6.000000 0.000000 6,13.000000-4.000000 3,23.000000-5.000000 2,22.000000-7.000000 3,22.000000-5.000000 3,12.000000-4.000000-2,3.000000 0.000000-7,3.000000 0.000000-6,4.000000 0.000000-6,1.000000-4.000000-4,0.000000-5.000000-3,0.000000-7.000000-2,0.000000-5.000000-2,-2.000000-3.000000-4,-3.000000 4.000000-5,-3.000000 3.000000-5,-2.000000 3.000000-4,-5.000000-1.000000-7,-2.000000-2.000000-5,-3.000000-3.000000-5,-3.000000-3.000000-7,-6.000000-2.000000 0,-5.000000 0.000000 3,-7.000000 0.000000 3,-5.000000 0.000000 4</inkml:trace>
</inkml:ink>
</file>

<file path=ppt/ink/ink196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1:33"/>
    </inkml:context>
    <inkml:brush xml:id="br0">
      <inkml:brushProperty name="width" value="0.048478938639164" units="cm"/>
      <inkml:brushProperty name="height" value="0.048478938639164" units="cm"/>
      <inkml:brushProperty name="color" value="#000000"/>
      <inkml:brushProperty name="ignorePressure" value="0"/>
    </inkml:brush>
  </inkml:definitions>
  <inkml:trace contextRef="#ctx0" brushRef="#br0">68950.000000 7750.000000 453,'42.000000'-82.000000'32,"-16.000000"39.000000"13 ,-15.000000 36.000000 13,-15.000000 39.000000 12,-12.000000 22.000000 1,-6.000000 10.000000-12,-6.000000 10.000000-11,-6.000000 9.000000-13,-4.000000 7.000000-8,1.000000 7.000000-4,-1.000000 6.000000-5,1.000000 7.000000-4,-3.000000 4.000000-3,-2.000000 3.000000-1,-3.000000 3.000000-3,-3.000000 4.000000-1,1.000000-3.000000-1,6.000000-5.000000-1,7.000000-7.000000-2,6.000000-5.000000 0,4.000000-11.000000-3,4.000000-11.000000-3,3.000000-14.000000-2,3.000000-11.000000-4,9.000000-11.000000-4,16.000000-5.000000-4,15.000000-7.000000-5,17.000000-5.000000-5,10.000000-14.000000-3,6.000000-18.000000 1,7.000000-19.000000 0,6.000000-18.000000 1,1.000000-14.000000 1,-3.000000-5.000000 2,-3.000000-7.000000 4,-2.000000-5.000000 2,-5.000000-6.000000 3,-2.000000-3.000000 4,-3.000000-3.000000 5,-3.000000-2.000000 3,-9.000000 2.000000 2,-11.000000 9.000000 1,-14.000000 10.000000 0,-11.000000 10.000000 0,-11.000000 8.000000 1,-5.000000 10.000000 1,-7.000000 10.000000 0,-5.000000 9.000000 1,-8.000000 6.000000 0,-5.000000 3.000000-2,-7.000000 3.000000-1,-5.000000 4.000000-1,-4.000000 5.000000-2,0.000000 10.000000-3,0.000000 10.000000-2,0.000000 9.000000-2,4.000000 2.000000-4,10.000000-2.000000-6,10.000000-3.000000-4,9.000000-3.000000-7,7.000000-4.000000 1,7.000000-3.000000 4,6.000000-3.000000 5,7.000000-2.000000 5</inkml:trace>
</inkml:ink>
</file>

<file path=ppt/ink/ink1964.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1:34"/>
    </inkml:context>
    <inkml:brush xml:id="br0">
      <inkml:brushProperty name="width" value="0.0421826504170895" units="cm"/>
      <inkml:brushProperty name="height" value="0.0421826504170895" units="cm"/>
      <inkml:brushProperty name="color" value="#000000"/>
      <inkml:brushProperty name="ignorePressure" value="0"/>
    </inkml:brush>
  </inkml:definitions>
  <inkml:trace contextRef="#ctx0" brushRef="#br0">70200.000000 8400.000000 521,'68.000000'-52.000000'3,"-11.000000"-3.000000"5 ,-14.000000-3.000000 5,-11.000000-2.000000 6,-11.000000 2.000000 2,-5.000000 9.000000-1,-7.000000 10.000000-1,-5.000000 10.000000 0,-11.000000 4.000000-1,-11.000000 0.000000 2,-14.000000 0.000000 1,-11.000000 0.000000 2,-6.000000 4.000000 0,4.000000 10.000000-2,3.000000 10.000000-2,3.000000 9.000000-2,-1.000000 6.000000-2,-2.000000 3.000000-1,-3.000000 3.000000-1,-3.000000 4.000000-3,2.000000 2.000000 1,10.000000 4.000000-1,10.000000 3.000000 0,9.000000 3.000000 0,6.000000 1.000000 0,3.000000 1.000000-1,3.000000-1.000000 0,4.000000 1.000000 0,4.000000 2.000000-1,6.000000 7.000000-1,7.000000 6.000000 0,6.000000 7.000000-1,4.000000 4.000000 0,4.000000 3.000000-1,3.000000 3.000000 0,3.000000 4.000000 0,-1.000000 1.000000-1,-2.000000 0.000000 0,-3.000000 0.000000-1,-3.000000 0.000000-1,-4.000000 0.000000 0,-3.000000 0.000000-1,-3.000000 0.000000-2,-2.000000 0.000000 0,-5.000000-2.000000-1,-2.000000-3.000000 0,-3.000000-3.000000 0,-3.000000-2.000000 1,-7.000000-5.000000-1,-9.000000-2.000000-3,-10.000000-3.000000-3,-8.000000-3.000000-3,-8.000000-6.000000-1,-2.000000-5.000000-3,-3.000000-7.000000-2,-3.000000-5.000000-2,-2.000000-8.000000-1,0.000000-5.000000 4,0.000000-7.000000 1,0.000000-5.000000 2,3.000000-8.000000 3,6.000000-5.000000 2,7.000000-7.000000 3,6.000000-5.000000 3,7.000000-11.000000 1,10.000000-11.000000 0,10.000000-14.000000 2,9.000000-11.000000 0,12.000000-12.000000-1,16.000000-9.000000-3,15.000000-10.000000-4,17.000000-8.000000-3,8.000000-4.000000-1,4.000000 3.000000 0,3.000000 3.000000 1,3.000000 4.000000 0,1.000000 4.000000-5,1.000000 6.000000-10,-1.000000 7.000000-10,1.000000 6.000000-11</inkml:trace>
</inkml:ink>
</file>

<file path=ppt/ink/ink19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1:34"/>
    </inkml:context>
    <inkml:brush xml:id="br0">
      <inkml:brushProperty name="width" value="0.0326530560851097" units="cm"/>
      <inkml:brushProperty name="height" value="0.0326530560851097" units="cm"/>
      <inkml:brushProperty name="color" value="#000000"/>
      <inkml:brushProperty name="ignorePressure" value="0"/>
    </inkml:brush>
  </inkml:definitions>
  <inkml:trace contextRef="#ctx0" brushRef="#br0">70900.000000 8900.000000 673,'28.000000'-24.000000'5,"6.000000"4.000000"11 ,7.000000 3.000000 10,6.000000 3.000000 9,3.000000 4.000000 6,0.000000 7.000000-2,0.000000 6.000000 0,0.000000 7.000000-2,0.000000 4.000000-5,0.000000 3.000000-7,0.000000 3.000000-8,0.000000 4.000000-7,0.000000-1.000000-6,0.000000-3.000000-3,0.000000-3.000000-4,0.000000-2.000000-3,-2.000000-5.000000 0,-3.000000-2.000000 4,-3.000000-3.000000 4,-2.000000-3.000000 4</inkml:trace>
</inkml:ink>
</file>

<file path=ppt/ink/ink196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1:34"/>
    </inkml:context>
    <inkml:brush xml:id="br0">
      <inkml:brushProperty name="width" value="0.0411029048264027" units="cm"/>
      <inkml:brushProperty name="height" value="0.0411029048264027" units="cm"/>
      <inkml:brushProperty name="color" value="#000000"/>
      <inkml:brushProperty name="ignorePressure" value="0"/>
    </inkml:brush>
  </inkml:definitions>
  <inkml:trace contextRef="#ctx0" brushRef="#br0">72050.000000 8050.000000 535,'90.000000'0.000000'5,"-18.000000"0.000000"12 ,-19.000000 0.000000 10,-18.000000 0.000000 11,-9.000000 3.000000 4,4.000000 6.000000-2,3.000000 7.000000-4,3.000000 6.000000-2,1.000000 4.000000-3,1.000000 4.000000-2,-1.000000 3.000000-1,1.000000 3.000000-4,-4.000000 6.000000-2,-6.000000 9.000000-4,-6.000000 10.000000-4,-6.000000 10.000000-3,-7.000000 5.000000-3,-6.000000 4.000000 1,-6.000000 3.000000 0,-6.000000 3.000000 1,-9.000000-1.000000-1,-8.000000-2.000000-5,-10.000000-3.000000-5,-9.000000-3.000000-4,-7.000000-4.000000-6,-3.000000-3.000000-8,-3.000000-3.000000-8,-2.000000-2.000000-7,0.000000-8.000000-3,7.000000-8.000000 3,6.000000-10.000000 4,7.000000-9.000000 4,4.000000-9.000000 5,3.000000-5.000000 6,3.000000-7.000000 7,4.000000-5.000000 6,10.000000-4.000000 5,19.000000 0.000000 4,19.000000 0.000000 2,19.000000 0.000000 4,13.000000-4.000000 1,10.000000-5.000000-3,10.000000-7.000000-1,9.000000-5.000000-3,4.000000-3.000000-3,1.000000 4.000000-4,-1.000000 3.000000-5,1.000000 3.000000-3,-4.000000 1.000000-2,-6.000000 1.000000 1,-6.000000-1.000000-1,-6.000000 1.000000 2,-7.000000 1.000000-3,-6.000000 3.000000-6,-6.000000 3.000000-5,-6.000000 4.000000-6</inkml:trace>
</inkml:ink>
</file>

<file path=ppt/ink/ink196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1:35"/>
    </inkml:context>
    <inkml:brush xml:id="br0">
      <inkml:brushProperty name="width" value="0.0444504432380199" units="cm"/>
      <inkml:brushProperty name="height" value="0.0444504432380199" units="cm"/>
      <inkml:brushProperty name="color" value="#000000"/>
      <inkml:brushProperty name="ignorePressure" value="0"/>
    </inkml:brush>
  </inkml:definitions>
  <inkml:trace contextRef="#ctx0" brushRef="#br0">73700.000000 7700.000000 494,'95.000000'4.000000'9,"-9.000000"10.000000"17 ,-10.000000 10.000000 16,-8.000000 9.000000 18,-6.000000 7.000000 5,1.000000 7.000000-8,-1.000000 6.000000-8,1.000000 7.000000-7,-3.000000 5.000000-6,-2.000000 7.000000-7,-3.000000 6.000000-5,-3.000000 7.000000-6,-7.000000 7.000000-4,-9.000000 9.000000-2,-10.000000 10.000000-2,-8.000000 10.000000-2,-12.000000 2.000000-3,-12.000000-3.000000-6,-13.000000-3.000000-5,-12.000000-2.000000-4,-15.000000-5.000000-3,-15.000000-2.000000-1,-15.000000-3.000000 1,-16.000000-3.000000 0,-2.000000-9.000000-3,13.000000-11.000000-5,12.000000-14.000000-5,13.000000-11.000000-6,7.000000-11.000000-9,4.000000-5.000000-10,3.000000-7.000000-10,3.000000-5.000000-12</inkml:trace>
</inkml:ink>
</file>

<file path=ppt/ink/ink196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1:35"/>
    </inkml:context>
    <inkml:brush xml:id="br0">
      <inkml:brushProperty name="width" value="0.0413780473172665" units="cm"/>
      <inkml:brushProperty name="height" value="0.0413780473172665" units="cm"/>
      <inkml:brushProperty name="color" value="#000000"/>
      <inkml:brushProperty name="ignorePressure" value="0"/>
    </inkml:brush>
  </inkml:definitions>
  <inkml:trace contextRef="#ctx0" brushRef="#br0">67650.000000 7450.000000 531,'-27.000000'-22.000000'4,"-3.000000"6.000000"6 ,-3.000000 7.000000 8,-2.000000 6.000000 7,-3.000000 7.000000 4,1.000000 10.000000 0,-1.000000 10.000000-1,1.000000 9.000000 1,-6.000000 13.000000-2,-8.000000 20.000000-1,-10.000000 18.000000-2,-9.000000 20.000000-2,-4.000000 13.000000-1,4.000000 9.000000 1,3.000000 10.000000 1,3.000000 10.000000 1,1.000000 5.000000-2,1.000000 4.000000-4,-1.000000 3.000000-4,1.000000 3.000000-4,2.000000-1.000000-2,7.000000-2.000000 1,6.000000-3.000000 1,7.000000-3.000000 1,8.000000-10.000000-6,14.000000-16.000000-12,11.000000-15.000000-13,14.000000-15.000000-12,10.000000-12.000000-5,9.000000-6.000000 6,10.000000-6.000000 6,10.000000-6.000000 4,2.000000-10.000000-5,-3.000000-12.000000-14,-3.000000-13.000000-15,-2.000000-12.000000-15</inkml:trace>
</inkml:ink>
</file>

<file path=ppt/ink/ink1969.xml><?xml version="1.0" encoding="utf-8"?>
<inkml:ink xmlns:inkml="http://www.w3.org/2003/InkML">
  <annotation type="ScanImages2ExtractSignatures">1</annotation>
  <annotation type="ScanImagesWidth">1912627456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1:36"/>
    </inkml:context>
    <inkml:brush xml:id="br0">
      <inkml:brushProperty name="width" value="0.0390507131814957" units="cm"/>
      <inkml:brushProperty name="height" value="0.0390507131814957" units="cm"/>
      <inkml:brushProperty name="color" value="#000000"/>
      <inkml:brushProperty name="ignorePressure" value="0"/>
    </inkml:brush>
  </inkml:definitions>
  <inkml:trace contextRef="#ctx0" brushRef="#br0">75400.000000 8700.000000 563,'-19.000000'-24.000000'76,"13.000000"4.000000"-13 ,12.000000 3.000000-14,13.000000 3.000000-14,9.000000 3.000000-8,6.000000 3.000000-1,7.000000 3.000000-3,6.000000 4.000000-2,9.000000-3.000000-2,13.000000-5.000000 1,12.000000-7.000000 0,13.000000-5.000000 0,1.000000-1.000000-3,-9.000000 6.000000-5,-10.000000 7.000000-5,-8.000000 6.000000-5,-8.000000 4.000000-7,-2.000000 4.000000-5,-3.000000 3.000000-8,-3.000000 3.000000-6,-4.000000 1.000000-6,-3.000000 1.000000-6,-3.000000-1.000000-7,-2.000000 1.000000-5</inkml:trace>
</inkml:ink>
</file>

<file path=ppt/ink/ink1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3:01"/>
    </inkml:context>
    <inkml:brush xml:id="br0">
      <inkml:brushProperty name="width" value="0.0248797535896301" units="cm"/>
      <inkml:brushProperty name="height" value="0.0248797535896301" units="cm"/>
      <inkml:brushProperty name="color" value="#00BFF3"/>
      <inkml:brushProperty name="ignorePressure" value="0"/>
    </inkml:brush>
  </inkml:definitions>
  <inkml:trace contextRef="#ctx0" brushRef="#br0">65600.000000 31300.000000 884,'0.000000'-47.000000'-16,"0.000000"6.000000"16 ,0.000000 7.000000 18,0.000000 6.000000 17,-4.000000 6.000000 2,-5.000000 6.000000-11,-7.000000 7.000000-12,-5.000000 6.000000-12</inkml:trace>
</inkml:ink>
</file>

<file path=ppt/ink/ink1970.xml><?xml version="1.0" encoding="utf-8"?>
<inkml:ink xmlns:inkml="http://www.w3.org/2003/InkML">
  <annotation type="ScanImages2ExtractSignatures">1</annotation>
  <annotation type="ScanImagesWidth">1912627456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1:36"/>
    </inkml:context>
    <inkml:brush xml:id="br0">
      <inkml:brushProperty name="width" value="0.0429081059992313" units="cm"/>
      <inkml:brushProperty name="height" value="0.0429081059992313" units="cm"/>
      <inkml:brushProperty name="color" value="#000000"/>
      <inkml:brushProperty name="ignorePressure" value="0"/>
    </inkml:brush>
  </inkml:definitions>
  <inkml:trace contextRef="#ctx0" brushRef="#br0">76150.000000 7750.000000 512,'-22.000000'-58.000000'12,"6.000000"34.000000"25 ,7.000000 35.000000 23,6.000000 35.000000 25,1.000000 24.000000 3,-3.000000 16.000000-17,-3.000000 15.000000-16,-2.000000 17.000000-17,-3.000000 8.000000-14,1.000000 4.000000-10,-1.000000 3.000000-10,1.000000 3.000000-11,-3.000000 1.000000-4,-2.000000 1.000000 2,-3.000000-1.000000 3,-3.000000 1.000000 0,-1.000000-4.000000-6,4.000000-6.000000-15,3.000000-6.000000-16,3.000000-6.000000-16,1.000000-15.000000-6,1.000000-21.000000 1,-1.000000-22.000000 1,1.000000-22.000000 3</inkml:trace>
</inkml:ink>
</file>

<file path=ppt/ink/ink1971.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1:37"/>
    </inkml:context>
    <inkml:brush xml:id="br0">
      <inkml:brushProperty name="width" value="0.0351528078317642" units="cm"/>
      <inkml:brushProperty name="height" value="0.0351528078317642" units="cm"/>
      <inkml:brushProperty name="color" value="#000000"/>
      <inkml:brushProperty name="ignorePressure" value="0"/>
    </inkml:brush>
  </inkml:definitions>
  <inkml:trace contextRef="#ctx0" brushRef="#br0">77350.000000 7750.000000 625,'31.000000'-24.000000'1,"13.000000"4.000000"1 ,12.000000 3.000000 2,13.000000 3.000000 2,-1.000000 7.000000 8,-11.000000 14.000000 18,-14.000000 11.000000 16,-11.000000 14.000000 16,-11.000000 5.000000 2,-5.000000 1.000000-15,-7.000000-1.000000-15,-5.000000 1.000000-15,-9.000000 2.000000-9,-9.000000 7.000000-3,-10.000000 6.000000-3,-8.000000 7.000000-3,-9.000000 2.000000-5,-6.000000 1.000000-4,-6.000000-1.000000-5,-6.000000 1.000000-6,-2.000000-3.000000-1,3.000000-2.000000 2,3.000000-3.000000 0,4.000000-3.000000 2,5.000000-4.000000 1,10.000000-3.000000 2,10.000000-3.000000 1,9.000000-2.000000 1,7.000000-3.000000 4,7.000000 1.000000 5,6.000000-1.000000 4,7.000000 1.000000 6,7.000000-1.000000 1,9.000000 1.000000-1,10.000000-1.000000-3,10.000000 1.000000-1,2.000000-1.000000-1,-3.000000 1.000000-1,-3.000000-1.000000 0,-2.000000 1.000000-2,-6.000000-3.000000 0,-6.000000-2.000000 0,-6.000000-3.000000-1,-6.000000-3.000000 1,-6.000000-1.000000-1,-2.000000 4.000000-2,-3.000000 3.000000-1,-3.000000 3.000000-1,-9.000000-1.000000-3,-11.000000-2.000000-3,-14.000000-3.000000-3,-11.000000-3.000000-4,-6.000000-4.000000-1,4.000000-3.000000-1,3.000000-3.000000 0,3.000000-2.000000-1,3.000000-5.000000-2,3.000000-2.000000-5,3.000000-3.000000-3,4.000000-3.000000-5,2.000000-4.000000 1,4.000000-3.000000 5,3.000000-3.000000 5,3.000000-2.000000 6</inkml:trace>
</inkml:ink>
</file>

<file path=ppt/ink/ink197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1:37"/>
    </inkml:context>
    <inkml:brush xml:id="br0">
      <inkml:brushProperty name="width" value="0.0505011156201363" units="cm"/>
      <inkml:brushProperty name="height" value="0.0505011156201363" units="cm"/>
      <inkml:brushProperty name="color" value="#000000"/>
      <inkml:brushProperty name="ignorePressure" value="0"/>
    </inkml:brush>
  </inkml:definitions>
  <inkml:trace contextRef="#ctx0" brushRef="#br0">78700.000000 7600.000000 435,'23.000000'-18.000000'10,"-3.000000"17.000000"19 ,-3.000000 15.000000 19,-2.000000 16.000000 19,-8.000000 13.000000 4,-8.000000 14.000000-11,-10.000000 11.000000-12,-9.000000 14.000000-11,-4.000000 5.000000-7,4.000000 1.000000-4,3.000000-1.000000-3,3.000000 1.000000-3,3.000000-1.000000-2,3.000000 1.000000-3,3.000000-1.000000-1,4.000000 1.000000-2,1.000000-3.000000-2,0.000000-2.000000-2,0.000000-3.000000-1,0.000000-3.000000-2,0.000000-6.000000-1,0.000000-5.000000-2,0.000000-7.000000-2,0.000000-5.000000 0,-4.000000-4.000000-5,-5.000000 0.000000-7,-7.000000 0.000000-8,-5.000000 0.000000-7,-11.000000-5.000000-3,-11.000000-9.000000 2,-14.000000-10.000000 0,-11.000000-8.000000 2,-7.000000-8.000000 1,0.000000-2.000000 0,0.000000-3.000000 2,0.000000-3.000000 0,1.000000-2.000000 0,4.000000 0.000000-2,3.000000 0.000000-1,3.000000 0.000000-4,7.000000-5.000000 0,14.000000-9.000000-1,11.000000-10.000000 0,14.000000-8.000000-1,5.000000-4.000000 1,1.000000 3.000000 3,-1.000000 3.000000 3,1.000000 4.000000 2</inkml:trace>
</inkml:ink>
</file>

<file path=ppt/ink/ink1973.xml><?xml version="1.0" encoding="utf-8"?>
<inkml:ink xmlns:inkml="http://www.w3.org/2003/InkML">
  <annotation type="ScanImages2ExtractSignatures">1</annotation>
  <annotation type="ScanImagesWidth">50529027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1:37"/>
    </inkml:context>
    <inkml:brush xml:id="br0">
      <inkml:brushProperty name="width" value="0.0367575585842133" units="cm"/>
      <inkml:brushProperty name="height" value="0.0367575585842133" units="cm"/>
      <inkml:brushProperty name="color" value="#000000"/>
      <inkml:brushProperty name="ignorePressure" value="0"/>
    </inkml:brush>
  </inkml:definitions>
  <inkml:trace contextRef="#ctx0" brushRef="#br0">78650.000000 7800.000000 598,'28.000000'-25.000000'2,"6.000000"0.000000"4 ,7.000000 0.000000 3,6.000000 0.000000 5,-1.000000 3.000000 2,-5.000000 6.000000 3,-7.000000 7.000000 3,-5.000000 6.000000 2,-1.000000 1.000000 5,6.000000-3.000000 6,7.000000-3.000000 6,6.000000-2.000000 5,3.000000-1.000000 0,0.000000 3.000000-9,0.000000 3.000000-9,0.000000 4.000000-9,-4.000000 4.000000-11,-5.000000 6.000000-12,-7.000000 7.000000-13,-5.000000 6.000000-12,-8.000000 4.000000-13,-5.000000 4.000000-13,-7.000000 3.000000-11,-5.000000 3.000000-13</inkml:trace>
</inkml:ink>
</file>

<file path=ppt/ink/ink1974.xml><?xml version="1.0" encoding="utf-8"?>
<inkml:ink xmlns:inkml="http://www.w3.org/2003/InkML">
  <annotation type="ScanImages2ExtractSignatures">1</annotation>
  <annotation type="ScanImagesWidth">67240194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1:38"/>
    </inkml:context>
    <inkml:brush xml:id="br0">
      <inkml:brushProperty name="width" value="0.0377581529319286" units="cm"/>
      <inkml:brushProperty name="height" value="0.0377581529319286" units="cm"/>
      <inkml:brushProperty name="color" value="#000000"/>
      <inkml:brushProperty name="ignorePressure" value="0"/>
    </inkml:brush>
  </inkml:definitions>
  <inkml:trace contextRef="#ctx0" brushRef="#br0">79450.000000 8400.000000 582,'3.000000'71.000000'48,"6.000000"-5.000000"5 ,7.000000-7.000000 3,6.000000-5.000000 4,1.000000-4.000000-3,-3.000000 0.000000-8,-3.000000 0.000000-9,-2.000000 0.000000-8,-1.000000-2.000000-13,3.000000-3.000000-15,3.000000-3.000000-16,4.000000-2.000000-15</inkml:trace>
</inkml:ink>
</file>

<file path=ppt/ink/ink197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1:38"/>
    </inkml:context>
    <inkml:brush xml:id="br0">
      <inkml:brushProperty name="width" value="0.0501963160932064" units="cm"/>
      <inkml:brushProperty name="height" value="0.0501963160932064" units="cm"/>
      <inkml:brushProperty name="color" value="#000000"/>
      <inkml:brushProperty name="ignorePressure" value="0"/>
    </inkml:brush>
  </inkml:definitions>
  <inkml:trace contextRef="#ctx0" brushRef="#br0">80350.000000 7600.000000 438,'-44.000000'71.000000'128,"13.000000"-5.000000"-26 ,12.000000-7.000000-24,13.000000-5.000000-26,4.000000 2.000000-15,-3.000000 13.000000-4,-3.000000 12.000000-4,-2.000000 13.000000-4,-1.000000 4.000000-4,3.000000-3.000000-5,3.000000-3.000000-3,4.000000-2.000000-3,2.000000-5.000000-4,4.000000-2.000000-1,3.000000-3.000000-1,3.000000-3.000000-2,1.000000-4.000000-1,1.000000-3.000000-3,-1.000000-3.000000-2,1.000000-2.000000-1,-1.000000-6.000000-3,1.000000-6.000000-1,-1.000000-6.000000-1,1.000000-6.000000-2,-6.000000-2.000000-1,-8.000000 3.000000-2,-10.000000 3.000000-3,-9.000000 4.000000-1,-9.000000-3.000000-2,-5.000000-5.000000-2,-7.000000-7.000000-3,-5.000000-5.000000-2,-4.000000-6.000000 0,0.000000-3.000000-1,0.000000-3.000000 1,0.000000-2.000000 1,-4.000000-5.000000-2,-5.000000-2.000000-3,-7.000000-3.000000-3,-5.000000-3.000000-4,0.000000-4.000000 1,10.000000-3.000000 3,10.000000-3.000000 4,9.000000-2.000000 3</inkml:trace>
</inkml:ink>
</file>

<file path=ppt/ink/ink19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1:38"/>
    </inkml:context>
    <inkml:brush xml:id="br0">
      <inkml:brushProperty name="width" value="0.0296853575855494" units="cm"/>
      <inkml:brushProperty name="height" value="0.0296853575855494" units="cm"/>
      <inkml:brushProperty name="color" value="#000000"/>
      <inkml:brushProperty name="ignorePressure" value="0"/>
    </inkml:brush>
  </inkml:definitions>
  <inkml:trace contextRef="#ctx0" brushRef="#br0">80250.000000 7850.000000 741,'50.000000'-25.000000'34,"0.000000"0.000000"-1 ,0.000000 0.000000-2,0.000000 0.000000-2,0.000000 3.000000-1,0.000000 6.000000-2,0.000000 7.000000-3,0.000000 6.000000-2,-4.000000 4.000000-4,-5.000000 4.000000-6,-7.000000 3.000000-5,-5.000000 3.000000-7,-4.000000 3.000000-14,0.000000 3.000000-19,0.000000 3.000000-22,0.000000 4.000000-19</inkml:trace>
</inkml:ink>
</file>

<file path=ppt/ink/ink1977.xml><?xml version="1.0" encoding="utf-8"?>
<inkml:ink xmlns:inkml="http://www.w3.org/2003/InkML">
  <annotation type="ScanImages2ExtractSignatures">1</annotation>
  <annotation type="ScanImagesWidth">1284627466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1:38"/>
    </inkml:context>
    <inkml:brush xml:id="br0">
      <inkml:brushProperty name="width" value="0.0434985719621181" units="cm"/>
      <inkml:brushProperty name="height" value="0.0434985719621181" units="cm"/>
      <inkml:brushProperty name="color" value="#000000"/>
      <inkml:brushProperty name="ignorePressure" value="0"/>
    </inkml:brush>
  </inkml:definitions>
  <inkml:trace contextRef="#ctx0" brushRef="#br0">81150.000000 7900.000000 505,'48.000000'-2.000000'38,"-3.000000"-3.000000"-1 ,-3.000000-3.000000-1,-2.000000-2.000000 0,-1.000000 3.000000-1,3.000000 14.000000-1,3.000000 11.000000-1,4.000000 14.000000 0,1.000000 7.000000-2,0.000000 3.000000-1,0.000000 3.000000-3,0.000000 4.000000 0,-4.000000 4.000000-3,-5.000000 6.000000-4,-7.000000 7.000000-3,-5.000000 6.000000-4,-6.000000 4.000000-2,-3.000000 4.000000-4,-3.000000 3.000000-3,-2.000000 3.000000-3,-5.000000 3.000000-4,-2.000000 3.000000-7,-3.000000 3.000000-6,-3.000000 4.000000-7,-2.000000-3.000000-4,0.000000-5.000000-4,0.000000-7.000000-3,0.000000-5.000000-3,-2.000000-9.000000-1,-3.000000-9.000000 0,-3.000000-10.000000 1,-2.000000-8.000000 1,-5.000000-9.000000 2,-2.000000-6.000000 1,-3.000000-6.000000 2,-3.000000-6.000000 2</inkml:trace>
</inkml:ink>
</file>

<file path=ppt/ink/ink1978.xml><?xml version="1.0" encoding="utf-8"?>
<inkml:ink xmlns:inkml="http://www.w3.org/2003/InkML">
  <annotation type="ScanImages2ExtractSignatures">1</annotation>
  <annotation type="ScanImagesWidth">-1853523675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1:39"/>
    </inkml:context>
    <inkml:brush xml:id="br0">
      <inkml:brushProperty name="width" value="0.050452996045351" units="cm"/>
      <inkml:brushProperty name="height" value="0.050452996045351" units="cm"/>
      <inkml:brushProperty name="color" value="#000000"/>
      <inkml:brushProperty name="ignorePressure" value="0"/>
    </inkml:brush>
  </inkml:definitions>
  <inkml:trace contextRef="#ctx0" brushRef="#br0">82850.000000 7550.000000 436,'17.000000'-60.000000'93,"-16.000000"32.000000"-8 ,-15.000000 31.000000-7,-15.000000 32.000000-8,-15.000000 19.000000-10,-12.000000 10.000000-12,-13.000000 10.000000-10,-12.000000 9.000000-12,-12.000000 7.000000-7,-8.000000 7.000000-3,-10.000000 6.000000-3,-9.000000 7.000000-4,-4.000000 5.000000-3,4.000000 7.000000-4,3.000000 6.000000-3,3.000000 7.000000-4,-2.000000 0.000000-9,-6.000000-2.000000-15,-6.000000-3.000000-16,-6.000000-3.000000-14,7.000000-10.000000-10,22.000000-16.000000-1,22.000000-15.000000-3,23.000000-15.000000-2</inkml:trace>
</inkml:ink>
</file>

<file path=ppt/ink/ink19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1:42"/>
    </inkml:context>
    <inkml:brush xml:id="br0">
      <inkml:brushProperty name="width" value="0.031007057055831" units="cm"/>
      <inkml:brushProperty name="height" value="0.031007057055831" units="cm"/>
      <inkml:brushProperty name="color" value="#000000"/>
      <inkml:brushProperty name="ignorePressure" value="0"/>
    </inkml:brush>
  </inkml:definitions>
  <inkml:trace contextRef="#ctx0" brushRef="#br0">83700.000000 8350.000000 709,'95.000000'-46.000000'98,"-9.000000"10.000000"-23 ,-10.000000 10.000000-25,-8.000000 9.000000-22,-4.000000 4.000000-14,3.000000 1.000000-3,3.000000-1.000000-3,4.000000 1.000000-2,-1.000000 1.000000-6,-3.000000 3.000000-6,-3.000000 3.000000-8,-2.000000 4.000000-7,-6.000000 4.000000-6,-6.000000 6.000000-4,-6.000000 7.000000-4,-6.000000 6.000000-5</inkml:trace>
</inkml:ink>
</file>

<file path=ppt/ink/ink1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3:03"/>
    </inkml:context>
    <inkml:brush xml:id="br0">
      <inkml:brushProperty name="width" value="0.0412619970738888" units="cm"/>
      <inkml:brushProperty name="height" value="0.0412619970738888" units="cm"/>
      <inkml:brushProperty name="color" value="#00BFF3"/>
      <inkml:brushProperty name="ignorePressure" value="0"/>
    </inkml:brush>
  </inkml:definitions>
  <inkml:trace contextRef="#ctx0" brushRef="#br0">65650.000000 31100.000000 533,'-46.000000'26.000000'32,"10.000000"4.000000"-4 ,10.000000 3.000000-6,9.000000 3.000000-4,2.000000 3.000000-2,-2.000000 3.000000-1,-3.000000 3.000000-1,-3.000000 4.000000 0,-2.000000 2.000000 0,0.000000 4.000000 0,0.000000 3.000000 0,0.000000 3.000000 0,1.000000-2.000000 0,4.000000-6.000000-1,3.000000-6.000000-1,3.000000-6.000000-1,1.000000-6.000000 0,1.000000-2.000000-3,-1.000000-3.000000-1,1.000000-3.000000-3,1.000000 2.000000 1,3.000000 10.000000 0,3.000000 10.000000 1,4.000000 9.000000 1,5.000000-2.000000 0,10.000000-12.000000-1,10.000000-13.000000-2,9.000000-12.000000-1,7.000000-10.000000-1,7.000000-6.000000-1,6.000000-6.000000-1,7.000000-6.000000-2,2.000000-7.000000-1,1.000000-6.000000-4,-1.000000-6.000000-2,1.000000-6.000000-3,-1.000000-6.000000-1,1.000000-2.000000-1,-1.000000-3.000000 2,1.000000-3.000000-1,-4.000000-2.000000 1,-6.000000 0.000000 2,-6.000000 0.000000 0,-6.000000 0.000000 1,-9.000000-2.000000 1,-8.000000-3.000000 2,-10.000000-3.000000 2,-9.000000-2.000000 2,-7.000000-5.000000 1,-3.000000-2.000000 2,-3.000000-3.000000 0,-2.000000-3.000000 0,-8.000000 2.000000 3,-8.000000 10.000000 0,-10.000000 10.000000 2,-9.000000 9.000000 1,-4.000000 7.000000 0,4.000000 7.000000 0,3.000000 6.000000-2,3.000000 7.000000-2,3.000000 2.000000 0,3.000000 1.000000-1,3.000000-1.000000-1,4.000000 1.000000 0,13.000000-3.000000-7,26.000000-2.000000-9,24.000000-3.000000-12,26.000000-3.000000-9,13.000000-6.000000-4,4.000000-5.000000 6,3.000000-7.000000 6,3.000000-5.000000 4,-4.000000 0.000000 7,-8.000000 10.000000 6,-10.000000 10.000000 7,-9.000000 9.000000 6,-9.000000 4.000000 3,-5.000000 1.000000 0,-7.000000-1.000000 1,-5.000000 1.000000 1,-6.000000 4.000000 0,-3.000000 9.000000 1,-3.000000 10.000000 2,-2.000000 10.000000 1,-5.000000 7.000000 4,-2.000000 6.000000 9,-3.000000 7.000000 7,-3.000000 6.000000 8,-2.000000 3.000000 2,0.000000 0.000000-4,0.000000 0.000000-4,0.000000 0.000000-3,0.000000 1.000000-4,0.000000 4.000000-3,0.000000 3.000000-3,0.000000 3.000000-3,0.000000 1.000000-2,0.000000 1.000000-2,0.000000-1.000000-2,0.000000 1.000000-2,-2.000000 1.000000-2,-3.000000 3.000000-2,-3.000000 3.000000-2,-2.000000 4.000000-1,-5.000000-1.000000-4,-2.000000-3.000000-2,-3.000000-3.000000-5,-3.000000-2.000000-2,1.000000-15.000000-11,6.000000-25.000000-16,7.000000-25.000000-17,6.000000-25.000000-17,6.000000-15.000000 0,6.000000-2.000000 16,7.000000-3.000000 15,6.000000-3.000000 16,7.000000-2.000000 11,10.000000 0.000000 5,10.000000 0.000000 6,9.000000 0.000000 5,1.000000 4.000000 5,-6.000000 10.000000 4,-6.000000 10.000000 5,-6.000000 9.000000 3,-4.000000 4.000000 2,1.000000 1.000000 0,-1.000000-1.000000-1,1.000000 1.000000 0,-3.000000-1.000000-2,-2.000000 1.000000-6,-3.000000-1.000000-4,-3.000000 1.000000-5,-2.000000 1.000000-3,0.000000 3.000000 2,0.000000 3.000000 2,0.000000 4.000000 0,1.000000 1.000000-8,4.000000 0.000000-20,3.000000 0.000000-20,3.000000 0.000000-18</inkml:trace>
</inkml:ink>
</file>

<file path=ppt/ink/ink198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1:43"/>
    </inkml:context>
    <inkml:brush xml:id="br0">
      <inkml:brushProperty name="width" value="0.0337465927004814" units="cm"/>
      <inkml:brushProperty name="height" value="0.0337465927004814" units="cm"/>
      <inkml:brushProperty name="color" value="#000000"/>
      <inkml:brushProperty name="ignorePressure" value="0"/>
    </inkml:brush>
  </inkml:definitions>
  <inkml:trace contextRef="#ctx0" brushRef="#br0">83900.000000 9050.000000 651,'-72.000000'1.000000'4,"6.000000"4.000000"5 ,7.000000 3.000000 7,6.000000 3.000000 7,18.000000-1.000000 5,32.000000-2.000000 6,31.000000-3.000000 5,32.000000-3.000000 6,15.000000-2.000000-2,0.000000 0.000000-7,0.000000 0.000000-7,0.000000 0.000000-7,0.000000 0.000000-8,0.000000 0.000000-7,0.000000 0.000000-9,0.000000 0.000000-8,-2.000000 3.000000-8,-3.000000 6.000000-10,-3.000000 7.000000-10,-2.000000 6.000000-9,-8.000000 1.000000-5,-8.000000-3.000000 0,-10.000000-3.000000 0,-9.000000-2.000000 0</inkml:trace>
</inkml:ink>
</file>

<file path=ppt/ink/ink198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2:32"/>
    </inkml:context>
    <inkml:brush xml:id="br0">
      <inkml:brushProperty name="width" value="0.0361163057386875" units="cm"/>
      <inkml:brushProperty name="height" value="0.0361163057386875" units="cm"/>
      <inkml:brushProperty name="color" value="#000000"/>
      <inkml:brushProperty name="ignorePressure" value="0"/>
    </inkml:brush>
  </inkml:definitions>
  <inkml:trace contextRef="#ctx0" brushRef="#br0">73350.000000 33800.000000 609,'-47.000000'26.000000'130,"6.000000"4.000000"-32 ,7.000000 3.000000-32,6.000000 3.000000-32,1.000000 6.000000-17,-3.000000 9.000000-4,-3.000000 10.000000-4,-2.000000 10.000000-4,0.000000 0.000000-1,7.000000-5.000000-1,6.000000-7.000000 1,7.000000-5.000000 1,7.000000-8.000000-3,9.000000-5.000000-3,10.000000-7.000000-4,10.000000-5.000000-4,8.000000-11.000000-2,10.000000-11.000000 0,10.000000-14.000000 0,9.000000-11.000000 0,1.000000-7.000000 0,-6.000000 0.000000 0,-6.000000 0.000000 0,-6.000000 0.000000-1,-6.000000-4.000000 1,-2.000000-5.000000 1,-3.000000-7.000000 1,-3.000000-5.000000 1,-2.000000-4.000000 1,0.000000 0.000000 0,0.000000 0.000000 0,0.000000 0.000000 1,-4.000000 0.000000 0,-5.000000 0.000000 1,-7.000000 0.000000 1,-5.000000 0.000000 0,-4.000000 1.000000 1,0.000000 4.000000 0,0.000000 3.000000 0,0.000000 3.000000 0,-2.000000 3.000000 2,-3.000000 3.000000 0,-3.000000 3.000000 1,-2.000000 4.000000 1,-5.000000 2.000000-2,-2.000000 4.000000-6,-3.000000 3.000000-7,-3.000000 3.000000-5,-1.000000 7.000000-2,4.000000 14.000000 0,3.000000 11.000000 2,3.000000 14.000000 1,-1.000000 3.000000-2,-2.000000-2.000000-5,-3.000000-3.000000-4,-3.000000-3.000000-5</inkml:trace>
</inkml:ink>
</file>

<file path=ppt/ink/ink198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2:33"/>
    </inkml:context>
    <inkml:brush xml:id="br0">
      <inkml:brushProperty name="width" value="0.0374394915997982" units="cm"/>
      <inkml:brushProperty name="height" value="0.0374394915997982" units="cm"/>
      <inkml:brushProperty name="color" value="#000000"/>
      <inkml:brushProperty name="ignorePressure" value="0"/>
    </inkml:brush>
  </inkml:definitions>
  <inkml:trace contextRef="#ctx0" brushRef="#br0">73850.000000 34100.000000 587,'25.000000'25.000000'54,"0.000000"0.000000"-8 ,0.000000 0.000000-9,0.000000 0.000000-8,0.000000 1.000000-1,0.000000 4.000000 5,0.000000 3.000000 5,0.000000 3.000000 5,0.000000 1.000000-3,0.000000 1.000000-9,0.000000-1.000000-9,0.000000 1.000000-11</inkml:trace>
</inkml:ink>
</file>

<file path=ppt/ink/ink198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2:45"/>
    </inkml:context>
    <inkml:brush xml:id="br0">
      <inkml:brushProperty name="width" value="0.0341586880385876" units="cm"/>
      <inkml:brushProperty name="height" value="0.0341586880385876" units="cm"/>
      <inkml:brushProperty name="color" value="#000000"/>
      <inkml:brushProperty name="ignorePressure" value="0"/>
    </inkml:brush>
  </inkml:definitions>
  <inkml:trace contextRef="#ctx0" brushRef="#br0">75100.000000 33700.000000 644,'-46.000000'3.000000'56,"10.000000"6.000000"-6 ,10.000000 7.000000-7,9.000000 6.000000-7,6.000000 3.000000-5,3.000000 0.000000-4,3.000000 0.000000-6,4.000000 0.000000-4,-1.000000 0.000000-3,-3.000000 0.000000 0,-3.000000 0.000000-1,-2.000000 0.000000-1,-1.000000 1.000000-2,3.000000 4.000000-3,3.000000 3.000000-3,4.000000 3.000000-3,7.000000-4.000000-6,13.000000-8.000000-7,12.000000-10.000000-7,13.000000-9.000000-7,2.000000-9.000000-3,-5.000000-5.000000 3,-7.000000-7.000000 2,-5.000000-5.000000 2,-6.000000-4.000000 3,-3.000000 0.000000 2,-3.000000 0.000000 2,-2.000000 0.000000 3,-3.000000-4.000000 1,1.000000-5.000000 2,-1.000000-7.000000 1,1.000000-5.000000 1,-1.000000-1.000000 2,1.000000 6.000000 0,-1.000000 7.000000 1,1.000000 6.000000 1,-3.000000 3.000000 2,-2.000000 0.000000 1,-3.000000 0.000000 1,-3.000000 0.000000 2,-6.000000 1.000000 2,-5.000000 4.000000 0,-7.000000 3.000000 2,-5.000000 3.000000 1,-4.000000 3.000000-1,0.000000 3.000000-2,0.000000 3.000000-3,0.000000 4.000000-2,0.000000 4.000000-7,0.000000 6.000000-10,0.000000 7.000000-12,0.000000 6.000000-11</inkml:trace>
</inkml:ink>
</file>

<file path=ppt/ink/ink19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2:45"/>
    </inkml:context>
    <inkml:brush xml:id="br0">
      <inkml:brushProperty name="width" value="0.0403736941516399" units="cm"/>
      <inkml:brushProperty name="height" value="0.0403736941516399" units="cm"/>
      <inkml:brushProperty name="color" value="#000000"/>
      <inkml:brushProperty name="ignorePressure" value="0"/>
    </inkml:brush>
  </inkml:definitions>
  <inkml:trace contextRef="#ctx0" brushRef="#br0">75950.000000 32850.000000 544,'0.000000'48.000000'120,"0.000000"-3.000000"-27 ,0.000000-3.000000-27,0.000000-2.000000-27,-2.000000 0.000000-14,-3.000000 7.000000-3,-3.000000 6.000000-4,-2.000000 7.000000-2,-1.000000 5.000000-2,3.000000 7.000000-1,3.000000 6.000000-1,4.000000 7.000000-1,1.000000 2.000000-5,0.000000 1.000000-8,0.000000-1.000000-8,0.000000 1.000000-10,0.000000-1.000000-3,0.000000 1.000000 0,0.000000-1.000000 1,0.000000 1.000000 0,0.000000-3.000000-4,0.000000-2.000000-8,0.000000-3.000000-8,0.000000-3.000000-8,-2.000000-9.000000-3,-3.000000-11.000000 4,-3.000000-14.000000 3,-2.000000-11.000000 4</inkml:trace>
</inkml:ink>
</file>

<file path=ppt/ink/ink1985.xml><?xml version="1.0" encoding="utf-8"?>
<inkml:ink xmlns:inkml="http://www.w3.org/2003/InkML">
  <annotation type="ScanImages2ExtractSignatures">1</annotation>
  <annotation type="ScanImagesWidth">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2:49"/>
    </inkml:context>
    <inkml:brush xml:id="br0">
      <inkml:brushProperty name="width" value="0.0363295860588551" units="cm"/>
      <inkml:brushProperty name="height" value="0.0363295860588551" units="cm"/>
      <inkml:brushProperty name="color" value="#000000"/>
      <inkml:brushProperty name="ignorePressure" value="0"/>
    </inkml:brush>
  </inkml:definitions>
  <inkml:trace contextRef="#ctx0" brushRef="#br0">77200.000000 33100.000000 605,'-50.000000'118.000000'139,"0.000000"-11.000000"-34 ,0.000000-14.000000-33,0.000000-11.000000-33,1.000000-9.000000-20,4.000000-3.000000-6,3.000000-3.000000-6,3.000000-2.000000-6,3.000000-5.000000-7,3.000000-2.000000-4,3.000000-3.000000-5,4.000000-3.000000-6,2.000000-6.000000-1,4.000000-5.000000 1,3.000000-7.000000 2,3.000000-5.000000 2</inkml:trace>
</inkml:ink>
</file>

<file path=ppt/ink/ink1986.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2:49"/>
    </inkml:context>
    <inkml:brush xml:id="br0">
      <inkml:brushProperty name="width" value="0.036990437656641" units="cm"/>
      <inkml:brushProperty name="height" value="0.036990437656641" units="cm"/>
      <inkml:brushProperty name="color" value="#000000"/>
      <inkml:brushProperty name="ignorePressure" value="0"/>
    </inkml:brush>
  </inkml:definitions>
  <inkml:trace contextRef="#ctx0" brushRef="#br0">76600.000000 33300.000000 594,'46.000000'50.000000'141,"-5.000000"0.000000"-33 ,-7.000000 0.000000-33,-5.000000 0.000000-33,-3.000000 1.000000-20,4.000000 4.000000-9,3.000000 3.000000-9,3.000000 3.000000-8,3.000000-1.000000-10,3.000000-2.000000-13,3.000000-3.000000-12,4.000000-3.000000-11,-4.000000-6.000000-4,-9.000000-5.000000 9,-10.000000-7.000000 7,-8.000000-5.000000 8</inkml:trace>
</inkml:ink>
</file>

<file path=ppt/ink/ink198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2:50"/>
    </inkml:context>
    <inkml:brush xml:id="br0">
      <inkml:brushProperty name="width" value="0.0383968167006969" units="cm"/>
      <inkml:brushProperty name="height" value="0.0383968167006969" units="cm"/>
      <inkml:brushProperty name="color" value="#000000"/>
      <inkml:brushProperty name="ignorePressure" value="0"/>
    </inkml:brush>
  </inkml:definitions>
  <inkml:trace contextRef="#ctx0" brushRef="#br0">78150.000000 33000.000000 572,'-24.000000'28.000000'92,"4.000000"6.000000"-19 ,3.000000 7.000000-19,3.000000 6.000000-18,1.000000 3.000000-10,1.000000 0.000000-3,-1.000000 0.000000-2,1.000000 0.000000-3,1.000000-2.000000-2,3.000000-3.000000-1,3.000000-3.000000-2,4.000000-2.000000-2,1.000000-3.000000-2,0.000000 1.000000 0,0.000000-1.000000-3,0.000000 1.000000-1,4.000000-3.000000-6,10.000000-2.000000-13,10.000000-3.000000-11,9.000000-3.000000-13,2.000000-10.000000-3,-2.000000-16.000000 5,-3.000000-15.000000 5,-3.000000-15.000000 4,-2.000000-11.000000 4,0.000000-2.000000 3,0.000000-3.000000 3,0.000000-3.000000 3,0.000000-7.000000 2,0.000000-9.000000 0,0.000000-10.000000 2,0.000000-8.000000 1,-2.000000-1.000000 1,-3.000000 9.000000 1,-3.000000 10.000000 2,-2.000000 10.000000 0,-5.000000 5.000000 3,-2.000000 4.000000 1,-3.000000 3.000000 2,-3.000000 3.000000 2,-7.000000 4.000000-1,-9.000000 7.000000-2,-10.000000 6.000000-2,-8.000000 7.000000-2,-4.000000 7.000000-6,3.000000 9.000000-9,3.000000 10.000000-7,4.000000 10.000000-9</inkml:trace>
</inkml:ink>
</file>

<file path=ppt/ink/ink1988.xml><?xml version="1.0" encoding="utf-8"?>
<inkml:ink xmlns:inkml="http://www.w3.org/2003/InkML">
  <annotation type="ScanImages2ExtractSignatures">1</annotation>
  <annotation type="ScanImagesWidth">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2:50"/>
    </inkml:context>
    <inkml:brush xml:id="br0">
      <inkml:brushProperty name="width" value="0.0342165715992451" units="cm"/>
      <inkml:brushProperty name="height" value="0.0342165715992451" units="cm"/>
      <inkml:brushProperty name="color" value="#000000"/>
      <inkml:brushProperty name="ignorePressure" value="0"/>
    </inkml:brush>
  </inkml:definitions>
  <inkml:trace contextRef="#ctx0" brushRef="#br0">78550.000000 33350.000000 642,'3.000000'46.000000'77,"6.000000"-5.000000"-13 ,7.000000-7.000000-15,6.000000-5.000000-12,1.000000-3.000000-8,-3.000000 4.000000 1,-3.000000 3.000000 0,-2.000000 3.000000-1,-1.000000-1.000000-16,3.000000-2.000000-37,3.000000-3.000000-35,4.000000-3.000000-35</inkml:trace>
</inkml:ink>
</file>

<file path=ppt/ink/ink198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2:51"/>
    </inkml:context>
    <inkml:brush xml:id="br0">
      <inkml:brushProperty name="width" value="0.0396241024136543" units="cm"/>
      <inkml:brushProperty name="height" value="0.0396241024136543" units="cm"/>
      <inkml:brushProperty name="color" value="#000000"/>
      <inkml:brushProperty name="ignorePressure" value="0"/>
    </inkml:brush>
  </inkml:definitions>
  <inkml:trace contextRef="#ctx0" brushRef="#br0">79250.000000 32750.000000 555,'-2.000000'71.000000'65,"-3.000000"-5.000000"-11 ,-3.000000-7.000000-11,-2.000000-5.000000-11,-3.000000-6.000000-6,1.000000-3.000000 0,-1.000000-3.000000-1,1.000000-2.000000 0,1.000000-3.000000-1,3.000000 1.000000-2,3.000000-1.000000-2,4.000000 1.000000-3,2.000000-1.000000-1,4.000000 1.000000 0,3.000000-1.000000-1,3.000000 1.000000-1,7.000000-10.000000-10,14.000000-19.000000-16,11.000000-18.000000-19,14.000000-19.000000-18,-1.000000-10.000000-3,-12.000000 1.000000 8,-13.000000-1.000000 9,-12.000000 1.000000 10,-7.000000-4.000000 5,1.000000-6.000000 4,-1.000000-6.000000 3,1.000000-6.000000 3,-3.000000 1.000000 3,-2.000000 9.000000 3,-3.000000 10.000000 1,-3.000000 10.000000 3,-4.000000 4.000000 1,-3.000000 0.000000 1,-3.000000 0.000000 1,-2.000000 0.000000 1,-5.000000 3.000000-2,-2.000000 6.000000-5,-3.000000 7.000000-4,-3.000000 6.000000-6,-2.000000 3.000000-5,0.000000 0.000000-7,0.000000 0.000000-8,0.000000 0.000000-7</inkml:trace>
</inkml:ink>
</file>

<file path=ppt/ink/ink199.xml><?xml version="1.0" encoding="utf-8"?>
<inkml:ink xmlns:inkml="http://www.w3.org/2003/InkML">
  <annotation type="ScanImages2ExtractSignatures">1</annotation>
  <annotation type="ScanImagesWidth">335675404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3:03"/>
    </inkml:context>
    <inkml:brush xml:id="br0">
      <inkml:brushProperty name="width" value="0.0435424670577049" units="cm"/>
      <inkml:brushProperty name="height" value="0.0435424670577049" units="cm"/>
      <inkml:brushProperty name="color" value="#00BFF3"/>
      <inkml:brushProperty name="ignorePressure" value="0"/>
    </inkml:brush>
  </inkml:definitions>
  <inkml:trace contextRef="#ctx0" brushRef="#br0">67800.000000 30300.000000 505,'0.000000'-115.000000'-1,"0.000000"23.000000"0 ,0.000000 22.000000 0,0.000000 22.000000-1,0.000000 12.000000 2,0.000000 3.000000 6,0.000000 3.000000 5,0.000000 4.000000 6,0.000000 13.000000 8,0.000000 26.000000 12,0.000000 24.000000 12,0.000000 26.000000 12,0.000000 13.000000 1,0.000000 4.000000-11,0.000000 3.000000-11,0.000000 3.000000-10,-2.000000 6.000000-7,-3.000000 9.000000-2,-3.000000 10.000000-3,-2.000000 10.000000-2,-3.000000 7.000000-3,1.000000 6.000000-3,-1.000000 7.000000-4,1.000000 6.000000-3,1.000000 7.000000-5,3.000000 10.000000-8,3.000000 10.000000-7,4.000000 9.000000-8,-1.000000 12.000000-5,-3.000000 16.000000-1,-3.000000 15.000000-2,-2.000000 17.000000-1,-1.000000-11.000000-3,3.000000-33.000000-3,3.000000-35.000000-3,4.000000-34.000000-3,1.000000-24.000000 0,0.000000-12.000000 3,0.000000-13.000000 4,0.000000-12.000000 2</inkml:trace>
</inkml:ink>
</file>

<file path=ppt/ink/ink199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2:51"/>
    </inkml:context>
    <inkml:brush xml:id="br0">
      <inkml:brushProperty name="width" value="0.0376546457409859" units="cm"/>
      <inkml:brushProperty name="height" value="0.0376546457409859" units="cm"/>
      <inkml:brushProperty name="color" value="#000000"/>
      <inkml:brushProperty name="ignorePressure" value="0"/>
    </inkml:brush>
  </inkml:definitions>
  <inkml:trace contextRef="#ctx0" brushRef="#br0">80000.000000 31950.000000 584,'50.000000'-2.000000'6,"0.000000"-3.000000"15 ,0.000000-3.000000 12,0.000000-2.000000 15,-4.000000 2.000000 3,-5.000000 9.000000-3,-7.000000 10.000000-6,-5.000000 10.000000-3,-6.000000 7.000000-7,-3.000000 6.000000-7,-3.000000 7.000000-6,-2.000000 6.000000-9,-8.000000 3.000000-4,-8.000000 0.000000-3,-10.000000 0.000000-4,-9.000000 0.000000-2,-5.000000 0.000000-5,0.000000 0.000000-4,0.000000 0.000000-6,0.000000 0.000000-4,1.000000-2.000000-1,4.000000-3.000000 3,3.000000-3.000000 3,3.000000-2.000000 4,7.000000-3.000000 3,14.000000 1.000000 4,11.000000-1.000000 3,14.000000 1.000000 4,7.000000-3.000000 3,3.000000-2.000000 3,3.000000-3.000000 4,4.000000-3.000000 2,-1.000000-1.000000 1,-3.000000 4.000000 2,-3.000000 3.000000-1,-2.000000 3.000000 1,-6.000000 3.000000-1,-6.000000 3.000000 0,-6.000000 3.000000-2,-6.000000 4.000000-1,-9.000000 7.000000-1,-8.000000 13.000000-2,-10.000000 12.000000-1,-9.000000 13.000000-1,-16.000000 12.000000-6,-22.000000 13.000000-9,-22.000000 12.000000-10,-21.000000 13.000000-11,-7.000000-4.000000-5,9.000000-18.000000-2,10.000000-19.000000-2,10.000000-18.000000-1,8.000000-15.000000-4,10.000000-9.000000-3,10.000000-10.000000-3,9.000000-8.000000-4</inkml:trace>
</inkml:ink>
</file>

<file path=ppt/ink/ink199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3:10"/>
    </inkml:context>
    <inkml:brush xml:id="br0">
      <inkml:brushProperty name="width" value="0.0219999980181456" units="cm"/>
      <inkml:brushProperty name="height" value="0.0219999980181456" units="cm"/>
      <inkml:brushProperty name="color" value="#000000"/>
      <inkml:brushProperty name="ignorePressure" value="0"/>
    </inkml:brush>
  </inkml:definitions>
  <inkml:trace contextRef="#ctx0" brushRef="#br0">48500.000000 50650.000000 999,'46.000000'0.000000'-52,"-5.000000"0.000000"12 ,-7.000000 0.000000 14,-5.000000 0.000000 13,-1.000000 0.000000 10,6.000000 0.000000 8,7.000000 0.000000 8,6.000000 0.000000 7,-1.000000 0.000000 3,-5.000000 0.000000-6,-7.000000 0.000000-3,-5.000000 0.000000-6,-3.000000 0.000000-2,4.000000 0.000000-1,3.000000 0.000000-2,3.000000 0.000000-1,7.000000 0.000000-1,14.000000 0.000000 0,11.000000 0.000000-1,14.000000 0.000000-1,8.000000-4.000000-1,7.000000-5.000000-1,6.000000-7.000000-1,7.000000-5.000000-2,-4.000000-1.000000 0,-12.000000 6.000000 1,-13.000000 7.000000 1,-12.000000 6.000000 2,-4.000000 3.000000 0,7.000000 0.000000 1,6.000000 0.000000 0,7.000000 0.000000 0,4.000000 1.000000-1,3.000000 4.000000 1,3.000000 3.000000-2,4.000000 3.000000 1,1.000000 1.000000-1,0.000000 1.000000 1,0.000000-1.000000 0,0.000000 1.000000 0,0.000000-3.000000 0,0.000000-2.000000-2,0.000000-3.000000-1,0.000000-3.000000-3,0.000000-4.000000 0,0.000000-3.000000 1,0.000000-3.000000 1,0.000000-2.000000 1,3.000000-5.000000 0,6.000000-2.000000-2,7.000000-3.000000-1,6.000000-3.000000-1,3.000000 1.000000-2,0.000000 6.000000-1,0.000000 7.000000-1,0.000000 6.000000-2,-11.000000 1.000000 1,-22.000000-3.000000 4,-22.000000-3.000000 2,-21.000000-2.000000 3</inkml:trace>
</inkml:ink>
</file>

<file path=ppt/ink/ink199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3:14"/>
    </inkml:context>
    <inkml:brush xml:id="br0">
      <inkml:brushProperty name="width" value="0.0499999970197678" units="cm"/>
      <inkml:brushProperty name="height" value="0.0499999970197678" units="cm"/>
      <inkml:brushProperty name="color" value="#000000"/>
      <inkml:brushProperty name="ignorePressure" value="0"/>
    </inkml:brush>
  </inkml:definitions>
  <inkml:trace contextRef="#ctx0" brushRef="#br0">69775.000000 42075.000000 333,'157.000000'63.000000'167,"51.000000"46.000000"-1 ,50.000000 47.000000 1,49.000000 47.000000 0</inkml:trace>
</inkml:ink>
</file>

<file path=ppt/ink/ink19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3:14"/>
    </inkml:context>
    <inkml:brush xml:id="br0">
      <inkml:brushProperty name="width" value="0.0499999970197678" units="cm"/>
      <inkml:brushProperty name="height" value="0.0499999970197678" units="cm"/>
      <inkml:brushProperty name="color" value="#000000"/>
      <inkml:brushProperty name="ignorePressure" value="0"/>
    </inkml:brush>
  </inkml:definitions>
  <inkml:trace contextRef="#ctx0" brushRef="#br0">69825.000000 42075.000000 333,'157.000000'63.000000'167,"51.000000"46.000000"-1 ,50.000000 47.000000 1,49.000000 47.000000 0</inkml:trace>
</inkml:ink>
</file>

<file path=ppt/ink/ink1994.xml><?xml version="1.0" encoding="utf-8"?>
<inkml:ink xmlns:inkml="http://www.w3.org/2003/InkML">
  <annotation type="ScanImages2ExtractSignatures">1</annotation>
  <annotation type="ScanImagesWidth">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3:18"/>
    </inkml:context>
    <inkml:brush xml:id="br0">
      <inkml:brushProperty name="width" value="0.0294207949191332" units="cm"/>
      <inkml:brushProperty name="height" value="0.0294207949191332" units="cm"/>
      <inkml:brushProperty name="color" value="#000000"/>
      <inkml:brushProperty name="ignorePressure" value="0"/>
    </inkml:brush>
  </inkml:definitions>
  <inkml:trace contextRef="#ctx0" brushRef="#br0">69050.000000 43950.000000 747,'-24.000000'70.000000'55,"4.000000"-9.000000"-13 ,3.000000-10.000000-13,3.000000-8.000000-11,-1.000000-3.000000-6,-2.000000 7.000000 1,-3.000000 6.000000 1,-3.000000 7.000000 2,1.000000-1.000000-2,6.000000-6.000000-3,7.000000-6.000000-3,6.000000-6.000000-3,3.000000-6.000000-2,0.000000-2.000000 0,0.000000-3.000000 1,0.000000-3.000000 0,3.000000-6.000000-2,6.000000-5.000000-8,7.000000-7.000000-5,6.000000-5.000000-7,6.000000-8.000000-2,6.000000-5.000000 3,7.000000-7.000000 3,6.000000-5.000000 3,1.000000-8.000000 1,-3.000000-5.000000-2,-3.000000-7.000000-1,-2.000000-5.000000-1,-6.000000-6.000000 0,-6.000000-3.000000 2,-6.000000-3.000000 1,-6.000000-2.000000 3,-4.000000 0.000000 1,1.000000 7.000000 2,-1.000000 6.000000 2,1.000000 7.000000 2,-4.000000 2.000000 2,-6.000000 1.000000 0,-6.000000-1.000000 2,-6.000000 1.000000 1,-7.000000 2.000000 1,-6.000000 7.000000 2,-6.000000 6.000000 2,-6.000000 7.000000 1,-2.000000 7.000000-3,3.000000 9.000000-11,3.000000 10.000000-11,4.000000 10.000000-10,4.000000 4.000000-5,6.000000 0.000000-1,7.000000 0.000000-2,6.000000 0.000000-1</inkml:trace>
</inkml:ink>
</file>

<file path=ppt/ink/ink199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3:18"/>
    </inkml:context>
    <inkml:brush xml:id="br0">
      <inkml:brushProperty name="width" value="0.024696895852685" units="cm"/>
      <inkml:brushProperty name="height" value="0.024696895852685" units="cm"/>
      <inkml:brushProperty name="color" value="#000000"/>
      <inkml:brushProperty name="ignorePressure" value="0"/>
    </inkml:brush>
  </inkml:definitions>
  <inkml:trace contextRef="#ctx0" brushRef="#br0">69600.000000 44150.000000 890,'25.000000'25.000000'1,"0.000000"0.000000"2 ,0.000000 0.000000 1,0.000000 0.000000 2,0.000000 1.000000 3,0.000000 4.000000 4,0.000000 3.000000 3,0.000000 3.000000 3,-2.000000-1.000000 0,-3.000000-2.000000-7,-3.000000-3.000000-5,-2.000000-3.000000-6,-1.000000-2.000000-11,3.000000 0.000000-16,3.000000 0.000000-15,4.000000 0.000000-15</inkml:trace>
</inkml:ink>
</file>

<file path=ppt/ink/ink199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3:18"/>
    </inkml:context>
    <inkml:brush xml:id="br0">
      <inkml:brushProperty name="width" value="0.0301857106387615" units="cm"/>
      <inkml:brushProperty name="height" value="0.0301857106387615" units="cm"/>
      <inkml:brushProperty name="color" value="#000000"/>
      <inkml:brushProperty name="ignorePressure" value="0"/>
    </inkml:brush>
  </inkml:definitions>
  <inkml:trace contextRef="#ctx0" brushRef="#br0">70400.000000 44050.000000 728,'-24.000000'23.000000'3,"4.000000"-3.000000"4 ,3.000000-3.000000 5,3.000000-2.000000 4,3.000000-1.000000 2,3.000000 3.000000-2,3.000000 3.000000-1,4.000000 4.000000-3,-1.000000 2.000000 1,-3.000000 4.000000 0,-3.000000 3.000000 2,-2.000000 3.000000 1,-1.000000 1.000000 0,3.000000 1.000000 0,3.000000-1.000000 0,4.000000 1.000000-1,1.000000-1.000000-1,0.000000 1.000000-3,0.000000-1.000000-1,0.000000 1.000000-2,0.000000-3.000000-3,0.000000-2.000000-2,0.000000-3.000000-1,0.000000-3.000000-4,4.000000-6.000000-2,10.000000-5.000000-4,10.000000-7.000000-4,9.000000-5.000000-4,4.000000-8.000000-2,1.000000-5.000000 0,-1.000000-7.000000 0,1.000000-5.000000 0,-3.000000-8.000000 1,-2.000000-5.000000 1,-3.000000-7.000000 2,-3.000000-5.000000 0,-4.000000-4.000000 1,-3.000000 0.000000 4,-3.000000 0.000000 2,-2.000000 0.000000 2,-5.000000 1.000000 3,-2.000000 4.000000 2,-3.000000 3.000000 2,-3.000000 3.000000 2,-6.000000 4.000000 2,-5.000000 7.000000 2,-7.000000 6.000000 1,-5.000000 7.000000 1,-6.000000 2.000000-3,-3.000000 1.000000-4,-3.000000-1.000000-6,-2.000000 1.000000-5</inkml:trace>
</inkml:ink>
</file>

<file path=ppt/ink/ink1997.xml><?xml version="1.0" encoding="utf-8"?>
<inkml:ink xmlns:inkml="http://www.w3.org/2003/InkML">
  <annotation type="ScanImages2ExtractSignatures">1</annotation>
  <annotation type="ScanImagesWidth">50528512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3:19"/>
    </inkml:context>
    <inkml:brush xml:id="br0">
      <inkml:brushProperty name="width" value="0.0366251915693283" units="cm"/>
      <inkml:brushProperty name="height" value="0.0366251915693283" units="cm"/>
      <inkml:brushProperty name="color" value="#000000"/>
      <inkml:brushProperty name="ignorePressure" value="0"/>
    </inkml:brush>
  </inkml:definitions>
  <inkml:trace contextRef="#ctx0" brushRef="#br0">71250.000000 43400.000000 600,'-22.000000'93.000000'107,"6.000000"-11.000000"-24 ,7.000000-14.000000-22,6.000000-11.000000-22,3.000000-6.000000-14,0.000000 4.000000-3,0.000000 3.000000-2,0.000000 3.000000-4,0.000000 6.000000-3,0.000000 9.000000-5,0.000000 10.000000-3,0.000000 10.000000-5,-2.000000 4.000000-2,-3.000000 0.000000-4,-3.000000 0.000000-2,-2.000000 0.000000-3,-3.000000-4.000000-1,1.000000-5.000000 3,-1.000000-7.000000 1,1.000000-5.000000 3,-1.000000-11.000000-10,1.000000-11.000000-23,-1.000000-14.000000-23,1.000000-11.000000-23</inkml:trace>
</inkml:ink>
</file>

<file path=ppt/ink/ink19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3:19"/>
    </inkml:context>
    <inkml:brush xml:id="br0">
      <inkml:brushProperty name="width" value="0.0334123894572258" units="cm"/>
      <inkml:brushProperty name="height" value="0.0334123894572258" units="cm"/>
      <inkml:brushProperty name="color" value="#000000"/>
      <inkml:brushProperty name="ignorePressure" value="0"/>
    </inkml:brush>
  </inkml:definitions>
  <inkml:trace contextRef="#ctx0" brushRef="#br0">72900.000000 43800.000000 658,'-25.000000'-19.000000'75,"0.000000"13.000000"-12 ,0.000000 12.000000-12,0.000000 13.000000-10,-2.000000 9.000000-10,-3.000000 6.000000-5,-3.000000 7.000000-7,-2.000000 6.000000-5,-3.000000 3.000000-5,1.000000 0.000000-2,-1.000000 0.000000-3,1.000000 0.000000-3,-3.000000 3.000000-1,-2.000000 6.000000 0,-3.000000 7.000000 0,-3.000000 6.000000-1,-1.000000 1.000000-3,4.000000-3.000000-5,3.000000-3.000000-6,3.000000-2.000000-4,1.000000-5.000000-6,1.000000-2.000000-4,-1.000000-3.000000-5,1.000000-3.000000-4,2.000000-6.000000-4,7.000000-5.000000-2,6.000000-7.000000-2,7.000000-5.000000-2</inkml:trace>
</inkml:ink>
</file>

<file path=ppt/ink/ink1999.xml><?xml version="1.0" encoding="utf-8"?>
<inkml:ink xmlns:inkml="http://www.w3.org/2003/InkML">
  <annotation type="ScanImages2ExtractSignatures">1</annotation>
  <annotation type="ScanImagesWidth">68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3:20"/>
    </inkml:context>
    <inkml:brush xml:id="br0">
      <inkml:brushProperty name="width" value="0.0370640680193901" units="cm"/>
      <inkml:brushProperty name="height" value="0.0370640680193901" units="cm"/>
      <inkml:brushProperty name="color" value="#000000"/>
      <inkml:brushProperty name="ignorePressure" value="0"/>
    </inkml:brush>
  </inkml:definitions>
  <inkml:trace contextRef="#ctx0" brushRef="#br0">72100.000000 43600.000000 593,'-21.000000'-41.000000'7,"10.000000"19.000000"15 ,10.000000 19.000000 15,9.000000 19.000000 14,6.000000 12.000000 4,3.000000 6.000000-9,3.000000 7.000000-7,4.000000 6.000000-8,1.000000 4.000000-6,0.000000 4.000000-4,0.000000 3.000000-3,0.000000 3.000000-5,0.000000 1.000000-1,0.000000 1.000000-3,0.000000-1.000000 0,0.000000 1.000000-2,1.000000 1.000000-3,4.000000 3.000000-4,3.000000 3.000000-6,3.000000 4.000000-5,-1.000000-1.000000-5,-2.000000-3.000000-7,-3.000000-3.000000-7,-3.000000-2.000000-7,-6.000000-8.000000 0,-5.000000-8.000000 6,-7.000000-10.000000 6,-5.000000-9.000000 6,-3.000000-5.000000-3,4.000000 0.000000-9,3.000000 0.000000-10,3.000000 0.000000-11</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2:55"/>
    </inkml:context>
    <inkml:brush xml:id="br0">
      <inkml:brushProperty name="width" value="0.0434196554124355" units="cm"/>
      <inkml:brushProperty name="height" value="0.0434196554124355" units="cm"/>
      <inkml:brushProperty name="color" value="#F2385B"/>
      <inkml:brushProperty name="ignorePressure" value="0"/>
    </inkml:brush>
  </inkml:definitions>
  <inkml:trace contextRef="#ctx0" brushRef="#br0">41500.000000 24150.000000 506,'1.000000'-41.000000'47,"4.000000"19.000000"5 ,3.000000 19.000000 5,3.000000 19.000000 6,4.000000 10.000000-2,7.000000 4.000000-12,6.000000 3.000000-10,7.000000 3.000000-11,7.000000 3.000000-6,9.000000 3.000000-1,10.000000 3.000000-3,10.000000 4.000000-1,4.000000-3.000000-5,0.000000-5.000000-5,0.000000-7.000000-7,0.000000-5.000000-5,-2.000000-6.000000-4,-3.000000-3.000000-3,-3.000000-3.000000-2,-2.000000-2.000000-3,-6.000000-1.000000-6,-6.000000 3.000000-9,-6.000000 3.000000-11,-6.000000 4.000000-9,-9.000000 4.000000-5,-8.000000 6.000000 4,-10.000000 7.000000 3,-9.000000 6.000000 2,-9.000000 1.000000 5,-5.000000-3.000000 6,-7.000000-3.000000 6,-5.000000-2.000000 7</inkml:trace>
</inkml:ink>
</file>

<file path=ppt/ink/ink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3:27"/>
    </inkml:context>
    <inkml:brush xml:id="br0">
      <inkml:brushProperty name="width" value="0.0543470717966557" units="cm"/>
      <inkml:brushProperty name="height" value="0.0543470717966557" units="cm"/>
      <inkml:brushProperty name="color" value="#F2385B"/>
      <inkml:brushProperty name="ignorePressure" value="0"/>
    </inkml:brush>
  </inkml:definitions>
  <inkml:trace contextRef="#ctx0" brushRef="#br0">6200.000000 31300.000000 404,'4.000000'-44.000000'7,"10.000000"13.000000"14 ,10.000000 12.000000 14,9.000000 13.000000 14,6.000000 9.000000 3,3.000000 6.000000-10,3.000000 7.000000-8,4.000000 6.000000-9,2.000000 4.000000-4,4.000000 4.000000 1,3.000000 3.000000 1,3.000000 3.000000 1,-1.000000 4.000000 0,-2.000000 7.000000-2,-3.000000 6.000000-2,-3.000000 7.000000-2,-1.000000 4.000000-2,4.000000 3.000000-1,3.000000 3.000000 0,3.000000 4.000000-2,3.000000 1.000000 0,3.000000 0.000000-2,3.000000 0.000000-1,4.000000 0.000000 0,1.000000 1.000000-2,0.000000 4.000000 0,0.000000 3.000000-1,0.000000 3.000000 0,0.000000 3.000000-1,0.000000 3.000000-1,0.000000 3.000000-1,0.000000 4.000000-1,-2.000000-1.000000-1,-3.000000-3.000000-2,-3.000000-3.000000-1,-2.000000-2.000000-2,-5.000000-8.000000-1,-2.000000-8.000000-1,-3.000000-10.000000 1,-3.000000-9.000000-1,-2.000000-12.000000 1,0.000000-11.000000 1,0.000000-14.000000 1,0.000000-11.000000 1,3.000000-15.000000 1,6.000000-16.000000 0,7.000000-15.000000 2,6.000000-15.000000 0,17.000000-29.000000 0,28.000000-41.000000 2,28.000000-40.000000 1,29.000000-40.000000 1,33.000000-39.000000 0,42.000000-33.000000-2,40.000000-35.000000-1,41.000000-34.000000-2,35.000000-24.000000-2,32.000000-12.000000-5,31.000000-13.000000-3,32.000000-12.000000-5,7.000000 9.000000-3,-16.000000 31.000000-3,-15.000000 32.000000-2,-15.000000 31.000000-3,-42.000000 37.000000-2,-65.000000 44.000000-2,-65.000000 44.000000-2,-66.000000 44.000000-3,-46.000000 29.000000-7,-24.000000 16.000000-10,-26.000000 15.000000-10,-24.000000 17.000000-11</inkml:trace>
</inkml:ink>
</file>

<file path=ppt/ink/ink2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3:05"/>
    </inkml:context>
    <inkml:brush xml:id="br0">
      <inkml:brushProperty name="width" value="0.0413698107004166" units="cm"/>
      <inkml:brushProperty name="height" value="0.0413698107004166" units="cm"/>
      <inkml:brushProperty name="color" value="#00BFF3"/>
      <inkml:brushProperty name="ignorePressure" value="0"/>
    </inkml:brush>
  </inkml:definitions>
  <inkml:trace contextRef="#ctx0" brushRef="#br0">53450.000000 39250.000000 531,'107.000000'-104.000000'29,"-33.000000"45.000000"11 ,-35.000000 43.000000 11,-34.000000 45.000000 10,-24.000000 25.000000 0,-12.000000 10.000000-9,-13.000000 10.000000-12,-12.000000 9.000000-9,-9.000000 6.000000-7,-2.000000 3.000000-3,-3.000000 3.000000-3,-3.000000 4.000000-3,-7.000000 1.000000-4,-9.000000 0.000000-3,-10.000000 0.000000-3,-8.000000 0.000000-3,-6.000000 1.000000-4,1.000000 4.000000-1,-1.000000 3.000000-2,1.000000 3.000000-3,5.000000-4.000000 0,14.000000-8.000000-2,11.000000-10.000000-1,14.000000-9.000000-1,10.000000-10.000000-2,9.000000-9.000000-6,10.000000-10.000000-4,10.000000-8.000000-6,11.000000-20.000000-6,17.000000-28.000000-11,15.000000-28.000000-11,16.000000-27.000000-9,4.000000-11.000000 1,-6.000000 10.000000 13,-6.000000 10.000000 14,-6.000000 9.000000 13</inkml:trace>
</inkml:ink>
</file>

<file path=ppt/ink/ink20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3:20"/>
    </inkml:context>
    <inkml:brush xml:id="br0">
      <inkml:brushProperty name="width" value="0.0342222489416599" units="cm"/>
      <inkml:brushProperty name="height" value="0.0342222489416599" units="cm"/>
      <inkml:brushProperty name="color" value="#000000"/>
      <inkml:brushProperty name="ignorePressure" value="0"/>
    </inkml:brush>
  </inkml:definitions>
  <inkml:trace contextRef="#ctx0" brushRef="#br0">73700.000000 44000.000000 642,'-24.000000'-36.000000'59,"4.000000"28.000000"-11 ,3.000000 28.000000-11,3.000000 29.000000-11,1.000000 10.000000-7,1.000000-6.000000 0,-1.000000-6.000000-1,1.000000-6.000000-1,-1.000000-2.000000-2,1.000000 3.000000 0,-1.000000 3.000000-3,1.000000 4.000000 0,-1.000000 1.000000-2,1.000000 0.000000 0,-1.000000 0.000000-2,1.000000 0.000000 0,1.000000-2.000000-1,3.000000-3.000000-1,3.000000-3.000000 0,4.000000-2.000000-1,10.000000-11.000000-5,19.000000-15.000000-10,19.000000-15.000000-11,19.000000-16.000000-10,5.000000-12.000000-4,-5.000000-5.000000 2,-7.000000-7.000000 4,-5.000000-5.000000 3,-8.000000-9.000000 1,-5.000000-9.000000 3,-7.000000-10.000000 2,-5.000000-8.000000 2,-6.000000-3.000000 0,-3.000000 7.000000 1,-3.000000 6.000000 0,-2.000000 7.000000 1,-5.000000 5.000000 3,-2.000000 7.000000 5,-3.000000 6.000000 7,-3.000000 7.000000 6,-6.000000 5.000000 2,-5.000000 7.000000 0,-7.000000 6.000000-2,-5.000000 7.000000 0,-6.000000 7.000000-6,-3.000000 9.000000-7,-3.000000 10.000000-9,-2.000000 10.000000-8,0.000000 2.000000-3,7.000000-3.000000 4,6.000000-3.000000 5,7.000000-2.000000 2</inkml:trace>
</inkml:ink>
</file>

<file path=ppt/ink/ink200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3:21"/>
    </inkml:context>
    <inkml:brush xml:id="br0">
      <inkml:brushProperty name="width" value="0.0342247188091278" units="cm"/>
      <inkml:brushProperty name="height" value="0.0342247188091278" units="cm"/>
      <inkml:brushProperty name="color" value="#000000"/>
      <inkml:brushProperty name="ignorePressure" value="0"/>
    </inkml:brush>
  </inkml:definitions>
  <inkml:trace contextRef="#ctx0" brushRef="#br0">74500.000000 44400.000000 642,'25.000000'25.000000'75,"0.000000"0.000000"-7 ,0.000000 0.000000-8,0.000000 0.000000-7,-2.000000 0.000000-10,-3.000000 0.000000-12,-3.000000 0.000000-11,-2.000000 0.000000-12,-3.000000 1.000000-17,1.000000 4.000000-21,-1.000000 3.000000-21,1.000000 3.000000-21</inkml:trace>
</inkml:ink>
</file>

<file path=ppt/ink/ink2002.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3:22"/>
    </inkml:context>
    <inkml:brush xml:id="br0">
      <inkml:brushProperty name="width" value="0.0375644043087959" units="cm"/>
      <inkml:brushProperty name="height" value="0.0375644043087959" units="cm"/>
      <inkml:brushProperty name="color" value="#000000"/>
      <inkml:brushProperty name="ignorePressure" value="0"/>
    </inkml:brush>
  </inkml:definitions>
  <inkml:trace contextRef="#ctx0" brushRef="#br0">75600.000000 44050.000000 585,'-24.000000'-19.000000'83,"4.000000"13.000000"-17 ,3.000000 12.000000-18,3.000000 13.000000-18,1.000000 9.000000-10,1.000000 6.000000-1,-1.000000 7.000000-1,1.000000 6.000000-1,-1.000000 1.000000-2,1.000000-3.000000 0,-1.000000-3.000000-2,1.000000-2.000000-1,1.000000-1.000000-1,3.000000 3.000000 2,3.000000 3.000000-1,4.000000 4.000000 2,4.000000-3.000000-5,6.000000-5.000000-10,7.000000-7.000000-9,6.000000-5.000000-10,4.000000-9.000000-4,4.000000-9.000000 1,3.000000-10.000000 0,3.000000-8.000000 0,1.000000-9.000000 1,1.000000-6.000000 0,-1.000000-6.000000 1,1.000000-6.000000 0,-3.000000-7.000000 2,-2.000000-6.000000 2,-3.000000-6.000000 3,-3.000000-6.000000 2,-4.000000-1.000000 2,-3.000000 7.000000 2,-3.000000 6.000000 2,-2.000000 7.000000 2,-5.000000 0.000000 0,-2.000000-2.000000 1,-3.000000-3.000000 0,-3.000000-3.000000-1,-2.000000 1.000000 2,0.000000 6.000000 2,0.000000 7.000000 2,0.000000 6.000000 2,-4.000000 4.000000 1,-5.000000 4.000000-3,-7.000000 3.000000-1,-5.000000 3.000000-1,-4.000000 3.000000-3,0.000000 3.000000-3,0.000000 3.000000-4,0.000000 4.000000-2,0.000000 2.000000-5,0.000000 4.000000-2,0.000000 3.000000-4,0.000000 3.000000-4,1.000000 1.000000 1,4.000000 1.000000 5,3.000000-1.000000 3,3.000000 1.000000 5,1.000000-1.000000 2,1.000000 1.000000 1,-1.000000-1.000000 2,1.000000 1.000000 0</inkml:trace>
</inkml:ink>
</file>

<file path=ppt/ink/ink200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3:22"/>
    </inkml:context>
    <inkml:brush xml:id="br0">
      <inkml:brushProperty name="width" value="0.0327406153082848" units="cm"/>
      <inkml:brushProperty name="height" value="0.0327406153082848" units="cm"/>
      <inkml:brushProperty name="color" value="#000000"/>
      <inkml:brushProperty name="ignorePressure" value="0"/>
    </inkml:brush>
  </inkml:definitions>
  <inkml:trace contextRef="#ctx0" brushRef="#br0">76250.000000 43600.000000 671,'68.000000'-43.000000'81,"-11.000000"17.000000"-18 ,-14.000000 15.000000-17,-11.000000 16.000000-16,-7.000000 9.000000-10,0.000000 3.000000-2,0.000000 3.000000-2,0.000000 4.000000-2,-2.000000 2.000000-1,-3.000000 4.000000-3,-3.000000 3.000000-2,-2.000000 3.000000-3,-3.000000 3.000000-1,1.000000 3.000000-3,-1.000000 3.000000-4,1.000000 4.000000-1,-6.000000 1.000000-4,-8.000000 0.000000-1,-10.000000 0.000000-2,-9.000000 0.000000-2,-9.000000 3.000000-1,-5.000000 6.000000 1,-7.000000 7.000000 0,-5.000000 6.000000 2,-6.000000-1.000000 0,-3.000000-5.000000-1,-3.000000-7.000000 1,-2.000000-5.000000-2,0.000000-6.000000 3,7.000000-3.000000 1,6.000000-3.000000 4,7.000000-2.000000 2,4.000000-8.000000 0,3.000000-8.000000 0,3.000000-10.000000 0,4.000000-9.000000-2,10.000000-5.000000 3,19.000000 0.000000 7,19.000000 0.000000 6,19.000000 0.000000 6,10.000000-2.000000 1,4.000000-3.000000-6,3.000000-3.000000-6,3.000000-2.000000-6,-2.000000-3.000000-5,-6.000000 1.000000-2,-6.000000-1.000000-3,-6.000000 1.000000-3,-1.000000-1.000000-8,7.000000 1.000000-10,6.000000-1.000000-11,7.000000 1.000000-12,-4.000000-1.000000 0,-12.000000 1.000000 12,-13.000000-1.000000 11,-12.000000 1.000000 11</inkml:trace>
</inkml:ink>
</file>

<file path=ppt/ink/ink2004.xml><?xml version="1.0" encoding="utf-8"?>
<inkml:ink xmlns:inkml="http://www.w3.org/2003/InkML">
  <annotation type="ScanImages2ExtractSignatures">1</annotation>
  <annotation type="ScanImagesWidth">16908291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3:23"/>
    </inkml:context>
    <inkml:brush xml:id="br0">
      <inkml:brushProperty name="width" value="0.0349445939064026" units="cm"/>
      <inkml:brushProperty name="height" value="0.0349445939064026" units="cm"/>
      <inkml:brushProperty name="color" value="#000000"/>
      <inkml:brushProperty name="ignorePressure" value="0"/>
    </inkml:brush>
  </inkml:definitions>
  <inkml:trace contextRef="#ctx0" brushRef="#br0">77300.000000 44150.000000 629,'-24.000000'-43.000000'0,"4.000000"17.000000"0 ,3.000000 15.000000 0,3.000000 16.000000 0,-1.000000 12.000000 5,-2.000000 9.000000 12,-3.000000 10.000000 10,-3.000000 10.000000 11,-1.000000 4.000000 4,4.000000 0.000000-3,3.000000 0.000000-2,3.000000 0.000000-2,1.000000-2.000000-4,1.000000-3.000000-3,-1.000000-3.000000-3,1.000000-2.000000-4,4.000000-5.000000-5,9.000000-2.000000-7,10.000000-3.000000-8,10.000000-3.000000-8,5.000000-6.000000-4,4.000000-5.000000-2,3.000000-7.000000 0,3.000000-5.000000-2,1.000000-9.000000-2,1.000000-9.000000-2,-1.000000-10.000000-3,1.000000-8.000000-3,-3.000000-8.000000 0,-2.000000-2.000000 1,-3.000000-3.000000 2,-3.000000-3.000000 0,-4.000000-4.000000 3,-3.000000-3.000000 2,-3.000000-3.000000 2,-2.000000-2.000000 3,-6.000000 0.000000 2,-6.000000 7.000000 5,-6.000000 6.000000 3,-6.000000 7.000000 4,-6.000000 4.000000 1,-2.000000 3.000000-3,-3.000000 3.000000-1,-3.000000 4.000000-2,-2.000000 4.000000-3,0.000000 6.000000-3,0.000000 7.000000-4,0.000000 6.000000-3,0.000000 3.000000-3,0.000000 0.000000-2,0.000000 0.000000-2,0.000000 0.000000-2</inkml:trace>
</inkml:ink>
</file>

<file path=ppt/ink/ink200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3:23"/>
    </inkml:context>
    <inkml:brush xml:id="br0">
      <inkml:brushProperty name="width" value="0.032549899071455" units="cm"/>
      <inkml:brushProperty name="height" value="0.032549899071455" units="cm"/>
      <inkml:brushProperty name="color" value="#000000"/>
      <inkml:brushProperty name="ignorePressure" value="0"/>
    </inkml:brush>
  </inkml:definitions>
  <inkml:trace contextRef="#ctx0" brushRef="#br0">77800.000000 43450.000000 675,'48.000000'0.000000'5,"-3.000000"0.000000"8 ,-3.000000 0.000000 9,-2.000000 0.000000 8,-5.000000 3.000000 5,-2.000000 6.000000-2,-3.000000 7.000000 0,-3.000000 6.000000-1,-4.000000 4.000000-3,-3.000000 4.000000-6,-3.000000 3.000000-6,-2.000000 3.000000-7,-6.000000 4.000000-2,-6.000000 7.000000 0,-6.000000 6.000000 0,-6.000000 7.000000 1,-9.000000 4.000000-3,-8.000000 3.000000-2,-10.000000 3.000000-5,-9.000000 4.000000-3,-5.000000-1.000000-5,0.000000-3.000000-3,0.000000-3.000000-5,0.000000-2.000000-4,1.000000-6.000000-1,4.000000-6.000000 4,3.000000-6.000000 3,3.000000-6.000000 3,14.000000-9.000000 3,25.000000-8.000000 3,25.000000-10.000000 1,25.000000-9.000000 3,12.000000-10.000000 1,1.000000-9.000000 0,-1.000000-10.000000-1,1.000000-8.000000 1,-4.000000-3.000000-6,-6.000000 7.000000-10,-6.000000 6.000000-9,-6.000000 7.000000-9,-7.000000 2.000000-3,-6.000000 1.000000 8,-6.000000-1.000000 6,-6.000000 1.000000 7,-4.000000-1.000000 2,1.000000 1.000000-2,-1.000000-1.000000-2,1.000000 1.000000-2</inkml:trace>
</inkml:ink>
</file>

<file path=ppt/ink/ink200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3:23"/>
    </inkml:context>
    <inkml:brush xml:id="br0">
      <inkml:brushProperty name="width" value="0.0368991866707802" units="cm"/>
      <inkml:brushProperty name="height" value="0.0368991866707802" units="cm"/>
      <inkml:brushProperty name="color" value="#000000"/>
      <inkml:brushProperty name="ignorePressure" value="0"/>
    </inkml:brush>
  </inkml:definitions>
  <inkml:trace contextRef="#ctx0" brushRef="#br0">78650.000000 44000.000000 596,'-22.000000'93.000000'96,"6.000000"-11.000000"-20 ,7.000000-14.000000-21,6.000000-11.000000-21,1.000000-9.000000-12,-3.000000-3.000000-3,-3.000000-3.000000-1,-2.000000-2.000000-3,-1.000000-3.000000-2,3.000000 1.000000 2,3.000000-1.000000-1,4.000000 1.000000 1,5.000000-3.000000-5,10.000000-2.000000-9,10.000000-3.000000-9,9.000000-3.000000-9,4.000000-7.000000-4,1.000000-9.000000 3,-1.000000-10.000000 2,1.000000-8.000000 3,1.000000-12.000000 0,3.000000-12.000000-5,3.000000-13.000000-4,4.000000-12.000000-4,-3.000000-9.000000-1,-5.000000-2.000000 3,-7.000000-3.000000 3,-5.000000-3.000000 3,-6.000000 1.000000 4,-3.000000 6.000000 5,-3.000000 7.000000 3,-2.000000 6.000000 6,-5.000000 4.000000 3,-2.000000 4.000000 5,-3.000000 3.000000 5,-3.000000 3.000000 4,-6.000000 6.000000 1,-5.000000 9.000000-4,-7.000000 10.000000-3,-5.000000 10.000000-5,-11.000000 8.000000-5,-11.000000 10.000000-11,-14.000000 10.000000-8,-11.000000 9.000000-10,-1.000000 2.000000-1,13.000000-2.000000 4,12.000000-3.000000 5,13.000000-3.000000 5,4.000000-2.000000 0,-3.000000 0.000000-6,-3.000000 0.000000-6,-2.000000 0.000000-6</inkml:trace>
</inkml:ink>
</file>

<file path=ppt/ink/ink200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3:50"/>
    </inkml:context>
    <inkml:brush xml:id="br0">
      <inkml:brushProperty name="width" value="0.0282724741846323" units="cm"/>
      <inkml:brushProperty name="height" value="0.0282724741846323" units="cm"/>
      <inkml:brushProperty name="color" value="#000000"/>
      <inkml:brushProperty name="ignorePressure" value="0"/>
    </inkml:brush>
  </inkml:definitions>
  <inkml:trace contextRef="#ctx0" brushRef="#br0">75500.000000 49650.000000 778,'29.000000'-22.000000'60,"10.000000"6.000000"-12 ,10.000000 7.000000-11,9.000000 6.000000-13,4.000000 1.000000-8,1.000000-3.000000-2,-1.000000-3.000000-4,1.000000-2.000000-2,-4.000000-3.000000-4,-6.000000 1.000000-4,-6.000000-1.000000-3,-6.000000 1.000000-5,-6.000000 1.000000-3,-2.000000 3.000000 0,-3.000000 3.000000-2,-3.000000 4.000000-1</inkml:trace>
</inkml:ink>
</file>

<file path=ppt/ink/ink20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3:50"/>
    </inkml:context>
    <inkml:brush xml:id="br0">
      <inkml:brushProperty name="width" value="0.0328962691128254" units="cm"/>
      <inkml:brushProperty name="height" value="0.0328962691128254" units="cm"/>
      <inkml:brushProperty name="color" value="#000000"/>
      <inkml:brushProperty name="ignorePressure" value="0"/>
    </inkml:brush>
  </inkml:definitions>
  <inkml:trace contextRef="#ctx0" brushRef="#br0">75450.000000 48850.000000 668,'-47.000000'0.000000'3,"6.000000"0.000000"7 ,7.000000 0.000000 6,6.000000 0.000000 6,6.000000 4.000000 4,6.000000 10.000000 0,7.000000 10.000000-1,6.000000 9.000000 0,1.000000 7.000000-1,-3.000000 7.000000-2,-3.000000 6.000000-3,-2.000000 7.000000-2,-3.000000 2.000000-2,1.000000 1.000000 0,-1.000000-1.000000-3,1.000000 1.000000 0,1.000000-3.000000-2,3.000000-2.000000-1,3.000000-3.000000-3,4.000000-3.000000-2,1.000000-2.000000 0,0.000000 0.000000-1,0.000000 0.000000-1,0.000000 0.000000 1,3.000000-2.000000-2,6.000000-3.000000 0,7.000000-3.000000-3,6.000000-2.000000 0,6.000000-5.000000-2,6.000000-2.000000-2,7.000000-3.000000-1,6.000000-3.000000-1,3.000000-2.000000-1,0.000000 0.000000 1,0.000000 0.000000 0,0.000000 0.000000 0,0.000000 0.000000 1,0.000000 0.000000-2,0.000000 0.000000-1,0.000000 0.000000-1,-4.000000 0.000000 2,-5.000000 0.000000 2,-7.000000 0.000000 5,-5.000000 0.000000 2,-6.000000 0.000000 2,-3.000000 0.000000 0,-3.000000 0.000000 0,-2.000000 0.000000-1,-8.000000 1.000000 2,-8.000000 4.000000 2,-10.000000 3.000000 4,-9.000000 3.000000 3,-10.000000 1.000000 0,-9.000000 1.000000-2,-10.000000-1.000000-2,-8.000000 1.000000-2,-6.000000-1.000000-4,1.000000 1.000000-6,-1.000000-1.000000-7,1.000000 1.000000-6,-4.000000 1.000000-4,-6.000000 3.000000-2,-6.000000 3.000000-2,-6.000000 4.000000-3,1.000000-4.000000-2,9.000000-9.000000-5,10.000000-10.000000-4,10.000000-8.000000-4</inkml:trace>
</inkml:ink>
</file>

<file path=ppt/ink/ink2009.xml><?xml version="1.0" encoding="utf-8"?>
<inkml:ink xmlns:inkml="http://www.w3.org/2003/InkML">
  <annotation type="ScanImages2ExtractSignatures">1</annotation>
  <annotation type="ScanImagesWidth">856442020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3:50"/>
    </inkml:context>
    <inkml:brush xml:id="br0">
      <inkml:brushProperty name="width" value="0.0290799792855978" units="cm"/>
      <inkml:brushProperty name="height" value="0.0290799792855978" units="cm"/>
      <inkml:brushProperty name="color" value="#000000"/>
      <inkml:brushProperty name="ignorePressure" value="0"/>
    </inkml:brush>
  </inkml:definitions>
  <inkml:trace contextRef="#ctx0" brushRef="#br0">73750.000000 50700.000000 756,'1.000000'-46.000000'5,"4.000000"10.000000"9 ,3.000000 10.000000 11,3.000000 9.000000 9,6.000000 6.000000 2,9.000000 3.000000-6,10.000000 3.000000-5,10.000000 4.000000-6,7.000000 2.000000-4,6.000000 4.000000-1,7.000000 3.000000-2,6.000000 3.000000-1,6.000000-1.000000-8,6.000000-2.000000-10,7.000000-3.000000-12,6.000000-3.000000-12,-4.000000-2.000000-4,-11.000000 0.000000 2,-14.000000 0.000000 1,-11.000000 0.000000 2,-11.000000 0.000000 0,-5.000000 0.000000-2,-7.000000 0.000000-1,-5.000000 0.000000-3</inkml:trace>
</inkml:ink>
</file>

<file path=ppt/ink/ink20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3:05"/>
    </inkml:context>
    <inkml:brush xml:id="br0">
      <inkml:brushProperty name="width" value="0.0470420196652412" units="cm"/>
      <inkml:brushProperty name="height" value="0.0470420196652412" units="cm"/>
      <inkml:brushProperty name="color" value="#00BFF3"/>
      <inkml:brushProperty name="ignorePressure" value="0"/>
    </inkml:brush>
  </inkml:definitions>
  <inkml:trace contextRef="#ctx0" brushRef="#br0">52250.000000 39450.000000 467,'-27.000000'-50.000000'3,"-3.000000"0.000000"4 ,-3.000000 0.000000 5,-2.000000 0.000000 6,5.000000 10.000000 7,16.000000 23.000000 11,15.000000 22.000000 10,17.000000 22.000000 11,8.000000 15.000000 2,4.000000 9.000000-7,3.000000 10.000000-8,3.000000 10.000000-6,6.000000 5.000000-5,9.000000 4.000000-5,10.000000 3.000000-4,10.000000 3.000000-3,7.000000 4.000000-6,6.000000 7.000000-5,7.000000 6.000000-5,6.000000 7.000000-7,6.000000 2.000000-5,6.000000 1.000000-8,7.000000-1.000000-6,6.000000 1.000000-8,3.000000 2.000000-7,0.000000 7.000000-7,0.000000 6.000000-6,0.000000 7.000000-7,-11.000000-9.000000-3,-22.000000-21.000000 2,-22.000000-22.000000 1,-21.000000-22.000000 1</inkml:trace>
</inkml:ink>
</file>

<file path=ppt/ink/ink201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3:51"/>
    </inkml:context>
    <inkml:brush xml:id="br0">
      <inkml:brushProperty name="width" value="0.0333999395370483" units="cm"/>
      <inkml:brushProperty name="height" value="0.0333999395370483" units="cm"/>
      <inkml:brushProperty name="color" value="#000000"/>
      <inkml:brushProperty name="ignorePressure" value="0"/>
    </inkml:brush>
  </inkml:definitions>
  <inkml:trace contextRef="#ctx0" brushRef="#br0">77900.000000 49100.000000 658,'-4.000000'-44.000000'5,"-5.000000"13.000000"8 ,-7.000000 12.000000 8,-5.000000 13.000000 10,-3.000000 9.000000 3,4.000000 6.000000-3,3.000000 7.000000-3,3.000000 6.000000-2,-2.000000 7.000000-3,-6.000000 10.000000-4,-6.000000 10.000000-4,-6.000000 9.000000-3,-6.000000 9.000000-2,-2.000000 9.000000 0,-3.000000 10.000000 1,-3.000000 10.000000-1,-6.000000 5.000000 0,-5.000000 4.000000-1,-7.000000 3.000000-1,-5.000000 3.000000-1,-3.000000-1.000000-1,4.000000-2.000000-4,3.000000-3.000000-2,3.000000-3.000000-2,4.000000-7.000000-4,7.000000-9.000000-3,6.000000-10.000000-4,7.000000-8.000000-4,7.000000-11.000000-4,9.000000-8.000000-4,10.000000-10.000000-4,10.000000-9.000000-4,8.000000-9.000000-4,10.000000-5.000000-3,10.000000-7.000000-2,9.000000-5.000000-3,1.000000-8.000000 2,-6.000000-5.000000 7,-6.000000-7.000000 8,-6.000000-5.000000 7</inkml:trace>
</inkml:ink>
</file>

<file path=ppt/ink/ink2011.xml><?xml version="1.0" encoding="utf-8"?>
<inkml:ink xmlns:inkml="http://www.w3.org/2003/InkML">
  <annotation type="ScanImages2ExtractSignatures">1</annotation>
  <annotation type="ScanImagesWidth">33620480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3:52"/>
    </inkml:context>
    <inkml:brush xml:id="br0">
      <inkml:brushProperty name="width" value="0.0387553758919239" units="cm"/>
      <inkml:brushProperty name="height" value="0.0387553758919239" units="cm"/>
      <inkml:brushProperty name="color" value="#000000"/>
      <inkml:brushProperty name="ignorePressure" value="0"/>
    </inkml:brush>
  </inkml:definitions>
  <inkml:trace contextRef="#ctx0" brushRef="#br0">77850.000000 49300.000000 567,'0.000000'-36.000000'-4,"0.000000"28.000000"19 ,0.000000 28.000000 18,0.000000 29.000000 19,0.000000 13.000000 5,0.000000 1.000000-9,0.000000-1.000000-9,0.000000 1.000000-9,0.000000-4.000000-6,0.000000-6.000000-3,0.000000-6.000000-3,0.000000-6.000000-4,4.000000-4.000000-4,10.000000 1.000000-5,10.000000-1.000000-5,9.000000 1.000000-5,4.000000-7.000000-3,1.000000-12.000000 2,-1.000000-13.000000-1,1.000000-12.000000 1,2.000000-12.000000-2,7.000000-8.000000-5,6.000000-10.000000-6,7.000000-9.000000-4,2.000000-7.000000-3,1.000000-3.000000-2,-1.000000-3.000000-1,1.000000-2.000000-1,-6.000000-5.000000 2,-8.000000-2.000000 3,-10.000000-3.000000 5,-9.000000-3.000000 3,-7.000000 4.000000 4,-3.000000 13.000000 4,-3.000000 12.000000 5,-2.000000 13.000000 3,-9.000000 16.000000 10,-12.000000 23.000000 15,-13.000000 22.000000 16,-12.000000 22.000000 15,-4.000000 8.000000 2,7.000000-2.000000-11,6.000000-3.000000-11,7.000000-3.000000-11,4.000000-4.000000-7,3.000000-3.000000-3,3.000000-3.000000-2,4.000000-2.000000-3,-3.000000 2.000000-2,-5.000000 9.000000 0,-7.000000 10.000000-1,-5.000000 10.000000-1,-4.000000 7.000000 0,0.000000 6.000000 2,0.000000 7.000000 0,0.000000 6.000000 2,1.000000-5.000000-8,4.000000-16.000000-17,3.000000-15.000000-17,3.000000-15.000000-16,3.000000-7.000000-6,3.000000 3.000000 2,3.000000 3.000000 3,4.000000 4.000000 2</inkml:trace>
</inkml:ink>
</file>

<file path=ppt/ink/ink2012.xml><?xml version="1.0" encoding="utf-8"?>
<inkml:ink xmlns:inkml="http://www.w3.org/2003/InkML">
  <annotation type="ScanImages2ExtractSignatures">1</annotation>
  <annotation type="ScanImagesWidth">50397188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3:53"/>
    </inkml:context>
    <inkml:brush xml:id="br0">
      <inkml:brushProperty name="width" value="0.0379991307854652" units="cm"/>
      <inkml:brushProperty name="height" value="0.0379991307854652" units="cm"/>
      <inkml:brushProperty name="color" value="#000000"/>
      <inkml:brushProperty name="ignorePressure" value="0"/>
    </inkml:brush>
  </inkml:definitions>
  <inkml:trace contextRef="#ctx0" brushRef="#br0">79150.000000 49850.000000 578,'0.000000'-40.000000'35,"0.000000"23.000000"1 ,0.000000 22.000000 0,0.000000 22.000000 2,-2.000000 12.000000-3,-3.000000 3.000000-5,-3.000000 3.000000-5,-2.000000 4.000000-5,-3.000000-1.000000-5,1.000000-3.000000-2,-1.000000-3.000000-4,1.000000-2.000000-3,-1.000000-3.000000-2,1.000000 1.000000-1,-1.000000-1.000000-1,1.000000 1.000000-2,4.000000-12.000000-7,9.000000-21.000000-16,10.000000-22.000000-15,10.000000-22.000000-16,7.000000-13.000000-3,6.000000-3.000000 8,7.000000-3.000000 7,6.000000-2.000000 8,-1.000000 2.000000 7,-5.000000 9.000000 6,-7.000000 10.000000 7,-5.000000 10.000000 7,-6.000000 5.000000 4,-3.000000 4.000000 3,-3.000000 3.000000 2,-2.000000 3.000000 3,-3.000000 1.000000 2,1.000000 1.000000 3,-1.000000-1.000000 3,1.000000 1.000000 3,1.000000-1.000000 3,3.000000 1.000000 5,3.000000-1.000000 5,4.000000 1.000000 4,-1.000000 4.000000 1,-3.000000 9.000000-2,-3.000000 10.000000-2,-2.000000 10.000000-3,-5.000000 5.000000-3,-2.000000 4.000000-2,-3.000000 3.000000-3,-3.000000 3.000000-3,-2.000000 1.000000-1,0.000000 1.000000-1,0.000000-1.000000 1,0.000000 1.000000 0,0.000000-1.000000 0,0.000000 1.000000-2,0.000000-1.000000 0,0.000000 1.000000-2,0.000000 1.000000-1,0.000000 3.000000-5,0.000000 3.000000-2,0.000000 4.000000-5,-4.000000-3.000000-14,-5.000000-5.000000-28,-7.000000-7.000000-26,-5.000000-5.000000-28</inkml:trace>
</inkml:ink>
</file>

<file path=ppt/ink/ink2013.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3:53"/>
    </inkml:context>
    <inkml:brush xml:id="br0">
      <inkml:brushProperty name="width" value="0.0359066165983677" units="cm"/>
      <inkml:brushProperty name="height" value="0.0359066165983677" units="cm"/>
      <inkml:brushProperty name="color" value="#000000"/>
      <inkml:brushProperty name="ignorePressure" value="0"/>
    </inkml:brush>
  </inkml:definitions>
  <inkml:trace contextRef="#ctx0" brushRef="#br0">80900.000000 48600.000000 612,'-4.000000'165.000000'144,"-5.000000"-18.000000"-37 ,-7.000000-19.000000-35,-5.000000-18.000000-37,-4.000000-10.000000-20,0.000000 0.000000-5,0.000000 0.000000-6,0.000000 0.000000-4,-2.000000-2.000000-5,-3.000000-3.000000-5,-3.000000-3.000000-5,-2.000000-2.000000-4,-1.000000-11.000000-2,3.000000-15.000000 2,3.000000-15.000000 2,4.000000-16.000000 2,8.000000-12.000000 1,17.000000-5.000000 3,15.000000-7.000000 2,16.000000-5.000000 2,7.000000-3.000000 3,1.000000 4.000000 1,-1.000000 3.000000 2,1.000000 3.000000 3,2.000000-1.000000 0,7.000000-2.000000 1,6.000000-3.000000-1,7.000000-3.000000 0,-1.000000-1.000000-2,-6.000000 4.000000-3,-6.000000 3.000000-4,-6.000000 3.000000-4,-4.000000-1.000000-4,1.000000-2.000000-5,-1.000000-3.000000-6,1.000000-3.000000-4,-3.000000-2.000000-4,-2.000000 0.000000-2,-3.000000 0.000000-1,-3.000000 0.000000-1</inkml:trace>
</inkml:ink>
</file>

<file path=ppt/ink/ink2014.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3:54"/>
    </inkml:context>
    <inkml:brush xml:id="br0">
      <inkml:brushProperty name="width" value="0.0411984622478485" units="cm"/>
      <inkml:brushProperty name="height" value="0.0411984622478485" units="cm"/>
      <inkml:brushProperty name="color" value="#000000"/>
      <inkml:brushProperty name="ignorePressure" value="0"/>
    </inkml:brush>
  </inkml:definitions>
  <inkml:trace contextRef="#ctx0" brushRef="#br0">83000.000000 48650.000000 534,'23.000000'-69.000000'4,"-3.000000"13.000000"10 ,-3.000000 12.000000 9,-2.000000 13.000000 10,-5.000000 6.000000 4,-2.000000 0.000000 1,-3.000000 0.000000 1,-3.000000 0.000000 0,-6.000000 1.000000-3,-5.000000 4.000000-8,-7.000000 3.000000-6,-5.000000 3.000000-8,-8.000000 3.000000-4,-5.000000 3.000000-1,-7.000000 3.000000-1,-5.000000 4.000000 0,-3.000000 4.000000-2,4.000000 6.000000-2,3.000000 7.000000-2,3.000000 6.000000-2,-5.000000 7.000000 1,-12.000000 10.000000 1,-13.000000 10.000000 1,-12.000000 9.000000 2,-2.000000 6.000000 2,9.000000 3.000000-1,10.000000 3.000000 1,10.000000 4.000000 0,5.000000 5.000000 1,4.000000 10.000000-1,3.000000 10.000000 0,3.000000 9.000000 0,3.000000 1.000000-1,3.000000-6.000000-1,3.000000-6.000000-1,4.000000-6.000000-2,4.000000-9.000000 0,6.000000-8.000000-1,7.000000-10.000000 1,6.000000-9.000000-1,4.000000-7.000000 0,4.000000-3.000000-1,3.000000-3.000000 0,3.000000-2.000000-1,4.000000-6.000000-2,7.000000-6.000000-2,6.000000-6.000000-3,7.000000-6.000000-3,4.000000-4.000000-2,3.000000 1.000000-3,3.000000-1.000000-2,4.000000 1.000000-3,2.000000-3.000000-2,4.000000-2.000000-3,3.000000-3.000000-3,3.000000-3.000000-3,1.000000-4.000000 0,1.000000-3.000000 0,-1.000000-3.000000 1,1.000000-2.000000 2,-6.000000-3.000000 2,-8.000000 1.000000 5,-10.000000-1.000000 4,-9.000000 1.000000 5,-5.000000-1.000000-1,0.000000 1.000000-5,0.000000-1.000000-6,0.000000 1.000000-4</inkml:trace>
</inkml:ink>
</file>

<file path=ppt/ink/ink201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3:54"/>
    </inkml:context>
    <inkml:brush xml:id="br0">
      <inkml:brushProperty name="width" value="0.0337313525378704" units="cm"/>
      <inkml:brushProperty name="height" value="0.0337313525378704" units="cm"/>
      <inkml:brushProperty name="color" value="#000000"/>
      <inkml:brushProperty name="ignorePressure" value="0"/>
    </inkml:brush>
  </inkml:definitions>
  <inkml:trace contextRef="#ctx0" brushRef="#br0">83150.000000 49300.000000 652,'26.000000'-18.000000'54,"4.000000"17.000000"-7 ,3.000000 15.000000-6,3.000000 16.000000-7,-1.000000 9.000000-5,-2.000000 3.000000-4,-3.000000 3.000000-5,-3.000000 4.000000-5,-2.000000 1.000000-1,0.000000 0.000000 1,0.000000 0.000000 0,0.000000 0.000000 1,-2.000000 1.000000-3,-3.000000 4.000000-5,-3.000000 3.000000-7,-2.000000 3.000000-4,-5.000000-2.000000-6,-2.000000-6.000000-6,-3.000000-6.000000-4,-3.000000-6.000000-6,-2.000000-6.000000-6,0.000000-2.000000-6,0.000000-3.000000-7,0.000000-3.000000-6</inkml:trace>
</inkml:ink>
</file>

<file path=ppt/ink/ink2016.xml><?xml version="1.0" encoding="utf-8"?>
<inkml:ink xmlns:inkml="http://www.w3.org/2003/InkML">
  <annotation type="ScanImages2ExtractSignatures">1</annotation>
  <annotation type="ScanImagesWidth">-2034215872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3:54"/>
    </inkml:context>
    <inkml:brush xml:id="br0">
      <inkml:brushProperty name="width" value="0.0349882431328297" units="cm"/>
      <inkml:brushProperty name="height" value="0.0349882431328297" units="cm"/>
      <inkml:brushProperty name="color" value="#000000"/>
      <inkml:brushProperty name="ignorePressure" value="0"/>
    </inkml:brush>
  </inkml:definitions>
  <inkml:trace contextRef="#ctx0" brushRef="#br0">83950.000000 49300.000000 628,'-4.000000'-40.000000'33,"-5.000000"23.000000"9 ,-7.000000 22.000000 10,-5.000000 22.000000 9,-8.000000 15.000000 0,-5.000000 9.000000-13,-7.000000 10.000000-13,-5.000000 10.000000-12,-9.000000 5.000000-10,-9.000000 4.000000-9,-10.000000 3.000000-9,-8.000000 3.000000-9,-11.000000 4.000000-8,-8.000000 7.000000-9,-10.000000 6.000000-8,-9.000000 7.000000-9,7.000000-7.000000-4,26.000000-19.000000 0,24.000000-18.000000 0,26.000000-19.000000 0</inkml:trace>
</inkml:ink>
</file>

<file path=ppt/ink/ink2017.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3:55"/>
    </inkml:context>
    <inkml:brush xml:id="br0">
      <inkml:brushProperty name="width" value="0.0323880948126316" units="cm"/>
      <inkml:brushProperty name="height" value="0.0323880948126316" units="cm"/>
      <inkml:brushProperty name="color" value="#000000"/>
      <inkml:brushProperty name="ignorePressure" value="0"/>
    </inkml:brush>
  </inkml:definitions>
  <inkml:trace contextRef="#ctx0" brushRef="#br0">85350.000000 48100.000000 679,'53.000000'-24.000000'54,"6.000000"4.000000"-3 ,7.000000 3.000000-4,6.000000 3.000000-3,-1.000000 3.000000-5,-5.000000 3.000000-8,-7.000000 3.000000-6,-5.000000 4.000000-7,-6.000000 1.000000-8,-3.000000 0.000000-9,-3.000000 0.000000-7,-2.000000 0.000000-9,-6.000000 3.000000-12,-6.000000 6.000000-16,-6.000000 7.000000-18,-6.000000 6.000000-16</inkml:trace>
</inkml:ink>
</file>

<file path=ppt/ink/ink2018.xml><?xml version="1.0" encoding="utf-8"?>
<inkml:ink xmlns:inkml="http://www.w3.org/2003/InkML">
  <annotation type="ScanImages2ExtractSignatures">1</annotation>
  <annotation type="ScanImagesWidth">-2034035120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3:55"/>
    </inkml:context>
    <inkml:brush xml:id="br0">
      <inkml:brushProperty name="width" value="0.0378436036407948" units="cm"/>
      <inkml:brushProperty name="height" value="0.0378436036407948" units="cm"/>
      <inkml:brushProperty name="color" value="#000000"/>
      <inkml:brushProperty name="ignorePressure" value="0"/>
    </inkml:brush>
  </inkml:definitions>
  <inkml:trace contextRef="#ctx0" brushRef="#br0">85250.000000 48250.000000 581,'-22.000000'48.000000'68,"6.000000"-3.000000"-8 ,7.000000-3.000000-7,6.000000-2.000000-8,3.000000 0.000000-6,0.000000 7.000000-5,0.000000 6.000000-6,0.000000 7.000000-4,-2.000000 8.000000-4,-3.000000 14.000000-4,-3.000000 11.000000-2,-2.000000 14.000000-4,-5.000000 5.000000-4,-2.000000 1.000000-5,-3.000000-1.000000-4,-3.000000 1.000000-6,-2.000000-6.000000-1,0.000000-8.000000 0,0.000000-10.000000 2,0.000000-9.000000 1,3.000000-10.000000-6,6.000000-9.000000-10,7.000000-10.000000-11,6.000000-8.000000-12</inkml:trace>
</inkml:ink>
</file>

<file path=ppt/ink/ink2019.xml><?xml version="1.0" encoding="utf-8"?>
<inkml:ink xmlns:inkml="http://www.w3.org/2003/InkML">
  <annotation type="ScanImages2ExtractSignatures">1</annotation>
  <annotation type="ScanImagesWidth">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3:55"/>
    </inkml:context>
    <inkml:brush xml:id="br0">
      <inkml:brushProperty name="width" value="0.0340253598988056" units="cm"/>
      <inkml:brushProperty name="height" value="0.0340253598988056" units="cm"/>
      <inkml:brushProperty name="color" value="#000000"/>
      <inkml:brushProperty name="ignorePressure" value="0"/>
    </inkml:brush>
  </inkml:definitions>
  <inkml:trace contextRef="#ctx0" brushRef="#br0">85650.000000 48700.000000 646,'45.000000'-24.000000'0,"-9.000000"4.000000"0 ,-10.000000 3.000000 0,-8.000000 3.000000 0,-3.000000 1.000000 0,7.000000 1.000000-1,6.000000-1.000000-1,7.000000 1.000000-1,0.000000-1.000000 2,-2.000000 1.000000 1,-3.000000-1.000000 4,-3.000000 1.000000 1,-2.000000 1.000000 6,0.000000 3.000000 6,0.000000 3.000000 6,0.000000 4.000000 7,0.000000 4.000000 3,0.000000 6.000000 0,0.000000 7.000000-1,0.000000 6.000000-1,-4.000000 4.000000-2,-5.000000 4.000000-3,-7.000000 3.000000-5,-5.000000 3.000000-4,-8.000000 4.000000-2,-5.000000 7.000000-4,-7.000000 6.000000-1,-5.000000 7.000000-3,-11.000000 4.000000-3,-11.000000 3.000000-2,-14.000000 3.000000-4,-11.000000 4.000000-3,-7.000000-3.000000-4,0.000000-5.000000-9,0.000000-7.000000-6,0.000000-5.000000-9,3.000000-9.000000-2,6.000000-9.000000 3,7.000000-10.000000 3,6.000000-8.000000 2,6.000000-8.000000-2,6.000000-2.000000-5,7.000000-3.000000-6,6.000000-3.000000-6</inkml:trace>
</inkml:ink>
</file>

<file path=ppt/ink/ink2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3:21"/>
    </inkml:context>
    <inkml:brush xml:id="br0">
      <inkml:brushProperty name="width" value="0.0535627044737339" units="cm"/>
      <inkml:brushProperty name="height" value="0.0535627044737339" units="cm"/>
      <inkml:brushProperty name="color" value="#F2395B"/>
      <inkml:brushProperty name="ignorePressure" value="0"/>
    </inkml:brush>
  </inkml:definitions>
  <inkml:trace contextRef="#ctx0" brushRef="#br0">49650.000000 14050.000000 410,'-27.000000'21.000000'3,"-3.000000"-5.000000"6 ,-3.000000-7.000000 7,-2.000000-5.000000 5,5.000000-4.000000 7,16.000000 0.000000 5,15.000000 0.000000 7,17.000000 0.000000 6,13.000000 1.000000 1,13.000000 4.000000-8,12.000000 3.000000-6,13.000000 3.000000-6,6.000000-1.000000-4,0.000000-2.000000-2,0.000000-3.000000-2,0.000000-3.000000-1,1.000000-1.000000-2,4.000000 4.000000 0,3.000000 3.000000-1,3.000000 3.000000-2,-1.000000-1.000000 0,-2.000000-2.000000-1,-3.000000-3.000000-1,-3.000000-3.000000-1,1.000000-2.000000 0,6.000000 0.000000-3,7.000000 0.000000 0,6.000000 0.000000-1,1.000000-4.000000-1,-3.000000-5.000000 1,-3.000000-7.000000 0,-2.000000-5.000000 2,-5.000000-4.000000-3,-2.000000 0.000000-5,-3.000000 0.000000-4,-3.000000 0.000000-6,-4.000000 1.000000-3,-3.000000 4.000000-1,-3.000000 3.000000-1,-2.000000 3.000000-1,-6.000000 1.000000-4,-6.000000 1.000000-9,-6.000000-1.000000-9,-6.000000 1.000000-8</inkml:trace>
</inkml:ink>
</file>

<file path=ppt/ink/ink202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3:56"/>
    </inkml:context>
    <inkml:brush xml:id="br0">
      <inkml:brushProperty name="width" value="0.0328857339918613" units="cm"/>
      <inkml:brushProperty name="height" value="0.0328857339918613" units="cm"/>
      <inkml:brushProperty name="color" value="#000000"/>
      <inkml:brushProperty name="ignorePressure" value="0"/>
    </inkml:brush>
  </inkml:definitions>
  <inkml:trace contextRef="#ctx0" brushRef="#br0">85400.000000 48950.000000 668,'48.000000'28.000000'4,"-3.000000"6.000000"7 ,-3.000000 7.000000 8,-2.000000 6.000000 7,-5.000000 1.000000 5,-2.000000-3.000000 2,-3.000000-3.000000 1,-3.000000-2.000000 3,-1.000000-1.000000-2,4.000000 3.000000-3,3.000000 3.000000-5,3.000000 4.000000-4,1.000000-1.000000-7,1.000000-3.000000-12,-1.000000-3.000000-13,1.000000-2.000000-10,-1.000000-8.000000-10,1.000000-8.000000-6,-1.000000-10.000000-6,1.000000-9.000000-7</inkml:trace>
</inkml:ink>
</file>

<file path=ppt/ink/ink202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3:56"/>
    </inkml:context>
    <inkml:brush xml:id="br0">
      <inkml:brushProperty name="width" value="0.0378649830818176" units="cm"/>
      <inkml:brushProperty name="height" value="0.0378649830818176" units="cm"/>
      <inkml:brushProperty name="color" value="#000000"/>
      <inkml:brushProperty name="ignorePressure" value="0"/>
    </inkml:brush>
  </inkml:definitions>
  <inkml:trace contextRef="#ctx0" brushRef="#br0">87300.000000 47450.000000 581,'23.000000'-25.000000'0,"-3.000000"0.000000"0 ,-3.000000 0.000000 0,-2.000000 0.000000 0,3.000000 0.000000 5,14.000000 0.000000 12,11.000000 0.000000 10,14.000000 0.000000 12,0.000000 7.000000 3,-8.000000 17.000000-5,-10.000000 15.000000-5,-9.000000 16.000000-4,-9.000000 10.000000-6,-5.000000 7.000000-5,-7.000000 6.000000-6,-5.000000 7.000000-6,-12.000000 5.000000-6,-16.000000 7.000000-7,-15.000000 6.000000-8,-15.000000 7.000000-7,-11.000000-1.000000-5,-2.000000-6.000000-2,-3.000000-6.000000-1,-3.000000-6.000000-3,-1.000000-7.000000 1,4.000000-6.000000 1,3.000000-6.000000 2,3.000000-6.000000 1,3.000000-7.000000 4,3.000000-6.000000 6,3.000000-6.000000 5,4.000000-6.000000 5,10.000000-6.000000 9,19.000000-2.000000 10,19.000000-3.000000 11,19.000000-3.000000 10,16.000000-7.000000 3,17.000000-9.000000-6,15.000000-10.000000-4,16.000000-8.000000-5,10.000000-4.000000-5,7.000000 3.000000-1,6.000000 3.000000-4,7.000000 4.000000-1,-3.000000 1.000000-3,-8.000000 0.000000-2,-10.000000 0.000000-2,-9.000000 0.000000-1,-10.000000 3.000000-1,-9.000000 6.000000 1,-10.000000 7.000000 2,-8.000000 6.000000 2,-14.000000 7.000000 2,-15.000000 10.000000 6,-15.000000 10.000000 5,-16.000000 9.000000 5,-18.000000 7.000000 2,-18.000000 7.000000 0,-19.000000 6.000000-2,-18.000000 7.000000 0,-10.000000 7.000000-2,0.000000 9.000000-2,0.000000 10.000000-3,0.000000 10.000000-3,-4.000000 8.000000-1,-5.000000 10.000000 0,-7.000000 10.000000-1,-5.000000 9.000000 1,-1.000000 2.000000-3,6.000000-2.000000-2,7.000000-3.000000-4,6.000000-3.000000-2,6.000000-9.000000-4,6.000000-11.000000-4,7.000000-14.000000-5,6.000000-11.000000-3,9.000000-12.000000-4,13.000000-9.000000-3,12.000000-10.000000-3,13.000000-8.000000-2,9.000000-14.000000-8,6.000000-15.000000-10,7.000000-15.000000-10,6.000000-16.000000-11</inkml:trace>
</inkml:ink>
</file>

<file path=ppt/ink/ink2022.xml><?xml version="1.0" encoding="utf-8"?>
<inkml:ink xmlns:inkml="http://www.w3.org/2003/InkML">
  <annotation type="ScanImages2ExtractSignatures">1</annotation>
  <annotation type="ScanImagesWidth">803209216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3:57"/>
    </inkml:context>
    <inkml:brush xml:id="br0">
      <inkml:brushProperty name="width" value="0.0390940830111504" units="cm"/>
      <inkml:brushProperty name="height" value="0.0390940830111504" units="cm"/>
      <inkml:brushProperty name="color" value="#000000"/>
      <inkml:brushProperty name="ignorePressure" value="0"/>
    </inkml:brush>
  </inkml:definitions>
  <inkml:trace contextRef="#ctx0" brushRef="#br0">86800.000000 48900.000000 562,'25.000000'-21.000000'5,"0.000000"10.000000"9 ,0.000000 10.000000 9,0.000000 9.000000 10,-4.000000 7.000000 4,-5.000000 7.000000-1,-7.000000 6.000000 1,-5.000000 7.000000-1,-4.000000 4.000000-2,0.000000 3.000000-2,0.000000 3.000000-2,0.000000 4.000000-4,0.000000 1.000000-3,0.000000 0.000000-4,0.000000 0.000000-4,0.000000 0.000000-5,6.000000-7.000000-5,13.000000-11.000000-5,12.000000-14.000000-7,13.000000-11.000000-4,7.000000-11.000000-9,4.000000-5.000000-8,3.000000-7.000000-10,3.000000-5.000000-9,1.000000-6.000000-2,1.000000-3.000000 3,-1.000000-3.000000 4,1.000000-2.000000 4,-4.000000-1.000000 6,-6.000000 3.000000 8,-6.000000 3.000000 7,-6.000000 4.000000 8,-7.000000 2.000000 8,-6.000000 4.000000 6,-6.000000 3.000000 8,-6.000000 3.000000 6,-10.000000 6.000000 9,-12.000000 9.000000 9,-13.000000 10.000000 9,-12.000000 10.000000 10,-5.000000 5.000000 0,3.000000 4.000000-9,3.000000 3.000000-9,4.000000 3.000000-9,-1.000000 1.000000-7,-3.000000 1.000000-5,-3.000000-1.000000-6,-2.000000 1.000000-4,-6.000000 1.000000-6,-6.000000 3.000000-6,-6.000000 3.000000-5,-6.000000 4.000000-6,-6.000000-1.000000-2,-2.000000-3.000000 0,-3.000000-3.000000 1,-3.000000-2.000000-1,-2.000000-1.000000 1,0.000000 3.000000 1,0.000000 3.000000 0,0.000000 4.000000 1,4.000000-4.000000 2,10.000000-9.000000 3,10.000000-10.000000 3,9.000000-8.000000 3,12.000000-8.000000 3,16.000000-2.000000 4,15.000000-3.000000 4,17.000000-3.000000 3,13.000000-2.000000 2,13.000000 0.000000-2,12.000000 0.000000-1,13.000000 0.000000-1,9.000000 0.000000-4,6.000000 0.000000-3,7.000000 0.000000-5,6.000000 0.000000-4,6.000000 0.000000-4,6.000000 0.000000-4,7.000000 0.000000-5,6.000000 0.000000-4,-1.000000 0.000000-2,-5.000000 0.000000 1,-7.000000 0.000000 2,-5.000000 0.000000 1,-12.000000-2.000000-2,-16.000000-3.000000-5,-15.000000-3.000000-4,-15.000000-2.000000-5</inkml:trace>
</inkml:ink>
</file>

<file path=ppt/ink/ink202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3:57"/>
    </inkml:context>
    <inkml:brush xml:id="br0">
      <inkml:brushProperty name="width" value="0.0324276387691498" units="cm"/>
      <inkml:brushProperty name="height" value="0.0324276387691498" units="cm"/>
      <inkml:brushProperty name="color" value="#000000"/>
      <inkml:brushProperty name="ignorePressure" value="0"/>
    </inkml:brush>
  </inkml:definitions>
  <inkml:trace contextRef="#ctx0" brushRef="#br0">89400.000000 48300.000000 678,'90.000000'0.000000'6,"-18.000000"0.000000"11 ,-19.000000 0.000000 11,-18.000000 0.000000 11,-7.000000 1.000000 5,6.000000 4.000000-5,7.000000 3.000000-3,6.000000 3.000000-3,-2.000000 4.000000-8,-9.000000 7.000000-12,-10.000000 6.000000-10,-8.000000 7.000000-11,-8.000000 2.000000-9,-2.000000 1.000000-5,-3.000000-1.000000-5,-3.000000 1.000000-5,-10.000000 1.000000-3,-16.000000 3.000000-1,-15.000000 3.000000-1,-15.000000 4.000000-1,-12.000000-1.000000 1,-6.000000-3.000000 4,-6.000000-3.000000 4,-6.000000-2.000000 3,-6.000000-5.000000 5,-2.000000-2.000000 5,-3.000000-3.000000 4,-3.000000-3.000000 5,2.000000-4.000000 3,10.000000-3.000000 3,10.000000-3.000000 2,9.000000-2.000000 2,7.000000-3.000000 7,7.000000 1.000000 8,6.000000-1.000000 10,7.000000 1.000000 9,16.000000 1.000000 7,29.000000 3.000000 8,28.000000 3.000000 6,28.000000 4.000000 6,17.000000-1.000000-3,6.000000-3.000000-15,7.000000-3.000000-14,6.000000-2.000000-14,4.000000-3.000000-14,4.000000 1.000000-10,3.000000-1.000000-11,3.000000 1.000000-12,-2.000000-3.000000-9,-6.000000-2.000000-4,-6.000000-3.000000-6,-6.000000-3.000000-6,-10.000000-2.000000 2,-12.000000 0.000000 6,-13.000000 0.000000 8,-12.000000 0.000000 6,-9.000000 0.000000 7,-2.000000 0.000000 6,-3.000000 0.000000 5,-3.000000 0.000000 5</inkml:trace>
</inkml:ink>
</file>

<file path=ppt/ink/ink2024.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3:58"/>
    </inkml:context>
    <inkml:brush xml:id="br0">
      <inkml:brushProperty name="width" value="0.04546182975173" units="cm"/>
      <inkml:brushProperty name="height" value="0.04546182975173" units="cm"/>
      <inkml:brushProperty name="color" value="#000000"/>
      <inkml:brushProperty name="ignorePressure" value="0"/>
    </inkml:brush>
  </inkml:definitions>
  <inkml:trace contextRef="#ctx0" brushRef="#br0">91600.000000 47650.000000 483,'0.000000'-41.000000'8,"0.000000"19.000000"14 ,0.000000 19.000000 15,0.000000 19.000000 14,1.000000 16.000000 5,4.000000 17.000000-8,3.000000 15.000000-8,3.000000 16.000000-6,1.000000 9.000000-5,1.000000 3.000000-2,-1.000000 3.000000-1,1.000000 4.000000-2,-3.000000 4.000000-2,-2.000000 6.000000-3,-3.000000 7.000000-3,-3.000000 6.000000-3,-2.000000 1.000000-1,0.000000-3.000000-1,0.000000-3.000000-2,0.000000-2.000000-1,1.000000-8.000000-3,4.000000-8.000000-6,3.000000-10.000000-4,3.000000-9.000000-5,4.000000-15.000000-3,7.000000-18.000000-2,6.000000-19.000000-1,7.000000-18.000000-1,4.000000-20.000000 1,3.000000-18.000000 3,3.000000-19.000000 2,4.000000-18.000000 3,2.000000-18.000000 2,4.000000-16.000000 1,3.000000-15.000000 1,3.000000-15.000000 1,4.000000-12.000000 1,7.000000-6.000000 1,6.000000-6.000000-1,7.000000-6.000000 0,0.000000-1.000000-3,-2.000000 7.000000-6,-3.000000 6.000000-6,-3.000000 7.000000-7,-7.000000 10.000000-1,-9.000000 16.000000 1,-10.000000 15.000000 4,-8.000000 17.000000 1,-15.000000 21.000000-1,-19.000000 28.000000-8,-18.000000 28.000000-5,-19.000000 29.000000-7,-8.000000 11.000000-1,3.000000-2.000000 4,3.000000-3.000000 4,4.000000-3.000000 5</inkml:trace>
</inkml:ink>
</file>

<file path=ppt/ink/ink202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3:58"/>
    </inkml:context>
    <inkml:brush xml:id="br0">
      <inkml:brushProperty name="width" value="0.0415625460445881" units="cm"/>
      <inkml:brushProperty name="height" value="0.0415625460445881" units="cm"/>
      <inkml:brushProperty name="color" value="#000000"/>
      <inkml:brushProperty name="ignorePressure" value="0"/>
    </inkml:brush>
  </inkml:definitions>
  <inkml:trace contextRef="#ctx0" brushRef="#br0">93500.000000 48900.000000 529,'3.000000'-50.000000'2,"6.000000"0.000000"6 ,7.000000 0.000000 4,6.000000 0.000000 5,-1.000000 3.000000 3,-5.000000 6.000000 1,-7.000000 7.000000 1,-5.000000 6.000000 1,-8.000000 4.000000 0,-5.000000 4.000000 2,-7.000000 3.000000 0,-5.000000 3.000000 2,-9.000000 6.000000-3,-9.000000 9.000000-3,-10.000000 10.000000-4,-8.000000 10.000000-5,-6.000000 8.000000-1,1.000000 10.000000-1,-1.000000 10.000000 1,1.000000 9.000000-1,2.000000 4.000000 0,7.000000 1.000000 0,6.000000-1.000000 0,7.000000 1.000000 0,5.000000-1.000000 0,7.000000 1.000000-1,6.000000-1.000000 0,7.000000 1.000000-1,4.000000-3.000000 0,3.000000-2.000000-1,3.000000-3.000000-1,4.000000-3.000000 0,7.000000-7.000000 0,13.000000-9.000000 0,12.000000-10.000000 1,13.000000-8.000000 0,12.000000-6.000000-8,13.000000 1.000000-21,12.000000-1.000000-19,13.000000 1.000000-19,2.000000-3.000000-7,-5.000000-2.000000 9,-7.000000-3.000000 7,-5.000000-3.000000 9,-9.000000-4.000000 3,-9.000000-3.000000 2,-10.000000-3.000000 0,-8.000000-2.000000 1</inkml:trace>
</inkml:ink>
</file>

<file path=ppt/ink/ink2026.xml><?xml version="1.0" encoding="utf-8"?>
<inkml:ink xmlns:inkml="http://www.w3.org/2003/InkML">
  <annotation type="ScanImages2ExtractSignatures">1</annotation>
  <annotation type="ScanImagesWidth">-2033306368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4:00"/>
    </inkml:context>
    <inkml:brush xml:id="br0">
      <inkml:brushProperty name="width" value="0.0389518514275551" units="cm"/>
      <inkml:brushProperty name="height" value="0.0389518514275551" units="cm"/>
      <inkml:brushProperty name="color" value="#000000"/>
      <inkml:brushProperty name="ignorePressure" value="0"/>
    </inkml:brush>
  </inkml:definitions>
  <inkml:trace contextRef="#ctx0" brushRef="#br0">72900.000000 53450.000000 564,'-22.000000'-40.000000'-3,"6.000000"23.000000"10 ,7.000000 22.000000 11,6.000000 22.000000 10,3.000000 10.000000 4,0.000000 1.000000-4,0.000000-1.000000-3,0.000000 1.000000-5,0.000000 1.000000-1,0.000000 3.000000-3,0.000000 3.000000-1,0.000000 4.000000-2,-4.000000 8.000000 0,-5.000000 17.000000 1,-7.000000 15.000000 0,-5.000000 16.000000 1,-8.000000 12.000000-1,-5.000000 9.000000-5,-7.000000 10.000000-3,-5.000000 10.000000-4,-3.000000-1.000000-3,4.000000-9.000000 1,3.000000-10.000000 0,3.000000-8.000000 0,4.000000-12.000000-1,7.000000-12.000000-1,6.000000-13.000000-3,7.000000-12.000000 0,8.000000-29.000000-5,14.000000-43.000000-5,11.000000-44.000000-5,14.000000-43.000000-6,11.000000-29.000000-2,14.000000-12.000000 3,11.000000-13.000000 1,14.000000-12.000000 3,7.000000-7.000000 2,3.000000 1.000000 1,3.000000-1.000000 1,4.000000 1.000000 2,2.000000 7.000000 0,4.000000 16.000000 1,3.000000 15.000000 1,3.000000 17.000000 0,-7.000000 13.000000 2,-15.000000 13.000000 6,-15.000000 12.000000 3,-16.000000 13.000000 5,-12.000000 13.000000 8,-5.000000 17.000000 10,-7.000000 15.000000 11,-5.000000 16.000000 11,-8.000000 13.000000 2,-5.000000 14.000000-3,-7.000000 11.000000-5,-5.000000 14.000000-4,-4.000000 5.000000-3,0.000000 1.000000-3,0.000000-1.000000-4,0.000000 1.000000-1,0.000000 2.000000-4,0.000000 7.000000-1,0.000000 6.000000-3,0.000000 7.000000-2,0.000000 2.000000-1,0.000000 1.000000-4,0.000000-1.000000-2,0.000000 1.000000-2,0.000000 1.000000-6,0.000000 3.000000-5,0.000000 3.000000-7,0.000000 4.000000-7,0.000000 1.000000-5,0.000000 0.000000-2,0.000000 0.000000-3,0.000000 0.000000-2,0.000000-8.000000-2,0.000000-16.000000 0,0.000000-15.000000 1,0.000000-15.000000 1</inkml:trace>
</inkml:ink>
</file>

<file path=ppt/ink/ink20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4:01"/>
    </inkml:context>
    <inkml:brush xml:id="br0">
      <inkml:brushProperty name="width" value="0.0330736301839352" units="cm"/>
      <inkml:brushProperty name="height" value="0.0330736301839352" units="cm"/>
      <inkml:brushProperty name="color" value="#000000"/>
      <inkml:brushProperty name="ignorePressure" value="0"/>
    </inkml:brush>
  </inkml:definitions>
  <inkml:trace contextRef="#ctx0" brushRef="#br0">75200.000000 53900.000000 665,'50.000000'-22.000000'106,"0.000000"6.000000"-23 ,0.000000 7.000000-25,0.000000 6.000000-23,1.000000 3.000000-15,4.000000 0.000000-5,3.000000 0.000000-5,3.000000 0.000000-4,-1.000000 1.000000-4,-2.000000 4.000000-4,-3.000000 3.000000-3,-3.000000 3.000000-3,-6.000000 1.000000-7,-5.000000 1.000000-9,-7.000000-1.000000-10,-5.000000 1.000000-9</inkml:trace>
</inkml:ink>
</file>

<file path=ppt/ink/ink202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4:02"/>
    </inkml:context>
    <inkml:brush xml:id="br0">
      <inkml:brushProperty name="width" value="0.029697060585022" units="cm"/>
      <inkml:brushProperty name="height" value="0.029697060585022" units="cm"/>
      <inkml:brushProperty name="color" value="#000000"/>
      <inkml:brushProperty name="ignorePressure" value="0"/>
    </inkml:brush>
  </inkml:definitions>
  <inkml:trace contextRef="#ctx0" brushRef="#br0">75000.000000 54550.000000 740,'-47.000000'1.000000'3,"6.000000"4.000000"4 ,7.000000 3.000000 4,6.000000 3.000000 6,13.000000-1.000000 4,23.000000-2.000000 7,22.000000-3.000000 4,22.000000-3.000000 7,13.000000-2.000000-2,7.000000 0.000000-8,6.000000 0.000000-9,7.000000 0.000000-8,2.000000 0.000000-9,1.000000 0.000000-9,-1.000000 0.000000-11,1.000000 0.000000-10,-6.000000 0.000000-6,-8.000000 0.000000-3,-10.000000 0.000000-3,-9.000000 0.000000-3,-9.000000 0.000000 1,-5.000000 0.000000 2,-7.000000 0.000000 4,-5.000000 0.000000 3</inkml:trace>
</inkml:ink>
</file>

<file path=ppt/ink/ink202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4:02"/>
    </inkml:context>
    <inkml:brush xml:id="br0">
      <inkml:brushProperty name="width" value="0.0421811379492283" units="cm"/>
      <inkml:brushProperty name="height" value="0.0421811379492283" units="cm"/>
      <inkml:brushProperty name="color" value="#000000"/>
      <inkml:brushProperty name="ignorePressure" value="0"/>
    </inkml:brush>
  </inkml:definitions>
  <inkml:trace contextRef="#ctx0" brushRef="#br0">77100.000000 53950.000000 521,'20.000000'-18.000000'102,"-9.000000"17.000000"-21 ,-10.000000 15.000000-21,-8.000000 16.000000-20,-9.000000 9.000000-13,-6.000000 3.000000-3,-6.000000 3.000000-3,-6.000000 4.000000-3,-1.000000-1.000000-3,7.000000-3.000000-1,6.000000-3.000000-1,7.000000-2.000000 0,2.000000 0.000000-2,1.000000 7.000000 0,-1.000000 6.000000 0,1.000000 7.000000 0,4.000000-1.000000-5,9.000000-6.000000-7,10.000000-6.000000-9,10.000000-6.000000-8,7.000000-12.000000-4,6.000000-15.000000 1,7.000000-15.000000 1,6.000000-16.000000 1,4.000000-13.000000-1,4.000000-9.000000-3,3.000000-10.000000-3,3.000000-8.000000-2,-2.000000-4.000000 0,-6.000000 3.000000 2,-6.000000 3.000000 3,-6.000000 4.000000 3,-7.000000 1.000000 2,-6.000000 0.000000 4,-6.000000 0.000000 4,-6.000000 0.000000 3,-6.000000 1.000000 2,-2.000000 4.000000-2,-3.000000 3.000000-2,-3.000000 3.000000 0,-6.000000 4.000000 3,-5.000000 7.000000 8,-7.000000 6.000000 8,-5.000000 7.000000 8,-4.000000 4.000000 0,0.000000 3.000000-8,0.000000 3.000000-9,0.000000 4.000000-8,1.000000 5.000000-6,4.000000 10.000000-6,3.000000 10.000000-5,3.000000 9.000000-4</inkml:trace>
</inkml:ink>
</file>

<file path=ppt/ink/ink203.xml><?xml version="1.0" encoding="utf-8"?>
<inkml:ink xmlns:inkml="http://www.w3.org/2003/InkML">
  <annotation type="ScanImages2ExtractSignatures">1</annotation>
  <annotation type="ScanImagesWidth">335675395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3:24"/>
    </inkml:context>
    <inkml:brush xml:id="br0">
      <inkml:brushProperty name="width" value="0.0287219174206257" units="cm"/>
      <inkml:brushProperty name="height" value="0.0287219174206257" units="cm"/>
      <inkml:brushProperty name="color" value="#F2395B"/>
      <inkml:brushProperty name="ignorePressure" value="0"/>
    </inkml:brush>
  </inkml:definitions>
  <inkml:trace contextRef="#ctx0" brushRef="#br0">51400.000000 12450.000000 765,'-58.000000'-4.000000'4,"34.000000"-5.000000"10 ,35.000000-7.000000 11,35.000000-5.000000 12,16.000000-6.000000 2,1.000000-3.000000-6,-1.000000-3.000000-6,1.000000-2.000000-6,8.000000-9.000000-5,20.000000-12.000000-5,18.000000-13.000000-5,20.000000-12.000000-4,8.000000-7.000000-4,1.000000 1.000000 1,-1.000000-1.000000 0,1.000000 1.000000 0,-4.000000 1.000000 0,-6.000000 3.000000-2,-6.000000 3.000000-1,-6.000000 4.000000-1,5.000000-4.000000-1,20.000000-9.000000-1,18.000000-10.000000-2,20.000000-8.000000-2,2.000000-1.000000 0,-12.000000 9.000000-1,-13.000000 10.000000-1,-12.000000 10.000000 0,-10.000000 7.000000-2,-6.000000 6.000000-2,-6.000000 7.000000-2,-6.000000 6.000000-3,-6.000000 4.000000-2,-2.000000 4.000000-3,-3.000000 3.000000-4,-3.000000 3.000000-3,-12.000000 4.000000 1,-18.000000 7.000000 6,-19.000000 6.000000 6,-18.000000 7.000000 6,-10.000000 2.000000 5,0.000000 1.000000 1,0.000000-1.000000 3,0.000000 1.000000 3</inkml:trace>
</inkml:ink>
</file>

<file path=ppt/ink/ink2030.xml><?xml version="1.0" encoding="utf-8"?>
<inkml:ink xmlns:inkml="http://www.w3.org/2003/InkML">
  <annotation type="ScanImages2ExtractSignatures">1</annotation>
  <annotation type="ScanImagesWidth">561491989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4:02"/>
    </inkml:context>
    <inkml:brush xml:id="br0">
      <inkml:brushProperty name="width" value="0.0344965346157551" units="cm"/>
      <inkml:brushProperty name="height" value="0.0344965346157551" units="cm"/>
      <inkml:brushProperty name="color" value="#000000"/>
      <inkml:brushProperty name="ignorePressure" value="0"/>
    </inkml:brush>
  </inkml:definitions>
  <inkml:trace contextRef="#ctx0" brushRef="#br0">77750.000000 54250.000000 637,'26.000000'70.000000'56,"4.000000"-9.000000"-3 ,3.000000-10.000000-3,3.000000-8.000000-2,-1.000000-4.000000-5,-2.000000 3.000000-6,-3.000000 3.000000-5,-3.000000 4.000000-6,-4.000000-1.000000-11,-3.000000-3.000000-13,-3.000000-3.000000-13,-2.000000-2.000000-14</inkml:trace>
</inkml:ink>
</file>

<file path=ppt/ink/ink2031.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4:03"/>
    </inkml:context>
    <inkml:brush xml:id="br0">
      <inkml:brushProperty name="width" value="0.0412445776164532" units="cm"/>
      <inkml:brushProperty name="height" value="0.0412445776164532" units="cm"/>
      <inkml:brushProperty name="color" value="#000000"/>
      <inkml:brushProperty name="ignorePressure" value="0"/>
    </inkml:brush>
  </inkml:definitions>
  <inkml:trace contextRef="#ctx0" brushRef="#br0">78850.000000 53000.000000 533,'6.000000'-46.000000'0,"13.000000"10.000000"2 ,12.000000 10.000000 1,13.000000 9.000000 1,2.000000 7.000000 6,-5.000000 7.000000 10,-7.000000 6.000000 9,-5.000000 7.000000 11,-3.000000 4.000000 3,4.000000 3.000000 0,3.000000 3.000000-3,3.000000 4.000000-1,-2.000000 2.000000-5,-6.000000 4.000000-9,-6.000000 3.000000-9,-6.000000 3.000000-9,-9.000000 1.000000-5,-8.000000 1.000000-3,-10.000000-1.000000-3,-9.000000 1.000000-1,-9.000000 1.000000-2,-5.000000 3.000000 0,-7.000000 3.000000-1,-5.000000 4.000000 0,-3.000000-1.000000 1,4.000000-3.000000 0,3.000000-3.000000 1,3.000000-2.000000 2,3.000000-6.000000 1,3.000000-6.000000 3,3.000000-6.000000 1,4.000000-6.000000 3,7.000000-1.000000 2,13.000000 7.000000 0,12.000000 6.000000 2,13.000000 7.000000 0,9.000000-1.000000 1,6.000000-6.000000-1,7.000000-6.000000 0,6.000000-6.000000-1,1.000000-2.000000 0,-3.000000 3.000000-1,-3.000000 3.000000-1,-2.000000 4.000000 0,-5.000000 1.000000 0,-2.000000 0.000000 0,-3.000000 0.000000 1,-3.000000 0.000000 1,-4.000000 1.000000 0,-3.000000 4.000000 1,-3.000000 3.000000-1,-2.000000 3.000000 1,-5.000000 3.000000-1,-2.000000 3.000000 1,-3.000000 3.000000-1,-3.000000 4.000000 0,-9.000000 4.000000-2,-11.000000 6.000000-4,-14.000000 7.000000-2,-11.000000 6.000000-3,-12.000000 9.000000-2,-9.000000 13.000000 1,-10.000000 12.000000 1,-8.000000 13.000000 0,-9.000000 6.000000-5,-6.000000 0.000000-15,-6.000000 0.000000-13,-6.000000 0.000000-13,5.000000-13.000000-9,20.000000-24.000000-2,18.000000-26.000000-2,20.000000-24.000000-3</inkml:trace>
</inkml:ink>
</file>

<file path=ppt/ink/ink2032.xml><?xml version="1.0" encoding="utf-8"?>
<inkml:ink xmlns:inkml="http://www.w3.org/2003/InkML">
  <annotation type="ScanImages2ExtractSignatures">1</annotation>
  <annotation type="ScanImagesWidth">-2033400320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4:06"/>
    </inkml:context>
    <inkml:brush xml:id="br0">
      <inkml:brushProperty name="width" value="0.0385615639388561" units="cm"/>
      <inkml:brushProperty name="height" value="0.0385615639388561" units="cm"/>
      <inkml:brushProperty name="color" value="#000000"/>
      <inkml:brushProperty name="ignorePressure" value="0"/>
    </inkml:brush>
  </inkml:definitions>
  <inkml:trace contextRef="#ctx0" brushRef="#br0">81300.000000 53750.000000 570,'65.000000'-19.000000'70,"-18.000000"13.000000"-13 ,-19.000000 12.000000-12,-18.000000 13.000000-14,-10.000000 7.000000-7,0.000000 4.000000-3,0.000000 3.000000-3,0.000000 3.000000-3,-4.000000 4.000000-3,-5.000000 7.000000-2,-7.000000 6.000000-3,-5.000000 7.000000-2,-4.000000 0.000000-1,0.000000-2.000000-1,0.000000-3.000000 0,0.000000-3.000000 0,0.000000-4.000000-1,0.000000-3.000000-1,0.000000-3.000000 1,0.000000-2.000000-2,4.000000-14.000000-3,10.000000-21.000000-8,10.000000-22.000000-9,9.000000-22.000000-8,9.000000-11.000000-4,9.000000 0.000000 1,10.000000 0.000000 0,10.000000 0.000000 0,2.000000 1.000000 2,-3.000000 4.000000 3,-3.000000 3.000000 4,-2.000000 3.000000 2,-5.000000 4.000000 4,-2.000000 7.000000 5,-3.000000 6.000000 3,-3.000000 7.000000 4,-4.000000 7.000000 9,-3.000000 9.000000 16,-3.000000 10.000000 15,-2.000000 10.000000 14,-5.000000 7.000000 3,-2.000000 6.000000-10,-3.000000 7.000000-10,-3.000000 6.000000-10,-2.000000 1.000000-7,0.000000-3.000000-3,0.000000-3.000000-4,0.000000-2.000000-4,6.000000-15.000000-8,13.000000-25.000000-13,12.000000-25.000000-12,13.000000-25.000000-14,6.000000-11.000000-4,0.000000 3.000000 6,0.000000 3.000000 6,0.000000 4.000000 5,-2.000000 5.000000 6,-3.000000 10.000000 7,-3.000000 10.000000 7,-2.000000 9.000000 7,-6.000000 13.000000 12,-6.000000 20.000000 20,-6.000000 18.000000 18,-6.000000 20.000000 20,-4.000000 5.000000 2,1.000000-6.000000-15,-1.000000-6.000000-16,1.000000-6.000000-14,-3.000000-4.000000-8,-2.000000 1.000000-3,-3.000000-1.000000-1,-3.000000 1.000000-2,2.000000-3.000000-11,10.000000-2.000000-23,10.000000-3.000000-21,9.000000-3.000000-23,1.000000-9.000000-7,-6.000000-11.000000 4,-6.000000-14.000000 6,-6.000000-11.000000 6</inkml:trace>
</inkml:ink>
</file>

<file path=ppt/ink/ink2033.xml><?xml version="1.0" encoding="utf-8"?>
<inkml:ink xmlns:inkml="http://www.w3.org/2003/InkML">
  <annotation type="ScanImages2ExtractSignatures">1</annotation>
  <annotation type="ScanImagesWidth">-2109196832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4:07"/>
    </inkml:context>
    <inkml:brush xml:id="br0">
      <inkml:brushProperty name="width" value="0.0449507012963295" units="cm"/>
      <inkml:brushProperty name="height" value="0.0449507012963295" units="cm"/>
      <inkml:brushProperty name="color" value="#000000"/>
      <inkml:brushProperty name="ignorePressure" value="0"/>
    </inkml:brush>
  </inkml:definitions>
  <inkml:trace contextRef="#ctx0" brushRef="#br0">83200.000000 53750.000000 489,'46.000000'0.000000'23,"-5.000000"0.000000"0 ,-7.000000 0.000000 0,-5.000000 0.000000-1,-6.000000 4.000000 2,-3.000000 10.000000 0,-3.000000 10.000000 3,-2.000000 9.000000 0,-8.000000 6.000000 0,-8.000000 3.000000-5,-10.000000 3.000000-4,-9.000000 4.000000-4,-7.000000-1.000000-3,-3.000000-3.000000-4,-3.000000-3.000000-2,-2.000000-2.000000-3,-1.000000-5.000000-4,3.000000-2.000000-1,3.000000-3.000000-3,4.000000-3.000000-2,11.000000-13.000000-6,23.000000-22.000000-9,22.000000-22.000000-9,22.000000-21.000000-10,8.000000-7.000000 0,-2.000000 9.000000 9,-3.000000 10.000000 7,-3.000000 10.000000 9,-6.000000 7.000000 6,-5.000000 6.000000 7,-7.000000 7.000000 6,-5.000000 6.000000 6,-8.000000 9.000000 6,-5.000000 13.000000 6,-7.000000 12.000000 7,-5.000000 13.000000 7,-6.000000 2.000000 0,-3.000000-5.000000-7,-3.000000-7.000000-5,-2.000000-5.000000-5,6.000000-11.000000-11,20.000000-11.000000-14,18.000000-14.000000-14,20.000000-11.000000-13,3.000000-6.000000-5,-8.000000 4.000000 6,-10.000000 3.000000 6,-9.000000 3.000000 6,-5.000000 3.000000 5,0.000000 3.000000 5,0.000000 3.000000 5,0.000000 4.000000 5,1.000000 2.000000 4,4.000000 4.000000 6,3.000000 3.000000 5,3.000000 3.000000 4,-1.000000-2.000000 0,-2.000000-6.000000-10,-3.000000-6.000000-8,-3.000000-6.000000-8,1.000000-7.000000-7,6.000000-6.000000-4,7.000000-6.000000-4,6.000000-6.000000-3,-5.000000 2.000000 6,-16.000000 14.000000 20,-15.000000 11.000000 19,-15.000000 14.000000 19,-9.000000 7.000000 8,1.000000 3.000000-1,-1.000000 3.000000 0,1.000000 4.000000-3,5.000000 1.000000-7,14.000000 0.000000-14,11.000000 0.000000-16,14.000000 0.000000-14,5.000000-4.000000-6,1.000000-5.000000 3,-1.000000-7.000000 1,1.000000-5.000000 3,1.000000-11.000000 1,3.000000-11.000000-2,3.000000-14.000000 0,4.000000-11.000000-1,-3.000000-4.000000 0,-5.000000 6.000000 3,-7.000000 7.000000 1,-5.000000 6.000000 3,-12.000000 3.000000 5,-16.000000 0.000000 7,-15.000000 0.000000 8,-15.000000 0.000000 7,-9.000000 3.000000 2,1.000000 6.000000-1,-1.000000 7.000000-4,1.000000 6.000000-2,-1.000000 4.000000-2,1.000000 4.000000-3,-1.000000 3.000000-3,1.000000 3.000000-1,8.000000-2.000000-8,20.000000-6.000000-11,18.000000-6.000000-10,20.000000-6.000000-12,13.000000-6.000000-6,9.000000-2.000000 2,10.000000-3.000000-1,10.000000-3.000000 1,0.000000-1.000000 2,-5.000000 4.000000 4,-7.000000 3.000000 4,-5.000000 3.000000 4,-4.000000-2.000000 4,0.000000-6.000000 1,0.000000-6.000000 3,0.000000-6.000000 2,0.000000-6.000000 2,0.000000-2.000000 2,0.000000-3.000000 2,0.000000-3.000000 1,-2.000000-4.000000 2,-3.000000-3.000000 2,-3.000000-3.000000 2,-2.000000-2.000000 2,-6.000000 0.000000 1,-6.000000 7.000000-2,-6.000000 6.000000 0,-6.000000 7.000000-2,-6.000000 4.000000 9,-2.000000 3.000000 17,-3.000000 3.000000 17,-3.000000 4.000000 18,-2.000000 7.000000 4,0.000000 13.000000-8,0.000000 12.000000-8,0.000000 13.000000-8,-4.000000 9.000000-5,-5.000000 6.000000-2,-7.000000 7.000000-3,-5.000000 6.000000-3,-3.000000 6.000000-1,4.000000 6.000000-4,3.000000 7.000000-2,3.000000 6.000000-3,3.000000 3.000000-3,3.000000 0.000000-4,3.000000 0.000000-3,4.000000 0.000000-4,1.000000 1.000000-6,0.000000 4.000000-6,0.000000 3.000000-7,0.000000 3.000000-7,0.000000 1.000000-4,0.000000 1.000000-1,0.000000-1.000000-2,0.000000 1.000000-1</inkml:trace>
</inkml:ink>
</file>

<file path=ppt/ink/ink2034.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4:08"/>
    </inkml:context>
    <inkml:brush xml:id="br0">
      <inkml:brushProperty name="width" value="0.0379847139120102" units="cm"/>
      <inkml:brushProperty name="height" value="0.0379847139120102" units="cm"/>
      <inkml:brushProperty name="color" value="#000000"/>
      <inkml:brushProperty name="ignorePressure" value="0"/>
    </inkml:brush>
  </inkml:definitions>
  <inkml:trace contextRef="#ctx0" brushRef="#br0">86950.000000 53450.000000 579,'114.000000'-22.000000'104,"-22.000000"6.000000"-22 ,-22.000000 7.000000-22,-21.000000 6.000000-23,-4.000000 3.000000-12,16.000000 0.000000-2,15.000000 0.000000 0,17.000000 0.000000-3,7.000000 0.000000-2,0.000000 0.000000-4,0.000000 0.000000-5,0.000000 0.000000-4,-5.000000 0.000000-5,-9.000000 0.000000-5,-10.000000 0.000000-5,-8.000000 0.000000-6,-9.000000 0.000000-7,-6.000000 0.000000-7,-6.000000 0.000000-8,-6.000000 0.000000-8,-6.000000 0.000000-4,-2.000000 0.000000-3,-3.000000 0.000000-2,-3.000000 0.000000-3</inkml:trace>
</inkml:ink>
</file>

<file path=ppt/ink/ink2035.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4:08"/>
    </inkml:context>
    <inkml:brush xml:id="br0">
      <inkml:brushProperty name="width" value="0.037518847733736" units="cm"/>
      <inkml:brushProperty name="height" value="0.037518847733736" units="cm"/>
      <inkml:brushProperty name="color" value="#000000"/>
      <inkml:brushProperty name="ignorePressure" value="0"/>
    </inkml:brush>
  </inkml:definitions>
  <inkml:trace contextRef="#ctx0" brushRef="#br0">89450.000000 52950.000000 586,'-47.000000'50.000000'70,"6.000000"0.000000"-10 ,7.000000 0.000000-10,6.000000 0.000000-11,3.000000 0.000000-7,0.000000 0.000000-3,0.000000 0.000000-4,0.000000 0.000000-4,0.000000-2.000000-1,0.000000-3.000000-2,0.000000-3.000000-1,0.000000-2.000000 0,12.000000-6.000000-5,26.000000-6.000000-8,24.000000-6.000000-9,26.000000-6.000000-8,10.000000-10.000000-7,-3.000000-12.000000-5,-3.000000-13.000000-4,-2.000000-12.000000-5,-5.000000-10.000000-2,-2.000000-6.000000 3,-3.000000-6.000000 1,-3.000000-6.000000 2,-6.000000-1.000000 3,-5.000000 7.000000 1,-7.000000 6.000000 1,-5.000000 7.000000 3,-8.000000 4.000000 2,-5.000000 3.000000 2,-7.000000 3.000000 4,-5.000000 4.000000 1,-9.000000 2.000000 4,-9.000000 4.000000 3,-10.000000 3.000000 3,-8.000000 3.000000 3,-6.000000 3.000000 3,1.000000 3.000000 2,-1.000000 3.000000 3,1.000000 4.000000 2,1.000000 2.000000 0,3.000000 4.000000-2,3.000000 3.000000-2,4.000000 3.000000-2,1.000000 1.000000-6,0.000000 1.000000-9,0.000000-1.000000-10,0.000000 1.000000-9</inkml:trace>
</inkml:ink>
</file>

<file path=ppt/ink/ink203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4:09"/>
    </inkml:context>
    <inkml:brush xml:id="br0">
      <inkml:brushProperty name="width" value="0.0364624857902527" units="cm"/>
      <inkml:brushProperty name="height" value="0.0364624857902527" units="cm"/>
      <inkml:brushProperty name="color" value="#000000"/>
      <inkml:brushProperty name="ignorePressure" value="0"/>
    </inkml:brush>
  </inkml:definitions>
  <inkml:trace contextRef="#ctx0" brushRef="#br0">90400.000000 53100.000000 603,'0.000000'68.000000'114,"0.000000"-11.000000"-25 ,0.000000-14.000000-24,0.000000-11.000000-25,0.000000-4.000000-14,0.000000 6.000000-4,0.000000 7.000000-3,0.000000 6.000000-4,4.000000-1.000000-8,10.000000-5.000000-13,10.000000-7.000000-12,9.000000-5.000000-12</inkml:trace>
</inkml:ink>
</file>

<file path=ppt/ink/ink203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4:09"/>
    </inkml:context>
    <inkml:brush xml:id="br0">
      <inkml:brushProperty name="width" value="0.0355491265654564" units="cm"/>
      <inkml:brushProperty name="height" value="0.0355491265654564" units="cm"/>
      <inkml:brushProperty name="color" value="#000000"/>
      <inkml:brushProperty name="ignorePressure" value="0"/>
    </inkml:brush>
  </inkml:definitions>
  <inkml:trace contextRef="#ctx0" brushRef="#br0">91750.000000 52500.000000 618,'46.000000'-44.000000'55,"-5.000000"13.000000"-9 ,-7.000000 12.000000-7,-5.000000 13.000000-9,-4.000000 7.000000-4,0.000000 4.000000 0,0.000000 3.000000 0,0.000000 3.000000 0,-2.000000 6.000000-2,-3.000000 9.000000-2,-3.000000 10.000000-4,-2.000000 10.000000-3,-8.000000 5.000000-2,-8.000000 4.000000-5,-10.000000 3.000000-2,-9.000000 3.000000-4,-15.000000 3.000000-3,-18.000000 3.000000-3,-19.000000 3.000000-1,-18.000000 4.000000-3,-7.000000 1.000000-2,6.000000 0.000000-2,7.000000 0.000000-1,6.000000 0.000000-1,6.000000-8.000000-1,6.000000-16.000000 1,7.000000-15.000000 0,6.000000-15.000000 2,15.000000-9.000000 5,26.000000 1.000000 10,24.000000-1.000000 9,26.000000 1.000000 11,15.000000-4.000000 1,6.000000-6.000000-6,7.000000-6.000000-6,6.000000-6.000000-6,1.000000-4.000000-7,-3.000000 1.000000-4,-3.000000-1.000000-6,-2.000000 1.000000-6,-3.000000 1.000000-1,1.000000 3.000000 2,-1.000000 3.000000 3,1.000000 4.000000 2,-4.000000-1.000000-4,-6.000000-3.000000-11,-6.000000-3.000000-11,-6.000000-2.000000-10</inkml:trace>
</inkml:ink>
</file>

<file path=ppt/ink/ink203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4:09"/>
    </inkml:context>
    <inkml:brush xml:id="br0">
      <inkml:brushProperty name="width" value="0.0405048169195652" units="cm"/>
      <inkml:brushProperty name="height" value="0.0405048169195652" units="cm"/>
      <inkml:brushProperty name="color" value="#000000"/>
      <inkml:brushProperty name="ignorePressure" value="0"/>
    </inkml:brush>
  </inkml:definitions>
  <inkml:trace contextRef="#ctx0" brushRef="#br0">92800.000000 52900.000000 543,'-25.000000'-22.000000'6,"0.000000"6.000000"12 ,0.000000 7.000000 13,0.000000 6.000000 12,1.000000 7.000000 3,4.000000 10.000000-4,3.000000 10.000000-5,3.000000 9.000000-4,3.000000 4.000000-4,3.000000 1.000000-2,3.000000-1.000000-2,4.000000 1.000000-2,-1.000000-1.000000-3,-3.000000 1.000000-1,-3.000000-1.000000-2,-2.000000 1.000000-3,2.000000-1.000000-2,9.000000 1.000000-3,10.000000-1.000000-5,10.000000 1.000000-2,5.000000-6.000000-6,4.000000-8.000000-6,3.000000-10.000000-5,3.000000-9.000000-7,3.000000-10.000000-3,3.000000-9.000000-4,3.000000-10.000000-2,4.000000-8.000000-2,-1.000000-6.000000 0,-3.000000 1.000000 4,-3.000000-1.000000 4,-2.000000 1.000000 4,-6.000000-3.000000 3,-6.000000-2.000000 1,-6.000000-3.000000 2,-6.000000-3.000000 1,-7.000000-1.000000 3,-6.000000 4.000000 2,-6.000000 3.000000 2,-6.000000 3.000000 2,-6.000000 4.000000 2,-2.000000 7.000000 3,-3.000000 6.000000 2,-3.000000 7.000000 2,-4.000000 2.000000 0,-3.000000 1.000000-2,-3.000000-1.000000-4,-2.000000 1.000000-2,-3.000000 2.000000-3,1.000000 7.000000-5,-1.000000 6.000000-3,1.000000 7.000000-4</inkml:trace>
</inkml:ink>
</file>

<file path=ppt/ink/ink2039.xml><?xml version="1.0" encoding="utf-8"?>
<inkml:ink xmlns:inkml="http://www.w3.org/2003/InkML">
  <annotation type="ScanImages2ExtractSignatures">1</annotation>
  <annotation type="ScanImagesWidth">-2087913856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4:10"/>
    </inkml:context>
    <inkml:brush xml:id="br0">
      <inkml:brushProperty name="width" value="0.0403536595404148" units="cm"/>
      <inkml:brushProperty name="height" value="0.0403536595404148" units="cm"/>
      <inkml:brushProperty name="color" value="#000000"/>
      <inkml:brushProperty name="ignorePressure" value="0"/>
    </inkml:brush>
  </inkml:definitions>
  <inkml:trace contextRef="#ctx0" brushRef="#br0">94150.000000 52150.000000 545,'6.000000'-44.000000'5,"13.000000"13.000000"12 ,12.000000 12.000000 10,13.000000 13.000000 12,2.000000 6.000000 2,-5.000000 0.000000-4,-7.000000 0.000000-4,-5.000000 0.000000-5,0.000000 3.000000-2,10.000000 6.000000 0,10.000000 7.000000 1,9.000000 6.000000-1,1.000000 4.000000-1,-6.000000 4.000000-5,-6.000000 3.000000-4,-6.000000 3.000000-4,-9.000000 4.000000-2,-8.000000 7.000000-1,-10.000000 6.000000 0,-9.000000 7.000000-1,-10.000000 2.000000-1,-9.000000 1.000000-2,-10.000000-1.000000-3,-8.000000 1.000000-3,-12.000000-3.000000-2,-12.000000-2.000000-3,-13.000000-3.000000-3,-12.000000-3.000000-3,-7.000000-2.000000-2,1.000000 0.000000-1,-1.000000 0.000000-2,1.000000 0.000000-1,2.000000-2.000000 0,7.000000-3.000000 0,6.000000-3.000000 0,7.000000-2.000000 1,5.000000-6.000000 1,7.000000-6.000000 3,6.000000-6.000000 2,7.000000-6.000000 2,15.000000-6.000000 4,25.000000-2.000000 3,25.000000-3.000000 4,25.000000-3.000000 3,17.000000-2.000000 1,9.000000 0.000000 0,10.000000 0.000000-2,10.000000 0.000000-2,5.000000 0.000000-3,4.000000 0.000000-6,3.000000 0.000000-7,3.000000 0.000000-5,-2.000000 0.000000-6,-6.000000 0.000000-3,-6.000000 0.000000-3,-6.000000 0.000000-4,-12.000000-2.000000-1,-15.000000-3.000000 2,-15.000000-3.000000 0,-16.000000-2.000000 2</inkml:trace>
</inkml:ink>
</file>

<file path=ppt/ink/ink204.xml><?xml version="1.0" encoding="utf-8"?>
<inkml:ink xmlns:inkml="http://www.w3.org/2003/InkML">
  <annotation type="ScanImages2ExtractSignatures">1</annotation>
  <annotation type="ScanImagesWidth">1213410637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3:25"/>
    </inkml:context>
    <inkml:brush xml:id="br0">
      <inkml:brushProperty name="width" value="0.052593044936657" units="cm"/>
      <inkml:brushProperty name="height" value="0.052593044936657" units="cm"/>
      <inkml:brushProperty name="color" value="#F2395B"/>
      <inkml:brushProperty name="ignorePressure" value="0"/>
    </inkml:brush>
  </inkml:definitions>
  <inkml:trace contextRef="#ctx0" brushRef="#br0">57450.000000 8000.000000 418,'-2.000000'-47.000000'4,"-3.000000"6.000000"7 ,-3.000000 7.000000 7,-2.000000 6.000000 8,-6.000000 7.000000 2,-6.000000 10.000000-6,-6.000000 10.000000-4,-6.000000 9.000000-6,-6.000000 9.000000-2,-2.000000 9.000000-1,-3.000000 10.000000-2,-3.000000 10.000000 0,-2.000000 5.000000-1,0.000000 4.000000-1,0.000000 3.000000-1,0.000000 3.000000-2,0.000000 3.000000 0,0.000000 3.000000-1,0.000000 3.000000 0,0.000000 4.000000-2,3.000000-1.000000 1,6.000000-3.000000 0,7.000000-3.000000 1,6.000000-2.000000 0,6.000000-6.000000 0,6.000000-6.000000 0,7.000000-6.000000 1,6.000000-6.000000 0,9.000000-9.000000-1,13.000000-8.000000 0,12.000000-10.000000-2,13.000000-9.000000 0,7.000000-5.000000-1,4.000000 0.000000 0,3.000000 0.000000 1,3.000000 0.000000 0,6.000000 0.000000 1,9.000000 0.000000 0,10.000000 0.000000 2,10.000000 0.000000 0,-3.000000 0.000000 1,-11.000000 0.000000-1,-14.000000 0.000000-1,-11.000000 0.000000 1,-14.000000 6.000000-1,-11.000000 13.000000-1,-14.000000 12.000000 0,-11.000000 13.000000 1,-11.000000 9.000000-2,-5.000000 6.000000 1,-7.000000 7.000000-1,-5.000000 6.000000 0,-9.000000 3.000000-1,-9.000000 0.000000 1,-10.000000 0.000000 0,-8.000000 0.000000 0,-4.000000-4.000000-1,3.000000-5.000000 1,3.000000-7.000000 0,4.000000-5.000000 0,2.000000-8.000000 1,4.000000-5.000000 1,3.000000-7.000000 1,3.000000-5.000000 1,9.000000-11.000000 0,16.000000-11.000000 1,15.000000-14.000000 0,17.000000-11.000000-1,11.000000-12.000000 0,10.000000-9.000000-1,10.000000-10.000000-1,9.000000-8.000000 0,4.000000-8.000000-2,1.000000-2.000000-1,-1.000000-3.000000 0,1.000000-3.000000-2,-1.000000-2.000000-1,1.000000 0.000000 1,-1.000000 0.000000-1,1.000000 0.000000 1,-3.000000 0.000000-1,-2.000000 0.000000-2,-3.000000 0.000000-2,-3.000000 0.000000-1,-4.000000 1.000000-1,-3.000000 4.000000 3,-3.000000 3.000000 1,-2.000000 3.000000 1,-6.000000 4.000000 3,-6.000000 7.000000 2,-6.000000 6.000000 3,-6.000000 7.000000 2,-6.000000 4.000000 6,-2.000000 3.000000 9,-3.000000 3.000000 9,-3.000000 4.000000 8,-2.000000 13.000000 5,0.000000 26.000000-1,0.000000 24.000000-1,0.000000 26.000000 0,0.000000 21.000000-3,0.000000 19.000000-4,0.000000 19.000000-5,0.000000 19.000000-4,1.000000-1.000000-5,4.000000-18.000000-2,3.000000-19.000000-3,3.000000-18.000000-3,1.000000-3.000000-2,1.000000 17.000000-2,-1.000000 15.000000-2,1.000000 16.000000-1,1.000000 10.000000-4,3.000000 7.000000-4,3.000000 6.000000-4,4.000000 7.000000-5,1.000000 8.000000-5,0.000000 14.000000-6,0.000000 11.000000-6,0.000000 14.000000-7,0.000000-3.000000-4,0.000000-15.000000 1,0.000000-15.000000-1,0.000000-16.000000-1,-2.000000-19.000000 1,-3.000000-22.000000-1,-3.000000-22.000000 0,-2.000000-21.000000-1,-3.000000-17.000000 3,1.000000-8.000000 5,-1.000000-10.000000 5,1.000000-9.000000 6</inkml:trace>
</inkml:ink>
</file>

<file path=ppt/ink/ink20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4:11"/>
    </inkml:context>
    <inkml:brush xml:id="br0">
      <inkml:brushProperty name="width" value="0.0422216132283211" units="cm"/>
      <inkml:brushProperty name="height" value="0.0422216132283211" units="cm"/>
      <inkml:brushProperty name="color" value="#000000"/>
      <inkml:brushProperty name="ignorePressure" value="0"/>
    </inkml:brush>
  </inkml:definitions>
  <inkml:trace contextRef="#ctx0" brushRef="#br0">96150.000000 52500.000000 521,'45.000000'1.000000'8,"-9.000000"4.000000"15 ,-10.000000 3.000000 17,-8.000000 3.000000 16,-9.000000 6.000000 4,-6.000000 9.000000-8,-6.000000 10.000000-7,-6.000000 10.000000-7,-10.000000 4.000000-6,-12.000000 0.000000-5,-13.000000 0.000000-5,-12.000000 0.000000-5,-5.000000-2.000000-3,3.000000-3.000000-2,3.000000-3.000000-3,4.000000-2.000000-3,2.000000-5.000000-1,4.000000-2.000000 0,3.000000-3.000000-1,3.000000-3.000000 0,15.000000-12.000000-12,29.000000-18.000000-20,28.000000-19.000000-21,28.000000-18.000000-21,15.000000-9.000000-4,4.000000 4.000000 14,3.000000 3.000000 12,3.000000 3.000000 14,-4.000000 3.000000 8,-8.000000 3.000000 2,-10.000000 3.000000 4,-9.000000 4.000000 2,-10.000000 7.000000 12,-9.000000 13.000000 18,-10.000000 12.000000 19,-8.000000 13.000000 19,-12.000000 9.000000 6,-12.000000 6.000000-6,-13.000000 7.000000-7,-12.000000 6.000000-6,-5.000000-1.000000-5,3.000000-5.000000-4,3.000000-7.000000-5,4.000000-5.000000-4,11.000000-8.000000-8,23.000000-5.000000-15,22.000000-7.000000-14,22.000000-5.000000-14,8.000000-8.000000-6,-2.000000-5.000000 0,-3.000000-7.000000 2,-3.000000-5.000000 0,-6.000000 0.000000 8,-5.000000 10.000000 15,-7.000000 10.000000 14,-5.000000 9.000000 14,-8.000000 7.000000 10,-5.000000 7.000000 4,-7.000000 6.000000 3,-5.000000 7.000000 5,0.000000-4.000000-16,10.000000-12.000000-35,10.000000-13.000000-35,9.000000-12.000000-34</inkml:trace>
</inkml:ink>
</file>

<file path=ppt/ink/ink20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4:11"/>
    </inkml:context>
    <inkml:brush xml:id="br0">
      <inkml:brushProperty name="width" value="0.0428295135498047" units="cm"/>
      <inkml:brushProperty name="height" value="0.0428295135498047" units="cm"/>
      <inkml:brushProperty name="color" value="#000000"/>
      <inkml:brushProperty name="ignorePressure" value="0"/>
    </inkml:brush>
  </inkml:definitions>
  <inkml:trace contextRef="#ctx0" brushRef="#br0">97650.000000 52700.000000 513,'18.000000'50.000000'142,"-11.000000"0.000000"-33 ,-14.000000 0.000000-32,-11.000000 0.000000-32,-11.000000-2.000000-18,-5.000000-3.000000-3,-7.000000-3.000000-4,-5.000000-2.000000-2,-3.000000-6.000000-5,4.000000-6.000000-5,3.000000-6.000000-4,3.000000-6.000000-6,14.000000-9.000000-13,25.000000-8.000000-20,25.000000-10.000000-22,25.000000-9.000000-21,10.000000-5.000000-2,-2.000000 0.000000 16,-3.000000 0.000000 16,-3.000000 0.000000 17,-6.000000 3.000000 13,-5.000000 6.000000 7,-7.000000 7.000000 9,-5.000000 6.000000 7,-9.000000 6.000000 10,-9.000000 6.000000 8,-10.000000 7.000000 9,-8.000000 6.000000 10,-6.000000 3.000000 0,1.000000 0.000000-9,-1.000000 0.000000-8,1.000000 0.000000-9,4.000000-5.000000-9,9.000000-9.000000-9,10.000000-10.000000-11,10.000000-8.000000-8,7.000000-8.000000-6,6.000000-2.000000-1,7.000000-3.000000-1,6.000000-3.000000 0,-1.000000 1.000000 1,-5.000000 6.000000 1,-7.000000 7.000000 3,-5.000000 6.000000 1,-11.000000 6.000000 13,-11.000000 6.000000 22,-14.000000 7.000000 23,-11.000000 6.000000 22,-1.000000 1.000000 3,13.000000-3.000000-16,12.000000-3.000000-17,13.000000-2.000000-15,10.000000-8.000000-9,10.000000-8.000000-1,10.000000-10.000000-2,9.000000-9.000000 0,2.000000-4.000000-7,-2.000000 4.000000-10,-3.000000 3.000000-12,-3.000000 3.000000-11,-6.000000 1.000000-1,-5.000000 1.000000 6,-7.000000-1.000000 7,-5.000000 1.000000 7,-12.000000 5.000000 15,-16.000000 14.000000 23,-15.000000 11.000000 24,-15.000000 14.000000 23,-4.000000 5.000000 6,9.000000 1.000000-11,10.000000-1.000000-12,10.000000 1.000000-12,11.000000-6.000000-13,17.000000-8.000000-11,15.000000-10.000000-14,16.000000-9.000000-11,2.000000-12.000000-10,-8.000000-11.000000-6,-10.000000-14.000000-6,-9.000000-11.000000-6,-9.000000-6.000000 1,-5.000000 4.000000 9,-7.000000 3.000000 6,-5.000000 3.000000 9,-11.000000 4.000000 7,-11.000000 7.000000 8,-14.000000 6.000000 6,-11.000000 7.000000 7,-6.000000 5.000000 4,4.000000 7.000000-1,3.000000 6.000000-1,3.000000 7.000000 0,3.000000 4.000000-2,3.000000 3.000000-7,3.000000 3.000000-5,4.000000 4.000000-6,7.000000-3.000000-4,13.000000-5.000000-5,12.000000-7.000000-4,13.000000-5.000000-5,6.000000-6.000000-3,0.000000-3.000000 0,0.000000-3.000000-2,0.000000-2.000000-2,-2.000000-3.000000 2,-3.000000 1.000000 4,-3.000000-1.000000 2,-2.000000 1.000000 5</inkml:trace>
</inkml:ink>
</file>

<file path=ppt/ink/ink2042.xml><?xml version="1.0" encoding="utf-8"?>
<inkml:ink xmlns:inkml="http://www.w3.org/2003/InkML">
  <annotation type="ScanImages2ExtractSignatures">1</annotation>
  <annotation type="ScanImagesWidth">-781928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4:12"/>
    </inkml:context>
    <inkml:brush xml:id="br0">
      <inkml:brushProperty name="width" value="0.0462424010038376" units="cm"/>
      <inkml:brushProperty name="height" value="0.0462424010038376" units="cm"/>
      <inkml:brushProperty name="color" value="#000000"/>
      <inkml:brushProperty name="ignorePressure" value="0"/>
    </inkml:brush>
  </inkml:definitions>
  <inkml:trace contextRef="#ctx0" brushRef="#br0">99600.000000 52100.000000 475,'1.000000'-57.000000'27,"4.000000"39.000000"17 ,3.000000 36.000000 15,3.000000 39.000000 16,-4.000000 19.000000 2,-8.000000 4.000000-12,-10.000000 3.000000-12,-9.000000 3.000000-13,-5.000000 4.000000-9,0.000000 7.000000-8,0.000000 6.000000-7,0.000000 7.000000-8,0.000000 0.000000-5,0.000000-2.000000 0,0.000000-3.000000-2,0.000000-3.000000-2,1.000000-7.000000-6,4.000000-9.000000-12,3.000000-10.000000-12,3.000000-8.000000-12</inkml:trace>
</inkml:ink>
</file>

<file path=ppt/ink/ink204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4:13"/>
    </inkml:context>
    <inkml:brush xml:id="br0">
      <inkml:brushProperty name="width" value="0.0333336852490902" units="cm"/>
      <inkml:brushProperty name="height" value="0.0333336852490902" units="cm"/>
      <inkml:brushProperty name="color" value="#000000"/>
      <inkml:brushProperty name="ignorePressure" value="0"/>
    </inkml:brush>
  </inkml:definitions>
  <inkml:trace contextRef="#ctx0" brushRef="#br0">100300.000000 52550.000000 659,'26.000000'-24.000000'0,"4.000000"4.000000"0 ,3.000000 3.000000 0,3.000000 3.000000 0,10.000000 3.000000 9,20.000000 3.000000 17,18.000000 3.000000 16,20.000000 4.000000 18,-1.000000 1.000000 3,-19.000000 0.000000-12,-18.000000 0.000000-13,-19.000000 0.000000-11,-5.000000 3.000000-10,9.000000 6.000000-9,10.000000 7.000000-9,10.000000 6.000000-9,-4.000000 3.000000-8,-16.000000 0.000000-10,-15.000000 0.000000-8,-15.000000 0.000000-10</inkml:trace>
</inkml:ink>
</file>

<file path=ppt/ink/ink20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4:13"/>
    </inkml:context>
    <inkml:brush xml:id="br0">
      <inkml:brushProperty name="width" value="0.0313464254140854" units="cm"/>
      <inkml:brushProperty name="height" value="0.0313464254140854" units="cm"/>
      <inkml:brushProperty name="color" value="#000000"/>
      <inkml:brushProperty name="ignorePressure" value="0"/>
    </inkml:brush>
  </inkml:definitions>
  <inkml:trace contextRef="#ctx0" brushRef="#br0">100250.000000 53000.000000 701,'-90.000000'1.000000'0,"23.000000"4.000000"0 ,22.000000 3.000000 0,22.000000 3.000000 0,16.000000 1.000000 7,14.000000 1.000000 15,11.000000-1.000000 14,14.000000 1.000000 14,14.000000-3.000000 3,20.000000-2.000000-9,18.000000-3.000000-9,20.000000-3.000000-8,10.000000-2.000000-9,3.000000 0.000000-12,3.000000 0.000000-9,4.000000 0.000000-11,-6.000000 0.000000-10,-11.000000 0.000000-7,-14.000000 0.000000-9,-11.000000 0.000000-7,-14.000000 0.000000-3,-11.000000 0.000000 3,-14.000000 0.000000 1,-11.000000 0.000000 4</inkml:trace>
</inkml:ink>
</file>

<file path=ppt/ink/ink204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4:13"/>
    </inkml:context>
    <inkml:brush xml:id="br0">
      <inkml:brushProperty name="width" value="0.0430191867053509" units="cm"/>
      <inkml:brushProperty name="height" value="0.0430191867053509" units="cm"/>
      <inkml:brushProperty name="color" value="#000000"/>
      <inkml:brushProperty name="ignorePressure" value="0"/>
    </inkml:brush>
  </inkml:definitions>
  <inkml:trace contextRef="#ctx0" brushRef="#br0">102100.000000 52650.000000 511,'-27.000000'-16.000000'27,"-3.000000"19.000000"4 ,-3.000000 19.000000 4,-2.000000 19.000000 3,-3.000000 9.000000 2,1.000000 0.000000-2,-1.000000 0.000000 0,1.000000 0.000000 0,1.000000 0.000000-4,3.000000 0.000000-4,3.000000 0.000000-5,4.000000 0.000000-4,7.000000-2.000000-3,13.000000-3.000000 2,12.000000-3.000000 0,13.000000-2.000000 0,10.000000-9.000000-6,10.000000-12.000000-13,10.000000-13.000000-12,9.000000-12.000000-14,2.000000-10.000000-8,-2.000000-6.000000-1,-3.000000-6.000000-2,-3.000000-6.000000-2,-4.000000-7.000000 1,-3.000000-6.000000 2,-3.000000-6.000000 4,-2.000000-6.000000 3,-6.000000-2.000000 2,-6.000000 3.000000 3,-6.000000 3.000000 3,-6.000000 4.000000 2,-9.000000 2.000000 3,-8.000000 4.000000 2,-10.000000 3.000000 3,-9.000000 3.000000 2,-7.000000 6.000000 1,-3.000000 9.000000 2,-3.000000 10.000000-1,-2.000000 10.000000 2,-1.000000 5.000000-3,3.000000 4.000000-7,3.000000 3.000000-5,4.000000 3.000000-6</inkml:trace>
</inkml:ink>
</file>

<file path=ppt/ink/ink2046.xml><?xml version="1.0" encoding="utf-8"?>
<inkml:ink xmlns:inkml="http://www.w3.org/2003/InkML">
  <annotation type="ScanImages2ExtractSignatures">1</annotation>
  <annotation type="ScanImagesWidth">50529027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4:13"/>
    </inkml:context>
    <inkml:brush xml:id="br0">
      <inkml:brushProperty name="width" value="0.0329729579389095" units="cm"/>
      <inkml:brushProperty name="height" value="0.0329729579389095" units="cm"/>
      <inkml:brushProperty name="color" value="#000000"/>
      <inkml:brushProperty name="ignorePressure" value="0"/>
    </inkml:brush>
  </inkml:definitions>
  <inkml:trace contextRef="#ctx0" brushRef="#br0">102800.000000 52850.000000 667,'25.000000'90.000000'125,"0.000000"-18.000000"-33 ,0.000000-19.000000-33,0.000000-18.000000-34,-2.000000-10.000000-17,-3.000000 0.000000 0,-3.000000 0.000000 0,-2.000000 0.000000 0</inkml:trace>
</inkml:ink>
</file>

<file path=ppt/ink/ink2047.xml><?xml version="1.0" encoding="utf-8"?>
<inkml:ink xmlns:inkml="http://www.w3.org/2003/InkML">
  <annotation type="ScanImages2ExtractSignatures">1</annotation>
  <annotation type="ScanImagesWidth">50528512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4:14"/>
    </inkml:context>
    <inkml:brush xml:id="br0">
      <inkml:brushProperty name="width" value="0.0375315733253956" units="cm"/>
      <inkml:brushProperty name="height" value="0.0375315733253956" units="cm"/>
      <inkml:brushProperty name="color" value="#000000"/>
      <inkml:brushProperty name="ignorePressure" value="0"/>
    </inkml:brush>
  </inkml:definitions>
  <inkml:trace contextRef="#ctx0" brushRef="#br0">103650.000000 52600.000000 586,'-24.000000'28.000000'131,"4.000000"6.000000"-31 ,3.000000 7.000000-30,3.000000 6.000000-31,4.000000 1.000000-17,7.000000-3.000000-4,6.000000-3.000000-3,7.000000-2.000000-3,5.000000-8.000000-5,7.000000-8.000000-8,6.000000-10.000000-6,7.000000-9.000000-8,2.000000-7.000000-4,1.000000-3.000000-3,-1.000000-3.000000-3,1.000000-2.000000-3,-3.000000-6.000000 0,-2.000000-6.000000 2,-3.000000-6.000000 4,-3.000000-6.000000 1,-6.000000-2.000000 4,-5.000000 3.000000 3,-7.000000 3.000000 4,-5.000000 4.000000 3,-8.000000 1.000000 2,-5.000000 0.000000 2,-7.000000 0.000000 1,-5.000000 0.000000 2,-6.000000 1.000000 0,-3.000000 4.000000-2,-3.000000 3.000000-2,-2.000000 3.000000-2,-1.000000 3.000000-1,3.000000 3.000000 1,3.000000 3.000000 1,4.000000 4.000000 1,4.000000 4.000000-5,6.000000 6.000000-12,7.000000 7.000000-11,6.000000 6.000000-11</inkml:trace>
</inkml:ink>
</file>

<file path=ppt/ink/ink2048.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4:14"/>
    </inkml:context>
    <inkml:brush xml:id="br0">
      <inkml:brushProperty name="width" value="0.0408955775201321" units="cm"/>
      <inkml:brushProperty name="height" value="0.0408955775201321" units="cm"/>
      <inkml:brushProperty name="color" value="#000000"/>
      <inkml:brushProperty name="ignorePressure" value="0"/>
    </inkml:brush>
  </inkml:definitions>
  <inkml:trace contextRef="#ctx0" brushRef="#br0">105050.000000 52300.000000 537,'-2.000000'-93.000000'1,"-3.000000"17.000000"2 ,-3.000000 15.000000 2,-2.000000 16.000000 1,-5.000000 7.000000 2,-2.000000 1.000000 4,-3.000000-1.000000 2,-3.000000 1.000000 3,-2.000000 2.000000 2,0.000000 7.000000-1,0.000000 6.000000 0,0.000000 7.000000-1,0.000000 4.000000 0,0.000000 3.000000 1,0.000000 3.000000 1,0.000000 4.000000 0,0.000000 2.000000-1,0.000000 4.000000 0,0.000000 3.000000-2,0.000000 3.000000-1,1.000000 4.000000-1,4.000000 7.000000-2,3.000000 6.000000-1,3.000000 7.000000-1,3.000000 4.000000-5,3.000000 3.000000-9,3.000000 3.000000-7,4.000000 4.000000-8,7.000000-4.000000-5,13.000000-9.000000 1,12.000000-10.000000 1,13.000000-8.000000-1,4.000000-8.000000 0,-3.000000-2.000000 0,-3.000000-3.000000-1,-2.000000-3.000000-2,-8.000000 2.000000 6,-8.000000 10.000000 10,-10.000000 10.000000 10,-9.000000 9.000000 10,-9.000000 6.000000 6,-5.000000 3.000000 1,-7.000000 3.000000 2,-5.000000 4.000000 2,-6.000000 4.000000 3,-3.000000 6.000000 6,-3.000000 7.000000 5,-2.000000 6.000000 5,-3.000000 6.000000 0,1.000000 6.000000-7,-1.000000 7.000000-7,1.000000 6.000000-7,-3.000000 7.000000-3,-2.000000 10.000000-3,-3.000000 10.000000-1,-3.000000 9.000000-3,-2.000000 9.000000-4,0.000000 9.000000-10,0.000000 10.000000-9,0.000000 10.000000-9,4.000000-1.000000-7,10.000000-9.000000-5,10.000000-10.000000-5,9.000000-8.000000-6,6.000000-15.000000-1,3.000000-19.000000 1,3.000000-18.000000 0,4.000000-19.000000 1</inkml:trace>
</inkml:ink>
</file>

<file path=ppt/ink/ink2049.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4:15"/>
    </inkml:context>
    <inkml:brush xml:id="br0">
      <inkml:brushProperty name="width" value="0.0358155481517315" units="cm"/>
      <inkml:brushProperty name="height" value="0.0358155481517315" units="cm"/>
      <inkml:brushProperty name="color" value="#000000"/>
      <inkml:brushProperty name="ignorePressure" value="0"/>
    </inkml:brush>
  </inkml:definitions>
  <inkml:trace contextRef="#ctx0" brushRef="#br0">106150.000000 52350.000000 614,'0.000000'-69.000000'0,"0.000000"13.000000"0 ,0.000000 12.000000 0,0.000000 13.000000 0,-4.000000 6.000000 3,-5.000000 0.000000 8,-7.000000 0.000000 8,-5.000000 0.000000 7,-4.000000 3.000000 0,0.000000 6.000000-4,0.000000 7.000000-6,0.000000 6.000000-5,0.000000 4.000000-2,0.000000 4.000000-1,0.000000 3.000000 0,0.000000 3.000000 1,0.000000 3.000000 0,0.000000 3.000000 1,0.000000 3.000000 3,0.000000 4.000000 1,1.000000 5.000000 1,4.000000 10.000000-1,3.000000 10.000000 0,3.000000 9.000000-1,3.000000 2.000000 0,3.000000-2.000000-1,3.000000-3.000000-1,4.000000-3.000000-1,4.000000-1.000000-1,6.000000 4.000000-1,7.000000 3.000000 0,6.000000 3.000000-1,4.000000-1.000000 0,4.000000-2.000000-1,3.000000-3.000000 0,3.000000-3.000000 0,-2.000000-2.000000-2,-6.000000 0.000000 0,-6.000000 0.000000-1,-6.000000 0.000000-2,-7.000000-2.000000-1,-6.000000-3.000000 0,-6.000000-3.000000 0,-6.000000-2.000000-1,-9.000000-5.000000-1,-8.000000-2.000000-1,-10.000000-3.000000 0,-9.000000-3.000000-2,-7.000000-6.000000-1,-3.000000-5.000000-1,-3.000000-7.000000-2,-2.000000-5.000000-2,0.000000-4.000000 1,7.000000 0.000000 0,6.000000 0.000000 1,7.000000 0.000000 1,5.000000-5.000000 2,7.000000-9.000000 1,6.000000-10.000000 1,7.000000-8.000000 2,10.000000-9.000000 0,16.000000-6.000000-1,15.000000-6.000000 0,17.000000-6.000000-2,17.000000-6.000000 1,23.000000-2.000000-1,22.000000-3.000000 0,22.000000-3.000000-1,4.000000 1.000000 2,-12.000000 6.000000 0,-13.000000 7.000000 1,-12.000000 6.000000 1,-15.000000 7.000000-9,-15.000000 10.000000-19,-15.000000 10.000000-19,-16.000000 9.000000-18</inkml:trace>
</inkml:ink>
</file>

<file path=ppt/ink/ink205.xml><?xml version="1.0" encoding="utf-8"?>
<inkml:ink xmlns:inkml="http://www.w3.org/2003/InkML">
  <annotation type="ScanImages2ExtractSignatures">1</annotation>
  <annotation type="ScanImagesWidth">10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3:25"/>
    </inkml:context>
    <inkml:brush xml:id="br0">
      <inkml:brushProperty name="width" value="0.0417089276015759" units="cm"/>
      <inkml:brushProperty name="height" value="0.0417089276015759" units="cm"/>
      <inkml:brushProperty name="color" value="#F2395B"/>
      <inkml:brushProperty name="ignorePressure" value="0"/>
    </inkml:brush>
  </inkml:definitions>
  <inkml:trace contextRef="#ctx0" brushRef="#br0">58250.000000 8150.000000 527,'46.000000'-88.000000'34,"-5.000000"26.000000"0 ,-7.000000 24.000000-1,-5.000000 26.000000 0,-1.000000 12.000000-1,6.000000 0.000000-1,7.000000 0.000000-1,6.000000 0.000000-1,1.000000 4.000000-1,-3.000000 10.000000-3,-3.000000 10.000000-1,-2.000000 9.000000-3,-6.000000 6.000000-2,-6.000000 3.000000-1,-6.000000 3.000000-1,-6.000000 4.000000-2,-4.000000 4.000000-1,1.000000 6.000000-3,-1.000000 7.000000-2,1.000000 6.000000-1,-7.000000 4.000000-3,-12.000000 4.000000-3,-13.000000 3.000000-2,-12.000000 3.000000-3,-7.000000-1.000000-2,1.000000-2.000000-2,-1.000000-3.000000-2,1.000000-3.000000-2,-4.000000-4.000000-7,-6.000000-3.000000-10,-6.000000-3.000000-13,-6.000000-2.000000-10,1.000000-9.000000-5,9.000000-12.000000 3,10.000000-13.000000 3,10.000000-12.000000 3,5.000000-10.000000 4,4.000000-6.000000 5,3.000000-6.000000 5,3.000000-6.000000 4</inkml:trace>
</inkml:ink>
</file>

<file path=ppt/ink/ink205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4:18"/>
    </inkml:context>
    <inkml:brush xml:id="br0">
      <inkml:brushProperty name="width" value="0.0394878052175045" units="cm"/>
      <inkml:brushProperty name="height" value="0.0394878052175045" units="cm"/>
      <inkml:brushProperty name="color" value="#000000"/>
      <inkml:brushProperty name="ignorePressure" value="0"/>
    </inkml:brush>
  </inkml:definitions>
  <inkml:trace contextRef="#ctx0" brushRef="#br0">104900.000000 54350.000000 557,'21.000000'26.000000'56,"-5.000000"4.000000"-6 ,-7.000000 3.000000-8,-5.000000 3.000000-6,-6.000000 4.000000-6,-3.000000 7.000000-2,-3.000000 6.000000-3,-2.000000 7.000000-3,-5.000000 2.000000-2,-2.000000 1.000000-2,-3.000000-1.000000-3,-3.000000 1.000000-2,-4.000000-3.000000-2,-3.000000-2.000000-2,-3.000000-3.000000-2,-2.000000-3.000000-2,-1.000000-6.000000-2,3.000000-5.000000-4,3.000000-7.000000-3,4.000000-5.000000-3,8.000000-11.000000-5,17.000000-11.000000-7,15.000000-14.000000-7,16.000000-11.000000-7,12.000000-14.000000-2,9.000000-11.000000 1,10.000000-14.000000 2,10.000000-11.000000 2,4.000000-6.000000 2,0.000000 4.000000 5,0.000000 3.000000 4,0.000000 3.000000 5,-5.000000 6.000000 2,-9.000000 9.000000 2,-10.000000 10.000000 1,-8.000000 10.000000 2,-12.000000 13.000000 12,-12.000000 19.000000 21,-13.000000 19.000000 21,-12.000000 19.000000 22,-7.000000 7.000000 4,1.000000-3.000000-14,-1.000000-3.000000-14,1.000000-2.000000-14,1.000000-1.000000-10,3.000000 3.000000-5,3.000000 3.000000-5,4.000000 4.000000-7,2.000000-1.000000-11,4.000000-3.000000-21,3.000000-3.000000-19,3.000000-2.000000-19,3.000000-8.000000-8,3.000000-8.000000 5,3.000000-10.000000 6,4.000000-9.000000 5</inkml:trace>
</inkml:ink>
</file>

<file path=ppt/ink/ink205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4:18"/>
    </inkml:context>
    <inkml:brush xml:id="br0">
      <inkml:brushProperty name="width" value="0.0350084342062473" units="cm"/>
      <inkml:brushProperty name="height" value="0.0350084342062473" units="cm"/>
      <inkml:brushProperty name="color" value="#000000"/>
      <inkml:brushProperty name="ignorePressure" value="0"/>
    </inkml:brush>
  </inkml:definitions>
  <inkml:trace contextRef="#ctx0" brushRef="#br0">106200.000000 54350.000000 628,'40.000000'4.000000'63,"-18.000000"10.000000"-3 ,-19.000000 10.000000-1,-18.000000 9.000000-2,-12.000000 4.000000-8,-3.000000 1.000000-12,-3.000000-1.000000-12,-2.000000 1.000000-12,-3.000000 1.000000-7,1.000000 3.000000-4,-1.000000 3.000000-2,1.000000 4.000000-2,2.000000-3.000000-4,7.000000-5.000000-2,6.000000-7.000000-3,7.000000-5.000000-2,10.000000-9.000000-6,16.000000-9.000000-9,15.000000-10.000000-9,17.000000-8.000000-9,8.000000-8.000000-2,4.000000-2.000000 4,3.000000-3.000000 4,3.000000-3.000000 4,-2.000000-2.000000 5,-6.000000 0.000000 7,-6.000000 0.000000 6,-6.000000 0.000000 7,-10.000000 7.000000 11,-12.000000 17.000000 19,-13.000000 15.000000 19,-12.000000 16.000000 18,-9.000000 5.000000 4,-2.000000-2.000000-10,-3.000000-3.000000-10,-3.000000-3.000000-9,5.000000-4.000000-14,17.000000-3.000000-19,15.000000-3.000000-18,16.000000-2.000000-19,5.000000-6.000000-7,-2.000000-6.000000 5,-3.000000-6.000000 6,-3.000000-6.000000 5,-2.000000-4.000000 4,0.000000 1.000000 2,0.000000-1.000000 3,0.000000 1.000000 2,-5.000000 4.000000 8,-9.000000 9.000000 14,-10.000000 10.000000 16,-8.000000 10.000000 14,-1.000000 2.000000 3,9.000000-3.000000-9,10.000000-3.000000-9,10.000000-2.000000-9,4.000000-6.000000-9,0.000000-6.000000-11,0.000000-6.000000-12,0.000000-6.000000-10</inkml:trace>
</inkml:ink>
</file>

<file path=ppt/ink/ink2052.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4:18"/>
    </inkml:context>
    <inkml:brush xml:id="br0">
      <inkml:brushProperty name="width" value="0.0287920236587524" units="cm"/>
      <inkml:brushProperty name="height" value="0.0287920236587524" units="cm"/>
      <inkml:brushProperty name="color" value="#000000"/>
      <inkml:brushProperty name="ignorePressure" value="0"/>
    </inkml:brush>
  </inkml:definitions>
  <inkml:trace contextRef="#ctx0" brushRef="#br0">107000.000000 54750.000000 764,'0.000000'46.000000'53,"0.000000"-5.000000"-7 ,0.000000-7.000000-5,0.000000-5.000000-7,0.000000-4.000000-6,0.000000 0.000000-9,0.000000 0.000000-8,0.000000 0.000000-8</inkml:trace>
</inkml:ink>
</file>

<file path=ppt/ink/ink2053.xml><?xml version="1.0" encoding="utf-8"?>
<inkml:ink xmlns:inkml="http://www.w3.org/2003/InkML">
  <annotation type="ScanImages2ExtractSignatures">1</annotation>
  <annotation type="ScanImagesWidth">181027432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4:20"/>
    </inkml:context>
    <inkml:brush xml:id="br0">
      <inkml:brushProperty name="width" value="0.0412985160946846" units="cm"/>
      <inkml:brushProperty name="height" value="0.0412985160946846" units="cm"/>
      <inkml:brushProperty name="color" value="#000000"/>
      <inkml:brushProperty name="ignorePressure" value="0"/>
    </inkml:brush>
  </inkml:definitions>
  <inkml:trace contextRef="#ctx0" brushRef="#br0">104550.000000 54250.000000 532,'42.000000'7.000000'48,"-16.000000"17.000000"-7 ,-15.000000 15.000000-5,-15.000000 16.000000-7,-11.000000 5.000000-4,-2.000000-2.000000-5,-3.000000-3.000000-3,-3.000000-3.000000-4,-4.000000-2.000000-3,-3.000000 0.000000-1,-3.000000 0.000000-1,-2.000000 0.000000-1,-1.000000-2.000000-2,3.000000-3.000000 0,3.000000-3.000000-2,4.000000-2.000000 0,-1.000000-3.000000-2,-3.000000 1.000000 0,-3.000000-1.000000-1,-2.000000 1.000000-1,0.000000-3.000000-1,7.000000-2.000000-2,6.000000-3.000000-1,7.000000-3.000000-2,8.000000-10.000000-4,14.000000-16.000000-8,11.000000-15.000000-7,14.000000-15.000000-7,8.000000-9.000000-2,7.000000 1.000000 4,6.000000-1.000000 4,7.000000 1.000000 3,2.000000-3.000000 2,1.000000-2.000000 1,-1.000000-3.000000 0,1.000000-3.000000 0,-4.000000 1.000000 2,-6.000000 6.000000 4,-6.000000 7.000000 5,-6.000000 6.000000 3,-7.000000 4.000000 4,-6.000000 4.000000 5,-6.000000 3.000000 3,-6.000000 3.000000 5,-4.000000 1.000000 5,1.000000 1.000000 5,-1.000000-1.000000 5,1.000000 1.000000 6,1.000000-1.000000 3,3.000000 1.000000-2,3.000000-1.000000-2,4.000000 1.000000-1,1.000000 1.000000-3,0.000000 3.000000-3,0.000000 3.000000-5,0.000000 4.000000-3,-2.000000 5.000000-1,-3.000000 10.000000 3,-3.000000 10.000000 3,-2.000000 9.000000 3,-6.000000 6.000000 1,-6.000000 3.000000-2,-6.000000 3.000000-2,-6.000000 4.000000-1,-6.000000 1.000000-2,-2.000000 0.000000 0,-3.000000 0.000000-1,-3.000000 0.000000-1,-1.000000 0.000000-5,4.000000 0.000000-8,3.000000 0.000000-10,3.000000 0.000000-8</inkml:trace>
</inkml:ink>
</file>

<file path=ppt/ink/ink205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4:20"/>
    </inkml:context>
    <inkml:brush xml:id="br0">
      <inkml:brushProperty name="width" value="0.0260841436684132" units="cm"/>
      <inkml:brushProperty name="height" value="0.0260841436684132" units="cm"/>
      <inkml:brushProperty name="color" value="#000000"/>
      <inkml:brushProperty name="ignorePressure" value="0"/>
    </inkml:brush>
  </inkml:definitions>
  <inkml:trace contextRef="#ctx0" brushRef="#br0">106650.000000 54650.000000 843,'-2.000000'46.000000'74,"-3.000000"-5.000000"-23 ,-3.000000-7.000000-24,-2.000000-5.000000-23</inkml:trace>
</inkml:ink>
</file>

<file path=ppt/ink/ink2055.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4:21"/>
    </inkml:context>
    <inkml:brush xml:id="br0">
      <inkml:brushProperty name="width" value="0.0242556277662516" units="cm"/>
      <inkml:brushProperty name="height" value="0.0242556277662516" units="cm"/>
      <inkml:brushProperty name="color" value="#000000"/>
      <inkml:brushProperty name="ignorePressure" value="0"/>
    </inkml:brush>
  </inkml:definitions>
  <inkml:trace contextRef="#ctx0" brushRef="#br0">106600.000000 54750.000000 907,'3.000000'45.000000'55,"6.000000"-9.000000"-24 ,7.000000-10.000000-24,6.000000-8.000000-26,3.000000-8.000000-13,0.000000-2.000000-1,0.000000-3.000000 0,0.000000-3.000000-1,-2.000000-4.000000 2,-3.000000-3.000000 4,-3.000000-3.000000 3,-2.000000-2.000000 4</inkml:trace>
</inkml:ink>
</file>

<file path=ppt/ink/ink205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4:21"/>
    </inkml:context>
    <inkml:brush xml:id="br0">
      <inkml:brushProperty name="width" value="0.0219999980181456" units="cm"/>
      <inkml:brushProperty name="height" value="0.0219999980181456" units="cm"/>
      <inkml:brushProperty name="color" value="#000000"/>
      <inkml:brushProperty name="ignorePressure" value="0"/>
    </inkml:brush>
  </inkml:definitions>
  <inkml:trace contextRef="#ctx0" brushRef="#br0">106800.000000 54800.000000 999,'-19.000000'20.000000'-63,"13.000000"-9.000000"12 ,12.000000-10.000000 12,13.000000-8.000000 12</inkml:trace>
</inkml:ink>
</file>

<file path=ppt/ink/ink2057.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4:21"/>
    </inkml:context>
    <inkml:brush xml:id="br0">
      <inkml:brushProperty name="width" value="0.0331410728394985" units="cm"/>
      <inkml:brushProperty name="height" value="0.0331410728394985" units="cm"/>
      <inkml:brushProperty name="color" value="#000000"/>
      <inkml:brushProperty name="ignorePressure" value="0"/>
    </inkml:brush>
  </inkml:definitions>
  <inkml:trace contextRef="#ctx0" brushRef="#br0">107850.000000 54000.000000 663,'18.000000'28.000000'67,"-11.000000"6.000000"-13 ,-14.000000 7.000000-11,-11.000000 6.000000-12,-7.000000 9.000000-7,0.000000 13.000000 0,0.000000 12.000000-2,0.000000 13.000000 0,0.000000 9.000000-3,0.000000 6.000000-5,0.000000 7.000000-4,0.000000 6.000000-3,0.000000 3.000000-9,0.000000 0.000000-9,0.000000 0.000000-10,0.000000 0.000000-10,1.000000-13.000000-2,4.000000-24.000000 7,3.000000-26.000000 6,3.000000-24.000000 7,1.000000-12.000000-3,1.000000 4.000000-15,-1.000000 3.000000-13,1.000000 3.000000-13</inkml:trace>
</inkml:ink>
</file>

<file path=ppt/ink/ink20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4:27"/>
    </inkml:context>
    <inkml:brush xml:id="br0">
      <inkml:brushProperty name="width" value="0.0219999980181456" units="cm"/>
      <inkml:brushProperty name="height" value="0.0219999980181456" units="cm"/>
      <inkml:brushProperty name="color" value="#000000"/>
      <inkml:brushProperty name="ignorePressure" value="0"/>
    </inkml:brush>
  </inkml:definitions>
  <inkml:trace contextRef="#ctx0" brushRef="#br0">2550.000000 45350.000000 999,'-46.000000'45.000000'-84,"10.000000"-9.000000"20 ,10.000000-10.000000 22,9.000000-8.000000 21</inkml:trace>
</inkml:ink>
</file>

<file path=ppt/ink/ink2059.xml><?xml version="1.0" encoding="utf-8"?>
<inkml:ink xmlns:inkml="http://www.w3.org/2003/InkML">
  <annotation type="ScanImages2ExtractSignatures">1</annotation>
  <annotation type="ScanImagesWidth">-1462973525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4:27"/>
    </inkml:context>
    <inkml:brush xml:id="br0">
      <inkml:brushProperty name="width" value="0.0219999980181456" units="cm"/>
      <inkml:brushProperty name="height" value="0.0219999980181456" units="cm"/>
      <inkml:brushProperty name="color" value="#000000"/>
      <inkml:brushProperty name="ignorePressure" value="0"/>
    </inkml:brush>
  </inkml:definitions>
  <inkml:trace contextRef="#ctx0" brushRef="#br0">2200.000000 45700.000000 999,'-24.000000'23.000000'-45,"4.000000"-3.000000"6 ,3.000000-3.000000 4,3.000000-2.000000 6</inkml:trace>
</inkml:ink>
</file>

<file path=ppt/ink/ink2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3:25"/>
    </inkml:context>
    <inkml:brush xml:id="br0">
      <inkml:brushProperty name="width" value="0.0405681468546391" units="cm"/>
      <inkml:brushProperty name="height" value="0.0405681468546391" units="cm"/>
      <inkml:brushProperty name="color" value="#F2395B"/>
      <inkml:brushProperty name="ignorePressure" value="0"/>
    </inkml:brush>
  </inkml:definitions>
  <inkml:trace contextRef="#ctx0" brushRef="#br0">59400.000000 7250.000000 542,'26.000000'-22.000000'39,"4.000000"6.000000"2 ,3.000000 7.000000 2,3.000000 6.000000 2,1.000000 4.000000-2,1.000000 4.000000-6,-1.000000 3.000000-6,1.000000 3.000000-5,-6.000000 9.000000-5,-8.000000 16.000000-1,-10.000000 15.000000-3,-9.000000 17.000000-2,-9.000000 3.000000-5,-5.000000-5.000000-7,-7.000000-7.000000-9,-5.000000-5.000000-8,5.000000-8.000000-5,19.000000-5.000000-2,19.000000-7.000000-2,19.000000-5.000000-2,7.000000-8.000000 5,-3.000000-5.000000 11,-3.000000-7.000000 10,-2.000000-5.000000 12,-6.000000-1.000000 6,-6.000000 6.000000 0,-6.000000 7.000000 0,-6.000000 6.000000 1,-6.000000 4.000000-1,-2.000000 4.000000-2,-3.000000 3.000000-1,-3.000000 3.000000-3,-9.000000 7.000000-1,-11.000000 14.000000-3,-14.000000 11.000000-3,-11.000000 14.000000-2,-6.000000 2.000000-1,4.000000-6.000000 0,3.000000-6.000000 2,3.000000-6.000000-1,3.000000-6.000000-2,3.000000-2.000000-9,3.000000-3.000000-7,4.000000-3.000000-8,1.000000-6.000000-4,0.000000-5.000000-2,0.000000-7.000000-1,0.000000-5.000000-2,0.000000-6.000000-6,0.000000-3.000000-11,0.000000-3.000000-10,0.000000-2.000000-11</inkml:trace>
</inkml:ink>
</file>

<file path=ppt/ink/ink2060.xml><?xml version="1.0" encoding="utf-8"?>
<inkml:ink xmlns:inkml="http://www.w3.org/2003/InkML">
  <annotation type="ScanImages2ExtractSignatures">1</annotation>
  <annotation type="ScanImagesWidth">33555203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4:28"/>
    </inkml:context>
    <inkml:brush xml:id="br0">
      <inkml:brushProperty name="width" value="0.0461179427802563" units="cm"/>
      <inkml:brushProperty name="height" value="0.0461179427802563" units="cm"/>
      <inkml:brushProperty name="color" value="#000000"/>
      <inkml:brushProperty name="ignorePressure" value="0"/>
    </inkml:brush>
  </inkml:definitions>
  <inkml:trace contextRef="#ctx0" brushRef="#br0">2150.000000 45900.000000 477,'-46.000000'-2.000000'-37,"10.000000"-3.000000"15 ,10.000000-3.000000 15,9.000000-2.000000 15,12.000000 0.000000 15,16.000000 7.000000 13,15.000000 6.000000 14,17.000000 7.000000 13,7.000000 2.000000 1,0.000000 1.000000-10,0.000000-1.000000-13,0.000000 1.000000-10,0.000000-1.000000-8,0.000000 1.000000-5,0.000000-1.000000-5,0.000000 1.000000-4,-4.000000 1.000000-3,-5.000000 3.000000-2,-7.000000 3.000000-2,-5.000000 4.000000-1,-6.000000 5.000000-2,-3.000000 10.000000-1,-3.000000 10.000000-1,-2.000000 9.000000 0,-9.000000 4.000000-2,-12.000000 1.000000 0,-13.000000-1.000000-1,-12.000000 1.000000 0,-9.000000 1.000000-1,-2.000000 3.000000 0,-3.000000 3.000000 0,-3.000000 4.000000 1,-4.000000-1.000000-2,-3.000000-3.000000 1,-3.000000-3.000000-1,-2.000000-2.000000 0,-3.000000-5.000000 0,1.000000-2.000000 1,-1.000000-3.000000 1,1.000000-3.000000 1,1.000000-4.000000 1,3.000000-3.000000 1,3.000000-3.000000 0,4.000000-2.000000 1,4.000000-5.000000 1,6.000000-2.000000-1,7.000000-3.000000-1,6.000000-3.000000-1,3.000000-4.000000 3,0.000000-3.000000 6,0.000000-3.000000 6,0.000000-2.000000 6,12.000000-8.000000 5,26.000000-8.000000 5,24.000000-10.000000 5,26.000000-9.000000 5,7.000000-4.000000-1,-9.000000 4.000000-6,-10.000000 3.000000-8,-8.000000 3.000000-6,-1.000000 1.000000-5,9.000000 1.000000-3,10.000000-1.000000-3,10.000000 1.000000-4,10.000000-1.000000-3,13.000000 1.000000-5,12.000000-1.000000-5,13.000000 1.000000-5,1.000000-1.000000-3,-9.000000 1.000000-1,-10.000000-1.000000-2,-8.000000 1.000000-2,-6.000000-1.000000-4,1.000000 1.000000-7,-1.000000-1.000000-7,1.000000 1.000000-8,-9.000000 1.000000-2,-15.000000 3.000000 1,-15.000000 3.000000 1,-16.000000 4.000000 1</inkml:trace>
</inkml:ink>
</file>

<file path=ppt/ink/ink206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4:30"/>
    </inkml:context>
    <inkml:brush xml:id="br0">
      <inkml:brushProperty name="width" value="0.0422073304653168" units="cm"/>
      <inkml:brushProperty name="height" value="0.0422073304653168" units="cm"/>
      <inkml:brushProperty name="color" value="#000000"/>
      <inkml:brushProperty name="ignorePressure" value="0"/>
    </inkml:brush>
  </inkml:definitions>
  <inkml:trace contextRef="#ctx0" brushRef="#br0">10750.000000 46350.000000 521,'-21.000000'-29.000000'4,"10.000000"-5.000000"10 ,10.000000-7.000000 10,9.000000-5.000000 9,7.000000-4.000000 2,7.000000 0.000000-6,6.000000 0.000000-4,7.000000 0.000000-6,2.000000-2.000000-4,1.000000-3.000000-1,-1.000000-3.000000-1,1.000000-2.000000-2,-1.000000 0.000000-1,1.000000 7.000000-2,-1.000000 6.000000 0,1.000000 7.000000-1,-1.000000 5.000000-2,1.000000 7.000000-2,-1.000000 6.000000-2,1.000000 7.000000-3,-3.000000 2.000000 1,-2.000000 1.000000 1,-3.000000-1.000000 1,-3.000000 1.000000 2,-1.000000 5.000000 1,4.000000 14.000000 2,3.000000 11.000000 2,3.000000 14.000000 2,1.000000 8.000000 1,1.000000 7.000000-1,-1.000000 6.000000 0,1.000000 7.000000 0,-1.000000 5.000000 0,1.000000 7.000000 3,-1.000000 6.000000 1,1.000000 7.000000 2,-1.000000 0.000000 1,1.000000-2.000000-2,-1.000000-3.000000-2,1.000000-3.000000-2,-1.000000 1.000000-1,1.000000 6.000000-4,-1.000000 7.000000-2,1.000000 6.000000-3,-4.000000-2.000000-2,-6.000000-9.000000-3,-6.000000-10.000000-3,-6.000000-8.000000-3,-6.000000-8.000000-2,-2.000000-2.000000-5,-3.000000-3.000000-4,-3.000000-3.000000-3,-2.000000-13.000000-11,0.000000-22.000000-16,0.000000-22.000000-16,0.000000-21.000000-16</inkml:trace>
</inkml:ink>
</file>

<file path=ppt/ink/ink2062.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4:30"/>
    </inkml:context>
    <inkml:brush xml:id="br0">
      <inkml:brushProperty name="width" value="0.0391429997980595" units="cm"/>
      <inkml:brushProperty name="height" value="0.0391429997980595" units="cm"/>
      <inkml:brushProperty name="color" value="#000000"/>
      <inkml:brushProperty name="ignorePressure" value="0"/>
    </inkml:brush>
  </inkml:definitions>
  <inkml:trace contextRef="#ctx0" brushRef="#br0">12750.000000 45000.000000 562,'-4.000000'-44.000000'5,"-5.000000"13.000000"12 ,-7.000000 12.000000 11,-5.000000 13.000000 11,-4.000000 7.000000 4,0.000000 4.000000-4,0.000000 3.000000-4,0.000000 3.000000-3,-2.000000 6.000000-4,-3.000000 9.000000-3,-3.000000 10.000000-5,-2.000000 10.000000-3,-6.000000 8.000000-1,-6.000000 10.000000-1,-6.000000 10.000000-1,-6.000000 9.000000 1,-9.000000 10.000000-1,-8.000000 14.000000-2,-10.000000 11.000000-2,-9.000000 14.000000-1,-5.000000 10.000000-5,0.000000 9.000000-6,0.000000 10.000000-8,0.000000 10.000000-7,7.000000-7.000000-6,17.000000-22.000000-5,15.000000-22.000000-5,16.000000-21.000000-5,9.000000-18.000000-6,3.000000-12.000000-7,3.000000-13.000000-7,4.000000-12.000000-7</inkml:trace>
</inkml:ink>
</file>

<file path=ppt/ink/ink2063.xml><?xml version="1.0" encoding="utf-8"?>
<inkml:ink xmlns:inkml="http://www.w3.org/2003/InkML">
  <annotation type="ScanImages2ExtractSignatures">1</annotation>
  <annotation type="ScanImagesWidth">-1531792248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4:32"/>
    </inkml:context>
    <inkml:brush xml:id="br0">
      <inkml:brushProperty name="width" value="0.0457303076982498" units="cm"/>
      <inkml:brushProperty name="height" value="0.0457303076982498" units="cm"/>
      <inkml:brushProperty name="color" value="#000000"/>
      <inkml:brushProperty name="ignorePressure" value="0"/>
    </inkml:brush>
  </inkml:definitions>
  <inkml:trace contextRef="#ctx0" brushRef="#br0">10600.000000 41750.000000 481,'1.000000'-47.000000'1,"4.000000"6.000000"4 ,3.000000 7.000000 2,3.000000 6.000000 4,1.000000 1.000000 1,1.000000-3.000000 1,-1.000000-3.000000 0,1.000000-2.000000 1,-3.000000-1.000000 1,-2.000000 3.000000 2,-3.000000 3.000000 3,-3.000000 4.000000 3,-6.000000 1.000000 0,-5.000000 0.000000-1,-7.000000 0.000000-1,-5.000000 0.000000-3,-6.000000 3.000000 0,-3.000000 6.000000-4,-3.000000 7.000000-1,-2.000000 6.000000-2,-3.000000 4.000000-1,1.000000 4.000000-1,-1.000000 3.000000 1,1.000000 3.000000 0,7.000000 3.000000-10,16.000000 3.000000-21,15.000000 3.000000-21,17.000000 4.000000-19,7.000000-4.000000-6,0.000000-9.000000 12,0.000000-10.000000 11,0.000000-8.000000 12,-2.000000-9.000000 13,-3.000000-6.000000 15,-3.000000-6.000000 15,-2.000000-6.000000 15,-5.000000 4.000000 11,-2.000000 16.000000 5,-3.000000 15.000000 5,-3.000000 17.000000 6,1.000000 14.000000-1,6.000000 17.000000-8,7.000000 15.000000-8,6.000000 16.000000-7,3.000000 10.000000-5,0.000000 7.000000-2,0.000000 6.000000-3,0.000000 7.000000-3,0.000000 0.000000-3,0.000000-2.000000-2,0.000000-3.000000-3,0.000000-3.000000-2,0.000000-2.000000-1,0.000000 0.000000 1,0.000000 0.000000 2,0.000000 0.000000 2,-2.000000-5.000000-2,-3.000000-9.000000-8,-3.000000-10.000000-5,-2.000000-8.000000-8,-1.000000-11.000000-2,3.000000-8.000000-1,3.000000-10.000000 0,4.000000-9.000000 0,7.000000-29.000000-1,13.000000-46.000000 0,12.000000-47.000000-1,13.000000-47.000000 0,7.000000-30.000000 0,4.000000-12.000000 4,3.000000-13.000000 4,3.000000-12.000000 2,-1.000000-4.000000 3,-2.000000 7.000000 0,-3.000000 6.000000 1,-3.000000 7.000000 0,-7.000000 16.000000 1,-9.000000 29.000000-2,-10.000000 28.000000 0,-8.000000 28.000000-1</inkml:trace>
</inkml:ink>
</file>

<file path=ppt/ink/ink206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4:32"/>
    </inkml:context>
    <inkml:brush xml:id="br0">
      <inkml:brushProperty name="width" value="0.0424102656543255" units="cm"/>
      <inkml:brushProperty name="height" value="0.0424102656543255" units="cm"/>
      <inkml:brushProperty name="color" value="#000000"/>
      <inkml:brushProperty name="ignorePressure" value="0"/>
    </inkml:brush>
  </inkml:definitions>
  <inkml:trace contextRef="#ctx0" brushRef="#br0">12750.000000 42450.000000 518,'23.000000'-27.000000'51,"-3.000000"-3.000000"-10 ,-3.000000-3.000000-9,-2.000000-2.000000-10,-5.000000-1.000000-4,-2.000000 3.000000-2,-3.000000 3.000000 0,-3.000000 4.000000-1,-12.000000 4.000000-1,-18.000000 6.000000 2,-19.000000 7.000000 2,-18.000000 6.000000 0,-6.000000 7.000000 1,10.000000 10.000000 0,10.000000 10.000000 0,9.000000 9.000000-1,2.000000 7.000000 0,-2.000000 7.000000-1,-3.000000 6.000000 0,-3.000000 7.000000 0,2.000000 0.000000-2,10.000000-2.000000-1,10.000000-3.000000-3,9.000000-3.000000-1,6.000000-2.000000-3,3.000000 0.000000-4,3.000000 0.000000-2,4.000000 0.000000-5,5.000000-4.000000-1,10.000000-5.000000 0,10.000000-7.000000-2,9.000000-5.000000 0,10.000000-8.000000-2,14.000000-5.000000-4,11.000000-7.000000-5,14.000000-5.000000-4,10.000000-11.000000-2,9.000000-11.000000 2,10.000000-14.000000 0,10.000000-11.000000 2,-4.000000-4.000000-3,-16.000000 6.000000-5,-15.000000 7.000000-6,-15.000000 6.000000-5,-14.000000 4.000000-4,-8.000000 4.000000 0,-10.000000 3.000000 0,-9.000000 3.000000-1</inkml:trace>
</inkml:ink>
</file>

<file path=ppt/ink/ink206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4:34"/>
    </inkml:context>
    <inkml:brush xml:id="br0">
      <inkml:brushProperty name="width" value="0.0373536162078381" units="cm"/>
      <inkml:brushProperty name="height" value="0.0373536162078381" units="cm"/>
      <inkml:brushProperty name="color" value="#000000"/>
      <inkml:brushProperty name="ignorePressure" value="0"/>
    </inkml:brush>
  </inkml:definitions>
  <inkml:trace contextRef="#ctx0" brushRef="#br0">1400.000000 40750.000000 588,'-47.000000'3.000000'19,"6.000000"6.000000"9 ,7.000000 7.000000 9,6.000000 6.000000 9,3.000000 10.000000 2,0.000000 17.000000-7,0.000000 15.000000-5,0.000000 16.000000-7,-2.000000 12.000000-4,-3.000000 9.000000-4,-3.000000 10.000000-2,-2.000000 10.000000-3,-5.000000 5.000000-3,-2.000000 4.000000-2,-3.000000 3.000000-2,-3.000000 3.000000-2,-2.000000-2.000000-2,0.000000-6.000000-3,0.000000-6.000000-3,0.000000-6.000000-3,1.000000-7.000000-4,4.000000-6.000000-5,3.000000-6.000000-6,3.000000-6.000000-6,6.000000-10.000000-5,9.000000-12.000000-5,10.000000-13.000000-5,10.000000-12.000000-5,8.000000-16.000000-1,10.000000-19.000000 2,10.000000-18.000000 4,9.000000-19.000000 3,2.000000-8.000000 3,-2.000000 3.000000 5,-3.000000 3.000000 3,-3.000000 4.000000 5</inkml:trace>
</inkml:ink>
</file>

<file path=ppt/ink/ink206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4:34"/>
    </inkml:context>
    <inkml:brush xml:id="br0">
      <inkml:brushProperty name="width" value="0.0413054414093494" units="cm"/>
      <inkml:brushProperty name="height" value="0.0413054414093494" units="cm"/>
      <inkml:brushProperty name="color" value="#000000"/>
      <inkml:brushProperty name="ignorePressure" value="0"/>
    </inkml:brush>
  </inkml:definitions>
  <inkml:trace contextRef="#ctx0" brushRef="#br0">1200.000000 41550.000000 532,'1.000000'-60.000000'9,"4.000000"32.000000"16 ,3.000000 31.000000 17,3.000000 32.000000 17,3.000000 16.000000 4,3.000000 4.000000-11,3.000000 3.000000-10,4.000000 3.000000-11,1.000000 1.000000-6,0.000000 1.000000-3,0.000000-1.000000-3,0.000000 1.000000-3,-2.000000-4.000000-2,-3.000000-6.000000 0,-3.000000-6.000000-1,-2.000000-6.000000 1,3.000000-9.000000-7,14.000000-8.000000-10,11.000000-10.000000-11,14.000000-9.000000-12,3.000000-15.000000-5,-2.000000-18.000000-1,-3.000000-19.000000 0,-3.000000-18.000000-1,-2.000000-15.000000 0,0.000000-9.000000 1,0.000000-10.000000-1,0.000000-8.000000 0,-5.000000-3.000000 3,-9.000000 7.000000 4,-10.000000 6.000000 5,-8.000000 7.000000 4,-6.000000 10.000000 4,1.000000 16.000000 5,-1.000000 15.000000 3,1.000000 17.000000 5,-4.000000 21.000000 12,-6.000000 28.000000 18,-6.000000 28.000000 20,-6.000000 29.000000 18,-2.000000 10.000000 3,3.000000-6.000000-15,3.000000-6.000000-14,4.000000-6.000000-15,1.000000 1.000000-10,0.000000 9.000000-9,0.000000 10.000000-7,0.000000 10.000000-8,1.000000 2.000000-7,4.000000-3.000000-7,3.000000-3.000000-6,3.000000-2.000000-6,1.000000-5.000000-6,1.000000-2.000000-2,-1.000000-3.000000-2,1.000000-3.000000-4,-3.000000-9.000000 1,-2.000000-11.000000 2,-3.000000-14.000000 3,-3.000000-11.000000 2</inkml:trace>
</inkml:ink>
</file>

<file path=ppt/ink/ink206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4:35"/>
    </inkml:context>
    <inkml:brush xml:id="br0">
      <inkml:brushProperty name="width" value="0.0405804589390755" units="cm"/>
      <inkml:brushProperty name="height" value="0.0405804589390755" units="cm"/>
      <inkml:brushProperty name="color" value="#000000"/>
      <inkml:brushProperty name="ignorePressure" value="0"/>
    </inkml:brush>
  </inkml:definitions>
  <inkml:trace contextRef="#ctx0" brushRef="#br0">2900.000000 41850.000000 542,'-2.000000'117.000000'138,"-3.000000"-16.000000"-34 ,-3.000000-15.000000-33,-2.000000-15.000000-33,-1.000000-12.000000-19,3.000000-6.000000-3,3.000000-6.000000-4,4.000000-6.000000-3,5.000000-21.000000-11,10.000000-34.000000-20,10.000000-35.000000-19,9.000000-33.000000-19,2.000000-12.000000-4,-2.000000 13.000000 15,-3.000000 12.000000 13,-3.000000 13.000000 14,-2.000000 9.000000 8,0.000000 6.000000 0,0.000000 7.000000 2,0.000000 6.000000 1,0.000000 7.000000 11,0.000000 10.000000 19,0.000000 10.000000 19,0.000000 9.000000 21,-2.000000 7.000000 4,-3.000000 7.000000-9,-3.000000 6.000000-9,-2.000000 7.000000-9,-5.000000 4.000000-9,-2.000000 3.000000-5,-3.000000 3.000000-6,-3.000000 4.000000-6,-1.000000-1.000000-4,4.000000-3.000000-3,3.000000-3.000000-4,3.000000-2.000000-2,-1.000000-1.000000-12,-2.000000 3.000000-22,-3.000000 3.000000-20,-3.000000 4.000000-21</inkml:trace>
</inkml:ink>
</file>

<file path=ppt/ink/ink206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4:35"/>
    </inkml:context>
    <inkml:brush xml:id="br0">
      <inkml:brushProperty name="width" value="0.041572418063879" units="cm"/>
      <inkml:brushProperty name="height" value="0.041572418063879" units="cm"/>
      <inkml:brushProperty name="color" value="#000000"/>
      <inkml:brushProperty name="ignorePressure" value="0"/>
    </inkml:brush>
  </inkml:definitions>
  <inkml:trace contextRef="#ctx0" brushRef="#br0">3900.000000 40200.000000 529,'-22.000000'-16.000000'9,"6.000000"19.000000"18 ,7.000000 19.000000 18,6.000000 19.000000 18,4.000000 7.000000 3,4.000000-3.000000-11,3.000000-3.000000-12,3.000000-2.000000-11,-1.000000 2.000000-8,-2.000000 9.000000-3,-3.000000 10.000000-3,-3.000000 10.000000-4,-2.000000 11.000000-2,0.000000 17.000000-3,0.000000 15.000000-2,0.000000 16.000000-2,-4.000000 5.000000-1,-5.000000-2.000000 0,-7.000000-3.000000 1,-5.000000-3.000000 0,-3.000000-7.000000-3,4.000000-9.000000-3,3.000000-10.000000-6,3.000000-8.000000-4,3.000000-12.000000-2,3.000000-12.000000 2,3.000000-13.000000 2,4.000000-12.000000 2,5.000000-10.000000 2,10.000000-6.000000 1,10.000000-6.000000 2,9.000000-6.000000 2,9.000000-6.000000 0,9.000000-2.000000-2,10.000000-3.000000-2,10.000000-3.000000 0,2.000000-2.000000-4,-3.000000 0.000000-4,-3.000000 0.000000-3,-2.000000 0.000000-4,-3.000000-2.000000-1,1.000000-3.000000 2,-1.000000-3.000000 2,1.000000-2.000000 2,-3.000000-5.000000-4,-2.000000-2.000000-11,-3.000000-3.000000-10,-3.000000-3.000000-11,-6.000000-1.000000-2,-5.000000 4.000000 6,-7.000000 3.000000 6,-5.000000 3.000000 7</inkml:trace>
</inkml:ink>
</file>

<file path=ppt/ink/ink206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4:36"/>
    </inkml:context>
    <inkml:brush xml:id="br0">
      <inkml:brushProperty name="width" value="0.0434579849243164" units="cm"/>
      <inkml:brushProperty name="height" value="0.0434579849243164" units="cm"/>
      <inkml:brushProperty name="color" value="#000000"/>
      <inkml:brushProperty name="ignorePressure" value="0"/>
    </inkml:brush>
  </inkml:definitions>
  <inkml:trace contextRef="#ctx0" brushRef="#br0">5850.000000 40700.000000 506,'-5.000000'-49.000000'6,"-9.000000"4.000000"14 ,-10.000000 3.000000 12,-8.000000 3.000000 13,-4.000000 6.000000 3,3.000000 9.000000-9,3.000000 10.000000-9,4.000000 10.000000-8,-6.000000 5.000000-4,-11.000000 4.000000 2,-14.000000 3.000000 0,-11.000000 3.000000 2,-4.000000 7.000000 0,6.000000 14.000000-3,7.000000 11.000000-1,6.000000 14.000000-2,3.000000 7.000000-2,0.000000 3.000000-1,0.000000 3.000000-2,0.000000 4.000000-1,3.000000 4.000000-2,6.000000 6.000000-1,7.000000 7.000000-1,6.000000 6.000000-1,4.000000-1.000000-1,4.000000-5.000000 0,3.000000-7.000000 0,3.000000-5.000000-1,3.000000-6.000000-1,3.000000-3.000000 0,3.000000-3.000000 0,4.000000-2.000000-1,5.000000-6.000000 0,10.000000-6.000000-3,10.000000-6.000000-1,9.000000-6.000000-2,4.000000-9.000000-2,1.000000-8.000000-3,-1.000000-10.000000-4,1.000000-9.000000-3,7.000000-7.000000-3,16.000000-3.000000-5,15.000000-3.000000-3,17.000000-2.000000-4,3.000000-8.000000-1,-5.000000-8.000000 3,-7.000000-10.000000 3,-5.000000-9.000000 2,-11.000000-1.000000 1,-11.000000 10.000000 1,-14.000000 10.000000 0,-11.000000 9.000000 1,-7.000000 4.000000-3,0.000000 1.000000-4,0.000000-1.000000-5,0.000000 1.000000-4</inkml:trace>
</inkml:ink>
</file>

<file path=ppt/ink/ink2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3:27"/>
    </inkml:context>
    <inkml:brush xml:id="br0">
      <inkml:brushProperty name="width" value="0.0635588243603706" units="cm"/>
      <inkml:brushProperty name="height" value="0.0635588243603706" units="cm"/>
      <inkml:brushProperty name="color" value="#F2395B"/>
      <inkml:brushProperty name="ignorePressure" value="0"/>
    </inkml:brush>
  </inkml:definitions>
  <inkml:trace contextRef="#ctx0" brushRef="#br0">60950.000000 7450.000000 346,'51.000000'-25.000000'64,"4.000000"0.000000"-12 ,3.000000 0.000000-12,3.000000 0.000000-13,1.000000 1.000000-7,1.000000 4.000000-3,-1.000000 3.000000-3,1.000000 3.000000-3,-4.000000 3.000000-3,-6.000000 3.000000 0,-6.000000 3.000000-2,-6.000000 4.000000-2,-7.000000 7.000000 0,-6.000000 13.000000 0,-6.000000 12.000000-1,-6.000000 13.000000-1,-9.000000 9.000000 0,-8.000000 6.000000-1,-10.000000 7.000000-1,-9.000000 6.000000 0,-7.000000 3.000000 0,-3.000000 0.000000-1,-3.000000 0.000000 1,-2.000000 0.000000 0,2.000000-4.000000 0,9.000000-5.000000 0,10.000000-7.000000 0,10.000000-5.000000 0,11.000000-9.000000-1,17.000000-9.000000 1,15.000000-10.000000-1,16.000000-8.000000 0,9.000000-12.000000 0,3.000000-12.000000 0,3.000000-13.000000 0,4.000000-12.000000 0,-3.000000-9.000000-1,-5.000000-2.000000-6,-7.000000-3.000000-4,-5.000000-3.000000-5,-9.000000-1.000000-3,-9.000000 4.000000-2,-10.000000 3.000000-1,-8.000000 3.000000-1,-9.000000 1.000000-1,-6.000000 1.000000 3,-6.000000-1.000000 1,-6.000000 1.000000 1,-9.000000-4.000000 2,-8.000000-6.000000 1,-10.000000-6.000000 0,-9.000000-6.000000 2,-7.000000-4.000000 0,-3.000000 1.000000 3,-3.000000-1.000000 3,-2.000000 1.000000 1,-1.000000 2.000000 3,3.000000 7.000000 3,3.000000 6.000000 2,4.000000 7.000000 2,1.000000 5.000000 1,0.000000 7.000000 2,0.000000 6.000000 1,0.000000 7.000000 1,0.000000 2.000000 2,0.000000 1.000000 5,0.000000-1.000000 3,0.000000 1.000000 5,3.000000 1.000000 1,6.000000 3.000000 2,7.000000 3.000000-1,6.000000 4.000000 2,4.000000 8.000000 0,4.000000 17.000000 1,3.000000 15.000000 1,3.000000 16.000000 0,4.000000 7.000000 0,7.000000 1.000000-6,6.000000-1.000000-3,7.000000 1.000000-5,2.000000 1.000000-3,1.000000 3.000000-3,-1.000000 3.000000-2,1.000000 4.000000-4,-1.000000 4.000000-3,1.000000 6.000000-5,-1.000000 7.000000-4,1.000000 6.000000-6,-4.000000 7.000000-1,-6.000000 10.000000-1,-6.000000 10.000000 1,-6.000000 9.000000-1,-9.000000 2.000000-1,-8.000000-2.000000 0,-10.000000-3.000000 0,-9.000000-3.000000-1,-4.000000-12.000000 0,4.000000-18.000000 3,3.000000-19.000000 1,3.000000-18.000000 3,1.000000-15.000000 2,1.000000-9.000000 3,-1.000000-10.000000 3,1.000000-8.000000 2,4.000000-11.000000 5,9.000000-8.000000 6,10.000000-10.000000 6,10.000000-9.000000 6,11.000000-9.000000 4,17.000000-5.000000 0,15.000000-7.000000 0,16.000000-5.000000 1,9.000000-6.000000-1,3.000000-3.000000-4,3.000000-3.000000-3,4.000000-2.000000-3,1.000000-1.000000-4,0.000000 3.000000-5,0.000000 3.000000-4,0.000000 4.000000-4,-2.000000 2.000000-4,-3.000000 4.000000-3,-3.000000 3.000000-3,-2.000000 3.000000-2,-8.000000 3.000000-4,-8.000000 3.000000-2,-10.000000 3.000000-2,-9.000000 4.000000-3,-12.000000 1.000000 1,-11.000000 0.000000 6,-14.000000 0.000000 6,-11.000000 0.000000 6,-9.000000 1.000000 2,-3.000000 4.000000 0,-3.000000 3.000000 1,-2.000000 3.000000 0,-3.000000 3.000000 5,1.000000 3.000000 8,-1.000000 3.000000 10,1.000000 4.000000 8,1.000000 7.000000 5,3.000000 13.000000 3,3.000000 12.000000 2,4.000000 13.000000 2,4.000000 7.000000-1,6.000000 4.000000-5,7.000000 3.000000-5,6.000000 3.000000-4,4.000000 4.000000-5,4.000000 7.000000-3,3.000000 6.000000-3,3.000000 7.000000-4,1.000000 4.000000-2,1.000000 3.000000-2,-1.000000 3.000000-3,1.000000 4.000000-2,-1.000000 1.000000-1,1.000000 0.000000-3,-1.000000 0.000000-1,1.000000 0.000000-2,-3.000000-5.000000-2,-2.000000-9.000000-3,-3.000000-10.000000-4,-3.000000-8.000000-3,-4.000000-9.000000-3,-3.000000-6.000000-4,-3.000000-6.000000-3,-2.000000-6.000000-5,-6.000000-9.000000 2,-6.000000-8.000000 6,-6.000000-10.000000 5,-6.000000-9.000000 6,-4.000000-7.000000 4,1.000000-3.000000 3,-1.000000-3.000000 3,1.000000-2.000000 2,2.000000-8.000000 3,7.000000-8.000000 4,6.000000-10.000000 3,7.000000-9.000000 4,5.000000-5.000000 1,7.000000 0.000000 0,6.000000 0.000000-1,7.000000 0.000000 0,10.000000-5.000000-1,16.000000-9.000000-1,15.000000-10.000000-1,17.000000-8.000000-1,10.000000-9.000000-3,6.000000-6.000000-5,7.000000-6.000000-5,6.000000-6.000000-4,1.000000-4.000000-4,-3.000000 1.000000-4,-3.000000-1.000000-3,-2.000000 1.000000-4,-5.000000 2.000000 0,-2.000000 7.000000 0,-3.000000 6.000000 2,-3.000000 7.000000 1,-6.000000 4.000000 3,-5.000000 3.000000 2,-7.000000 3.000000 4,-5.000000 4.000000 3,-8.000000 5.000000 5,-5.000000 10.000000 6,-7.000000 10.000000 7,-5.000000 9.000000 7,-9.000000 13.000000 10,-9.000000 20.000000 12,-10.000000 18.000000 12,-8.000000 20.000000 14,-11.000000 14.000000-1,-8.000000 14.000000-12,-10.000000 11.000000-11,-9.000000 14.000000-13,-2.000000 5.000000-7,6.000000 1.000000-4,7.000000-1.000000-4,6.000000 1.000000-3,-1.000000 2.000000-3,-5.000000 7.000000-4,-7.000000 6.000000-4,-5.000000 7.000000-2,2.000000-6.000000-2,13.000000-15.000000 0,12.000000-15.000000 2,13.000000-16.000000 1,18.000000-21.000000-5,26.000000-24.000000-10,24.000000-26.000000-9,26.000000-24.000000-11,7.000000-13.000000-2,-9.000000 0.000000 8,-10.000000 0.000000 8,-8.000000 0.000000 7,-11.000000 3.000000 6,-8.000000 6.000000 5,-10.000000 7.000000 4,-9.000000 6.000000 5,-5.000000 10.000000 5,0.000000 17.000000 7,0.000000 15.000000 7,0.000000 16.000000 7,-5.000000 10.000000 1,-9.000000 7.000000-6,-10.000000 6.000000-6,-8.000000 7.000000-4,-8.000000 2.000000-4,-2.000000 1.000000-2,-3.000000-1.000000-2,-3.000000 1.000000-1,-2.000000-4.000000-4,0.000000-6.000000-6,0.000000-6.000000-4,0.000000-6.000000-6,9.000000-15.000000-2,19.000000-21.000000 0,19.000000-22.000000 2,19.000000-22.000000 1,12.000000-13.000000 2,6.000000-3.000000 5,7.000000-3.000000 3,6.000000-2.000000 5,4.000000-3.000000 2,4.000000 1.000000-1,3.000000-1.000000 0,3.000000 1.000000 0,-4.000000 1.000000-2,-8.000000 3.000000-1,-10.000000 3.000000-2,-9.000000 4.000000-1,-9.000000 2.000000-2,-5.000000 4.000000 0,-7.000000 3.000000-2,-5.000000 3.000000 0,-8.000000 1.000000-1,-5.000000 1.000000 1,-7.000000-1.000000 0,-5.000000 1.000000 0,-9.000000-3.000000 0,-9.000000-2.000000 2,-10.000000-3.000000 0,-8.000000-3.000000 2,-4.000000 1.000000 1,3.000000 6.000000 1,3.000000 7.000000 3,4.000000 6.000000 1,1.000000 1.000000 1,0.000000-3.000000 2,0.000000-3.000000 2,0.000000-2.000000 1,0.000000-1.000000 4,0.000000 3.000000 10,0.000000 3.000000 7,0.000000 4.000000 9,3.000000 16.000000 5,6.000000 32.000000 0,7.000000 31.000000 1,6.000000 32.000000 2,1.000000 15.000000-4,-3.000000 0.000000-7,-3.000000 0.000000-8,-2.000000 0.000000-6,-1.000000 1.000000-5,3.000000 4.000000-1,3.000000 3.000000-2,4.000000 3.000000-2,4.000000-2.000000 0,6.000000-6.000000-2,7.000000-6.000000 1,6.000000-6.000000-1,6.000000-9.000000-1,6.000000-8.000000-2,7.000000-10.000000-1,6.000000-9.000000-2,15.000000-13.000000-2,26.000000-16.000000-3,24.000000-15.000000-5,26.000000-15.000000-2,26.000000-21.000000-4,28.000000-25.000000-1,28.000000-25.000000-2,29.000000-25.000000-2,26.000000-19.000000-5,25.000000-12.000000-9,25.000000-13.000000-10,25.000000-12.000000-8,-22.000000 7.000000-8,-69.000000 29.000000-5,-68.000000 28.000000-6,-69.000000 28.000000-5</inkml:trace>
</inkml:ink>
</file>

<file path=ppt/ink/ink2070.xml><?xml version="1.0" encoding="utf-8"?>
<inkml:ink xmlns:inkml="http://www.w3.org/2003/InkML">
  <annotation type="ScanImages2ExtractSignatures">1</annotation>
  <annotation type="ScanImagesWidth">181027432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4:36"/>
    </inkml:context>
    <inkml:brush xml:id="br0">
      <inkml:brushProperty name="width" value="0.0380261950194836" units="cm"/>
      <inkml:brushProperty name="height" value="0.0380261950194836" units="cm"/>
      <inkml:brushProperty name="color" value="#000000"/>
      <inkml:brushProperty name="ignorePressure" value="0"/>
    </inkml:brush>
  </inkml:definitions>
  <inkml:trace contextRef="#ctx0" brushRef="#br0">5800.000000 41550.000000 578,'26.000000'-22.000000'7,"4.000000"6.000000"15 ,3.000000 7.000000 14,3.000000 6.000000 15,1.000000 6.000000 4,1.000000 6.000000-8,-1.000000 7.000000-8,1.000000 6.000000-6,-3.000000 6.000000-6,-2.000000 6.000000-3,-3.000000 7.000000-3,-3.000000 6.000000-2,-2.000000 3.000000-4,0.000000 0.000000-4,0.000000 0.000000-2,0.000000 0.000000-4,-2.000000 3.000000-5,-3.000000 6.000000-6,-3.000000 7.000000-8,-2.000000 6.000000-6,-5.000000-1.000000-3,-2.000000-5.000000 2,-3.000000-7.000000 2,-3.000000-5.000000 1,-4.000000-8.000000-5,-3.000000-5.000000-9,-3.000000-7.000000-12,-2.000000-5.000000-10</inkml:trace>
</inkml:ink>
</file>

<file path=ppt/ink/ink2071.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4:37"/>
    </inkml:context>
    <inkml:brush xml:id="br0">
      <inkml:brushProperty name="width" value="0.0443389154970646" units="cm"/>
      <inkml:brushProperty name="height" value="0.0443389154970646" units="cm"/>
      <inkml:brushProperty name="color" value="#000000"/>
      <inkml:brushProperty name="ignorePressure" value="0"/>
    </inkml:brush>
  </inkml:definitions>
  <inkml:trace contextRef="#ctx0" brushRef="#br0">6000.000000 40400.000000 496,'-2.000000'76.000000'111,"-3.000000"4.000000"-22 ,-3.000000 3.000000-22,-2.000000 3.000000-23,-3.000000 3.000000-14,1.000000 3.000000-4,-1.000000 3.000000-5,1.000000 4.000000-5,-4.000000 8.000000-1,-6.000000 17.000000 0,-6.000000 15.000000 1,-6.000000 16.000000 1,1.000000-1.000000-2,9.000000-15.000000-4,10.000000-15.000000-4,10.000000-16.000000-3,4.000000-16.000000-7,0.000000-16.000000-5,0.000000-15.000000-8,0.000000-15.000000-5,6.000000-14.000000-4,13.000000-8.000000 2,12.000000-10.000000 2,13.000000-9.000000 1,6.000000-9.000000-5,0.000000-5.000000-12,0.000000-7.000000-11,0.000000-5.000000-12,-4.000000-3.000000-2,-5.000000 4.000000 7,-7.000000 3.000000 7,-5.000000 3.000000 7</inkml:trace>
</inkml:ink>
</file>

<file path=ppt/ink/ink207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4:38"/>
    </inkml:context>
    <inkml:brush xml:id="br0">
      <inkml:brushProperty name="width" value="0.0413583442568779" units="cm"/>
      <inkml:brushProperty name="height" value="0.0413583442568779" units="cm"/>
      <inkml:brushProperty name="color" value="#000000"/>
      <inkml:brushProperty name="ignorePressure" value="0"/>
    </inkml:brush>
  </inkml:definitions>
  <inkml:trace contextRef="#ctx0" brushRef="#br0">6150.000000 41700.000000 531,'-18.000000'-19.000000'18,"17.000000"13.000000"20 ,15.000000 12.000000 20,16.000000 13.000000 21,7.000000 9.000000 1,1.000000 6.000000-15,-1.000000 7.000000-17,1.000000 6.000000-16,-1.000000 4.000000-11,1.000000 4.000000-6,-1.000000 3.000000-5,1.000000 3.000000-5,-3.000000-1.000000-7,-2.000000-2.000000-8,-3.000000-3.000000-6,-3.000000-3.000000-7,-4.000000-1.000000-3,-3.000000 4.000000 1,-3.000000 3.000000 3,-2.000000 3.000000 2,-6.000000-1.000000-3,-6.000000-2.000000-6,-6.000000-3.000000-8,-6.000000-3.000000-5,-6.000000-6.000000-4,-2.000000-5.000000-1,-3.000000-7.000000 1,-3.000000-5.000000 0</inkml:trace>
</inkml:ink>
</file>

<file path=ppt/ink/ink2073.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4:38"/>
    </inkml:context>
    <inkml:brush xml:id="br0">
      <inkml:brushProperty name="width" value="0.0425860434770584" units="cm"/>
      <inkml:brushProperty name="height" value="0.0425860434770584" units="cm"/>
      <inkml:brushProperty name="color" value="#000000"/>
      <inkml:brushProperty name="ignorePressure" value="0"/>
    </inkml:brush>
  </inkml:definitions>
  <inkml:trace contextRef="#ctx0" brushRef="#br0">6900.000000 41100.000000 516,'-2.000000'-43.000000'10,"-3.000000"17.000000"18 ,-3.000000 15.000000 20,-2.000000 16.000000 19,-6.000000 16.000000 4,-6.000000 20.000000-13,-6.000000 18.000000-12,-6.000000 20.000000-11,-7.000000 11.000000-9,-6.000000 7.000000-3,-6.000000 6.000000-3,-6.000000 7.000000-3,-6.000000 4.000000-3,-2.000000 3.000000-4,-3.000000 3.000000-3,-3.000000 4.000000-4,-2.000000 2.000000-8,0.000000 4.000000-14,0.000000 3.000000-13,0.000000 3.000000-15,7.000000-11.000000-10,17.000000-25.000000-6,15.000000-25.000000-7,16.000000-25.000000-6</inkml:trace>
</inkml:ink>
</file>

<file path=ppt/ink/ink2074.xml><?xml version="1.0" encoding="utf-8"?>
<inkml:ink xmlns:inkml="http://www.w3.org/2003/InkML">
  <annotation type="ScanImages2ExtractSignatures">1</annotation>
  <annotation type="ScanImagesWidth">67240194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5:29"/>
    </inkml:context>
    <inkml:brush xml:id="br0">
      <inkml:brushProperty name="width" value="0.0306042283773422" units="cm"/>
      <inkml:brushProperty name="height" value="0.0306042283773422" units="cm"/>
      <inkml:brushProperty name="color" value="#000000"/>
      <inkml:brushProperty name="ignorePressure" value="0"/>
    </inkml:brush>
  </inkml:definitions>
  <inkml:trace contextRef="#ctx0" brushRef="#br0">10600.000000 49750.000000 718,'-47.000000'0.000000'68,"6.000000"0.000000"-15 ,7.000000 0.000000-13,6.000000 0.000000-13,4.000000 4.000000-8,4.000000 10.000000-1,3.000000 10.000000 0,3.000000 9.000000-2,1.000000 6.000000-3,1.000000 3.000000-5,-1.000000 3.000000-7,1.000000 4.000000-4,-1.000000 1.000000-4,1.000000 0.000000 2,-1.000000 0.000000 2,1.000000 0.000000 0,1.000000-4.000000 1,3.000000-5.000000 0,3.000000-7.000000-1,4.000000-5.000000 0,1.000000-4.000000 0,0.000000 0.000000 0,0.000000 0.000000 0,0.000000 0.000000 0,3.000000-2.000000-1,6.000000-3.000000-2,7.000000-3.000000-2,6.000000-2.000000-1,4.000000-8.000000 0,4.000000-8.000000 2,3.000000-10.000000 1,3.000000-9.000000 3,1.000000-9.000000 1,1.000000-5.000000 0,-1.000000-7.000000 0,1.000000-5.000000 1,-3.000000-3.000000 0,-2.000000 4.000000 0,-3.000000 3.000000 0,-3.000000 3.000000 0,-4.000000-4.000000 1,-3.000000-8.000000 0,-3.000000-10.000000 0,-2.000000-9.000000 1,-3.000000-4.000000 0,1.000000 4.000000 0,-1.000000 3.000000-1,1.000000 3.000000 1,-3.000000 6.000000-1,-2.000000 9.000000 0,-3.000000 10.000000-1,-3.000000 10.000000 0,-4.000000 4.000000 0,-3.000000 0.000000 0,-3.000000 0.000000 0,-2.000000 0.000000 0,-5.000000 3.000000-2,-2.000000 6.000000-1,-3.000000 7.000000-3,-3.000000 6.000000-1,-2.000000 9.000000-4,0.000000 13.000000-5,0.000000 12.000000-5,0.000000 13.000000-6,0.000000 6.000000-1,0.000000 0.000000-1,0.000000 0.000000 1,0.000000 0.000000 0,1.000000-4.000000 3,4.000000-5.000000 2,3.000000-7.000000 5,3.000000-5.000000 2</inkml:trace>
</inkml:ink>
</file>

<file path=ppt/ink/ink20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5:29"/>
    </inkml:context>
    <inkml:brush xml:id="br0">
      <inkml:brushProperty name="width" value="0.028592225164175" units="cm"/>
      <inkml:brushProperty name="height" value="0.028592225164175" units="cm"/>
      <inkml:brushProperty name="color" value="#000000"/>
      <inkml:brushProperty name="ignorePressure" value="0"/>
    </inkml:brush>
  </inkml:definitions>
  <inkml:trace contextRef="#ctx0" brushRef="#br0">10950.000000 49800.000000 769,'45.000000'92.000000'82,"-9.000000"-16.000000"-19 ,-10.000000-15.000000-21,-8.000000-15.000000-19,-4.000000-11.000000-12,3.000000-2.000000-5,3.000000-3.000000-3,4.000000-3.000000-3,-3.000000-2.000000-4,-5.000000 0.000000-1,-7.000000 0.000000-2,-5.000000 0.000000-2,-3.000000 0.000000-5,4.000000 0.000000-6,3.000000 0.000000-9,3.000000 0.000000-6</inkml:trace>
</inkml:ink>
</file>

<file path=ppt/ink/ink207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5:29"/>
    </inkml:context>
    <inkml:brush xml:id="br0">
      <inkml:brushProperty name="width" value="0.0354716517031193" units="cm"/>
      <inkml:brushProperty name="height" value="0.0354716517031193" units="cm"/>
      <inkml:brushProperty name="color" value="#000000"/>
      <inkml:brushProperty name="ignorePressure" value="0"/>
    </inkml:brush>
  </inkml:definitions>
  <inkml:trace contextRef="#ctx0" brushRef="#br0">11750.000000 49550.000000 620,'-22.000000'73.000000'119,"6.000000"-3.000000"-28 ,7.000000-3.000000-28,6.000000-2.000000-28,1.000000-5.000000-15,-3.000000-2.000000-3,-3.000000-3.000000-2,-2.000000-3.000000-3,3.000000-6.000000-4,14.000000-5.000000-9,11.000000-7.000000-8,14.000000-5.000000-8,5.000000-12.000000-3,1.000000-16.000000 3,-1.000000-15.000000 4,1.000000-15.000000 2,-1.000000-11.000000 1,1.000000-2.000000 1,-1.000000-3.000000 0,1.000000-3.000000 1,-3.000000-4.000000 0,-2.000000-3.000000 2,-3.000000-3.000000 2,-3.000000-2.000000 2,-6.000000-1.000000 1,-5.000000 3.000000 0,-7.000000 3.000000 1,-5.000000 4.000000 1,-4.000000 4.000000-1,0.000000 6.000000 0,0.000000 7.000000 0,0.000000 6.000000 0,-4.000000 4.000000-3,-5.000000 4.000000-6,-7.000000 3.000000-6,-5.000000 3.000000-6,-6.000000 6.000000-5,-3.000000 9.000000-5,-3.000000 10.000000-4,-2.000000 10.000000-5,0.000000 2.000000 0,7.000000-3.000000 5,6.000000-3.000000 4,7.000000-2.000000 4</inkml:trace>
</inkml:ink>
</file>

<file path=ppt/ink/ink2077.xml><?xml version="1.0" encoding="utf-8"?>
<inkml:ink xmlns:inkml="http://www.w3.org/2003/InkML">
  <annotation type="ScanImages2ExtractSignatures">1</annotation>
  <annotation type="ScanImagesWidth">4522054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5:30"/>
    </inkml:context>
    <inkml:brush xml:id="br0">
      <inkml:brushProperty name="width" value="0.0366123020648956" units="cm"/>
      <inkml:brushProperty name="height" value="0.0366123020648956" units="cm"/>
      <inkml:brushProperty name="color" value="#000000"/>
      <inkml:brushProperty name="ignorePressure" value="0"/>
    </inkml:brush>
  </inkml:definitions>
  <inkml:trace contextRef="#ctx0" brushRef="#br0">13250.000000 49150.000000 600,'45.000000'-115.000000'21,"-9.000000"23.000000"-1 ,-10.000000 22.000000 0,-8.000000 22.000000 0,-8.000000 10.000000-2,-2.000000 1.000000-3,-3.000000-1.000000-4,-3.000000 1.000000-4,-2.000000 1.000000-3,0.000000 3.000000 0,0.000000 3.000000-1,0.000000 4.000000-2,-4.000000 1.000000 1,-5.000000 0.000000 1,-7.000000 0.000000 1,-5.000000 0.000000 1,-6.000000 3.000000 0,-3.000000 6.000000 1,-3.000000 7.000000 1,-2.000000 6.000000-1,-1.000000 3.000000 2,3.000000 0.000000 1,3.000000 0.000000 2,4.000000 0.000000 2,-1.000000 1.000000 1,-3.000000 4.000000 0,-3.000000 3.000000 0,-2.000000 3.000000 0,-3.000000 6.000000-1,1.000000 9.000000-1,-1.000000 10.000000-2,1.000000 10.000000-2,4.000000 5.000000-2,9.000000 4.000000 0,10.000000 3.000000-1,10.000000 3.000000 0,4.000000-2.000000-2,0.000000-6.000000-1,0.000000-6.000000-1,0.000000-6.000000-1,3.000000-6.000000-2,6.000000-2.000000-3,7.000000-3.000000-3,6.000000-3.000000-2,3.000000-4.000000-1,0.000000-3.000000 1,0.000000-3.000000 1,0.000000-2.000000 1,1.000000-5.000000 0,4.000000-2.000000-3,3.000000-3.000000-3,3.000000-3.000000-2,-2.000000 5.000000 4,-6.000000 17.000000 12,-6.000000 15.000000 10,-6.000000 16.000000 12,-7.000000 13.000000 4,-6.000000 14.000000 0,-6.000000 11.000000-2,-6.000000 14.000000 0,-9.000000 14.000000-4,-8.000000 20.000000-7,-10.000000 18.000000-5,-9.000000 20.000000-8,-5.000000 17.000000-6,0.000000 20.000000-9,0.000000 18.000000-10,0.000000 20.000000-8,1.000000 10.000000-5,4.000000 3.000000-1,3.000000 3.000000-2,3.000000 4.000000-2,4.000000-28.000000 0,7.000000-55.000000-1,6.000000-57.000000 1,7.000000-55.000000-1</inkml:trace>
</inkml:ink>
</file>

<file path=ppt/ink/ink2078.xml><?xml version="1.0" encoding="utf-8"?>
<inkml:ink xmlns:inkml="http://www.w3.org/2003/InkML">
  <annotation type="ScanImages2ExtractSignatures">1</annotation>
  <annotation type="ScanImagesWidth">-2088319040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5:31"/>
    </inkml:context>
    <inkml:brush xml:id="br0">
      <inkml:brushProperty name="width" value="0.0370215997099876" units="cm"/>
      <inkml:brushProperty name="height" value="0.0370215997099876" units="cm"/>
      <inkml:brushProperty name="color" value="#000000"/>
      <inkml:brushProperty name="ignorePressure" value="0"/>
    </inkml:brush>
  </inkml:definitions>
  <inkml:trace contextRef="#ctx0" brushRef="#br0">14350.000000 49400.000000 594,'21.000000'-52.000000'2,"-5.000000"-3.000000"3 ,-7.000000-3.000000 5,-5.000000-2.000000 3,-4.000000 2.000000 2,0.000000 9.000000 1,0.000000 10.000000-1,0.000000 10.000000 1,0.000000 4.000000 0,0.000000 0.000000-1,0.000000 0.000000-1,0.000000 0.000000 0,-4.000000 0.000000-1,-5.000000 0.000000 1,-7.000000 0.000000-1,-5.000000 0.000000 1,-4.000000 1.000000 0,0.000000 4.000000-1,0.000000 3.000000-1,0.000000 3.000000-1,-2.000000 6.000000 0,-3.000000 9.000000 2,-3.000000 10.000000-1,-2.000000 10.000000 2,-1.000000 8.000000-2,3.000000 10.000000-4,3.000000 10.000000-5,4.000000 9.000000-3,4.000000 4.000000-1,6.000000 1.000000 1,7.000000-1.000000 1,6.000000 1.000000 2,4.000000-1.000000 1,4.000000 1.000000 1,3.000000-1.000000 1,3.000000 1.000000 1,4.000000-4.000000 1,7.000000-6.000000-2,6.000000-6.000000 0,7.000000-6.000000-1,0.000000-2.000000 0,-2.000000 3.000000-1,-3.000000 3.000000 0,-3.000000 4.000000 0,-2.000000 1.000000 0,0.000000 0.000000-1,0.000000 0.000000-1,0.000000 0.000000-1,-2.000000-2.000000-1,-3.000000-3.000000 1,-3.000000-3.000000-2,-2.000000-2.000000 1,-3.000000-1.000000 0,1.000000 3.000000-1,-1.000000 3.000000-1,1.000000 4.000000 1,-3.000000-1.000000-1,-2.000000-3.000000 2,-3.000000-3.000000-1,-3.000000-2.000000 1,-6.000000-3.000000 0,-5.000000 1.000000-2,-7.000000-1.000000-1,-5.000000 1.000000-2,-6.000000-4.000000-1,-3.000000-6.000000 0,-3.000000-6.000000-1,-2.000000-6.000000 0,-3.000000-4.000000-1,1.000000 1.000000 0,-1.000000-1.000000-1,1.000000 1.000000-1,-3.000000-3.000000 1,-2.000000-2.000000-1,-3.000000-3.000000 2,-3.000000-3.000000-1,1.000000-6.000000 1,6.000000-5.000000 1,7.000000-7.000000 1,6.000000-5.000000 1,6.000000-8.000000 0,6.000000-5.000000 0,7.000000-7.000000 0,6.000000-5.000000 1,10.000000-11.000000-1,17.000000-11.000000 0,15.000000-14.000000 0,16.000000-11.000000 0,9.000000-9.000000-1,3.000000-3.000000-2,3.000000-3.000000 0,4.000000-2.000000-3,4.000000 0.000000 0,6.000000 7.000000 1,7.000000 6.000000 0,6.000000 7.000000 0,-5.000000 10.000000-2,-16.000000 16.000000-3,-15.000000 15.000000-4,-15.000000 17.000000-3,-11.000000 7.000000-4,-2.000000 0.000000-3,-3.000000 0.000000-2,-3.000000 0.000000-4</inkml:trace>
</inkml:ink>
</file>

<file path=ppt/ink/ink207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5:47"/>
    </inkml:context>
    <inkml:brush xml:id="br0">
      <inkml:brushProperty name="width" value="0.0499999970197678" units="cm"/>
      <inkml:brushProperty name="height" value="0.0499999970197678" units="cm"/>
      <inkml:brushProperty name="color" value="#000000"/>
      <inkml:brushProperty name="ignorePressure" value="0"/>
    </inkml:brush>
  </inkml:definitions>
  <inkml:trace contextRef="#ctx0" brushRef="#br0">2150.000000 50950.000000 333,'157.000000'63.000000'167,"51.000000"46.000000"-1 ,50.000000 47.000000 1,49.000000 47.000000 0</inkml:trace>
</inkml:ink>
</file>

<file path=ppt/ink/ink2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3:31"/>
    </inkml:context>
    <inkml:brush xml:id="br0">
      <inkml:brushProperty name="width" value="0.0451724976301193" units="cm"/>
      <inkml:brushProperty name="height" value="0.0451724976301193" units="cm"/>
      <inkml:brushProperty name="color" value="#F2395B"/>
      <inkml:brushProperty name="ignorePressure" value="0"/>
    </inkml:brush>
  </inkml:definitions>
  <inkml:trace contextRef="#ctx0" brushRef="#br0">89850.000000 36250.000000 487,'-4.000000'-52.000000'7,"-5.000000"-3.000000"14 ,-7.000000-3.000000 15,-5.000000-2.000000 14,-11.000000 13.000000 6,-11.000000 31.000000-3,-14.000000 32.000000-3,-11.000000 31.000000-3,-9.000000 21.000000-5,-3.000000 14.000000-6,-3.000000 11.000000-7,-2.000000 14.000000-6,-5.000000 7.000000-5,-2.000000 3.000000-3,-3.000000 3.000000-3,-3.000000 4.000000-2,-1.000000 1.000000-5,4.000000 0.000000-2,3.000000 0.000000-5,3.000000 0.000000-3,3.000000 0.000000-6,3.000000 0.000000-4,3.000000 0.000000-7,4.000000 0.000000-5,8.000000-10.000000-6,17.000000-18.000000-4,15.000000-19.000000-4,16.000000-18.000000-4,13.000000-18.000000-4,14.000000-16.000000-3,11.000000-15.000000-3,14.000000-15.000000-3</inkml:trace>
</inkml:ink>
</file>

<file path=ppt/ink/ink2080.xml><?xml version="1.0" encoding="utf-8"?>
<inkml:ink xmlns:inkml="http://www.w3.org/2003/InkML">
  <annotation type="ScanImages2ExtractSignatures">1</annotation>
  <annotation type="ScanImagesWidth">50528512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5:48"/>
    </inkml:context>
    <inkml:brush xml:id="br0">
      <inkml:brushProperty name="width" value="0.0353267751634121" units="cm"/>
      <inkml:brushProperty name="height" value="0.0353267751634121" units="cm"/>
      <inkml:brushProperty name="color" value="#000000"/>
      <inkml:brushProperty name="ignorePressure" value="0"/>
    </inkml:brush>
  </inkml:definitions>
  <inkml:trace contextRef="#ctx0" brushRef="#br0">2200.000000 50800.000000 622,'21.000000'-19.000000'5,"-5.000000"13.000000"8 ,-7.000000 12.000000 10,-5.000000 13.000000 8,-6.000000 12.000000 3,-3.000000 13.000000-4,-3.000000 12.000000-5,-2.000000 13.000000-3,-1.000000 2.000000-5,3.000000-5.000000-2,3.000000-7.000000-3,4.000000-5.000000-2,-1.000000-3.000000-3,-3.000000 4.000000-2,-3.000000 3.000000-2,-2.000000 3.000000-1,-1.000000-1.000000-2,3.000000-2.000000 0,3.000000-3.000000 0,4.000000-3.000000-1,-1.000000-4.000000 0,-3.000000-3.000000 0,-3.000000-3.000000 0,-2.000000-2.000000 0,-3.000000-5.000000-1,1.000000-2.000000 0,-1.000000-3.000000-1,1.000000-3.000000 0,1.000000-12.000000 0,3.000000-18.000000-3,3.000000-19.000000 0,4.000000-18.000000-2,4.000000-10.000000-1,6.000000 0.000000 0,7.000000 0.000000 0,6.000000 0.000000-1,6.000000-4.000000 0,6.000000-5.000000-1,7.000000-7.000000 0,6.000000-5.000000 0,3.000000-4.000000-1,0.000000 0.000000 1,0.000000 0.000000 1,0.000000 0.000000-1,-2.000000 3.000000 2,-3.000000 6.000000-1,-3.000000 7.000000 1,-2.000000 6.000000-1,-3.000000 4.000000 3,1.000000 4.000000 2,-1.000000 3.000000 2,1.000000 3.000000 3,-3.000000 3.000000 2,-2.000000 3.000000-1,-3.000000 3.000000 1,-3.000000 4.000000-1,-4.000000 8.000000 4,-3.000000 17.000000 10,-3.000000 15.000000 9,-2.000000 16.000000 10,-5.000000 9.000000 2,-2.000000 3.000000-2,-3.000000 3.000000-4,-3.000000 4.000000-4,-4.000000 1.000000-2,-3.000000 0.000000-3,-3.000000 0.000000-3,-2.000000 0.000000-3,-1.000000-2.000000-3,3.000000-3.000000-2,3.000000-3.000000-1,4.000000-2.000000-3,1.000000 2.000000-2,0.000000 9.000000-2,0.000000 10.000000-1,0.000000 10.000000-2,1.000000 0.000000 0,4.000000-5.000000 1,3.000000-7.000000 2,3.000000-5.000000 1,-1.000000-6.000000 0,-2.000000-3.000000-3,-3.000000-3.000000-1,-3.000000-2.000000-3,-1.000000-3.000000-3,4.000000 1.000000-2,3.000000-1.000000-4,3.000000 1.000000-3,1.000000-3.000000-5,1.000000-2.000000-11,-1.000000-3.000000-8,1.000000-3.000000-11</inkml:trace>
</inkml:ink>
</file>

<file path=ppt/ink/ink2081.xml><?xml version="1.0" encoding="utf-8"?>
<inkml:ink xmlns:inkml="http://www.w3.org/2003/InkML">
  <annotation type="ScanImages2ExtractSignatures">1</annotation>
  <annotation type="ScanImagesWidth">1023456686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5:53"/>
    </inkml:context>
    <inkml:brush xml:id="br0">
      <inkml:brushProperty name="width" value="0.0350799076259136" units="cm"/>
      <inkml:brushProperty name="height" value="0.0350799076259136" units="cm"/>
      <inkml:brushProperty name="color" value="#000000"/>
      <inkml:brushProperty name="ignorePressure" value="0"/>
    </inkml:brush>
  </inkml:definitions>
  <inkml:trace contextRef="#ctx0" brushRef="#br0">3350.000000 55450.000000 627,'0.000000'-41.000000'44,"0.000000"19.000000"-7 ,0.000000 19.000000-7,0.000000 19.000000-7,0.000000 13.000000-4,0.000000 10.000000-2,0.000000 10.000000 0,0.000000 9.000000-1,-2.000000 7.000000-1,-3.000000 7.000000-1,-3.000000 6.000000-1,-2.000000 7.000000 0,-3.000000 2.000000-2,1.000000 1.000000-1,-1.000000-1.000000-1,1.000000 1.000000-2,-3.000000-1.000000-2,-2.000000 1.000000-2,-3.000000-1.000000-3,-3.000000 1.000000-2,-2.000000-6.000000 0,0.000000-8.000000 1,0.000000-10.000000 2,0.000000-9.000000 2,9.000000-27.000000-4,19.000000-44.000000-8,19.000000-43.000000-8,19.000000-44.000000-8,7.000000-18.000000-2,-3.000000 10.000000 4,-3.000000 10.000000 4,-2.000000 9.000000 3,-1.000000 7.000000 4,3.000000 7.000000 2,3.000000 6.000000 3,4.000000 7.000000 2,-3.000000 5.000000 2,-5.000000 7.000000 3,-7.000000 6.000000 3,-5.000000 7.000000 3,-4.000000 8.000000 3,0.000000 14.000000 4,0.000000 11.000000 2,0.000000 14.000000 5,-4.000000 7.000000 0,-5.000000 3.000000 1,-7.000000 3.000000-2,-5.000000 4.000000 0,-3.000000 1.000000-2,4.000000 0.000000-2,3.000000 0.000000-3,3.000000 0.000000-2,1.000000 1.000000-1,1.000000 4.000000-1,-1.000000 3.000000-1,1.000000 3.000000-1,-3.000000 3.000000 0,-2.000000 3.000000-2,-3.000000 3.000000-1,-3.000000 4.000000-1,-1.000000 2.000000-2,4.000000 4.000000-2,3.000000 3.000000-3,3.000000 3.000000-2,-1.000000 1.000000-3,-2.000000 1.000000-2,-3.000000-1.000000-4,-3.000000 1.000000-1,-2.000000-3.000000-3,0.000000-2.000000 1,0.000000-3.000000-2,0.000000-3.000000 1,3.000000-6.000000-3,6.000000-5.000000-6,7.000000-7.000000-4,6.000000-5.000000-5,3.000000-6.000000-2,0.000000-3.000000 2,0.000000-3.000000 1,0.000000-2.000000 2</inkml:trace>
</inkml:ink>
</file>

<file path=ppt/ink/ink2082.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5:54"/>
    </inkml:context>
    <inkml:brush xml:id="br0">
      <inkml:brushProperty name="width" value="0.033050324767828" units="cm"/>
      <inkml:brushProperty name="height" value="0.033050324767828" units="cm"/>
      <inkml:brushProperty name="color" value="#000000"/>
      <inkml:brushProperty name="ignorePressure" value="0"/>
    </inkml:brush>
  </inkml:definitions>
  <inkml:trace contextRef="#ctx0" brushRef="#br0">4800.000000 55700.000000 665,'0.000000'-47.000000'6,"0.000000"6.000000"12 ,0.000000 7.000000 12,0.000000 6.000000 12,6.000000 6.000000 3,13.000000 6.000000-8,12.000000 7.000000-6,13.000000 6.000000-7,6.000000 3.000000-4,0.000000 0.000000-1,0.000000 0.000000 0,0.000000 0.000000-1,0.000000 0.000000-3,0.000000 0.000000-7,0.000000 0.000000-5,0.000000 0.000000-7,-2.000000 1.000000-7,-3.000000 4.000000-5,-3.000000 3.000000-6,-2.000000 3.000000-6,-5.000000 3.000000-6,-2.000000 3.000000-7,-3.000000 3.000000-5,-3.000000 4.000000-7,-4.000000-1.000000 1,-3.000000-3.000000 7,-3.000000-3.000000 8,-2.000000-2.000000 7</inkml:trace>
</inkml:ink>
</file>

<file path=ppt/ink/ink2083.xml><?xml version="1.0" encoding="utf-8"?>
<inkml:ink xmlns:inkml="http://www.w3.org/2003/InkML">
  <annotation type="ScanImages2ExtractSignatures">1</annotation>
  <annotation type="ScanImagesWidth">2143289344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5:54"/>
    </inkml:context>
    <inkml:brush xml:id="br0">
      <inkml:brushProperty name="width" value="0.0321268849074841" units="cm"/>
      <inkml:brushProperty name="height" value="0.0321268849074841" units="cm"/>
      <inkml:brushProperty name="color" value="#000000"/>
      <inkml:brushProperty name="ignorePressure" value="0"/>
    </inkml:brush>
  </inkml:definitions>
  <inkml:trace contextRef="#ctx0" brushRef="#br0">4750.000000 56350.000000 684,'-40.000000'-4.000000'6,"23.000000"-5.000000"11 ,22.000000-7.000000 10,22.000000-5.000000 13,10.000000-1.000000 1,1.000000 6.000000-6,-1.000000 7.000000-5,1.000000 6.000000-7,1.000000 1.000000-4,3.000000-3.000000 1,3.000000-3.000000-2,4.000000-2.000000 1,2.000000-1.000000-5,4.000000 3.000000-8,3.000000 3.000000-7,3.000000 4.000000-7,-1.000000 4.000000-8,-2.000000 6.000000-7,-3.000000 7.000000-6,-3.000000 6.000000-8,-6.000000-1.000000 1,-5.000000-5.000000 6,-7.000000-7.000000 5,-5.000000-5.000000 7,-4.000000-3.000000 0,0.000000 4.000000-9,0.000000 3.000000-7,0.000000 3.000000-8</inkml:trace>
</inkml:ink>
</file>

<file path=ppt/ink/ink208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5:55"/>
    </inkml:context>
    <inkml:brush xml:id="br0">
      <inkml:brushProperty name="width" value="0.0324549339711666" units="cm"/>
      <inkml:brushProperty name="height" value="0.0324549339711666" units="cm"/>
      <inkml:brushProperty name="color" value="#000000"/>
      <inkml:brushProperty name="ignorePressure" value="0"/>
    </inkml:brush>
  </inkml:definitions>
  <inkml:trace contextRef="#ctx0" brushRef="#br0">8200.000000 54300.000000 677,'28.000000'-18.000000'8,"6.000000"17.000000"13 ,7.000000 15.000000 15,6.000000 16.000000 15,-2.000000 9.000000 2,-9.000000 3.000000-10,-10.000000 3.000000-10,-8.000000 4.000000-9,-8.000000 2.000000-8,-2.000000 4.000000-6,-3.000000 3.000000-4,-3.000000 3.000000-5,-7.000000 1.000000-4,-9.000000 1.000000-1,-10.000000-1.000000-2,-8.000000 1.000000-2,-8.000000-3.000000-1,-2.000000-2.000000 2,-3.000000-3.000000 0,-3.000000-3.000000 1,-2.000000-7.000000-1,0.000000-9.000000-2,0.000000-10.000000-2,0.000000-8.000000-2,3.000000-6.000000 0,6.000000 1.000000 4,7.000000-1.000000 4,6.000000 1.000000 4,10.000000-3.000000 5,17.000000-2.000000 8,15.000000-3.000000 7,16.000000-3.000000 7,9.000000-4.000000 2,3.000000-3.000000-7,3.000000-3.000000-6,4.000000-2.000000-5,2.000000-3.000000-7,4.000000 1.000000-5,3.000000-1.000000-6,3.000000 1.000000-6,3.000000-1.000000-2,3.000000 1.000000 2,3.000000-1.000000 2,4.000000 1.000000 3,-1.000000 1.000000-5,-3.000000 3.000000-10,-3.000000 3.000000-12,-2.000000 4.000000-10</inkml:trace>
</inkml:ink>
</file>

<file path=ppt/ink/ink2085.xml><?xml version="1.0" encoding="utf-8"?>
<inkml:ink xmlns:inkml="http://www.w3.org/2003/InkML">
  <annotation type="ScanImages2ExtractSignatures">1</annotation>
  <annotation type="ScanImagesWidth">-2026627488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5:55"/>
    </inkml:context>
    <inkml:brush xml:id="br0">
      <inkml:brushProperty name="width" value="0.0359005071222782" units="cm"/>
      <inkml:brushProperty name="height" value="0.0359005071222782" units="cm"/>
      <inkml:brushProperty name="color" value="#000000"/>
      <inkml:brushProperty name="ignorePressure" value="0"/>
    </inkml:brush>
  </inkml:definitions>
  <inkml:trace contextRef="#ctx0" brushRef="#br0">10300.000000 53900.000000 612,'-50.000000'76.000000'103,"0.000000"4.000000"-23 ,0.000000 3.000000-23,0.000000 3.000000-21,-2.000000 1.000000-12,-3.000000 1.000000-3,-3.000000-1.000000 0,-2.000000 1.000000-3,-1.000000-1.000000-3,3.000000 1.000000-6,3.000000-1.000000-6,4.000000 1.000000-4,2.000000-6.000000-6,4.000000-8.000000-2,3.000000-10.000000-4,3.000000-9.000000-3</inkml:trace>
</inkml:ink>
</file>

<file path=ppt/ink/ink2086.xml><?xml version="1.0" encoding="utf-8"?>
<inkml:ink xmlns:inkml="http://www.w3.org/2003/InkML">
  <annotation type="ScanImages2ExtractSignatures">1</annotation>
  <annotation type="ScanImagesWidth">4980801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5:55"/>
    </inkml:context>
    <inkml:brush xml:id="br0">
      <inkml:brushProperty name="width" value="0.0358671918511391" units="cm"/>
      <inkml:brushProperty name="height" value="0.0358671918511391" units="cm"/>
      <inkml:brushProperty name="color" value="#000000"/>
      <inkml:brushProperty name="ignorePressure" value="0"/>
    </inkml:brush>
  </inkml:definitions>
  <inkml:trace contextRef="#ctx0" brushRef="#br0">9400.000000 54150.000000 613,'93.000000'25.000000'111,"-11.000000"0.000000"-24 ,-14.000000 0.000000-23,-11.000000 0.000000-23,-9.000000 3.000000-14,-3.000000 6.000000-5,-3.000000 7.000000-5,-2.000000 6.000000-5,-3.000000 3.000000-7,1.000000 0.000000-6,-1.000000 0.000000-7,1.000000 0.000000-8,-3.000000 1.000000-8,-2.000000 4.000000-7,-3.000000 3.000000-8,-3.000000 3.000000-8,-4.000000-4.000000 1,-3.000000-8.000000 7,-3.000000-10.000000 9,-2.000000-9.000000 7</inkml:trace>
</inkml:ink>
</file>

<file path=ppt/ink/ink208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5:56"/>
    </inkml:context>
    <inkml:brush xml:id="br0">
      <inkml:brushProperty name="width" value="0.0374068431556225" units="cm"/>
      <inkml:brushProperty name="height" value="0.0374068431556225" units="cm"/>
      <inkml:brushProperty name="color" value="#000000"/>
      <inkml:brushProperty name="ignorePressure" value="0"/>
    </inkml:brush>
  </inkml:definitions>
  <inkml:trace contextRef="#ctx0" brushRef="#br0">11100.000000 54050.000000 588,'-46.000000'31.000000'40,"10.000000"13.000000"5 ,10.000000 12.000000 6,9.000000 13.000000 5,4.000000 6.000000-3,1.000000 0.000000-10,-1.000000 0.000000-10,1.000000 0.000000-10,1.000000-4.000000-7,3.000000-5.000000 0,3.000000-7.000000-1,4.000000-5.000000-2,11.000000-20.000000-5,23.000000-31.000000-12,22.000000-31.000000-10,22.000000-31.000000-12,5.000000-20.000000-4,-8.000000-5.000000 2,-10.000000-7.000000 2,-9.000000-5.000000 1,-10.000000 0.000000 3,-9.000000 10.000000 1,-10.000000 10.000000 2,-8.000000 9.000000 2,-8.000000 9.000000 2,-2.000000 9.000000 3,-3.000000 10.000000 2,-3.000000 10.000000 3,-9.000000 7.000000 1,-11.000000 6.000000-1,-14.000000 7.000000-1,-11.000000 6.000000-1,-7.000000 7.000000 0,0.000000 10.000000-1,0.000000 10.000000 1,0.000000 9.000000-1,3.000000 7.000000 0,6.000000 7.000000-2,7.000000 6.000000-1,6.000000 7.000000-2,4.000000-3.000000 0,4.000000-8.000000 0,3.000000-10.000000 1,3.000000-9.000000 0</inkml:trace>
</inkml:ink>
</file>

<file path=ppt/ink/ink2088.xml><?xml version="1.0" encoding="utf-8"?>
<inkml:ink xmlns:inkml="http://www.w3.org/2003/InkML">
  <annotation type="ScanImages2ExtractSignatures">1</annotation>
  <annotation type="ScanImagesWidth">-2106813048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5:56"/>
    </inkml:context>
    <inkml:brush xml:id="br0">
      <inkml:brushProperty name="width" value="0.0329761765897274" units="cm"/>
      <inkml:brushProperty name="height" value="0.0329761765897274" units="cm"/>
      <inkml:brushProperty name="color" value="#000000"/>
      <inkml:brushProperty name="ignorePressure" value="0"/>
    </inkml:brush>
  </inkml:definitions>
  <inkml:trace contextRef="#ctx0" brushRef="#br0">12100.000000 54350.000000 667,'3.000000'67.000000'105,"6.000000"-16.000000"-24 ,7.000000-15.000000-24,6.000000-15.000000-24,1.000000-7.000000-13,-3.000000 3.000000-4,-3.000000 3.000000-4,-2.000000 4.000000-3,-1.000000 2.000000-12,3.000000 4.000000-18,3.000000 3.000000-19,4.000000 3.000000-18</inkml:trace>
</inkml:ink>
</file>

<file path=ppt/ink/ink20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5:56"/>
    </inkml:context>
    <inkml:brush xml:id="br0">
      <inkml:brushProperty name="width" value="0.037710078060627" units="cm"/>
      <inkml:brushProperty name="height" value="0.037710078060627" units="cm"/>
      <inkml:brushProperty name="color" value="#000000"/>
      <inkml:brushProperty name="ignorePressure" value="0"/>
    </inkml:brush>
  </inkml:definitions>
  <inkml:trace contextRef="#ctx0" brushRef="#br0">12700.000000 53950.000000 583,'-22.000000'117.000000'137,"6.000000"-16.000000"-33 ,7.000000-15.000000-33,6.000000-15.000000-33,4.000000-11.000000-17,4.000000-2.000000-4,3.000000-3.000000-4,3.000000-3.000000-3,4.000000-9.000000-5,7.000000-11.000000-6,6.000000-14.000000-8,7.000000-11.000000-7,4.000000-12.000000-4,3.000000-9.000000-2,3.000000-10.000000-2,4.000000-8.000000-2,-3.000000-8.000000-1,-5.000000-2.000000 1,-7.000000-3.000000 2,-5.000000-3.000000 0,-6.000000-4.000000 2,-3.000000-3.000000 2,-3.000000-3.000000 2,-2.000000-2.000000 3,-5.000000-1.000000 2,-2.000000 3.000000 3,-3.000000 3.000000 2,-3.000000 4.000000 3,-7.000000 4.000000 0,-9.000000 6.000000-4,-10.000000 7.000000-2,-8.000000 6.000000-4,-3.000000 9.000000-3,7.000000 13.000000-4,6.000000 12.000000-4,7.000000 13.000000-3</inkml:trace>
</inkml:ink>
</file>

<file path=ppt/ink/ink2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3:32"/>
    </inkml:context>
    <inkml:brush xml:id="br0">
      <inkml:brushProperty name="width" value="0.04642678424716" units="cm"/>
      <inkml:brushProperty name="height" value="0.04642678424716" units="cm"/>
      <inkml:brushProperty name="color" value="#F2395B"/>
      <inkml:brushProperty name="ignorePressure" value="0"/>
    </inkml:brush>
  </inkml:definitions>
  <inkml:trace contextRef="#ctx0" brushRef="#br0">88300.000000 36500.000000 473,'-38.000000'-149.000000'23,"26.000000"54.000000"21 ,24.000000 53.000000 21,26.000000 53.000000 21,15.000000 29.000000 2,6.000000 7.000000-17,7.000000 6.000000-16,6.000000 7.000000-17,7.000000 7.000000-13,10.000000 9.000000-6,10.000000 10.000000-9,9.000000 10.000000-7,4.000000 5.000000-11,1.000000 4.000000-12,-1.000000 3.000000-11,1.000000 3.000000-13,-7.000000-4.000000-3,-12.000000-8.000000 9,-13.000000-10.000000 8,-12.000000-9.000000 8,-10.000000-10.000000-3,-6.000000-9.000000-14,-6.000000-10.000000-14,-6.000000-8.000000-13</inkml:trace>
</inkml:ink>
</file>

<file path=ppt/ink/ink2090.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5:57"/>
    </inkml:context>
    <inkml:brush xml:id="br0">
      <inkml:brushProperty name="width" value="0.0405292399227619" units="cm"/>
      <inkml:brushProperty name="height" value="0.0405292399227619" units="cm"/>
      <inkml:brushProperty name="color" value="#000000"/>
      <inkml:brushProperty name="ignorePressure" value="0"/>
    </inkml:brush>
  </inkml:definitions>
  <inkml:trace contextRef="#ctx0" brushRef="#br0">14150.000000 53500.000000 542,'-2.000000'-46.000000'2,"-3.000000"10.000000"5 ,-3.000000 10.000000 4,-2.000000 9.000000 4,-5.000000 2.000000 2,-2.000000-2.000000 2,-3.000000-3.000000 1,-3.000000-3.000000 1,-2.000000 1.000000 1,0.000000 6.000000-1,0.000000 7.000000 0,0.000000 6.000000-1,-2.000000 4.000000 1,-3.000000 4.000000 0,-3.000000 3.000000 0,-2.000000 3.000000 0,-1.000000 4.000000 0,3.000000 7.000000-1,3.000000 6.000000-1,4.000000 7.000000-1,4.000000 4.000000-1,6.000000 3.000000 1,7.000000 3.000000 0,6.000000 4.000000 0,6.000000-3.000000-3,6.000000-5.000000-6,7.000000-7.000000-5,6.000000-5.000000-6,4.000000-8.000000-7,4.000000-5.000000-7,3.000000-7.000000-8,3.000000-5.000000-8,-2.000000 2.000000 2,-6.000000 13.000000 10,-6.000000 12.000000 10,-6.000000 13.000000 10,-7.000000 10.000000 7,-6.000000 10.000000 3,-6.000000 10.000000 2,-6.000000 9.000000 2,-4.000000 12.000000 1,1.000000 16.000000-3,-1.000000 15.000000-1,1.000000 17.000000-3,-6.000000 16.000000-1,-8.000000 19.000000 0,-10.000000 19.000000 1,-9.000000 19.000000 1,-1.000000-15.000000-1,10.000000-46.000000-2,10.000000-47.000000 0,9.000000-47.000000-2,4.000000-18.000000-6,1.000000 14.000000-9,-1.000000 11.000000-10,1.000000 14.000000-10,-1.000000 8.000000-7,1.000000 7.000000-6,-1.000000 6.000000-7,1.000000 7.000000-5,-1.000000-7.000000-1,1.000000-19.000000 4,-1.000000-18.000000 4,1.000000-19.000000 3</inkml:trace>
</inkml:ink>
</file>

<file path=ppt/ink/ink2091.xml><?xml version="1.0" encoding="utf-8"?>
<inkml:ink xmlns:inkml="http://www.w3.org/2003/InkML">
  <annotation type="ScanImages2ExtractSignatures">1</annotation>
  <annotation type="ScanImagesWidth">50529027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5:57"/>
    </inkml:context>
    <inkml:brush xml:id="br0">
      <inkml:brushProperty name="width" value="0.0381922870874405" units="cm"/>
      <inkml:brushProperty name="height" value="0.0381922870874405" units="cm"/>
      <inkml:brushProperty name="color" value="#000000"/>
      <inkml:brushProperty name="ignorePressure" value="0"/>
    </inkml:brush>
  </inkml:definitions>
  <inkml:trace contextRef="#ctx0" brushRef="#br0">15200.000000 53500.000000 576,'-46.000000'-90.000000'2,"10.000000"23.000000"7 ,10.000000 22.000000 5,9.000000 22.000000 6,2.000000 10.000000 3,-2.000000 1.000000 0,-3.000000-1.000000 1,-3.000000 1.000000 1,-2.000000 8.000000 0,0.000000 20.000000 1,0.000000 18.000000 0,0.000000 20.000000 2,3.000000 6.000000-1,6.000000-2.000000-4,7.000000-3.000000-2,6.000000-3.000000-4,6.000000-2.000000-2,6.000000 0.000000 0,7.000000 0.000000-1,6.000000 0.000000 0,4.000000-2.000000-2,4.000000-3.000000-2,3.000000-3.000000-4,3.000000-2.000000-2,1.000000-5.000000-3,1.000000-2.000000-3,-1.000000-3.000000-3,1.000000-3.000000-2,-3.000000-2.000000-2,-2.000000 0.000000 2,-3.000000 0.000000 1,-3.000000 0.000000 1,-6.000000 1.000000-1,-5.000000 4.000000-5,-7.000000 3.000000-3,-5.000000 3.000000-3,-9.000000 1.000000-2,-9.000000 1.000000 1,-10.000000-1.000000 1,-8.000000 1.000000 2,-6.000000-1.000000 1,1.000000 1.000000 1,-1.000000-1.000000 0,1.000000 1.000000 1,-3.000000-4.000000 1,-2.000000-6.000000 1,-3.000000-6.000000 2,-3.000000-6.000000 1,-1.000000-6.000000 1,4.000000-2.000000 1,3.000000-3.000000 1,3.000000-3.000000 2,6.000000-9.000000 0,9.000000-11.000000 2,10.000000-14.000000 2,10.000000-11.000000 0,11.000000-11.000000 1,17.000000-5.000000-4,15.000000-7.000000-1,16.000000-5.000000-4,10.000000-3.000000-1,7.000000 4.000000-3,6.000000 3.000000-1,7.000000 3.000000-3,-3.000000 4.000000-1,-8.000000 7.000000 1,-10.000000 6.000000 0,-9.000000 7.000000 1,-9.000000 5.000000-3,-5.000000 7.000000-3,-7.000000 6.000000-6,-5.000000 7.000000-3,-6.000000 2.000000-1,-3.000000 1.000000 6,-3.000000-1.000000 6,-2.000000 1.000000 4</inkml:trace>
</inkml:ink>
</file>

<file path=ppt/ink/ink20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5:59"/>
    </inkml:context>
    <inkml:brush xml:id="br0">
      <inkml:brushProperty name="width" value="0.0397274345159531" units="cm"/>
      <inkml:brushProperty name="height" value="0.0397274345159531" units="cm"/>
      <inkml:brushProperty name="color" value="#000000"/>
      <inkml:brushProperty name="ignorePressure" value="0"/>
    </inkml:brush>
  </inkml:definitions>
  <inkml:trace contextRef="#ctx0" brushRef="#br0">8250.000000 56350.000000 553,'-47.000000'0.000000'-20,"6.000000"0.000000"7 ,7.000000 0.000000 8,6.000000 0.000000 7,4.000000-2.000000 7,4.000000-3.000000 3,3.000000-3.000000 6,3.000000-2.000000 3,6.000000 0.000000 7,9.000000 7.000000 7,10.000000 6.000000 8,10.000000 7.000000 8,7.000000 2.000000-1,6.000000 1.000000-9,7.000000-1.000000-8,6.000000 1.000000-8,4.000000-1.000000-5,4.000000 1.000000-3,3.000000-1.000000-1,3.000000 1.000000-3,4.000000-1.000000-2,7.000000 1.000000-2,6.000000-1.000000-3,7.000000 1.000000-2,7.000000-3.000000-1,9.000000-2.000000 0,10.000000-3.000000 1,10.000000-3.000000 1,7.000000-2.000000-1,6.000000 0.000000-3,7.000000 0.000000-1,6.000000 0.000000-3,-1.000000-2.000000-1,-5.000000-3.000000 0,-7.000000-3.000000 1,-5.000000-2.000000 0,-4.000000-5.000000 0,0.000000-2.000000-1,0.000000-3.000000-1,0.000000-3.000000 0,0.000000-2.000000-1,0.000000 0.000000 2,0.000000 0.000000 1,0.000000 0.000000 1,0.000000 1.000000 2,0.000000 4.000000 0,0.000000 3.000000 0,0.000000 3.000000 1,-2.000000 3.000000 0,-3.000000 3.000000 2,-3.000000 3.000000 1,-2.000000 4.000000 0,-5.000000 4.000000 1,-2.000000 6.000000-1,-3.000000 7.000000 0,-3.000000 6.000000-1,-2.000000 1.000000 0,0.000000-3.000000-1,0.000000-3.000000-1,0.000000-2.000000 0,3.000000-5.000000-1,6.000000-2.000000-1,7.000000-3.000000-2,6.000000-3.000000 0,1.000000-2.000000-1,-3.000000 0.000000-2,-3.000000 0.000000 1,-2.000000 0.000000-2,-5.000000 0.000000 0,-2.000000 0.000000 1,-3.000000 0.000000 1,-3.000000 0.000000 0,-4.000000 0.000000-1,-3.000000 0.000000-3,-3.000000 0.000000-3,-2.000000 0.000000-3,-6.000000-2.000000-1,-6.000000-3.000000 1,-6.000000-3.000000 0,-6.000000-2.000000 0,-9.000000 0.000000-4,-8.000000 7.000000-12,-10.000000 6.000000-11,-9.000000 7.000000-11,-12.000000 2.000000-2,-11.000000 1.000000 7,-14.000000-1.000000 7,-11.000000 1.000000 8</inkml:trace>
</inkml:ink>
</file>

<file path=ppt/ink/ink2093.xml><?xml version="1.0" encoding="utf-8"?>
<inkml:ink xmlns:inkml="http://www.w3.org/2003/InkML">
  <annotation type="ScanImages2ExtractSignatures">1</annotation>
  <annotation type="ScanImagesWidth">-410917363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6:00"/>
    </inkml:context>
    <inkml:brush xml:id="br0">
      <inkml:brushProperty name="width" value="0.0410897992551327" units="cm"/>
      <inkml:brushProperty name="height" value="0.0410897992551327" units="cm"/>
      <inkml:brushProperty name="color" value="#000000"/>
      <inkml:brushProperty name="ignorePressure" value="0"/>
    </inkml:brush>
  </inkml:definitions>
  <inkml:trace contextRef="#ctx0" brushRef="#br0">11500.000000 56750.000000 535,'48.000000'0.000000'24,"-3.000000"0.000000"2 ,-3.000000 0.000000 0,-2.000000 0.000000 1,-1.000000 0.000000 0,3.000000 0.000000-4,3.000000 0.000000-1,4.000000 0.000000-4,2.000000 4.000000 1,4.000000 10.000000 2,3.000000 10.000000 1,3.000000 9.000000 3,-1.000000 4.000000-1,-2.000000 1.000000-1,-3.000000-1.000000-3,-3.000000 1.000000-1,-4.000000 1.000000-2,-3.000000 3.000000-3,-3.000000 3.000000-3,-2.000000 4.000000-2,-6.000000 2.000000-1,-6.000000 4.000000 2,-6.000000 3.000000 0,-6.000000 3.000000 2,-4.000000 3.000000-4,1.000000 3.000000-11,-1.000000 3.000000-11,1.000000 4.000000-10,-4.000000-3.000000-5,-6.000000-5.000000-1,-6.000000-7.000000 0,-6.000000-5.000000-1,-4.000000-6.000000-2,1.000000-3.000000-3,-1.000000-3.000000-4,1.000000-2.000000-4,-3.000000-6.000000 0,-2.000000-6.000000 1,-3.000000-6.000000 2,-3.000000-6.000000 2</inkml:trace>
</inkml:ink>
</file>

<file path=ppt/ink/ink20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6:00"/>
    </inkml:context>
    <inkml:brush xml:id="br0">
      <inkml:brushProperty name="width" value="0.0391105450689793" units="cm"/>
      <inkml:brushProperty name="height" value="0.0391105450689793" units="cm"/>
      <inkml:brushProperty name="color" value="#000000"/>
      <inkml:brushProperty name="ignorePressure" value="0"/>
    </inkml:brush>
  </inkml:definitions>
  <inkml:trace contextRef="#ctx0" brushRef="#br0">13200.000000 56350.000000 562,'0.000000'-91.000000'9,"0.000000"19.000000"19 ,0.000000 19.000000 18,0.000000 19.000000 19,-4.000000 15.000000 3,-5.000000 13.000000-12,-7.000000 12.000000-13,-5.000000 13.000000-12,-9.000000 10.000000-8,-9.000000 10.000000-3,-10.000000 10.000000-3,-8.000000 9.000000-4,-9.000000 7.000000-2,-6.000000 7.000000-5,-6.000000 6.000000-4,-6.000000 7.000000-5,-12.000000 8.000000-4,-15.000000 14.000000-7,-15.000000 11.000000-5,-16.000000 14.000000-6,-10.000000 11.000000-8,-3.000000 14.000000-8,-3.000000 11.000000-10,-2.000000 14.000000-8,11.000000-12.000000-1,29.000000-34.000000 6,28.000000-35.000000 5,28.000000-33.000000 7</inkml:trace>
</inkml:ink>
</file>

<file path=ppt/ink/ink20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7:21"/>
    </inkml:context>
    <inkml:brush xml:id="br0">
      <inkml:brushProperty name="width" value="0.0405662097036839" units="cm"/>
      <inkml:brushProperty name="height" value="0.0405662097036839" units="cm"/>
      <inkml:brushProperty name="color" value="#000000"/>
      <inkml:brushProperty name="ignorePressure" value="0"/>
    </inkml:brush>
  </inkml:definitions>
  <inkml:trace contextRef="#ctx0" brushRef="#br0">32150.000000 40100.000000 542,'21.000000'70.000000'76,"-5.000000"-9.000000"-19 ,-7.000000-10.000000-18,-5.000000-8.000000-19,-4.000000-4.000000-10,0.000000 3.000000-3,0.000000 3.000000-3,0.000000 4.000000-1,-2.000000 4.000000-2,-3.000000 6.000000-1,-3.000000 7.000000 0,-2.000000 6.000000-1,-5.000000-1.000000 1,-2.000000-5.000000 0,-3.000000-7.000000 0,-3.000000-5.000000 1,-1.000000-4.000000-1,4.000000 0.000000-1,3.000000 0.000000-2,3.000000 0.000000-2,1.000000-10.000000 0,1.000000-18.000000 0,-1.000000-19.000000 0,1.000000-18.000000 1,7.000000-20.000000-2,16.000000-18.000000-2,15.000000-19.000000-3,17.000000-18.000000-2,8.000000-9.000000-1,4.000000 4.000000 1,3.000000 3.000000-1,3.000000 3.000000 2,-2.000000 6.000000 0,-6.000000 9.000000 3,-6.000000 10.000000 2,-6.000000 10.000000 3,-6.000000 7.000000 2,-2.000000 6.000000 4,-3.000000 7.000000 4,-3.000000 6.000000 4,-2.000000 10.000000 4,0.000000 17.000000 7,0.000000 15.000000 6,0.000000 16.000000 6,-2.000000 7.000000 0,-3.000000 1.000000-5,-3.000000-1.000000-4,-2.000000 1.000000-6,-5.000000 1.000000-3,-2.000000 3.000000-4,-3.000000 3.000000-2,-3.000000 4.000000-4,-2.000000 1.000000-2,0.000000 0.000000-2,0.000000 0.000000 0,0.000000 0.000000-1,-2.000000-2.000000-1,-3.000000-3.000000-1,-3.000000-3.000000 1,-2.000000-2.000000 0,0.000000-15.000000-4,7.000000-25.000000-7,6.000000-25.000000-7,7.000000-25.000000-7,8.000000-16.000000-3,14.000000-6.000000 4,11.000000-6.000000 2,14.000000-6.000000 2,2.000000 2.000000 3,-6.000000 14.000000 3,-6.000000 11.000000 1,-6.000000 14.000000 3,-6.000000 7.000000 2,-2.000000 3.000000 3,-3.000000 3.000000 3,-3.000000 4.000000 2,-6.000000 15.000000 10,-5.000000 28.000000 16,-7.000000 28.000000 16,-5.000000 29.000000 17,-4.000000 11.000000 3,0.000000-2.000000-11,0.000000-3.000000-11,0.000000-3.000000-11,0.000000-4.000000-7,0.000000-3.000000-4,0.000000-3.000000-4,0.000000-2.000000-5,0.000000-6.000000-4,0.000000-6.000000-3,0.000000-6.000000-5,0.000000-6.000000-4</inkml:trace>
</inkml:ink>
</file>

<file path=ppt/ink/ink2096.xml><?xml version="1.0" encoding="utf-8"?>
<inkml:ink xmlns:inkml="http://www.w3.org/2003/InkML">
  <annotation type="ScanImages2ExtractSignatures">1</annotation>
  <annotation type="ScanImagesWidth">-753256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7:22"/>
    </inkml:context>
    <inkml:brush xml:id="br0">
      <inkml:brushProperty name="width" value="0.0365988314151764" units="cm"/>
      <inkml:brushProperty name="height" value="0.0365988314151764" units="cm"/>
      <inkml:brushProperty name="color" value="#000000"/>
      <inkml:brushProperty name="ignorePressure" value="0"/>
    </inkml:brush>
  </inkml:definitions>
  <inkml:trace contextRef="#ctx0" brushRef="#br0">34100.000000 40250.000000 601,'-16.000000'-22.000000'96,"19.000000"6.000000"-20 ,19.000000 7.000000-20,19.000000 6.000000-21,10.000000 1.000000-11,4.000000-3.000000-3,3.000000-3.000000-3,3.000000-2.000000-3,-2.000000-1.000000-2,-6.000000 3.000000-3,-6.000000 3.000000-2,-6.000000 4.000000-3,-2.000000 1.000000 0,3.000000 0.000000-1,3.000000 0.000000 1,4.000000 0.000000 0,-1.000000 1.000000-2,-3.000000 4.000000-7,-3.000000 3.000000-6,-2.000000 3.000000-5</inkml:trace>
</inkml:ink>
</file>

<file path=ppt/ink/ink209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7:22"/>
    </inkml:context>
    <inkml:brush xml:id="br0">
      <inkml:brushProperty name="width" value="0.0363908670842648" units="cm"/>
      <inkml:brushProperty name="height" value="0.0363908670842648" units="cm"/>
      <inkml:brushProperty name="color" value="#000000"/>
      <inkml:brushProperty name="ignorePressure" value="0"/>
    </inkml:brush>
  </inkml:definitions>
  <inkml:trace contextRef="#ctx0" brushRef="#br0">34100.000000 40650.000000 604,'-25.000000'21.000000'0,"0.000000"-5.000000"-1 ,0.000000-7.000000 1,0.000000-5.000000-1,1.000000-3.000000 0,4.000000 4.000000 0,3.000000 3.000000 0,3.000000 3.000000 1,6.000000-2.000000 8,9.000000-6.000000 17,10.000000-6.000000 17,10.000000-6.000000 18,7.000000-2.000000 2,6.000000 3.000000-10,7.000000 3.000000-11,6.000000 4.000000-11,3.000000 1.000000-6,0.000000 0.000000-4,0.000000 0.000000-4,0.000000 0.000000-3,3.000000 3.000000-5,6.000000 6.000000-9,7.000000 7.000000-6,6.000000 6.000000-8,1.000000 1.000000-7,-3.000000-3.000000-8,-3.000000-3.000000-8,-2.000000-2.000000-8,-6.000000-3.000000-5,-6.000000 1.000000-1,-6.000000-1.000000-3,-6.000000 1.000000 0</inkml:trace>
</inkml:ink>
</file>

<file path=ppt/ink/ink20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7:24"/>
    </inkml:context>
    <inkml:brush xml:id="br0">
      <inkml:brushProperty name="width" value="0.033282034099102" units="cm"/>
      <inkml:brushProperty name="height" value="0.033282034099102" units="cm"/>
      <inkml:brushProperty name="color" value="#000000"/>
      <inkml:brushProperty name="ignorePressure" value="0"/>
    </inkml:brush>
  </inkml:definitions>
  <inkml:trace contextRef="#ctx0" brushRef="#br0">36700.000000 39450.000000 661,'4.000000'-44.000000'6,"10.000000"13.000000"13 ,10.000000 12.000000 13,9.000000 13.000000 13,2.000000 9.000000 2,-2.000000 6.000000-7,-3.000000 7.000000-7,-3.000000 6.000000-8,-6.000000 6.000000-5,-5.000000 6.000000-2,-7.000000 7.000000-3,-5.000000 6.000000-3,-4.000000 3.000000-3,0.000000 0.000000-1,0.000000 0.000000-2,0.000000 0.000000-3,-4.000000 0.000000-2,-5.000000 0.000000-6,-7.000000 0.000000-3,-5.000000 0.000000-5,-8.000000-4.000000-2,-5.000000-5.000000 2,-7.000000-7.000000-1,-5.000000-5.000000 2,-3.000000-4.000000-1,4.000000 0.000000-3,3.000000 0.000000-2,3.000000 0.000000-2,15.000000-7.000000 3,29.000000-11.000000 8,28.000000-14.000000 8,28.000000-11.000000 10,10.000000-4.000000 5,-5.000000 6.000000 1,-7.000000 7.000000 3,-5.000000 6.000000 3,-9.000000 6.000000-2,-9.000000 6.000000-2,-10.000000 7.000000-3,-8.000000 6.000000-4,-6.000000 3.000000-2,1.000000 0.000000-1,-1.000000 0.000000-2,1.000000 0.000000-2,-7.000000 3.000000-1,-12.000000 6.000000 1,-13.000000 7.000000-1,-12.000000 6.000000 1,-9.000000 4.000000-2,-2.000000 4.000000-6,-3.000000 3.000000-4,-3.000000 3.000000-5,-2.000000-2.000000-3,0.000000-6.000000 1,0.000000-6.000000 1,0.000000-6.000000 0,3.000000-7.000000-2,6.000000-6.000000-2,7.000000-6.000000-2,6.000000-6.000000-3,7.000000-10.000000-5,10.000000-12.000000-7,10.000000-13.000000-8,9.000000-12.000000-7</inkml:trace>
</inkml:ink>
</file>

<file path=ppt/ink/ink209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7:24"/>
    </inkml:context>
    <inkml:brush xml:id="br0">
      <inkml:brushProperty name="width" value="0.0296006519347429" units="cm"/>
      <inkml:brushProperty name="height" value="0.0296006519347429" units="cm"/>
      <inkml:brushProperty name="color" value="#000000"/>
      <inkml:brushProperty name="ignorePressure" value="0"/>
    </inkml:brush>
  </inkml:definitions>
  <inkml:trace contextRef="#ctx0" brushRef="#br0">37500.000000 40200.000000 743,'1.000000'50.000000'-1,"4.000000"0.000000"21 ,3.000000 0.000000 20,3.000000 0.000000 21,3.000000-4.000000 0,3.000000-5.000000-18,3.000000-7.000000-18,4.000000-5.000000-18,1.000000-9.000000-19,0.000000-9.000000-22,0.000000-10.000000-21,0.000000-8.000000-21</inkml:trace>
</inkml:ink>
</file>

<file path=ppt/ink/ink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3:38"/>
    </inkml:context>
    <inkml:brush xml:id="br0">
      <inkml:brushProperty name="width" value="0.0369511246681213" units="cm"/>
      <inkml:brushProperty name="height" value="0.0369511246681213" units="cm"/>
      <inkml:brushProperty name="color" value="#F2385B"/>
      <inkml:brushProperty name="ignorePressure" value="0"/>
    </inkml:brush>
  </inkml:definitions>
  <inkml:trace contextRef="#ctx0" brushRef="#br0">28050.000000 40850.000000 595,'26.000000'26.000000'78,"4.000000"4.000000"-13 ,3.000000 3.000000-14,3.000000 3.000000-13,6.000000 6.000000-8,9.000000 9.000000-1,10.000000 10.000000-2,10.000000 10.000000-2,2.000000 0.000000-2,-3.000000-5.000000-6,-3.000000-7.000000-5,-2.000000-5.000000-5,-6.000000-8.000000-4,-6.000000-5.000000-5,-6.000000-7.000000-4,-6.000000-5.000000-4,-6.000000-4.000000-5,-2.000000 0.000000-5,-3.000000 0.000000-5,-3.000000 0.000000-6,-9.000000-2.000000-7,-11.000000-3.000000-9,-14.000000-3.000000-9,-11.000000-2.000000-10,-6.000000-3.000000 3,4.000000 1.000000 12,3.000000-1.000000 13,3.000000 1.000000 13</inkml:trace>
</inkml:ink>
</file>

<file path=ppt/ink/ink2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3:39"/>
    </inkml:context>
    <inkml:brush xml:id="br0">
      <inkml:brushProperty name="width" value="0.0468258075416088" units="cm"/>
      <inkml:brushProperty name="height" value="0.0468258075416088" units="cm"/>
      <inkml:brushProperty name="color" value="#F2395B"/>
      <inkml:brushProperty name="ignorePressure" value="0"/>
    </inkml:brush>
  </inkml:definitions>
  <inkml:trace contextRef="#ctx0" brushRef="#br0">25800.000000 45400.000000 469,'46.000000'3.000000'76,"-5.000000"6.000000"-14 ,-7.000000 7.000000-12,-5.000000 6.000000-14,-3.000000 4.000000-6,4.000000 4.000000 0,3.000000 3.000000 0,3.000000 3.000000 0,-1.000000 6.000000-2,-2.000000 9.000000-2,-3.000000 10.000000-3,-3.000000 10.000000-2,-2.000000 0.000000-3,0.000000-5.000000-1,0.000000-7.000000-1,0.000000-5.000000-2,3.000000-12.000000-2,6.000000-16.000000-5,7.000000-15.000000-3,6.000000-15.000000-3,7.000000-26.000000-5,10.000000-34.000000-3,10.000000-35.000000-3,9.000000-33.000000-4,15.000000-33.000000-1,22.000000-27.000000 1,22.000000-28.000000 2,23.000000-28.000000 0,20.000000-21.000000-3,23.000000-12.000000-8,22.000000-13.000000-8,22.000000-12.000000-9,-13.000000 24.000000-7,-47.000000 64.000000-8,-47.000000 61.000000-6,-46.000000 64.000000-7</inkml:trace>
</inkml:ink>
</file>

<file path=ppt/ink/ink210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7:24"/>
    </inkml:context>
    <inkml:brush xml:id="br0">
      <inkml:brushProperty name="width" value="0.0409723743796349" units="cm"/>
      <inkml:brushProperty name="height" value="0.0409723743796349" units="cm"/>
      <inkml:brushProperty name="color" value="#000000"/>
      <inkml:brushProperty name="ignorePressure" value="0"/>
    </inkml:brush>
  </inkml:definitions>
  <inkml:trace contextRef="#ctx0" brushRef="#br0">38100.000000 39500.000000 536,'21.000000'-16.000000'9,"-5.000000"19.000000"15 ,-7.000000 19.000000 17,-5.000000 19.000000 17,-4.000000 12.000000 3,0.000000 6.000000-9,0.000000 7.000000-8,0.000000 6.000000-10,0.000000 1.000000-6,0.000000-3.000000-4,0.000000-3.000000-3,0.000000-2.000000-4,0.000000-5.000000-4,0.000000-2.000000-1,0.000000-3.000000-2,0.000000-3.000000-2,1.000000-4.000000-3,4.000000-3.000000-2,3.000000-3.000000-4,3.000000-2.000000-2,3.000000-3.000000-5,3.000000 1.000000-4,3.000000-1.000000-6,4.000000 1.000000-5,-4.000000-1.000000-3,-9.000000 1.000000-1,-10.000000-1.000000-1,-8.000000 1.000000-1,-8.000000-3.000000 1,-2.000000-2.000000 4,-3.000000-3.000000 4,-3.000000-3.000000 4,-6.000000-1.000000 0,-5.000000 4.000000-2,-7.000000 3.000000-3,-5.000000 3.000000-2,-3.000000-2.000000-2,4.000000-6.000000-1,3.000000-6.000000 1,3.000000-6.000000-2,3.000000-7.000000 2,3.000000-6.000000 1,3.000000-6.000000 2,4.000000-6.000000 2</inkml:trace>
</inkml:ink>
</file>

<file path=ppt/ink/ink2101.xml><?xml version="1.0" encoding="utf-8"?>
<inkml:ink xmlns:inkml="http://www.w3.org/2003/InkML">
  <annotation type="ScanImages2ExtractSignatures">1</annotation>
  <annotation type="ScanImagesWidth">1912627456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7:25"/>
    </inkml:context>
    <inkml:brush xml:id="br0">
      <inkml:brushProperty name="width" value="0.0291696898639202" units="cm"/>
      <inkml:brushProperty name="height" value="0.0291696898639202" units="cm"/>
      <inkml:brushProperty name="color" value="#000000"/>
      <inkml:brushProperty name="ignorePressure" value="0"/>
    </inkml:brush>
  </inkml:definitions>
  <inkml:trace contextRef="#ctx0" brushRef="#br0">38100.000000 39750.000000 754,'68.000000'-68.000000'18,"-11.000000"17.000000"8 ,-14.000000 15.000000 10,-11.000000 16.000000 7,-6.000000 9.000000 0,4.000000 3.000000-8,3.000000 3.000000-11,3.000000 4.000000-8,1.000000 1.000000-12,1.000000 0.000000-12,-1.000000 0.000000-14,1.000000 0.000000-12,-3.000000 3.000000-10,-2.000000 6.000000-2,-3.000000 7.000000-5,-3.000000 6.000000-3</inkml:trace>
</inkml:ink>
</file>

<file path=ppt/ink/ink21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8:38"/>
    </inkml:context>
    <inkml:brush xml:id="br0">
      <inkml:brushProperty name="width" value="0.0302331950515509" units="cm"/>
      <inkml:brushProperty name="height" value="0.0302331950515509" units="cm"/>
      <inkml:brushProperty name="color" value="#000000"/>
      <inkml:brushProperty name="ignorePressure" value="0"/>
    </inkml:brush>
  </inkml:definitions>
  <inkml:trace contextRef="#ctx0" brushRef="#br0">48950.000000 37600.000000 727,'21.000000'50.000000'67,"-5.000000"0.000000"-16 ,-7.000000 0.000000-14,-5.000000 0.000000-16,-4.000000 4.000000-7,0.000000 10.000000-2,0.000000 10.000000-1,0.000000 9.000000 0,0.000000 9.000000-2,0.000000 9.000000-1,0.000000 10.000000-1,0.000000 10.000000-1,0.000000 5.000000 0,0.000000 4.000000-1,0.000000 3.000000-1,0.000000 3.000000-1,0.000000-1.000000-4,0.000000-2.000000-10,0.000000-3.000000-11,0.000000-3.000000-9,0.000000-6.000000-6,0.000000-5.000000-2,0.000000-7.000000-2,0.000000-5.000000-2,0.000000-12.000000 1,0.000000-16.000000 7,0.000000-15.000000 5,0.000000-15.000000 5</inkml:trace>
</inkml:ink>
</file>

<file path=ppt/ink/ink2103.xml><?xml version="1.0" encoding="utf-8"?>
<inkml:ink xmlns:inkml="http://www.w3.org/2003/InkML">
  <annotation type="ScanImages2ExtractSignatures">1</annotation>
  <annotation type="ScanImagesWidth">-2102366336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8:39"/>
    </inkml:context>
    <inkml:brush xml:id="br0">
      <inkml:brushProperty name="width" value="0.0257817376405001" units="cm"/>
      <inkml:brushProperty name="height" value="0.0257817376405001" units="cm"/>
      <inkml:brushProperty name="color" value="#000000"/>
      <inkml:brushProperty name="ignorePressure" value="0"/>
    </inkml:brush>
  </inkml:definitions>
  <inkml:trace contextRef="#ctx0" brushRef="#br0">48750.000000 40500.000000 853,'25.000000'-22.000000'38,"0.000000"6.000000"-8 ,0.000000 7.000000-9,0.000000 6.000000-8,0.000000 3.000000-5,0.000000 0.000000-1,0.000000 0.000000 1,0.000000 0.000000-2,4.000000 0.000000 0,10.000000 0.000000-2,10.000000 0.000000-1,9.000000 0.000000-1,6.000000 0.000000-2,3.000000 0.000000 1,3.000000 0.000000-2,4.000000 0.000000 1,4.000000-4.000000-2,6.000000-5.000000 0,7.000000-7.000000-2,6.000000-5.000000-1,4.000000-4.000000-1,4.000000 0.000000-1,3.000000 0.000000 0,3.000000 0.000000-1,-2.000000 1.000000-1,-6.000000 4.000000 0,-6.000000 3.000000 0,-6.000000 3.000000 1,-6.000000 1.000000-1,-2.000000 1.000000 2,-3.000000-1.000000 0,-3.000000 1.000000 0,-2.000000 1.000000 2,0.000000 3.000000 0,0.000000 3.000000 0,0.000000 4.000000 1,-2.000000 1.000000 0,-3.000000 0.000000 0,-3.000000 0.000000 0,-2.000000 0.000000 0,-3.000000 0.000000 0,1.000000 0.000000 0,-1.000000 0.000000 0,1.000000 0.000000 0,2.000000 0.000000 0,7.000000 0.000000 0,6.000000 0.000000-1,7.000000 0.000000 0,2.000000 0.000000-1,1.000000 0.000000-1,-1.000000 0.000000-1,1.000000 0.000000-1,1.000000 0.000000-1,3.000000 0.000000-2,3.000000 0.000000-1,4.000000 0.000000 0,-1.000000 0.000000-1,-3.000000 0.000000-1,-3.000000 0.000000 1,-2.000000 0.000000 0,-11.000000 0.000000 1,-15.000000 0.000000 3,-15.000000 0.000000 3,-16.000000 0.000000 3</inkml:trace>
</inkml:ink>
</file>

<file path=ppt/ink/ink2104.xml><?xml version="1.0" encoding="utf-8"?>
<inkml:ink xmlns:inkml="http://www.w3.org/2003/InkML">
  <annotation type="ScanImages2ExtractSignatures">1</annotation>
  <annotation type="ScanImagesWidth">759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8:40"/>
    </inkml:context>
    <inkml:brush xml:id="br0">
      <inkml:brushProperty name="width" value="0.0250665210187435" units="cm"/>
      <inkml:brushProperty name="height" value="0.0250665210187435" units="cm"/>
      <inkml:brushProperty name="color" value="#000000"/>
      <inkml:brushProperty name="ignorePressure" value="0"/>
    </inkml:brush>
  </inkml:definitions>
  <inkml:trace contextRef="#ctx0" brushRef="#br0">55550.000000 40000.000000 877,'90.000000'0.000000'-2,"-18.000000"0.000000"-4 ,-19.000000 0.000000-4,-18.000000 0.000000-4,-7.000000 0.000000-2,6.000000 0.000000 0,7.000000 0.000000 1,6.000000 0.000000 1,3.000000 0.000000 2,0.000000 0.000000 1,0.000000 0.000000 3,0.000000 0.000000 2,0.000000 0.000000 1,0.000000 0.000000 3,0.000000 0.000000 1,0.000000 0.000000 2,3.000000 0.000000 0,6.000000 0.000000 0,7.000000 0.000000 0,6.000000 0.000000-1,1.000000 0.000000 0,-3.000000 0.000000-1,-3.000000 0.000000 0,-2.000000 0.000000 1,0.000000 0.000000-2,7.000000 0.000000 1,6.000000 0.000000-1,7.000000 0.000000-1,0.000000 0.000000 0,-2.000000 0.000000 0,-3.000000 0.000000 0,-3.000000 0.000000-1,1.000000 0.000000 0,6.000000 0.000000 1,7.000000 0.000000-1,6.000000 0.000000 1,1.000000 0.000000 0,-3.000000 0.000000 1,-3.000000 0.000000-1,-2.000000 0.000000 0,-3.000000 0.000000 0,1.000000 0.000000 0,-1.000000 0.000000 0,1.000000 0.000000 1,-3.000000 0.000000 0,-2.000000 0.000000 1,-3.000000 0.000000 2,-3.000000 0.000000 0,-2.000000-2.000000 2,0.000000-3.000000-1,0.000000-3.000000 1,0.000000-2.000000 0,0.000000-3.000000 0,0.000000 1.000000 0,0.000000-1.000000 1,0.000000 1.000000 0,-2.000000-1.000000-1,-3.000000 1.000000 1,-3.000000-1.000000-2,-2.000000 1.000000 1,-3.000000 1.000000-2,1.000000 3.000000 0,-1.000000 3.000000 0,1.000000 4.000000-1,-1.000000-1.000000-1,1.000000-3.000000 2,-1.000000-3.000000 0,1.000000-2.000000 2,2.000000-1.000000-1,7.000000 3.000000 1,6.000000 3.000000-1,7.000000 4.000000 1,0.000000 1.000000-1,-2.000000 0.000000 0,-3.000000 0.000000 0,-3.000000 0.000000 0,1.000000-2.000000-1,6.000000-3.000000 0,7.000000-3.000000-1,6.000000-2.000000 1,1.000000-1.000000-2,-3.000000 3.000000 0,-3.000000 3.000000-1,-2.000000 4.000000-1,-1.000000-1.000000 0,3.000000-3.000000 1,3.000000-3.000000 0,4.000000-2.000000 0,1.000000-3.000000 0,0.000000 1.000000 1,0.000000-1.000000 0,0.000000 1.000000 0,0.000000 1.000000 1,0.000000 3.000000 2,0.000000 3.000000 0,0.000000 4.000000 3,1.000000-1.000000 0,4.000000-3.000000-2,3.000000-3.000000-1,3.000000-2.000000-1,3.000000-5.000000 0,3.000000-2.000000 0,3.000000-3.000000 0,4.000000-3.000000 0,-3.000000-1.000000 0,-5.000000 4.000000 0,-7.000000 3.000000-1,-5.000000 3.000000-1,-4.000000 1.000000 0,0.000000 1.000000 0,0.000000-1.000000 0,0.000000 1.000000 1,-2.000000-1.000000-1,-3.000000 1.000000 2,-3.000000-1.000000 0,-2.000000 1.000000 0,-1.000000-1.000000 1,3.000000 1.000000 0,3.000000-1.000000-1,4.000000 1.000000 0,1.000000-3.000000-1,0.000000-2.000000 1,0.000000-3.000000 0,0.000000-3.000000-1,0.000000-1.000000 1,0.000000 4.000000-1,0.000000 3.000000 1,0.000000 3.000000 0,0.000000 3.000000 1,0.000000 3.000000 2,0.000000 3.000000 1,0.000000 4.000000 3,-4.000000 1.000000 0,-5.000000 0.000000 0,-7.000000 0.000000 0,-5.000000 0.000000 0,-4.000000 0.000000-1,0.000000 0.000000-1,0.000000 0.000000-1,0.000000 0.000000-2,0.000000 0.000000-2,0.000000 0.000000 1,0.000000 0.000000-1,0.000000 0.000000 0,0.000000-2.000000-1,0.000000-3.000000 0,0.000000-3.000000 1,0.000000-2.000000-1,-2.000000-3.000000 0,-3.000000 1.000000 2,-3.000000-1.000000 0,-2.000000 1.000000 1,-3.000000-1.000000 1,1.000000 1.000000-1,-1.000000-1.000000 1,1.000000 1.000000-1,-3.000000-1.000000 1,-2.000000 1.000000 0,-3.000000-1.000000 0,-3.000000 1.000000 1,-2.000000 1.000000-1,0.000000 3.000000-1,0.000000 3.000000 0,0.000000 4.000000 0,1.000000-1.000000-1,4.000000-3.000000-1,3.000000-3.000000 0,3.000000-2.000000 0,3.000000-3.000000-1,3.000000 1.000000 0,3.000000-1.000000 0,4.000000 1.000000 0,1.000000-3.000000 0,0.000000-2.000000 0,0.000000-3.000000-1,0.000000-3.000000 1,-2.000000-1.000000 0,-3.000000 4.000000 1,-3.000000 3.000000 0,-2.000000 3.000000 1,0.000000 1.000000 0,7.000000 1.000000 0,6.000000-1.000000 0,7.000000 1.000000 0,2.000000 1.000000-1,1.000000 3.000000 2,-1.000000 3.000000 0,1.000000 4.000000 1,-1.000000-3.000000 0,1.000000-5.000000 0,-1.000000-7.000000 0,1.000000-5.000000 0,-1.000000-3.000000-1,1.000000 4.000000 0,-1.000000 3.000000-2,1.000000 3.000000 0,-3.000000 1.000000 0,-2.000000 1.000000 0,-3.000000-1.000000 0,-3.000000 1.000000 0,-6.000000 1.000000 1,-5.000000 3.000000 1,-7.000000 3.000000 0,-5.000000 4.000000 2,-6.000000 1.000000 1,-3.000000 0.000000-1,-3.000000 0.000000 0,-2.000000 0.000000 0,-5.000000 0.000000 0,-2.000000 0.000000-1,-3.000000 0.000000 0,-3.000000 0.000000-2,-1.000000 0.000000 0,4.000000 0.000000-1,3.000000 0.000000 0,3.000000 0.000000-1,-1.000000-2.000000 0,-2.000000-3.000000-1,-3.000000-3.000000 0,-3.000000-2.000000-2,-1.000000-1.000000 0,4.000000 3.000000 0,3.000000 3.000000 0,3.000000 4.000000 0,1.000000-1.000000-1,1.000000-3.000000 1,-1.000000-3.000000-2,1.000000-2.000000 1,-1.000000-1.000000-1,1.000000 3.000000 1,-1.000000 3.000000 0,1.000000 4.000000 0,-1.000000-1.000000 0,1.000000-3.000000 0,-1.000000-3.000000-1,1.000000-2.000000 0</inkml:trace>
</inkml:ink>
</file>

<file path=ppt/ink/ink2105.xml><?xml version="1.0" encoding="utf-8"?>
<inkml:ink xmlns:inkml="http://www.w3.org/2003/InkML">
  <annotation type="ScanImages2ExtractSignatures">1</annotation>
  <annotation type="ScanImagesWidth">883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8:42"/>
    </inkml:context>
    <inkml:brush xml:id="br0">
      <inkml:brushProperty name="width" value="0.025315111503005" units="cm"/>
      <inkml:brushProperty name="height" value="0.025315111503005" units="cm"/>
      <inkml:brushProperty name="color" value="#000000"/>
      <inkml:brushProperty name="ignorePressure" value="0"/>
    </inkml:brush>
  </inkml:definitions>
  <inkml:trace contextRef="#ctx0" brushRef="#br0">49500.000000 38850.000000 869,'0.000000'-49.000000'-4,"0.000000"4.000000"-5 ,0.000000 3.000000-7,0.000000 3.000000-6,3.000000 1.000000 2,6.000000 1.000000 9,7.000000-1.000000 11,6.000000 1.000000 8,3.000000 1.000000 6,0.000000 3.000000-2,0.000000 3.000000-1,0.000000 4.000000-1,4.000000-3.000000 0,10.000000-5.000000 1,10.000000-7.000000 0,9.000000-5.000000 0,7.000000-4.000000 1,7.000000 0.000000-1,6.000000 0.000000 0,7.000000 0.000000 0,4.000000-2.000000-2,3.000000-3.000000-1,3.000000-3.000000-2,4.000000-2.000000-3,2.000000-1.000000-1,4.000000 3.000000-2,3.000000 3.000000-2,3.000000 4.000000-3,1.000000 2.000000 1,1.000000 4.000000-1,-1.000000 3.000000 2,1.000000 3.000000 0,1.000000 1.000000 1,3.000000 1.000000 1,3.000000-1.000000-1,4.000000 1.000000 1,4.000000-3.000000 1,6.000000-2.000000 0,7.000000-3.000000 0,6.000000-3.000000 1,3.000000-2.000000-1,0.000000 0.000000 0,0.000000 0.000000-2,0.000000 0.000000 0,0.000000 0.000000-1,0.000000 0.000000 1,0.000000 0.000000-1,0.000000 0.000000 1,-2.000000 1.000000 0,-3.000000 4.000000 0,-3.000000 3.000000 0,-2.000000 3.000000 1,-3.000000-1.000000-1,1.000000-2.000000 1,-1.000000-3.000000 0,1.000000-3.000000-1,1.000000-1.000000 1,3.000000 4.000000-1,3.000000 3.000000 0,4.000000 3.000000 0,-1.000000 1.000000 0,-3.000000 1.000000-1,-3.000000-1.000000 1,-2.000000 1.000000-1,-3.000000-1.000000 1,1.000000 1.000000 0,-1.000000-1.000000 0,1.000000 1.000000 1,1.000000 1.000000 0,3.000000 3.000000-1,3.000000 3.000000 0,4.000000 4.000000-1,1.000000 1.000000 1,0.000000 0.000000-1,0.000000 0.000000-1,0.000000 0.000000 1,3.000000 0.000000-1,6.000000 0.000000 0,7.000000 0.000000 0,6.000000 0.000000 0,1.000000 0.000000 0,-3.000000 0.000000 1,-3.000000 0.000000 0,-2.000000 0.000000 1,-5.000000 0.000000 0,-2.000000 0.000000-1,-3.000000 0.000000 0,-3.000000 0.000000 0,-1.000000 1.000000 1,4.000000 4.000000 2,3.000000 3.000000 2,3.000000 3.000000 3,3.000000-1.000000 1,3.000000-2.000000-2,3.000000-3.000000-1,4.000000-3.000000-1,1.000000-2.000000-1,0.000000 0.000000-1,0.000000 0.000000 0,0.000000 0.000000-1,-2.000000 0.000000 0,-3.000000 0.000000 0,-3.000000 0.000000 0,-2.000000 0.000000 0,-5.000000 1.000000 1,-2.000000 4.000000-1,-3.000000 3.000000 1,-3.000000 3.000000-1,-2.000000 3.000000 1,0.000000 3.000000-1,0.000000 3.000000 1,0.000000 4.000000-1,-2.000000 1.000000 2,-3.000000 0.000000 2,-3.000000 0.000000 2,-2.000000 0.000000 3,-3.000000 0.000000 0,1.000000 0.000000-1,-1.000000 0.000000-2,1.000000 0.000000-1,-4.000000-2.000000-1,-6.000000-3.000000-1,-6.000000-3.000000 0,-6.000000-2.000000 0,-4.000000-1.000000 0,1.000000 3.000000-1,-1.000000 3.000000 1,1.000000 4.000000 0,-4.000000 1.000000 0,-6.000000 0.000000 0,-6.000000 0.000000 1,-6.000000 0.000000 0,-2.000000 0.000000 1,3.000000 0.000000 0,3.000000 0.000000 0,4.000000 0.000000 0,1.000000 1.000000 0,0.000000 4.000000 0,0.000000 3.000000 0,0.000000 3.000000 0,1.000000-1.000000-1,4.000000-2.000000 0,3.000000-3.000000-1,3.000000-3.000000-1,-1.000000-2.000000 0,-2.000000 0.000000 0,-3.000000 0.000000-1,-3.000000 0.000000 1,-4.000000 0.000000-1,-3.000000 0.000000 0,-3.000000 0.000000 0,-2.000000 0.000000-1,-5.000000 1.000000 1,-2.000000 4.000000 1,-3.000000 3.000000 1,-3.000000 3.000000 1,-2.000000 1.000000 0,0.000000 1.000000 1,0.000000-1.000000 0,0.000000 1.000000 1,1.000000 1.000000-1,4.000000 3.000000 0,3.000000 3.000000-1,3.000000 4.000000 0,-1.000000 1.000000 0,-2.000000 0.000000-1,-3.000000 0.000000 0,-3.000000 0.000000-2,-1.000000 0.000000 1,4.000000 0.000000 0,3.000000 0.000000 1,3.000000 0.000000 0,-1.000000 0.000000 0,-2.000000 0.000000 0,-3.000000 0.000000-1,-3.000000 0.000000-1,-2.000000 1.000000 1,0.000000 4.000000-1,0.000000 3.000000 1,0.000000 3.000000-1,-2.000000 1.000000 0,-3.000000 1.000000 1,-3.000000-1.000000-2,-2.000000 1.000000 1,-3.000000 2.000000 0,1.000000 7.000000 0,-1.000000 6.000000-1,1.000000 7.000000 1,-1.000000 0.000000-1,1.000000-2.000000 1,-1.000000-3.000000-2,1.000000-3.000000 1,-1.000000-4.000000-1,1.000000-3.000000 0,-1.000000-3.000000 0,1.000000-2.000000-1,2.000000-5.000000 1,7.000000-2.000000 0,6.000000-3.000000 1,7.000000-3.000000 1,0.000000-1.000000 0,-2.000000 4.000000 0,-3.000000 3.000000 0,-3.000000 3.000000-1,-2.000000-1.000000 0,0.000000-2.000000 1,0.000000-3.000000 0,0.000000-3.000000 1,-4.000000-1.000000 0,-5.000000 4.000000-1,-7.000000 3.000000 0,-5.000000 3.000000-1,-4.000000-1.000000 0,0.000000-2.000000-1,0.000000-3.000000 0,0.000000-3.000000-1,-2.000000-4.000000 0,-3.000000-3.000000 0,-3.000000-3.000000 0,-2.000000-2.000000 1,-3.000000-1.000000 0,1.000000 3.000000-1,-1.000000 3.000000 0,1.000000 4.000000 0,-1.000000-1.000000-1,1.000000-3.000000 1,-1.000000-3.000000-1,1.000000-2.000000 1,-3.000000-3.000000-6,-2.000000 1.000000-13,-3.000000-1.000000-13,-3.000000 1.000000-13</inkml:trace>
</inkml:ink>
</file>

<file path=ppt/ink/ink2106.xml><?xml version="1.0" encoding="utf-8"?>
<inkml:ink xmlns:inkml="http://www.w3.org/2003/InkML">
  <annotation type="ScanImages2ExtractSignatures">1</annotation>
  <annotation type="ScanImagesWidth">872426752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8:46"/>
    </inkml:context>
    <inkml:brush xml:id="br0">
      <inkml:brushProperty name="width" value="0.0298274215310812" units="cm"/>
      <inkml:brushProperty name="height" value="0.0298274215310812" units="cm"/>
      <inkml:brushProperty name="color" value="#000000"/>
      <inkml:brushProperty name="ignorePressure" value="0"/>
    </inkml:brush>
  </inkml:definitions>
  <inkml:trace contextRef="#ctx0" brushRef="#br0">39500.000000 39600.000000 737,'-5.000000'53.000000'73,"-9.000000"6.000000"-16 ,-10.000000 7.000000-17,-8.000000 6.000000-15,-8.000000 1.000000-11,-2.000000-3.000000-2,-3.000000-3.000000-4,-3.000000-2.000000-3,-2.000000-1.000000 0,0.000000 3.000000 0,0.000000 3.000000 2,0.000000 4.000000 1,0.000000 1.000000-5,0.000000 0.000000-8,0.000000 0.000000-9,0.000000 0.000000-10,4.000000-7.000000-5,10.000000-11.000000-1,10.000000-14.000000-1,9.000000-11.000000-2,6.000000-14.000000-1,3.000000-11.000000-3,3.000000-14.000000-1,4.000000-11.000000-3,2.000000-7.000000 4,4.000000 0.000000 8,3.000000 0.000000 8,3.000000 0.000000 8</inkml:trace>
</inkml:ink>
</file>

<file path=ppt/ink/ink2107.xml><?xml version="1.0" encoding="utf-8"?>
<inkml:ink xmlns:inkml="http://www.w3.org/2003/InkML">
  <annotation type="ScanImages2ExtractSignatures">1</annotation>
  <annotation type="ScanImagesWidth">872426752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8:46"/>
    </inkml:context>
    <inkml:brush xml:id="br0">
      <inkml:brushProperty name="width" value="0.0309249274432659" units="cm"/>
      <inkml:brushProperty name="height" value="0.0309249274432659" units="cm"/>
      <inkml:brushProperty name="color" value="#000000"/>
      <inkml:brushProperty name="ignorePressure" value="0"/>
    </inkml:brush>
  </inkml:definitions>
  <inkml:trace contextRef="#ctx0" brushRef="#br0">38750.000000 40050.000000 711,'0.000000'-69.000000'0,"0.000000"13.000000"0 ,0.000000 12.000000 0,0.000000 13.000000 0,6.000000 13.000000 5,13.000000 17.000000 12,12.000000 15.000000 11,13.000000 16.000000 10,7.000000 9.000000 3,4.000000 3.000000-6,3.000000 3.000000-8,3.000000 4.000000-5,-1.000000 4.000000-5,-2.000000 6.000000 0,-3.000000 7.000000-1,-3.000000 6.000000 0,-4.000000-1.000000-7,-3.000000-5.000000-10,-3.000000-7.000000-13,-2.000000-5.000000-11,-5.000000-6.000000-7,-2.000000-3.000000-2,-3.000000-3.000000-2,-3.000000-2.000000-3,-4.000000-5.000000-1,-3.000000-2.000000 1,-3.000000-3.000000-1,-2.000000-3.000000 0</inkml:trace>
</inkml:ink>
</file>

<file path=ppt/ink/ink2108.xml><?xml version="1.0" encoding="utf-8"?>
<inkml:ink xmlns:inkml="http://www.w3.org/2003/InkML">
  <annotation type="ScanImages2ExtractSignatures">1</annotation>
  <annotation type="ScanImagesWidth">872426752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8:46"/>
    </inkml:context>
    <inkml:brush xml:id="br0">
      <inkml:brushProperty name="width" value="0.0320405922830105" units="cm"/>
      <inkml:brushProperty name="height" value="0.0320405922830105" units="cm"/>
      <inkml:brushProperty name="color" value="#000000"/>
      <inkml:brushProperty name="ignorePressure" value="0"/>
    </inkml:brush>
  </inkml:definitions>
  <inkml:trace contextRef="#ctx0" brushRef="#br0">40000.000000 39450.000000 686,'26.000000'-22.000000'4,"4.000000"6.000000"6 ,3.000000 7.000000 7,3.000000 6.000000 8,-1.000000 7.000000 1,-2.000000 10.000000-1,-3.000000 10.000000-3,-3.000000 9.000000-2,-6.000000 7.000000-3,-5.000000 7.000000-5,-7.000000 6.000000-5,-5.000000 7.000000-4,-8.000000 4.000000-4,-5.000000 3.000000-2,-7.000000 3.000000-2,-5.000000 4.000000-2,-6.000000-1.000000-2,-3.000000-3.000000-1,-3.000000-3.000000-1,-2.000000-2.000000-1,-5.000000-5.000000 0,-2.000000-2.000000-1,-3.000000-3.000000 1,-3.000000-3.000000-1,7.000000-10.000000 4,19.000000-16.000000 5,19.000000-15.000000 6,19.000000-15.000000 6,13.000000-12.000000 1,10.000000-6.000000-1,10.000000-6.000000-3,9.000000-6.000000-2,4.000000-2.000000-4,1.000000 3.000000-4,-1.000000 3.000000-6,1.000000 4.000000-4,-3.000000 1.000000-3,-2.000000 0.000000-2,-3.000000 0.000000-1,-3.000000 0.000000-1,-6.000000 0.000000-1,-5.000000 0.000000 0,-7.000000 0.000000 1,-5.000000 0.000000 0,-6.000000 1.000000 2,-3.000000 4.000000 5,-3.000000 3.000000 4,-2.000000 3.000000 5,-3.000000 1.000000 3,1.000000 1.000000 2,-1.000000-1.000000 3,1.000000 1.000000 2,-3.000000 5.000000 9,-2.000000 14.000000 15,-3.000000 11.000000 16,-3.000000 14.000000 14,-4.000000 5.000000 4,-3.000000 1.000000-10,-3.000000-1.000000-9,-2.000000 1.000000-10,-3.000000-3.000000-7,1.000000-2.000000-5,-1.000000-3.000000-4,1.000000-3.000000-5,1.000000-2.000000-2,3.000000 0.000000 0,3.000000 0.000000 2,4.000000 0.000000 1,5.000000-4.000000-4,10.000000-5.000000-7,10.000000-7.000000-9,9.000000-5.000000-8,4.000000-9.000000-5,1.000000-9.000000-1,-1.000000-10.000000-1,1.000000-8.000000-2,-1.000000-8.000000 0,1.000000-2.000000 0,-1.000000-3.000000 1,1.000000-3.000000 0,-4.000000-2.000000 2,-6.000000 0.000000 1,-6.000000 0.000000 1,-6.000000 0.000000 2,-7.000000 1.000000 1,-6.000000 4.000000 3,-6.000000 3.000000 1,-6.000000 3.000000 3,-6.000000 4.000000 2,-2.000000 7.000000 0,-3.000000 6.000000 2,-3.000000 7.000000 1,-2.000000 5.000000-1,0.000000 7.000000-2,0.000000 6.000000-2,0.000000 7.000000-2,0.000000 2.000000-2,0.000000 1.000000 0,0.000000-1.000000 0,0.000000 1.000000-1</inkml:trace>
</inkml:ink>
</file>

<file path=ppt/ink/ink2109.xml><?xml version="1.0" encoding="utf-8"?>
<inkml:ink xmlns:inkml="http://www.w3.org/2003/InkML">
  <annotation type="ScanImages2ExtractSignatures">1</annotation>
  <annotation type="ScanImagesWidth">872426752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8:47"/>
    </inkml:context>
    <inkml:brush xml:id="br0">
      <inkml:brushProperty name="width" value="0.0305153001099825" units="cm"/>
      <inkml:brushProperty name="height" value="0.0305153001099825" units="cm"/>
      <inkml:brushProperty name="color" value="#000000"/>
      <inkml:brushProperty name="ignorePressure" value="0"/>
    </inkml:brush>
  </inkml:definitions>
  <inkml:trace contextRef="#ctx0" brushRef="#br0">41750.000000 39850.000000 720,'29.000000'-22.000000'101,"10.000000"6.000000"-24 ,10.000000 7.000000-25,9.000000 6.000000-22,4.000000 1.000000-17,1.000000-3.000000-6,-1.000000-3.000000-8,1.000000-2.000000-7,-4.000000-1.000000-5,-6.000000 3.000000-3,-6.000000 3.000000-4,-6.000000 4.000000-2,-7.000000 4.000000-7,-6.000000 6.000000-10,-6.000000 7.000000-11,-6.000000 6.000000-10</inkml:trace>
</inkml:ink>
</file>

<file path=ppt/ink/ink2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3:40"/>
    </inkml:context>
    <inkml:brush xml:id="br0">
      <inkml:brushProperty name="width" value="0.0522669479250908" units="cm"/>
      <inkml:brushProperty name="height" value="0.0522669479250908" units="cm"/>
      <inkml:brushProperty name="color" value="#F2395B"/>
      <inkml:brushProperty name="ignorePressure" value="0"/>
    </inkml:brush>
  </inkml:definitions>
  <inkml:trace contextRef="#ctx0" brushRef="#br0">46200.000000 41850.000000 420,'-25.000000'-41.000000'11,"0.000000"19.000000"20 ,0.000000 19.000000 21,0.000000 19.000000 21,0.000000 13.000000 4,0.000000 10.000000-13,0.000000 10.000000-12,0.000000 9.000000-14,-4.000000 7.000000-8,-5.000000 7.000000-3,-7.000000 6.000000-4,-5.000000 7.000000-3,-11.000000 7.000000-3,-11.000000 9.000000-3,-14.000000 10.000000-3,-11.000000 10.000000-3,-9.000000 8.000000-1,-3.000000 10.000000 0,-3.000000 10.000000 0,-2.000000 9.000000 1,0.000000 2.000000-5,7.000000-2.000000-11,6.000000-3.000000-8,7.000000-3.000000-11,11.000000-13.000000-5,20.000000-22.000000-1,18.000000-22.000000 0,20.000000-21.000000-2,14.000000-21.000000-1,14.000000-19.000000-4,11.000000-18.000000-3,14.000000-19.000000-5,5.000000-16.000000 2,1.000000-12.000000 2,-1.000000-13.000000 5,1.000000-12.000000 4,-1.000000-7.000000 3,1.000000 1.000000 4,-1.000000-1.000000 3,1.000000 1.000000 3</inkml:trace>
</inkml:ink>
</file>

<file path=ppt/ink/ink2110.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8:47"/>
    </inkml:context>
    <inkml:brush xml:id="br0">
      <inkml:brushProperty name="width" value="0.0293664932250977" units="cm"/>
      <inkml:brushProperty name="height" value="0.0293664932250977" units="cm"/>
      <inkml:brushProperty name="color" value="#000000"/>
      <inkml:brushProperty name="ignorePressure" value="0"/>
    </inkml:brush>
  </inkml:definitions>
  <inkml:trace contextRef="#ctx0" brushRef="#br0">41650.000000 40300.000000 749,'-40.000000'20.000000'5,"23.000000"-9.000000"9 ,22.000000-10.000000 11,22.000000-8.000000 10,13.000000-4.000000 3,7.000000 3.000000-5,6.000000 3.000000-5,7.000000 4.000000-3,5.000000 1.000000-6,7.000000 0.000000-4,6.000000 0.000000-6,7.000000 0.000000-4,-1.000000 1.000000-7,-6.000000 4.000000-6,-6.000000 3.000000-8,-6.000000 3.000000-5,-7.000000 3.000000-7,-6.000000 3.000000-4,-6.000000 3.000000-4,-6.000000 4.000000-5</inkml:trace>
</inkml:ink>
</file>

<file path=ppt/ink/ink211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8:49"/>
    </inkml:context>
    <inkml:brush xml:id="br0">
      <inkml:brushProperty name="width" value="0.0311097539961338" units="cm"/>
      <inkml:brushProperty name="height" value="0.0311097539961338" units="cm"/>
      <inkml:brushProperty name="color" value="#000000"/>
      <inkml:brushProperty name="ignorePressure" value="0"/>
    </inkml:brush>
  </inkml:definitions>
  <inkml:trace contextRef="#ctx0" brushRef="#br0">43100.000000 39400.000000 707,'-40.000000'-2.000000'4,"23.000000"-3.000000"9 ,22.000000-3.000000 9,22.000000-2.000000 9,8.000000-1.000000 2,-2.000000 3.000000-7,-3.000000 3.000000-5,-3.000000 4.000000-7,-1.000000 1.000000-2,4.000000 0.000000-1,3.000000 0.000000 1,3.000000 0.000000-1,1.000000 1.000000-1,1.000000 4.000000-3,-1.000000 3.000000-2,1.000000 3.000000-3,-3.000000-1.000000-3,-2.000000-2.000000-1,-3.000000-3.000000-3,-3.000000-3.000000-2,-4.000000 1.000000 0,-3.000000 6.000000 2,-3.000000 7.000000 2,-2.000000 6.000000 1,-6.000000 3.000000 2,-6.000000 0.000000 3,-6.000000 0.000000 2,-6.000000 0.000000 3,-4.000000 0.000000 0,1.000000 0.000000 1,-1.000000 0.000000 1,1.000000 0.000000 0,-1.000000 1.000000-1,1.000000 4.000000 0,-1.000000 3.000000-2,1.000000 3.000000 0,-4.000000 6.000000-3,-6.000000 9.000000-3,-6.000000 10.000000-3,-6.000000 10.000000-3,-2.000000 8.000000-5,3.000000 10.000000-5,3.000000 10.000000-6,4.000000 9.000000-5,1.000000 4.000000-4,0.000000 1.000000-5,0.000000-1.000000-3,0.000000 1.000000-4,1.000000-10.000000 0,4.000000-19.000000 3,3.000000-18.000000 4,3.000000-19.000000 3</inkml:trace>
</inkml:ink>
</file>

<file path=ppt/ink/ink211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8:50"/>
    </inkml:context>
    <inkml:brush xml:id="br0">
      <inkml:brushProperty name="width" value="0.0301593132317066" units="cm"/>
      <inkml:brushProperty name="height" value="0.0301593132317066" units="cm"/>
      <inkml:brushProperty name="color" value="#000000"/>
      <inkml:brushProperty name="ignorePressure" value="0"/>
    </inkml:brush>
  </inkml:definitions>
  <inkml:trace contextRef="#ctx0" brushRef="#br0">44150.000000 39700.000000 729,'-2.000000'-41.000000'2,"-3.000000"19.000000"6 ,-3.000000 19.000000 5,-2.000000 19.000000 4,-3.000000 12.000000 4,1.000000 6.000000-1,-1.000000 7.000000 0,1.000000 6.000000 1,-3.000000 1.000000-1,-2.000000-3.000000-1,-3.000000-3.000000-2,-3.000000-2.000000-1,1.000000-5.000000-2,6.000000-2.000000-2,7.000000-3.000000-2,6.000000-3.000000-2,1.000000-2.000000-2,-3.000000 0.000000 1,-3.000000 0.000000 0,-2.000000 0.000000 0,2.000000-2.000000-2,9.000000-3.000000-5,10.000000-3.000000-3,10.000000-2.000000-5,4.000000-6.000000-1,0.000000-6.000000 2,0.000000-6.000000 2,0.000000-6.000000 2,3.000000-10.000000-1,6.000000-12.000000-6,7.000000-13.000000-6,6.000000-12.000000-4,-1.000000-5.000000-2,-5.000000 3.000000 2,-7.000000 3.000000 2,-5.000000 4.000000 1,-6.000000 2.000000 4,-3.000000 4.000000 2,-3.000000 3.000000 4,-2.000000 3.000000 2,-6.000000 3.000000 2,-6.000000 3.000000 0,-6.000000 3.000000 0,-6.000000 4.000000 0,-6.000000 4.000000 0,-2.000000 6.000000-2,-3.000000 7.000000-1,-3.000000 6.000000-1,-4.000000 4.000000-1,-3.000000 4.000000-2,-3.000000 3.000000-2,-2.000000 3.000000-1,-1.000000 3.000000-1,3.000000 3.000000-2,3.000000 3.000000-2,4.000000 4.000000 0,2.000000-1.000000-1,4.000000-3.000000 2,3.000000-3.000000 2,3.000000-2.000000 0</inkml:trace>
</inkml:ink>
</file>

<file path=ppt/ink/ink211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8:51"/>
    </inkml:context>
    <inkml:brush xml:id="br0">
      <inkml:brushProperty name="width" value="0.0290863458067179" units="cm"/>
      <inkml:brushProperty name="height" value="0.0290863458067179" units="cm"/>
      <inkml:brushProperty name="color" value="#000000"/>
      <inkml:brushProperty name="ignorePressure" value="0"/>
    </inkml:brush>
  </inkml:definitions>
  <inkml:trace contextRef="#ctx0" brushRef="#br0">45250.000000 39600.000000 756,'-24.000000'48.000000'104,"4.000000"-3.000000"-29 ,3.000000-3.000000-29,3.000000-2.000000-28,7.000000-6.000000-19,14.000000-6.000000-13,11.000000-6.000000-11,14.000000-6.000000-11,5.000000-10.000000-4,1.000000-12.000000 4,-1.000000-13.000000 5,1.000000-12.000000 5,-1.000000-2.000000 3,1.000000 9.000000 5,-1.000000 10.000000 3,1.000000 10.000000 5,-6.000000 7.000000 4,-8.000000 6.000000 6,-10.000000 7.000000 5,-9.000000 6.000000 6,-7.000000 3.000000 4,-3.000000 0.000000 2,-3.000000 0.000000 2,-2.000000 0.000000 3,5.000000-5.000000-5,16.000000-9.000000-9,15.000000-10.000000-10,17.000000-8.000000-9,3.000000-6.000000-6,-5.000000 1.000000 1,-7.000000-1.000000-1,-5.000000 1.000000 1,-6.000000-1.000000 1,-3.000000 1.000000 3,-3.000000-1.000000 5,-2.000000 1.000000 3,-3.000000 2.000000 4,1.000000 7.000000 6,-1.000000 6.000000 6,1.000000 7.000000 5,1.000000 2.000000-2,3.000000 1.000000-8,3.000000-1.000000-8,4.000000 1.000000-8,-1.000000-4.000000-6,-3.000000-6.000000-2,-3.000000-6.000000-5,-2.000000-6.000000-2</inkml:trace>
</inkml:ink>
</file>

<file path=ppt/ink/ink2114.xml><?xml version="1.0" encoding="utf-8"?>
<inkml:ink xmlns:inkml="http://www.w3.org/2003/InkML">
  <annotation type="ScanImages2ExtractSignatures">1</annotation>
  <annotation type="ScanImagesWidth">-2088118592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8:53"/>
    </inkml:context>
    <inkml:brush xml:id="br0">
      <inkml:brushProperty name="width" value="0.0303543359041214" units="cm"/>
      <inkml:brushProperty name="height" value="0.0303543359041214" units="cm"/>
      <inkml:brushProperty name="color" value="#000000"/>
      <inkml:brushProperty name="ignorePressure" value="0"/>
    </inkml:brush>
  </inkml:definitions>
  <inkml:trace contextRef="#ctx0" brushRef="#br0">46500.000000 39450.000000 724,'21.000000'-71.000000'30,"-5.000000"10.000000"-3 ,-7.000000 10.000000-2,-5.000000 9.000000-3,-4.000000 6.000000-3,0.000000 3.000000-3,0.000000 3.000000-3,0.000000 4.000000-3,-5.000000 4.000000-3,-9.000000 6.000000 0,-10.000000 7.000000-1,-8.000000 6.000000 0,-6.000000 7.000000 0,1.000000 10.000000 2,-1.000000 10.000000 2,1.000000 9.000000 2,4.000000 2.000000 0,9.000000-2.000000-1,10.000000-3.000000-1,10.000000-3.000000-1,4.000000-2.000000-3,0.000000 0.000000-3,0.000000 0.000000-3,0.000000 0.000000-4,6.000000-4.000000-5,13.000000-5.000000-6,12.000000-7.000000-6,13.000000-5.000000-6,2.000000-6.000000-2,-5.000000-3.000000-2,-7.000000-3.000000 0,-5.000000-2.000000-1,-9.000000 2.000000 9,-9.000000 9.000000 16,-10.000000 10.000000 16,-8.000000 10.000000 16,-6.000000 4.000000 6,1.000000 0.000000-9,-1.000000 0.000000-7,1.000000 0.000000-8,1.000000 1.000000-4,3.000000 4.000000 0,3.000000 3.000000 0,4.000000 3.000000-1,1.000000 1.000000 0,0.000000 1.000000 1,0.000000-1.000000 1,0.000000 1.000000 0,0.000000 1.000000 1,0.000000 3.000000-1,0.000000 3.000000-2,0.000000 4.000000 0,0.000000-1.000000-1,0.000000-3.000000 0,0.000000-3.000000 1,0.000000-2.000000-1,0.000000-1.000000 0,0.000000 3.000000 0,0.000000 3.000000-1,0.000000 4.000000 1,0.000000-1.000000-1,0.000000-3.000000 0,0.000000-3.000000 1,0.000000-2.000000-1,0.000000-1.000000-1,0.000000 3.000000 0,0.000000 3.000000 0,0.000000 4.000000-2,0.000000-1.000000 0,0.000000-3.000000 0,0.000000-3.000000-1,0.000000-2.000000 0,-2.000000-5.000000 0,-3.000000-2.000000 1,-3.000000-3.000000-1,-2.000000-3.000000 1,-6.000000-4.000000 0,-6.000000-3.000000 1,-6.000000-3.000000 0,-6.000000-2.000000 2,-4.000000-5.000000 0,1.000000-2.000000 3,-1.000000-3.000000 2,1.000000-3.000000 2,1.000000-7.000000 0,3.000000-9.000000-1,3.000000-10.000000-1,4.000000-8.000000-1,2.000000-8.000000-1,4.000000-2.000000 0,3.000000-3.000000 0,3.000000-3.000000 0,4.000000-6.000000 0,7.000000-5.000000 1,6.000000-7.000000 2,7.000000-5.000000 0,7.000000-4.000000 1,9.000000 0.000000-1,10.000000 0.000000 0,10.000000 0.000000-1,8.000000 1.000000-5,10.000000 4.000000-8,10.000000 3.000000-8,9.000000 3.000000-10,-1.000000 4.000000-4,-8.000000 7.000000-3,-10.000000 6.000000-3,-9.000000 7.000000-1,-9.000000 4.000000-1,-5.000000 3.000000 1,-7.000000 3.000000 2,-5.000000 4.000000 2</inkml:trace>
</inkml:ink>
</file>

<file path=ppt/ink/ink2115.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9:00"/>
    </inkml:context>
    <inkml:brush xml:id="br0">
      <inkml:brushProperty name="width" value="0.0318809635937214" units="cm"/>
      <inkml:brushProperty name="height" value="0.0318809635937214" units="cm"/>
      <inkml:brushProperty name="color" value="#000000"/>
      <inkml:brushProperty name="ignorePressure" value="0"/>
    </inkml:brush>
  </inkml:definitions>
  <inkml:trace contextRef="#ctx0" brushRef="#br0">16150.000000 55950.000000 690,'25.000000'-27.000000'-1,"0.000000"-3.000000"-1 ,0.000000-3.000000 0,0.000000-2.000000-2,-2.000000 3.000000 5,-3.000000 14.000000 10,-3.000000 11.000000 11,-2.000000 14.000000 9,-5.000000 8.000000 4,-2.000000 7.000000-5,-3.000000 6.000000-4,-3.000000 7.000000-4,-2.000000 4.000000-4,0.000000 3.000000-2,0.000000 3.000000-2,0.000000 4.000000-3,-5.000000 1.000000-2,-9.000000 0.000000-3,-10.000000 0.000000-3,-8.000000 0.000000-2,-3.000000-4.000000-2,7.000000-5.000000 0,6.000000-7.000000-2,7.000000-5.000000-1,2.000000-4.000000 0,1.000000 0.000000 1,-1.000000 0.000000 0,1.000000 0.000000 0,4.000000-11.000000-1,9.000000-22.000000-5,10.000000-22.000000-5,10.000000-21.000000-3,5.000000-9.000000-2,4.000000 7.000000 2,3.000000 6.000000 2,3.000000 7.000000 2,-1.000000 5.000000 2,-2.000000 7.000000 2,-3.000000 6.000000 1,-3.000000 7.000000 1,-2.000000 4.000000 4,0.000000 3.000000 3,0.000000 3.000000 4,0.000000 4.000000 3,-4.000000 7.000000 5,-5.000000 13.000000 3,-7.000000 12.000000 3,-5.000000 13.000000 5,-6.000000 4.000000 0,-3.000000-3.000000-1,-3.000000-3.000000-2,-2.000000-2.000000-2,-1.000000-5.000000-1,3.000000-2.000000-1,3.000000-3.000000-2,4.000000-3.000000 0,7.000000-10.000000-6,13.000000-16.000000-11,12.000000-15.000000-9,13.000000-15.000000-10,2.000000-6.000000-3,-5.000000 7.000000 3,-7.000000 6.000000 3,-5.000000 7.000000 2,-4.000000 5.000000 7,0.000000 7.000000 10,0.000000 6.000000 8,0.000000 7.000000 10,0.000000 2.000000 0,0.000000 1.000000-6,0.000000-1.000000-9,0.000000 1.000000-7,1.000000-4.000000-8,4.000000-6.000000-9,3.000000-6.000000-10,3.000000-6.000000-9,-2.000000-6.000000-3,-6.000000-2.000000 2,-6.000000-3.000000 3,-6.000000-3.000000 3</inkml:trace>
</inkml:ink>
</file>

<file path=ppt/ink/ink2116.xml><?xml version="1.0" encoding="utf-8"?>
<inkml:ink xmlns:inkml="http://www.w3.org/2003/InkML">
  <annotation type="ScanImages2ExtractSignatures">1</annotation>
  <annotation type="ScanImagesWidth">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9:00"/>
    </inkml:context>
    <inkml:brush xml:id="br0">
      <inkml:brushProperty name="width" value="0.0294671021401882" units="cm"/>
      <inkml:brushProperty name="height" value="0.0294671021401882" units="cm"/>
      <inkml:brushProperty name="color" value="#000000"/>
      <inkml:brushProperty name="ignorePressure" value="0"/>
    </inkml:brush>
  </inkml:definitions>
  <inkml:trace contextRef="#ctx0" brushRef="#br0">17150.000000 56350.000000 746,'23.000000'46.000000'96,"-3.000000"-5.000000"-23 ,-3.000000-7.000000-25,-2.000000-5.000000-23,-5.000000-3.000000-16,-2.000000 4.000000-7,-3.000000 3.000000-6,-3.000000 3.000000-8,1.000000-1.000000-8,6.000000-2.000000-10,7.000000-3.000000-10,6.000000-3.000000-10</inkml:trace>
</inkml:ink>
</file>

<file path=ppt/ink/ink2117.xml><?xml version="1.0" encoding="utf-8"?>
<inkml:ink xmlns:inkml="http://www.w3.org/2003/InkML">
  <annotation type="ScanImages2ExtractSignatures">1</annotation>
  <annotation type="ScanImagesWidth">397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9:02"/>
    </inkml:context>
    <inkml:brush xml:id="br0">
      <inkml:brushProperty name="width" value="0.0443645231425762" units="cm"/>
      <inkml:brushProperty name="height" value="0.0443645231425762" units="cm"/>
      <inkml:brushProperty name="color" value="#000000"/>
      <inkml:brushProperty name="ignorePressure" value="0"/>
    </inkml:brush>
  </inkml:definitions>
  <inkml:trace contextRef="#ctx0" brushRef="#br0">18450.000000 56000.000000 495,'0.000000'70.000000'74,"0.000000"-9.000000"-16 ,0.000000-10.000000-16,0.000000-8.000000-16,-4.000000-4.000000-9,-5.000000 3.000000-3,-7.000000 3.000000-3,-5.000000 4.000000-4,3.000000-10.000000-7,17.000000-22.000000-13,15.000000-22.000000-12,16.000000-21.000000-13,5.000000-9.000000 0,-2.000000 7.000000 13,-3.000000 6.000000 13,-3.000000 7.000000 13,-6.000000 8.000000 7,-5.000000 14.000000 1,-7.000000 11.000000 2,-5.000000 14.000000 1,-4.000000 3.000000 1,0.000000-2.000000-1,0.000000-3.000000-1,0.000000-3.000000-1,3.000000-6.000000-2,6.000000-5.000000-7,7.000000-7.000000-6,6.000000-5.000000-6,3.000000-6.000000-2,0.000000-3.000000-1,0.000000-3.000000 1,0.000000-2.000000-1,0.000000-3.000000 1,0.000000 1.000000 1,0.000000-1.000000 0,0.000000 1.000000 2,0.000000 2.000000 2,0.000000 7.000000 6,0.000000 6.000000 4,0.000000 7.000000 4,0.000000 4.000000 3,0.000000 3.000000 0,0.000000 3.000000-1,0.000000 4.000000 0,1.000000-6.000000-4,4.000000-11.000000-10,3.000000-14.000000-10,3.000000-11.000000-8,-2.000000-7.000000-4,-6.000000 0.000000 2,-6.000000 0.000000 3,-6.000000 0.000000 2,-4.000000 1.000000 5,1.000000 4.000000 8,-1.000000 3.000000 7,1.000000 3.000000 8,-6.000000 4.000000 7,-8.000000 7.000000 7,-10.000000 6.000000 8,-9.000000 7.000000 6,1.000000 2.000000 1,13.000000 1.000000-8,12.000000-1.000000-7,13.000000 1.000000-8,6.000000 2.000000-4,0.000000 7.000000-3,0.000000 6.000000-2,0.000000 7.000000-2,-4.000000 2.000000 1,-5.000000 1.000000 5,-7.000000-1.000000 4,-5.000000 1.000000 5,-3.000000-3.000000 2,4.000000-2.000000-2,3.000000-3.000000-1,3.000000-3.000000-1,6.000000-7.000000-4,9.000000-9.000000-9,10.000000-10.000000-7,10.000000-8.000000-8,2.000000-12.000000-4,-3.000000-12.000000 1,-3.000000-13.000000-1,-2.000000-12.000000 1,-6.000000-7.000000 0,-6.000000 1.000000 1,-6.000000-1.000000 2,-6.000000 1.000000 1,-6.000000 2.000000 2,-2.000000 7.000000 2,-3.000000 6.000000 2,-3.000000 7.000000 2,-7.000000 5.000000 5,-9.000000 7.000000 7,-10.000000 6.000000 9,-8.000000 7.000000 6,-6.000000 10.000000 4,1.000000 16.000000-4,-1.000000 15.000000-3,1.000000 17.000000-3,5.000000 3.000000-9,14.000000-5.000000-12,11.000000-7.000000-14,14.000000-5.000000-13,8.000000-9.000000-5,7.000000-9.000000 2,6.000000-10.000000 2,7.000000-8.000000 2,0.000000-9.000000 1,-2.000000-6.000000 2,-3.000000-6.000000 1,-3.000000-6.000000 1,-1.000000-4.000000 3,4.000000 1.000000 4,3.000000-1.000000 3,3.000000 1.000000 4,1.000000-3.000000 3,1.000000-2.000000 3,-1.000000-3.000000 1,1.000000-3.000000 3,-1.000000-2.000000 1,1.000000 0.000000 3,-1.000000 0.000000 1,1.000000 0.000000 2,-1.000000 0.000000 2,1.000000 0.000000 2,-1.000000 0.000000 4,1.000000 0.000000 2,-3.000000 1.000000 2,-2.000000 4.000000 0,-3.000000 3.000000 2,-3.000000 3.000000 0,-6.000000 9.000000 6,-5.000000 16.000000 13,-7.000000 15.000000 11,-5.000000 17.000000 14,-6.000000 10.000000-1,-3.000000 6.000000-10,-3.000000 7.000000-12,-2.000000 6.000000-10,-3.000000 7.000000-7,1.000000 10.000000-2,-1.000000 10.000000-1,1.000000 9.000000-2,1.000000 7.000000-4,3.000000 7.000000-7,3.000000 6.000000-6,4.000000 7.000000-6,1.000000 11.000000-8,0.000000 20.000000-8,0.000000 18.000000-9,0.000000 20.000000-8,3.000000-4.000000-4,6.000000-25.000000 2,7.000000-25.000000 1,6.000000-25.000000 1,1.000000-15.000000-2,-3.000000-2.000000-6,-3.000000-3.000000-5,-2.000000-3.000000-6</inkml:trace>
</inkml:ink>
</file>

<file path=ppt/ink/ink211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9:05"/>
    </inkml:context>
    <inkml:brush xml:id="br0">
      <inkml:brushProperty name="width" value="0.0293480828404427" units="cm"/>
      <inkml:brushProperty name="height" value="0.0293480828404427" units="cm"/>
      <inkml:brushProperty name="color" value="#000000"/>
      <inkml:brushProperty name="ignorePressure" value="0"/>
    </inkml:brush>
  </inkml:definitions>
  <inkml:trace contextRef="#ctx0" brushRef="#br0">4650.000000 16300.000000 749,'-24.000000'-18.000000'3,"4.000000"17.000000"12 ,3.000000 15.000000 10,3.000000 16.000000 12,-4.000000 13.000000 1,-8.000000 14.000000-9,-10.000000 11.000000-7,-9.000000 14.000000-9,-5.000000 8.000000-4,0.000000 7.000000 2,0.000000 6.000000 1,0.000000 7.000000 1,-4.000000 2.000000-1,-5.000000 1.000000-4,-7.000000-1.000000-5,-5.000000 1.000000-4,-3.000000-4.000000-2,4.000000-6.000000 3,3.000000-6.000000 1,3.000000-6.000000 1,4.000000-10.000000 0,7.000000-12.000000-5,6.000000-13.000000-4,7.000000-12.000000-3,7.000000-9.000000-4,9.000000-2.000000 0,10.000000-3.000000-2,10.000000-3.000000-2,7.000000-7.000000-2,6.000000-9.000000-4,7.000000-10.000000-4,6.000000-8.000000-3,7.000000-11.000000-3,10.000000-8.000000 0,10.000000-10.000000 1,9.000000-9.000000-1,-1.000000-2.000000 3,-8.000000 6.000000 7,-10.000000 7.000000 6,-9.000000 6.000000 6</inkml:trace>
</inkml:ink>
</file>

<file path=ppt/ink/ink2119.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9:06"/>
    </inkml:context>
    <inkml:brush xml:id="br0">
      <inkml:brushProperty name="width" value="0.0363323874771595" units="cm"/>
      <inkml:brushProperty name="height" value="0.0363323874771595" units="cm"/>
      <inkml:brushProperty name="color" value="#000000"/>
      <inkml:brushProperty name="ignorePressure" value="0"/>
    </inkml:brush>
  </inkml:definitions>
  <inkml:trace contextRef="#ctx0" brushRef="#br0">4400.000000 17050.000000 605,'23.000000'-47.000000'0,"-3.000000"6.000000"-1 ,-3.000000 7.000000-1,-2.000000 6.000000 0,-3.000000 4.000000 0,1.000000 4.000000 1,-1.000000 3.000000 2,1.000000 3.000000 1,-1.000000 1.000000 3,1.000000 1.000000 2,-1.000000-1.000000 4,1.000000 1.000000 1,1.000000 4.000000 3,3.000000 9.000000 1,3.000000 10.000000 2,4.000000 10.000000 1,-1.000000 7.000000 0,-3.000000 6.000000-1,-3.000000 7.000000-1,-2.000000 6.000000 0,-3.000000 1.000000-1,1.000000-3.000000-1,-1.000000-3.000000-3,1.000000-2.000000-1,-1.000000-3.000000 0,1.000000 1.000000-1,-1.000000-1.000000 1,1.000000 1.000000-1,5.000000-6.000000-2,14.000000-8.000000-6,11.000000-10.000000-6,14.000000-9.000000-6,3.000000-10.000000-4,-2.000000-9.000000 0,-3.000000-10.000000-2,-3.000000-8.000000-2,-1.000000-9.000000 0,4.000000-6.000000-1,3.000000-6.000000 0,3.000000-6.000000-1,-2.000000-6.000000 1,-6.000000-2.000000 0,-6.000000-3.000000 1,-6.000000-3.000000 1,-7.000000 1.000000 2,-6.000000 6.000000 3,-6.000000 7.000000 2,-6.000000 6.000000 3,-6.000000 6.000000 4,-2.000000 6.000000 3,-3.000000 7.000000 5,-3.000000 6.000000 4,-1.000000 9.000000 7,4.000000 13.000000 11,3.000000 12.000000 10,3.000000 13.000000 11,1.000000 9.000000 2,1.000000 6.000000-8,-1.000000 7.000000-7,1.000000 6.000000-9,-1.000000 4.000000-4,1.000000 4.000000-3,-1.000000 3.000000-2,1.000000 3.000000-4,-1.000000 3.000000-2,1.000000 3.000000-3,-1.000000 3.000000-4,1.000000 4.000000-2,-3.000000 4.000000-3,-2.000000 6.000000-4,-3.000000 7.000000-4,-3.000000 6.000000-4,-2.000000-2.000000-3,0.000000-9.000000-4,0.000000-10.000000-3,0.000000-8.000000-4,0.000000-6.000000-1,0.000000 1.000000-1,0.000000-1.000000-1,0.000000 1.000000 1,0.000000-4.000000-2,0.000000-6.000000 1,0.000000-6.000000-2,0.000000-6.000000-1,-2.000000-7.000000 2,-3.000000-6.000000 1,-3.000000-6.000000 3,-2.000000-6.000000 2</inkml:trace>
</inkml:ink>
</file>

<file path=ppt/ink/ink2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3:41"/>
    </inkml:context>
    <inkml:brush xml:id="br0">
      <inkml:brushProperty name="width" value="0.0544672533869743" units="cm"/>
      <inkml:brushProperty name="height" value="0.0544672533869743" units="cm"/>
      <inkml:brushProperty name="color" value="#F2395B"/>
      <inkml:brushProperty name="ignorePressure" value="0"/>
    </inkml:brush>
  </inkml:definitions>
  <inkml:trace contextRef="#ctx0" brushRef="#br0">44950.000000 42150.000000 403,'-25.000000'-25.000000'0,"0.000000"0.000000"0 ,0.000000 0.000000 0,0.000000 0.000000 0,1.000000 1.000000 3,4.000000 4.000000 6,3.000000 3.000000 6,3.000000 3.000000 5,3.000000-1.000000 6,3.000000-2.000000 4,3.000000-3.000000 4,4.000000-3.000000 4,8.000000 10.000000 6,17.000000 26.000000 8,15.000000 24.000000 7,16.000000 26.000000 8,7.000000 16.000000-3,1.000000 10.000000-13,-1.000000 10.000000-14,1.000000 9.000000-13,2.000000 1.000000-9,7.000000-6.000000-8,6.000000-6.000000-6,7.000000-6.000000-6,10.000000 5.000000-11,16.000000 20.000000-15,15.000000 18.000000-15,17.000000 20.000000-15,-8.000000-8.000000-2,-27.000000-30.000000 12,-28.000000-32.000000 12,-28.000000-30.000000 13,-15.000000-15.000000 0,1.000000 3.000000-11,-1.000000 3.000000-10,1.000000 4.000000-10</inkml:trace>
</inkml:ink>
</file>

<file path=ppt/ink/ink2120.xml><?xml version="1.0" encoding="utf-8"?>
<inkml:ink xmlns:inkml="http://www.w3.org/2003/InkML">
  <annotation type="ScanImages2ExtractSignatures">1</annotation>
  <annotation type="ScanImagesWidth">-2033537168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9:06"/>
    </inkml:context>
    <inkml:brush xml:id="br0">
      <inkml:brushProperty name="width" value="0.0313193164765835" units="cm"/>
      <inkml:brushProperty name="height" value="0.0313193164765835" units="cm"/>
      <inkml:brushProperty name="color" value="#000000"/>
      <inkml:brushProperty name="ignorePressure" value="0"/>
    </inkml:brush>
  </inkml:definitions>
  <inkml:trace contextRef="#ctx0" brushRef="#br0">6600.000000 16450.000000 702,'-46.000000'-2.000000'0,"10.000000"-3.000000"0 ,10.000000-3.000000 0,9.000000-2.000000 0,13.000000-3.000000 8,20.000000 1.000000 16,18.000000-1.000000 16,20.000000 1.000000 17,10.000000-3.000000 1,3.000000-2.000000-13,3.000000-3.000000-12,4.000000-3.000000-13,1.000000 1.000000-10,0.000000 6.000000-8,0.000000 7.000000-7,0.000000 6.000000-8,-5.000000 3.000000-6,-9.000000 0.000000-7,-10.000000 0.000000-5,-8.000000 0.000000-6,-8.000000 4.000000-3,-2.000000 10.000000 1,-3.000000 10.000000 1,-3.000000 9.000000 1</inkml:trace>
</inkml:ink>
</file>

<file path=ppt/ink/ink21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9:06"/>
    </inkml:context>
    <inkml:brush xml:id="br0">
      <inkml:brushProperty name="width" value="0.0335115790367126" units="cm"/>
      <inkml:brushProperty name="height" value="0.0335115790367126" units="cm"/>
      <inkml:brushProperty name="color" value="#000000"/>
      <inkml:brushProperty name="ignorePressure" value="0"/>
    </inkml:brush>
  </inkml:definitions>
  <inkml:trace contextRef="#ctx0" brushRef="#br0">6550.000000 17600.000000 656,'53.000000'-24.000000'91,"6.000000"4.000000"-19 ,7.000000 3.000000-17,6.000000 3.000000-19,3.000000 1.000000-10,0.000000 1.000000-4,0.000000-1.000000-3,0.000000 1.000000-4,0.000000 1.000000-8,0.000000 3.000000-11,0.000000 3.000000-13,0.000000 4.000000-12,-4.000000 1.000000-8,-5.000000 0.000000-4,-7.000000 0.000000-4,-5.000000 0.000000-4,-8.000000 0.000000 1,-5.000000 0.000000 5,-7.000000 0.000000 5,-5.000000 0.000000 5,-4.000000 1.000000 5,0.000000 4.000000 5,0.000000 3.000000 4,0.000000 3.000000 5</inkml:trace>
</inkml:ink>
</file>

<file path=ppt/ink/ink212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9:07"/>
    </inkml:context>
    <inkml:brush xml:id="br0">
      <inkml:brushProperty name="width" value="0.0411286577582359" units="cm"/>
      <inkml:brushProperty name="height" value="0.0411286577582359" units="cm"/>
      <inkml:brushProperty name="color" value="#000000"/>
      <inkml:brushProperty name="ignorePressure" value="0"/>
    </inkml:brush>
  </inkml:definitions>
  <inkml:trace contextRef="#ctx0" brushRef="#br0">8550.000000 16950.000000 534,'-19.000000'-24.000000'32,"13.000000"4.000000"8 ,12.000000 3.000000 7,13.000000 3.000000 7,9.000000 1.000000 0,6.000000 1.000000-9,7.000000-1.000000-10,6.000000 1.000000-8,4.000000 1.000000-6,4.000000 3.000000-2,3.000000 3.000000-3,3.000000 4.000000-3,3.000000-1.000000-2,3.000000-3.000000 0,3.000000-3.000000-1,4.000000-2.000000-1,2.000000-1.000000-2,4.000000 3.000000-1,3.000000 3.000000-2,3.000000 4.000000-1,1.000000 1.000000-2,1.000000 0.000000 0,-1.000000 0.000000-2,1.000000 0.000000-1,-1.000000 0.000000 0,1.000000 0.000000-2,-1.000000 0.000000 0,1.000000 0.000000-2,1.000000 0.000000-1,3.000000 0.000000 0,3.000000 0.000000 0,4.000000 0.000000 0,-3.000000-2.000000-1,-5.000000-3.000000-1,-7.000000-3.000000-1,-5.000000-2.000000-1,-4.000000-3.000000 0,0.000000 1.000000 0,0.000000-1.000000 1,0.000000 1.000000 1,-2.000000 1.000000-1,-3.000000 3.000000 0,-3.000000 3.000000-1,-2.000000 4.000000-1,-5.000000 1.000000 0,-2.000000 0.000000 1,-3.000000 0.000000 2,-3.000000 0.000000 0,-4.000000 0.000000-1,-3.000000 0.000000-4,-3.000000 0.000000-4,-2.000000 0.000000-5,-8.000000 3.000000-5,-8.000000 6.000000-8,-10.000000 7.000000-7,-9.000000 6.000000-8</inkml:trace>
</inkml:ink>
</file>

<file path=ppt/ink/ink2123.xml><?xml version="1.0" encoding="utf-8"?>
<inkml:ink xmlns:inkml="http://www.w3.org/2003/InkML">
  <annotation type="ScanImages2ExtractSignatures">1</annotation>
  <annotation type="ScanImagesWidth">-2026420208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9:08"/>
    </inkml:context>
    <inkml:brush xml:id="br0">
      <inkml:brushProperty name="width" value="0.0393919833004475" units="cm"/>
      <inkml:brushProperty name="height" value="0.0393919833004475" units="cm"/>
      <inkml:brushProperty name="color" value="#000000"/>
      <inkml:brushProperty name="ignorePressure" value="0"/>
    </inkml:brush>
  </inkml:definitions>
  <inkml:trace contextRef="#ctx0" brushRef="#br0">9000.000000 15500.000000 558,'43.000000'114.000000'88,"-11.000000"-22.000000"-23 ,-14.000000-22.000000-22,-11.000000-21.000000-23,-7.000000-7.000000-11,0.000000 9.000000 0,0.000000 10.000000 0,0.000000 10.000000-1,-4.000000 2.000000 1,-5.000000-3.000000 0,-7.000000-3.000000 0,-5.000000-2.000000-1,-1.000000-6.000000-3,6.000000-6.000000-6,7.000000-6.000000-7,6.000000-6.000000-7,9.000000-21.000000-4,13.000000-34.000000-3,12.000000-35.000000-2,13.000000-33.000000-2,7.000000-17.000000 0,4.000000 4.000000-1,3.000000 3.000000 1,3.000000 3.000000 0,-1.000000 4.000000 2,-2.000000 7.000000 6,-3.000000 6.000000 4,-3.000000 7.000000 5,-6.000000 7.000000 4,-5.000000 9.000000 2,-7.000000 10.000000 3,-5.000000 10.000000 3,-6.000000 11.000000 9,-3.000000 17.000000 15,-3.000000 15.000000 16,-2.000000 16.000000 15,-5.000000 7.000000 3,-2.000000 1.000000-11,-3.000000-1.000000-10,-3.000000 1.000000-11,-4.000000-1.000000-8,-3.000000 1.000000-4,-3.000000-1.000000-4,-2.000000 1.000000-6,6.000000-10.000000-10,20.000000-19.000000-20,18.000000-18.000000-17,20.000000-19.000000-19,5.000000-13.000000-5,-6.000000-6.000000 11,-6.000000-6.000000 9,-6.000000-6.000000 9,-6.000000-2.000000 8,-2.000000 3.000000 2,-3.000000 3.000000 4,-3.000000 4.000000 2,-4.000000 5.000000 6,-3.000000 10.000000 4,-3.000000 10.000000 6,-2.000000 9.000000 5,-3.000000 10.000000 13,1.000000 14.000000 19,-1.000000 11.000000 19,1.000000 14.000000 19,-1.000000 7.000000 3,1.000000 3.000000-13,-1.000000 3.000000-14,1.000000 4.000000-13,-1.000000 1.000000-8,1.000000 0.000000-3,-1.000000 0.000000-3,1.000000 0.000000-3,1.000000 0.000000-6,3.000000 0.000000-9,3.000000 0.000000-10,4.000000 0.000000-9,-1.000000 1.000000-3,-3.000000 4.000000 1,-3.000000 3.000000 3,-2.000000 3.000000 1,-5.000000-2.000000 0,-2.000000-6.000000 1,-3.000000-6.000000 0,-3.000000-6.000000 1</inkml:trace>
</inkml:ink>
</file>

<file path=ppt/ink/ink212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9:08"/>
    </inkml:context>
    <inkml:brush xml:id="br0">
      <inkml:brushProperty name="width" value="0.0456006303429604" units="cm"/>
      <inkml:brushProperty name="height" value="0.0456006303429604" units="cm"/>
      <inkml:brushProperty name="color" value="#000000"/>
      <inkml:brushProperty name="ignorePressure" value="0"/>
    </inkml:brush>
  </inkml:definitions>
  <inkml:trace contextRef="#ctx0" brushRef="#br0">9150.000000 17950.000000 482,'-46.000000'-2.000000'6,"10.000000"-3.000000"11 ,10.000000-3.000000 12,9.000000-2.000000 12,9.000000 3.000000 5,9.000000 14.000000-2,10.000000 11.000000-1,10.000000 14.000000-3,2.000000 10.000000-3,-3.000000 9.000000-6,-3.000000 10.000000-7,-2.000000 10.000000-5,-5.000000 4.000000-5,-2.000000 0.000000-2,-3.000000 0.000000-2,-3.000000 0.000000-3,-4.000000-4.000000-1,-3.000000-5.000000 1,-3.000000-7.000000 0,-2.000000-5.000000 0,5.000000-19.000000-6,16.000000-27.000000-14,15.000000-28.000000-14,17.000000-28.000000-13,8.000000-18.000000-5,4.000000-6.000000 2,3.000000-6.000000 2,3.000000-6.000000 4,1.000000-2.000000 2,1.000000 3.000000 6,-1.000000 3.000000 5,1.000000 4.000000 5,-6.000000 5.000000 5,-8.000000 10.000000 4,-10.000000 10.000000 5,-9.000000 9.000000 4,-5.000000 7.000000 7,0.000000 7.000000 9,0.000000 6.000000 9,0.000000 7.000000 8,0.000000 11.000000 8,0.000000 20.000000 4,0.000000 18.000000 6,0.000000 20.000000 5,-2.000000 8.000000-3,-3.000000 1.000000-9,-3.000000-1.000000-11,-2.000000 1.000000-10,-5.000000-3.000000-6,-2.000000-2.000000-5,-3.000000-3.000000-4,-3.000000-3.000000-4,-2.000000-1.000000-4,0.000000 4.000000-4,0.000000 3.000000-6,0.000000 3.000000-4,1.000000-2.000000-4,4.000000-6.000000-4,3.000000-6.000000-2,3.000000-6.000000-3</inkml:trace>
</inkml:ink>
</file>

<file path=ppt/ink/ink21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9:12"/>
    </inkml:context>
    <inkml:brush xml:id="br0">
      <inkml:brushProperty name="width" value="0.0318456403911114" units="cm"/>
      <inkml:brushProperty name="height" value="0.0318456403911114" units="cm"/>
      <inkml:brushProperty name="color" value="#000000"/>
      <inkml:brushProperty name="ignorePressure" value="0"/>
    </inkml:brush>
  </inkml:definitions>
  <inkml:trace contextRef="#ctx0" brushRef="#br0">11950.000000 16450.000000 690,'28.000000'-46.000000'79,"6.000000"10.000000"-16 ,7.000000 10.000000-13,6.000000 9.000000-15,1.000000 6.000000-9,-3.000000 3.000000-5,-3.000000 3.000000-5,-2.000000 4.000000-4,0.000000 1.000000-6,7.000000 0.000000-4,6.000000 0.000000-6,7.000000 0.000000-5,0.000000 0.000000-2,-2.000000 0.000000 4,-3.000000 0.000000 3,-3.000000 0.000000 3,-4.000000 3.000000-6,-3.000000 6.000000-14,-3.000000 7.000000-14,-2.000000 6.000000-14,-6.000000 3.000000-5,-6.000000 0.000000 2,-6.000000 0.000000 4,-6.000000 0.000000 3</inkml:trace>
</inkml:ink>
</file>

<file path=ppt/ink/ink2126.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9:13"/>
    </inkml:context>
    <inkml:brush xml:id="br0">
      <inkml:brushProperty name="width" value="0.0332085601985455" units="cm"/>
      <inkml:brushProperty name="height" value="0.0332085601985455" units="cm"/>
      <inkml:brushProperty name="color" value="#000000"/>
      <inkml:brushProperty name="ignorePressure" value="0"/>
    </inkml:brush>
  </inkml:definitions>
  <inkml:trace contextRef="#ctx0" brushRef="#br0">11800.000000 17350.000000 662,'-25.000000'21.000000'0,"0.000000"-5.000000"0 ,0.000000-7.000000 0,0.000000-5.000000 0,4.000000-6.000000 5,10.000000-3.000000 11,10.000000-3.000000 11,9.000000-2.000000 10,7.000000-5.000000 3,7.000000-2.000000-4,6.000000-3.000000-4,7.000000-3.000000-4,5.000000 1.000000-3,7.000000 6.000000-2,6.000000 7.000000-1,7.000000 6.000000-2,4.000000 3.000000-5,3.000000 0.000000-6,3.000000 0.000000-6,4.000000 0.000000-8,1.000000 0.000000-1,0.000000 0.000000 3,0.000000 0.000000 2,0.000000 0.000000 3,-2.000000 1.000000-5,-3.000000 4.000000-14,-3.000000 3.000000-14,-2.000000 3.000000-14,-8.000000-1.000000-7,-8.000000-2.000000-1,-10.000000-3.000000-3,-9.000000-3.000000 0</inkml:trace>
</inkml:ink>
</file>

<file path=ppt/ink/ink212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9:14"/>
    </inkml:context>
    <inkml:brush xml:id="br0">
      <inkml:brushProperty name="width" value="0.0320239029824734" units="cm"/>
      <inkml:brushProperty name="height" value="0.0320239029824734" units="cm"/>
      <inkml:brushProperty name="color" value="#000000"/>
      <inkml:brushProperty name="ignorePressure" value="0"/>
    </inkml:brush>
  </inkml:definitions>
  <inkml:trace contextRef="#ctx0" brushRef="#br0">15000.000000 14300.000000 686,'-40.000000'0.000000'70,"23.000000"0.000000"-14 ,22.000000 0.000000-13,22.000000 0.000000-14,8.000000 0.000000-7,-2.000000 0.000000-5,-3.000000 0.000000-3,-3.000000 0.000000-4,2.000000-2.000000-4,10.000000-3.000000-2,10.000000-3.000000-3,9.000000-2.000000-3,1.000000-1.000000-3,-6.000000 3.000000-1,-6.000000 3.000000-2,-6.000000 4.000000-1,-6.000000 2.000000-1,-2.000000 4.000000 0,-3.000000 3.000000 2,-3.000000 3.000000 0,-4.000000 3.000000 0,-3.000000 3.000000 1,-3.000000 3.000000 1,-2.000000 4.000000-1,-5.000000 1.000000 2,-2.000000 0.000000 4,-3.000000 0.000000 2,-3.000000 0.000000 4,-2.000000 1.000000 2,0.000000 4.000000 1,0.000000 3.000000 2,0.000000 3.000000 1,-5.000000 3.000000 1,-9.000000 3.000000 1,-10.000000 3.000000-1,-8.000000 4.000000 0,-6.000000 4.000000 0,1.000000 6.000000-2,-1.000000 7.000000 0,1.000000 6.000000-1,1.000000 3.000000-3,3.000000 0.000000-3,3.000000 0.000000-2,4.000000 0.000000-5,1.000000-2.000000-2,0.000000-3.000000-4,0.000000-3.000000-4,0.000000-2.000000-4,3.000000-5.000000-3,6.000000-2.000000-4,7.000000-3.000000-3,6.000000-3.000000-4,3.000000-6.000000-3,0.000000-5.000000 0,0.000000-7.000000-1,0.000000-5.000000-2</inkml:trace>
</inkml:ink>
</file>

<file path=ppt/ink/ink212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9:14"/>
    </inkml:context>
    <inkml:brush xml:id="br0">
      <inkml:brushProperty name="width" value="0.0347606725990772" units="cm"/>
      <inkml:brushProperty name="height" value="0.0347606725990772" units="cm"/>
      <inkml:brushProperty name="color" value="#000000"/>
      <inkml:brushProperty name="ignorePressure" value="0"/>
    </inkml:brush>
  </inkml:definitions>
  <inkml:trace contextRef="#ctx0" brushRef="#br0">16350.000000 14700.000000 632,'-2.000000'-38.000000'7,"-3.000000"26.000000"14 ,-3.000000 24.000000 13,-2.000000 26.000000 14,-3.000000 12.000000 3,1.000000 0.000000-8,-1.000000 0.000000-8,1.000000 0.000000-8,1.000000-2.000000-6,3.000000-3.000000-3,3.000000-3.000000-3,4.000000-2.000000-4,1.000000-3.000000-2,0.000000 1.000000 0,0.000000-1.000000-1,0.000000 1.000000-2,3.000000-1.000000-1,6.000000 1.000000-7,7.000000-1.000000-4,6.000000 1.000000-5,7.000000-10.000000-4,10.000000-19.000000-2,10.000000-18.000000-4,9.000000-19.000000-2,1.000000-12.000000-1,-6.000000-2.000000 2,-6.000000-3.000000 2,-6.000000-3.000000 2,-7.000000-2.000000 3,-6.000000 0.000000 3,-6.000000 0.000000 2,-6.000000 0.000000 4,-4.000000 0.000000 1,1.000000 0.000000 0,-1.000000 0.000000 1,1.000000 0.000000 0,-4.000000 3.000000 1,-6.000000 6.000000 1,-6.000000 7.000000 0,-6.000000 6.000000 2,-6.000000 4.000000 1,-2.000000 4.000000 1,-3.000000 3.000000 1,-3.000000 3.000000 1,-6.000000 4.000000-2,-5.000000 7.000000-4,-7.000000 6.000000-6,-5.000000 7.000000-5,-3.000000 8.000000-4,4.000000 14.000000-2,3.000000 11.000000-3,3.000000 14.000000-2,4.000000 0.000000-1,7.000000-8.000000 0,6.000000-10.000000-1,7.000000-9.000000 0</inkml:trace>
</inkml:ink>
</file>

<file path=ppt/ink/ink2129.xml><?xml version="1.0" encoding="utf-8"?>
<inkml:ink xmlns:inkml="http://www.w3.org/2003/InkML">
  <annotation type="ScanImages2ExtractSignatures">1</annotation>
  <annotation type="ScanImagesWidth">67240194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9:20"/>
    </inkml:context>
    <inkml:brush xml:id="br0">
      <inkml:brushProperty name="width" value="0.0310513712465763" units="cm"/>
      <inkml:brushProperty name="height" value="0.0310513712465763" units="cm"/>
      <inkml:brushProperty name="color" value="#000000"/>
      <inkml:brushProperty name="ignorePressure" value="0"/>
    </inkml:brush>
  </inkml:definitions>
  <inkml:trace contextRef="#ctx0" brushRef="#br0">13500.000000 17100.000000 708,'-24.000000'-24.000000'2,"4.000000"4.000000"5 ,3.000000 3.000000 4,3.000000 3.000000 5,7.000000 3.000000 3,14.000000 3.000000 4,11.000000 3.000000 2,14.000000 4.000000 4,7.000000 1.000000-1,3.000000 0.000000-3,3.000000 0.000000-3,4.000000 0.000000-4,-3.000000 0.000000-3,-5.000000 0.000000-4,-7.000000 0.000000-4,-5.000000 0.000000-3,-3.000000-2.000000-3,4.000000-3.000000 1,3.000000-3.000000-1,3.000000-2.000000-1,-1.000000-1.000000 1,-2.000000 3.000000 0,-3.000000 3.000000 0,-3.000000 4.000000 0,-1.000000 1.000000 0,4.000000 0.000000 1,3.000000 0.000000-1,3.000000 0.000000 1,1.000000 0.000000-1,1.000000 0.000000 1,-1.000000 0.000000 1,1.000000 0.000000 0,1.000000 0.000000-1,3.000000 0.000000 0,3.000000 0.000000 0,4.000000 0.000000-2,2.000000-2.000000 1,4.000000-3.000000-2,3.000000-3.000000 0,3.000000-2.000000 0,3.000000-3.000000-1,3.000000 1.000000 1,3.000000-1.000000 0,4.000000 1.000000 0,1.000000-1.000000 0,0.000000 1.000000 0,0.000000-1.000000-1,0.000000 1.000000 1,1.000000-3.000000-1,4.000000-2.000000 0,3.000000-3.000000 0,3.000000-3.000000-1,1.000000-2.000000 1,1.000000 0.000000 0,-1.000000 0.000000 1,1.000000 0.000000-1,-4.000000 0.000000 1,-6.000000 0.000000 0,-6.000000 0.000000-1,-6.000000 0.000000 0,-4.000000 1.000000 1,1.000000 4.000000-1,-1.000000 3.000000 1,1.000000 3.000000 1,-1.000000 1.000000-1,1.000000 1.000000 1,-1.000000-1.000000-1,1.000000 1.000000 1,-1.000000 1.000000-1,1.000000 3.000000-1,-1.000000 3.000000 0,1.000000 4.000000-1,-1.000000 1.000000-1,1.000000 0.000000 1,-1.000000 0.000000 1,1.000000 0.000000-1,-1.000000 0.000000 1,1.000000 0.000000 0,-1.000000 0.000000-1,1.000000 0.000000 0,1.000000 0.000000 0,3.000000 0.000000 0,3.000000 0.000000-1,4.000000 0.000000 0,1.000000 1.000000 0,0.000000 4.000000 0,0.000000 3.000000 1,0.000000 3.000000 1,1.000000-1.000000 0,4.000000-2.000000 0,3.000000-3.000000-1,3.000000-3.000000 1,-1.000000-4.000000 0,-2.000000-3.000000 0,-3.000000-3.000000 0,-3.000000-2.000000 0,-2.000000-3.000000 0,0.000000 1.000000 1,0.000000-1.000000 0,0.000000 1.000000 1,1.000000-3.000000-1,4.000000-2.000000-1,3.000000-3.000000 0,3.000000-3.000000 0,-1.000000-1.000000-1,-2.000000 4.000000 0,-3.000000 3.000000 0,-3.000000 3.000000 0,-4.000000 1.000000 0,-3.000000 1.000000 0,-3.000000-1.000000 0,-2.000000 1.000000 0,-3.000000 1.000000 0,1.000000 3.000000-1,-1.000000 3.000000 0,1.000000 4.000000 0,-4.000000-1.000000 0,-6.000000-3.000000-1,-6.000000-3.000000 0,-6.000000-2.000000 0,-6.000000-1.000000 0,-2.000000 3.000000-1,-3.000000 3.000000 1,-3.000000 4.000000 1</inkml:trace>
</inkml:ink>
</file>

<file path=ppt/ink/ink213.xml><?xml version="1.0" encoding="utf-8"?>
<inkml:ink xmlns:inkml="http://www.w3.org/2003/InkML">
  <annotation type="ScanImages2ExtractSignatures">1</annotation>
  <annotation type="ScanImagesWidth">337978545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3:52"/>
    </inkml:context>
    <inkml:brush xml:id="br0">
      <inkml:brushProperty name="width" value="0.0349547863006592" units="cm"/>
      <inkml:brushProperty name="height" value="0.0349547863006592" units="cm"/>
      <inkml:brushProperty name="color" value="#F2395B"/>
      <inkml:brushProperty name="ignorePressure" value="0"/>
    </inkml:brush>
  </inkml:definitions>
  <inkml:trace contextRef="#ctx0" brushRef="#br0">57200.000000 50850.000000 629,'28.000000'-24.000000'16,"6.000000"4.000000"3 ,7.000000 3.000000 3,6.000000 3.000000 4,9.000000 1.000000 1,13.000000 1.000000-3,12.000000-1.000000-1,13.000000 1.000000-3,12.000000-1.000000-2,13.000000 1.000000 0,12.000000-1.000000-2,13.000000 1.000000-1,9.000000-1.000000-1,6.000000 1.000000 1,7.000000-1.000000 0,6.000000 1.000000 0,6.000000 1.000000 0,6.000000 3.000000-1,7.000000 3.000000-1,6.000000 4.000000-2,3.000000 2.000000-2,0.000000 4.000000-4,0.000000 3.000000-4,0.000000 3.000000-4,3.000000 3.000000-4,6.000000 3.000000-3,7.000000 3.000000-3,6.000000 4.000000-3,-1.000000-1.000000-1,-5.000000-3.000000 0,-7.000000-3.000000 2,-5.000000-2.000000 0,-11.000000-5.000000 2,-11.000000-2.000000 3,-14.000000-3.000000 1,-11.000000-3.000000 3,2.000000-2.000000 1,19.000000 0.000000-1,19.000000 0.000000-1,19.000000 0.000000 0,-4.000000-2.000000-2,-24.000000-3.000000 0,-26.000000-3.000000-1,-24.000000-2.000000-1,-9.000000-3.000000 0,10.000000 1.000000-1,10.000000-1.000000 1,9.000000 1.000000 0,-1.000000-1.000000 0,-8.000000 1.000000 1,-10.000000-1.000000 2,-9.000000 1.000000 2,-7.000000 1.000000-1,-3.000000 3.000000 0,-3.000000 3.000000 0,-2.000000 4.000000 0,-1.000000 2.000000-3,3.000000 4.000000-5,3.000000 3.000000-5,4.000000 3.000000-5,-10.000000 1.000000-2,-22.000000 1.000000 5,-22.000000-1.000000 2,-21.000000 1.000000 3</inkml:trace>
</inkml:ink>
</file>

<file path=ppt/ink/ink213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9:23"/>
    </inkml:context>
    <inkml:brush xml:id="br0">
      <inkml:brushProperty name="width" value="0.0293329786509275" units="cm"/>
      <inkml:brushProperty name="height" value="0.0293329786509275" units="cm"/>
      <inkml:brushProperty name="color" value="#000000"/>
      <inkml:brushProperty name="ignorePressure" value="0"/>
    </inkml:brush>
  </inkml:definitions>
  <inkml:trace contextRef="#ctx0" brushRef="#br0">14200.000000 18350.000000 750,'29.000000'-22.000000'4,"10.000000"6.000000"11 ,10.000000 7.000000 10,9.000000 6.000000 9,-1.000000 3.000000 3,-8.000000 0.000000-6,-10.000000 0.000000-5,-9.000000 0.000000-6,-4.000000 1.000000-4,4.000000 4.000000-3,3.000000 3.000000-2,3.000000 3.000000-2,-2.000000 3.000000-4,-6.000000 3.000000-2,-6.000000 3.000000-3,-6.000000 4.000000-2,-6.000000 4.000000-3,-2.000000 6.000000-1,-3.000000 7.000000-1,-3.000000 6.000000 0,-7.000000 3.000000-2,-9.000000 0.000000 0,-10.000000 0.000000 1,-8.000000 0.000000-1,-6.000000-2.000000 0,1.000000-3.000000 2,-1.000000-3.000000 0,1.000000-2.000000 2,-3.000000-1.000000-1,-2.000000 3.000000 1,-3.000000 3.000000-1,-3.000000 4.000000-1,1.000000 1.000000 2,6.000000 0.000000 2,7.000000 0.000000 2,6.000000 0.000000 4,10.000000-7.000000 0,17.000000-11.000000 1,15.000000-14.000000 1,16.000000-11.000000 1,9.000000-11.000000-3,3.000000-5.000000-8,3.000000-7.000000-5,4.000000-5.000000-8,4.000000-4.000000-3,6.000000 0.000000-1,7.000000 0.000000-1,6.000000 0.000000-1,-1.000000-2.000000 0,-5.000000-3.000000-1,-7.000000-3.000000 0,-5.000000-2.000000 0,-9.000000 0.000000 1,-9.000000 7.000000 3,-10.000000 6.000000 5,-8.000000 7.000000 2</inkml:trace>
</inkml:ink>
</file>

<file path=ppt/ink/ink21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9:23"/>
    </inkml:context>
    <inkml:brush xml:id="br0">
      <inkml:brushProperty name="width" value="0.02946887165308" units="cm"/>
      <inkml:brushProperty name="height" value="0.02946887165308" units="cm"/>
      <inkml:brushProperty name="color" value="#000000"/>
      <inkml:brushProperty name="ignorePressure" value="0"/>
    </inkml:brush>
  </inkml:definitions>
  <inkml:trace contextRef="#ctx0" brushRef="#br0">15750.000000 18250.000000 746,'21.000000'-18.000000'5,"-5.000000"17.000000"10 ,-7.000000 15.000000 10,-5.000000 16.000000 11,-9.000000 7.000000 2,-9.000000 1.000000-5,-10.000000-1.000000-5,-8.000000 1.000000-4,-6.000000 2.000000-5,1.000000 7.000000-5,-1.000000 6.000000-4,1.000000 7.000000-5,1.000000 2.000000-3,3.000000 1.000000-3,3.000000-1.000000-1,4.000000 1.000000-2,1.000000-3.000000-3,0.000000-2.000000-3,0.000000-3.000000-3,0.000000-3.000000-3,1.000000-6.000000-3,4.000000-5.000000-4,3.000000-7.000000-3,3.000000-5.000000-3</inkml:trace>
</inkml:ink>
</file>

<file path=ppt/ink/ink21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9:24"/>
    </inkml:context>
    <inkml:brush xml:id="br0">
      <inkml:brushProperty name="width" value="0.03096554428339" units="cm"/>
      <inkml:brushProperty name="height" value="0.03096554428339" units="cm"/>
      <inkml:brushProperty name="color" value="#000000"/>
      <inkml:brushProperty name="ignorePressure" value="0"/>
    </inkml:brush>
  </inkml:definitions>
  <inkml:trace contextRef="#ctx0" brushRef="#br0">15150.000000 18450.000000 710,'26.000000'25.000000'78,"4.000000"0.000000"-18 ,3.000000 0.000000-16,3.000000 0.000000-18,3.000000 4.000000-8,3.000000 10.000000 0,3.000000 10.000000 0,4.000000 9.000000-1,2.000000 2.000000-7,4.000000-2.000000-12,3.000000-3.000000-15,3.000000-3.000000-12,-1.000000-2.000000-11,-2.000000 0.000000-5,-3.000000 0.000000-5,-3.000000 0.000000-7,-7.000000-5.000000 3,-9.000000-9.000000 9,-10.000000-10.000000 10,-8.000000-8.000000 10</inkml:trace>
</inkml:ink>
</file>

<file path=ppt/ink/ink2133.xml><?xml version="1.0" encoding="utf-8"?>
<inkml:ink xmlns:inkml="http://www.w3.org/2003/InkML">
  <annotation type="ScanImages2ExtractSignatures">1</annotation>
  <annotation type="ScanImagesWidth">337986577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9:28"/>
    </inkml:context>
    <inkml:brush xml:id="br0">
      <inkml:brushProperty name="width" value="0.0293237827718258" units="cm"/>
      <inkml:brushProperty name="height" value="0.0293237827718258" units="cm"/>
      <inkml:brushProperty name="color" value="#000000"/>
      <inkml:brushProperty name="ignorePressure" value="0"/>
    </inkml:brush>
  </inkml:definitions>
  <inkml:trace contextRef="#ctx0" brushRef="#br0">16600.000000 18350.000000 750,'-25.000000'-18.000000'15,"0.000000"17.000000"6 ,0.000000 15.000000 7,0.000000 16.000000 7,1.000000 7.000000 0,4.000000 1.000000-5,3.000000-1.000000-5,3.000000 1.000000-5,1.000000-3.000000-5,1.000000-2.000000-3,-1.000000-3.000000-4,1.000000-3.000000-3,4.000000-6.000000-4,9.000000-5.000000-5,10.000000-7.000000-3,10.000000-5.000000-3,4.000000-9.000000-3,0.000000-9.000000 1,0.000000-10.000000 1,0.000000-8.000000 0,0.000000-4.000000 0,0.000000 3.000000-2,0.000000 3.000000-2,0.000000 4.000000-3,-2.000000-1.000000 1,-3.000000-3.000000 2,-3.000000-3.000000 3,-2.000000-2.000000 2,-6.000000-1.000000 2,-6.000000 3.000000 2,-6.000000 3.000000 1,-6.000000 4.000000 2,-7.000000 4.000000 0,-6.000000 6.000000-2,-6.000000 7.000000-3,-6.000000 6.000000-1,-1.000000 4.000000-4,7.000000 4.000000-7,6.000000 3.000000-5,7.000000 3.000000-7</inkml:trace>
</inkml:ink>
</file>

<file path=ppt/ink/ink21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9:28"/>
    </inkml:context>
    <inkml:brush xml:id="br0">
      <inkml:brushProperty name="width" value="0.0245284587144852" units="cm"/>
      <inkml:brushProperty name="height" value="0.0245284587144852" units="cm"/>
      <inkml:brushProperty name="color" value="#000000"/>
      <inkml:brushProperty name="ignorePressure" value="0"/>
    </inkml:brush>
  </inkml:definitions>
  <inkml:trace contextRef="#ctx0" brushRef="#br0">16750.000000 18400.000000 896,'46.000000'3.000000'3,"-5.000000"6.000000"6 ,-7.000000 7.000000 5,-5.000000 6.000000 5,-6.000000 3.000000 2,-3.000000 0.000000-5,-3.000000 0.000000-3,-2.000000 0.000000-5,-3.000000 0.000000-8,1.000000 0.000000-13,-1.000000 0.000000-13,1.000000 0.000000-14</inkml:trace>
</inkml:ink>
</file>

<file path=ppt/ink/ink213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9:28"/>
    </inkml:context>
    <inkml:brush xml:id="br0">
      <inkml:brushProperty name="width" value="0.029363876208663" units="cm"/>
      <inkml:brushProperty name="height" value="0.029363876208663" units="cm"/>
      <inkml:brushProperty name="color" value="#000000"/>
      <inkml:brushProperty name="ignorePressure" value="0"/>
    </inkml:brush>
  </inkml:definitions>
  <inkml:trace contextRef="#ctx0" brushRef="#br0">17350.000000 18150.000000 749,'0.000000'46.000000'42,"0.000000"-5.000000"-7 ,0.000000-7.000000-8,0.000000-5.000000-6,0.000000-4.000000-3,0.000000 0.000000-1,0.000000 0.000000-1,0.000000 0.000000 1,1.000000 0.000000-2,4.000000 0.000000-2,3.000000 0.000000-2,3.000000 0.000000-3,3.000000-4.000000-2,3.000000-5.000000-2,3.000000-7.000000-3,4.000000-5.000000-4,1.000000-9.000000-2,0.000000-9.000000-6,0.000000-10.000000-4,0.000000-8.000000-5,-2.000000-4.000000-1,-3.000000 3.000000 3,-3.000000 3.000000 3,-2.000000 4.000000 2,-5.000000 1.000000 1,-2.000000 0.000000 2,-3.000000 0.000000 1,-3.000000 0.000000 1,-6.000000 3.000000 0,-5.000000 6.000000-2,-7.000000 7.000000-1,-5.000000 6.000000-1</inkml:trace>
</inkml:ink>
</file>

<file path=ppt/ink/ink213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9:29"/>
    </inkml:context>
    <inkml:brush xml:id="br0">
      <inkml:brushProperty name="width" value="0.0295532662421465" units="cm"/>
      <inkml:brushProperty name="height" value="0.0295532662421465" units="cm"/>
      <inkml:brushProperty name="color" value="#000000"/>
      <inkml:brushProperty name="ignorePressure" value="0"/>
    </inkml:brush>
  </inkml:definitions>
  <inkml:trace contextRef="#ctx0" brushRef="#br0">18200.000000 17950.000000 744,'26.000000'-29.000000'-20,"4.000000"-5.000000"13 ,3.000000-7.000000 12,3.000000-5.000000 12,-2.000000-1.000000 6,-6.000000 6.000000-3,-6.000000 7.000000-2,-6.000000 6.000000-1,-6.000000 1.000000-2,-2.000000-3.000000 0,-3.000000-3.000000 0,-3.000000-2.000000 0,-7.000000 0.000000-1,-9.000000 7.000000-1,-10.000000 6.000000-2,-8.000000 7.000000-2,-4.000000 5.000000 0,3.000000 7.000000-2,3.000000 6.000000 0,4.000000 7.000000-2,-1.000000 5.000000 1,-3.000000 7.000000 0,-3.000000 6.000000 1,-2.000000 7.000000 0,0.000000 0.000000 0,7.000000-2.000000-1,6.000000-3.000000-2,7.000000-3.000000-1,4.000000-1.000000-2,3.000000 4.000000 0,3.000000 3.000000-2,4.000000 3.000000-1,8.000000-1.000000-3,17.000000-2.000000-4,15.000000-3.000000-5,16.000000-3.000000-5,4.000000-4.000000-1,-6.000000-3.000000 2,-6.000000-3.000000 2,-6.000000-2.000000 1,-4.000000-3.000000 2,1.000000 1.000000 1,-1.000000-1.000000-1,1.000000 1.000000 1,-4.000000 1.000000 2,-6.000000 3.000000 3,-6.000000 3.000000 2,-6.000000 4.000000 4,-4.000000 4.000000 3,1.000000 6.000000 3,-1.000000 7.000000 3,1.000000 6.000000 3,-3.000000 1.000000 3,-2.000000-3.000000 0,-3.000000-3.000000 0,-3.000000-2.000000 1,-6.000000-3.000000 0,-5.000000 1.000000-2,-7.000000-1.000000-2,-5.000000 1.000000-2,-4.000000-4.000000-1,0.000000-6.000000 0,0.000000-6.000000-2,0.000000-6.000000 0,-2.000000-4.000000-2,-3.000000 1.000000 0,-3.000000-1.000000-1,-2.000000 1.000000-1,-1.000000-1.000000-1,3.000000 1.000000 1,3.000000-1.000000-1,4.000000 1.000000 1,4.000000-9.000000 0,6.000000-15.000000-2,7.000000-15.000000-1,6.000000-16.000000-1,10.000000-12.000000-3,17.000000-5.000000-5,15.000000-7.000000-6,16.000000-5.000000-4,10.000000-6.000000-5,7.000000-3.000000-3,6.000000-3.000000-4,7.000000-2.000000-4,-6.000000 6.000000-2,-15.000000 20.000000 1,-15.000000 18.000000 1,-16.000000 20.000000 1</inkml:trace>
</inkml:ink>
</file>

<file path=ppt/ink/ink213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9:30"/>
    </inkml:context>
    <inkml:brush xml:id="br0">
      <inkml:brushProperty name="width" value="0.0304301027208567" units="cm"/>
      <inkml:brushProperty name="height" value="0.0304301027208567" units="cm"/>
      <inkml:brushProperty name="color" value="#000000"/>
      <inkml:brushProperty name="ignorePressure" value="0"/>
    </inkml:brush>
  </inkml:definitions>
  <inkml:trace contextRef="#ctx0" brushRef="#br0">18100.000000 17700.000000 722,'0.000000'-115.000000'-8,"0.000000"23.000000"5 ,0.000000 22.000000 4,0.000000 22.000000 6,-2.000000 12.000000 1,-3.000000 3.000000 1,-3.000000 3.000000 0,-2.000000 4.000000 1,-5.000000 4.000000-1,-2.000000 6.000000 0,-3.000000 7.000000 0,-3.000000 6.000000 0,-2.000000 3.000000 0,0.000000 0.000000-1,0.000000 0.000000-1,0.000000 0.000000-1,-2.000000 3.000000 1,-3.000000 6.000000 0,-3.000000 7.000000 2,-2.000000 6.000000 0,0.000000 4.000000 0,7.000000 4.000000 1,6.000000 3.000000 1,7.000000 3.000000 0,2.000000 1.000000-1,1.000000 1.000000 0,-1.000000-1.000000-2,1.000000 1.000000 0,1.000000-1.000000-1,3.000000 1.000000-3,3.000000-1.000000-1,4.000000 1.000000-1,7.000000-4.000000-4,13.000000-6.000000-2,12.000000-6.000000-3,13.000000-6.000000-4,2.000000-6.000000-3,-5.000000-2.000000-3,-7.000000-3.000000-4,-5.000000-3.000000-2,-6.000000-6.000000-1,-3.000000-5.000000 3,-3.000000-7.000000 2,-2.000000-5.000000 2,-3.000000 3.000000 10,1.000000 17.000000 14,-1.000000 15.000000 16,1.000000 16.000000 15,-3.000000 12.000000 4,-2.000000 9.000000-5,-3.000000 10.000000-6,-3.000000 10.000000-6,-4.000000 10.000000-7,-3.000000 13.000000-5,-3.000000 12.000000-7,-2.000000 13.000000-6,-6.000000 20.000000-7,-6.000000 28.000000-8,-6.000000 28.000000-8,-6.000000 29.000000-9,1.000000-7.000000-1,9.000000-41.000000 7,10.000000-40.000000 6,10.000000-40.000000 7,0.000000-23.000000-2,-5.000000-3.000000-11,-7.000000-3.000000-11,-5.000000-2.000000-10</inkml:trace>
</inkml:ink>
</file>

<file path=ppt/ink/ink2138.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9:32"/>
    </inkml:context>
    <inkml:brush xml:id="br0">
      <inkml:brushProperty name="width" value="0.0325869880616665" units="cm"/>
      <inkml:brushProperty name="height" value="0.0325869880616665" units="cm"/>
      <inkml:brushProperty name="color" value="#000000"/>
      <inkml:brushProperty name="ignorePressure" value="0"/>
    </inkml:brush>
  </inkml:definitions>
  <inkml:trace contextRef="#ctx0" brushRef="#br0">13900.000000 20300.000000 675,'-38.000000'-2.000000'5,"26.000000"-3.000000"13 ,24.000000-3.000000 11,26.000000-2.000000 12,16.000000-3.000000 3,10.000000 1.000000-8,10.000000-1.000000-7,9.000000 1.000000-7,10.000000-4.000000-4,14.000000-6.000000-3,11.000000-6.000000-1,14.000000-6.000000-3,11.000000-6.000000-1,14.000000-2.000000-2,11.000000-3.000000-2,14.000000-3.000000-1,5.000000-2.000000-1,1.000000 0.000000-1,-1.000000 0.000000 0,1.000000 0.000000 0,-3.000000 3.000000-3,-2.000000 6.000000-1,-3.000000 7.000000-4,-3.000000 6.000000-2,-1.000000 3.000000-2,4.000000 0.000000-1,3.000000 0.000000-1,3.000000 0.000000-1,-2.000000-2.000000-1,-6.000000-3.000000 0,-6.000000-3.000000-1,-6.000000-2.000000-1,-12.000000-1.000000 0,-15.000000 3.000000 0,-15.000000 3.000000 2,-16.000000 4.000000 0,-15.000000 2.000000-1,-11.000000 4.000000-5,-14.000000 3.000000-3,-11.000000 3.000000-5,-15.000000 6.000000-3,-16.000000 9.000000-2,-15.000000 10.000000-1,-15.000000 10.000000-3,-11.000000 2.000000 4,-2.000000-3.000000 6,-3.000000-3.000000 8,-3.000000-2.000000 7</inkml:trace>
</inkml:ink>
</file>

<file path=ppt/ink/ink213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9:33"/>
    </inkml:context>
    <inkml:brush xml:id="br0">
      <inkml:brushProperty name="width" value="0.0322318859398365" units="cm"/>
      <inkml:brushProperty name="height" value="0.0322318859398365" units="cm"/>
      <inkml:brushProperty name="color" value="#000000"/>
      <inkml:brushProperty name="ignorePressure" value="0"/>
    </inkml:brush>
  </inkml:definitions>
  <inkml:trace contextRef="#ctx0" brushRef="#br0">15200.000000 20800.000000 682,'28.000000'-22.000000'69,"6.000000"6.000000"-15 ,7.000000 7.000000-13,6.000000 6.000000-14,4.000000 4.000000-8,4.000000 4.000000-1,3.000000 3.000000-1,3.000000 3.000000-2,-1.000000 3.000000 0,-2.000000 3.000000-2,-3.000000 3.000000-1,-3.000000 4.000000-1,-6.000000 2.000000-4,-5.000000 4.000000-8,-7.000000 3.000000-6,-5.000000 3.000000-7,-6.000000-1.000000-3,-3.000000-2.000000 0,-3.000000-3.000000 1,-2.000000-3.000000 1,-3.000000 1.000000-1,1.000000 6.000000-3,-1.000000 7.000000-2,1.000000 6.000000-3,-4.000000 1.000000-2,-6.000000-3.000000-2,-6.000000-3.000000-2,-6.000000-2.000000-2,-4.000000-6.000000 0,1.000000-6.000000 1,-1.000000-6.000000 2,1.000000-6.000000 1</inkml:trace>
</inkml:ink>
</file>

<file path=ppt/ink/ink2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3:52"/>
    </inkml:context>
    <inkml:brush xml:id="br0">
      <inkml:brushProperty name="width" value="0.0421296693384647" units="cm"/>
      <inkml:brushProperty name="height" value="0.0421296693384647" units="cm"/>
      <inkml:brushProperty name="color" value="#F2395B"/>
      <inkml:brushProperty name="ignorePressure" value="0"/>
    </inkml:brush>
  </inkml:definitions>
  <inkml:trace contextRef="#ctx0" brushRef="#br0">69250.000000 50350.000000 522,'25.000000'-24.000000'63,"0.000000"4.000000"-9 ,0.000000 3.000000-12,0.000000 3.000000-9,0.000000 6.000000-8,0.000000 9.000000-3,0.000000 10.000000-4,0.000000 10.000000-2,1.000000 5.000000-4,4.000000 4.000000 0,3.000000 3.000000-2,3.000000 3.000000-1,-1.000000 1.000000-1,-2.000000 1.000000 0,-3.000000-1.000000-1,-3.000000 1.000000 0,-2.000000-3.000000-1,0.000000-2.000000-1,0.000000-3.000000 0,0.000000-3.000000-2,1.000000-6.000000 0,4.000000-5.000000 1,3.000000-7.000000 0,3.000000-5.000000 1,4.000000-8.000000 0,7.000000-5.000000 2,6.000000-7.000000 1,7.000000-5.000000 1,7.000000-12.000000 1,9.000000-16.000000-1,10.000000-15.000000-1,10.000000-15.000000-1,11.000000-21.000000 0,17.000000-25.000000 1,15.000000-25.000000 0,16.000000-25.000000 0,16.000000-27.000000-6,20.000000-28.000000-11,18.000000-28.000000-12,20.000000-27.000000-12,-14.000000 16.000000-13,-43.000000 63.000000-13,-44.000000 62.000000-13,-43.000000 63.000000-14</inkml:trace>
</inkml:ink>
</file>

<file path=ppt/ink/ink2140.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9:33"/>
    </inkml:context>
    <inkml:brush xml:id="br0">
      <inkml:brushProperty name="width" value="0.0322148166596889" units="cm"/>
      <inkml:brushProperty name="height" value="0.0322148166596889" units="cm"/>
      <inkml:brushProperty name="color" value="#000000"/>
      <inkml:brushProperty name="ignorePressure" value="0"/>
    </inkml:brush>
  </inkml:definitions>
  <inkml:trace contextRef="#ctx0" brushRef="#br0">16550.000000 20250.000000 682,'0.000000'-47.000000'4,"0.000000"6.000000"9 ,0.000000 7.000000 7,0.000000 6.000000 8,-5.000000 13.000000 6,-9.000000 23.000000 4,-10.000000 22.000000 4,-8.000000 22.000000 3,-11.000000 13.000000-3,-8.000000 7.000000-13,-10.000000 6.000000-12,-9.000000 7.000000-11,-9.000000 4.000000-9,-5.000000 3.000000-4,-7.000000 3.000000-3,-5.000000 4.000000-4,-8.000000 5.000000-6,-5.000000 10.000000-9,-7.000000 10.000000-8,-5.000000 9.000000-9,6.000000-8.000000-3,23.000000-25.000000 1,22.000000-25.000000 2,22.000000-25.000000 2</inkml:trace>
</inkml:ink>
</file>

<file path=ppt/ink/ink2141.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2:09"/>
    </inkml:context>
    <inkml:brush xml:id="br0">
      <inkml:brushProperty name="width" value="0.0451361387968063" units="cm"/>
      <inkml:brushProperty name="height" value="0.0451361387968063" units="cm"/>
      <inkml:brushProperty name="color" value="#000000"/>
      <inkml:brushProperty name="ignorePressure" value="0"/>
    </inkml:brush>
  </inkml:definitions>
  <inkml:trace contextRef="#ctx0" brushRef="#br0">86900.000000 7750.000000 487,'95.000000'4.000000'8,"-9.000000"10.000000"17 ,-10.000000 10.000000 16,-8.000000 9.000000 17,-14.000000 4.000000 2,-15.000000 1.000000-15,-15.000000-1.000000-14,-16.000000 1.000000-13,-10.000000 1.000000-9,-3.000000 3.000000-5,-3.000000 3.000000-3,-2.000000 4.000000-5,-9.000000 4.000000-2,-12.000000 6.000000 0,-13.000000 7.000000-1,-12.000000 6.000000 0,-5.000000-1.000000 0,3.000000-5.000000 1,3.000000-7.000000 1,4.000000-5.000000 0,4.000000-9.000000 2,6.000000-9.000000 3,7.000000-10.000000 3,6.000000-8.000000 3,10.000000-6.000000 2,17.000000 1.000000 0,15.000000-1.000000 1,16.000000 1.000000 1,10.000000-3.000000 0,7.000000-2.000000-2,6.000000-3.000000 0,7.000000-3.000000-1,-1.000000-2.000000 0,-6.000000 0.000000-2,-6.000000 0.000000 1,-6.000000 0.000000-1,-6.000000 3.000000 1,-2.000000 6.000000 3,-3.000000 7.000000 3,-3.000000 6.000000 3,-6.000000 4.000000 2,-5.000000 4.000000-1,-7.000000 3.000000 0,-5.000000 3.000000 0,-6.000000 3.000000-1,-3.000000 3.000000-1,-3.000000 3.000000-2,-2.000000 4.000000-2,-8.000000 2.000000-2,-8.000000 4.000000-5,-10.000000 3.000000-5,-9.000000 3.000000-4,-5.000000-1.000000-2,0.000000-2.000000 0,0.000000-3.000000 1,0.000000-3.000000 0,1.000000-6.000000-2,4.000000-5.000000-8,3.000000-7.000000-6,3.000000-5.000000-6,1.000000-9.000000-11,1.000000-9.000000-15,-1.000000-10.000000-13,1.000000-8.000000-15</inkml:trace>
</inkml:ink>
</file>

<file path=ppt/ink/ink214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2:10"/>
    </inkml:context>
    <inkml:brush xml:id="br0">
      <inkml:brushProperty name="width" value="0.040265005081892" units="cm"/>
      <inkml:brushProperty name="height" value="0.040265005081892" units="cm"/>
      <inkml:brushProperty name="color" value="#000000"/>
      <inkml:brushProperty name="ignorePressure" value="0"/>
    </inkml:brush>
  </inkml:definitions>
  <inkml:trace contextRef="#ctx0" brushRef="#br0">88050.000000 7700.000000 546,'51.000000'1.000000'109,"4.000000"4.000000"-22 ,3.000000 3.000000-22,3.000000 3.000000-23,-2.000000 4.000000-13,-6.000000 7.000000-4,-6.000000 6.000000-3,-6.000000 7.000000-4,-7.000000 2.000000-3,-6.000000 1.000000-3,-6.000000-1.000000-2,-6.000000 1.000000-2,-9.000000 7.000000-3,-8.000000 16.000000-1,-10.000000 15.000000-2,-9.000000 17.000000-1,-13.000000 8.000000-3,-16.000000 4.000000 0,-15.000000 3.000000-2,-15.000000 3.000000-2,-9.000000-2.000000 0,1.000000-6.000000 0,-1.000000-6.000000-1,1.000000-6.000000 0,2.000000-9.000000 0,7.000000-8.000000 1,6.000000-10.000000 1,7.000000-9.000000 0,7.000000-9.000000 2,9.000000-5.000000 1,10.000000-7.000000 0,10.000000-5.000000 2,16.000000-11.000000 0,26.000000-11.000000 1,24.000000-14.000000 1,26.000000-11.000000 1,13.000000-11.000000-1,4.000000-5.000000-2,3.000000-7.000000-2,3.000000-5.000000-3,-1.000000-1.000000-3,-2.000000 6.000000-8,-3.000000 7.000000-5,-3.000000 6.000000-7,-6.000000 4.000000-4,-5.000000 4.000000-5,-7.000000 3.000000-4,-5.000000 3.000000-3,-6.000000 3.000000-1,-3.000000 3.000000 4,-3.000000 3.000000 4,-2.000000 4.000000 4,-6.000000-1.000000 4,-6.000000-3.000000 5,-6.000000-3.000000 3,-6.000000-2.000000 4</inkml:trace>
</inkml:ink>
</file>

<file path=ppt/ink/ink2143.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2:10"/>
    </inkml:context>
    <inkml:brush xml:id="br0">
      <inkml:brushProperty name="width" value="0.0504351481795311" units="cm"/>
      <inkml:brushProperty name="height" value="0.0504351481795311" units="cm"/>
      <inkml:brushProperty name="color" value="#000000"/>
      <inkml:brushProperty name="ignorePressure" value="0"/>
    </inkml:brush>
  </inkml:definitions>
  <inkml:trace contextRef="#ctx0" brushRef="#br0">89300.000000 7800.000000 436,'1.000000'-47.000000'2,"4.000000"6.000000"4 ,3.000000 7.000000 5,3.000000 6.000000 4,1.000000 13.000000 9,1.000000 23.000000 13,-1.000000 22.000000 13,1.000000 22.000000 12,-4.000000 16.000000 1,-6.000000 14.000000-11,-6.000000 11.000000-12,-6.000000 14.000000-11,-7.000000 13.000000-6,-6.000000 16.000000 0,-6.000000 15.000000 0,-6.000000 17.000000 0,-4.000000 5.000000-1,1.000000-3.000000-1,-1.000000-3.000000-3,1.000000-2.000000-2,4.000000-8.000000-13,9.000000-8.000000-22,10.000000-10.000000-22,10.000000-9.000000-24,4.000000-16.000000-11,0.000000-22.000000-1,0.000000-22.000000-1,0.000000-21.000000 0</inkml:trace>
</inkml:ink>
</file>

<file path=ppt/ink/ink21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2:10"/>
    </inkml:context>
    <inkml:brush xml:id="br0">
      <inkml:brushProperty name="width" value="0.0372135452926159" units="cm"/>
      <inkml:brushProperty name="height" value="0.0372135452926159" units="cm"/>
      <inkml:brushProperty name="color" value="#000000"/>
      <inkml:brushProperty name="ignorePressure" value="0"/>
    </inkml:brush>
  </inkml:definitions>
  <inkml:trace contextRef="#ctx0" brushRef="#br0">90150.000000 8450.000000 591,'143.000000'-44.000000'132,"-11.000000"13.000000"-32 ,-14.000000 12.000000-33,-11.000000 13.000000-32,-7.000000 4.000000-18,0.000000-3.000000 1,0.000000-3.000000-2,0.000000-2.000000-1,-5.000000-1.000000-6,-9.000000 3.000000-15,-10.000000 3.000000-14,-8.000000 4.000000-14,-11.000000 2.000000-7,-8.000000 4.000000 1,-10.000000 3.000000 2,-9.000000 3.000000 0</inkml:trace>
</inkml:ink>
</file>

<file path=ppt/ink/ink21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2:11"/>
    </inkml:context>
    <inkml:brush xml:id="br0">
      <inkml:brushProperty name="width" value="0.0419696196913719" units="cm"/>
      <inkml:brushProperty name="height" value="0.0419696196913719" units="cm"/>
      <inkml:brushProperty name="color" value="#000000"/>
      <inkml:brushProperty name="ignorePressure" value="0"/>
    </inkml:brush>
  </inkml:definitions>
  <inkml:trace contextRef="#ctx0" brushRef="#br0">91000.000000 7700.000000 524,'-47.000000'-22.000000'4,"6.000000"6.000000"7 ,7.000000 7.000000 9,6.000000 6.000000 8,6.000000 7.000000 4,6.000000 10.000000 4,7.000000 10.000000 2,6.000000 9.000000 2,1.000000 12.000000 1,-3.000000 16.000000-5,-3.000000 15.000000-3,-2.000000 17.000000-3,-3.000000 11.000000-4,1.000000 10.000000-2,-1.000000 10.000000-2,1.000000 9.000000-2,-3.000000 4.000000-4,-2.000000 1.000000-5,-3.000000-1.000000-5,-3.000000 1.000000-4,-1.000000-6.000000-8,4.000000-8.000000-9,3.000000-10.000000-8,3.000000-9.000000-10,1.000000-10.000000-8,1.000000-9.000000-9,-1.000000-10.000000-8,1.000000-8.000000-8</inkml:trace>
</inkml:ink>
</file>

<file path=ppt/ink/ink214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2:11"/>
    </inkml:context>
    <inkml:brush xml:id="br0">
      <inkml:brushProperty name="width" value="0.0384010970592499" units="cm"/>
      <inkml:brushProperty name="height" value="0.0384010970592499" units="cm"/>
      <inkml:brushProperty name="color" value="#000000"/>
      <inkml:brushProperty name="ignorePressure" value="0"/>
    </inkml:brush>
  </inkml:definitions>
  <inkml:trace contextRef="#ctx0" brushRef="#br0">92200.000000 7500.000000 572,'26.000000'-66.000000'0,"4.000000"19.000000"0 ,3.000000 19.000000 0,3.000000 19.000000 0,-2.000000 12.000000 11,-6.000000 6.000000 22,-6.000000 7.000000 21,-6.000000 6.000000 22,-6.000000 7.000000 2,-2.000000 10.000000-17,-3.000000 10.000000-16,-3.000000 9.000000-16,-7.000000 4.000000-12,-9.000000 1.000000-4,-10.000000-1.000000-5,-8.000000 1.000000-6,-4.000000-3.000000-3,3.000000-2.000000-3,3.000000-3.000000-4,4.000000-3.000000-3,4.000000-4.000000-2,6.000000-3.000000 0,7.000000-3.000000 0,6.000000-2.000000 1,7.000000 0.000000 1,10.000000 7.000000 3,10.000000 6.000000 3,9.000000 7.000000 3,2.000000-1.000000 2,-2.000000-6.000000-1,-3.000000-6.000000 1,-3.000000-6.000000-1,-6.000000-2.000000 0,-5.000000 3.000000 0,-7.000000 3.000000 1,-5.000000 4.000000 0,-11.000000 2.000000-1,-11.000000 4.000000 1,-14.000000 3.000000 0,-11.000000 3.000000 0,-7.000000-2.000000-1,0.000000-6.000000 1,0.000000-6.000000-1,0.000000-6.000000 0,1.000000-6.000000-3,4.000000-2.000000-6,3.000000-3.000000-7,3.000000-3.000000-6,6.000000-9.000000-9,9.000000-11.000000-10,10.000000-14.000000-12,10.000000-11.000000-10</inkml:trace>
</inkml:ink>
</file>

<file path=ppt/ink/ink214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2:11"/>
    </inkml:context>
    <inkml:brush xml:id="br0">
      <inkml:brushProperty name="width" value="0.0510553307831287" units="cm"/>
      <inkml:brushProperty name="height" value="0.0510553307831287" units="cm"/>
      <inkml:brushProperty name="color" value="#000000"/>
      <inkml:brushProperty name="ignorePressure" value="0"/>
    </inkml:brush>
  </inkml:definitions>
  <inkml:trace contextRef="#ctx0" brushRef="#br0">93500.000000 7350.000000 430,'-22.000000'96.000000'128,"6.000000"-5.000000"-28 ,7.000000-7.000000-27,6.000000-5.000000-27,3.000000-3.000000-14,0.000000 4.000000-4,0.000000 3.000000-2,0.000000 3.000000-4,0.000000 1.000000-1,0.000000 1.000000-3,0.000000-1.000000-2,0.000000 1.000000-1,0.000000-1.000000-3,0.000000 1.000000-2,0.000000-1.000000-1,0.000000 1.000000-2,0.000000-6.000000-2,0.000000-8.000000-4,0.000000-10.000000-2,0.000000-9.000000-3,-5.000000-7.000000-3,-9.000000-3.000000-5,-10.000000-3.000000-3,-8.000000-2.000000-5,-8.000000-8.000000-2,-2.000000-8.000000-1,-3.000000-10.000000-3,-3.000000-9.000000 0,-6.000000-7.000000-3,-5.000000-3.000000-4,-7.000000-3.000000-3,-5.000000-2.000000-3,-1.000000-9.000000-1,6.000000-12.000000 1,7.000000-13.000000 1,6.000000-12.000000 1,7.000000-2.000000 4,10.000000 9.000000 5,10.000000 10.000000 7,9.000000 10.000000 6,4.000000 2.000000 2,1.000000-3.000000-2,-1.000000-3.000000-3,1.000000-2.000000-2</inkml:trace>
</inkml:ink>
</file>

<file path=ppt/ink/ink21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2:12"/>
    </inkml:context>
    <inkml:brush xml:id="br0">
      <inkml:brushProperty name="width" value="0.0355017520487309" units="cm"/>
      <inkml:brushProperty name="height" value="0.0355017520487309" units="cm"/>
      <inkml:brushProperty name="color" value="#000000"/>
      <inkml:brushProperty name="ignorePressure" value="0"/>
    </inkml:brush>
  </inkml:definitions>
  <inkml:trace contextRef="#ctx0" brushRef="#br0">93500.000000 7350.000000 619,'95.000000'-69.000000'9,"-9.000000"13.000000"17 ,-10.000000 12.000000 17,-8.000000 13.000000 17,-8.000000 9.000000 5,-2.000000 6.000000-10,-3.000000 7.000000-8,-3.000000 6.000000-9,-4.000000 4.000000-12,-3.000000 4.000000-14,-3.000000 3.000000-15,-2.000000 3.000000-13,-6.000000 6.000000-10,-6.000000 9.000000-3,-6.000000 10.000000-4,-6.000000 10.000000-4,-6.000000 0.000000-5,-2.000000-5.000000-5,-3.000000-7.000000-6,-3.000000-5.000000-6</inkml:trace>
</inkml:ink>
</file>

<file path=ppt/ink/ink21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2:12"/>
    </inkml:context>
    <inkml:brush xml:id="br0">
      <inkml:brushProperty name="width" value="0.0383339934051037" units="cm"/>
      <inkml:brushProperty name="height" value="0.0383339934051037" units="cm"/>
      <inkml:brushProperty name="color" value="#000000"/>
      <inkml:brushProperty name="ignorePressure" value="0"/>
    </inkml:brush>
  </inkml:definitions>
  <inkml:trace contextRef="#ctx0" brushRef="#br0">94250.000000 8500.000000 573,'4.000000'50.000000'12,"10.000000"0.000000"22 ,10.000000 0.000000 22,9.000000 0.000000 23,2.000000-4.000000 5,-2.000000-5.000000-16,-3.000000-7.000000-14,-3.000000-5.000000-15</inkml:trace>
</inkml:ink>
</file>

<file path=ppt/ink/ink2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4:01"/>
    </inkml:context>
    <inkml:brush xml:id="br0">
      <inkml:brushProperty name="width" value="0.0369807742536068" units="cm"/>
      <inkml:brushProperty name="height" value="0.0369807742536068" units="cm"/>
      <inkml:brushProperty name="color" value="#00BFF3"/>
      <inkml:brushProperty name="ignorePressure" value="0"/>
    </inkml:brush>
  </inkml:definitions>
  <inkml:trace contextRef="#ctx0" brushRef="#br0">75400.000000 50050.000000 594,'18.000000'-21.000000'88,"-11.000000"10.000000"-14 ,-14.000000 10.000000-14,-11.000000 9.000000-15,-11.000000 7.000000-9,-5.000000 7.000000-4,-7.000000 6.000000-6,-5.000000 7.000000-4,-8.000000 2.000000-7,-5.000000 1.000000-7,-7.000000-1.000000-9,-5.000000 1.000000-9,0.000000-3.000000-2,10.000000-2.000000 2,10.000000-3.000000 1,9.000000-3.000000 1,6.000000-4.000000 2,3.000000-3.000000 0,3.000000-3.000000-1,4.000000-2.000000 1,1.000000-3.000000-2,0.000000 1.000000-3,0.000000-1.000000-3,0.000000 1.000000-2,9.000000-4.000000-10,19.000000-6.000000-14,19.000000-6.000000-15,19.000000-6.000000-15,5.000000-4.000000 0,-5.000000 1.000000 16,-7.000000-1.000000 15,-5.000000 1.000000 15,-4.000000-1.000000 10,0.000000 1.000000 3,0.000000-1.000000 3,0.000000 1.000000 3</inkml:trace>
</inkml:ink>
</file>

<file path=ppt/ink/ink215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2:13"/>
    </inkml:context>
    <inkml:brush xml:id="br0">
      <inkml:brushProperty name="width" value="0.0494666136801243" units="cm"/>
      <inkml:brushProperty name="height" value="0.0494666136801243" units="cm"/>
      <inkml:brushProperty name="color" value="#000000"/>
      <inkml:brushProperty name="ignorePressure" value="0"/>
    </inkml:brush>
  </inkml:definitions>
  <inkml:trace contextRef="#ctx0" brushRef="#br0">95500.000000 7100.000000 444,'-22.000000'120.000000'128,"6.000000"-9.000000"-26 ,7.000000-10.000000-28,6.000000-8.000000-26,3.000000-8.000000-15,0.000000-2.000000-2,0.000000-3.000000-1,0.000000-3.000000-3,0.000000-2.000000-3,0.000000 0.000000-5,0.000000 0.000000-6,0.000000 0.000000-6,1.000000 0.000000-2,4.000000 0.000000-2,3.000000 0.000000 1,3.000000 0.000000-2,-1.000000-2.000000 0,-2.000000-3.000000 0,-3.000000-3.000000-1,-3.000000-2.000000-1,-6.000000-3.000000-2,-5.000000 1.000000-7,-7.000000-1.000000-7,-5.000000 1.000000-6,-8.000000-6.000000-3,-5.000000-8.000000 1,-7.000000-10.000000 1,-5.000000-9.000000 2,-4.000000-7.000000-1,0.000000-3.000000 1,0.000000-3.000000-1,0.000000-2.000000 0,0.000000-5.000000 1,0.000000-2.000000 2,0.000000-3.000000 2,0.000000-3.000000 2,1.000000-4.000000-6,4.000000-3.000000-13,3.000000-3.000000-13,3.000000-2.000000-13</inkml:trace>
</inkml:ink>
</file>

<file path=ppt/ink/ink21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2:13"/>
    </inkml:context>
    <inkml:brush xml:id="br0">
      <inkml:brushProperty name="width" value="0.0324459113180637" units="cm"/>
      <inkml:brushProperty name="height" value="0.0324459113180637" units="cm"/>
      <inkml:brushProperty name="color" value="#000000"/>
      <inkml:brushProperty name="ignorePressure" value="0"/>
    </inkml:brush>
  </inkml:definitions>
  <inkml:trace contextRef="#ctx0" brushRef="#br0">95600.000000 7250.000000 678,'28.000000'-27.000000'3,"6.000000"-3.000000"9 ,7.000000-3.000000 7,6.000000-2.000000 8,7.000000 0.000000 7,10.000000 7.000000 3,10.000000 6.000000 6,9.000000 7.000000 4,1.000000 4.000000-4,-6.000000 3.000000-12,-6.000000 3.000000-12,-6.000000 4.000000-12,-7.000000 5.000000-12,-6.000000 10.000000-10,-6.000000 10.000000-11,-6.000000 9.000000-9,-7.000000 2.000000-9,-6.000000-2.000000-6,-6.000000-3.000000-6,-6.000000-3.000000-6</inkml:trace>
</inkml:ink>
</file>

<file path=ppt/ink/ink215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2:13"/>
    </inkml:context>
    <inkml:brush xml:id="br0">
      <inkml:brushProperty name="width" value="0.0486473590135574" units="cm"/>
      <inkml:brushProperty name="height" value="0.0486473590135574" units="cm"/>
      <inkml:brushProperty name="color" value="#000000"/>
      <inkml:brushProperty name="ignorePressure" value="0"/>
    </inkml:brush>
  </inkml:definitions>
  <inkml:trace contextRef="#ctx0" brushRef="#br0">96950.000000 7200.000000 452,'28.000000'-22.000000'7,"6.000000"6.000000"16 ,7.000000 7.000000 15,6.000000 6.000000 15,6.000000 7.000000 6,6.000000 10.000000-5,7.000000 10.000000-4,6.000000 9.000000-5,3.000000 9.000000-4,0.000000 9.000000-5,0.000000 10.000000-3,0.000000 10.000000-4,-2.000000 5.000000-5,-3.000000 4.000000-4,-3.000000 3.000000-5,-2.000000 3.000000-4,-6.000000 1.000000-5,-6.000000 1.000000-2,-6.000000-1.000000-5,-6.000000 1.000000-2,-9.000000-1.000000-7,-8.000000 1.000000-9,-10.000000-1.000000-9,-9.000000 1.000000-9,-12.000000-4.000000-6,-11.000000-6.000000-2,-14.000000-6.000000-4,-11.000000-6.000000-2,-4.000000-10.000000 2,6.000000-12.000000 8,7.000000-13.000000 8,6.000000-12.000000 7,3.000000-7.000000 3,0.000000 1.000000-4,0.000000-1.000000-4,0.000000 1.000000-3</inkml:trace>
</inkml:ink>
</file>

<file path=ppt/ink/ink2153.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2:13"/>
    </inkml:context>
    <inkml:brush xml:id="br0">
      <inkml:brushProperty name="width" value="0.0541361086070538" units="cm"/>
      <inkml:brushProperty name="height" value="0.0541361086070538" units="cm"/>
      <inkml:brushProperty name="color" value="#000000"/>
      <inkml:brushProperty name="ignorePressure" value="0"/>
    </inkml:brush>
  </inkml:definitions>
  <inkml:trace contextRef="#ctx0" brushRef="#br0">98450.000000 6650.000000 406,'14.000000'-52.000000'15,"-22.000000"47.000000"29 ,-22.000000 47.000000 30,-21.000000 48.000000 29,-17.000000 27.000000 5,-8.000000 9.000000-22,-10.000000 10.000000-20,-9.000000 10.000000-22,-15.000000 11.000000-16,-18.000000 17.000000-10,-19.000000 15.000000-10,-18.000000 16.000000-11,-6.000000 5.000000-10,10.000000-2.000000-10,10.000000-3.000000-11,9.000000-3.000000-9,17.000000-21.000000-11,25.000000-37.000000-13,25.000000-38.000000-11,25.000000-37.000000-12</inkml:trace>
</inkml:ink>
</file>

<file path=ppt/ink/ink21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2:14"/>
    </inkml:context>
    <inkml:brush xml:id="br0">
      <inkml:brushProperty name="width" value="0.050570622086525" units="cm"/>
      <inkml:brushProperty name="height" value="0.050570622086525" units="cm"/>
      <inkml:brushProperty name="color" value="#F2395B"/>
      <inkml:brushProperty name="ignorePressure" value="0"/>
    </inkml:brush>
  </inkml:definitions>
  <inkml:trace contextRef="#ctx0" brushRef="#br0">5600.000000 23850.000000 435,'26.000000'45.000000'134,"4.000000"-9.000000"-28 ,3.000000-10.000000-29,3.000000-8.000000-29,3.000000-8.000000-17,3.000000-2.000000-4,3.000000-3.000000-5,4.000000-3.000000-5,1.000000-2.000000-3,0.000000 0.000000-1,0.000000 0.000000-1,0.000000 0.000000-1,1.000000 1.000000-1,4.000000 4.000000 0,3.000000 3.000000 0,3.000000 3.000000 0,1.000000-1.000000-2,1.000000-2.000000-4,-1.000000-3.000000-3,1.000000-3.000000-5,-3.000000-2.000000-2,-2.000000 0.000000-2,-3.000000 0.000000-1,-3.000000 0.000000-2,-2.000000 0.000000-3,0.000000 0.000000-2,0.000000 0.000000-4,0.000000 0.000000-2</inkml:trace>
</inkml:ink>
</file>

<file path=ppt/ink/ink21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2:15"/>
    </inkml:context>
    <inkml:brush xml:id="br0">
      <inkml:brushProperty name="width" value="0.0487214252352715" units="cm"/>
      <inkml:brushProperty name="height" value="0.0487214252352715" units="cm"/>
      <inkml:brushProperty name="color" value="#F2395B"/>
      <inkml:brushProperty name="ignorePressure" value="0"/>
    </inkml:brush>
  </inkml:definitions>
  <inkml:trace contextRef="#ctx0" brushRef="#br0">5500.000000 25200.000000 451,'-63.000000'21.000000'9,"26.000000"-5.000000"19 ,24.000000-7.000000 18,26.000000-5.000000 19,16.000000-4.000000 4,10.000000 0.000000-10,10.000000 0.000000-11,9.000000 0.000000-11,4.000000 0.000000-6,1.000000 0.000000-4,-1.000000 0.000000-2,1.000000 0.000000-4,1.000000 1.000000-2,3.000000 4.000000-3,3.000000 3.000000-2,4.000000 3.000000-3,1.000000-1.000000-2,0.000000-2.000000-2,0.000000-3.000000-2,0.000000-3.000000-3,-4.000000-2.000000-2,-5.000000 0.000000-3,-7.000000 0.000000-4,-5.000000 0.000000-4,-6.000000 0.000000-1,-3.000000 0.000000-2,-3.000000 0.000000 0,-2.000000 0.000000 0</inkml:trace>
</inkml:ink>
</file>

<file path=ppt/ink/ink21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2:16"/>
    </inkml:context>
    <inkml:brush xml:id="br0">
      <inkml:brushProperty name="width" value="0.0456053428351879" units="cm"/>
      <inkml:brushProperty name="height" value="0.0456053428351879" units="cm"/>
      <inkml:brushProperty name="color" value="#F2395B"/>
      <inkml:brushProperty name="ignorePressure" value="0"/>
    </inkml:brush>
  </inkml:definitions>
  <inkml:trace contextRef="#ctx0" brushRef="#br0">7600.000000 24050.000000 482,'-40.000000'-2.000000'28,"23.000000"-3.000000"9 ,22.000000-3.000000 9,22.000000-2.000000 9,10.000000 0.000000 0,1.000000 7.000000-9,-1.000000 6.000000-9,1.000000 7.000000-9,-3.000000 5.000000-6,-2.000000 7.000000-3,-3.000000 6.000000-4,-3.000000 7.000000-2,-4.000000 2.000000-4,-3.000000 1.000000-4,-3.000000-1.000000-3,-2.000000 1.000000-3,-6.000000 2.000000-3,-6.000000 7.000000-3,-6.000000 6.000000-4,-6.000000 7.000000-2,-9.000000 4.000000-1,-8.000000 3.000000 1,-10.000000 3.000000 0,-9.000000 4.000000 2,-5.000000-3.000000 0,0.000000-5.000000-2,0.000000-7.000000-1,0.000000-5.000000-1,1.000000-8.000000 0,4.000000-5.000000 2,3.000000-7.000000 2,3.000000-5.000000 1,12.000000-6.000000 9,22.000000-3.000000 13,22.000000-3.000000 13,23.000000-2.000000 14,10.000000-5.000000 4,0.000000-2.000000-7,0.000000-3.000000-6,0.000000-3.000000-7,-2.000000 2.000000-4,-3.000000 10.000000-4,-3.000000 10.000000-2,-2.000000 9.000000-4,-6.000000 4.000000-2,-6.000000 1.000000-1,-6.000000-1.000000-1,-6.000000 1.000000-1,-6.000000-1.000000-1,-2.000000 1.000000-1,-3.000000-1.000000-3,-3.000000 1.000000-1,-6.000000 1.000000-2,-5.000000 3.000000 0,-7.000000 3.000000-2,-5.000000 4.000000 0,-6.000000 1.000000-1,-3.000000 0.000000-1,-3.000000 0.000000-2,-2.000000 0.000000 0,-3.000000-4.000000-1,1.000000-5.000000-1,-1.000000-7.000000 2,1.000000-5.000000-1,-3.000000-6.000000-3,-2.000000-3.000000-4,-3.000000-3.000000-6,-3.000000-2.000000-5,2.000000-8.000000-6,10.000000-8.000000-7,10.000000-10.000000-6,9.000000-9.000000-7,6.000000-5.000000 0,3.000000 0.000000 7,3.000000 0.000000 8,4.000000 0.000000 6</inkml:trace>
</inkml:ink>
</file>

<file path=ppt/ink/ink215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2:16"/>
    </inkml:context>
    <inkml:brush xml:id="br0">
      <inkml:brushProperty name="width" value="0.0412404648959637" units="cm"/>
      <inkml:brushProperty name="height" value="0.0412404648959637" units="cm"/>
      <inkml:brushProperty name="color" value="#F2395B"/>
      <inkml:brushProperty name="ignorePressure" value="0"/>
    </inkml:brush>
  </inkml:definitions>
  <inkml:trace contextRef="#ctx0" brushRef="#br0">8300.000000 24350.000000 533,'93.000000'-22.000000'87,"-11.000000"6.000000"-13 ,-14.000000 7.000000-12,-11.000000 6.000000-13,-11.000000 6.000000-9,-5.000000 6.000000-6,-7.000000 7.000000-6,-5.000000 6.000000-6,-6.000000 6.000000-4,-3.000000 6.000000-5,-3.000000 7.000000-2,-2.000000 6.000000-5,-8.000000 6.000000-1,-8.000000 6.000000 0,-10.000000 7.000000 0,-9.000000 6.000000 0,-9.000000 6.000000-2,-5.000000 6.000000-6,-7.000000 7.000000-6,-5.000000 6.000000-4,-6.000000-1.000000-4,-3.000000-5.000000-2,-3.000000-7.000000-1,-2.000000-5.000000-2,-1.000000-9.000000 1,3.000000-9.000000 1,3.000000-10.000000 4,4.000000-8.000000 1,5.000000-8.000000 4,10.000000-2.000000 3,10.000000-3.000000 3,9.000000-3.000000 5,13.000000-7.000000 6,20.000000-9.000000 10,18.000000-10.000000 10,20.000000-8.000000 11,11.000000-6.000000 1,7.000000 1.000000-10,6.000000-1.000000-9,7.000000 1.000000-8,-3.000000 1.000000-9,-8.000000 3.000000-7,-10.000000 3.000000-7,-9.000000 4.000000-7,-7.000000 1.000000-8,-3.000000 0.000000-6,-3.000000 0.000000-7,-2.000000 0.000000-6,-3.000000-2.000000-5,1.000000-3.000000 1,-1.000000-3.000000-1,1.000000-2.000000 0,-4.000000-3.000000 4,-6.000000 1.000000 8,-6.000000-1.000000 8,-6.000000 1.000000 8</inkml:trace>
</inkml:ink>
</file>

<file path=ppt/ink/ink2158.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2:16"/>
    </inkml:context>
    <inkml:brush xml:id="br0">
      <inkml:brushProperty name="width" value="0.050386518239975" units="cm"/>
      <inkml:brushProperty name="height" value="0.050386518239975" units="cm"/>
      <inkml:brushProperty name="color" value="#F2395B"/>
      <inkml:brushProperty name="ignorePressure" value="0"/>
    </inkml:brush>
  </inkml:definitions>
  <inkml:trace contextRef="#ctx0" brushRef="#br0">9450.000000 24150.000000 436,'1.000000'-33.000000'44,"4.000000"34.000000"13 ,3.000000 35.000000 15,3.000000 35.000000 14,-2.000000 19.000000-2,-6.000000 7.000000-15,-6.000000 6.000000-16,-6.000000 7.000000-16,-4.000000 5.000000-12,1.000000 7.000000-6,-1.000000 6.000000-7,1.000000 7.000000-7,-1.000000 5.000000-4,1.000000 7.000000-3,-1.000000 6.000000-3,1.000000 7.000000-2,-3.000000 2.000000-7,-2.000000 1.000000-12,-3.000000-1.000000-11,-3.000000 1.000000-13,1.000000-13.000000-3,6.000000-25.000000 2,7.000000-25.000000 3,6.000000-25.000000 3,3.000000-16.000000 1,0.000000-6.000000-2,0.000000-6.000000-1,0.000000-6.000000-1</inkml:trace>
</inkml:ink>
</file>

<file path=ppt/ink/ink2159.xml><?xml version="1.0" encoding="utf-8"?>
<inkml:ink xmlns:inkml="http://www.w3.org/2003/InkML">
  <annotation type="ScanImages2ExtractSignatures">1</annotation>
  <annotation type="ScanImagesWidth">872426752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2:17"/>
    </inkml:context>
    <inkml:brush xml:id="br0">
      <inkml:brushProperty name="width" value="0.0296309906989336" units="cm"/>
      <inkml:brushProperty name="height" value="0.0296309906989336" units="cm"/>
      <inkml:brushProperty name="color" value="#F2395B"/>
      <inkml:brushProperty name="ignorePressure" value="0"/>
    </inkml:brush>
  </inkml:definitions>
  <inkml:trace contextRef="#ctx0" brushRef="#br0">9850.000000 24950.000000 742,'-36.000000'0.000000'5,"28.000000"0.000000"8 ,28.000000 0.000000 10,29.000000 0.000000 9,15.000000 1.000000 1,3.000000 4.000000-3,3.000000 3.000000-5,4.000000 3.000000-5,1.000000-1.000000-3,0.000000-2.000000 0,0.000000-3.000000 0,0.000000-3.000000 0,0.000000 1.000000-8,0.000000 6.000000-16,0.000000 7.000000-14,0.000000 6.000000-15,-5.000000 1.000000-6,-9.000000-3.000000 5,-10.000000-3.000000 5,-8.000000-2.000000 4,-9.000000-3.000000 1,-6.000000 1.000000-3,-6.000000-1.000000-2,-6.000000 1.000000-4</inkml:trace>
</inkml:ink>
</file>

<file path=ppt/ink/ink2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4:01"/>
    </inkml:context>
    <inkml:brush xml:id="br0">
      <inkml:brushProperty name="width" value="0.0447919778525829" units="cm"/>
      <inkml:brushProperty name="height" value="0.0447919778525829" units="cm"/>
      <inkml:brushProperty name="color" value="#00BFF3"/>
      <inkml:brushProperty name="ignorePressure" value="0"/>
    </inkml:brush>
  </inkml:definitions>
  <inkml:trace contextRef="#ctx0" brushRef="#br0">75150.000000 50150.000000 491,'25.000000'-24.000000'26,"0.000000"4.000000"-3 ,0.000000 3.000000-2,0.000000 3.000000-3,0.000000 4.000000-1,0.000000 7.000000-1,0.000000 6.000000 0,0.000000 7.000000-1,1.000000 5.000000 1,4.000000 7.000000 1,3.000000 6.000000 2,3.000000 7.000000 3,1.000000 2.000000-1,1.000000 1.000000-2,-1.000000-1.000000-2,1.000000 1.000000-2,-1.000000-3.000000-1,1.000000-2.000000-4,-1.000000-3.000000-1,1.000000-3.000000-4,1.000000-2.000000-1,3.000000 0.000000-2,3.000000 0.000000-3,4.000000 0.000000-1,-1.000000-2.000000-2,-3.000000-3.000000-3,-3.000000-3.000000-2,-2.000000-2.000000-1,-5.000000-1.000000-2,-2.000000 3.000000 0,-3.000000 3.000000 0,-3.000000 4.000000-1,-4.000000 1.000000 6,-3.000000 0.000000 10,-3.000000 0.000000 9,-2.000000 0.000000 11,-5.000000 3.000000 4,-2.000000 6.000000-1,-3.000000 7.000000-2,-3.000000 6.000000-2,-2.000000 3.000000-1,0.000000 0.000000-1,0.000000 0.000000-2,0.000000 0.000000-1,0.000000 1.000000-3,0.000000 4.000000-2,0.000000 3.000000-4,0.000000 3.000000-2,0.000000 4.000000-3,0.000000 7.000000-5,0.000000 6.000000-3,0.000000 7.000000-3,0.000000 2.000000-4,0.000000 1.000000-2,0.000000-1.000000-4,0.000000 1.000000-2,0.000000-7.000000-2,0.000000-12.000000-1,0.000000-13.000000-2,0.000000-12.000000-1,-2.000000-2.000000-3,-3.000000 9.000000-4,-3.000000 10.000000-5,-2.000000 10.000000-5,-3.000000-3.000000 0,1.000000-11.000000 3,-1.000000-14.000000 3,1.000000-11.000000 3</inkml:trace>
</inkml:ink>
</file>

<file path=ppt/ink/ink2160.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2:17"/>
    </inkml:context>
    <inkml:brush xml:id="br0">
      <inkml:brushProperty name="width" value="0.0348921827971935" units="cm"/>
      <inkml:brushProperty name="height" value="0.0348921827971935" units="cm"/>
      <inkml:brushProperty name="color" value="#F2395B"/>
      <inkml:brushProperty name="ignorePressure" value="0"/>
    </inkml:brush>
  </inkml:definitions>
  <inkml:trace contextRef="#ctx0" brushRef="#br0">10700.000000 24250.000000 630,'-68.000000'-21.000000'-39,"17.000000"10.000000"27 ,15.000000 10.000000 28,16.000000 9.000000 29,9.000000 12.000000 10,3.000000 16.000000-4,3.000000 15.000000-7,4.000000 17.000000-5,-1.000000 10.000000-5,-3.000000 6.000000-3,-3.000000 7.000000-3,-2.000000 6.000000-3,-1.000000 9.000000-4,3.000000 13.000000-6,3.000000 12.000000-4,4.000000 13.000000-6,1.000000 4.000000-9,0.000000-3.000000-14,0.000000-3.000000-14,0.000000-2.000000-14,0.000000-9.000000-5,0.000000-12.000000 4,0.000000-13.000000 6,0.000000-12.000000 5</inkml:trace>
</inkml:ink>
</file>

<file path=ppt/ink/ink2161.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2:17"/>
    </inkml:context>
    <inkml:brush xml:id="br0">
      <inkml:brushProperty name="width" value="0.0301880463957787" units="cm"/>
      <inkml:brushProperty name="height" value="0.0301880463957787" units="cm"/>
      <inkml:brushProperty name="color" value="#F2395B"/>
      <inkml:brushProperty name="ignorePressure" value="0"/>
    </inkml:brush>
  </inkml:definitions>
  <inkml:trace contextRef="#ctx0" brushRef="#br0">11600.000000 24200.000000 728,'25.000000'-22.000000'2,"0.000000"6.000000"1 ,0.000000 7.000000 3,0.000000 6.000000 3,0.000000 6.000000 6,0.000000 6.000000 8,0.000000 7.000000 10,0.000000 6.000000 10,-4.000000 6.000000 0,-5.000000 6.000000-8,-7.000000 7.000000-7,-5.000000 6.000000-7,-9.000000 7.000000-10,-9.000000 10.000000-12,-10.000000 10.000000-11,-8.000000 9.000000-12,-4.000000 2.000000-4,3.000000-2.000000 1,3.000000-3.000000 3,4.000000-3.000000 1,2.000000-6.000000 1,4.000000-5.000000 1,3.000000-7.000000 0,3.000000-5.000000 0,3.000000-6.000000 2,3.000000-3.000000 3,3.000000-3.000000 4,4.000000-2.000000 3,4.000000-6.000000 5,6.000000-6.000000 3,7.000000-6.000000 3,6.000000-6.000000 5,4.000000-6.000000 2,4.000000-2.000000 3,3.000000-3.000000 2,3.000000-3.000000 2,-2.000000 1.000000 0,-6.000000 6.000000 0,-6.000000 7.000000-2,-6.000000 6.000000 0,-6.000000 4.000000-2,-2.000000 4.000000 1,-3.000000 3.000000 0,-3.000000 3.000000-1,-6.000000 3.000000-1,-5.000000 3.000000-2,-7.000000 3.000000-3,-5.000000 4.000000-2,-6.000000 1.000000-2,-3.000000 0.000000-2,-3.000000 0.000000-1,-2.000000 0.000000-3,-1.000000-4.000000-3,3.000000-5.000000-5,3.000000-7.000000-6,4.000000-5.000000-5,1.000000-8.000000-4,0.000000-5.000000-5,0.000000-7.000000-5,0.000000-5.000000-4,1.000000-6.000000 2,4.000000-3.000000 6,3.000000-3.000000 7,3.000000-2.000000 7</inkml:trace>
</inkml:ink>
</file>

<file path=ppt/ink/ink216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2:18"/>
    </inkml:context>
    <inkml:brush xml:id="br0">
      <inkml:brushProperty name="width" value="0.0465953201055527" units="cm"/>
      <inkml:brushProperty name="height" value="0.0465953201055527" units="cm"/>
      <inkml:brushProperty name="color" value="#F2395B"/>
      <inkml:brushProperty name="ignorePressure" value="0"/>
    </inkml:brush>
  </inkml:definitions>
  <inkml:trace contextRef="#ctx0" brushRef="#br0">12700.000000 24000.000000 472,'0.000000'117.000000'103,"0.000000"-16.000000"-24 ,0.000000-15.000000-23,0.000000-15.000000-23,1.000000-7.000000-10,4.000000 3.000000 2,3.000000 3.000000 2,3.000000 4.000000 3,1.000000 2.000000 0,1.000000 4.000000-4,-1.000000 3.000000-3,1.000000 3.000000-4,1.000000-1.000000-2,3.000000-2.000000-4,3.000000-3.000000-3,4.000000-3.000000-3,1.000000-4.000000-2,0.000000-3.000000-3,0.000000-3.000000-3,0.000000-2.000000-2,-2.000000-5.000000-2,-3.000000-2.000000-1,-3.000000-3.000000 0,-2.000000-3.000000-2,-8.000000-2.000000-4,-8.000000 0.000000-9,-10.000000 0.000000-10,-9.000000 0.000000-9,-9.000000-7.000000-3,-5.000000-11.000000 3,-7.000000-14.000000 2,-5.000000-11.000000 3,-6.000000-11.000000 3,-3.000000-5.000000 4,-3.000000-7.000000 2,-2.000000-5.000000 4,-3.000000-9.000000-1,1.000000-9.000000-2,-1.000000-10.000000-5,1.000000-8.000000-2,5.000000-3.000000 0,14.000000 7.000000 6,11.000000 6.000000 5,14.000000 7.000000 5</inkml:trace>
</inkml:ink>
</file>

<file path=ppt/ink/ink216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2:18"/>
    </inkml:context>
    <inkml:brush xml:id="br0">
      <inkml:brushProperty name="width" value="0.0315519347786903" units="cm"/>
      <inkml:brushProperty name="height" value="0.0315519347786903" units="cm"/>
      <inkml:brushProperty name="color" value="#F2395B"/>
      <inkml:brushProperty name="ignorePressure" value="0"/>
    </inkml:brush>
  </inkml:definitions>
  <inkml:trace contextRef="#ctx0" brushRef="#br0">12650.000000 24200.000000 697,'46.000000'-24.000000'-43,"-5.000000"4.000000"16 ,-7.000000 3.000000 17,-5.000000 3.000000 15,0.000000-1.000000 11,10.000000-2.000000 8,10.000000-3.000000 8,9.000000-3.000000 6,4.000000 1.000000 5,1.000000 6.000000 0,-1.000000 7.000000 1,1.000000 6.000000 1,-4.000000 3.000000-5,-6.000000 0.000000-12,-6.000000 0.000000-10,-6.000000 0.000000-11,-6.000000 4.000000-14,-2.000000 10.000000-13,-3.000000 10.000000-15,-3.000000 9.000000-14,-4.000000 4.000000-7,-3.000000 1.000000 2,-3.000000-1.000000 2,-2.000000 1.000000 1</inkml:trace>
</inkml:ink>
</file>

<file path=ppt/ink/ink21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2:18"/>
    </inkml:context>
    <inkml:brush xml:id="br0">
      <inkml:brushProperty name="width" value="0.0295511987060308" units="cm"/>
      <inkml:brushProperty name="height" value="0.0295511987060308" units="cm"/>
      <inkml:brushProperty name="color" value="#F2395B"/>
      <inkml:brushProperty name="ignorePressure" value="0"/>
    </inkml:brush>
  </inkml:definitions>
  <inkml:trace contextRef="#ctx0" brushRef="#br0">13600.000000 25100.000000 744,'25.000000'45.000000'-44,"0.000000"-9.000000"32 ,0.000000-10.000000 34,0.000000-8.000000 32,0.000000-3.000000 11,0.000000 7.000000-13,0.000000 6.000000-12,0.000000 7.000000-13,-2.000000 0.000000-8,-3.000000-2.000000-4,-3.000000-3.000000-4,-2.000000-3.000000-5,-5.000000-1.000000-7,-2.000000 4.000000-13,-3.000000 3.000000-11,-3.000000 3.000000-14</inkml:trace>
</inkml:ink>
</file>

<file path=ppt/ink/ink216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2:19"/>
    </inkml:context>
    <inkml:brush xml:id="br0">
      <inkml:brushProperty name="width" value="0.0438751615583897" units="cm"/>
      <inkml:brushProperty name="height" value="0.0438751615583897" units="cm"/>
      <inkml:brushProperty name="color" value="#F2395B"/>
      <inkml:brushProperty name="ignorePressure" value="0"/>
    </inkml:brush>
  </inkml:definitions>
  <inkml:trace contextRef="#ctx0" brushRef="#br0">14250.000000 23900.000000 501,'0.000000'140.000000'118,"0.000000"-18.000000"-24 ,0.000000-19.000000-25,0.000000-18.000000-24,0.000000-7.000000-14,0.000000 6.000000-5,0.000000 7.000000-3,0.000000 6.000000-3,0.000000 3.000000-4,0.000000 0.000000-2,0.000000 0.000000-2,0.000000 0.000000-2,1.000000-5.000000-2,4.000000-9.000000-2,3.000000-10.000000-2,3.000000-8.000000-1,1.000000-9.000000-4,1.000000-6.000000-3,-1.000000-6.000000-3,1.000000-6.000000-3,-1.000000-4.000000-2,1.000000 1.000000 0,-1.000000-1.000000-1,1.000000 1.000000 1,-1.000000 1.000000-3,1.000000 3.000000-5,-1.000000 3.000000-4,1.000000 4.000000-4,-6.000000-3.000000-2,-8.000000-5.000000 5,-10.000000-7.000000 3,-9.000000-5.000000 4,-9.000000-6.000000-1,-5.000000-3.000000-4,-7.000000-3.000000-5,-5.000000-2.000000-4,-6.000000-5.000000-3,-3.000000-2.000000-1,-3.000000-3.000000-1,-2.000000-3.000000-2,2.000000-2.000000 3,9.000000 0.000000 9,10.000000 0.000000 7,10.000000 0.000000 8</inkml:trace>
</inkml:ink>
</file>

<file path=ppt/ink/ink21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2:19"/>
    </inkml:context>
    <inkml:brush xml:id="br0">
      <inkml:brushProperty name="width" value="0.0283273495733738" units="cm"/>
      <inkml:brushProperty name="height" value="0.0283273495733738" units="cm"/>
      <inkml:brushProperty name="color" value="#F2395B"/>
      <inkml:brushProperty name="ignorePressure" value="0"/>
    </inkml:brush>
  </inkml:definitions>
  <inkml:trace contextRef="#ctx0" brushRef="#br0">14250.000000 24100.000000 776,'117.000000'-46.000000'-10,"-16.000000"10.000000"16 ,-15.000000 10.000000 15,-15.000000 9.000000 16,-11.000000 6.000000 5,-2.000000 3.000000-6,-3.000000 3.000000-6,-3.000000 4.000000-7,-4.000000 4.000000-5,-3.000000 6.000000-6,-3.000000 7.000000-5,-2.000000 6.000000-5,-6.000000 3.000000-11,-6.000000 0.000000-14,-6.000000 0.000000-15,-6.000000 0.000000-14,-4.000000-2.000000-4,1.000000-3.000000 6,-1.000000-3.000000 6,1.000000-2.000000 7</inkml:trace>
</inkml:ink>
</file>

<file path=ppt/ink/ink216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2:19"/>
    </inkml:context>
    <inkml:brush xml:id="br0">
      <inkml:brushProperty name="width" value="0.0437650345265865" units="cm"/>
      <inkml:brushProperty name="height" value="0.0437650345265865" units="cm"/>
      <inkml:brushProperty name="color" value="#F2395B"/>
      <inkml:brushProperty name="ignorePressure" value="0"/>
    </inkml:brush>
  </inkml:definitions>
  <inkml:trace contextRef="#ctx0" brushRef="#br0">15200.000000 24350.000000 502,'50.000000'25.000000'80,"0.000000"0.000000"-13 ,0.000000 0.000000-13,0.000000 0.000000-12,-2.000000 1.000000-7,-3.000000 4.000000-3,-3.000000 3.000000-2,-2.000000 3.000000-3,0.000000 6.000000-1,7.000000 9.000000-2,6.000000 10.000000-1,7.000000 10.000000-3,0.000000 4.000000-2,-2.000000 0.000000-6,-3.000000 0.000000-6,-3.000000 0.000000-5,-6.000000 0.000000-3,-5.000000 0.000000-4,-7.000000 0.000000-2,-5.000000 0.000000-2,-8.000000 0.000000-8,-5.000000 0.000000-11,-7.000000 0.000000-12,-5.000000 0.000000-11,-6.000000-5.000000-7,-3.000000-9.000000-1,-3.000000-10.000000 0,-2.000000-8.000000-2,-5.000000-11.000000 6,-2.000000-8.000000 10,-3.000000-10.000000 12,-3.000000-9.000000 11</inkml:trace>
</inkml:ink>
</file>

<file path=ppt/ink/ink216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2:19"/>
    </inkml:context>
    <inkml:brush xml:id="br0">
      <inkml:brushProperty name="width" value="0.055544450879097" units="cm"/>
      <inkml:brushProperty name="height" value="0.055544450879097" units="cm"/>
      <inkml:brushProperty name="color" value="#F2395B"/>
      <inkml:brushProperty name="ignorePressure" value="0"/>
    </inkml:brush>
  </inkml:definitions>
  <inkml:trace contextRef="#ctx0" brushRef="#br0">16400.000000 23850.000000 396,'23.000000'-68.000000'2,"-3.000000"17.000000"19 ,-3.000000 15.000000 19,-2.000000 16.000000 19,-11.000000 20.000000 10,-15.000000 25.000000-1,-15.000000 25.000000 2,-16.000000 25.000000-1,-13.000000 15.000000-5,-9.000000 7.000000-13,-10.000000 6.000000-11,-8.000000 7.000000-12,-9.000000 8.000000-11,-6.000000 14.000000-11,-6.000000 11.000000-12,-6.000000 14.000000-9,-6.000000 10.000000-12,-2.000000 9.000000-8,-3.000000 10.000000-11,-3.000000 10.000000-8,7.000000-12.000000-2,19.000000-31.000000 8,19.000000-31.000000 8,19.000000-31.000000 7,10.000000-18.000000 1,4.000000-3.000000-7,3.000000-3.000000-7,3.000000-2.000000-8</inkml:trace>
</inkml:ink>
</file>

<file path=ppt/ink/ink2169.xml><?xml version="1.0" encoding="utf-8"?>
<inkml:ink xmlns:inkml="http://www.w3.org/2003/InkML">
  <annotation type="ScanImages2ExtractSignatures">1</annotation>
  <annotation type="ScanImagesWidth">3080241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2:21"/>
    </inkml:context>
    <inkml:brush xml:id="br0">
      <inkml:brushProperty name="width" value="0.0443853139877319" units="cm"/>
      <inkml:brushProperty name="height" value="0.0443853139877319" units="cm"/>
      <inkml:brushProperty name="color" value="#F2395B"/>
      <inkml:brushProperty name="ignorePressure" value="0"/>
    </inkml:brush>
  </inkml:definitions>
  <inkml:trace contextRef="#ctx0" brushRef="#br0">13650.000000 25250.000000 495,'-22.000000'-25.000000'13,"6.000000"0.000000"4 ,7.000000 0.000000 3,6.000000 0.000000 3,4.000000 0.000000 3,4.000000 0.000000 5,3.000000 0.000000 4,3.000000 0.000000 4,3.000000 4.000000 0,3.000000 10.000000-3,3.000000 10.000000-4,4.000000 9.000000-4,1.000000 9.000000-2,0.000000 9.000000-3,0.000000 10.000000-1,0.000000 10.000000-2,-2.000000 2.000000-1,-3.000000-3.000000-2,-3.000000-3.000000-2,-2.000000-2.000000 0,-1.000000-3.000000-6,3.000000 1.000000-10,3.000000-1.000000-8,4.000000 1.000000-9,-3.000000-1.000000-9,-5.000000 1.000000-5,-7.000000-1.000000-7,-5.000000 1.000000-6</inkml:trace>
</inkml:ink>
</file>

<file path=ppt/ink/ink217.xml><?xml version="1.0" encoding="utf-8"?>
<inkml:ink xmlns:inkml="http://www.w3.org/2003/InkML">
  <annotation type="ScanImages2ExtractSignatures">1</annotation>
  <annotation type="ScanImagesWidth">10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4:02"/>
    </inkml:context>
    <inkml:brush xml:id="br0">
      <inkml:brushProperty name="width" value="0.0442948080599308" units="cm"/>
      <inkml:brushProperty name="height" value="0.0442948080599308" units="cm"/>
      <inkml:brushProperty name="color" value="#00BFF3"/>
      <inkml:brushProperty name="ignorePressure" value="0"/>
    </inkml:brush>
  </inkml:definitions>
  <inkml:trace contextRef="#ctx0" brushRef="#br0">74700.000000 50750.000000 496,'-47.000000'-2.000000'1,"6.000000"-3.000000"2 ,7.000000-3.000000 1,6.000000-2.000000 3,3.000000-3.000000 2,0.000000 1.000000 2,0.000000-1.000000 4,0.000000 1.000000 2,3.000000 7.000000 7,6.000000 16.000000 14,7.000000 15.000000 12,6.000000 17.000000 13,3.000000 7.000000 1,0.000000 0.000000-12,0.000000 0.000000-11,0.000000 0.000000-12,0.000000 4.000000-7,0.000000 10.000000-4,0.000000 10.000000-4,0.000000 9.000000-5,0.000000 7.000000-2,0.000000 7.000000-3,0.000000 6.000000-3,0.000000 7.000000-1,0.000000 5.000000-3,0.000000 7.000000-4,0.000000 6.000000-4,0.000000 7.000000-3,0.000000-3.000000-1,0.000000-8.000000 1,0.000000-10.000000 1,0.000000-9.000000 1,-2.000000-13.000000-1,-3.000000-16.000000-5,-3.000000-15.000000-4,-2.000000-15.000000-3,6.000000-14.000000 4,20.000000-8.000000 16,18.000000-10.000000 16,20.000000-9.000000 15,6.000000-2.000000 5,-2.000000 6.000000-4,-3.000000 7.000000-5,-3.000000 6.000000-4,-2.000000 4.000000-5,0.000000 4.000000-1,0.000000 3.000000-3,0.000000 3.000000-1,1.000000-1.000000-3,4.000000-2.000000-1,3.000000-3.000000-2,3.000000-3.000000-1,1.000000-4.000000-1,1.000000-3.000000-1,-1.000000-3.000000 0,1.000000-2.000000-1,-4.000000-3.000000 0,-6.000000 1.000000 1,-6.000000-1.000000-1,-6.000000 1.000000 0,-4.000000-3.000000 0,1.000000-2.000000 1,-1.000000-3.000000 1,1.000000-3.000000 1,-1.000000-10.000000-3,1.000000-16.000000-5,-1.000000-15.000000-5,1.000000-15.000000-6,-4.000000-9.000000-1,-6.000000 1.000000 3,-6.000000-1.000000 3,-6.000000 1.000000 2,-6.000000-6.000000-7,-2.000000-8.000000-14,-3.000000-10.000000-16,-3.000000-9.000000-14,-6.000000-4.000000-5,-5.000000 4.000000 7,-7.000000 3.000000 8,-5.000000 3.000000 7,-3.000000 9.000000 8,4.000000 16.000000 8,3.000000 15.000000 8,3.000000 17.000000 9</inkml:trace>
</inkml:ink>
</file>

<file path=ppt/ink/ink217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3:53"/>
    </inkml:context>
    <inkml:brush xml:id="br0">
      <inkml:brushProperty name="width" value="0.0388289503753185" units="cm"/>
      <inkml:brushProperty name="height" value="0.0388289503753185" units="cm"/>
      <inkml:brushProperty name="color" value="#00BFF3"/>
      <inkml:brushProperty name="ignorePressure" value="0"/>
    </inkml:brush>
  </inkml:definitions>
  <inkml:trace contextRef="#ctx0" brushRef="#br0">45200.000000 8300.000000 566,'1.000000'70.000000'7,"4.000000"-9.000000"15 ,3.000000-10.000000 13,3.000000-8.000000 15,3.000000-8.000000 5,3.000000-2.000000-5,3.000000-3.000000-5,4.000000-3.000000-4,1.000000-2.000000-6,0.000000 0.000000-7,0.000000 0.000000-7,0.000000 0.000000-7,1.000000 0.000000-3,4.000000 0.000000-3,3.000000 0.000000-1,3.000000 0.000000-3,-1.000000 0.000000-4,-2.000000 0.000000-8,-3.000000 0.000000-8,-3.000000 0.000000-8,-4.000000 4.000000-10,-3.000000 10.000000-10,-3.000000 10.000000-12,-2.000000 9.000000-11,-5.000000-1.000000 0,-2.000000-8.000000 10,-3.000000-10.000000 10,-3.000000-9.000000 9,-6.000000-5.000000 9,-5.000000 0.000000 5,-7.000000 0.000000 6,-5.000000 0.000000 5</inkml:trace>
</inkml:ink>
</file>

<file path=ppt/ink/ink21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3:54"/>
    </inkml:context>
    <inkml:brush xml:id="br0">
      <inkml:brushProperty name="width" value="0.0437274537980556" units="cm"/>
      <inkml:brushProperty name="height" value="0.0437274537980556" units="cm"/>
      <inkml:brushProperty name="color" value="#00BFF3"/>
      <inkml:brushProperty name="ignorePressure" value="0"/>
    </inkml:brush>
  </inkml:definitions>
  <inkml:trace contextRef="#ctx0" brushRef="#br0">44900.000000 10050.000000 503,'-158.000000'90.000000'1,"34.000000"-18.000000"1 ,35.000000-19.000000 1,35.000000-18.000000 1,13.000000-9.000000 3,-6.000000 4.000000 4,-6.000000 3.000000 6,-6.000000 3.000000 5,9.000000-4.000000 3,25.000000-8.000000 4,25.000000-10.000000 2,25.000000-9.000000 3,20.000000-9.000000-1,16.000000-5.000000-6,15.000000-7.000000-5,17.000000-5.000000-6,5.000000-8.000000-4,-3.000000-5.000000-2,-3.000000-7.000000-2,-2.000000-5.000000-1,-5.000000 0.000000-2,-2.000000 10.000000 2,-3.000000 10.000000-1,-3.000000 9.000000 1,-7.000000 4.000000-5,-9.000000 1.000000-10,-10.000000-1.000000-11,-8.000000 1.000000-10,-9.000000-3.000000-9,-6.000000-2.000000-7,-6.000000-3.000000-7,-6.000000-3.000000-7,-10.000000-6.000000 3,-12.000000-5.000000 11,-13.000000-7.000000 11,-12.000000-5.000000 12,-7.000000-3.000000 7,1.000000 4.000000 2,-1.000000 3.000000 3,1.000000 3.000000 3,1.000000 4.000000 2,3.000000 7.000000 3,3.000000 6.000000 2,4.000000 7.000000 4,1.000000 4.000000 2,0.000000 3.000000 5,0.000000 3.000000 4,0.000000 4.000000 4,1.000000 7.000000 5,4.000000 13.000000 6,3.000000 12.000000 6,3.000000 13.000000 7,1.000000 9.000000 0,1.000000 6.000000-5,-1.000000 7.000000-5,1.000000 6.000000-5,1.000000 3.000000-2,3.000000 0.000000 1,3.000000 0.000000 2,4.000000 0.000000 0,-1.000000 0.000000 0,-3.000000 0.000000-3,-3.000000 0.000000-4,-2.000000 0.000000-2,-1.000000 0.000000-3,3.000000 0.000000-4,3.000000 0.000000-2,4.000000 0.000000-4,1.000000-4.000000-1,0.000000-5.000000 0,0.000000-7.000000-1,0.000000-5.000000-1,4.000000-23.000000-10,10.000000-37.000000-21,10.000000-38.000000-22,9.000000-37.000000-20,7.000000-21.000000-8,7.000000-3.000000 7,6.000000-3.000000 8,7.000000-2.000000 7,-4.000000 8.000000 8,-12.000000 22.000000 7,-13.000000 22.000000 8,-12.000000 23.000000 8</inkml:trace>
</inkml:ink>
</file>

<file path=ppt/ink/ink2172.xml><?xml version="1.0" encoding="utf-8"?>
<inkml:ink xmlns:inkml="http://www.w3.org/2003/InkML">
  <annotation type="ScanImages2ExtractSignatures">1</annotation>
  <annotation type="ScanImagesWidth">475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3:55"/>
    </inkml:context>
    <inkml:brush xml:id="br0">
      <inkml:brushProperty name="width" value="0.04889752343297" units="cm"/>
      <inkml:brushProperty name="height" value="0.04889752343297" units="cm"/>
      <inkml:brushProperty name="color" value="#00BFF3"/>
      <inkml:brushProperty name="ignorePressure" value="0"/>
    </inkml:brush>
  </inkml:definitions>
  <inkml:trace contextRef="#ctx0" brushRef="#br0">45700.000000 9800.000000 449,'51.000000'-69.000000'50,"4.000000"13.000000"-5 ,3.000000 12.000000-4,3.000000 13.000000-5,1.000000 6.000000-5,1.000000 0.000000-5,-1.000000 0.000000-5,1.000000 0.000000-6,-1.000000 1.000000-5,1.000000 4.000000-3,-1.000000 3.000000-3,1.000000 3.000000-4,-4.000000 3.000000-1,-6.000000 3.000000 3,-6.000000 3.000000 2,-6.000000 4.000000 2,-7.000000-6.000000-9,-6.000000-11.000000-19,-6.000000-14.000000-20,-6.000000-11.000000-20,-9.000000-11.000000-3,-8.000000-5.000000 12,-10.000000-7.000000 12,-9.000000-5.000000 12,-7.000000-4.000000 8,-3.000000 0.000000 6,-3.000000 0.000000 4,-2.000000 0.000000 5,0.000000 3.000000 6,7.000000 6.000000 3,6.000000 7.000000 5,7.000000 6.000000 4,2.000000 7.000000 3,1.000000 10.000000 2,-1.000000 10.000000 3,1.000000 9.000000 2,-1.000000 12.000000 5,1.000000 16.000000 9,-1.000000 15.000000 10,1.000000 17.000000 8,-1.000000 16.000000 1,1.000000 19.000000-6,-1.000000 19.000000-7,1.000000 19.000000-6,1.000000 4.000000-6,3.000000-9.000000-4,3.000000-10.000000-4,4.000000-8.000000-5,1.000000 2.000000-2,0.000000 16.000000-1,0.000000 15.000000-2,0.000000 17.000000 0,0.000000 3.000000-2,0.000000-5.000000-1,0.000000-7.000000-2,0.000000-5.000000-2,0.000000 0.000000-2,0.000000 10.000000-5,0.000000 10.000000-4,0.000000 9.000000-3,0.000000-5.000000-4,0.000000-19.000000 0,0.000000-18.000000-2,0.000000-19.000000-1,0.000000-15.000000 1,0.000000-8.000000 0,0.000000-10.000000 1,0.000000-9.000000 2,-5.000000-18.000000-3,-9.000000-24.000000-6,-10.000000-26.000000-6,-8.000000-24.000000-6,-8.000000-24.000000-2,-2.000000-22.000000 3,-3.000000-22.000000 3,-3.000000-21.000000 2,-1.000000-10.000000 3,4.000000 3.000000 3,3.000000 3.000000 3,3.000000 4.000000 2,3.000000 8.000000 3,3.000000 17.000000 1,3.000000 15.000000 2,4.000000 16.000000 2,2.000000 10.000000 3,4.000000 7.000000 5,3.000000 6.000000 4,3.000000 7.000000 6,3.000000 4.000000 3,3.000000 3.000000 4,3.000000 3.000000 3,4.000000 4.000000 3,5.000000 2.000000 0,10.000000 4.000000-4,10.000000 3.000000-4,9.000000 3.000000-4,-1.000000 9.000000-4,-8.000000 16.000000-2,-10.000000 15.000000-3,-9.000000 17.000000-2,-7.000000 10.000000-3,-3.000000 6.000000-1,-3.000000 7.000000-2,-2.000000 6.000000-1,-5.000000-1.000000-1,-2.000000-5.000000 3,-3.000000-7.000000 1,-3.000000-5.000000 1,12.000000-19.000000 0,28.000000-27.000000-4,28.000000-28.000000-4,29.000000-28.000000-4,15.000000-17.000000-2,3.000000-2.000000-1,3.000000-3.000000 0,4.000000-3.000000-1,-9.000000 4.000000 1,-18.000000 13.000000 3,-19.000000 12.000000 3,-18.000000 13.000000 3,2.000000 4.000000 3,26.000000-3.000000 1,24.000000-3.000000 2,26.000000-2.000000 1,1.000000 2.000000 3,-22.000000 9.000000 4,-22.000000 10.000000 3,-21.000000 10.000000 5,-12.000000 7.000000 3,1.000000 6.000000 3,-1.000000 7.000000 3,1.000000 6.000000 2,-6.000000 4.000000 1,-8.000000 4.000000-2,-10.000000 3.000000-1,-9.000000 3.000000-3,-4.000000 1.000000 1,4.000000 1.000000 2,3.000000-1.000000 3,3.000000 1.000000 2,1.000000-1.000000-2,1.000000 1.000000-5,-1.000000-1.000000-5,1.000000 1.000000-6,4.000000-4.000000-8,9.000000-6.000000-12,10.000000-6.000000-12,10.000000-6.000000-11,-1.000000-9.000000-7,-9.000000-8.000000-4,-10.000000-10.000000-1,-8.000000-9.000000-4,-8.000000-5.000000 2,-2.000000 0.000000 6,-3.000000 0.000000 5,-3.000000 0.000000 5</inkml:trace>
</inkml:ink>
</file>

<file path=ppt/ink/ink2173.xml><?xml version="1.0" encoding="utf-8"?>
<inkml:ink xmlns:inkml="http://www.w3.org/2003/InkML">
  <annotation type="ScanImages2ExtractSignatures">1</annotation>
  <annotation type="ScanImagesWidth">475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3:55"/>
    </inkml:context>
    <inkml:brush xml:id="br0">
      <inkml:brushProperty name="width" value="0.0269674342125654" units="cm"/>
      <inkml:brushProperty name="height" value="0.0269674342125654" units="cm"/>
      <inkml:brushProperty name="color" value="#00BFF3"/>
      <inkml:brushProperty name="ignorePressure" value="0"/>
    </inkml:brush>
  </inkml:definitions>
  <inkml:trace contextRef="#ctx0" brushRef="#br0">47500.000000 7600.000000 815,'115.000000'28.000000'102,"-18.000000"6.000000"-40 ,-19.000000 7.000000-41,-18.000000 6.000000-42,-14.000000-1.000000-21,-5.000000-5.000000-4,-7.000000-7.000000-5,-5.000000-5.000000-3</inkml:trace>
</inkml:ink>
</file>

<file path=ppt/ink/ink2174.xml><?xml version="1.0" encoding="utf-8"?>
<inkml:ink xmlns:inkml="http://www.w3.org/2003/InkML">
  <annotation type="ScanImages2ExtractSignatures">1</annotation>
  <annotation type="ScanImagesWidth">994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3:56"/>
    </inkml:context>
    <inkml:brush xml:id="br0">
      <inkml:brushProperty name="width" value="0.0473765805363655" units="cm"/>
      <inkml:brushProperty name="height" value="0.0473765805363655" units="cm"/>
      <inkml:brushProperty name="color" value="#00BFF3"/>
      <inkml:brushProperty name="ignorePressure" value="0"/>
    </inkml:brush>
  </inkml:definitions>
  <inkml:trace contextRef="#ctx0" brushRef="#br0">48750.000000 7550.000000 464,'25.000000'23.000000'47,"0.000000"-3.000000"-4 ,0.000000-3.000000-7,0.000000-2.000000-4,0.000000 0.000000-5,0.000000 7.000000-3,0.000000 6.000000-4,0.000000 7.000000-4,-4.000000 7.000000-1,-5.000000 9.000000-2,-7.000000 10.000000-1,-5.000000 10.000000-2,-4.000000 7.000000-6,0.000000 6.000000-15,0.000000 7.000000-13,0.000000 6.000000-13,-5.000000 3.000000-7,-9.000000 0.000000 3,-10.000000 0.000000 1,-8.000000 0.000000 2,-11.000000-2.000000 3,-8.000000-3.000000 5,-10.000000-3.000000 5,-9.000000-2.000000 3,-9.000000-5.000000 5,-5.000000-2.000000 3,-7.000000-3.000000 4,-5.000000-3.000000 2,-4.000000-4.000000 5,0.000000-3.000000 4,0.000000-3.000000 4,0.000000-2.000000 5,6.000000-6.000000 1,13.000000-6.000000 1,12.000000-6.000000-1,13.000000-6.000000 1,9.000000-6.000000 1,6.000000-2.000000 6,7.000000-3.000000 4,6.000000-3.000000 4,18.000000-6.000000 7,32.000000-5.000000 7,31.000000-7.000000 9,32.000000-5.000000 6,16.000000-9.000000 0,4.000000-9.000000-11,3.000000-10.000000-9,3.000000-8.000000-10,-1.000000-8.000000-7,-2.000000-2.000000-1,-3.000000-3.000000-1,-3.000000-3.000000-3,-7.000000 1.000000-3,-9.000000 6.000000-5,-10.000000 7.000000-6,-8.000000 6.000000-4,-9.000000 4.000000-7,-6.000000 4.000000-8,-6.000000 3.000000-7,-6.000000 3.000000-7,-15.000000 3.000000-6,-21.000000 3.000000-7,-22.000000 3.000000-5,-22.000000 4.000000-7,-15.000000-3.000000 3,-5.000000-5.000000 10,-7.000000-7.000000 9,-5.000000-5.000000 10,-3.000000-3.000000 8,4.000000 4.000000 6,3.000000 3.000000 6,3.000000 3.000000 6,3.000000 3.000000 6,3.000000 3.000000 5,3.000000 3.000000 6,4.000000 4.000000 6,4.000000 5.000000 2,6.000000 10.000000 3,7.000000 10.000000 1,6.000000 9.000000 1,4.000000 7.000000 1,4.000000 7.000000 1,3.000000 6.000000-1,3.000000 7.000000 1,1.000000 2.000000-1,1.000000 1.000000-4,-1.000000-1.000000-2,1.000000 1.000000-4,1.000000-3.000000-3,3.000000-2.000000-4,3.000000-3.000000-3,4.000000-3.000000-3,7.000000-9.000000-9,13.000000-11.000000-14,12.000000-14.000000-13,13.000000-11.000000-14,6.000000-18.000000-7,0.000000-22.000000 0,0.000000-22.000000 0,0.000000-21.000000 1,0.000000-14.000000 2,0.000000-2.000000 6,0.000000-3.000000 6,0.000000-3.000000 6,-5.000000 1.000000 5,-9.000000 6.000000 3,-10.000000 7.000000 5,-8.000000 6.000000 3,-8.000000 7.000000 6,-2.000000 10.000000 6,-3.000000 10.000000 6,-3.000000 9.000000 6,-2.000000 15.000000 14,0.000000 22.000000 18,0.000000 22.000000 20,0.000000 23.000000 20,0.000000 16.000000 2,0.000000 13.000000-13,0.000000 12.000000-14,0.000000 13.000000-13,0.000000 13.000000-11,0.000000 17.000000-7,0.000000 15.000000-7,0.000000 16.000000-8,-4.000000 26.000000-8,-5.000000 38.000000-10,-7.000000 37.000000-10,-5.000000 38.000000-10,-1.000000 24.000000-7,6.000000 14.000000-2,7.000000 11.000000-2,6.000000 14.000000-2,3.000000-1.000000-3,0.000000-12.000000-4,0.000000-13.000000-4,0.000000-12.000000-4,1.000000-38.000000 1,4.000000-62.000000 5,3.000000-63.000000 6,3.000000-62.000000 5</inkml:trace>
</inkml:ink>
</file>

<file path=ppt/ink/ink2175.xml><?xml version="1.0" encoding="utf-8"?>
<inkml:ink xmlns:inkml="http://www.w3.org/2003/InkML">
  <annotation type="ScanImages2ExtractSignatures">1</annotation>
  <annotation type="ScanImagesWidth">-2031174272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3:56"/>
    </inkml:context>
    <inkml:brush xml:id="br0">
      <inkml:brushProperty name="width" value="0.0517391115427017" units="cm"/>
      <inkml:brushProperty name="height" value="0.0517391115427017" units="cm"/>
      <inkml:brushProperty name="color" value="#00BFF3"/>
      <inkml:brushProperty name="ignorePressure" value="0"/>
    </inkml:brush>
  </inkml:definitions>
  <inkml:trace contextRef="#ctx0" brushRef="#br0">49600.000000 8150.000000 425,'1.000000'-60.000000'40,"4.000000"32.000000"1 ,3.000000 31.000000 2,3.000000 32.000000 1,1.000000 15.000000-3,1.000000 0.000000-11,-1.000000 0.000000-10,1.000000 0.000000-10,-3.000000 0.000000-5,-2.000000 0.000000-3,-3.000000 0.000000-2,-3.000000 0.000000-1,2.000000-2.000000-3,10.000000-3.000000-5,10.000000-3.000000-4,9.000000-2.000000-3,-1.000000-1.000000-2,-8.000000 3.000000 4,-10.000000 3.000000 2,-9.000000 4.000000 3,-9.000000 4.000000 3,-5.000000 6.000000 1,-7.000000 7.000000 2,-5.000000 6.000000 1,-8.000000 3.000000 1,-5.000000 0.000000 2,-7.000000 0.000000 2,-5.000000 0.000000 0,-3.000000-5.000000 2,4.000000-9.000000 0,3.000000-10.000000 1,3.000000-8.000000 1,3.000000-6.000000 2,3.000000 1.000000 1,3.000000-1.000000 3,4.000000 1.000000 2,16.000000-7.000000-1,32.000000-12.000000-2,31.000000-13.000000-2,32.000000-12.000000-4,11.000000-7.000000-2,-5.000000 1.000000-2,-7.000000-1.000000-2,-5.000000 1.000000-2,-8.000000-1.000000-1,-5.000000 1.000000 1,-7.000000-1.000000 0,-5.000000 1.000000 0,-11.000000 8.000000 6,-11.000000 20.000000 9,-14.000000 18.000000 10,-11.000000 20.000000 10,-11.000000 6.000000 2,-5.000000-2.000000-3,-7.000000-3.000000-4,-5.000000-3.000000-4,-8.000000-2.000000-3,-5.000000 0.000000-3,-7.000000 0.000000-2,-5.000000 0.000000-4,-4.000000 1.000000-1,0.000000 4.000000-2,0.000000 3.000000-1,0.000000 3.000000-2,0.000000 1.000000-2,0.000000 1.000000-4,0.000000-1.000000-2,0.000000 1.000000-4,1.000000-6.000000-3,4.000000-8.000000-2,3.000000-10.000000-4,3.000000-9.000000-2</inkml:trace>
</inkml:ink>
</file>

<file path=ppt/ink/ink21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3:57"/>
    </inkml:context>
    <inkml:brush xml:id="br0">
      <inkml:brushProperty name="width" value="0.0532007478177547" units="cm"/>
      <inkml:brushProperty name="height" value="0.0532007478177547" units="cm"/>
      <inkml:brushProperty name="color" value="#00BFF3"/>
      <inkml:brushProperty name="ignorePressure" value="0"/>
    </inkml:brush>
  </inkml:definitions>
  <inkml:trace contextRef="#ctx0" brushRef="#br0">51150.000000 8400.000000 413,'68.000000'26.000000'110,"-11.000000"4.000000"-30 ,-14.000000 3.000000-29,-11.000000 3.000000-29,-9.000000 7.000000-21,-3.000000 14.000000-10,-3.000000 11.000000-12,-2.000000 14.000000-10,-6.000000 2.000000-5,-6.000000-6.000000 3,-6.000000-6.000000 2,-6.000000-6.000000 4,-7.000000-2.000000 2,-6.000000 3.000000 1,-6.000000 3.000000 3,-6.000000 4.000000 1,-4.000000-1.000000 2,1.000000-3.000000 2,-1.000000-3.000000 3,1.000000-2.000000 2,-1.000000-5.000000 3,1.000000-2.000000 1,-1.000000-3.000000 2,1.000000-3.000000 3,-1.000000-1.000000 0,1.000000 4.000000 0,-1.000000 3.000000 1,1.000000 3.000000 1,2.000000-2.000000 5,7.000000-6.000000 10,6.000000-6.000000 10,7.000000-6.000000 10,8.000000-10.000000 9,14.000000-12.000000 6,11.000000-13.000000 7,14.000000-12.000000 5,7.000000-18.000000-2,3.000000-21.000000-15,3.000000-22.000000-13,4.000000-22.000000-15,4.000000-16.000000-6,6.000000-9.000000-2,7.000000-10.000000-1,6.000000-8.000000-1,3.000000-11.000000-8,0.000000-8.000000-13,0.000000-10.000000-15,0.000000-9.000000-14,-2.000000 4.000000-4,-3.000000 19.000000 4,-3.000000 19.000000 5,-2.000000 19.000000 5,-6.000000 13.000000 4,-6.000000 10.000000 6,-6.000000 10.000000 5,-6.000000 9.000000 5,-7.000000 9.000000 9,-6.000000 9.000000 13,-6.000000 10.000000 12,-6.000000 10.000000 12,-6.000000 13.000000 11,-2.000000 19.000000 6,-3.000000 19.000000 7,-3.000000 19.000000 7,-6.000000 13.000000-2,-5.000000 10.000000-12,-7.000000 10.000000-11,-5.000000 9.000000-12,-6.000000 6.000000-7,-3.000000 3.000000-2,-3.000000 3.000000-2,-2.000000 4.000000-2,-5.000000 2.000000-4,-2.000000 4.000000-6,-3.000000 3.000000-5,-3.000000 3.000000-5,-2.000000-5.000000-8,0.000000-12.000000-7,0.000000-13.000000-7,0.000000-12.000000-9,3.000000-12.000000-7,6.000000-8.000000-9,7.000000-10.000000-9,6.000000-9.000000-9</inkml:trace>
</inkml:ink>
</file>

<file path=ppt/ink/ink21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3:57"/>
    </inkml:context>
    <inkml:brush xml:id="br0">
      <inkml:brushProperty name="width" value="0.0539426729083061" units="cm"/>
      <inkml:brushProperty name="height" value="0.0539426729083061" units="cm"/>
      <inkml:brushProperty name="color" value="#00BFF3"/>
      <inkml:brushProperty name="ignorePressure" value="0"/>
    </inkml:brush>
  </inkml:definitions>
  <inkml:trace contextRef="#ctx0" brushRef="#br0">52000.000000 7900.000000 407,'48.000000'1.000000'56,"-3.000000"4.000000"-2 ,-3.000000 3.000000-2,-2.000000 3.000000-2,2.000000 4.000000-2,9.000000 7.000000-3,10.000000 6.000000-2,10.000000 7.000000-2,7.000000 7.000000-3,6.000000 9.000000-4,7.000000 10.000000-3,6.000000 10.000000-4,4.000000 4.000000-3,4.000000 0.000000-5,3.000000 0.000000-3,3.000000 0.000000-5,1.000000-2.000000-7,1.000000-3.000000-11,-1.000000-3.000000-9,1.000000-2.000000-11,-6.000000-6.000000-7,-8.000000-6.000000-6,-10.000000-6.000000-5,-9.000000-6.000000-5</inkml:trace>
</inkml:ink>
</file>

<file path=ppt/ink/ink217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3:58"/>
    </inkml:context>
    <inkml:brush xml:id="br0">
      <inkml:brushProperty name="width" value="0.0461804866790771" units="cm"/>
      <inkml:brushProperty name="height" value="0.0461804866790771" units="cm"/>
      <inkml:brushProperty name="color" value="#00BFF3"/>
      <inkml:brushProperty name="ignorePressure" value="0"/>
    </inkml:brush>
  </inkml:definitions>
  <inkml:trace contextRef="#ctx0" brushRef="#br0">52200.000000 9350.000000 476,'-35.000000'-2.000000'62,"32.000000"-3.000000"-2 ,31.000000-3.000000-2,32.000000-2.000000-3,13.000000-1.000000-6,-3.000000 3.000000-10,-3.000000 3.000000-11,-2.000000 4.000000-11,-12.000000 13.000000-8,-19.000000 26.000000-8,-18.000000 24.000000-8,-19.000000 26.000000-7,-16.000000 7.000000-4,-12.000000-9.000000-2,-13.000000-10.000000 0,-12.000000-8.000000-2,-4.000000-9.000000 2,7.000000-6.000000 6,6.000000-6.000000 4,7.000000-6.000000 6,11.000000-9.000000 3,20.000000-8.000000 1,18.000000-10.000000 0,20.000000-9.000000 2,8.000000-5.000000 0,1.000000 0.000000-1,-1.000000 0.000000-1,1.000000 0.000000 0,-3.000000 3.000000-1,-2.000000 6.000000-1,-3.000000 7.000000-1,-3.000000 6.000000-2,-6.000000 7.000000 4,-5.000000 10.000000 8,-7.000000 10.000000 8,-5.000000 9.000000 7,-6.000000 1.000000 4,-3.000000-6.000000-2,-3.000000-6.000000 0,-2.000000-6.000000-2,2.000000-6.000000 2,9.000000-2.000000 3,10.000000-3.000000 3,10.000000-3.000000 4,8.000000-12.000000-6,10.000000-18.000000-12,10.000000-19.000000-13,9.000000-18.000000-12,1.000000-7.000000-20,-6.000000 6.000000-26,-6.000000 7.000000-26,-6.000000 6.000000-25</inkml:trace>
</inkml:ink>
</file>

<file path=ppt/ink/ink217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3:58"/>
    </inkml:context>
    <inkml:brush xml:id="br0">
      <inkml:brushProperty name="width" value="0.0339160822331905" units="cm"/>
      <inkml:brushProperty name="height" value="0.0339160822331905" units="cm"/>
      <inkml:brushProperty name="color" value="#00BFF3"/>
      <inkml:brushProperty name="ignorePressure" value="0"/>
    </inkml:brush>
  </inkml:definitions>
  <inkml:trace contextRef="#ctx0" brushRef="#br0">53900.000000 7800.000000 648,'26.000000'-21.000000'91,"4.000000"10.000000"-12 ,3.000000 10.000000-13,3.000000 9.000000-10,1.000000 9.000000-17,1.000000 9.000000-19,-1.000000 10.000000-19,1.000000 10.000000-20,-4.000000 8.000000-13,-6.000000 10.000000-5,-6.000000 10.000000-6,-6.000000 9.000000-6,-9.000000 6.000000-1,-8.000000 3.000000 3,-10.000000 3.000000 3,-9.000000 4.000000 4,-4.000000-7.000000 5,4.000000-16.000000 5,3.000000-15.000000 7,3.000000-15.000000 6</inkml:trace>
</inkml:ink>
</file>

<file path=ppt/ink/ink21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4:02"/>
    </inkml:context>
    <inkml:brush xml:id="br0">
      <inkml:brushProperty name="width" value="0.0397454500198364" units="cm"/>
      <inkml:brushProperty name="height" value="0.0397454500198364" units="cm"/>
      <inkml:brushProperty name="color" value="#00BFF3"/>
      <inkml:brushProperty name="ignorePressure" value="0"/>
    </inkml:brush>
  </inkml:definitions>
  <inkml:trace contextRef="#ctx0" brushRef="#br0">75450.000000 51400.000000 553,'-46.000000'-33.000000'10,"10.000000"34.000000"18 ,10.000000 35.000000 20,9.000000 35.000000 20,4.000000 16.000000 2,1.000000 1.000000-12,-1.000000-1.000000-12,1.000000 1.000000-13,1.000000-6.000000-8,3.000000-8.000000-4,3.000000-10.000000-4,4.000000-9.000000-4,7.000000-10.000000-5,13.000000-9.000000-6,12.000000-10.000000-7,13.000000-8.000000-7,4.000000-17.000000-2,-3.000000-21.000000-1,-3.000000-22.000000 1,-2.000000-22.000000-1,-5.000000-11.000000-1,-2.000000 0.000000-4,-3.000000 0.000000-3,-3.000000 0.000000-2,-6.000000 0.000000-4,-5.000000 0.000000 0,-7.000000 0.000000-2,-5.000000 0.000000-1,-6.000000 3.000000-1,-3.000000 6.000000 0,-3.000000 7.000000-1,-2.000000 6.000000-1,-3.000000 6.000000 2,1.000000 6.000000 3,-1.000000 7.000000 5,1.000000 6.000000 4</inkml:trace>
</inkml:ink>
</file>

<file path=ppt/ink/ink2180.xml><?xml version="1.0" encoding="utf-8"?>
<inkml:ink xmlns:inkml="http://www.w3.org/2003/InkML">
  <annotation type="ScanImages2ExtractSignatures">1</annotation>
  <annotation type="ScanImagesWidth">590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3:59"/>
    </inkml:context>
    <inkml:brush xml:id="br0">
      <inkml:brushProperty name="width" value="0.0481925643980503" units="cm"/>
      <inkml:brushProperty name="height" value="0.0481925643980503" units="cm"/>
      <inkml:brushProperty name="color" value="#00BFF3"/>
      <inkml:brushProperty name="ignorePressure" value="0"/>
    </inkml:brush>
  </inkml:definitions>
  <inkml:trace contextRef="#ctx0" brushRef="#br0">53850.000000 9550.000000 456,'-58.000000'59.000000'15,"34.000000"-31.000000"11 ,35.000000-31.000000 11,35.000000-31.000000 11,16.000000-23.000000-1,1.000000-11.000000-12,-1.000000-14.000000-14,1.000000-11.000000-13,1.000000-14.000000-7,3.000000-11.000000 0,3.000000-14.000000-1,4.000000-11.000000-1,-3.000000-6.000000-3,-5.000000 4.000000-8,-7.000000 3.000000-6,-5.000000 3.000000-7,-4.000000 9.000000-4,0.000000 16.000000 1,0.000000 15.000000 1,0.000000 17.000000 0,-4.000000 11.000000 4,-5.000000 10.000000 5,-7.000000 10.000000 7,-5.000000 9.000000 5,-8.000000 6.000000 9,-5.000000 3.000000 12,-7.000000 3.000000 11,-5.000000 4.000000 11,-4.000000 13.000000 11,0.000000 26.000000 8,0.000000 24.000000 8,0.000000 26.000000 9,0.000000 12.000000-3,0.000000 0.000000-14,0.000000 0.000000-13,0.000000 0.000000-14,3.000000-2.000000-16,6.000000-3.000000-14,7.000000-3.000000-17,6.000000-2.000000-15,6.000000-12.000000-9,6.000000-19.000000 1,7.000000-18.000000-2,6.000000-19.000000 1,4.000000-19.000000 1,4.000000-19.000000 3,3.000000-18.000000 3,3.000000-19.000000 3,-1.000000-8.000000 3,-2.000000 3.000000 2,-3.000000 3.000000 2,-3.000000 4.000000 2,-7.000000 4.000000 3,-9.000000 6.000000 5,-10.000000 7.000000 4,-8.000000 6.000000 4,-8.000000 6.000000 12,-2.000000 6.000000 16,-3.000000 7.000000 18,-3.000000 6.000000 16,-6.000000 9.000000 6,-5.000000 13.000000-7,-7.000000 12.000000-8,-5.000000 13.000000-7,-9.000000 12.000000-6,-9.000000 13.000000-7,-10.000000 12.000000-6,-8.000000 13.000000-6,-9.000000 7.000000-6,-6.000000 4.000000-6,-6.000000 3.000000-5,-6.000000 3.000000-5,1.000000-1.000000-4,9.000000-2.000000 1,10.000000-3.000000-1,10.000000-3.000000 0,8.000000-7.000000-3,10.000000-9.000000-9,10.000000-10.000000-8,9.000000-8.000000-7,13.000000-12.000000-1,20.000000-12.000000 7,18.000000-13.000000 8,20.000000-12.000000 7,6.000000-9.000000 5,-2.000000-2.000000 1,-3.000000-3.000000 2,-3.000000-3.000000 1,-4.000000-1.000000 3,-3.000000 4.000000 4,-3.000000 3.000000 4,-2.000000 3.000000 4,-14.000000 10.000000 3,-21.000000 20.000000 3,-22.000000 18.000000 2,-22.000000 20.000000 3,-13.000000 8.000000 0,-3.000000 1.000000-1,-3.000000-1.000000-2,-2.000000 1.000000-1,0.000000-4.000000-1,7.000000-6.000000-2,6.000000-6.000000-2,7.000000-6.000000-1,16.000000-9.000000-2,29.000000-8.000000-3,28.000000-10.000000-2,28.000000-9.000000-2,14.000000-9.000000-3,0.000000-5.000000 0,0.000000-7.000000-2,0.000000-5.000000-1,-5.000000 0.000000-1,-9.000000 10.000000-2,-10.000000 10.000000 0,-8.000000 9.000000-2,-14.000000 9.000000 0,-15.000000 9.000000 2,-15.000000 10.000000 0,-16.000000 10.000000 2,-7.000000 0.000000 1,4.000000-5.000000 2,3.000000-7.000000 1,3.000000-5.000000 2,-8.000000-1.000000 0,-19.000000 6.000000 0,-18.000000 7.000000 0,-19.000000 6.000000-1,-8.000000 1.000000 0,3.000000-3.000000-1,3.000000-3.000000 1,4.000000-2.000000-2,5.000000-5.000000 3,10.000000-2.000000 5,10.000000-3.000000 4,9.000000-3.000000 5,21.000000-6.000000 4,35.000000-5.000000 1,35.000000-7.000000 2,34.000000-5.000000 2,15.000000-9.000000-5,-3.000000-9.000000-8,-3.000000-10.000000-9,-2.000000-8.000000-9,-6.000000-8.000000-6,-6.000000-2.000000-1,-6.000000-3.000000-2,-6.000000-3.000000-1,-9.000000 1.000000-1,-8.000000 6.000000 0,-10.000000 7.000000-1,-9.000000 6.000000 0,-9.000000 1.000000 1,-5.000000-3.000000 4,-7.000000-3.000000 4,-5.000000-2.000000 2,-9.000000 0.000000 6,-9.000000 7.000000 5,-10.000000 6.000000 6,-8.000000 7.000000 6,-4.000000 4.000000 4,3.000000 3.000000 3,3.000000 3.000000 1,4.000000 4.000000 4,-1.000000 2.000000 3,-3.000000 4.000000 4,-3.000000 3.000000 5,-2.000000 3.000000 5,-3.000000 4.000000 1,1.000000 7.000000-3,-1.000000 6.000000-3,1.000000 7.000000-2,-3.000000 7.000000-4,-2.000000 9.000000-5,-3.000000 10.000000-5,-3.000000 10.000000-5,-6.000000 5.000000-4,-5.000000 4.000000-6,-7.000000 3.000000-4,-5.000000 3.000000-6,-1.000000-4.000000-6,6.000000-8.000000-5,7.000000-10.000000-5,6.000000-9.000000-6</inkml:trace>
</inkml:ink>
</file>

<file path=ppt/ink/ink21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3:59"/>
    </inkml:context>
    <inkml:brush xml:id="br0">
      <inkml:brushProperty name="width" value="0.0360301770269871" units="cm"/>
      <inkml:brushProperty name="height" value="0.0360301770269871" units="cm"/>
      <inkml:brushProperty name="color" value="#00BFF3"/>
      <inkml:brushProperty name="ignorePressure" value="0"/>
    </inkml:brush>
  </inkml:definitions>
  <inkml:trace contextRef="#ctx0" brushRef="#br0">55000.000000 9800.000000 610,'93.000000'4.000000'20,"-11.000000"10.000000"5 ,-14.000000 10.000000 3,-11.000000 9.000000 5,-9.000000 2.000000 1,-3.000000-2.000000-1,-3.000000-3.000000-1,-2.000000-3.000000-1,-1.000000-1.000000-2,3.000000 4.000000-3,3.000000 3.000000-3,4.000000 3.000000-3,1.000000-2.000000-3,0.000000-6.000000-2,0.000000-6.000000-2,0.000000-6.000000-3,-2.000000-10.000000-15,-3.000000-12.000000-30,-3.000000-13.000000-31,-2.000000-12.000000-31</inkml:trace>
</inkml:ink>
</file>

<file path=ppt/ink/ink2182.xml><?xml version="1.0" encoding="utf-8"?>
<inkml:ink xmlns:inkml="http://www.w3.org/2003/InkML">
  <annotation type="ScanImages2ExtractSignatures">1</annotation>
  <annotation type="ScanImagesWidth">923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4:00"/>
    </inkml:context>
    <inkml:brush xml:id="br0">
      <inkml:brushProperty name="width" value="0.0419441573321819" units="cm"/>
      <inkml:brushProperty name="height" value="0.0419441573321819" units="cm"/>
      <inkml:brushProperty name="color" value="#00BFF3"/>
      <inkml:brushProperty name="ignorePressure" value="0"/>
    </inkml:brush>
  </inkml:definitions>
  <inkml:trace contextRef="#ctx0" brushRef="#br0">56250.000000 7250.000000 524,'26.000000'-25.000000'1,"4.000000"0.000000"3 ,3.000000 0.000000 2,3.000000 0.000000 3,1.000000 3.000000 8,1.000000 6.000000 14,-1.000000 7.000000 13,1.000000 6.000000 13,-4.000000 10.000000 0,-6.000000 17.000000-15,-6.000000 15.000000-16,-6.000000 16.000000-14,-12.000000 10.000000-12,-15.000000 7.000000-9,-15.000000 6.000000-9,-16.000000 7.000000-8,-10.000000-1.000000-3,-3.000000-6.000000 5,-3.000000-6.000000 4,-2.000000-6.000000 5,0.000000-9.000000-1,7.000000-8.000000-7,6.000000-10.000000-8,7.000000-9.000000-6,13.000000-15.000000-1,22.000000-18.000000 6,22.000000-19.000000 7,23.000000-18.000000 7,13.000000-10.000000 3,6.000000 0.000000 3,7.000000 0.000000 1,6.000000 0.000000 3,-1.000000 6.000000 5,-5.000000 13.000000 8,-7.000000 12.000000 9,-5.000000 13.000000 7,-9.000000 7.000000 6,-9.000000 4.000000 3,-10.000000 3.000000 3,-8.000000 3.000000 4,-9.000000 6.000000 1,-6.000000 9.000000-2,-6.000000 10.000000-1,-6.000000 10.000000-2,-6.000000 5.000000-2,-2.000000 4.000000-3,-3.000000 3.000000-2,-3.000000 3.000000-2,-1.000000 1.000000-3,4.000000 1.000000-1,3.000000-1.000000-2,3.000000 1.000000-2,1.000000-4.000000-2,1.000000-6.000000-4,-1.000000-6.000000-4,1.000000-6.000000-3,1.000000-4.000000-3,3.000000 1.000000-2,3.000000-1.000000-2,4.000000 1.000000-2,2.000000 1.000000-1,4.000000 3.000000 0,3.000000 3.000000-1,3.000000 4.000000 0,1.000000-1.000000 0,1.000000-3.000000 0,-1.000000-3.000000 0,1.000000-2.000000 0,-1.000000-3.000000-1,1.000000 1.000000-1,-1.000000-1.000000-1,1.000000 1.000000-2,4.000000-6.000000-3,9.000000-8.000000-5,10.000000-10.000000-6,10.000000-9.000000-5,0.000000-16.000000-2,-5.000000-22.000000 3,-7.000000-22.000000 2,-5.000000-21.000000 2,-4.000000-9.000000 3,0.000000 7.000000 3,0.000000 6.000000 2,0.000000 7.000000 3,-4.000000 7.000000 7,-5.000000 9.000000 15,-7.000000 10.000000 12,-5.000000 10.000000 15,-11.000000 8.000000 9,-11.000000 10.000000 6,-14.000000 10.000000 6,-11.000000 9.000000 6,-9.000000 9.000000-3,-3.000000 9.000000-11,-3.000000 10.000000-11,-2.000000 10.000000-12,-6.000000 5.000000-7,-6.000000 4.000000-3,-6.000000 3.000000-1,-6.000000 3.000000-3,-6.000000 1.000000-5,-2.000000 1.000000-5,-3.000000-1.000000-6,-3.000000 1.000000-6,2.000000-4.000000-2,10.000000-6.000000-1,10.000000-6.000000 2,9.000000-6.000000 0,9.000000-4.000000 2,9.000000 1.000000 3,10.000000-1.000000 3,10.000000 1.000000 3,13.000000 4.000000 2,19.000000 9.000000 3,19.000000 10.000000 1,19.000000 10.000000 2,16.000000-1.000000 1,17.000000-9.000000 0,15.000000-10.000000 0,16.000000-8.000000 0,12.000000-9.000000-2,9.000000-6.000000-2,10.000000-6.000000-3,10.000000-6.000000-3,2.000000-6.000000-5,-3.000000-2.000000-8,-3.000000-3.000000-8,-2.000000-3.000000-9,-8.000000-4.000000-1,-8.000000-3.000000 5,-10.000000-3.000000 6,-9.000000-2.000000 4,-13.000000-3.000000-3,-16.000000 1.000000-10,-15.000000-1.000000-10,-15.000000 1.000000-11</inkml:trace>
</inkml:ink>
</file>

<file path=ppt/ink/ink2183.xml><?xml version="1.0" encoding="utf-8"?>
<inkml:ink xmlns:inkml="http://www.w3.org/2003/InkML">
  <annotation type="ScanImages2ExtractSignatures">1</annotation>
  <annotation type="ScanImagesWidth">962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4:01"/>
    </inkml:context>
    <inkml:brush xml:id="br0">
      <inkml:brushProperty name="width" value="0.0423492640256882" units="cm"/>
      <inkml:brushProperty name="height" value="0.0423492640256882" units="cm"/>
      <inkml:brushProperty name="color" value="#00BFF3"/>
      <inkml:brushProperty name="ignorePressure" value="0"/>
    </inkml:brush>
  </inkml:definitions>
  <inkml:trace contextRef="#ctx0" brushRef="#br0">58150.000000 6500.000000 519,'-27.000000'-15.000000'146,"-3.000000"23.000000"-34 ,-3.000000 22.000000-32,-2.000000 22.000000-34,-3.000000 12.000000-18,1.000000 3.000000-5,-1.000000 3.000000-4,1.000000 4.000000-6,2.000000-3.000000-3,7.000000-5.000000-7,6.000000-7.000000-4,7.000000-5.000000-5,8.000000-9.000000-8,14.000000-9.000000-9,11.000000-10.000000-10,14.000000-8.000000-9,13.000000-17.000000-6,16.000000-21.000000 1,15.000000-22.000000 1,17.000000-22.000000 0,5.000000-10.000000 2,-3.000000 4.000000 5,-3.000000 3.000000 3,-2.000000 3.000000 4,-8.000000 4.000000 6,-8.000000 7.000000 8,-10.000000 6.000000 8,-9.000000 7.000000 8,-10.000000 5.000000 8,-9.000000 7.000000 4,-10.000000 6.000000 7,-8.000000 7.000000 6,-11.000000 10.000000 7,-8.000000 16.000000 10,-10.000000 15.000000 10,-9.000000 17.000000 10,9.000000 2.000000-2,28.000000-9.000000-14,28.000000-10.000000-14,29.000000-8.000000-13,13.000000-11.000000-8,1.000000-8.000000-3,-1.000000-10.000000-4,1.000000-9.000000-3,-4.000000-2.000000-1,-6.000000 6.000000-1,-6.000000 7.000000 0,-6.000000 6.000000-1,-18.000000 9.000000-1,-28.000000 13.000000-2,-28.000000 12.000000-3,-27.000000 13.000000-3,-19.000000 7.000000-1,-5.000000 4.000000-2,-7.000000 3.000000-2,-5.000000 3.000000-2,-4.000000-4.000000 0,0.000000-8.000000 1,0.000000-10.000000 2,0.000000-9.000000 0,4.000000-7.000000 3,10.000000-3.000000 2,10.000000-3.000000 3,9.000000-2.000000 3,18.000000-6.000000 5,29.000000-6.000000 5,28.000000-6.000000 7,28.000000-6.000000 5,14.000000-6.000000 3,0.000000-2.000000-2,0.000000-3.000000-3,0.000000-3.000000-2,-4.000000 1.000000-1,-5.000000 6.000000-2,-7.000000 7.000000 0,-5.000000 6.000000-2,-8.000000 1.000000-1,-5.000000-3.000000 0,-7.000000-3.000000-2,-5.000000-2.000000-1,-15.000000 6.000000-3,-22.000000 20.000000-7,-22.000000 18.000000-7,-21.000000 20.000000-5,-17.000000 6.000000-7,-8.000000-2.000000-4,-10.000000-3.000000-7,-9.000000-3.000000-4,-9.000000-1.000000-1,-5.000000 4.000000 4,-7.000000 3.000000 5,-5.000000 3.000000 3,-11.000000 3.000000 5,-11.000000 3.000000 5,-14.000000 3.000000 5,-11.000000 4.000000 5,3.000000-3.000000 2,23.000000-5.000000 2,22.000000-7.000000 2,22.000000-5.000000 2,16.000000-9.000000 2,14.000000-9.000000 5,11.000000-10.000000 3,14.000000-8.000000 5,16.000000-11.000000 9,22.000000-8.000000 16,22.000000-10.000000 15,23.000000-9.000000 16,10.000000-5.000000 2,0.000000 0.000000-12,0.000000 0.000000-12,0.000000 0.000000-12,1.000000 0.000000-9,4.000000 0.000000-4,3.000000 0.000000-5,3.000000 0.000000-4,4.000000-2.000000-3,7.000000-3.000000 0,6.000000-3.000000 0,7.000000-2.000000 0,0.000000-1.000000-1,-2.000000 3.000000-2,-3.000000 3.000000-1,-3.000000 4.000000-2,-2.000000 1.000000-2,0.000000 0.000000-2,0.000000 0.000000-1,0.000000 0.000000-2,-5.000000 1.000000-2,-9.000000 4.000000-3,-10.000000 3.000000-3,-8.000000 3.000000-3,-11.000000 7.000000 4,-8.000000 14.000000 8,-10.000000 11.000000 9,-9.000000 14.000000 10,-9.000000 3.000000-14,-5.000000-2.000000-33,-7.000000-3.000000-35,-5.000000-3.000000-35</inkml:trace>
</inkml:ink>
</file>

<file path=ppt/ink/ink2184.xml><?xml version="1.0" encoding="utf-8"?>
<inkml:ink xmlns:inkml="http://www.w3.org/2003/InkML">
  <annotation type="ScanImages2ExtractSignatures">1</annotation>
  <annotation type="ScanImagesWidth">50529025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4:02"/>
    </inkml:context>
    <inkml:brush xml:id="br0">
      <inkml:brushProperty name="width" value="0.036509245634079" units="cm"/>
      <inkml:brushProperty name="height" value="0.036509245634079" units="cm"/>
      <inkml:brushProperty name="color" value="#00BFF3"/>
      <inkml:brushProperty name="ignorePressure" value="0"/>
    </inkml:brush>
  </inkml:definitions>
  <inkml:trace contextRef="#ctx0" brushRef="#br0">59300.000000 7600.000000 602,'70.000000'-22.000000'81,"-9.000000"6.000000"-13 ,-10.000000 7.000000-14,-8.000000 6.000000-14,-6.000000 3.000000-7,1.000000 0.000000-2,-1.000000 0.000000-1,1.000000 0.000000-2,-3.000000 3.000000-6,-2.000000 6.000000-12,-3.000000 7.000000-10,-3.000000 6.000000-12,-7.000000 4.000000-5,-9.000000 4.000000 2,-10.000000 3.000000 1,-8.000000 3.000000 3,-9.000000 1.000000 0,-6.000000 1.000000-2,-6.000000-1.000000-1,-6.000000 1.000000-1,-6.000000-1.000000-3,-2.000000 1.000000-4,-3.000000-1.000000-3,-3.000000 1.000000-4,-2.000000-3.000000-4,0.000000-2.000000-2,0.000000-3.000000-3,0.000000-3.000000-2</inkml:trace>
</inkml:ink>
</file>

<file path=ppt/ink/ink218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4:02"/>
    </inkml:context>
    <inkml:brush xml:id="br0">
      <inkml:brushProperty name="width" value="0.0522624775767326" units="cm"/>
      <inkml:brushProperty name="height" value="0.0522624775767326" units="cm"/>
      <inkml:brushProperty name="color" value="#00BFF3"/>
      <inkml:brushProperty name="ignorePressure" value="0"/>
    </inkml:brush>
  </inkml:definitions>
  <inkml:trace contextRef="#ctx0" brushRef="#br0">58350.000000 8100.000000 420,'-44.000000'6.000000'35,"13.000000"13.000000"17 ,12.000000 12.000000 18,13.000000 13.000000 19,6.000000 10.000000-1,0.000000 10.000000-19,0.000000 10.000000-17,0.000000 9.000000-19,0.000000 7.000000-11,0.000000 7.000000-3,0.000000 6.000000-3,0.000000 7.000000-4,0.000000 4.000000-3,0.000000 3.000000-3,0.000000 3.000000-1,0.000000 4.000000-3,0.000000 2.000000-1,0.000000 4.000000-2,0.000000 3.000000-1,0.000000 3.000000-1,0.000000-1.000000-2,0.000000-2.000000-7,0.000000-3.000000-4,0.000000-3.000000-5,1.000000-2.000000-6,4.000000 0.000000-5,3.000000 0.000000-6,3.000000 0.000000-5,1.000000-8.000000-1,1.000000-16.000000 2,-1.000000-15.000000 2,1.000000-15.000000 2</inkml:trace>
</inkml:ink>
</file>

<file path=ppt/ink/ink21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4:03"/>
    </inkml:context>
    <inkml:brush xml:id="br0">
      <inkml:brushProperty name="width" value="0.0493759959936142" units="cm"/>
      <inkml:brushProperty name="height" value="0.0493759959936142" units="cm"/>
      <inkml:brushProperty name="color" value="#00BFF3"/>
      <inkml:brushProperty name="ignorePressure" value="0"/>
    </inkml:brush>
  </inkml:definitions>
  <inkml:trace contextRef="#ctx0" brushRef="#br0">58350.000000 8700.000000 445,'25.000000'-27.000000'2,"0.000000"-3.000000"5 ,0.000000-3.000000 4,0.000000-2.000000 4,0.000000-1.000000 2,0.000000 3.000000-3,0.000000 3.000000-1,0.000000 4.000000-3,4.000000-1.000000 0,10.000000-3.000000 0,10.000000-3.000000 1,9.000000-2.000000 0,2.000000-1.000000 5,-2.000000 3.000000 9,-3.000000 3.000000 11,-3.000000 4.000000 10,-4.000000 4.000000 1,-3.000000 6.000000-6,-3.000000 7.000000-7,-2.000000 6.000000-7,-9.000000 13.000000-6,-12.000000 23.000000-5,-13.000000 22.000000-6,-12.000000 22.000000-6,-10.000000 7.000000-3,-6.000000-6.000000-4,-6.000000-6.000000-3,-6.000000-6.000000-4,-4.000000-7.000000-1,1.000000-6.000000 0,-1.000000-6.000000 0,1.000000-6.000000-1,13.000000-15.000000-2,29.000000-21.000000-6,28.000000-22.000000-6,28.000000-22.000000-6,10.000000-8.000000 1,-5.000000 6.000000 6,-7.000000 7.000000 7,-5.000000 6.000000 6,-8.000000 4.000000 3,-5.000000 4.000000 2,-7.000000 3.000000 1,-5.000000 3.000000 2,-8.000000 7.000000-1,-5.000000 14.000000-1,-7.000000 11.000000-2,-5.000000 14.000000-2,-6.000000 3.000000 0,-3.000000-2.000000 2,-3.000000-3.000000 1,-2.000000-3.000000 2,-5.000000-1.000000-1,-2.000000 4.000000-1,-3.000000 3.000000-1,-3.000000 3.000000-2,-6.000000 7.000000-2,-5.000000 14.000000-1,-7.000000 11.000000-2,-5.000000 14.000000-1,-4.000000 2.000000 0,0.000000-6.000000 1,0.000000-6.000000 2,0.000000-6.000000 2,0.000000-6.000000 0,0.000000-2.000000 0,0.000000-3.000000 0,0.000000-3.000000 0,3.000000-4.000000 5,6.000000-3.000000 9,7.000000-3.000000 10,6.000000-2.000000 9,12.000000-8.000000 10,19.000000-8.000000 12,19.000000-10.000000 11,19.000000-9.000000 12,13.000000-13.000000-1,10.000000-16.000000-15,10.000000-15.000000-15,9.000000-15.000000-14,2.000000-7.000000-9,-2.000000 3.000000-4,-3.000000 3.000000-3,-3.000000 4.000000-4,2.000000-1.000000-1,10.000000-3.000000 0,10.000000-3.000000 2,9.000000-2.000000 1,-4.000000 3.000000 1,-15.000000 14.000000 2,-15.000000 11.000000 1,-16.000000 14.000000 3,-12.000000 11.000000 1,-5.000000 14.000000 2,-7.000000 11.000000 2,-5.000000 14.000000 1,-14.000000 8.000000 1,-18.000000 7.000000-2,-19.000000 6.000000 0,-18.000000 7.000000-2,-14.000000 5.000000-3,-5.000000 7.000000-7,-7.000000 6.000000-7,-5.000000 7.000000-6,-3.000000-1.000000-4,4.000000-6.000000-1,3.000000-6.000000 0,3.000000-6.000000-1,4.000000-6.000000 1,7.000000-2.000000 4,6.000000-3.000000 4,7.000000-3.000000 4,18.000000-10.000000 3,31.000000-16.000000 0,32.000000-15.000000 3,31.000000-15.000000 1,12.000000-12.000000 0,-6.000000-6.000000 0,-6.000000-6.000000-1,-6.000000-6.000000 0,-6.000000-4.000000-15,-2.000000 1.000000-32,-3.000000-1.000000-30,-3.000000 1.000000-32</inkml:trace>
</inkml:ink>
</file>

<file path=ppt/ink/ink21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4:06"/>
    </inkml:context>
    <inkml:brush xml:id="br0">
      <inkml:brushProperty name="width" value="0.0474120453000069" units="cm"/>
      <inkml:brushProperty name="height" value="0.0474120453000069" units="cm"/>
      <inkml:brushProperty name="color" value="#00BFF3"/>
      <inkml:brushProperty name="ignorePressure" value="0"/>
    </inkml:brush>
  </inkml:definitions>
  <inkml:trace contextRef="#ctx0" brushRef="#br0">78250.000000 9400.000000 464,'0.000000'-36.000000'96,"0.000000"28.000000"-15 ,0.000000 28.000000-17,0.000000 29.000000-16,-2.000000 13.000000-10,-3.000000 1.000000-5,-3.000000-1.000000-5,-2.000000 1.000000-5,-6.000000 7.000000-4,-6.000000 16.000000 0,-6.000000 15.000000-3,-6.000000 17.000000 0,-4.000000 10.000000-3,1.000000 6.000000 0,-1.000000 7.000000-3,1.000000 6.000000-1,1.000000 3.000000-2,3.000000 0.000000-4,3.000000 0.000000-4,4.000000 0.000000-3,2.000000-4.000000-4,4.000000-5.000000-1,3.000000-7.000000-3,3.000000-5.000000-3,3.000000-12.000000 0,3.000000-16.000000 2,3.000000-15.000000 0,4.000000-15.000000 1,1.000000-32.000000-9,0.000000-47.000000-20,0.000000-47.000000-20,0.000000-46.000000-20,1.000000-15.000000-3,4.000000 19.000000 15,3.000000 19.000000 15,3.000000 19.000000 14</inkml:trace>
</inkml:ink>
</file>

<file path=ppt/ink/ink2188.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4:06"/>
    </inkml:context>
    <inkml:brush xml:id="br0">
      <inkml:brushProperty name="width" value="0.0496824756264687" units="cm"/>
      <inkml:brushProperty name="height" value="0.0496824756264687" units="cm"/>
      <inkml:brushProperty name="color" value="#00BFF3"/>
      <inkml:brushProperty name="ignorePressure" value="0"/>
    </inkml:brush>
  </inkml:definitions>
  <inkml:trace contextRef="#ctx0" brushRef="#br0">78300.000000 8900.000000 442,'23.000000'-25.000000'0,"-3.000000"0.000000"0 ,-3.000000 0.000000 0,-2.000000 0.000000 0,2.000000-4.000000 3,9.000000-5.000000 4,10.000000-7.000000 6,10.000000-5.000000 4,5.000000-3.000000 5,4.000000 4.000000 5,3.000000 3.000000 4,3.000000 3.000000 4,4.000000 3.000000 2,7.000000 3.000000-1,6.000000 3.000000-1,7.000000 4.000000-1,0.000000 4.000000-2,-2.000000 6.000000-3,-3.000000 7.000000-3,-3.000000 6.000000-3,-7.000000 9.000000-2,-9.000000 13.000000-2,-10.000000 12.000000-2,-8.000000 13.000000-1,-12.000000 15.000000-2,-12.000000 19.000000-3,-13.000000 19.000000-2,-12.000000 19.000000-3,-15.000000 10.000000-3,-15.000000 4.000000-7,-15.000000 3.000000-5,-16.000000 3.000000-7,-10.000000-2.000000-2,-3.000000-6.000000 3,-3.000000-6.000000 1,-2.000000-6.000000 2,-3.000000-7.000000 1,1.000000-6.000000-1,-1.000000-6.000000 0,1.000000-6.000000-2,2.000000-10.000000 1,7.000000-12.000000 2,6.000000-13.000000 2,7.000000-12.000000 2,22.000000-15.000000 3,42.000000-15.000000 4,40.000000-15.000000 3,41.000000-16.000000 5,26.000000-7.000000 1,13.000000 4.000000 1,12.000000 3.000000 0,13.000000 3.000000-1,4.000000 1.000000 1,-3.000000 1.000000 0,-3.000000-1.000000-1,-2.000000 1.000000 1,-12.000000 4.000000-1,-19.000000 9.000000 1,-18.000000 10.000000 0,-19.000000 10.000000 0,-15.000000 10.000000 0,-8.000000 13.000000 1,-10.000000 12.000000 1,-9.000000 13.000000 0,-16.000000 12.000000-1,-22.000000 13.000000-1,-22.000000 12.000000-2,-21.000000 13.000000-2,-24.000000 9.000000-1,-25.000000 6.000000-2,-25.000000 7.000000-2,-25.000000 6.000000-3,-11.000000-1.000000 0,3.000000-5.000000-2,3.000000-7.000000-1,4.000000-5.000000 0,2.000000-9.000000-6,4.000000-9.000000-8,3.000000-10.000000-10,3.000000-8.000000-9,10.000000-15.000000-5,20.000000-19.000000-2,18.000000-18.000000-2,20.000000-19.000000-1,11.000000-10.000000-3,7.000000 1.000000 0,6.000000-1.000000-1,7.000000 1.000000-1</inkml:trace>
</inkml:ink>
</file>

<file path=ppt/ink/ink218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4:07"/>
    </inkml:context>
    <inkml:brush xml:id="br0">
      <inkml:brushProperty name="width" value="0.0432816706597805" units="cm"/>
      <inkml:brushProperty name="height" value="0.0432816706597805" units="cm"/>
      <inkml:brushProperty name="color" value="#00BFF3"/>
      <inkml:brushProperty name="ignorePressure" value="0"/>
    </inkml:brush>
  </inkml:definitions>
  <inkml:trace contextRef="#ctx0" brushRef="#br0">22350.000000 15100.000000 508,'-25.000000'-25.000000'-2,"0.000000"0.000000"-2 ,0.000000 0.000000-4,0.000000 0.000000-3,0.000000 1.000000 3,0.000000 4.000000 7,0.000000 3.000000 8,0.000000 3.000000 9,9.000000 15.000000 9,19.000000 29.000000 11,19.000000 28.000000 13,19.000000 28.000000 10,7.000000 18.000000 2,-3.000000 10.000000-10,-3.000000 10.000000-10,-2.000000 9.000000-9,-1.000000 6.000000-8,3.000000 3.000000-3,3.000000 3.000000-5,4.000000 4.000000-4,1.000000-4.000000-2,0.000000-9.000000-2,0.000000-10.000000-1,0.000000-8.000000 0,0.000000-11.000000-2,0.000000-8.000000 1,0.000000-10.000000 0,0.000000-9.000000 0,3.000000-12.000000-1,6.000000-11.000000-1,7.000000-14.000000-1,6.000000-11.000000-1,10.000000-25.000000 0,17.000000-33.000000-1,15.000000-35.000000 1,16.000000-34.000000-1,20.000000-41.000000-1,25.000000-47.000000-4,25.000000-47.000000-3,25.000000-46.000000-5,37.000000-49.000000-4,51.000000-50.000000-6,49.000000-50.000000-7,51.000000-50.000000-5,1.000000 4.000000-1,-47.000000 60.000000 5,-47.000000 60.000000 6,-46.000000 59.000000 5,-37.000000 43.000000-4,-24.000000 29.000000-13,-26.000000 28.000000-14,-24.000000 28.000000-13</inkml:trace>
</inkml:ink>
</file>

<file path=ppt/ink/ink2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4:02"/>
    </inkml:context>
    <inkml:brush xml:id="br0">
      <inkml:brushProperty name="width" value="0.0326585844159126" units="cm"/>
      <inkml:brushProperty name="height" value="0.0326585844159126" units="cm"/>
      <inkml:brushProperty name="color" value="#00BFF3"/>
      <inkml:brushProperty name="ignorePressure" value="0"/>
    </inkml:brush>
  </inkml:definitions>
  <inkml:trace contextRef="#ctx0" brushRef="#br0">76350.000000 50650.000000 673,'75.000000'0.000000'124,"0.000000"0.000000"-32 ,0.000000 0.000000-29,0.000000 0.000000-32,-2.000000 0.000000-19,-3.000000 0.000000-8,-3.000000 0.000000-8,-2.000000 0.000000-8,-3.000000 0.000000-6,1.000000 0.000000-4,-1.000000 0.000000-3,1.000000 0.000000-5,-4.000000 0.000000-3,-6.000000 0.000000-3,-6.000000 0.000000-3,-6.000000 0.000000-4,-6.000000-2.000000 1,-2.000000-3.000000 6,-3.000000-3.000000 5,-3.000000-2.000000 7,-4.000000-3.000000 3,-3.000000 1.000000 4,-3.000000-1.000000 2,-2.000000 1.000000 4</inkml:trace>
</inkml:ink>
</file>

<file path=ppt/ink/ink2190.xml><?xml version="1.0" encoding="utf-8"?>
<inkml:ink xmlns:inkml="http://www.w3.org/2003/InkML">
  <annotation type="ScanImages2ExtractSignatures">1</annotation>
  <annotation type="ScanImagesWidth">688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4:38"/>
    </inkml:context>
    <inkml:brush xml:id="br0">
      <inkml:brushProperty name="width" value="0.0533754043281078" units="cm"/>
      <inkml:brushProperty name="height" value="0.0533754043281078" units="cm"/>
      <inkml:brushProperty name="color" value="#00BFF3"/>
      <inkml:brushProperty name="ignorePressure" value="0"/>
    </inkml:brush>
  </inkml:definitions>
  <inkml:trace contextRef="#ctx0" brushRef="#br0">43350.000000 17650.000000 412,'-24.000000'96.000000'74,"4.000000"-5.000000"-15 ,3.000000-7.000000-16,3.000000-5.000000-16,3.000000-4.000000-8,3.000000 0.000000-1,3.000000 0.000000 0,4.000000 0.000000-1,-1.000000 4.000000-1,-3.000000 10.000000-2,-3.000000 10.000000-2,-2.000000 9.000000-2,-5.000000 9.000000-2,-2.000000 9.000000-1,-3.000000 10.000000-1,-3.000000 10.000000-2,-1.000000 2.000000-1,4.000000-3.000000-1,3.000000-3.000000-3,3.000000-2.000000-2,3.000000-12.000000-1,3.000000-19.000000-2,3.000000-18.000000-2,4.000000-19.000000-1,-7.000000-29.000000-7,-16.000000-36.000000-12,-15.000000-39.000000-11,-15.000000-36.000000-13,-4.000000-31.000000-1,9.000000-21.000000 10,10.000000-22.000000 9,10.000000-22.000000 10,5.000000-8.000000 5,4.000000 6.000000 1,3.000000 7.000000 1,3.000000 6.000000 2,3.000000 10.000000 1,3.000000 17.000000 4,3.000000 15.000000 3,4.000000 16.000000 4,2.000000 15.000000 3,4.000000 16.000000 4,3.000000 15.000000 5,3.000000 17.000000 4,-1.000000 17.000000 6,-2.000000 23.000000 8,-3.000000 22.000000 7,-3.000000 22.000000 9,-4.000000 10.000000 0,-3.000000 1.000000-10,-3.000000-1.000000-9,-2.000000 1.000000-9,-5.000000-3.000000-5,-2.000000-2.000000-3,-3.000000-3.000000-2,-3.000000-3.000000-2,-1.000000-6.000000-3,4.000000-5.000000-2,3.000000-7.000000-3,3.000000-5.000000-2,4.000000-11.000000-3,7.000000-11.000000-1,6.000000-14.000000-1,7.000000-11.000000-2,13.000000-18.000000-2,22.000000-22.000000-2,22.000000-22.000000-1,23.000000-21.000000-3,11.000000-10.000000 0,4.000000 3.000000 1,3.000000 3.000000 3,3.000000 4.000000 1,-2.000000 4.000000 3,-6.000000 6.000000 4,-6.000000 7.000000 5,-6.000000 6.000000 4,-9.000000 7.000000 3,-8.000000 10.000000 3,-10.000000 10.000000 2,-9.000000 9.000000 2,-5.000000 10.000000 6,0.000000 14.000000 6,0.000000 11.000000 8,0.000000 14.000000 8,-2.000000 5.000000-1,-3.000000 1.000000-6,-3.000000-1.000000-8,-2.000000 1.000000-6,-3.000000 1.000000-6,1.000000 3.000000-4,-1.000000 3.000000-3,1.000000 4.000000-5,-4.000000 2.000000-2,-6.000000 4.000000 0,-6.000000 3.000000-1,-6.000000 3.000000 0,-6.000000 1.000000-1,-2.000000 1.000000 1,-3.000000-1.000000-1,-3.000000 1.000000 0,-9.000000 2.000000-1,-11.000000 7.000000 1,-14.000000 6.000000-1,-11.000000 7.000000-1,-9.000000 0.000000 1,-3.000000-2.000000 0,-3.000000-3.000000 0,-2.000000-3.000000 2,-5.000000-2.000000 0,-2.000000 0.000000 1,-3.000000 0.000000 2,-3.000000 0.000000 2,-1.000000-4.000000 1,4.000000-5.000000 2,3.000000-7.000000 2,3.000000-5.000000 2,20.000000-11.000000 3,38.000000-11.000000 5,37.000000-14.000000 5,38.000000-11.000000 5,16.000000-9.000000 0,-2.000000-3.000000-5,-3.000000-3.000000-5,-3.000000-2.000000-4,-4.000000 0.000000-4,-3.000000 7.000000-1,-3.000000 6.000000-2,-2.000000 7.000000-2,-19.000000 15.000000-4,-30.000000 25.000000-7,-32.000000 25.000000-7,-30.000000 25.000000-8,-19.000000 10.000000 0,-2.000000-2.000000 3,-3.000000-3.000000 6,-3.000000-3.000000 3,-2.000000-6.000000 4,0.000000-5.000000 1,0.000000-7.000000 3,0.000000-5.000000 0,3.000000-4.000000 3,6.000000 0.000000 1,7.000000 0.000000 2,6.000000 0.000000 1,6.000000-5.000000 2,6.000000-9.000000 3,7.000000-10.000000 2,6.000000-8.000000 3,13.000000-11.000000 3,23.000000-8.000000 1,22.000000-10.000000 1,22.000000-9.000000 3,15.000000-7.000000-1,9.000000-3.000000-4,10.000000-3.000000-3,10.000000-2.000000-4,4.000000-5.000000-3,0.000000-2.000000-1,0.000000-3.000000-1,0.000000-3.000000-2,0.000000 1.000000-1,0.000000 6.000000-1,0.000000 7.000000 1,0.000000 6.000000-2,-7.000000 6.000000 0,-11.000000 6.000000-3,-14.000000 7.000000-1,-11.000000 6.000000-1,-14.000000-2.000000-7,-11.000000-9.000000-8,-14.000000-10.000000-10,-11.000000-8.000000-9,-12.000000-6.000000 0,-9.000000 1.000000 10,-10.000000-1.000000 10,-8.000000 1.000000 10,-4.000000 1.000000 6,3.000000 3.000000 3,3.000000 3.000000 4,4.000000 4.000000 2,1.000000 2.000000 5,0.000000 4.000000 3,0.000000 3.000000 5,0.000000 3.000000 5,0.000000 4.000000 2,0.000000 7.000000 3,0.000000 6.000000 3,0.000000 7.000000 2,1.000000 7.000000 0,4.000000 9.000000-2,3.000000 10.000000-2,3.000000 10.000000-2,3.000000 7.000000-2,3.000000 6.000000-2,3.000000 7.000000-2,4.000000 6.000000-2,2.000000 6.000000-2,4.000000 6.000000-2,3.000000 7.000000-2,3.000000 6.000000-2,-1.000000 6.000000-2,-2.000000 6.000000-2,-3.000000 7.000000-2,-3.000000 6.000000-2,-1.000000-1.000000-4,4.000000-5.000000-6,3.000000-7.000000-5,3.000000-5.000000-7,-1.000000-11.000000-4,-2.000000-11.000000-4,-3.000000-14.000000-4,-3.000000-11.000000-4,-12.000000-17.000000-2,-18.000000-18.000000 2,-19.000000-19.000000 2,-18.000000-18.000000 2,-9.000000-12.000000 4,4.000000-3.000000 4,3.000000-3.000000 5,3.000000-2.000000 6,7.000000-3.000000 2,14.000000 1.000000 3,11.000000-1.000000 2,14.000000 1.000000 1,7.000000-1.000000 4,3.000000 1.000000 4,3.000000-1.000000 4,4.000000 1.000000 4,5.000000-3.000000 3,10.000000-2.000000 1,10.000000-3.000000 3,9.000000-3.000000 2,10.000000-4.000000-2,14.000000-3.000000-6,11.000000-3.000000-5,14.000000-2.000000-6,8.000000-1.000000-6,7.000000 3.000000-7,6.000000 3.000000-6,7.000000 4.000000-7,-9.000000 5.000000-3,-21.000000 10.000000 1,-22.000000 10.000000 1,-22.000000 9.000000 2,-11.000000 2.000000-3,0.000000-2.000000-6,0.000000-3.000000-4,0.000000-3.000000-7</inkml:trace>
</inkml:ink>
</file>

<file path=ppt/ink/ink219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4:40"/>
    </inkml:context>
    <inkml:brush xml:id="br0">
      <inkml:brushProperty name="width" value="0.043035700917244" units="cm"/>
      <inkml:brushProperty name="height" value="0.043035700917244" units="cm"/>
      <inkml:brushProperty name="color" value="#00BFF3"/>
      <inkml:brushProperty name="ignorePressure" value="0"/>
    </inkml:brush>
  </inkml:definitions>
  <inkml:trace contextRef="#ctx0" brushRef="#br0">47150.000000 17600.000000 511,'-47.000000'9.000000'97,"6.000000"19.000000"-16 ,7.000000 19.000000-16,6.000000 19.000000-17,-1.000000 12.000000-12,-5.000000 6.000000-4,-7.000000 7.000000-6,-5.000000 6.000000-5,-6.000000 6.000000-4,-3.000000 6.000000 0,-3.000000 7.000000-2,-2.000000 6.000000-1,-5.000000 10.000000-3,-2.000000 17.000000-4,-3.000000 15.000000-5,-3.000000 16.000000-5,-1.000000 1.000000-3,4.000000-12.000000-2,3.000000-13.000000-2,3.000000-12.000000-2,6.000000-15.000000-3,9.000000-15.000000-2,10.000000-15.000000-3,10.000000-16.000000-2,10.000000-23.000000-8,13.000000-27.000000-10,12.000000-28.000000-10,13.000000-28.000000-11,4.000000-15.000000 2,-3.000000 1.000000 11,-3.000000-1.000000 13,-2.000000 1.000000 13,-1.000000-3.000000 4,3.000000-2.000000-1,3.000000-3.000000-2,4.000000-3.000000-3</inkml:trace>
</inkml:ink>
</file>

<file path=ppt/ink/ink2192.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4:40"/>
    </inkml:context>
    <inkml:brush xml:id="br0">
      <inkml:brushProperty name="width" value="0.0559745766222477" units="cm"/>
      <inkml:brushProperty name="height" value="0.0559745766222477" units="cm"/>
      <inkml:brushProperty name="color" value="#00BFF3"/>
      <inkml:brushProperty name="ignorePressure" value="0"/>
    </inkml:brush>
  </inkml:definitions>
  <inkml:trace contextRef="#ctx0" brushRef="#br0">46650.000000 18450.000000 393,'23.000000'-24.000000'0,"-3.000000"4.000000"1 ,-3.000000 3.000000 0,-2.000000 3.000000 1,-1.000000 7.000000 7,3.000000 14.000000 13,3.000000 11.000000 12,4.000000 14.000000 13,-1.000000 8.000000 3,-3.000000 7.000000-9,-3.000000 6.000000-9,-2.000000 7.000000-7,-1.000000 2.000000-5,3.000000 1.000000 2,3.000000-1.000000 0,4.000000 1.000000 2,5.000000-6.000000-2,10.000000-8.000000-1,10.000000-10.000000-3,9.000000-9.000000-2,2.000000-12.000000-3,-2.000000-11.000000-2,-3.000000-14.000000-3,-3.000000-11.000000-3,1.000000-14.000000-7,6.000000-11.000000-9,7.000000-14.000000-10,6.000000-11.000000-10,1.000000-11.000000-4,-3.000000-5.000000 1,-3.000000-7.000000 2,-2.000000-5.000000 1,-6.000000-3.000000 2,-6.000000 4.000000 4,-6.000000 3.000000 3,-6.000000 3.000000 4,-7.000000 7.000000 4,-6.000000 14.000000 3,-6.000000 11.000000 4,-6.000000 14.000000 3,-6.000000 21.000000 13,-2.000000 31.000000 22,-3.000000 32.000000 21,-3.000000 31.000000 23,-2.000000 13.000000 3,0.000000-2.000000-15,0.000000-3.000000-16,0.000000-3.000000-14,-2.000000 8.000000-10,-3.000000 23.000000-3,-3.000000 22.000000-4,-2.000000 22.000000-5,-1.000000 1.000000-4,3.000000-19.000000-4,3.000000-18.000000-7,4.000000-19.000000-4,-1.000000-4.000000-7,-3.000000 14.000000-8,-3.000000 11.000000-8,-2.000000 14.000000-8,-1.000000-4.000000-3,3.000000-19.000000 0,3.000000-18.000000 0,4.000000-19.000000 2</inkml:trace>
</inkml:ink>
</file>

<file path=ppt/ink/ink219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4:41"/>
    </inkml:context>
    <inkml:brush xml:id="br0">
      <inkml:brushProperty name="width" value="0.0567215792834759" units="cm"/>
      <inkml:brushProperty name="height" value="0.0567215792834759" units="cm"/>
      <inkml:brushProperty name="color" value="#00BFF3"/>
      <inkml:brushProperty name="ignorePressure" value="0"/>
    </inkml:brush>
  </inkml:definitions>
  <inkml:trace contextRef="#ctx0" brushRef="#br0">48750.000000 18500.000000 387,'21.000000'73.000000'101,"-5.000000"-3.000000"-18 ,-7.000000-3.000000-16,-5.000000-2.000000-17,-4.000000 0.000000-11,0.000000 7.000000-6,0.000000 6.000000-5,0.000000 7.000000-6,0.000000 4.000000-3,0.000000 3.000000-2,0.000000 3.000000-2,0.000000 4.000000-2,-2.000000-4.000000-3,-3.000000-9.000000-3,-3.000000-10.000000-4,-2.000000-8.000000-4,2.000000-23.000000-7,9.000000-34.000000-14,10.000000-35.000000-12,10.000000-33.000000-12,7.000000-25.000000-5,6.000000-11.000000 6,7.000000-14.000000 4,6.000000-11.000000 5,3.000000-1.000000 5,0.000000 13.000000 5,0.000000 12.000000 5,0.000000 13.000000 5,-2.000000 12.000000 4,-3.000000 13.000000 6,-3.000000 12.000000 5,-2.000000 13.000000 5,-5.000000 13.000000 10,-2.000000 17.000000 14,-3.000000 15.000000 15,-3.000000 16.000000 15,-4.000000 12.000000 3,-3.000000 9.000000-8,-3.000000 10.000000-7,-2.000000 10.000000-9,-5.000000 7.000000-6,-2.000000 6.000000-5,-3.000000 7.000000-4,-3.000000 6.000000-5,-2.000000 1.000000-3,0.000000-3.000000-1,0.000000-3.000000 0,0.000000-2.000000-2,0.000000-6.000000-3,0.000000-6.000000-4,0.000000-6.000000-6,0.000000-6.000000-5</inkml:trace>
</inkml:ink>
</file>

<file path=ppt/ink/ink219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4:41"/>
    </inkml:context>
    <inkml:brush xml:id="br0">
      <inkml:brushProperty name="width" value="0.0479861199855804" units="cm"/>
      <inkml:brushProperty name="height" value="0.0479861199855804" units="cm"/>
      <inkml:brushProperty name="color" value="#00BFF3"/>
      <inkml:brushProperty name="ignorePressure" value="0"/>
    </inkml:brush>
  </inkml:definitions>
  <inkml:trace contextRef="#ctx0" brushRef="#br0">49800.000000 17200.000000 458,'68.000000'-113.000000'80,"-11.000000"26.000000"-16 ,-14.000000 24.000000-14,-11.000000 26.000000-17,-4.000000 15.000000-5,6.000000 6.000000 4,7.000000 7.000000 3,6.000000 6.000000 3,1.000000 7.000000 0,-3.000000 10.000000-6,-3.000000 10.000000-5,-2.000000 9.000000-5,-8.000000 12.000000-3,-8.000000 16.000000-4,-10.000000 15.000000-2,-9.000000 17.000000-3,-13.000000 8.000000-5,-16.000000 4.000000-4,-15.000000 3.000000-7,-15.000000 3.000000-5,-7.000000-5.000000-5,3.000000-12.000000-4,3.000000-13.000000-3,4.000000-12.000000-4,4.000000-12.000000-1,6.000000-8.000000 1,7.000000-10.000000 2,6.000000-9.000000 2,13.000000-9.000000 5,23.000000-5.000000 6,22.000000-7.000000 7,22.000000-5.000000 7,10.000000-8.000000 0,1.000000-5.000000-8,-1.000000-7.000000-7,1.000000-5.000000-8,-1.000000-3.000000-4,1.000000 4.000000-1,-1.000000 3.000000-1,1.000000 3.000000-2,-6.000000 1.000000 2,-8.000000 1.000000 3,-10.000000-1.000000 3,-9.000000 1.000000 4</inkml:trace>
</inkml:ink>
</file>

<file path=ppt/ink/ink2195.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4:41"/>
    </inkml:context>
    <inkml:brush xml:id="br0">
      <inkml:brushProperty name="width" value="0.0368200168013573" units="cm"/>
      <inkml:brushProperty name="height" value="0.0368200168013573" units="cm"/>
      <inkml:brushProperty name="color" value="#00BFF3"/>
      <inkml:brushProperty name="ignorePressure" value="0"/>
    </inkml:brush>
  </inkml:definitions>
  <inkml:trace contextRef="#ctx0" brushRef="#br0">50650.000000 17300.000000 597,'-19.000000'-25.000000'54,"13.000000"0.000000"-4 ,12.000000 0.000000-2,13.000000 0.000000-4,10.000000 1.000000-3,10.000000 4.000000-4,10.000000 3.000000-4,9.000000 3.000000-4,4.000000 1.000000-5,1.000000 1.000000-5,-1.000000-1.000000-5,1.000000 1.000000-6,-1.000000 1.000000-6,1.000000 3.000000-10,-1.000000 3.000000-9,1.000000 4.000000-9,-4.000000 1.000000-3,-6.000000 0.000000 5,-6.000000 0.000000 3,-6.000000 0.000000 4,-7.000000-4.000000-6,-6.000000-5.000000-15,-6.000000-7.000000-14,-6.000000-5.000000-16</inkml:trace>
</inkml:ink>
</file>

<file path=ppt/ink/ink21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4:41"/>
    </inkml:context>
    <inkml:brush xml:id="br0">
      <inkml:brushProperty name="width" value="0.0393776968121529" units="cm"/>
      <inkml:brushProperty name="height" value="0.0393776968121529" units="cm"/>
      <inkml:brushProperty name="color" value="#00BFF3"/>
      <inkml:brushProperty name="ignorePressure" value="0"/>
    </inkml:brush>
  </inkml:definitions>
  <inkml:trace contextRef="#ctx0" brushRef="#br0">51350.000000 16250.000000 558,'-90.000000'-11.000000'57,"23.000000"28.000000"2 ,22.000000 28.000000 3,22.000000 29.000000 2,12.000000 18.000000-4,3.000000 9.000000-12,3.000000 10.000000-11,4.000000 10.000000-12,1.000000 7.000000-9,0.000000 6.000000-6,0.000000 7.000000-6,0.000000 6.000000-7,-2.000000-2.000000-9,-3.000000-9.000000-12,-3.000000-10.000000-11,-2.000000-8.000000-12,-1.000000-17.000000-7,3.000000-21.000000-5,3.000000-22.000000-5,4.000000-22.000000-4</inkml:trace>
</inkml:ink>
</file>

<file path=ppt/ink/ink2197.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4:42"/>
    </inkml:context>
    <inkml:brush xml:id="br0">
      <inkml:brushProperty name="width" value="0.0543918684124947" units="cm"/>
      <inkml:brushProperty name="height" value="0.0543918684124947" units="cm"/>
      <inkml:brushProperty name="color" value="#00BFF3"/>
      <inkml:brushProperty name="ignorePressure" value="0"/>
    </inkml:brush>
  </inkml:definitions>
  <inkml:trace contextRef="#ctx0" brushRef="#br0">53050.000000 15800.000000 404,'-41.000000'7.000000'99,"19.000000"17.000000"-12 ,19.000000 15.000000-11,19.000000 16.000000-13,12.000000 2.000000-11,6.000000-8.000000-12,7.000000-10.000000-12,6.000000-9.000000-13,6.000000-9.000000-8,6.000000-5.000000-7,7.000000-7.000000-6,6.000000-5.000000-6,-1.000000-6.000000-4,-5.000000-3.000000-4,-7.000000-3.000000-2,-5.000000-2.000000-4,-6.000000-3.000000 1,-3.000000 1.000000 0,-3.000000-1.000000 3,-2.000000 1.000000 0,-17.000000 7.000000 1,-28.000000 16.000000-2,-28.000000 15.000000-2,-27.000000 17.000000-1,-17.000000 8.000000 2,-3.000000 4.000000 9,-3.000000 3.000000 7,-2.000000 3.000000 7,2.000000 1.000000 7,9.000000 1.000000 3,10.000000-1.000000 5,10.000000 1.000000 4,7.000000-6.000000 1,6.000000-8.000000 1,7.000000-10.000000-1,6.000000-9.000000 1,17.000000-9.000000-1,28.000000-5.000000-2,28.000000-7.000000-1,29.000000-5.000000-2,13.000000-9.000000-2,1.000000-9.000000-2,-1.000000-10.000000-2,1.000000-8.000000-2,-4.000000-4.000000-4,-6.000000 3.000000-7,-6.000000 3.000000-5,-6.000000 4.000000-7,-21.000000 16.000000-6,-34.000000 32.000000-8,-35.000000 31.000000-8,-33.000000 32.000000-8,-22.000000 11.000000 0,-5.000000-5.000000 9,-7.000000-7.000000 9,-5.000000-5.000000 9,-6.000000-6.000000 5,-3.000000-3.000000 4,-3.000000-3.000000 3,-2.000000-2.000000 3,-1.000000-5.000000 3,3.000000-2.000000 1,3.000000-3.000000 2,4.000000-3.000000 0,8.000000-7.000000 6,17.000000-9.000000 8,15.000000-10.000000 8,16.000000-8.000000 9,18.000000-9.000000 5,22.000000-6.000000 3,22.000000-6.000000 3,23.000000-6.000000 3,17.000000-7.000000-3,17.000000-6.000000-7,15.000000-6.000000-6,16.000000-6.000000-7,7.000000-4.000000-6,1.000000 1.000000-4,-1.000000-1.000000-3,1.000000 1.000000-4,-1.000000 1.000000-5,1.000000 3.000000-5,-1.000000 3.000000-6,1.000000 4.000000-6,-7.000000 1.000000-2,-12.000000 0.000000 1,-13.000000 0.000000-1,-12.000000 0.000000 1,-10.000000 3.000000 1,-6.000000 6.000000 0,-6.000000 7.000000 1,-6.000000 6.000000 1,-12.000000 10.000000 8,-15.000000 17.000000 14,-15.000000 15.000000 14,-16.000000 16.000000 15,-5.000000 7.000000 5,6.000000 1.000000-5,7.000000-1.000000-4,6.000000 1.000000-5,4.000000-1.000000-3,4.000000 1.000000-3,3.000000-1.000000-3,3.000000 1.000000-2,3.000000 1.000000-3,3.000000 3.000000-3,3.000000 3.000000-3,4.000000 4.000000-3,1.000000-1.000000-4,0.000000-3.000000-3,0.000000-3.000000-4,0.000000-2.000000-4,-2.000000-5.000000-5,-3.000000-2.000000-6,-3.000000-3.000000-5,-2.000000-3.000000-5,-3.000000-4.000000-5,1.000000-3.000000-3,-1.000000-3.000000-3,1.000000-2.000000-2</inkml:trace>
</inkml:ink>
</file>

<file path=ppt/ink/ink2198.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4:43"/>
    </inkml:context>
    <inkml:brush xml:id="br0">
      <inkml:brushProperty name="width" value="0.0460921600461006" units="cm"/>
      <inkml:brushProperty name="height" value="0.0460921600461006" units="cm"/>
      <inkml:brushProperty name="color" value="#00BFF3"/>
      <inkml:brushProperty name="ignorePressure" value="0"/>
    </inkml:brush>
  </inkml:definitions>
  <inkml:trace contextRef="#ctx0" brushRef="#br0">52800.000000 18000.000000 477,'-22.000000'-29.000000'5,"6.000000"-5.000000"11 ,7.000000-7.000000 11,6.000000-5.000000 10,6.000000-1.000000 2,6.000000 6.000000-6,7.000000 7.000000-7,6.000000 6.000000-7,4.000000 4.000000-1,4.000000 4.000000 4,3.000000 3.000000 4,3.000000 3.000000 4,1.000000 1.000000 0,1.000000 1.000000-5,-1.000000-1.000000-4,1.000000 1.000000-5,-1.000000 8.000000-5,1.000000 20.000000-7,-1.000000 18.000000-6,1.000000 20.000000-6,-10.000000 8.000000-4,-19.000000 1.000000-3,-18.000000-1.000000-4,-19.000000 1.000000-2,-12.000000-4.000000-1,-2.000000-6.000000 1,-3.000000-6.000000 0,-3.000000-6.000000 1,-1.000000-7.000000 2,4.000000-6.000000 2,3.000000-6.000000 1,3.000000-6.000000 1,12.000000-9.000000 6,22.000000-8.000000 7,22.000000-10.000000 8,23.000000-9.000000 7,10.000000-4.000000 3,0.000000 4.000000-3,0.000000 3.000000-2,0.000000 3.000000-2,-2.000000 7.000000-3,-3.000000 14.000000-2,-3.000000 11.000000-2,-2.000000 14.000000-2,-14.000000 5.000000-2,-21.000000 1.000000 0,-22.000000-1.000000-1,-22.000000 1.000000 0,-15.000000-1.000000 1,-5.000000 1.000000 2,-7.000000-1.000000 3,-5.000000 1.000000 2,-3.000000-3.000000 2,4.000000-2.000000-2,3.000000-3.000000-1,3.000000-3.000000-1,4.000000-4.000000 4,7.000000-3.000000 9,6.000000-3.000000 10,7.000000-2.000000 9,13.000000-5.000000 1,22.000000-2.000000-6,22.000000-3.000000-7,23.000000-3.000000-7,13.000000-6.000000-4,6.000000-5.000000-3,7.000000-7.000000-3,6.000000-5.000000-2,3.000000-3.000000-4,0.000000 4.000000-4,0.000000 3.000000-5,0.000000 3.000000-4,-4.000000 3.000000-4,-5.000000 3.000000 0,-7.000000 3.000000-1,-5.000000 4.000000-1,-14.000000 4.000000-2,-18.000000 6.000000-4,-19.000000 7.000000-4,-18.000000 6.000000-5,-17.000000 4.000000 2,-11.000000 4.000000 4,-14.000000 3.000000 7,-11.000000 3.000000 4,-11.000000 3.000000 5,-5.000000 3.000000 3,-7.000000 3.000000 4,-5.000000 4.000000 2,-3.000000 1.000000 3,4.000000 0.000000 3,3.000000 0.000000 3,3.000000 0.000000 2,6.000000-4.000000 3,9.000000-5.000000 3,10.000000-7.000000 3,10.000000-5.000000 3,16.000000-6.000000 1,26.000000-3.000000 2,24.000000-3.000000 0,26.000000-2.000000 2,16.000000-8.000000-4,10.000000-8.000000-5,10.000000-10.000000-5,9.000000-9.000000-7,7.000000-5.000000-3,7.000000 0.000000-3,6.000000 0.000000-3,7.000000 0.000000-1,-3.000000 1.000000-6,-8.000000 4.000000-4,-10.000000 3.000000-7,-9.000000 3.000000-5,-7.000000 1.000000-4,-3.000000 1.000000-3,-3.000000-1.000000-2,-2.000000 1.000000-2,-9.000000-3.000000-2,-12.000000-2.000000 1,-13.000000-3.000000 0,-12.000000-3.000000 0,-10.000000-2.000000 2,-6.000000 0.000000 5,-6.000000 0.000000 4,-6.000000 0.000000 5</inkml:trace>
</inkml:ink>
</file>

<file path=ppt/ink/ink2199.xml><?xml version="1.0" encoding="utf-8"?>
<inkml:ink xmlns:inkml="http://www.w3.org/2003/InkML">
  <annotation type="ScanImages2ExtractSignatures">1</annotation>
  <annotation type="ScanImagesWidth">-2109721504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4:43"/>
    </inkml:context>
    <inkml:brush xml:id="br0">
      <inkml:brushProperty name="width" value="0.0473805703222752" units="cm"/>
      <inkml:brushProperty name="height" value="0.0473805703222752" units="cm"/>
      <inkml:brushProperty name="color" value="#00BFF3"/>
      <inkml:brushProperty name="ignorePressure" value="0"/>
    </inkml:brush>
  </inkml:definitions>
  <inkml:trace contextRef="#ctx0" brushRef="#br0">53250.000000 18200.000000 464,'-25.000000'-22.000000'6,"0.000000"6.000000"3 ,0.000000 7.000000 2,0.000000 6.000000 4,1.000000 7.000000 8,4.000000 10.000000 13,3.000000 10.000000 14,3.000000 9.000000 13,1.000000 10.000000 1,1.000000 14.000000-10,-1.000000 11.000000-12,1.000000 14.000000-11,1.000000 13.000000-6,3.000000 16.000000-1,3.000000 15.000000-1,4.000000 17.000000-2,1.000000 16.000000-2,0.000000 19.000000-7,0.000000 19.000000-5,0.000000 19.000000-6,-4.000000 9.000000-13,-5.000000 0.000000-18,-7.000000 0.000000-19,-5.000000 0.000000-19,-1.000000-13.000000-4,6.000000-24.000000 9,7.000000-26.000000 10,6.000000-24.000000 8,3.000000-23.000000 6,0.000000-18.000000 1,0.000000-19.000000 1,0.000000-18.000000 1</inkml:trace>
</inkml:ink>
</file>

<file path=ppt/ink/ink22.xml><?xml version="1.0" encoding="utf-8"?>
<inkml:ink xmlns:inkml="http://www.w3.org/2003/InkML">
  <annotation type="ScanImages2ExtractSignatures">1</annotation>
  <annotation type="ScanImagesWidth">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3:39"/>
    </inkml:context>
    <inkml:brush xml:id="br0">
      <inkml:brushProperty name="width" value="0.0457655899226665" units="cm"/>
      <inkml:brushProperty name="height" value="0.0457655899226665" units="cm"/>
      <inkml:brushProperty name="color" value="#F2385B"/>
      <inkml:brushProperty name="ignorePressure" value="0"/>
    </inkml:brush>
  </inkml:definitions>
  <inkml:trace contextRef="#ctx0" brushRef="#br0">27300.000000 42700.000000 480,'-52.000000'4.000000'1,"-3.000000"10.000000"3 ,-3.000000 10.000000 2,-2.000000 9.000000 3,0.000000 1.000000 3,7.000000-6.000000 2,6.000000-6.000000 4,7.000000-6.000000 3,13.000000-6.000000 4,22.000000-2.000000 5,22.000000-3.000000 4,23.000000-3.000000 4,19.000000-6.000000 0,19.000000-5.000000-7,19.000000-7.000000-6,19.000000-5.000000-6,13.000000-9.000000-5,10.000000-9.000000-2,10.000000-10.000000-2,9.000000-8.000000-2,2.000000-3.000000-2,-2.000000 7.000000-3,-3.000000 6.000000-2,-3.000000 7.000000-2,-13.000000 4.000000-2,-22.000000 3.000000-2,-22.000000 3.000000-3,-21.000000 4.000000-3,-29.000000 11.000000 1,-34.000000 23.000000 4,-35.000000 22.000000 3,-33.000000 22.000000 4,-22.000000 13.000000 2,-5.000000 7.000000 2,-7.000000 6.000000 0,-5.000000 7.000000 2,-1.000000 0.000000 0,6.000000-2.000000-4,7.000000-3.000000-3,6.000000-3.000000-3,-1.000000 1.000000-2,-5.000000 6.000000 0,-7.000000 7.000000-1,-5.000000 6.000000-1,-1.000000 1.000000 0,6.000000-3.000000-1,7.000000-3.000000-1,6.000000-2.000000 0,6.000000-6.000000-3,6.000000-6.000000-2,7.000000-6.000000-3,6.000000-6.000000-3,13.000000-18.000000-5,23.000000-28.000000-6,22.000000-28.000000-8,22.000000-27.000000-7,13.000000-20.000000 0,7.000000-9.000000 7,6.000000-10.000000 6,7.000000-8.000000 7,2.000000-3.000000 6,1.000000 7.000000 4,-1.000000 6.000000 4,1.000000 7.000000 4,-1.000000 4.000000 4,1.000000 3.000000 3,-1.000000 3.000000 2,1.000000 4.000000 3,-3.000000 4.000000 1,-2.000000 6.000000-1,-3.000000 7.000000 0,-3.000000 6.000000-1,-6.000000 4.000000 2,-5.000000 4.000000 9,-7.000000 3.000000 7,-5.000000 3.000000 7,-6.000000 12.000000 8,-3.000000 22.000000 8,-3.000000 22.000000 9,-2.000000 23.000000 9,-6.000000 8.000000-1,-6.000000-3.000000-9,-6.000000-3.000000-9,-6.000000-2.000000-10,-2.000000-3.000000-5,3.000000 1.000000-4,3.000000-1.000000-4,4.000000 1.000000-2,4.000000-3.000000-3,6.000000-2.000000-3,7.000000-3.000000-1,6.000000-3.000000-3,6.000000-6.000000-1,6.000000-5.000000-3,7.000000-7.000000-1,6.000000-5.000000-1,9.000000-8.000000-6,13.000000-5.000000-8,12.000000-7.000000-9,13.000000-5.000000-8,7.000000-12.000000-5,4.000000-16.000000-3,3.000000-15.000000-3,3.000000-15.000000-2,1.000000-9.000000 1,1.000000 1.000000 4,-1.000000-1.000000 5,1.000000 1.000000 4,-12.000000 4.000000 5,-21.000000 9.000000 4,-22.000000 10.000000 5,-22.000000 10.000000 4,-11.000000 5.000000-2,0.000000 4.000000-8,0.000000 3.000000-8,0.000000 3.000000-7</inkml:trace>
</inkml:ink>
</file>

<file path=ppt/ink/ink2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4:03"/>
    </inkml:context>
    <inkml:brush xml:id="br0">
      <inkml:brushProperty name="width" value="0.0421792156994343" units="cm"/>
      <inkml:brushProperty name="height" value="0.0421792156994343" units="cm"/>
      <inkml:brushProperty name="color" value="#00BFF3"/>
      <inkml:brushProperty name="ignorePressure" value="0"/>
    </inkml:brush>
  </inkml:definitions>
  <inkml:trace contextRef="#ctx0" brushRef="#br0">77800.000000 50250.000000 521,'-24.000000'-18.000000'58,"4.000000"17.000000"-7 ,3.000000 15.000000-6,3.000000 16.000000-8,-1.000000 10.000000-4,-2.000000 7.000000-3,-3.000000 6.000000-3,-3.000000 7.000000-4,-1.000000 2.000000-2,4.000000 1.000000-2,3.000000-1.000000-1,3.000000 1.000000-1,3.000000-3.000000-2,3.000000-2.000000 0,3.000000-3.000000-1,4.000000-3.000000-1,2.000000-2.000000-2,4.000000 0.000000-6,3.000000 0.000000-5,3.000000 0.000000-6,4.000000-7.000000-2,7.000000-11.000000 2,6.000000-14.000000 1,7.000000-11.000000 2,4.000000-12.000000-3,3.000000-9.000000-7,3.000000-10.000000-8,4.000000-8.000000-7,-1.000000-9.000000-2,-3.000000-6.000000 1,-3.000000-6.000000 3,-2.000000-6.000000 2,-8.000000-4.000000 3,-8.000000 1.000000 4,-10.000000-1.000000 4,-9.000000 1.000000 5,-7.000000-1.000000 3,-3.000000 1.000000 1,-3.000000-1.000000 2,-2.000000 1.000000 1,-3.000000 4.000000 3,1.000000 9.000000 2,-1.000000 10.000000 4,1.000000 10.000000 3,-1.000000 4.000000 2,1.000000 0.000000 2,-1.000000 0.000000 0,1.000000 0.000000 1,5.000000-2.000000-1,14.000000-3.000000-4,11.000000-3.000000-5,14.000000-2.000000-4,8.000000-1.000000-3,7.000000 3.000000-3,6.000000 3.000000-2,7.000000 4.000000-3,0.000000 5.000000 1,-2.000000 10.000000 1,-3.000000 10.000000 1,-3.000000 9.000000 2,-6.000000 7.000000 3,-5.000000 7.000000 3,-7.000000 6.000000 2,-5.000000 7.000000 4,-6.000000 4.000000 3,-3.000000 3.000000 3,-3.000000 3.000000 4,-2.000000 4.000000 3,-5.000000 2.000000 1,-2.000000 4.000000-2,-3.000000 3.000000-1,-3.000000 3.000000-1,-4.000000 3.000000-3,-3.000000 3.000000-2,-3.000000 3.000000-3,-2.000000 4.000000-2,-5.000000-3.000000-2,-2.000000-5.000000 1,-3.000000-7.000000 0,-3.000000-5.000000 0,8.000000-15.000000-10,23.000000-22.000000-23,22.000000-22.000000-23,22.000000-21.000000-22,7.000000-9.000000-4,-6.000000 7.000000 15,-6.000000 6.000000 15,-6.000000 7.000000 14,-6.000000 0.000000 9,-2.000000-2.000000 2,-3.000000-3.000000 2,-3.000000-3.000000 1,-2.000000-1.000000 1,0.000000 4.000000-2,0.000000 3.000000-2,0.000000 3.000000-1,-2.000000-1.000000 1,-3.000000-2.000000 3,-3.000000-3.000000 3,-2.000000-3.000000 2</inkml:trace>
</inkml:ink>
</file>

<file path=ppt/ink/ink2200.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4:44"/>
    </inkml:context>
    <inkml:brush xml:id="br0">
      <inkml:brushProperty name="width" value="0.0678814500570297" units="cm"/>
      <inkml:brushProperty name="height" value="0.0678814500570297" units="cm"/>
      <inkml:brushProperty name="color" value="#00BFF3"/>
      <inkml:brushProperty name="ignorePressure" value="0"/>
    </inkml:brush>
  </inkml:definitions>
  <inkml:trace contextRef="#ctx0" brushRef="#br0">55150.000000 17450.000000 324,'0.000000'-74.000000'5,"0.000000"4.000000"12 ,0.000000 3.000000 10,0.000000 3.000000 11,-2.000000 12.000000 5,-3.000000 22.000000-2,-3.000000 22.000000-2,-2.000000 23.000000-3,-8.000000 20.000000-4,-8.000000 23.000000-8,-10.000000 22.000000-8,-9.000000 22.000000-8,-5.000000 7.000000-5,0.000000-6.000000-4,0.000000-6.000000-3,0.000000-6.000000-4,4.000000-10.000000-4,10.000000-12.000000-3,10.000000-13.000000-3,9.000000-12.000000-3,13.000000-13.000000 1,20.000000-12.000000 4,18.000000-13.000000 4,20.000000-12.000000 5,5.000000-4.000000 4,-6.000000 7.000000 2,-6.000000 6.000000 4,-6.000000 7.000000 3,-9.000000 8.000000 2,-8.000000 14.000000 2,-10.000000 11.000000 2,-9.000000 14.000000 2,-7.000000 7.000000 0,-3.000000 3.000000 0,-3.000000 3.000000-2,-2.000000 4.000000 0,-5.000000 1.000000-1,-2.000000 0.000000-2,-3.000000 0.000000-2,-3.000000 0.000000 0,16.000000-22.000000-5,39.000000-44.000000-7,36.000000-43.000000-6,39.000000-44.000000-6,11.000000-16.000000-2,-11.000000 13.000000 6,-14.000000 12.000000 3,-11.000000 13.000000 6,-4.000000 7.000000 3,6.000000 4.000000 2,7.000000 3.000000 3,6.000000 3.000000 2,-4.000000 3.000000 0,-11.000000 3.000000 0,-14.000000 3.000000-2,-11.000000 4.000000-1,-11.000000 1.000000-2,-5.000000 0.000000-4,-7.000000 0.000000-4,-5.000000 0.000000-4,-12.000000-2.000000-3,-16.000000-3.000000-4,-15.000000-3.000000-3,-15.000000-2.000000-3,-9.000000-5.000000 0,1.000000-2.000000 2,-1.000000-3.000000 3,1.000000-3.000000 2,1.000000-2.000000 3,3.000000 0.000000 1,3.000000 0.000000 2,4.000000 0.000000 2,2.000000 0.000000 2,4.000000 0.000000 2,3.000000 0.000000 2,3.000000 0.000000 3,-1.000000 7.000000 11,-2.000000 17.000000 19,-3.000000 15.000000 19,-3.000000 16.000000 20,-1.000000 13.000000 3,4.000000 14.000000-12,3.000000 11.000000-13,3.000000 14.000000-13,1.000000 8.000000-7,1.000000 7.000000-1,-1.000000 6.000000-3,1.000000 7.000000-2,1.000000 2.000000-1,3.000000 1.000000-1,3.000000-1.000000-1,4.000000 1.000000-1,1.000000-3.000000-1,0.000000-2.000000-2,0.000000-3.000000-2,0.000000-3.000000-1,3.000000-1.000000-1,6.000000 4.000000-2,7.000000 3.000000 0,6.000000 3.000000-1,9.000000-2.000000-2,13.000000-6.000000-5,12.000000-6.000000-3,13.000000-6.000000-4,13.000000-10.000000-6,17.000000-12.000000-7,15.000000-13.000000-7,16.000000-12.000000-7,18.000000-13.000000-6,22.000000-12.000000-4,22.000000-13.000000-3,23.000000-12.000000-4,-11.000000-5.000000 2,-40.000000 3.000000 9,-40.000000 3.000000 9,-41.000000 4.000000 8,-19.000000 1.000000 1,3.000000 0.000000-11,3.000000 0.000000-10,4.000000 0.000000-10</inkml:trace>
</inkml:ink>
</file>

<file path=ppt/ink/ink2201.xml><?xml version="1.0" encoding="utf-8"?>
<inkml:ink xmlns:inkml="http://www.w3.org/2003/InkML">
  <annotation type="ScanImages2ExtractSignatures">1</annotation>
  <annotation type="ScanImagesWidth">-2109358176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4:49"/>
    </inkml:context>
    <inkml:brush xml:id="br0">
      <inkml:brushProperty name="width" value="0.04909947514534" units="cm"/>
      <inkml:brushProperty name="height" value="0.04909947514534" units="cm"/>
      <inkml:brushProperty name="color" value="#00BFF3"/>
      <inkml:brushProperty name="ignorePressure" value="0"/>
    </inkml:brush>
  </inkml:definitions>
  <inkml:trace contextRef="#ctx0" brushRef="#br0">27750.000000 27550.000000 448,'-46.000000'-24.000000'0,"10.000000"4.000000"0 ,10.000000 3.000000 0,9.000000 3.000000 0,9.000000 7.000000 5,9.000000 14.000000 12,10.000000 11.000000 11,10.000000 14.000000 11,8.000000 18.000000 4,10.000000 25.000000-3,10.000000 25.000000-5,9.000000 25.000000-3,2.000000 15.000000-3,-2.000000 7.000000 0,-3.000000 6.000000-2,-3.000000 7.000000-1,-4.000000-1.000000-2,-3.000000-6.000000-3,-3.000000-6.000000-4,-2.000000-6.000000-2,-3.000000-2.000000-2,1.000000 3.000000-2,-1.000000 3.000000 0,1.000000 4.000000-2,-3.000000-4.000000-1,-2.000000-9.000000 1,-3.000000-10.000000 0,-3.000000-8.000000 1,1.000000-15.000000-2,6.000000-19.000000 0,7.000000-18.000000-1,6.000000-19.000000-1,10.000000-22.000000-1,17.000000-25.000000-1,15.000000-25.000000 0,16.000000-25.000000-2,21.000000-33.000000-2,29.000000-41.000000-5,28.000000-40.000000-6,28.000000-40.000000-6,26.000000-34.000000-3,26.000000-24.000000-2,24.000000-26.000000-2,26.000000-24.000000-2,7.000000-7.000000-3,-9.000000 13.000000-4,-10.000000 12.000000-4,-8.000000 13.000000-4,-31.000000 31.000000-5,-49.000000 50.000000-4,-51.000000 50.000000-5,-49.000000 50.000000-4</inkml:trace>
</inkml:ink>
</file>

<file path=ppt/ink/ink220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4:50"/>
    </inkml:context>
    <inkml:brush xml:id="br0">
      <inkml:brushProperty name="width" value="0.0578243136405945" units="cm"/>
      <inkml:brushProperty name="height" value="0.0578243136405945" units="cm"/>
      <inkml:brushProperty name="color" value="#00BFF3"/>
      <inkml:brushProperty name="ignorePressure" value="0"/>
    </inkml:brush>
  </inkml:definitions>
  <inkml:trace contextRef="#ctx0" brushRef="#br0">60000.000000 22750.000000 380,'43.000000'-69.000000'6,"-11.000000"13.000000"-2 ,-14.000000 12.000000-1,-11.000000 13.000000-2,-6.000000 6.000000 6,4.000000 0.000000 12,3.000000 0.000000 13,3.000000 0.000000 13,1.000000 0.000000 2,1.000000 0.000000-5,-1.000000 0.000000-7,1.000000 0.000000-7,-9.000000-2.000000-2,-15.000000-3.000000-1,-15.000000-3.000000-1,-16.000000-2.000000 0,-8.000000 2.000000-2,0.000000 9.000000-2,0.000000 10.000000-4,0.000000 10.000000-3,-4.000000 11.000000-2,-5.000000 17.000000 0,-7.000000 15.000000 0,-5.000000 16.000000-1,-4.000000 13.000000 0,0.000000 14.000000 0,0.000000 11.000000 1,0.000000 14.000000 1,-2.000000 5.000000-1,-3.000000 1.000000 0,-3.000000-1.000000 0,-2.000000 1.000000 0,2.000000-4.000000-1,9.000000-6.000000 0,10.000000-6.000000-1,10.000000-6.000000-1,8.000000-6.000000-1,10.000000-2.000000-3,10.000000-3.000000-1,9.000000-3.000000-4,13.000000-6.000000-2,20.000000-5.000000-3,18.000000-7.000000-3,20.000000-5.000000-4,21.000000-9.000000-2,25.000000-9.000000-4,25.000000-10.000000-4,25.000000-8.000000-3,34.000000-20.000000-4,44.000000-28.000000-5,44.000000-28.000000-5,44.000000-27.000000-4,2.000000-12.000000 1,-36.000000 6.000000 5,-39.000000 7.000000 5,-36.000000 6.000000 6,-26.000000 4.000000-1,-12.000000 4.000000-7,-13.000000 3.000000-6,-12.000000 3.000000-8</inkml:trace>
</inkml:ink>
</file>

<file path=ppt/ink/ink2203.xml><?xml version="1.0" encoding="utf-8"?>
<inkml:ink xmlns:inkml="http://www.w3.org/2003/InkML">
  <annotation type="ScanImages2ExtractSignatures">1</annotation>
  <annotation type="ScanImagesWidth">-2109253728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4:58"/>
    </inkml:context>
    <inkml:brush xml:id="br0">
      <inkml:brushProperty name="width" value="0.0526054129004478" units="cm"/>
      <inkml:brushProperty name="height" value="0.0526054129004478" units="cm"/>
      <inkml:brushProperty name="color" value="#00BFF3"/>
      <inkml:brushProperty name="ignorePressure" value="0"/>
    </inkml:brush>
  </inkml:definitions>
  <inkml:trace contextRef="#ctx0" brushRef="#br0">80650.000000 29050.000000 418,'118.000000'-47.000000'65,"-11.000000"6.000000"-14 ,-14.000000 7.000000-14,-11.000000 6.000000-16,-11.000000 6.000000-7,-5.000000 6.000000-1,-7.000000 7.000000-2,-5.000000 6.000000-1,-8.000000 4.000000-2,-5.000000 4.000000-4,-7.000000 3.000000-5,-5.000000 3.000000-4,-9.000000 3.000000-1,-9.000000 3.000000 2,-10.000000 3.000000 2,-8.000000 4.000000 1,-8.000000 4.000000 2,-2.000000 6.000000 2,-3.000000 7.000000 1,-3.000000 6.000000 2,1.000000 6.000000 1,6.000000 6.000000 0,7.000000 7.000000 2,6.000000 6.000000 0,3.000000-1.000000-1,0.000000-5.000000 0,0.000000-7.000000-2,0.000000-5.000000-1,1.000000-6.000000-1,4.000000-3.000000-1,3.000000-3.000000-1,3.000000-2.000000-1,1.000000-3.000000-1,1.000000 1.000000-1,-1.000000-1.000000 0,1.000000 1.000000 0,-3.000000 2.000000 0,-2.000000 7.000000-1,-3.000000 6.000000-1,-3.000000 7.000000 0,-4.000000-1.000000 0,-3.000000-6.000000 0,-3.000000-6.000000-1,-2.000000-6.000000 0,-6.000000-7.000000-1,-6.000000-6.000000-2,-6.000000-6.000000-1,-6.000000-6.000000-2,-2.000000-9.000000-2,3.000000-8.000000 0,3.000000-10.000000-1,4.000000-9.000000 0,2.000000-12.000000-1,4.000000-11.000000 0,3.000000-14.000000 0,3.000000-11.000000 0,3.000000-9.000000 1,3.000000-3.000000 2,3.000000-3.000000 1,4.000000-2.000000 3,-1.000000 3.000000 1,-3.000000 14.000000 1,-3.000000 11.000000 1,-2.000000 14.000000 0,-1.000000 7.000000 3,3.000000 3.000000 5,3.000000 3.000000 3,4.000000 4.000000 5,-3.000000 2.000000 9,-5.000000 4.000000 15,-7.000000 3.000000 15,-5.000000 3.000000 15,-3.000000 12.000000 1,4.000000 22.000000-13,3.000000 22.000000-12,3.000000 23.000000-13,1.000000 17.000000-7,1.000000 17.000000-3,-1.000000 15.000000-4,1.000000 16.000000-3,-3.000000 16.000000-1,-2.000000 20.000000-1,-3.000000 18.000000 1,-3.000000 20.000000-1,1.000000 6.000000-3,6.000000-2.000000-7,7.000000-3.000000-6,6.000000-3.000000-6,1.000000-2.000000-7,-3.000000 0.000000-6,-3.000000 0.000000-7,-2.000000 0.000000-5,0.000000-8.000000-3,7.000000-16.000000 2,6.000000-15.000000 1,7.000000-15.000000 2,4.000000-20.000000-2,3.000000-21.000000-4,3.000000-22.000000-3,4.000000-22.000000-5</inkml:trace>
</inkml:ink>
</file>

<file path=ppt/ink/ink22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4:58"/>
    </inkml:context>
    <inkml:brush xml:id="br0">
      <inkml:brushProperty name="width" value="0.0454584620893002" units="cm"/>
      <inkml:brushProperty name="height" value="0.0454584620893002" units="cm"/>
      <inkml:brushProperty name="color" value="#00BFF3"/>
      <inkml:brushProperty name="ignorePressure" value="0"/>
    </inkml:brush>
  </inkml:definitions>
  <inkml:trace contextRef="#ctx0" brushRef="#br0">82250.000000 28250.000000 483,'23.000000'-71.000000'8,"-3.000000"10.000000"14 ,-3.000000 10.000000 14,-2.000000 9.000000 15,0.000000 10.000000 4,7.000000 14.000000-7,6.000000 11.000000-6,7.000000 14.000000-8,2.000000 8.000000-3,1.000000 7.000000-4,-1.000000 6.000000-4,1.000000 7.000000-2,-3.000000 7.000000-5,-2.000000 9.000000-8,-3.000000 10.000000-6,-3.000000 10.000000-8,-6.000000 2.000000-6,-5.000000-3.000000-5,-7.000000-3.000000-5,-5.000000-2.000000-6,-11.000000-3.000000-2,-11.000000 1.000000-2,-14.000000-1.000000 0,-11.000000 1.000000-2,-7.000000-4.000000 2,0.000000-6.000000 3,0.000000-6.000000 3,0.000000-6.000000 4,3.000000-7.000000 5,6.000000-6.000000 5,7.000000-6.000000 6,6.000000-6.000000 5,10.000000-4.000000 7,17.000000 1.000000 6,15.000000-1.000000 6,16.000000 1.000000 7,5.000000-3.000000 1,-2.000000-2.000000-5,-3.000000-3.000000-4,-3.000000-3.000000-4,-4.000000 1.000000-3,-3.000000 6.000000-2,-3.000000 7.000000-2,-2.000000 6.000000-2,-12.000000 7.000000 0,-19.000000 10.000000 1,-18.000000 10.000000 1,-19.000000 9.000000 1,-12.000000 6.000000 0,-2.000000 3.000000 0,-3.000000 3.000000 0,-3.000000 4.000000 0,1.000000-1.000000-1,6.000000-3.000000-1,7.000000-3.000000 0,6.000000-2.000000 0,21.000000-15.000000-7,39.000000-25.000000-12,36.000000-25.000000-11,39.000000-25.000000-13,13.000000-10.000000-3,-9.000000 7.000000 6,-10.000000 6.000000 6,-8.000000 7.000000 6,-9.000000 5.000000 8,-6.000000 7.000000 14,-6.000000 6.000000 11,-6.000000 7.000000 12,-7.000000 7.000000 7,-6.000000 9.000000-2,-6.000000 10.000000 0,-6.000000 10.000000-1,-6.000000 5.000000 1,-2.000000 4.000000 3,-3.000000 3.000000 2,-3.000000 3.000000 3,-4.000000 1.000000 0,-3.000000 1.000000-4,-3.000000-1.000000-5,-2.000000 1.000000-3,-5.000000-3.000000-4,-2.000000-2.000000-3,-3.000000-3.000000-4,-3.000000-3.000000-2,5.000000-29.000000-16,17.000000-53.000000-26,15.000000-53.000000-26,16.000000-52.000000-27,5.000000-14.000000-6,-2.000000 29.000000 10,-3.000000 28.000000 13,-3.000000 28.000000 10</inkml:trace>
</inkml:ink>
</file>

<file path=ppt/ink/ink2205.xml><?xml version="1.0" encoding="utf-8"?>
<inkml:ink xmlns:inkml="http://www.w3.org/2003/InkML">
  <annotation type="ScanImages2ExtractSignatures">1</annotation>
  <annotation type="ScanImagesWidth">-2032777488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4:59"/>
    </inkml:context>
    <inkml:brush xml:id="br0">
      <inkml:brushProperty name="width" value="0.0483579896390438" units="cm"/>
      <inkml:brushProperty name="height" value="0.0483579896390438" units="cm"/>
      <inkml:brushProperty name="color" value="#00BFF3"/>
      <inkml:brushProperty name="ignorePressure" value="0"/>
    </inkml:brush>
  </inkml:definitions>
  <inkml:trace contextRef="#ctx0" brushRef="#br0">83250.000000 29200.000000 454,'25.000000'-41.000000'6,"0.000000"19.000000"9 ,0.000000 19.000000 12,0.000000 19.000000 9,-4.000000 10.000000 5,-5.000000 4.000000-1,-7.000000 3.000000-1,-5.000000 3.000000-2,-4.000000 9.000000 0,0.000000 16.000000 3,0.000000 15.000000 3,0.000000 17.000000 2,-2.000000 5.000000-2,-3.000000-3.000000-7,-3.000000-3.000000-7,-2.000000-2.000000-7,-1.000000-8.000000-12,3.000000-8.000000-20,3.000000-10.000000-18,4.000000-9.000000-20,5.000000-20.000000-8,10.000000-27.000000 2,10.000000-28.000000 0,9.000000-28.000000 1,7.000000-24.000000 2,7.000000-19.000000 3,6.000000-18.000000 2,7.000000-19.000000 3,0.000000-5.000000 5,-2.000000 9.000000 7,-3.000000 10.000000 7,-3.000000 10.000000 6,-6.000000 10.000000 7,-5.000000 13.000000 5,-7.000000 12.000000 6,-5.000000 13.000000 6,-8.000000 9.000000 10,-5.000000 6.000000 12,-7.000000 7.000000 12,-5.000000 6.000000 14,-4.000000 13.000000 5,0.000000 23.000000-3,0.000000 22.000000-3,0.000000 22.000000-2,-5.000000 10.000000-6,-9.000000 1.000000-10,-10.000000-1.000000-10,-8.000000 1.000000-9,-3.000000-1.000000-8,7.000000 1.000000-3,6.000000-1.000000-3,7.000000 1.000000-4,7.000000-6.000000-9,9.000000-8.000000-11,10.000000-10.000000-13,10.000000-9.000000-12,7.000000-12.000000-2,6.000000-11.000000 7,7.000000-14.000000 8,6.000000-11.000000 7,4.000000-7.000000 7,4.000000 0.000000 4,3.000000 0.000000 5,3.000000 0.000000 5,-4.000000 1.000000 2,-8.000000 4.000000 0,-10.000000 3.000000-1,-9.000000 3.000000 1,-9.000000 6.000000 4,-5.000000 9.000000 11,-7.000000 10.000000 11,-5.000000 10.000000 10,-9.000000 8.000000 3,-9.000000 10.000000-3,-10.000000 10.000000-3,-8.000000 9.000000-3,-11.000000 6.000000-5,-8.000000 3.000000-6,-10.000000 3.000000-5,-9.000000 4.000000-6,-5.000000 2.000000-3,0.000000 4.000000-2,0.000000 3.000000-2,0.000000 3.000000-2,-2.000000-1.000000-1,-3.000000-2.000000-3,-3.000000-3.000000-1,-2.000000-3.000000-2,-1.000000-6.000000 0,3.000000-5.000000 4,3.000000-7.000000 3,4.000000-5.000000 2,7.000000-8.000000 4,13.000000-5.000000 4,12.000000-7.000000 2,13.000000-5.000000 5,13.000000-6.000000 3,17.000000-3.000000 8,15.000000-3.000000 5,16.000000-2.000000 7,15.000000-5.000000-2,16.000000-2.000000-8,15.000000-3.000000-9,17.000000-3.000000-9,11.000000-4.000000-4,10.000000-3.000000 0,10.000000-3.000000-1,9.000000-2.000000-1,2.000000-3.000000-6,-2.000000 1.000000-10,-3.000000-1.000000-12,-3.000000 1.000000-11,-4.000000-4.000000-6,-3.000000-6.000000-3,-3.000000-6.000000-1,-2.000000-6.000000-3,-14.000000-1.000000 2,-21.000000 7.000000 7,-22.000000 6.000000 7,-22.000000 7.000000 6,-13.000000 2.000000 4,-3.000000 1.000000 2,-3.000000-1.000000 1,-2.000000 1.000000 2</inkml:trace>
</inkml:ink>
</file>

<file path=ppt/ink/ink2206.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5:00"/>
    </inkml:context>
    <inkml:brush xml:id="br0">
      <inkml:brushProperty name="width" value="0.0648145973682404" units="cm"/>
      <inkml:brushProperty name="height" value="0.0648145973682404" units="cm"/>
      <inkml:brushProperty name="color" value="#00BFF3"/>
      <inkml:brushProperty name="ignorePressure" value="0"/>
    </inkml:brush>
  </inkml:definitions>
  <inkml:trace contextRef="#ctx0" brushRef="#br0">85650.000000 29050.000000 339,'-24.000000'-46.000000'4,"4.000000"10.000000"8 ,3.000000 10.000000 8,3.000000 9.000000 8,4.000000 15.000000 8,7.000000 22.000000 10,6.000000 22.000000 8,7.000000 23.000000 9,-3.000000 11.000000-1,-8.000000 4.000000-14,-10.000000 3.000000-13,-9.000000 3.000000-13,-7.000000 1.000000-10,-3.000000 1.000000-5,-3.000000-1.000000-6,-2.000000 1.000000-6,-1.000000-4.000000-3,3.000000-6.000000-1,3.000000-6.000000-1,4.000000-6.000000-1,7.000000-16.000000-5,13.000000-25.000000-10,12.000000-25.000000-8,13.000000-25.000000-9,12.000000-24.000000-3,13.000000-21.000000 5,12.000000-22.000000 6,13.000000-22.000000 4,4.000000-5.000000 6,-3.000000 13.000000 4,-3.000000 12.000000 6,-2.000000 13.000000 5,-6.000000 10.000000 3,-6.000000 10.000000 3,-6.000000 10.000000 2,-6.000000 9.000000 2,-6.000000 12.000000 11,-2.000000 16.000000 17,-3.000000 15.000000 17,-3.000000 17.000000 18,-6.000000 11.000000 3,-5.000000 10.000000-10,-7.000000 10.000000-11,-5.000000 9.000000-11,-8.000000 7.000000-8,-5.000000 7.000000-5,-7.000000 6.000000-5,-5.000000 7.000000-5,-4.000000-1.000000-5,0.000000-6.000000-3,0.000000-6.000000-4,0.000000-6.000000-4,0.000000-18.000000-9,0.000000-28.000000-15,0.000000-28.000000-15,0.000000-27.000000-14,12.000000-25.000000-4,26.000000-18.000000 10,24.000000-19.000000 9,26.000000-18.000000 9,13.000000-3.000000 10,4.000000 17.000000 8,3.000000 15.000000 9,3.000000 16.000000 9,1.000000 10.000000 5,1.000000 7.000000 2,-1.000000 6.000000 1,1.000000 7.000000 1,-4.000000 5.000000 1,-6.000000 7.000000 3,-6.000000 6.000000 1,-6.000000 7.000000 3,-6.000000 4.000000 0,-2.000000 3.000000-3,-3.000000 3.000000-1,-3.000000 4.000000-3,-4.000000 1.000000-2,-3.000000 0.000000-2,-3.000000 0.000000-3,-2.000000 0.000000-3,-6.000000-5.000000-4,-6.000000-9.000000-6,-6.000000-10.000000-7,-6.000000-8.000000-6,-9.000000-11.000000-2,-8.000000-8.000000 1,-10.000000-10.000000 1,-9.000000-9.000000 2,-4.000000-2.000000 4,4.000000 6.000000 5,3.000000 7.000000 6,3.000000 6.000000 6,-2.000000 3.000000 4,-6.000000 0.000000 2,-6.000000 0.000000 4,-6.000000 0.000000 2,-1.000000 3.000000 1,7.000000 6.000000 1,6.000000 7.000000 0,7.000000 6.000000-1,0.000000 15.000000 7,-2.000000 26.000000 10,-3.000000 24.000000 11,-3.000000 26.000000 10,-2.000000 18.000000 2,0.000000 13.000000-7,0.000000 12.000000-9,0.000000 13.000000-7,3.000000 7.000000-6,6.000000 4.000000-4,7.000000 3.000000-3,6.000000 3.000000-4,1.000000 6.000000-3,-3.000000 9.000000-3,-3.000000 10.000000-4,-2.000000 10.000000-1,-3.000000 4.000000-5,1.000000 0.000000-4,-1.000000 0.000000-4,1.000000 0.000000-4,-1.000000-7.000000-4,1.000000-11.000000-2,-1.000000-14.000000-3,1.000000-11.000000-4,-1.000000-17.000000 0,1.000000-18.000000-2,-1.000000-19.000000 0,1.000000-18.000000 0,-7.000000-25.000000-2,-12.000000-27.000000-2,-13.000000-28.000000-1,-12.000000-28.000000-3,-2.000000-21.000000 3,9.000000-12.000000 5,10.000000-13.000000 6,10.000000-12.000000 7,7.000000-7.000000 4,6.000000 1.000000 3,7.000000-1.000000 3,6.000000 1.000000 3,6.000000 5.000000 3,6.000000 14.000000 1,7.000000 11.000000 3,6.000000 14.000000 1,9.000000 7.000000 1,13.000000 3.000000 0,12.000000 3.000000-2,13.000000 4.000000 0,7.000000 2.000000-3,4.000000 4.000000-6,3.000000 3.000000-5,3.000000 3.000000-6,3.000000 1.000000-5,3.000000 1.000000-4,3.000000-1.000000-4,4.000000 1.000000-3,-3.000000-1.000000-1,-5.000000 1.000000 4,-7.000000-1.000000 4,-5.000000 1.000000 4,-8.000000 1.000000 4,-5.000000 3.000000 3,-7.000000 3.000000 4,-5.000000 4.000000 4,-9.000000 2.000000 5,-9.000000 4.000000 5,-10.000000 3.000000 6,-8.000000 3.000000 5,-9.000000 7.000000 10,-6.000000 14.000000 14,-6.000000 11.000000 14,-6.000000 14.000000 14,-4.000000 7.000000 1,1.000000 3.000000-12,-1.000000 3.000000-14,1.000000 4.000000-12,-1.000000 1.000000-7,1.000000 0.000000-4,-1.000000 0.000000-3,1.000000 0.000000-2,-3.000000 0.000000-3,-2.000000 0.000000 0,-3.000000 0.000000-2,-3.000000 0.000000 0</inkml:trace>
</inkml:ink>
</file>

<file path=ppt/ink/ink22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5:01"/>
    </inkml:context>
    <inkml:brush xml:id="br0">
      <inkml:brushProperty name="width" value="0.0705825984477997" units="cm"/>
      <inkml:brushProperty name="height" value="0.0705825984477997" units="cm"/>
      <inkml:brushProperty name="color" value="#00BFF3"/>
      <inkml:brushProperty name="ignorePressure" value="0"/>
    </inkml:brush>
  </inkml:definitions>
  <inkml:trace contextRef="#ctx0" brushRef="#br0">88800.000000 27650.000000 311,'68.000000'-130.000000'46,"-11.000000"41.000000"0 ,-14.000000 40.000000-1,-11.000000 42.000000 2,-7.000000 28.000000-7,0.000000 20.000000-11,0.000000 18.000000-11,0.000000 20.000000-12,0.000000 8.000000-6,0.000000 1.000000-3,0.000000-1.000000-2,0.000000 1.000000-3,1.000000-6.000000-4,4.000000-8.000000-7,3.000000-10.000000-9,3.000000-9.000000-6,4.000000-12.000000-4,7.000000-11.000000 3,6.000000-14.000000 1,7.000000-11.000000 2,0.000000-9.000000 4,-2.000000-3.000000 5,-3.000000-3.000000 7,-3.000000-2.000000 4,-2.000000-5.000000 5,0.000000-2.000000 3,0.000000-3.000000 3,0.000000-3.000000 4,0.000000-1.000000 0,0.000000 4.000000-1,0.000000 3.000000-2,0.000000 3.000000 0,-2.000000 3.000000 4,-3.000000 3.000000 12,-3.000000 3.000000 10,-2.000000 4.000000 11,-5.000000 4.000000 3,-2.000000 6.000000-6,-3.000000 7.000000-7,-3.000000 6.000000-5,-6.000000 6.000000-3,-5.000000 6.000000 2,-7.000000 7.000000 2,-5.000000 6.000000 2,-4.000000 4.000000 1,0.000000 4.000000 1,0.000000 3.000000-1,0.000000 3.000000 2,0.000000 4.000000 0,0.000000 7.000000 2,0.000000 6.000000 0,0.000000 7.000000 2,0.000000 5.000000-1,0.000000 7.000000-1,0.000000 6.000000-1,0.000000 7.000000-2,-2.000000 7.000000-3,-3.000000 9.000000-4,-3.000000 10.000000-3,-2.000000 10.000000-5,-1.000000 5.000000-3,3.000000 4.000000-3,3.000000 3.000000-2,4.000000 3.000000-2,1.000000-7.000000-1,0.000000-15.000000 2,0.000000-15.000000 0,0.000000-16.000000 1,-10.000000-21.000000-12,-18.000000-24.000000-23,-19.000000-26.000000-23,-18.000000-24.000000-24,-12.000000-31.000000-6,-3.000000-33.000000 11,-3.000000-35.000000 12,-2.000000-34.000000 10,-3.000000-24.000000 8,1.000000-12.000000 4,-1.000000-13.000000 4,1.000000-12.000000 4,1.000000 1.000000 2,3.000000 16.000000 2,3.000000 15.000000 2,4.000000 17.000000 0,5.000000 13.000000 5,10.000000 13.000000 8,10.000000 12.000000 6,9.000000 13.000000 8,9.000000 12.000000 3,9.000000 13.000000-1,10.000000 12.000000-2,10.000000 13.000000 0,2.000000 6.000000 3,-3.000000 0.000000 9,-3.000000 0.000000 10,-2.000000 0.000000 8,-1.000000 14.000000 7,3.000000 28.000000 1,3.000000 28.000000 3,4.000000 29.000000 3,-3.000000 13.000000-4,-5.000000 1.000000-9,-7.000000-1.000000-8,-5.000000 1.000000-8,-3.000000-6.000000-6,4.000000-8.000000-2,3.000000-10.000000-2,3.000000-9.000000-3,18.000000-24.000000-9,35.000000-37.000000-15,35.000000-38.000000-15,34.000000-37.000000-16,13.000000-12.000000-2,-5.000000 17.000000 11,-7.000000 15.000000 9,-5.000000 16.000000 11,-14.000000 10.000000 6,-18.000000 7.000000 3,-19.000000 6.000000 1,-18.000000 7.000000 3,-12.000000 7.000000 5,-3.000000 9.000000 11,-3.000000 10.000000 10,-2.000000 10.000000 10,-12.000000 8.000000 4,-19.000000 10.000000 1,-18.000000 10.000000 0,-19.000000 9.000000 0,-13.000000 6.000000-3,-6.000000 3.000000-3,-6.000000 3.000000-5,-6.000000 4.000000-5,1.000000-3.000000-2,9.000000-5.000000-2,10.000000-7.000000-3,10.000000-5.000000-1,21.000000-14.000000-10,34.000000-18.000000-17,35.000000-19.000000-19,35.000000-18.000000-17,8.000000-9.000000-3,-15.000000 4.000000 11,-15.000000 3.000000 13,-16.000000 3.000000 12,-8.000000 1.000000 6,0.000000 1.000000 4,0.000000-1.000000 2,0.000000 1.000000 2,0.000000-1.000000 0,0.000000 1.000000-4,0.000000-1.000000-3,0.000000 1.000000-4</inkml:trace>
</inkml:ink>
</file>

<file path=ppt/ink/ink2208.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5:02"/>
    </inkml:context>
    <inkml:brush xml:id="br0">
      <inkml:brushProperty name="width" value="0.061135683208704" units="cm"/>
      <inkml:brushProperty name="height" value="0.061135683208704" units="cm"/>
      <inkml:brushProperty name="color" value="#00BFF3"/>
      <inkml:brushProperty name="ignorePressure" value="0"/>
    </inkml:brush>
  </inkml:definitions>
  <inkml:trace contextRef="#ctx0" brushRef="#br0">90900.000000 28950.000000 359,'76.000000'-27.000000'26,"4.000000"-3.000000"2 ,3.000000-3.000000 3,3.000000-2.000000 3,3.000000-1.000000 0,3.000000 3.000000-4,3.000000 3.000000-5,4.000000 4.000000-3,1.000000 2.000000-4,0.000000 4.000000-4,0.000000 3.000000-4,0.000000 3.000000-4,-7.000000 1.000000-3,-11.000000 1.000000 2,-14.000000-1.000000-1,-11.000000 1.000000 2,-14.000000-7.000000-9,-11.000000-12.000000-16,-14.000000-13.000000-17,-11.000000-12.000000-16,-12.000000-9.000000-3,-9.000000-2.000000 10,-10.000000-3.000000 10,-8.000000-3.000000 10,-4.000000-1.000000 8,3.000000 4.000000 2,3.000000 3.000000 3,4.000000 3.000000 4,2.000000 6.000000 5,4.000000 9.000000 7,3.000000 10.000000 7,3.000000 10.000000 7,1.000000 11.000000 12,1.000000 17.000000 14,-1.000000 15.000000 15,1.000000 16.000000 16,1.000000 15.000000 1,3.000000 16.000000-11,3.000000 15.000000-11,4.000000 17.000000-11,2.000000 7.000000-8,4.000000 0.000000-4,3.000000 0.000000-3,3.000000 0.000000-5,-1.000000 0.000000-3,-2.000000 0.000000-3,-3.000000 0.000000-3,-3.000000 0.000000-3,-2.000000 0.000000-4,0.000000 0.000000-3,0.000000 0.000000-3,0.000000 0.000000-5,-5.000000-5.000000-3,-9.000000-9.000000-5,-10.000000-10.000000-3,-8.000000-8.000000-4,-8.000000-11.000000-2,-2.000000-8.000000 0,-3.000000-10.000000 2,-3.000000-9.000000-1,-4.000000-9.000000-1,-3.000000-5.000000-7,-3.000000-7.000000-4,-2.000000-5.000000-6,-1.000000-12.000000-1,3.000000-16.000000 5,3.000000-15.000000 4,4.000000-15.000000 5,5.000000-11.000000 5,10.000000-2.000000 4,10.000000-3.000000 6,9.000000-3.000000 6,12.000000 2.000000 2,16.000000 10.000000 2,15.000000 10.000000 2,17.000000 9.000000 2,8.000000 7.000000 2,4.000000 7.000000 5,3.000000 6.000000 4,3.000000 7.000000 4,3.000000 4.000000 2,3.000000 3.000000-1,3.000000 3.000000-2,4.000000 4.000000-1,-3.000000 4.000000-3,-5.000000 6.000000-5,-7.000000 7.000000-6,-5.000000 6.000000-4,-9.000000 6.000000-4,-9.000000 6.000000-1,-10.000000 7.000000-3,-8.000000 6.000000-1,-12.000000 1.000000-6,-12.000000-3.000000-8,-13.000000-3.000000-8,-12.000000-2.000000-9,-13.000000-5.000000-3,-12.000000-2.000000 3,-13.000000-3.000000 3,-12.000000-3.000000 4,-7.000000-6.000000 2,1.000000-5.000000 5,-1.000000-7.000000 5,1.000000-5.000000 3,-4.000000-3.000000 4,-6.000000 4.000000 4,-6.000000 3.000000 3,-6.000000 3.000000 3,-2.000000 1.000000 3,3.000000 1.000000 4,3.000000-1.000000 2,4.000000 1.000000 4,7.000000-1.000000 5,13.000000 1.000000 8,12.000000-1.000000 6,13.000000 1.000000 8,10.000000 2.000000 4,10.000000 7.000000 1,10.000000 6.000000 3,9.000000 7.000000 1,17.000000 4.000000-1,25.000000 3.000000-5,25.000000 3.000000-3,25.000000 4.000000-6,25.000000-1.000000-2,25.000000-3.000000-2,25.000000-3.000000-2,25.000000-2.000000-1,17.000000-5.000000-6,9.000000-2.000000-8,10.000000-3.000000-9,10.000000-3.000000-8,4.000000-6.000000-7,0.000000-5.000000-6,0.000000-7.000000-5,0.000000-5.000000-6,-10.000000-1.000000-3,-18.000000 6.000000 0,-19.000000 7.000000 0,-18.000000 6.000000-1,-18.000000-1.000000 0,-16.000000-5.000000 0,-15.000000-7.000000-1,-15.000000-5.000000 0,-18.000000-6.000000 3,-19.000000-3.000000 6,-18.000000-3.000000 6,-19.000000-2.000000 5</inkml:trace>
</inkml:ink>
</file>

<file path=ppt/ink/ink220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5:02"/>
    </inkml:context>
    <inkml:brush xml:id="br0">
      <inkml:brushProperty name="width" value="0.0421991236507893" units="cm"/>
      <inkml:brushProperty name="height" value="0.0421991236507893" units="cm"/>
      <inkml:brushProperty name="color" value="#00BFF3"/>
      <inkml:brushProperty name="ignorePressure" value="0"/>
    </inkml:brush>
  </inkml:definitions>
  <inkml:trace contextRef="#ctx0" brushRef="#br0">94750.000000 28000.000000 521,'43.000000'-80.000000'52,"-11.000000"41.000000"6 ,-14.000000 40.000000 7,-11.000000 42.000000 6,-15.000000 24.000000-4,-16.000000 9.000000-13,-15.000000 10.000000-13,-15.000000 10.000000-13,-15.000000 7.000000-9,-12.000000 6.000000-6,-13.000000 7.000000-5,-12.000000 6.000000-5,-9.000000-2.000000-6,-2.000000-9.000000-5,-3.000000-10.000000-4,-3.000000-8.000000-5,4.000000-11.000000-3,13.000000-8.000000-2,12.000000-10.000000-2,13.000000-9.000000-1,29.000000-16.000000 0,47.000000-22.000000 1,47.000000-22.000000 3,48.000000-21.000000 1,25.000000-15.000000 3,7.000000-6.000000 7,6.000000-6.000000 4,7.000000-6.000000 7,0.000000-2.000000 1,-2.000000 3.000000 0,-3.000000 3.000000-1,-3.000000 4.000000 0,-10.000000 4.000000-3,-16.000000 6.000000-5,-15.000000 7.000000-3,-15.000000 6.000000-5,-23.000000 1.000000-6,-28.000000-3.000000-11,-28.000000-3.000000-11,-27.000000-2.000000-10,-15.000000 0.000000 0,0.000000 7.000000 12,0.000000 6.000000 12,0.000000 7.000000 12,1.000000 2.000000 6,4.000000 1.000000 3,3.000000-1.000000 2,3.000000 1.000000 2</inkml:trace>
</inkml:ink>
</file>

<file path=ppt/ink/ink2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4:03"/>
    </inkml:context>
    <inkml:brush xml:id="br0">
      <inkml:brushProperty name="width" value="0.0483576655387878" units="cm"/>
      <inkml:brushProperty name="height" value="0.0483576655387878" units="cm"/>
      <inkml:brushProperty name="color" value="#00BFF3"/>
      <inkml:brushProperty name="ignorePressure" value="0"/>
    </inkml:brush>
  </inkml:definitions>
  <inkml:trace contextRef="#ctx0" brushRef="#br0">79350.000000 49900.000000 454,'0.000000'-49.000000'0,"0.000000"4.000000"0 ,0.000000 3.000000 0,0.000000 3.000000 0,0.000000 1.000000 2,0.000000 1.000000 1,0.000000-1.000000 4,0.000000 1.000000 1,1.000000 12.000000 12,4.000000 25.000000 18,3.000000 25.000000 20,3.000000 25.000000 18,-1.000000 15.000000 3,-2.000000 7.000000-14,-3.000000 6.000000-14,-3.000000 7.000000-14,-2.000000 5.000000-9,0.000000 7.000000-3,0.000000 6.000000-4,0.000000 7.000000-4,0.000000 5.000000-7,0.000000 7.000000-10,0.000000 6.000000-10,0.000000 7.000000-11,0.000000 0.000000-11,0.000000-2.000000-13,0.000000-3.000000-11,0.000000-3.000000-14,-2.000000-12.000000-2,-3.000000-18.000000 4,-3.000000-19.000000 6,-2.000000-18.000000 6</inkml:trace>
</inkml:ink>
</file>

<file path=ppt/ink/ink221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5:02"/>
    </inkml:context>
    <inkml:brush xml:id="br0">
      <inkml:brushProperty name="width" value="0.0637115985155106" units="cm"/>
      <inkml:brushProperty name="height" value="0.0637115985155106" units="cm"/>
      <inkml:brushProperty name="color" value="#00BFF3"/>
      <inkml:brushProperty name="ignorePressure" value="0"/>
    </inkml:brush>
  </inkml:definitions>
  <inkml:trace contextRef="#ctx0" brushRef="#br0">93700.000000 28050.000000 345,'-44.000000'-79.000000'27,"13.000000"45.000000"14 ,12.000000 43.000000 13,13.000000 45.000000 13,7.000000 30.000000 3,4.000000 19.000000-7,3.000000 19.000000-7,3.000000 19.000000-7,-1.000000 7.000000-7,-2.000000-3.000000-3,-3.000000-3.000000-5,-3.000000-2.000000-3,-2.000000-5.000000-6,0.000000-2.000000-5,0.000000-3.000000-5,0.000000-3.000000-5,3.000000-7.000000-4,6.000000-9.000000-2,7.000000-10.000000-3,6.000000-8.000000-1,1.000000-11.000000-7,-3.000000-8.000000-13,-3.000000-10.000000-13,-2.000000-9.000000-12,-1.000000-16.000000-9,3.000000-22.000000-4,3.000000-22.000000-4,4.000000-21.000000-5,8.000000-20.000000 3,17.000000-15.000000 9,15.000000-15.000000 8,16.000000-16.000000 10,5.000000-5.000000 6,-2.000000 6.000000 1,-3.000000 7.000000 2,-3.000000 6.000000 3,-9.000000 10.000000 2,-11.000000 17.000000 6,-14.000000 15.000000 4,-11.000000 16.000000 6</inkml:trace>
</inkml:ink>
</file>

<file path=ppt/ink/ink221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5:02"/>
    </inkml:context>
    <inkml:brush xml:id="br0">
      <inkml:brushProperty name="width" value="0.0525177493691444" units="cm"/>
      <inkml:brushProperty name="height" value="0.0525177493691444" units="cm"/>
      <inkml:brushProperty name="color" value="#00BFF3"/>
      <inkml:brushProperty name="ignorePressure" value="0"/>
    </inkml:brush>
  </inkml:definitions>
  <inkml:trace contextRef="#ctx0" brushRef="#br0">94750.000000 29400.000000 418,'-66.000000'26.000000'51,"19.000000"4.000000"-1 ,19.000000 3.000000 1,19.000000 3.000000 0,10.000000 3.000000-2,4.000000 3.000000-4,3.000000 3.000000-4,3.000000 4.000000-4,4.000000 4.000000-4,7.000000 6.000000-3,6.000000 7.000000-3,7.000000 6.000000-2,0.000000-1.000000-3,-2.000000-5.000000-3,-3.000000-7.000000-2,-3.000000-5.000000-4,-1.000000-3.000000-3,4.000000 4.000000-3,3.000000 3.000000-3,3.000000 3.000000-5</inkml:trace>
</inkml:ink>
</file>

<file path=ppt/ink/ink2212.xml><?xml version="1.0" encoding="utf-8"?>
<inkml:ink xmlns:inkml="http://www.w3.org/2003/InkML">
  <annotation type="ScanImages2ExtractSignatures">1</annotation>
  <annotation type="ScanImagesWidth">872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5:05"/>
    </inkml:context>
    <inkml:brush xml:id="br0">
      <inkml:brushProperty name="width" value="0.0436129420995712" units="cm"/>
      <inkml:brushProperty name="height" value="0.0436129420995712" units="cm"/>
      <inkml:brushProperty name="color" value="#00BFF3"/>
      <inkml:brushProperty name="ignorePressure" value="0"/>
    </inkml:brush>
  </inkml:definitions>
  <inkml:trace contextRef="#ctx0" brushRef="#br0">97650.000000 27600.000000 504,'46.000000'-90.000000'28,"-5.000000"23.000000"-1 ,-7.000000 22.000000 0,-5.000000 22.000000-1,-12.000000 23.000000 0,-16.000000 25.000000-2,-15.000000 25.000000 0,-15.000000 25.000000-1,-12.000000 12.000000-2,-6.000000 1.000000-5,-6.000000-1.000000-5,-6.000000 1.000000-3,-6.000000 1.000000-5,-2.000000 3.000000-2,-3.000000 3.000000-2,-3.000000 4.000000-3,5.000000-7.000000-2,17.000000-16.000000 2,15.000000-15.000000 0,16.000000-15.000000 2,12.000000-11.000000-3,9.000000-2.000000-5,10.000000-3.000000-5,10.000000-3.000000-4,8.000000-4.000000-1,10.000000-3.000000 3,10.000000-3.000000 2,9.000000-2.000000 3,2.000000-1.000000 4,-2.000000 3.000000 4,-3.000000 3.000000 3,-3.000000 4.000000 5,-7.000000 4.000000 1,-9.000000 6.000000 2,-10.000000 7.000000 0,-8.000000 6.000000 2,-9.000000 7.000000 1,-6.000000 10.000000 2,-6.000000 10.000000 3,-6.000000 9.000000 2,-10.000000 4.000000 1,-12.000000 1.000000 1,-13.000000-1.000000 0,-12.000000 1.000000 1,-4.000000-3.000000 0,7.000000-2.000000-2,6.000000-3.000000-1,7.000000-3.000000-2,5.000000-7.000000-2,7.000000-9.000000-4,6.000000-10.000000-3,7.000000-8.000000-5,15.000000-22.000000-7,25.000000-30.000000-11,25.000000-32.000000-13,25.000000-30.000000-10,7.000000-20.000000-5,-8.000000-6.000000 5,-10.000000-6.000000 5,-9.000000-6.000000 5,-1.000000-15.000000 2,10.000000-21.000000 0,10.000000-22.000000 0,9.000000-22.000000 1,6.000000-10.000000 2,3.000000 4.000000 4,3.000000 3.000000 6,4.000000 3.000000 4,-4.000000 9.000000 4,-9.000000 16.000000 4,-10.000000 15.000000 2,-8.000000 17.000000 5,-9.000000 16.000000 4,-6.000000 19.000000 6,-6.000000 19.000000 8,-6.000000 19.000000 6,-16.000000 24.000000 8,-25.000000 32.000000 7,-25.000000 31.000000 8,-25.000000 32.000000 8,-11.000000 16.000000-2,3.000000 4.000000-13,3.000000 3.000000-11,4.000000 3.000000-14,4.000000-4.000000-8,6.000000-8.000000-6,7.000000-10.000000-5,6.000000-9.000000-6,10.000000-7.000000-8,17.000000-3.000000-10,15.000000-3.000000-11,16.000000-2.000000-10,7.000000-8.000000-3,1.000000-8.000000 8,-1.000000-10.000000 6,1.000000-9.000000 7,-3.000000-4.000000 9,-2.000000 4.000000 9,-3.000000 3.000000 11,-3.000000 3.000000 9,-7.000000 6.000000 7,-9.000000 9.000000 4,-10.000000 10.000000 3,-8.000000 10.000000 3,-11.000000 14.000000 3,-8.000000 23.000000 2,-10.000000 22.000000 3,-9.000000 22.000000 1,-4.000000 10.000000 0,4.000000 1.000000-6,3.000000-1.000000-5,3.000000 1.000000-4,4.000000 4.000000-4,7.000000 9.000000-3,6.000000 10.000000-2,7.000000 10.000000-3,4.000000 16.000000-6,3.000000 26.000000-8,3.000000 24.000000-10,4.000000 26.000000-9,2.000000-1.000000-4,4.000000-24.000000 5,3.000000-26.000000 2,3.000000-24.000000 3,1.000000-23.000000 0,1.000000-18.000000-5,-1.000000-19.000000-5,1.000000-18.000000-6,-3.000000-17.000000 0,-2.000000-11.000000 0,-3.000000-14.000000 3,-3.000000-11.000000 1,-2.000000-18.000000 0,0.000000-22.000000-3,0.000000-22.000000-1,0.000000-21.000000-3,-2.000000-12.000000 2,-3.000000 1.000000 6,-3.000000-1.000000 6,-2.000000 1.000000 7</inkml:trace>
</inkml:ink>
</file>

<file path=ppt/ink/ink2213.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5:05"/>
    </inkml:context>
    <inkml:brush xml:id="br0">
      <inkml:brushProperty name="width" value="0.0423948876559734" units="cm"/>
      <inkml:brushProperty name="height" value="0.0423948876559734" units="cm"/>
      <inkml:brushProperty name="color" value="#00BFF3"/>
      <inkml:brushProperty name="ignorePressure" value="0"/>
    </inkml:brush>
  </inkml:definitions>
  <inkml:trace contextRef="#ctx0" brushRef="#br0">99300.000000 28250.000000 518,'25.000000'-71.000000'0,"0.000000"10.000000"0 ,0.000000 10.000000 0,0.000000 9.000000 0,3.000000-4.000000 1,6.000000-15.000000 3,7.000000-15.000000 1,6.000000-16.000000 2,3.000000-1.000000 6,0.000000 17.000000 7,0.000000 15.000000 9,0.000000 16.000000 8,-4.000000 12.000000 3,-5.000000 9.000000 0,-7.000000 10.000000-2,-5.000000 10.000000 0,-6.000000 14.000000-4,-3.000000 23.000000-7,-3.000000 22.000000-6,-2.000000 22.000000-6,-6.000000 5.000000-6,-6.000000-8.000000-5,-6.000000-10.000000-6,-6.000000-9.000000-5,1.000000-7.000000-6,9.000000-3.000000-6,10.000000-3.000000-8,10.000000-2.000000-6,7.000000-8.000000-1,6.000000-8.000000 7,7.000000-10.000000 5,6.000000-9.000000 7,-1.000000 1.000000 5,-5.000000 13.000000 4,-7.000000 12.000000 5,-5.000000 13.000000 5,-8.000000 7.000000 3,-5.000000 4.000000 1,-7.000000 3.000000 2,-5.000000 3.000000 1,-14.000000 3.000000 0,-18.000000 3.000000 0,-19.000000 3.000000 0,-18.000000 4.000000 0,-14.000000 1.000000 0,-5.000000 0.000000 1,-7.000000 0.000000 1,-5.000000 0.000000 0,-1.000000-7.000000 0,6.000000-11.000000-3,7.000000-14.000000-1,6.000000-11.000000-2,7.000000-11.000000-2,10.000000-5.000000-3,10.000000-7.000000-3,9.000000-5.000000-2,20.000000-14.000000-3,31.000000-18.000000-2,32.000000-19.000000-3,31.000000-18.000000-3,17.000000-6.000000 0,3.000000 10.000000 3,3.000000 10.000000 1,4.000000 9.000000 3,-4.000000 7.000000 0,-9.000000 7.000000 1,-10.000000 6.000000-1,-8.000000 7.000000 0,-11.000000 7.000000 7,-8.000000 9.000000 14,-10.000000 10.000000 13,-9.000000 10.000000 14,-12.000000 4.000000 3,-11.000000 0.000000-9,-14.000000 0.000000-10,-11.000000 0.000000-8,-12.000000 3.000000-6,-9.000000 6.000000-6,-10.000000 7.000000-4,-8.000000 6.000000-4,-11.000000 3.000000-4,-8.000000 0.000000-2,-10.000000 0.000000-1,-9.000000 0.000000-3,-12.000000 3.000000 0,-11.000000 6.000000 0,-14.000000 7.000000 1,-11.000000 6.000000 0,-6.000000-1.000000 3,4.000000-5.000000 4,3.000000-7.000000 4,3.000000-5.000000 4,9.000000-8.000000 4,16.000000-5.000000 0,15.000000-7.000000 3,17.000000-5.000000 1,36.000000-9.000000 2,60.000000-9.000000 3,60.000000-10.000000 2,59.000000-8.000000 2,29.000000-8.000000-2,1.000000-2.000000-8,-1.000000-3.000000-8,1.000000-3.000000-6,-3.000000-2.000000-5,-2.000000 0.000000 0,-3.000000 0.000000 0,-3.000000 0.000000-1,-9.000000 1.000000-2,-11.000000 4.000000-3,-14.000000 3.000000-5,-11.000000 3.000000-4,-12.000000 1.000000-3,-9.000000 1.000000-3,-10.000000-1.000000-2,-8.000000 1.000000-3,-9.000000 1.000000-1,-6.000000 3.000000-1,-6.000000 3.000000-1,-6.000000 4.000000 1</inkml:trace>
</inkml:ink>
</file>

<file path=ppt/ink/ink221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5:06"/>
    </inkml:context>
    <inkml:brush xml:id="br0">
      <inkml:brushProperty name="width" value="0.0481423363089561" units="cm"/>
      <inkml:brushProperty name="height" value="0.0481423363089561" units="cm"/>
      <inkml:brushProperty name="color" value="#00BFF3"/>
      <inkml:brushProperty name="ignorePressure" value="0"/>
    </inkml:brush>
  </inkml:definitions>
  <inkml:trace contextRef="#ctx0" brushRef="#br0">102750.000000 28450.000000 456,'23.000000'-49.000000'0,"-3.000000"4.000000"0 ,-3.000000 3.000000-1,-2.000000 3.000000 0,-5.000000 1.000000 4,-2.000000 1.000000 8,-3.000000-1.000000 9,-3.000000 1.000000 8,-7.000000 1.000000 3,-9.000000 3.000000-1,-10.000000 3.000000-1,-8.000000 4.000000-1,-9.000000 2.000000-1,-6.000000 4.000000-1,-6.000000 3.000000-1,-6.000000 3.000000-1,-9.000000 6.000000 0,-8.000000 9.000000-2,-10.000000 10.000000-1,-9.000000 10.000000-1,-4.000000 8.000000-2,4.000000 10.000000-1,3.000000 10.000000-2,3.000000 9.000000-2,4.000000 7.000000-1,7.000000 7.000000 0,6.000000 6.000000 0,7.000000 7.000000 0,7.000000 4.000000 0,9.000000 3.000000 0,10.000000 3.000000-1,10.000000 4.000000 1,8.000000-1.000000-3,10.000000-3.000000-2,10.000000-3.000000-5,9.000000-2.000000-2,15.000000-9.000000-4,22.000000-12.000000-5,22.000000-13.000000-5,23.000000-12.000000-5,16.000000-10.000000-3,13.000000-6.000000-1,12.000000-6.000000-1,13.000000-6.000000-2,4.000000-10.000000 1,-3.000000-12.000000 2,-3.000000-13.000000 3,-2.000000-12.000000 1,-6.000000-5.000000-2,-6.000000 3.000000-8,-6.000000 3.000000-8,-6.000000 4.000000-7,-13.000000 1.000000-3,-19.000000 0.000000 2,-18.000000 0.000000 2,-19.000000 0.000000 3</inkml:trace>
</inkml:ink>
</file>

<file path=ppt/ink/ink221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5:07"/>
    </inkml:context>
    <inkml:brush xml:id="br0">
      <inkml:brushProperty name="width" value="0.039458591490984" units="cm"/>
      <inkml:brushProperty name="height" value="0.039458591490984" units="cm"/>
      <inkml:brushProperty name="color" value="#00BFF3"/>
      <inkml:brushProperty name="ignorePressure" value="0"/>
    </inkml:brush>
  </inkml:definitions>
  <inkml:trace contextRef="#ctx0" brushRef="#br0">104650.000000 27450.000000 557,'178.000000'23.000000'69,"-44.000000"-3.000000"-12 ,-43.000000-3.000000-13,-44.000000-2.000000-11,-26.000000 2.000000-14,-5.000000 9.000000-14,-7.000000 10.000000-13,-5.000000 10.000000-14,-12.000000 5.000000-7,-16.000000 4.000000 0,-15.000000 3.000000-1,-15.000000 3.000000 0,-15.000000 3.000000 0,-12.000000 3.000000 0,-13.000000 3.000000 1,-12.000000 4.000000 1,-4.000000-4.000000 4,7.000000-9.000000 7,6.000000-10.000000 8,7.000000-8.000000 7,10.000000-9.000000 3,16.000000-6.000000 1,15.000000-6.000000 1,17.000000-6.000000 0,16.000000-6.000000 6,19.000000-2.000000 10,19.000000-3.000000 11,19.000000-3.000000 9,10.000000-4.000000 3,4.000000-3.000000-9,3.000000-3.000000-7,3.000000-2.000000-7,-1.000000-1.000000-6,-2.000000 3.000000 0,-3.000000 3.000000-3,-3.000000 4.000000 0,-6.000000 1.000000-1,-5.000000 0.000000 0,-7.000000 0.000000 2,-5.000000 0.000000 0,-9.000000 4.000000 1,-9.000000 10.000000-1,-10.000000 10.000000-2,-8.000000 9.000000 0,-12.000000 7.000000 2,-12.000000 7.000000 4,-13.000000 6.000000 4,-12.000000 7.000000 4,-10.000000 4.000000 0,-6.000000 3.000000-3,-6.000000 3.000000-4,-6.000000 4.000000-3,-4.000000-1.000000-4,1.000000-3.000000-3,-1.000000-3.000000-4,1.000000-2.000000-4,2.000000-5.000000-3,7.000000-2.000000-2,6.000000-3.000000-2,7.000000-3.000000-2,15.000000-13.000000-9,25.000000-22.000000-12,25.000000-22.000000-14,25.000000-21.000000-13,14.000000-9.000000-2,3.000000 7.000000 11,3.000000 6.000000 9,4.000000 7.000000 10,1.000000 4.000000 10,0.000000 3.000000 11,0.000000 3.000000 10,0.000000 4.000000 10,-4.000000 10.000000 9,-5.000000 19.000000 7,-7.000000 19.000000 7,-5.000000 19.000000 6,-8.000000 9.000000 4,-5.000000 0.000000 0,-7.000000 0.000000-1,-5.000000 0.000000 0,-6.000000 1.000000-3,-3.000000 4.000000-7,-3.000000 3.000000-8,-2.000000 3.000000-5,-3.000000-1.000000-8,1.000000-2.000000-6,-1.000000-3.000000-5,1.000000-3.000000-7,-1.000000-18.000000-15,1.000000-31.000000-23,-1.000000-31.000000-24,1.000000-31.000000-22,4.000000-18.000000-3,9.000000-3.000000 19,10.000000-3.000000 20,10.000000-2.000000 18,2.000000 0.000000 12,-3.000000 7.000000 6,-3.000000 6.000000 5,-2.000000 7.000000 6</inkml:trace>
</inkml:ink>
</file>

<file path=ppt/ink/ink2216.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5:07"/>
    </inkml:context>
    <inkml:brush xml:id="br0">
      <inkml:brushProperty name="width" value="0.0295395385473967" units="cm"/>
      <inkml:brushProperty name="height" value="0.0295395385473967" units="cm"/>
      <inkml:brushProperty name="color" value="#00BFF3"/>
      <inkml:brushProperty name="ignorePressure" value="0"/>
    </inkml:brush>
  </inkml:definitions>
  <inkml:trace contextRef="#ctx0" brushRef="#br0">104300.000000 29700.000000 744,'46.000000'-69.000000'-1,"-5.000000"13.000000"-3 ,-7.000000 12.000000-3,-5.000000 13.000000-3,-4.000000 9.000000 4,0.000000 6.000000 7,0.000000 7.000000 8,0.000000 6.000000 8,0.000000 1.000000 7,0.000000-3.000000 5,0.000000-3.000000 6,0.000000-2.000000 6,0.000000 0.000000-2,0.000000 7.000000-6,0.000000 6.000000-9,0.000000 7.000000-6,0.000000 2.000000-8,0.000000 1.000000-6,0.000000-1.000000-9,0.000000 1.000000-6,1.000000-3.000000-10,4.000000-2.000000-13,3.000000-3.000000-11,3.000000-3.000000-12,-1.000000-6.000000-1,-2.000000-5.000000 9,-3.000000-7.000000 10,-3.000000-5.000000 9,-2.000000-4.000000 7,0.000000 0.000000 5,0.000000 0.000000 4,0.000000 0.000000 4</inkml:trace>
</inkml:ink>
</file>

<file path=ppt/ink/ink221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5:07"/>
    </inkml:context>
    <inkml:brush xml:id="br0">
      <inkml:brushProperty name="width" value="0.0356600619852543" units="cm"/>
      <inkml:brushProperty name="height" value="0.0356600619852543" units="cm"/>
      <inkml:brushProperty name="color" value="#00BFF3"/>
      <inkml:brushProperty name="ignorePressure" value="0"/>
    </inkml:brush>
  </inkml:definitions>
  <inkml:trace contextRef="#ctx0" brushRef="#br0">105350.000000 29150.000000 616,'23.000000'-25.000000'0,"-3.000000"0.000000"0 ,-3.000000 0.000000 0,-2.000000 0.000000 0,-8.000000 1.000000 8,-8.000000 4.000000 17,-10.000000 3.000000 15,-9.000000 3.000000 16,-7.000000 4.000000 4,-3.000000 7.000000-10,-3.000000 6.000000-11,-2.000000 7.000000-9,-6.000000 7.000000-7,-6.000000 9.000000-4,-6.000000 10.000000-4,-6.000000 10.000000-5,-4.000000 4.000000-3,1.000000 0.000000-6,-1.000000 0.000000-4,1.000000 0.000000-5,2.000000-4.000000-5,7.000000-5.000000-7,6.000000-7.000000-7,7.000000-5.000000-6,13.000000-9.000000-6,22.000000-9.000000-7,22.000000-10.000000-6,23.000000-8.000000-6,6.000000-8.000000 1,-5.000000-2.000000 11,-7.000000-3.000000 9,-5.000000-3.000000 10</inkml:trace>
</inkml:ink>
</file>

<file path=ppt/ink/ink221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5:07"/>
    </inkml:context>
    <inkml:brush xml:id="br0">
      <inkml:brushProperty name="width" value="0.0396063141524792" units="cm"/>
      <inkml:brushProperty name="height" value="0.0396063141524792" units="cm"/>
      <inkml:brushProperty name="color" value="#00BFF3"/>
      <inkml:brushProperty name="ignorePressure" value="0"/>
    </inkml:brush>
  </inkml:definitions>
  <inkml:trace contextRef="#ctx0" brushRef="#br0">105900.000000 28600.000000 555,'32.000000'-52.000000'0,"17.000000"-3.000000"1 ,15.000000-3.000000 0,16.000000-2.000000 1,1.000000 3.000000 5,-12.000000 14.000000 7,-13.000000 11.000000 8,-12.000000 14.000000 9,-9.000000 8.000000 4,-2.000000 7.000000 1,-3.000000 6.000000 0,-3.000000 7.000000 2,-4.000000 5.000000-2,-3.000000 7.000000-3,-3.000000 6.000000-4,-2.000000 7.000000-4,-5.000000 7.000000-2,-2.000000 9.000000-3,-3.000000 10.000000-3,-3.000000 10.000000-2,-9.000000 4.000000-3,-11.000000 0.000000-4,-14.000000 0.000000-4,-11.000000 0.000000-5,-7.000000-4.000000-3,0.000000-5.000000-5,0.000000-7.000000-5,0.000000-5.000000-4,0.000000-9.000000-6,0.000000-9.000000-7,0.000000-10.000000-6,0.000000-8.000000-7,1.000000-9.000000-3,4.000000-6.000000 1,3.000000-6.000000 2,3.000000-6.000000 2,4.000000-6.000000 2,7.000000-2.000000 5,6.000000-3.000000 4,7.000000-3.000000 5,2.000000-2.000000 4,1.000000 0.000000 4,-1.000000 0.000000 4,1.000000 0.000000 4</inkml:trace>
</inkml:ink>
</file>

<file path=ppt/ink/ink221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5:07"/>
    </inkml:context>
    <inkml:brush xml:id="br0">
      <inkml:brushProperty name="width" value="0.0377604030072689" units="cm"/>
      <inkml:brushProperty name="height" value="0.0377604030072689" units="cm"/>
      <inkml:brushProperty name="color" value="#00BFF3"/>
      <inkml:brushProperty name="ignorePressure" value="0"/>
    </inkml:brush>
  </inkml:definitions>
  <inkml:trace contextRef="#ctx0" brushRef="#br0">105900.000000 28100.000000 582,'23.000000'-40.000000'7,"-3.000000"23.000000"13 ,-3.000000 22.000000 13,-2.000000 22.000000 14,-5.000000 15.000000 5,-2.000000 9.000000-5,-3.000000 10.000000-3,-3.000000 10.000000-5,-4.000000 4.000000-4,-3.000000 0.000000-5,-3.000000 0.000000-5,-2.000000 0.000000-5,-6.000000 1.000000-7,-6.000000 4.000000-7,-6.000000 3.000000-10,-6.000000 3.000000-7,-4.000000-4.000000-8,1.000000-8.000000-9,-1.000000-10.000000-6,1.000000-9.000000-9,-3.000000-7.000000-1,-2.000000-3.000000 3,-3.000000-3.000000 4,-3.000000-2.000000 4,1.000000-8.000000 2,6.000000-8.000000 0,7.000000-10.000000 0,6.000000-9.000000 1,3.000000-5.000000 1,0.000000 0.000000 4,0.000000 0.000000 4,0.000000 0.000000 3</inkml:trace>
</inkml:ink>
</file>

<file path=ppt/ink/ink222.xml><?xml version="1.0" encoding="utf-8"?>
<inkml:ink xmlns:inkml="http://www.w3.org/2003/InkML">
  <annotation type="ScanImages2ExtractSignatures">1</annotation>
  <annotation type="ScanImagesWidth">-2069827888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4:04"/>
    </inkml:context>
    <inkml:brush xml:id="br0">
      <inkml:brushProperty name="width" value="0.0499999970197678" units="cm"/>
      <inkml:brushProperty name="height" value="0.0499999970197678" units="cm"/>
      <inkml:brushProperty name="color" value="#00BFF3"/>
      <inkml:brushProperty name="ignorePressure" value="0"/>
    </inkml:brush>
  </inkml:definitions>
  <inkml:trace contextRef="#ctx0" brushRef="#br0">81175.000000 51375.000000 333,'157.000000'63.000000'167,"51.000000"46.000000"-1 ,49.000000 47.000000 1,51.000000 47.000000 0</inkml:trace>
</inkml:ink>
</file>

<file path=ppt/ink/ink2220.xml><?xml version="1.0" encoding="utf-8"?>
<inkml:ink xmlns:inkml="http://www.w3.org/2003/InkML">
  <annotation type="ScanImages2ExtractSignatures">1</annotation>
  <annotation type="ScanImagesWidth">2139095040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5:08"/>
    </inkml:context>
    <inkml:brush xml:id="br0">
      <inkml:brushProperty name="width" value="0.0405842252075672" units="cm"/>
      <inkml:brushProperty name="height" value="0.0405842252075672" units="cm"/>
      <inkml:brushProperty name="color" value="#00BFF3"/>
      <inkml:brushProperty name="ignorePressure" value="0"/>
    </inkml:brush>
  </inkml:definitions>
  <inkml:trace contextRef="#ctx0" brushRef="#br0">105250.000000 29350.000000 542,'3.000000'-69.000000'-42,"6.000000"13.000000"11 ,7.000000 12.000000 8,6.000000 13.000000 11,4.000000 10.000000 16,4.000000 10.000000 24,3.000000 10.000000 23,3.000000 9.000000 24,-4.000000 9.000000 6,-8.000000 9.000000-14,-10.000000 10.000000-14,-9.000000 10.000000-13,-7.000000 7.000000-8,-3.000000 6.000000-2,-3.000000 7.000000-4,-2.000000 6.000000-2,-8.000000 4.000000-3,-8.000000 4.000000-6,-10.000000 3.000000-4,-9.000000 3.000000-5,-7.000000 3.000000-4,-3.000000 3.000000-4,-3.000000 3.000000-3,-2.000000 4.000000-4,-1.000000-4.000000-4,3.000000-9.000000-5,3.000000-10.000000-6,4.000000-8.000000-4,4.000000-12.000000-4,6.000000-12.000000-1,7.000000-13.000000-2,6.000000-12.000000-1,6.000000-12.000000 0,6.000000-8.000000 4,7.000000-10.000000 1,6.000000-9.000000 3,12.000000-15.000000 2,19.000000-18.000000 0,19.000000-19.000000 0,19.000000-18.000000 0,15.000000-10.000000 2,13.000000 0.000000 4,12.000000 0.000000 6,13.000000 0.000000 3,1.000000 7.000000 4,-9.000000 17.000000 3,-10.000000 15.000000 2,-8.000000 16.000000 3,-6.000000 10.000000 4,1.000000 7.000000 6,-1.000000 6.000000 5,1.000000 7.000000 6,-6.000000 4.000000 6,-8.000000 3.000000 9,-10.000000 3.000000 6,-9.000000 4.000000 8,-10.000000 4.000000 2,-9.000000 6.000000-6,-10.000000 7.000000-4,-8.000000 6.000000-6,-8.000000 6.000000-5,-2.000000 6.000000-7,-3.000000 7.000000-5,-3.000000 6.000000-7,-10.000000 6.000000-4,-16.000000 6.000000-1,-15.000000 7.000000-2,-15.000000 6.000000-1,-11.000000-1.000000-4,-2.000000-5.000000-4,-3.000000-7.000000-5,-3.000000-5.000000-5,-7.000000-4.000000-5,-9.000000 0.000000-6,-10.000000 0.000000-7,-8.000000 0.000000-6,0.000000-5.000000-4,14.000000-9.000000-1,11.000000-10.000000 0,14.000000-8.000000-1,10.000000-11.000000 3,9.000000-8.000000 5,10.000000-10.000000 5,10.000000-9.000000 6,7.000000-5.000000 5,6.000000 0.000000 5,7.000000 0.000000 6,6.000000 0.000000 5,10.000000 1.000000 5,17.000000 4.000000 6,15.000000 3.000000 6,16.000000 3.000000 6,9.000000 4.000000 6,3.000000 7.000000 4,3.000000 6.000000 5,4.000000 7.000000 5,4.000000 7.000000 1,6.000000 9.000000-2,7.000000 10.000000-2,6.000000 10.000000-2,1.000000 5.000000-6,-3.000000 4.000000-6,-3.000000 3.000000-7,-2.000000 3.000000-6,-6.000000-1.000000-8,-6.000000-2.000000-6,-6.000000-3.000000-6,-6.000000-3.000000-6,-10.000000-4.000000-9,-12.000000-3.000000-11,-13.000000-3.000000-10,-12.000000-2.000000-11</inkml:trace>
</inkml:ink>
</file>

<file path=ppt/ink/ink2221.xml><?xml version="1.0" encoding="utf-8"?>
<inkml:ink xmlns:inkml="http://www.w3.org/2003/InkML">
  <annotation type="ScanImages2ExtractSignatures">1</annotation>
  <annotation type="ScanImagesWidth">711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5:10"/>
    </inkml:context>
    <inkml:brush xml:id="br0">
      <inkml:brushProperty name="width" value="0.0496272258460522" units="cm"/>
      <inkml:brushProperty name="height" value="0.0496272258460522" units="cm"/>
      <inkml:brushProperty name="color" value="#00BFF3"/>
      <inkml:brushProperty name="ignorePressure" value="0"/>
    </inkml:brush>
  </inkml:definitions>
  <inkml:trace contextRef="#ctx0" brushRef="#br0">92600.000000 32000.000000 443,'3.000000'-66.000000'14,"6.000000"19.000000"-3 ,7.000000 19.000000-3,6.000000 19.000000-3,4.000000 12.000000 5,4.000000 6.000000 11,3.000000 7.000000 11,3.000000 6.000000 12,-1.000000 3.000000 1,-2.000000 0.000000-8,-3.000000 0.000000-8,-3.000000 0.000000-9,-1.000000 0.000000-6,4.000000 0.000000-4,3.000000 0.000000-6,3.000000 0.000000-4,3.000000-2.000000-7,3.000000-3.000000-6,3.000000-3.000000-8,4.000000-2.000000-7,-1.000000-5.000000-2,-3.000000-2.000000 3,-3.000000-3.000000 5,-2.000000-3.000000 2,-15.000000 2.000000 5,-25.000000 10.000000 5,-25.000000 10.000000 5,-25.000000 9.000000 5,-15.000000 6.000000 3,-2.000000 3.000000 1,-3.000000 3.000000 1,-3.000000 4.000000 1,-7.000000 4.000000 2,-9.000000 6.000000 2,-10.000000 7.000000 1,-8.000000 6.000000 1,3.000000-2.000000 2,20.000000-9.000000 0,18.000000-10.000000 0,20.000000-8.000000 0,21.000000-9.000000-1,25.000000-6.000000 0,25.000000-6.000000-2,25.000000-6.000000 0,21.000000-12.000000-2,20.000000-15.000000-2,18.000000-15.000000-3,20.000000-16.000000-2,5.000000-5.000000-2,-6.000000 6.000000 0,-6.000000 7.000000-2,-6.000000 6.000000 0,-12.000000 4.000000 0,-15.000000 4.000000 0,-15.000000 3.000000-1,-16.000000 3.000000 1,-26.000000 12.000000-3,-33.000000 22.000000-5,-35.000000 22.000000-4,-34.000000 23.000000-5,-23.000000 8.000000 0,-8.000000-3.000000 4,-10.000000-3.000000 3,-9.000000-2.000000 3,-1.000000-3.000000 4,10.000000 1.000000 0,10.000000-1.000000 1,9.000000 1.000000 1,4.000000-3.000000 2,1.000000-2.000000 0,-1.000000-3.000000 0,1.000000-3.000000 1,1.000000-4.000000 3,3.000000-3.000000 4,3.000000-3.000000 4,4.000000-2.000000 5,4.000000-5.000000 3,6.000000-2.000000-1,7.000000-3.000000 1,6.000000-3.000000-1,18.000000-6.000000 2,32.000000-5.000000 0,31.000000-7.000000 2,32.000000-5.000000 1,22.000000-11.000000-2,17.000000-11.000000-3,15.000000-14.000000-5,16.000000-11.000000-4,13.000000-9.000000-3,14.000000-3.000000-5,11.000000-3.000000-4,14.000000-2.000000-3,-1.000000-1.000000-2,-12.000000 3.000000-1,-13.000000 3.000000 0,-12.000000 4.000000 0,-18.000000 5.000000-1,-21.000000 10.000000 2,-22.000000 10.000000-1,-22.000000 9.000000 1,-22.000000 17.000000 6,-22.000000 25.000000 10,-22.000000 25.000000 10,-21.000000 25.000000 10,-10.000000 12.000000 4,3.000000 1.000000-3,3.000000-1.000000-5,4.000000 1.000000-2,4.000000 1.000000-5,6.000000 3.000000-2,7.000000 3.000000-4,6.000000 4.000000-3,3.000000-4.000000-4,0.000000-9.000000-2,0.000000-10.000000-2,0.000000-8.000000-3,1.000000-9.000000-5,4.000000-6.000000-6,3.000000-6.000000-8,3.000000-6.000000-7,-10.000000-10.000000-9,-21.000000-12.000000-10,-22.000000-13.000000-10,-22.000000-12.000000-10,-11.000000-13.000000 0,0.000000-12.000000 13,0.000000-13.000000 13,0.000000-12.000000 13,-2.000000-9.000000 6,-3.000000-2.000000 3,-3.000000-3.000000 3,-2.000000-3.000000 2,3.000000-1.000000 3,14.000000 4.000000 4,11.000000 3.000000 5,14.000000 3.000000 5,8.000000 6.000000 2,7.000000 9.000000 4,6.000000 10.000000 2,7.000000 10.000000 2,4.000000 4.000000 6,3.000000 0.000000 7,3.000000 0.000000 8,4.000000 0.000000 7,2.000000 6.000000 0,4.000000 13.000000-5,3.000000 12.000000-8,3.000000 13.000000-6,-4.000000 9.000000-4,-8.000000 6.000000-2,-10.000000 7.000000-2,-9.000000 6.000000-2,-7.000000 3.000000-3,-3.000000 0.000000-1,-3.000000 0.000000-2,-2.000000 0.000000-2,14.000000-7.000000-4,35.000000-11.000000-6,35.000000-14.000000-7,34.000000-11.000000-6,9.000000-7.000000-2,-16.000000 0.000000 4,-15.000000 0.000000 4,-15.000000 0.000000 3,-18.000000 3.000000 2,-19.000000 6.000000 4,-18.000000 7.000000 2,-19.000000 6.000000 3,-13.000000 3.000000 2,-6.000000 0.000000 3,-6.000000 0.000000 2,-6.000000 0.000000 3,-1.000000-2.000000 2,7.000000-3.000000 1,6.000000-3.000000 0,7.000000-2.000000 2,13.000000-3.000000 1,22.000000 1.000000-1,22.000000-1.000000-1,23.000000 1.000000 1,10.000000-3.000000-3,0.000000-2.000000-4,0.000000-3.000000-3,0.000000-3.000000-5,0.000000-2.000000-2,0.000000 0.000000-2,0.000000 0.000000-2,0.000000 0.000000-2,-13.000000 1.000000-2,-24.000000 4.000000 0,-26.000000 3.000000-2,-24.000000 3.000000-1,-18.000000 4.000000 0,-9.000000 7.000000 3,-10.000000 6.000000 1,-8.000000 7.000000 2,-4.000000 2.000000 1,3.000000 1.000000 0,3.000000-1.000000 1,4.000000 1.000000 0,2.000000-1.000000 2,4.000000 1.000000 3,3.000000-1.000000 4,3.000000 1.000000 3,4.000000-3.000000 4,7.000000-2.000000 2,6.000000-3.000000 3,7.000000-3.000000 2,19.000000-6.000000 2,35.000000-5.000000-1,35.000000-7.000000-1,34.000000-5.000000-1,18.000000-8.000000-4,4.000000-5.000000-6,3.000000-7.000000-7,3.000000-5.000000-6,-2.000000-4.000000-4,-6.000000 0.000000 0,-6.000000 0.000000 0,-6.000000 0.000000 1,-7.000000 0.000000-2,-6.000000 0.000000-3,-6.000000 0.000000-4,-6.000000 0.000000-3,-9.000000-2.000000-6,-8.000000-3.000000-8,-10.000000-3.000000-7,-9.000000-2.000000-9,-12.000000-5.000000 2,-11.000000-2.000000 8,-14.000000-3.000000 10,-11.000000-3.000000 9,-6.000000-4.000000 7,4.000000-3.000000 2,3.000000-3.000000 4,3.000000-2.000000 3,1.000000 0.000000 4,1.000000 7.000000 4,-1.000000 6.000000 5,1.000000 7.000000 4,-1.000000 4.000000 5,1.000000 3.000000 4,-1.000000 3.000000 5,1.000000 4.000000 4,1.000000 10.000000 8,3.000000 19.000000 11,3.000000 19.000000 11,4.000000 19.000000 12,-1.000000 15.000000-1,-3.000000 13.000000-13,-3.000000 12.000000-13,-2.000000 13.000000-13,-5.000000 10.000000-8,-2.000000 10.000000-6,-3.000000 10.000000-5,-3.000000 9.000000-5,-6.000000 17.000000-5,-5.000000 25.000000-6,-7.000000 25.000000-5,-5.000000 25.000000-6,-3.000000 9.000000-3,4.000000-6.000000-2,3.000000-6.000000-1,3.000000-6.000000-1,6.000000-15.000000-6,9.000000-21.000000-10,10.000000-22.000000-9,10.000000-22.000000-11,4.000000-22.000000 0,0.000000-22.000000 6,0.000000-22.000000 9,0.000000-21.000000 6</inkml:trace>
</inkml:ink>
</file>

<file path=ppt/ink/ink2222.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5:11"/>
    </inkml:context>
    <inkml:brush xml:id="br0">
      <inkml:brushProperty name="width" value="0.0495141297578812" units="cm"/>
      <inkml:brushProperty name="height" value="0.0495141297578812" units="cm"/>
      <inkml:brushProperty name="color" value="#00BFF3"/>
      <inkml:brushProperty name="ignorePressure" value="0"/>
    </inkml:brush>
  </inkml:definitions>
  <inkml:trace contextRef="#ctx0" brushRef="#br0">95050.000000 34100.000000 444,'67.000000'-93.000000'4,"-16.000000"17.000000"9 ,-15.000000 15.000000 8,-15.000000 16.000000 9,-20.000000 21.000000 5,-21.000000 29.000000 2,-22.000000 28.000000 2,-22.000000 28.000000 2,-13.000000 15.000000-2,-3.000000 4.000000-6,-3.000000 3.000000-6,-2.000000 3.000000-7,0.000000-2.000000-5,7.000000-6.000000-6,6.000000-6.000000-6,7.000000-6.000000-6,19.000000-12.000000-8,35.000000-15.000000-10,35.000000-15.000000-10,34.000000-16.000000-10,12.000000-8.000000 1,-9.000000 0.000000 10,-10.000000 0.000000 11,-8.000000 0.000000 11,-9.000000 4.000000 8,-6.000000 10.000000 5,-6.000000 10.000000 6,-6.000000 9.000000 6,-6.000000 7.000000 2,-2.000000 7.000000-1,-3.000000 6.000000 0,-3.000000 7.000000-1,-6.000000 0.000000-2,-5.000000-2.000000 1,-7.000000-3.000000-2,-5.000000-3.000000 0,11.000000-13.000000-3,32.000000-22.000000-7,31.000000-22.000000-5,32.000000-21.000000-5,11.000000-15.000000-4,-5.000000-6.000000 2,-7.000000-6.000000-1,-5.000000-6.000000 2,-4.000000-1.000000-1,0.000000 7.000000-1,0.000000 6.000000 0,0.000000 7.000000 0,-7.000000 5.000000-2,-11.000000 7.000000-2,-14.000000 6.000000-2,-11.000000 7.000000-2,-12.000000 0.000000-2,-9.000000-2.000000 0,-10.000000-3.000000 0,-8.000000-3.000000-2,-8.000000-6.000000 1,-2.000000-5.000000 2,-3.000000-7.000000 1,-3.000000-5.000000 2,-4.000000-1.000000 1,-3.000000 6.000000 3,-3.000000 7.000000 2,-2.000000 6.000000 2,-1.000000 3.000000 3,3.000000 0.000000 5,3.000000 0.000000 4,4.000000 0.000000 5,-1.000000 4.000000 9,-3.000000 10.000000 11,-3.000000 10.000000 12,-2.000000 9.000000 11,-1.000000 12.000000 4,3.000000 16.000000-7,3.000000 15.000000-5,4.000000 17.000000-7,1.000000 10.000000-4,0.000000 6.000000-4,0.000000 7.000000-3,0.000000 6.000000-3,3.000000 3.000000-3,6.000000 0.000000-4,7.000000 0.000000-2,6.000000 0.000000-3,6.000000-2.000000-4,6.000000-3.000000-7,7.000000-3.000000-4,6.000000-2.000000-7,7.000000-9.000000-6,10.000000-12.000000-6,10.000000-13.000000-8,9.000000-12.000000-6,10.000000-13.000000-6,14.000000-12.000000-2,11.000000-13.000000-4,14.000000-12.000000-3,-4.000000-7.000000 3,-19.000000 1.000000 9,-18.000000-1.000000 9,-19.000000 1.000000 9,-10.000000-3.000000 1,1.000000-2.000000-5,-1.000000-3.000000-5,1.000000-3.000000-5</inkml:trace>
</inkml:ink>
</file>

<file path=ppt/ink/ink2223.xml><?xml version="1.0" encoding="utf-8"?>
<inkml:ink xmlns:inkml="http://www.w3.org/2003/InkML">
  <annotation type="ScanImages2ExtractSignatures">1</annotation>
  <annotation type="ScanImagesWidth">-2109684096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5:12"/>
    </inkml:context>
    <inkml:brush xml:id="br0">
      <inkml:brushProperty name="width" value="0.0524437054991722" units="cm"/>
      <inkml:brushProperty name="height" value="0.0524437054991722" units="cm"/>
      <inkml:brushProperty name="color" value="#00BFF3"/>
      <inkml:brushProperty name="ignorePressure" value="0"/>
    </inkml:brush>
  </inkml:definitions>
  <inkml:trace contextRef="#ctx0" brushRef="#br0">99200.000000 33000.000000 419,'23.000000'-69.000000'44,"-3.000000"13.000000"10 ,-3.000000 12.000000 8,-2.000000 13.000000 10,-5.000000 13.000000-3,-2.000000 17.000000-15,-3.000000 15.000000-15,-3.000000 16.000000-14,-2.000000 7.000000-12,0.000000 1.000000-6,0.000000-1.000000-8,0.000000 1.000000-7,4.000000-3.000000-4,10.000000-2.000000-2,10.000000-3.000000-1,9.000000-3.000000-1,9.000000-10.000000-4,9.000000-16.000000-5,10.000000-15.000000-4,10.000000-15.000000-5,4.000000-11.000000 0,0.000000-2.000000 7,0.000000-3.000000 7,0.000000-3.000000 6,-5.000000 2.000000 5,-9.000000 10.000000 3,-10.000000 10.000000 3,-8.000000 9.000000 3,-20.000000 18.000000 5,-28.000000 29.000000 7,-28.000000 28.000000 8,-27.000000 28.000000 6,-20.000000 14.000000 2,-9.000000 0.000000-4,-10.000000 0.000000-4,-8.000000 0.000000-5,-1.000000-5.000000-3,9.000000-9.000000-4,10.000000-10.000000-2,10.000000-8.000000-3,8.000000-11.000000-3,10.000000-8.000000-2,10.000000-10.000000-1,9.000000-9.000000-2,15.000000-5.000000 1,22.000000 0.000000 2,22.000000 0.000000 2,23.000000 0.000000 2,5.000000 1.000000 2,-9.000000 4.000000 0,-10.000000 3.000000 1,-8.000000 3.000000 0,-8.000000 4.000000 1,-2.000000 7.000000 0,-3.000000 6.000000 0,-3.000000 7.000000 2,-6.000000-1.000000-1,-5.000000-6.000000-1,-7.000000-6.000000 0,-5.000000-6.000000-1,-4.000000-2.000000 1,0.000000 3.000000 2,0.000000 3.000000 4,0.000000 4.000000 1,4.000000-1.000000 1,10.000000-3.000000-4,10.000000-3.000000-2,9.000000-2.000000-3,9.000000-6.000000-3,9.000000-6.000000-2,10.000000-6.000000-1,10.000000-6.000000-2,4.000000-1.000000 0,0.000000 7.000000-1,0.000000 6.000000 2,0.000000 7.000000 0,-7.000000 2.000000-2,-11.000000 1.000000-2,-14.000000-1.000000-2,-11.000000 1.000000-4,-15.000000 1.000000-1,-16.000000 3.000000 0,-15.000000 3.000000-1,-15.000000 4.000000 1,-11.000000-1.000000 0,-2.000000-3.000000 1,-3.000000-3.000000 2,-3.000000-2.000000 2,1.000000-8.000000 1,6.000000-8.000000 2,7.000000-10.000000 1,6.000000-9.000000 1,9.000000-13.000000 1,13.000000-16.000000-1,12.000000-15.000000-2,13.000000-15.000000-1,15.000000-17.000000-2,19.000000-15.000000-1,19.000000-15.000000-2,19.000000-16.000000-1,15.000000-8.000000-2,13.000000 0.000000 0,12.000000 0.000000 0,13.000000 0.000000-2,2.000000 6.000000 1,-5.000000 13.000000 2,-7.000000 12.000000 2,-5.000000 13.000000 2,-6.000000 9.000000 0,-3.000000 6.000000 0,-3.000000 7.000000-1,-2.000000 6.000000 0,-11.000000 7.000000 6,-15.000000 10.000000 13,-15.000000 10.000000 13,-16.000000 9.000000 13,-16.000000 13.000000 7,-16.000000 20.000000 2,-15.000000 18.000000 3,-15.000000 20.000000 1,-11.000000 6.000000-3,-2.000000-2.000000-7,-3.000000-3.000000-8,-3.000000-3.000000-8,5.000000-2.000000-7,17.000000 0.000000-7,15.000000 0.000000-7,16.000000 0.000000-6,12.000000-5.000000-2,9.000000-9.000000 0,10.000000-10.000000 1,10.000000-8.000000 1,2.000000-4.000000 0,-3.000000 3.000000 0,-3.000000 3.000000 0,-2.000000 4.000000 0,-6.000000 4.000000 0,-6.000000 6.000000-1,-6.000000 7.000000 0,-6.000000 6.000000-1,-6.000000 6.000000 4,-2.000000 6.000000 8,-3.000000 7.000000 7,-3.000000 6.000000 7,-7.000000 7.000000 3,-9.000000 10.000000-2,-10.000000 10.000000-1,-8.000000 9.000000-3,-6.000000 7.000000-2,1.000000 7.000000-3,-1.000000 6.000000-3,1.000000 7.000000-2,-3.000000 4.000000-6,-2.000000 3.000000-5,-3.000000 3.000000-6,-3.000000 4.000000-7,-6.000000-3.000000-7,-5.000000-5.000000-6,-7.000000-7.000000-8,-5.000000-5.000000-7,-3.000000-8.000000-5,4.000000-5.000000-2,3.000000-7.000000-2,3.000000-5.000000-2,7.000000-14.000000 2,14.000000-18.000000 5,11.000000-19.000000 7,14.000000-18.000000 5</inkml:trace>
</inkml:ink>
</file>

<file path=ppt/ink/ink2224.xml><?xml version="1.0" encoding="utf-8"?>
<inkml:ink xmlns:inkml="http://www.w3.org/2003/InkML">
  <annotation type="ScanImages2ExtractSignatures">1</annotation>
  <annotation type="ScanImagesWidth">-2087029824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5:12"/>
    </inkml:context>
    <inkml:brush xml:id="br0">
      <inkml:brushProperty name="width" value="0.0419726073741913" units="cm"/>
      <inkml:brushProperty name="height" value="0.0419726073741913" units="cm"/>
      <inkml:brushProperty name="color" value="#00BFF3"/>
      <inkml:brushProperty name="ignorePressure" value="0"/>
    </inkml:brush>
  </inkml:definitions>
  <inkml:trace contextRef="#ctx0" brushRef="#br0">101050.000000 34300.000000 524,'25.000000'-66.000000'8,"0.000000"19.000000"16 ,0.000000 19.000000 16,0.000000 19.000000 16,-4.000000 13.000000 3,-5.000000 10.000000-11,-7.000000 10.000000-10,-5.000000 9.000000-11,-8.000000 10.000000-6,-5.000000 14.000000 1,-7.000000 11.000000-1,-5.000000 14.000000 1,-4.000000 2.000000-4,0.000000-6.000000-7,0.000000-6.000000-7,0.000000-6.000000-6,12.000000-23.000000-15,26.000000-36.000000-22,24.000000-39.000000-23,26.000000-36.000000-22,10.000000-17.000000-3,-3.000000 7.000000 19,-3.000000 6.000000 17,-2.000000 7.000000 18,-6.000000 7.000000 15,-6.000000 9.000000 10,-6.000000 10.000000 10,-6.000000 10.000000 11,-7.000000 13.000000 12,-6.000000 19.000000 15,-6.000000 19.000000 13,-6.000000 19.000000 14,-6.000000 10.000000 2,-2.000000 4.000000-11,-3.000000 3.000000-9,-3.000000 3.000000-11,-6.000000-1.000000-9,-5.000000-2.000000-6,-7.000000-3.000000-7,-5.000000-3.000000-7,-4.000000-4.000000-2,0.000000-3.000000 1,0.000000-3.000000 1,0.000000-2.000000 2,7.000000-12.000000-17,17.000000-19.000000-34,15.000000-18.000000-34,16.000000-19.000000-34</inkml:trace>
</inkml:ink>
</file>

<file path=ppt/ink/ink222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5:12"/>
    </inkml:context>
    <inkml:brush xml:id="br0">
      <inkml:brushProperty name="width" value="0.0419519990682602" units="cm"/>
      <inkml:brushProperty name="height" value="0.0419519990682602" units="cm"/>
      <inkml:brushProperty name="color" value="#00BFF3"/>
      <inkml:brushProperty name="ignorePressure" value="0"/>
    </inkml:brush>
  </inkml:definitions>
  <inkml:trace contextRef="#ctx0" brushRef="#br0">103000.000000 33150.000000 524,'23.000000'-24.000000'0,"-3.000000"4.000000"0 ,-3.000000 3.000000 0,-2.000000 3.000000 0,-8.000000 6.000000 8,-8.000000 9.000000 17,-10.000000 10.000000 17,-9.000000 10.000000 17,-13.000000 13.000000 5,-16.000000 19.000000-4,-15.000000 19.000000-5,-15.000000 19.000000-4,-9.000000 9.000000-8,1.000000 0.000000-11,-1.000000 0.000000-10,1.000000 0.000000-11,1.000000-4.000000-8,3.000000-5.000000-3,3.000000-7.000000-4,4.000000-5.000000-4,7.000000-9.000000-6,13.000000-9.000000-9,12.000000-10.000000-8,13.000000-8.000000-9,15.000000-14.000000-7,19.000000-15.000000-5,19.000000-15.000000-7,19.000000-16.000000-6,7.000000-5.000000 2,-3.000000 6.000000 11,-3.000000 7.000000 11,-2.000000 6.000000 11,-5.000000 3.000000 10,-2.000000 0.000000 9,-3.000000 0.000000 8,-3.000000 0.000000 10,-6.000000 4.000000 8,-5.000000 10.000000 10,-7.000000 10.000000 8,-5.000000 9.000000 10,-4.000000 7.000000 4,0.000000 7.000000 0,0.000000 6.000000 0,0.000000 7.000000 0,-4.000000 2.000000-4,-5.000000 1.000000-8,-7.000000-1.000000-7,-5.000000 1.000000-9,-4.000000-4.000000-8,0.000000-6.000000-9,0.000000-6.000000-8,0.000000-6.000000-8</inkml:trace>
</inkml:ink>
</file>

<file path=ppt/ink/ink2226.xml><?xml version="1.0" encoding="utf-8"?>
<inkml:ink xmlns:inkml="http://www.w3.org/2003/InkML">
  <annotation type="ScanImages2ExtractSignatures">1</annotation>
  <annotation type="ScanImagesWidth">-2033066608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5:13"/>
    </inkml:context>
    <inkml:brush xml:id="br0">
      <inkml:brushProperty name="width" value="0.0487785413861275" units="cm"/>
      <inkml:brushProperty name="height" value="0.0487785413861275" units="cm"/>
      <inkml:brushProperty name="color" value="#00BFF3"/>
      <inkml:brushProperty name="ignorePressure" value="0"/>
    </inkml:brush>
  </inkml:definitions>
  <inkml:trace contextRef="#ctx0" brushRef="#br0">102800.000000 34100.000000 451,'28.000000'-24.000000'0,"6.000000"4.000000"0 ,7.000000 3.000000 0,6.000000 3.000000 0,-2.000000 1.000000 0,-9.000000 1.000000 2,-10.000000-1.000000 1,-8.000000 1.000000 1,0.000000 1.000000 1,14.000000 3.000000 3,11.000000 3.000000 2,14.000000 4.000000 3,3.000000 1.000000 0,-2.000000 0.000000 0,-3.000000 0.000000 0,-3.000000 0.000000-1,-1.000000 0.000000 1,4.000000 0.000000-1,3.000000 0.000000 0,3.000000 0.000000-1,-2.000000 1.000000 1,-6.000000 4.000000 0,-6.000000 3.000000 1,-6.000000 3.000000 1,-7.000000 3.000000 0,-6.000000 3.000000-1,-6.000000 3.000000 0,-6.000000 4.000000 0,-4.000000 4.000000-1,1.000000 6.000000 0,-1.000000 7.000000-1,1.000000 6.000000 0,-3.000000 6.000000 3,-2.000000 6.000000 3,-3.000000 7.000000 5,-3.000000 6.000000 4,-4.000000 4.000000 1,-3.000000 4.000000-3,-3.000000 3.000000-2,-2.000000 3.000000-4,-5.000000 3.000000-2,-2.000000 3.000000-1,-3.000000 3.000000-3,-3.000000 4.000000-1,-1.000000-6.000000-2,4.000000-11.000000-1,3.000000-14.000000-1,3.000000-11.000000 0,-2.000000-11.000000-10,-6.000000-5.000000-17,-6.000000-7.000000-16,-6.000000-5.000000-18,-4.000000-9.000000-6,1.000000-9.000000 5,-1.000000-10.000000 4,1.000000-8.000000 6,-3.000000-14.000000 3,-2.000000-15.000000 2,-3.000000-15.000000 3,-3.000000-16.000000 1,-1.000000-13.000000 3,4.000000-9.000000 3,3.000000-10.000000 4,3.000000-8.000000 2,6.000000-3.000000 4,9.000000 7.000000 4,10.000000 6.000000 5,10.000000 7.000000 5,5.000000 10.000000 2,4.000000 16.000000 2,3.000000 15.000000 2,3.000000 17.000000 2,3.000000 10.000000 0,3.000000 6.000000-1,3.000000 7.000000-2,4.000000 6.000000-2,1.000000 4.000000 4,0.000000 4.000000 5,0.000000 3.000000 8,0.000000 3.000000 6,-2.000000 3.000000 3,-3.000000 3.000000 1,-3.000000 3.000000 0,-2.000000 4.000000 0,-5.000000 2.000000-1,-2.000000 4.000000-4,-3.000000 3.000000-3,-3.000000 3.000000-4,-9.000000-1.000000-4,-11.000000-2.000000-3,-14.000000-3.000000-5,-11.000000-3.000000-4,-7.000000-2.000000-2,0.000000 0.000000-1,0.000000 0.000000-1,0.000000 0.000000-1,3.000000-4.000000-4,6.000000-5.000000-6,7.000000-7.000000-6,6.000000-5.000000-7</inkml:trace>
</inkml:ink>
</file>

<file path=ppt/ink/ink222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5:14"/>
    </inkml:context>
    <inkml:brush xml:id="br0">
      <inkml:brushProperty name="width" value="0.0499999970197678" units="cm"/>
      <inkml:brushProperty name="height" value="0.0499999970197678" units="cm"/>
      <inkml:brushProperty name="color" value="#00BFF3"/>
      <inkml:brushProperty name="ignorePressure" value="0"/>
    </inkml:brush>
  </inkml:definitions>
  <inkml:trace contextRef="#ctx0" brushRef="#br0">105600.000000 34125.000000 333,'157.000000'63.000000'167,"51.000000"46.000000"-1 ,50.000000 47.000000 1,49.000000 47.000000 0</inkml:trace>
</inkml:ink>
</file>

<file path=ppt/ink/ink22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5:14"/>
    </inkml:context>
    <inkml:brush xml:id="br0">
      <inkml:brushProperty name="width" value="0.0392328202724457" units="cm"/>
      <inkml:brushProperty name="height" value="0.0392328202724457" units="cm"/>
      <inkml:brushProperty name="color" value="#00BFF3"/>
      <inkml:brushProperty name="ignorePressure" value="0"/>
    </inkml:brush>
  </inkml:definitions>
  <inkml:trace contextRef="#ctx0" brushRef="#br0">105000.000000 33650.000000 560,'32.000000'-25.000000'17,"17.000000"0.000000"1 ,15.000000 0.000000 1,16.000000 0.000000 0,10.000000-2.000000 1,7.000000-3.000000-2,6.000000-3.000000 1,7.000000-2.000000-1,-3.000000-1.000000-3,-8.000000 3.000000-3,-10.000000 3.000000-4,-9.000000 4.000000-4,-12.000000 4.000000-5,-11.000000 6.000000-5,-14.000000 7.000000-6,-11.000000 6.000000-5,-14.000000 6.000000-4,-11.000000 6.000000-3,-14.000000 7.000000-2,-11.000000 6.000000-3,-17.000000 4.000000-1,-18.000000 4.000000 2,-19.000000 3.000000 0,-18.000000 3.000000 3,-9.000000-1.000000 3,4.000000-2.000000 6,3.000000-3.000000 6,3.000000-3.000000 6,6.000000-4.000000 5,9.000000-3.000000 4,10.000000-3.000000 4,10.000000-2.000000 4,7.000000-1.000000 3,6.000000 3.000000 3,7.000000 3.000000 2,6.000000 4.000000 3,4.000000 2.000000 2,4.000000 4.000000 0,3.000000 3.000000 1,3.000000 3.000000 0,1.000000 6.000000-1,1.000000 9.000000 0,-1.000000 10.000000-2,1.000000 10.000000-1,-3.000000 8.000000 0,-2.000000 10.000000 3,-3.000000 10.000000 2,-3.000000 9.000000 2,-6.000000 7.000000-1,-5.000000 7.000000-4,-7.000000 6.000000-5,-5.000000 7.000000-4,-8.000000 8.000000-3,-5.000000 14.000000-2,-7.000000 11.000000-2,-5.000000 14.000000-2,-8.000000 2.000000-5,-5.000000-6.000000-9,-7.000000-6.000000-8,-5.000000-6.000000-9,2.000000-15.000000-6,13.000000-21.000000-5,12.000000-22.000000-4,13.000000-22.000000-5,10.000000-26.000000-4,10.000000-27.000000-3,10.000000-28.000000-2,9.000000-28.000000-4</inkml:trace>
</inkml:ink>
</file>

<file path=ppt/ink/ink222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5:15"/>
    </inkml:context>
    <inkml:brush xml:id="br0">
      <inkml:brushProperty name="width" value="0.029554458335042" units="cm"/>
      <inkml:brushProperty name="height" value="0.029554458335042" units="cm"/>
      <inkml:brushProperty name="color" value="#00BFF3"/>
      <inkml:brushProperty name="ignorePressure" value="0"/>
    </inkml:brush>
  </inkml:definitions>
  <inkml:trace contextRef="#ctx0" brushRef="#br0">105550.000000 34600.000000 744,'93.000000'-25.000000'6,"-11.000000"0.000000"11 ,-14.000000 0.000000 11,-11.000000 0.000000 11,-20.000000 9.000000 2,-24.000000 19.000000-11,-26.000000 19.000000-10,-24.000000 19.000000-10,-18.000000 10.000000-4,-9.000000 4.000000 1,-10.000000 3.000000 2,-8.000000 3.000000 1,-1.000000-4.000000-1,9.000000-8.000000-3,10.000000-10.000000-3,10.000000-9.000000-2,13.000000-5.000000-4,19.000000 0.000000-1,19.000000 0.000000-4,19.000000 0.000000-2,12.000000 0.000000 0,6.000000 0.000000 1,7.000000 0.000000 2,6.000000 0.000000 2,1.000000 4.000000 3,-3.000000 10.000000 2,-3.000000 10.000000 4,-2.000000 9.000000 2,-6.000000 4.000000 2,-6.000000 1.000000 0,-6.000000-1.000000 1,-6.000000 1.000000 1,-15.000000 1.000000 0,-21.000000 3.000000-3,-22.000000 3.000000-1,-22.000000 4.000000-3,-13.000000-3.000000-2,-3.000000-5.000000-5,-3.000000-7.000000-5,-2.000000-5.000000-3,-5.000000-6.000000-9,-2.000000-3.000000-10,-3.000000-3.000000-12,-3.000000-2.000000-11,7.000000-6.000000 0,19.000000-6.000000 9,19.000000-6.000000 9,19.000000-6.000000 10,7.000000-4.000000 6,-3.000000 1.000000 3,-3.000000-1.000000 1,-2.000000 1.000000 3</inkml:trace>
</inkml:ink>
</file>

<file path=ppt/ink/ink2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4:05"/>
    </inkml:context>
    <inkml:brush xml:id="br0">
      <inkml:brushProperty name="width" value="0.0404860153794289" units="cm"/>
      <inkml:brushProperty name="height" value="0.0404860153794289" units="cm"/>
      <inkml:brushProperty name="color" value="#00BFF3"/>
      <inkml:brushProperty name="ignorePressure" value="0"/>
    </inkml:brush>
  </inkml:definitions>
  <inkml:trace contextRef="#ctx0" brushRef="#br0">81000.000000 51300.000000 543,'-40.000000'0.000000'6,"23.000000"0.000000"11 ,22.000000 0.000000 13,22.000000 0.000000 11,13.000000-2.000000 0,7.000000-3.000000-10,6.000000-3.000000-10,7.000000-2.000000-12,0.000000-3.000000-5,-2.000000 1.000000-2,-3.000000-1.000000-2,-3.000000 1.000000-2,-6.000000-1.000000-1,-5.000000 1.000000-3,-7.000000-1.000000-1,-5.000000 1.000000-1,-11.000000 2.000000 4,-11.000000 7.000000 12,-14.000000 6.000000 13,-11.000000 7.000000 12,-9.000000 7.000000 3,-3.000000 9.000000-4,-3.000000 10.000000-4,-2.000000 10.000000-4,-3.000000 4.000000-3,1.000000 0.000000-2,-1.000000 0.000000-1,1.000000 0.000000-1,-3.000000 4.000000-3,-2.000000 10.000000-5,-3.000000 10.000000-5,-3.000000 9.000000-3,-4.000000 6.000000-3,-3.000000 3.000000 1,-3.000000 3.000000 0,-2.000000 4.000000 2,-3.000000-3.000000-5,1.000000-5.000000-6,-1.000000-7.000000-9,1.000000-5.000000-6,2.000000-8.000000-5,7.000000-5.000000-2,6.000000-7.000000 0,7.000000-5.000000-1,15.000000-23.000000-5,25.000000-37.000000-9,25.000000-38.000000-7,25.000000-37.000000-8,10.000000-16.000000 2,-2.000000 6.000000 13,-3.000000 7.000000 14,-3.000000 6.000000 13,-4.000000 7.000000 8,-3.000000 10.000000 3,-3.000000 10.000000 2,-2.000000 9.000000 3,-6.000000 7.000000 4,-6.000000 7.000000 4,-6.000000 6.000000 6,-6.000000 7.000000 4,-4.000000 5.000000 2,1.000000 7.000000-1,-1.000000 6.000000-1,1.000000 7.000000-1,-1.000000 5.000000 5,1.000000 7.000000 9,-1.000000 6.000000 11,1.000000 7.000000 10,-1.000000 4.000000 2,1.000000 3.000000-5,-1.000000 3.000000-6,1.000000 4.000000-6,-3.000000 4.000000-5,-2.000000 6.000000-5,-3.000000 7.000000-5,-3.000000 6.000000-5,-4.000000 3.000000-5,-3.000000 0.000000-2,-3.000000 0.000000-3,-2.000000 0.000000-4,-6.000000-2.000000-1,-6.000000-3.000000-3,-6.000000-3.000000 0,-6.000000-2.000000-3,-1.000000-8.000000-5,7.000000-8.000000-11,6.000000-10.000000-9,7.000000-9.000000-11,5.000000-12.000000-4,7.000000-11.000000 2,6.000000-14.000000 2,7.000000-11.000000 1,2.000000-9.000000 5,1.000000-3.000000 5,-1.000000-3.000000 7,1.000000-2.000000 5,1.000000-3.000000 5,3.000000 1.000000 4,3.000000-1.000000 2,4.000000 1.000000 4</inkml:trace>
</inkml:ink>
</file>

<file path=ppt/ink/ink2230.xml><?xml version="1.0" encoding="utf-8"?>
<inkml:ink xmlns:inkml="http://www.w3.org/2003/InkML">
  <annotation type="ScanImages2ExtractSignatures">1</annotation>
  <annotation type="ScanImagesWidth">-147324928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5:15"/>
    </inkml:context>
    <inkml:brush xml:id="br0">
      <inkml:brushProperty name="width" value="0.0385462827980518" units="cm"/>
      <inkml:brushProperty name="height" value="0.0385462827980518" units="cm"/>
      <inkml:brushProperty name="color" value="#00BFF3"/>
      <inkml:brushProperty name="ignorePressure" value="0"/>
    </inkml:brush>
  </inkml:definitions>
  <inkml:trace contextRef="#ctx0" brushRef="#br0">101500.000000 37050.000000 570,'-4.000000'115.000000'52,"-5.000000"-18.000000"-9 ,-7.000000-19.000000-8,-5.000000-18.000000-9,-9.000000-3.000000-3,-9.000000 17.000000 2,-10.000000 15.000000 3,-8.000000 16.000000 1,-6.000000 10.000000 0,1.000000 7.000000-4,-1.000000 6.000000-3,1.000000 7.000000-4,2.000000-1.000000-1,7.000000-6.000000-3,6.000000-6.000000 0,7.000000-6.000000-3,5.000000-10.000000-1,7.000000-12.000000-4,6.000000-13.000000-3,7.000000-12.000000-4,4.000000-10.000000-5,3.000000-6.000000-9,3.000000-6.000000-8,4.000000-6.000000-7,4.000000-20.000000-9,6.000000-30.000000-7,7.000000-32.000000-7,6.000000-30.000000-7,1.000000-12.000000 0,-3.000000 9.000000 8,-3.000000 10.000000 7,-2.000000 10.000000 8</inkml:trace>
</inkml:ink>
</file>

<file path=ppt/ink/ink2231.xml><?xml version="1.0" encoding="utf-8"?>
<inkml:ink xmlns:inkml="http://www.w3.org/2003/InkML">
  <annotation type="ScanImages2ExtractSignatures">1</annotation>
  <annotation type="ScanImagesWidth">930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5:16"/>
    </inkml:context>
    <inkml:brush xml:id="br0">
      <inkml:brushProperty name="width" value="0.0410393141210079" units="cm"/>
      <inkml:brushProperty name="height" value="0.0410393141210079" units="cm"/>
      <inkml:brushProperty name="color" value="#00BFF3"/>
      <inkml:brushProperty name="ignorePressure" value="0"/>
    </inkml:brush>
  </inkml:definitions>
  <inkml:trace contextRef="#ctx0" brushRef="#br0">101400.000000 37450.000000 536,'160.000000'-68.000000'47,"-27.000000"17.000000"-9 ,-28.000000 15.000000-9,-28.000000 16.000000-10,-13.000000 7.000000-4,3.000000 1.000000 3,3.000000-1.000000 3,4.000000 1.000000 2,-1.000000-1.000000-1,-3.000000 1.000000-6,-3.000000-1.000000-6,-2.000000 1.000000-5,-6.000000-3.000000-6,-6.000000-2.000000-5,-6.000000-3.000000-6,-6.000000-3.000000-5,-7.000000-4.000000-2,-6.000000-3.000000 3,-6.000000-3.000000 2,-6.000000-2.000000 3,-6.000000-1.000000-1,-2.000000 3.000000-4,-3.000000 3.000000-5,-3.000000 4.000000-5,-6.000000 1.000000 0,-5.000000 0.000000 7,-7.000000 0.000000 7,-5.000000 0.000000 5,-4.000000 3.000000 7,0.000000 6.000000 9,0.000000 7.000000 9,0.000000 6.000000 8,-2.000000 6.000000 6,-3.000000 6.000000 3,-3.000000 7.000000 4,-2.000000 6.000000 3,-5.000000 7.000000-1,-2.000000 10.000000-5,-3.000000 10.000000-5,-3.000000 9.000000-6,-2.000000 6.000000-3,0.000000 3.000000-3,0.000000 3.000000-3,0.000000 4.000000-3,1.000000-1.000000-3,4.000000-3.000000-1,3.000000-3.000000-3,3.000000-2.000000-1,9.000000-8.000000-4,16.000000-8.000000-4,15.000000-10.000000-5,17.000000-9.000000-4,10.000000-9.000000-4,6.000000-5.000000 1,7.000000-7.000000-1,6.000000-5.000000 0,3.000000-4.000000-1,0.000000 0.000000 0,0.000000 0.000000 0,0.000000 0.000000 0,-10.000000 6.000000-2,-18.000000 13.000000-1,-19.000000 12.000000-2,-18.000000 13.000000-3,-18.000000 6.000000 2,-16.000000 0.000000 4,-15.000000 0.000000 4,-15.000000 0.000000 3,-11.000000 0.000000 5,-2.000000 0.000000 4,-3.000000 0.000000 5,-3.000000 0.000000 3,1.000000 0.000000 2,6.000000 0.000000-2,7.000000 0.000000 0,6.000000 0.000000-1,9.000000-5.000000 1,13.000000-9.000000 6,12.000000-10.000000 5,13.000000-8.000000 4,18.000000-6.000000 3,26.000000 1.000000 1,24.000000-1.000000 0,26.000000 1.000000 0,16.000000-6.000000-4,10.000000-8.000000-9,10.000000-10.000000-7,9.000000-9.000000-10,1.000000-5.000000-4,-6.000000 0.000000-1,-6.000000 0.000000-2,-6.000000 0.000000 0,-9.000000-2.000000-4,-8.000000-3.000000-6,-10.000000-3.000000-6,-9.000000-2.000000-5,-9.000000-3.000000-2,-5.000000 1.000000 2,-7.000000-1.000000 2,-5.000000 1.000000 3,-8.000000-3.000000 3,-5.000000-2.000000 4,-7.000000-3.000000 2,-5.000000-3.000000 5,-6.000000-1.000000 2,-3.000000 4.000000 4,-3.000000 3.000000 3,-2.000000 3.000000 2,-5.000000 4.000000 5,-2.000000 7.000000 6,-3.000000 6.000000 5,-3.000000 7.000000 6,-4.000000 11.000000 7,-3.000000 20.000000 10,-3.000000 18.000000 11,-2.000000 20.000000 9,-3.000000 11.000000 2,1.000000 7.000000-7,-1.000000 6.000000-8,1.000000 7.000000-7,-7.000000 4.000000-7,-12.000000 3.000000-10,-13.000000 3.000000-7,-12.000000 4.000000-9,-10.000000 1.000000-7,-6.000000 0.000000-6,-6.000000 0.000000-6,-6.000000 0.000000-6,2.000000-7.000000-5,14.000000-11.000000-1,11.000000-14.000000-4,14.000000-11.000000-2</inkml:trace>
</inkml:ink>
</file>

<file path=ppt/ink/ink22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5:16"/>
    </inkml:context>
    <inkml:brush xml:id="br0">
      <inkml:brushProperty name="width" value="0.0236389711499214" units="cm"/>
      <inkml:brushProperty name="height" value="0.0236389711499214" units="cm"/>
      <inkml:brushProperty name="color" value="#00BFF3"/>
      <inkml:brushProperty name="ignorePressure" value="0"/>
    </inkml:brush>
  </inkml:definitions>
  <inkml:trace contextRef="#ctx0" brushRef="#br0">101700.000000 39000.000000 930,'51.000000'4.000000'0,"4.000000"10.000000"0 ,3.000000 10.000000 0,3.000000 9.000000 0,4.000000 6.000000 2,7.000000 3.000000 2,6.000000 3.000000 3,7.000000 4.000000 3,0.000000-1.000000 1,-2.000000-3.000000 0,-3.000000-3.000000 0,-3.000000-2.000000-1,-7.000000-3.000000-6,-9.000000 1.000000-13,-10.000000-1.000000-11,-8.000000 1.000000-13,-8.000000-4.000000-4,-2.000000-6.000000 1,-3.000000-6.000000 2,-3.000000-6.000000 2</inkml:trace>
</inkml:ink>
</file>

<file path=ppt/ink/ink2233.xml><?xml version="1.0" encoding="utf-8"?>
<inkml:ink xmlns:inkml="http://www.w3.org/2003/InkML">
  <annotation type="ScanImages2ExtractSignatures">1</annotation>
  <annotation type="ScanImagesWidth">-2032669296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5:17"/>
    </inkml:context>
    <inkml:brush xml:id="br0">
      <inkml:brushProperty name="width" value="0.0424442179501057" units="cm"/>
      <inkml:brushProperty name="height" value="0.0424442179501057" units="cm"/>
      <inkml:brushProperty name="color" value="#00BFF3"/>
      <inkml:brushProperty name="ignorePressure" value="0"/>
    </inkml:brush>
  </inkml:definitions>
  <inkml:trace contextRef="#ctx0" brushRef="#br0">103450.000000 37150.000000 518,'43.000000'48.000000'112,"-11.000000"-3.000000"-27 ,-14.000000-3.000000-27,-11.000000-2.000000-28,-11.000000-5.000000-18,-5.000000-2.000000-12,-7.000000-3.000000-9,-5.000000-3.000000-12,-4.000000-2.000000-9,0.000000 0.000000-8,0.000000 0.000000-9,0.000000 0.000000-7,1.000000 7.000000 7,4.000000 17.000000 24,3.000000 15.000000 26,3.000000 16.000000 24,-2.000000 10.000000 11,-6.000000 7.000000-2,-6.000000 6.000000-2,-6.000000 7.000000-3,-2.000000 0.000000-1,3.000000-2.000000-2,3.000000-3.000000-2,4.000000-3.000000-2,2.000000-7.000000-2,4.000000-9.000000-2,3.000000-10.000000-3,3.000000-8.000000-1,7.000000-15.000000-3,14.000000-19.000000-4,11.000000-18.000000-3,14.000000-19.000000-4,10.000000-24.000000-7,9.000000-28.000000-13,10.000000-28.000000-11,10.000000-27.000000-12,2.000000-17.000000-4,-3.000000-3.000000 2,-3.000000-3.000000 3,-2.000000-2.000000 4,-3.000000-1.000000 2,1.000000 3.000000 3,-1.000000 3.000000 4,1.000000 4.000000 4,-3.000000 7.000000 2,-2.000000 13.000000 2,-3.000000 12.000000 1,-3.000000 13.000000 2,-2.000000 12.000000 6,0.000000 13.000000 9,0.000000 12.000000 11,0.000000 13.000000 9,-4.000000 9.000000 12,-5.000000 6.000000 16,-7.000000 7.000000 14,-5.000000 6.000000 15,-11.000000 9.000000 1,-11.000000 13.000000-15,-14.000000 12.000000-13,-11.000000 13.000000-15,-9.000000 7.000000-9,-3.000000 4.000000-7,-3.000000 3.000000-5,-2.000000 3.000000-6,2.000000-2.000000-9,9.000000-6.000000-10,10.000000-6.000000-10,10.000000-6.000000-10,10.000000-13.000000-4,13.000000-19.000000 2,12.000000-18.000000 2,13.000000-19.000000 3,7.000000-8.000000 1,4.000000 3.000000 2,3.000000 3.000000 2,3.000000 4.000000 2,-2.000000 4.000000 4,-6.000000 6.000000 7,-6.000000 7.000000 6,-6.000000 6.000000 6,-9.000000 7.000000 4,-8.000000 10.000000 3,-10.000000 10.000000 1,-9.000000 9.000000 3,-16.000000 7.000000 0,-22.000000 7.000000-1,-22.000000 6.000000-2,-21.000000 7.000000-1,-14.000000 4.000000 0,-2.000000 3.000000 1,-3.000000 3.000000 0,-3.000000 4.000000 2,1.000000-3.000000-2,6.000000-5.000000-2,7.000000-7.000000-2,6.000000-5.000000-3,17.000000-3.000000-3,28.000000 4.000000-3,28.000000 3.000000-2,29.000000 3.000000-4,10.000000 1.000000 2,-6.000000 1.000000 4,-6.000000-1.000000 5,-6.000000 1.000000 4,-6.000000-4.000000 5,-2.000000-6.000000 2,-3.000000-6.000000 3,-3.000000-6.000000 3,8.000000-15.000000-3,23.000000-21.000000-9,22.000000-22.000000-10,22.000000-22.000000-9,13.000000-21.000000-5,7.000000-18.000000-3,6.000000-19.000000-1,7.000000-18.000000-2,-1.000000-6.000000-3,-6.000000 10.000000-1,-6.000000 10.000000-4,-6.000000 9.000000-1,-12.000000 12.000000 2,-15.000000 16.000000 8,-15.000000 15.000000 8,-16.000000 17.000000 9,-15.000000 14.000000 8,-11.000000 17.000000 9,-14.000000 15.000000 8,-11.000000 16.000000 8,-9.000000 9.000000 5,-3.000000 3.000000 2,-3.000000 3.000000 2,-2.000000 4.000000 0,0.000000-1.000000 0,7.000000-3.000000-6,6.000000-3.000000-4,7.000000-2.000000-4,4.000000-3.000000-6,3.000000 1.000000-5,3.000000-1.000000-6,4.000000 1.000000-5,8.000000-4.000000-10,17.000000-6.000000-11,15.000000-6.000000-14,16.000000-6.000000-11,4.000000-10.000000-6,-6.000000-12.000000 2,-6.000000-13.000000 2,-6.000000-12.000000 2,-4.000000-15.000000 4,1.000000-15.000000 6,-1.000000-15.000000 6,1.000000-16.000000 6,-4.000000-1.000000 4,-6.000000 17.000000 5,-6.000000 15.000000 4,-6.000000 16.000000 5</inkml:trace>
</inkml:ink>
</file>

<file path=ppt/ink/ink2234.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5:17"/>
    </inkml:context>
    <inkml:brush xml:id="br0">
      <inkml:brushProperty name="width" value="0.046791348606348" units="cm"/>
      <inkml:brushProperty name="height" value="0.046791348606348" units="cm"/>
      <inkml:brushProperty name="color" value="#00BFF3"/>
      <inkml:brushProperty name="ignorePressure" value="0"/>
    </inkml:brush>
  </inkml:definitions>
  <inkml:trace contextRef="#ctx0" brushRef="#br0">105750.000000 37050.000000 470,'25.000000'-102.000000'65,"0.000000"47.000000"0 ,0.000000 47.000000 1,0.000000 48.000000 1,0.000000 28.000000-6,0.000000 14.000000-8,0.000000 11.000000-9,0.000000 14.000000-10,0.000000 22.000000-8,0.000000 35.000000-5,0.000000 35.000000-5,0.000000 34.000000-6,-2.000000 15.000000-8,-3.000000-3.000000-11,-3.000000-3.000000-9,-2.000000-2.000000-11,-9.000000-3.000000-7,-12.000000 1.000000-6,-13.000000-1.000000-5,-12.000000 1.000000-6,-5.000000-21.000000 2,3.000000-41.000000 10,3.000000-40.000000 10,4.000000-40.000000 10,2.000000-25.000000 1,4.000000-5.000000-7,3.000000-7.000000-9,3.000000-5.000000-7</inkml:trace>
</inkml:ink>
</file>

<file path=ppt/ink/ink2235.xml><?xml version="1.0" encoding="utf-8"?>
<inkml:ink xmlns:inkml="http://www.w3.org/2003/InkML">
  <annotation type="ScanImages2ExtractSignatures">1</annotation>
  <annotation type="ScanImagesWidth">765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5:18"/>
    </inkml:context>
    <inkml:brush xml:id="br0">
      <inkml:brushProperty name="width" value="0.0443895943462849" units="cm"/>
      <inkml:brushProperty name="height" value="0.0443895943462849" units="cm"/>
      <inkml:brushProperty name="color" value="#00BFF3"/>
      <inkml:brushProperty name="ignorePressure" value="0"/>
    </inkml:brush>
  </inkml:definitions>
  <inkml:trace contextRef="#ctx0" brushRef="#br0">101700.000000 39850.000000 495,'45.000000'-46.000000'0,"-9.000000"10.000000"0 ,-10.000000 10.000000 0,-8.000000 9.000000 0,14.000000 9.000000 4,42.000000 9.000000 6,40.000000 10.000000 8,41.000000 10.000000 6,-1.000000 4.000000 2,-40.000000 0.000000-5,-40.000000 0.000000-3,-41.000000 0.000000-6,-24.000000 6.000000-3,-6.000000 13.000000-5,-6.000000 12.000000-3,-6.000000 13.000000-3,-15.000000 7.000000-6,-21.000000 4.000000-7,-22.000000 3.000000-7,-22.000000 3.000000-7,-16.000000-2.000000-2,-9.000000-6.000000 1,-10.000000-6.000000 2,-8.000000-6.000000 2,-3.000000-7.000000 3,7.000000-6.000000 5,6.000000-6.000000 6,7.000000-6.000000 4,8.000000-9.000000 4,14.000000-8.000000 1,11.000000-10.000000 1,14.000000-9.000000 2,11.000000-7.000000 6,14.000000-3.000000 8,11.000000-3.000000 9,14.000000-2.000000 9,10.000000-1.000000 3,9.000000 3.000000-4,10.000000 3.000000-2,10.000000 4.000000-3,4.000000 10.000000-2,0.000000 19.000000-3,0.000000 19.000000-2,0.000000 19.000000-1,-5.000000 12.000000-2,-9.000000 6.000000 1,-10.000000 7.000000 0,-8.000000 6.000000 1,-9.000000-1.000000-1,-6.000000-5.000000-1,-6.000000-7.000000-1,-6.000000-5.000000 0,-1.000000-9.000000-2,7.000000-9.000000 0,6.000000-10.000000 0,7.000000-8.000000 0,10.000000-14.000000-3,16.000000-15.000000-6,15.000000-15.000000-4,17.000000-16.000000-6,16.000000-19.000000-5,19.000000-22.000000-7,19.000000-22.000000-5,19.000000-21.000000-7,7.000000-9.000000 0,-3.000000 7.000000 2,-3.000000 6.000000 4,-2.000000 7.000000 3,-11.000000 10.000000 4,-15.000000 16.000000 5,-15.000000 15.000000 4,-16.000000 17.000000 6,-13.000000 14.000000 8,-9.000000 17.000000 13,-10.000000 15.000000 13,-8.000000 16.000000 13,-12.000000 12.000000 3,-12.000000 9.000000-6,-13.000000 10.000000-5,-12.000000 10.000000-7,-7.000000 0.000000-4,1.000000-5.000000-2,-1.000000-7.000000-3,1.000000-5.000000-3,4.000000-6.000000-4,9.000000-3.000000-5,10.000000-3.000000-7,10.000000-2.000000-4,5.000000 0.000000-7,4.000000 7.000000-7,3.000000 6.000000-8,3.000000 7.000000-6,3.000000-3.000000-5,3.000000-8.000000-3,3.000000-10.000000-3,4.000000-9.000000-2,1.000000-10.000000 2,0.000000-9.000000 7,0.000000-10.000000 5,0.000000-8.000000 7,1.000000-12.000000 4,4.000000-12.000000 1,3.000000-13.000000 2,3.000000-12.000000 1,-2.000000-4.000000 3,-6.000000 7.000000 2,-6.000000 6.000000 3,-6.000000 7.000000 3,-16.000000 8.000000 6,-25.000000 14.000000 8,-25.000000 11.000000 8,-25.000000 14.000000 7,-16.000000 10.000000 3,-6.000000 9.000000-5,-6.000000 10.000000-4,-6.000000 10.000000-5,-6.000000 5.000000-2,-2.000000 4.000000-3,-3.000000 3.000000 0,-3.000000 3.000000-3,5.000000-4.000000 1,17.000000-8.000000 0,15.000000-10.000000 2,16.000000-9.000000 0,12.000000-5.000000 1,9.000000 0.000000 0,10.000000 0.000000-1,10.000000 0.000000 0,13.000000 4.000000 0,19.000000 10.000000 3,19.000000 10.000000 1,19.000000 9.000000 3,15.000000 4.000000-1,13.000000 1.000000-2,12.000000-1.000000-4,13.000000 1.000000-1,10.000000-1.000000-4,10.000000 1.000000-4,10.000000-1.000000-4,9.000000 1.000000-4,4.000000-4.000000-4,1.000000-6.000000-1,-1.000000-6.000000-4,1.000000-6.000000-1,-4.000000-7.000000-5,-6.000000-6.000000-6,-6.000000-6.000000-7,-6.000000-6.000000-5,-9.000000-10.000000-5,-8.000000-12.000000 0,-10.000000-13.000000-2,-9.000000-12.000000 0,-13.000000-5.000000 3,-16.000000 3.000000 9,-15.000000 3.000000 8,-15.000000 4.000000 9</inkml:trace>
</inkml:ink>
</file>

<file path=ppt/ink/ink2236.xml><?xml version="1.0" encoding="utf-8"?>
<inkml:ink xmlns:inkml="http://www.w3.org/2003/InkML">
  <annotation type="ScanImages2ExtractSignatures">1</annotation>
  <annotation type="ScanImagesWidth">689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5:19"/>
    </inkml:context>
    <inkml:brush xml:id="br0">
      <inkml:brushProperty name="width" value="0.0411156043410301" units="cm"/>
      <inkml:brushProperty name="height" value="0.0411156043410301" units="cm"/>
      <inkml:brushProperty name="color" value="#00BFF3"/>
      <inkml:brushProperty name="ignorePressure" value="0"/>
    </inkml:brush>
  </inkml:definitions>
  <inkml:trace contextRef="#ctx0" brushRef="#br0">103500.000000 40700.000000 535,'17.000000'-38.000000'6,"-16.000000"26.000000"13 ,-15.000000 24.000000 14,-15.000000 26.000000 12,-14.000000 16.000000 1,-8.000000 10.000000-11,-10.000000 10.000000-11,-9.000000 9.000000-11,-4.000000 4.000000-5,4.000000 1.000000-2,3.000000-1.000000-1,3.000000 1.000000-1,4.000000-6.000000-1,7.000000-8.000000-2,6.000000-10.000000-3,7.000000-9.000000-2,7.000000-7.000000-1,9.000000-3.000000-1,10.000000-3.000000-1,10.000000-2.000000 0,8.000000-1.000000 1,10.000000 3.000000 4,10.000000 3.000000 4,9.000000 4.000000 2,2.000000 2.000000 4,-2.000000 4.000000 0,-3.000000 3.000000 2,-3.000000 3.000000 1,-2.000000 4.000000 3,0.000000 7.000000 5,0.000000 6.000000 6,0.000000 7.000000 4,-4.000000 0.000000 0,-5.000000-2.000000-4,-7.000000-3.000000-4,-5.000000-3.000000-5,-9.000000-6.000000-4,-9.000000-5.000000-2,-10.000000-7.000000-2,-8.000000-5.000000-3,-3.000000-22.000000-11,7.000000-33.000000-17,6.000000-35.000000-19,7.000000-34.000000-17,10.000000-23.000000-7,16.000000-8.000000 5,15.000000-10.000000 4,17.000000-9.000000 5,7.000000-7.000000 6,0.000000-3.000000 5,0.000000-3.000000 6,0.000000-2.000000 6,0.000000 3.000000 6,0.000000 14.000000 4,0.000000 11.000000 6,0.000000 14.000000 6,-2.000000 11.000000 3,-3.000000 14.000000 4,-3.000000 11.000000 4,-2.000000 14.000000 3,-1.000000 10.000000 6,3.000000 9.000000 7,3.000000 10.000000 7,4.000000 10.000000 8,2.000000 4.000000 4,4.000000 0.000000 1,3.000000 0.000000 0,3.000000 0.000000 1,3.000000-2.000000-3,3.000000-3.000000-6,3.000000-3.000000-6,4.000000-2.000000-7,-3.000000-3.000000-5,-5.000000 1.000000-5,-7.000000-1.000000-6,-5.000000 1.000000-4,-9.000000-4.000000-6,-9.000000-6.000000-4,-10.000000-6.000000-5,-8.000000-6.000000-5,-8.000000-4.000000-2,-2.000000 1.000000 1,-3.000000-1.000000 2,-3.000000 1.000000 0,-7.000000-1.000000 1,-9.000000 1.000000 2,-10.000000-1.000000 1,-8.000000 1.000000 3,-8.000000 1.000000 3,-2.000000 3.000000 5,-3.000000 3.000000 7,-3.000000 4.000000 5,1.000000 4.000000 6,6.000000 6.000000 4,7.000000 7.000000 4,6.000000 6.000000 6,4.000000 6.000000 2,4.000000 6.000000 1,3.000000 7.000000 1,3.000000 6.000000 2,-1.000000 10.000000-2,-2.000000 17.000000-3,-3.000000 15.000000-4,-3.000000 16.000000-3,-4.000000 12.000000-4,-3.000000 9.000000-5,-3.000000 10.000000-4,-2.000000 10.000000-4,-1.000000-1.000000-5,3.000000-9.000000-5,3.000000-10.000000-5,4.000000-8.000000-5,4.000000-12.000000-3,6.000000-12.000000 0,7.000000-13.000000 1,6.000000-12.000000-1,10.000000-12.000000 1,17.000000-8.000000-1,15.000000-10.000000-1,16.000000-9.000000 0,7.000000-9.000000 0,1.000000-5.000000-1,-1.000000-7.000000 0,1.000000-5.000000 0,-3.000000-1.000000 2,-2.000000 6.000000 5,-3.000000 7.000000 5,-3.000000 6.000000 4,-7.000000 7.000000 4,-9.000000 10.000000 1,-10.000000 10.000000 1,-8.000000 9.000000 2,-15.000000 7.000000 1,-19.000000 7.000000 1,-18.000000 6.000000 0,-19.000000 7.000000 2,-12.000000 0.000000 1,-2.000000-2.000000 4,-3.000000-3.000000 3,-3.000000-3.000000 4,1.000000-2.000000 1,6.000000 0.000000-1,7.000000 0.000000 0,6.000000 0.000000 0,7.000000-2.000000-2,10.000000-3.000000-2,10.000000-3.000000-1,9.000000-2.000000-1,12.000000-5.000000-7,16.000000-2.000000-11,15.000000-3.000000-10,17.000000-3.000000-12,8.000000-12.000000-5,4.000000-18.000000 0,3.000000-19.000000-1,3.000000-18.000000 0,3.000000-17.000000 0,3.000000-11.000000 3,3.000000-14.000000 1,4.000000-11.000000 3,-7.000000 0.000000 3,-16.000000 17.000000 4,-15.000000 15.000000 4,-15.000000 16.000000 5,-7.000000 7.000000 1,3.000000 1.000000-2,3.000000-1.000000-2,4.000000 1.000000-2</inkml:trace>
</inkml:ink>
</file>

<file path=ppt/ink/ink22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5:20"/>
    </inkml:context>
    <inkml:brush xml:id="br0">
      <inkml:brushProperty name="width" value="0.0443924218416214" units="cm"/>
      <inkml:brushProperty name="height" value="0.0443924218416214" units="cm"/>
      <inkml:brushProperty name="color" value="#00BFF3"/>
      <inkml:brushProperty name="ignorePressure" value="0"/>
    </inkml:brush>
  </inkml:definitions>
  <inkml:trace contextRef="#ctx0" brushRef="#br0">105200.000000 40550.000000 495,'23.000000'-19.000000'4,"-3.000000"13.000000"8 ,-3.000000 12.000000 9,-2.000000 13.000000 8,-3.000000 10.000000 3,1.000000 10.000000 2,-1.000000 10.000000-1,1.000000 9.000000 1,-6.000000 6.000000-2,-8.000000 3.000000-2,-10.000000 3.000000-2,-9.000000 4.000000-3,-9.000000 1.000000-4,-5.000000 0.000000-5,-7.000000 0.000000-4,-5.000000 0.000000-6,-1.000000-7.000000-1,6.000000-11.000000 0,7.000000-14.000000 1,6.000000-11.000000 1,10.000000-28.000000-10,17.000000-40.000000-18,15.000000-40.000000-19,16.000000-41.000000-20,10.000000-16.000000-4,7.000000 9.000000 11,6.000000 10.000000 10,7.000000 10.000000 10,13.000000 5.000000 6,22.000000 4.000000 3,22.000000 3.000000 2,23.000000 3.000000 2,0.000000 10.000000 6,-18.000000 20.000000 8,-19.000000 18.000000 9,-18.000000 20.000000 7,-17.000000 11.000000 7,-11.000000 7.000000 4,-14.000000 6.000000 3,-11.000000 7.000000 5,-15.000000 8.000000 2,-16.000000 14.000000 2,-15.000000 11.000000 3,-15.000000 14.000000 1,-17.000000 7.000000 0,-15.000000 3.000000-5,-15.000000 3.000000-5,-16.000000 4.000000-4,-8.000000-3.000000-2,0.000000-5.000000-3,0.000000-7.000000-1,0.000000-5.000000-2,4.000000-8.000000-2,10.000000-5.000000-2,10.000000-7.000000-3,9.000000-5.000000-3,17.000000-9.000000-3,25.000000-9.000000-5,25.000000-10.000000-5,25.000000-8.000000-4,17.000000-8.000000-2,9.000000-2.000000 2,10.000000-3.000000 1,10.000000-3.000000 3,2.000000 1.000000 1,-3.000000 6.000000 0,-3.000000 7.000000 1,-2.000000 6.000000-1,-9.000000 7.000000 2,-12.000000 10.000000-1,-13.000000 10.000000 2,-12.000000 9.000000-1,-13.000000 9.000000 2,-12.000000 9.000000 1,-13.000000 10.000000 1,-12.000000 10.000000 1,-15.000000 5.000000 0,-15.000000 4.000000-2,-15.000000 3.000000-2,-16.000000 3.000000-1,-13.000000-2.000000 0,-9.000000-6.000000-1,-10.000000-6.000000 1,-8.000000-6.000000 0,-4.000000-4.000000 1,3.000000 1.000000 1,3.000000-1.000000 1,4.000000 1.000000 0,5.000000-3.000000 3,10.000000-2.000000 3,10.000000-3.000000 4,9.000000-3.000000 2,29.000000-9.000000 6,51.000000-11.000000 7,49.000000-14.000000 7,51.000000-11.000000 7,29.000000-12.000000 0,9.000000-9.000000-7,10.000000-10.000000-8,10.000000-8.000000-8,5.000000-6.000000-10,4.000000 1.000000-11,3.000000-1.000000-13,3.000000 1.000000-12,-10.000000 2.000000-7,-21.000000 7.000000-2,-22.000000 6.000000-1,-22.000000 7.000000-1,-18.000000 2.000000 2,-11.000000 1.000000 4,-14.000000-1.000000 5,-11.000000 1.000000 4,-18.000000-6.000000 1,-22.000000-8.000000-5,-22.000000-10.000000-4,-21.000000-9.000000-4,-10.000000-5.000000 2,3.000000 0.000000 8,3.000000 0.000000 9,4.000000 0.000000 8,2.000000-4.000000 6,4.000000-5.000000 1,3.000000-7.000000 2,3.000000-5.000000 1,3.000000-1.000000 3,3.000000 6.000000 2,3.000000 7.000000 2,4.000000 6.000000 3,2.000000 7.000000 4,4.000000 10.000000 6,3.000000 10.000000 4,3.000000 9.000000 7,3.000000 15.000000 5,3.000000 22.000000 5,3.000000 22.000000 7,4.000000 23.000000 5,1.000000 17.000000-1,0.000000 17.000000-7,0.000000 15.000000-8,0.000000 16.000000-6,0.000000 15.000000-6,0.000000 16.000000-3,0.000000 15.000000-3,0.000000 17.000000-2,-4.000000 14.000000-3,-5.000000 17.000000-2,-7.000000 15.000000-2,-5.000000 16.000000-1,-6.000000 15.000000-5,-3.000000 16.000000-5,-3.000000 15.000000-6,-2.000000 17.000000-6,-3.000000-4.000000-4,1.000000-22.000000-2,-1.000000-22.000000-3,1.000000-21.000000-2,-1.000000-23.000000-2,1.000000-21.000000 0,-1.000000-22.000000-1,1.000000-22.000000 0,1.000000-26.000000-2,3.000000-27.000000-1,3.000000-28.000000-2,4.000000-28.000000-2</inkml:trace>
</inkml:ink>
</file>

<file path=ppt/ink/ink2238.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5:20"/>
    </inkml:context>
    <inkml:brush xml:id="br0">
      <inkml:brushProperty name="width" value="0.0296601355075836" units="cm"/>
      <inkml:brushProperty name="height" value="0.0296601355075836" units="cm"/>
      <inkml:brushProperty name="color" value="#00BFF3"/>
      <inkml:brushProperty name="ignorePressure" value="0"/>
    </inkml:brush>
  </inkml:definitions>
  <inkml:trace contextRef="#ctx0" brushRef="#br0">104550.000000 43050.000000 741,'-141.000000'50.000000'74,"19.000000"0.000000"-15 ,19.000000 0.000000-17,19.000000 0.000000-15,5.000000 4.000000-10,-5.000000 10.000000-2,-7.000000 10.000000-3,-5.000000 9.000000-3,-1.000000 2.000000-6,6.000000-2.000000-9,7.000000-3.000000-9,6.000000-3.000000-10,7.000000-9.000000-7,10.000000-11.000000-6,10.000000-14.000000-6,9.000000-11.000000-5</inkml:trace>
</inkml:ink>
</file>

<file path=ppt/ink/ink2239.xml><?xml version="1.0" encoding="utf-8"?>
<inkml:ink xmlns:inkml="http://www.w3.org/2003/InkML">
  <annotation type="ScanImages2ExtractSignatures">1</annotation>
  <annotation type="ScanImagesWidth">438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5:20"/>
    </inkml:context>
    <inkml:brush xml:id="br0">
      <inkml:brushProperty name="width" value="0.0269598234444857" units="cm"/>
      <inkml:brushProperty name="height" value="0.0269598234444857" units="cm"/>
      <inkml:brushProperty name="color" value="#00BFF3"/>
      <inkml:brushProperty name="ignorePressure" value="0"/>
    </inkml:brush>
  </inkml:definitions>
  <inkml:trace contextRef="#ctx0" brushRef="#br0">105100.000000 43450.000000 816,'51.000000'28.000000'4,"4.000000"6.000000"8 ,3.000000 7.000000 9,3.000000 6.000000 9,1.000000 3.000000-1,1.000000 0.000000-6,-1.000000 0.000000-8,1.000000 0.000000-7,-4.000000 6.000000-3,-6.000000 13.000000 3,-6.000000 12.000000 2,-6.000000 13.000000 2,-9.000000 1.000000-6,-8.000000-9.000000-11,-10.000000-10.000000-13,-9.000000-8.000000-13,-7.000000-11.000000-8,-3.000000-8.000000-3,-3.000000-10.000000-4,-2.000000-9.000000-2</inkml:trace>
</inkml:ink>
</file>

<file path=ppt/ink/ink2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4:05"/>
    </inkml:context>
    <inkml:brush xml:id="br0">
      <inkml:brushProperty name="width" value="0.0302969161421061" units="cm"/>
      <inkml:brushProperty name="height" value="0.0302969161421061" units="cm"/>
      <inkml:brushProperty name="color" value="#00BFF3"/>
      <inkml:brushProperty name="ignorePressure" value="0"/>
    </inkml:brush>
  </inkml:definitions>
  <inkml:trace contextRef="#ctx0" brushRef="#br0">81350.000000 52250.000000 726,'23.000000'-27.000000'0,"-3.000000"-3.000000"0 ,-3.000000-3.000000 0,-2.000000-2.000000 0,-1.000000-1.000000 1,3.000000 3.000000 5,3.000000 3.000000 3,4.000000 4.000000 3,1.000000 2.000000 5,0.000000 4.000000 4,0.000000 3.000000 4,0.000000 3.000000 4,0.000000 4.000000 1,0.000000 7.000000-2,0.000000 6.000000-3,0.000000 7.000000-2,0.000000 5.000000-4,0.000000 7.000000-5,0.000000 6.000000-4,0.000000 7.000000-6,-2.000000 2.000000-5,-3.000000 1.000000-7,-3.000000-1.000000-7,-2.000000 1.000000-8,-3.000000-1.000000-6,1.000000 1.000000-4,-1.000000-1.000000-4,1.000000 1.000000-4,-3.000000-3.000000-1,-2.000000-2.000000 1,-3.000000-3.000000 3,-3.000000-3.000000 2</inkml:trace>
</inkml:ink>
</file>

<file path=ppt/ink/ink2240.xml><?xml version="1.0" encoding="utf-8"?>
<inkml:ink xmlns:inkml="http://www.w3.org/2003/InkML">
  <annotation type="ScanImages2ExtractSignatures">1</annotation>
  <annotation type="ScanImagesWidth">1869836407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5:28"/>
    </inkml:context>
    <inkml:brush xml:id="br0">
      <inkml:brushProperty name="width" value="0.0521951466798782" units="cm"/>
      <inkml:brushProperty name="height" value="0.0521951466798782" units="cm"/>
      <inkml:brushProperty name="color" value="#F2395B"/>
      <inkml:brushProperty name="ignorePressure" value="0"/>
    </inkml:brush>
  </inkml:definitions>
  <inkml:trace contextRef="#ctx0" brushRef="#br0">54150.000000 37900.000000 421,'-85.000000'-130.000000'54,"32.000000"41.000000"-6 ,31.000000 40.000000-7,32.000000 42.000000-6,18.000000 22.000000-3,6.000000 7.000000 2,7.000000 6.000000 1,6.000000 7.000000 2,1.000000 5.000000-1,-3.000000 7.000000-5,-3.000000 6.000000-5,-2.000000 7.000000-5,-1.000000 7.000000-3,3.000000 9.000000-2,3.000000 10.000000-2,4.000000 10.000000-1,-1.000000 7.000000-2,-3.000000 6.000000 0,-3.000000 7.000000-1,-2.000000 6.000000 0,-1.000000 1.000000-2,3.000000-3.000000 0,3.000000-3.000000-2,4.000000-2.000000 0,1.000000-8.000000-2,0.000000-8.000000 0,0.000000-10.000000-1,0.000000-9.000000-1,3.000000-9.000000-1,6.000000-5.000000 0,7.000000-7.000000 0,6.000000-5.000000-1,3.000000-9.000000 0,0.000000-9.000000 1,0.000000-10.000000-1,0.000000-8.000000 0,4.000000-8.000000 1,10.000000-2.000000-2,10.000000-3.000000 1,9.000000-3.000000-1,7.000000-10.000000 0,7.000000-16.000000 0,6.000000-15.000000 0,7.000000-15.000000 1,7.000000-18.000000-1,9.000000-19.000000-1,10.000000-18.000000 0,10.000000-19.000000 0,8.000000-22.000000 0,10.000000-25.000000-1,10.000000-25.000000 0,9.000000-25.000000 1,9.000000-19.000000-1,9.000000-12.000000 1,10.000000-13.000000 0,10.000000-12.000000 0,4.000000-2.000000-8,0.000000 9.000000-16,0.000000 10.000000-16,0.000000 10.000000-17,-15.000000 19.000000-5,-27.000000 32.000000 3,-28.000000 31.000000 5,-28.000000 32.000000 4,-27.000000 27.000000 4,-25.000000 26.000000 3,-25.000000 24.000000 4,-25.000000 26.000000 3</inkml:trace>
</inkml:ink>
</file>

<file path=ppt/ink/ink2241.xml><?xml version="1.0" encoding="utf-8"?>
<inkml:ink xmlns:inkml="http://www.w3.org/2003/InkML">
  <annotation type="ScanImages2ExtractSignatures">1</annotation>
  <annotation type="ScanImagesWidth">1869836407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5:29"/>
    </inkml:context>
    <inkml:brush xml:id="br0">
      <inkml:brushProperty name="width" value="0.0531456023454666" units="cm"/>
      <inkml:brushProperty name="height" value="0.0531456023454666" units="cm"/>
      <inkml:brushProperty name="color" value="#F2395B"/>
      <inkml:brushProperty name="ignorePressure" value="0"/>
    </inkml:brush>
  </inkml:definitions>
  <inkml:trace contextRef="#ctx0" brushRef="#br0">52400.000000 40150.000000 413,'46.000000'1.000000'76,"-5.000000"4.000000"-16 ,-7.000000 3.000000-16,-5.000000 3.000000-15,-1.000000-1.000000-7,6.000000-2.000000 3,7.000000-3.000000 1,6.000000-3.000000 3,3.000000-2.000000-1,0.000000 0.000000-5,0.000000 0.000000-3,0.000000 0.000000-4,0.000000-4.000000-3,0.000000-5.000000 0,0.000000-7.000000-1,0.000000-5.000000-1,-2.000000-3.000000 0,-3.000000 4.000000-3,-3.000000 3.000000-1,-2.000000 3.000000-2,2.000000 3.000000 0,9.000000 3.000000 0,10.000000 3.000000 0,10.000000 4.000000 1,4.000000 1.000000-1,0.000000 0.000000 1,0.000000 0.000000-1,0.000000 0.000000 0,-4.000000 0.000000 0,-5.000000 0.000000 0,-7.000000 0.000000-1,-5.000000 0.000000 0,-4.000000-2.000000 0,0.000000-3.000000-1,0.000000-3.000000 0,0.000000-2.000000 0,0.000000-1.000000 0,0.000000 3.000000-1,0.000000 3.000000 1,0.000000 4.000000 1,0.000000 1.000000-1,0.000000 0.000000-1,0.000000 0.000000-1,0.000000 0.000000 0,0.000000 0.000000 0,0.000000 0.000000-1,0.000000 0.000000 0,0.000000 0.000000 0,0.000000 0.000000 0,0.000000 0.000000 0,0.000000 0.000000-1,0.000000 0.000000 1,0.000000 0.000000-1,0.000000 0.000000 1,0.000000 0.000000-1,0.000000 0.000000 1,1.000000 0.000000-1,4.000000 0.000000 1,3.000000 0.000000 0,3.000000 0.000000 1,-1.000000 0.000000-1,-2.000000 0.000000 1,-3.000000 0.000000 0,-3.000000 0.000000 1,-1.000000 0.000000-1,4.000000 0.000000 1,3.000000 0.000000-1,3.000000 0.000000 0,-1.000000 0.000000 0,-2.000000 0.000000 0,-3.000000 0.000000 0,-3.000000 0.000000-1,-2.000000 0.000000 1,0.000000 0.000000 0,0.000000 0.000000-1,0.000000 0.000000 1,1.000000 0.000000-1,4.000000 0.000000 0,3.000000 0.000000 1,3.000000 0.000000-1,1.000000 0.000000 1,1.000000 0.000000-1,-1.000000 0.000000 1,1.000000 0.000000-1,-1.000000 0.000000 0,1.000000 0.000000 1,-1.000000 0.000000-2,1.000000 0.000000 1,-1.000000 0.000000 0,1.000000 0.000000-2,-1.000000 0.000000 0,1.000000 0.000000 0,-3.000000 0.000000-2,-2.000000 0.000000-1,-3.000000 0.000000-2,-3.000000 0.000000 0</inkml:trace>
</inkml:ink>
</file>

<file path=ppt/ink/ink22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5:30"/>
    </inkml:context>
    <inkml:brush xml:id="br0">
      <inkml:brushProperty name="width" value="0.0529742427170277" units="cm"/>
      <inkml:brushProperty name="height" value="0.0529742427170277" units="cm"/>
      <inkml:brushProperty name="color" value="#F2395B"/>
      <inkml:brushProperty name="ignorePressure" value="0"/>
    </inkml:brush>
  </inkml:definitions>
  <inkml:trace contextRef="#ctx0" brushRef="#br0">23650.000000 40050.000000 415,'46.000000'1.000000'-17,"-5.000000"4.000000"9 ,-7.000000 3.000000 8,-5.000000 3.000000 9,-4.000000-1.000000 5,0.000000-2.000000 2,0.000000-3.000000 0,0.000000-3.000000 2,0.000000-2.000000 0,0.000000 0.000000 0,0.000000 0.000000 0,0.000000 0.000000 0,0.000000 0.000000-1,0.000000 0.000000 1,0.000000 0.000000-1,0.000000 0.000000 0,4.000000-2.000000 0,10.000000-3.000000 0,10.000000-3.000000 0,9.000000-2.000000 0,7.000000-5.000000 1,7.000000-2.000000 1,6.000000-3.000000 0,7.000000-3.000000 1,5.000000-2.000000-1,7.000000 0.000000-1,6.000000 0.000000-3,7.000000 0.000000-2,7.000000 0.000000-1,9.000000 0.000000 0,10.000000 0.000000-1,10.000000 0.000000 0,2.000000 3.000000 0,-3.000000 6.000000-1,-3.000000 7.000000-1,-2.000000 6.000000-1,-5.000000 3.000000-1,-2.000000 0.000000-2,-3.000000 0.000000 0,-3.000000 0.000000-3,-4.000000 3.000000 0,-3.000000 6.000000 0,-3.000000 7.000000-1,-2.000000 6.000000 1,-3.000000 3.000000 0,1.000000 0.000000 0,-1.000000 0.000000 1,1.000000 0.000000 1,-1.000000-2.000000 0,1.000000-3.000000 0,-1.000000-3.000000 0,1.000000-2.000000 0,-1.000000-3.000000 0,1.000000 1.000000 0,-1.000000-1.000000 0,1.000000 1.000000 1,1.000000-3.000000 0,3.000000-2.000000-2,3.000000-3.000000 1,4.000000-3.000000-2,2.000000-4.000000 1,4.000000-3.000000 0,3.000000-3.000000 0,3.000000-2.000000 0,1.000000-6.000000 0,1.000000-6.000000 0,-1.000000-6.000000-3,1.000000-6.000000 0,2.000000-6.000000 0,7.000000-2.000000-1,6.000000-3.000000-1,7.000000-3.000000 1,2.000000 1.000000 0,1.000000 6.000000 0,-1.000000 7.000000 1,1.000000 6.000000 0,-4.000000 4.000000 0,-6.000000 4.000000 0,-6.000000 3.000000-2,-6.000000 3.000000 0,-6.000000 3.000000 0,-2.000000 3.000000 0,-3.000000 3.000000 1,-3.000000 4.000000 0,-6.000000 1.000000 0,-5.000000 0.000000 0,-7.000000 0.000000-1,-5.000000 0.000000 1,-3.000000-2.000000-1,4.000000-3.000000 1,3.000000-3.000000 1,3.000000-2.000000 0,1.000000-1.000000 1,1.000000 3.000000 0,-1.000000 3.000000 1,1.000000 4.000000-1,-1.000000-1.000000 1,1.000000-3.000000 0,-1.000000-3.000000 0,1.000000-2.000000 0,1.000000-1.000000 0,3.000000 3.000000 0,3.000000 3.000000-1,4.000000 4.000000 0,1.000000-3.000000-1,0.000000-5.000000-1,0.000000-7.000000-1,0.000000-5.000000-2,-2.000000-4.000000 0,-3.000000 0.000000-3,-3.000000 0.000000-1,-2.000000 0.000000-2,-5.000000-2.000000-2,-2.000000-3.000000-1,-3.000000-3.000000 0,-3.000000-2.000000-2,-2.000000 0.000000-3,0.000000 7.000000-6,0.000000 6.000000-6,0.000000 7.000000-6,-8.000000 4.000000-3,-16.000000 3.000000 1,-15.000000 3.000000 1,-15.000000 4.000000 1,-11.000000-1.000000-2,-2.000000-3.000000-4,-3.000000-3.000000-4,-3.000000-2.000000-4</inkml:trace>
</inkml:ink>
</file>

<file path=ppt/ink/ink2243.xml><?xml version="1.0" encoding="utf-8"?>
<inkml:ink xmlns:inkml="http://www.w3.org/2003/InkML">
  <annotation type="ScanImages2ExtractSignatures">1</annotation>
  <annotation type="ScanImagesWidth">842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5:35"/>
    </inkml:context>
    <inkml:brush xml:id="br0">
      <inkml:brushProperty name="width" value="0.0604534484446049" units="cm"/>
      <inkml:brushProperty name="height" value="0.0604534484446049" units="cm"/>
      <inkml:brushProperty name="color" value="#F2395B"/>
      <inkml:brushProperty name="ignorePressure" value="0"/>
    </inkml:brush>
  </inkml:definitions>
  <inkml:trace contextRef="#ctx0" brushRef="#br0">7300.000000 45750.000000 363,'-44.000000'-49.000000'4,"13.000000"4.000000"5 ,12.000000 3.000000 7,13.000000 3.000000 5,13.000000 15.000000 7,17.000000 29.000000 5,15.000000 28.000000 6,16.000000 28.000000 5,5.000000 9.000000 0,-2.000000-9.000000-5,-3.000000-10.000000-6,-3.000000-8.000000-4,-4.000000-9.000000-5,-3.000000-6.000000-1,-3.000000-6.000000-3,-2.000000-6.000000-2,-1.000000-4.000000-2,3.000000 1.000000-1,3.000000-1.000000-2,4.000000 1.000000-1,1.000000-1.000000 0,0.000000 1.000000-2,0.000000-1.000000 0,0.000000 1.000000-1,1.000000 2.000000-1,4.000000 7.000000-2,3.000000 6.000000-1,3.000000 7.000000-1,3.000000-1.000000-1,3.000000-6.000000 0,3.000000-6.000000-1,4.000000-6.000000-1,5.000000-7.000000 0,10.000000-6.000000-4,10.000000-6.000000-1,9.000000-6.000000-3,9.000000-13.000000-2,9.000000-19.000000-2,10.000000-18.000000-1,10.000000-19.000000-3,0.000000-7.000000 1,-5.000000 7.000000 0,-7.000000 6.000000 1,-5.000000 7.000000 2,-8.000000 10.000000 1,-5.000000 16.000000 3,-7.000000 15.000000 2,-5.000000 17.000000 4,-9.000000 13.000000 1,-9.000000 13.000000 1,-10.000000 12.000000 0,-8.000000 13.000000 1,-11.000000 6.000000 2,-8.000000 0.000000 3,-10.000000 0.000000 4,-9.000000 0.000000 3,-4.000000 0.000000 3,4.000000 0.000000 1,3.000000 0.000000 1,3.000000 0.000000 3,7.000000-7.000000-1,14.000000-11.000000-2,11.000000-14.000000-2,14.000000-11.000000-2,3.000000-12.000000-3,-2.000000-9.000000-4,-3.000000-10.000000-5,-3.000000-8.000000-4,1.000000-6.000000-3,6.000000 1.000000-2,7.000000-1.000000-3,6.000000 1.000000-3,3.000000 1.000000 0,0.000000 3.000000 0,0.000000 3.000000 2,0.000000 4.000000-1,-2.000000 1.000000 1,-3.000000 0.000000 0,-3.000000 0.000000-1,-2.000000 0.000000 0,-5.000000 1.000000 0,-2.000000 4.000000 2,-3.000000 3.000000 2,-3.000000 3.000000 2,-6.000000 3.000000 1,-5.000000 3.000000 2,-7.000000 3.000000 2,-5.000000 4.000000 1,-4.000000 2.000000 2,0.000000 4.000000 2,0.000000 3.000000 2,0.000000 3.000000 2,0.000000 1.000000 1,0.000000 1.000000 0,0.000000-1.000000 0,0.000000 1.000000 0,0.000000 2.000000 1,0.000000 7.000000-1,0.000000 6.000000 0,0.000000 7.000000 0,4.000000-1.000000 0,10.000000-6.000000 0,10.000000-6.000000-1,9.000000-6.000000-1,9.000000-6.000000 0,9.000000-2.000000-3,10.000000-3.000000 0,10.000000-3.000000-2,5.000000-10.000000-2,4.000000-16.000000-5,3.000000-15.000000-5,3.000000-15.000000-3,1.000000-6.000000-3,1.000000 7.000000-1,-1.000000 6.000000-2,1.000000 7.000000-1,-4.000000 5.000000 0,-6.000000 7.000000 4,-6.000000 6.000000 3,-6.000000 7.000000 3,-10.000000 7.000000 2,-12.000000 9.000000 4,-13.000000 10.000000 1,-12.000000 10.000000 4,-9.000000 5.000000 1,-2.000000 4.000000 0,-3.000000 3.000000 1,-3.000000 3.000000 0,-2.000000-2.000000 2,0.000000-6.000000 2,0.000000-6.000000 3,0.000000-6.000000 1,1.000000-4.000000 1,4.000000 1.000000-3,3.000000-1.000000-3,3.000000 1.000000-3,4.000000-3.000000 0,7.000000-2.000000-2,6.000000-3.000000 0,7.000000-3.000000 0,4.000000-1.000000-1,3.000000 4.000000-1,3.000000 3.000000-1,4.000000 3.000000-1,1.000000 4.000000-1,0.000000 7.000000 0,0.000000 6.000000 0,0.000000 7.000000-1,0.000000 2.000000 1,0.000000 1.000000 3,0.000000-1.000000 2,0.000000 1.000000 3,0.000000-3.000000 1,0.000000-2.000000 0,0.000000-3.000000-2,0.000000-3.000000 1,1.000000-6.000000-3,4.000000-5.000000-1,3.000000-7.000000-2,3.000000-5.000000-3,4.000000-9.000000-2,7.000000-9.000000-2,6.000000-10.000000-4,7.000000-8.000000-1,0.000000-4.000000-2,-2.000000 3.000000 2,-3.000000 3.000000 1,-3.000000 4.000000 1,-6.000000 4.000000 1,-5.000000 6.000000 3,-7.000000 7.000000 0,-5.000000 6.000000 3,-6.000000 6.000000 1,-3.000000 6.000000 3,-3.000000 7.000000 2,-2.000000 6.000000 3,-1.000000 1.000000 1,3.000000-3.000000 2,3.000000-3.000000 1,4.000000-2.000000 1,2.000000-6.000000 1,4.000000-6.000000-1,3.000000-6.000000 1,3.000000-6.000000-1,4.000000-7.000000-2,7.000000-6.000000-2,6.000000-6.000000-3,7.000000-6.000000-2,-1.000000 1.000000-2,-6.000000 9.000000-1,-6.000000 10.000000-1,-6.000000 10.000000 0,-6.000000 4.000000-2,-2.000000 0.000000-3,-3.000000 0.000000-4,-3.000000 0.000000-3,-4.000000 3.000000-3,-3.000000 6.000000-4,-3.000000 7.000000-4,-2.000000 6.000000-3,-6.000000-1.000000 1,-6.000000-5.000000 3,-6.000000-7.000000 5,-6.000000-5.000000 4</inkml:trace>
</inkml:ink>
</file>

<file path=ppt/ink/ink2244.xml><?xml version="1.0" encoding="utf-8"?>
<inkml:ink xmlns:inkml="http://www.w3.org/2003/InkML">
  <annotation type="ScanImages2ExtractSignatures">1</annotation>
  <annotation type="ScanImagesWidth">751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5:47"/>
    </inkml:context>
    <inkml:brush xml:id="br0">
      <inkml:brushProperty name="width" value="0.0358741581439972" units="cm"/>
      <inkml:brushProperty name="height" value="0.0358741581439972" units="cm"/>
      <inkml:brushProperty name="color" value="#F2395B"/>
      <inkml:brushProperty name="ignorePressure" value="0"/>
    </inkml:brush>
  </inkml:definitions>
  <inkml:trace contextRef="#ctx0" brushRef="#br0">39100.000000 41500.000000 613,'114.000000'-46.000000'57,"-22.000000"10.000000"-11 ,-22.000000 10.000000-10,-21.000000 9.000000-12,-10.000000 4.000000-5,3.000000 1.000000-1,3.000000-1.000000-1,4.000000 1.000000-1,5.000000-3.000000 0,10.000000-2.000000-2,10.000000-3.000000 0,9.000000-3.000000-1,9.000000-6.000000-1,9.000000-5.000000-2,10.000000-7.000000-2,10.000000-5.000000-1,-3.000000-1.000000-2,-11.000000 6.000000-3,-14.000000 7.000000-3,-11.000000 6.000000-2,-12.000000 4.000000-5,-9.000000 4.000000-6,-10.000000 3.000000-6,-8.000000 3.000000-6,-22.000000-7.000000-8,-30.000000-15.000000-11,-32.000000-15.000000-10,-30.000000-16.000000-10,-14.000000-8.000000 1,7.000000 0.000000 15,6.000000 0.000000 14,7.000000 0.000000 13,2.000000 4.000000 10,1.000000 10.000000 2,-1.000000 10.000000 3,1.000000 9.000000 3,2.000000 9.000000 2,7.000000 9.000000 4,6.000000 10.000000 3,7.000000 10.000000 4,4.000000 4.000000 2,3.000000 0.000000 4,3.000000 0.000000 3,4.000000 0.000000 3,2.000000 1.000000 2,4.000000 4.000000 2,3.000000 3.000000 1,3.000000 3.000000 1,3.000000 9.000000 1,3.000000 16.000000 1,3.000000 15.000000-1,4.000000 17.000000 0,1.000000 10.000000 0,0.000000 6.000000-2,0.000000 7.000000-1,0.000000 6.000000-2,0.000000 4.000000-1,0.000000 4.000000-2,0.000000 3.000000-3,0.000000 3.000000-1,0.000000-4.000000-2,0.000000-8.000000-2,0.000000-10.000000-1,0.000000-9.000000-2,0.000000-7.000000-3,0.000000-3.000000-2,0.000000-3.000000-3,0.000000-2.000000-4,0.000000-6.000000 1,0.000000-6.000000 0,0.000000-6.000000 2,0.000000-6.000000 2,6.000000-26.000000-13,13.000000-43.000000-27,12.000000-44.000000-26,13.000000-43.000000-26,6.000000-25.000000-3,0.000000-2.000000 19,0.000000-3.000000 20,0.000000-3.000000 20,0.000000 4.000000 12,0.000000 13.000000 5,0.000000 12.000000 5,0.000000 13.000000 5,-2.000000 12.000000 2,-3.000000 13.000000 2,-3.000000 12.000000 0,-2.000000 13.000000 2,-3.000000 6.000000 2,1.000000 0.000000 6,-1.000000 0.000000 4,1.000000 0.000000 5,-4.000000 4.000000 2,-6.000000 10.000000-1,-6.000000 10.000000-1,-6.000000 9.000000-2,-4.000000 4.000000 3,1.000000 1.000000 6,-1.000000-1.000000 7,1.000000 1.000000 7,-3.000000 7.000000 0,-2.000000 16.000000-3,-3.000000 15.000000-4,-3.000000 17.000000-4,-7.000000 14.000000-3,-9.000000 17.000000-4,-10.000000 15.000000-3,-8.000000 16.000000-4,-8.000000 7.000000-4,-2.000000 1.000000-3,-3.000000-1.000000-5,-3.000000 1.000000-4,-4.000000 2.000000-3,-3.000000 7.000000-2,-3.000000 6.000000-1,-2.000000 7.000000-2,-5.000000-4.000000 0,-2.000000-12.000000-1,-3.000000-13.000000 1,-3.000000-12.000000 0,2.000000-12.000000 1,10.000000-8.000000 0,10.000000-10.000000 1,9.000000-9.000000 0,6.000000-12.000000 1,3.000000-11.000000-2,3.000000-14.000000 0,4.000000-11.000000-2,-7.000000 0.000000 1,-16.000000 17.000000 2,-15.000000 15.000000 0,-15.000000 16.000000 2,-12.000000 10.000000 1,-6.000000 7.000000 0,-6.000000 6.000000-1,-6.000000 7.000000 0,4.000000-4.000000 1,16.000000-12.000000 1,15.000000-13.000000 1,17.000000-12.000000 0,10.000000-9.000000 2,6.000000-2.000000 1,7.000000-3.000000 1,6.000000-3.000000 1,-2.000000-1.000000 0,-9.000000 4.000000-1,-10.000000 3.000000-2,-8.000000 3.000000-1,0.000000-5.000000-3,14.000000-12.000000-3,11.000000-13.000000-4,14.000000-12.000000-3,10.000000-9.000000-1,9.000000-2.000000 2,10.000000-3.000000 2,10.000000-3.000000 3</inkml:trace>
</inkml:ink>
</file>

<file path=ppt/ink/ink2245.xml><?xml version="1.0" encoding="utf-8"?>
<inkml:ink xmlns:inkml="http://www.w3.org/2003/InkML">
  <annotation type="ScanImages2ExtractSignatures">1</annotation>
  <annotation type="ScanImagesWidth">479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5:48"/>
    </inkml:context>
    <inkml:brush xml:id="br0">
      <inkml:brushProperty name="width" value="0.0422008037567139" units="cm"/>
      <inkml:brushProperty name="height" value="0.0422008037567139" units="cm"/>
      <inkml:brushProperty name="color" value="#F2395B"/>
      <inkml:brushProperty name="ignorePressure" value="0"/>
    </inkml:brush>
  </inkml:definitions>
  <inkml:trace contextRef="#ctx0" brushRef="#br0">40200.000000 41900.000000 521,'140.000000'-22.000000'7,"-18.000000"6.000000"4 ,-19.000000 7.000000 2,-18.000000 6.000000 3,-12.000000 3.000000 4,-3.000000 0.000000 1,-3.000000 0.000000 3,-2.000000 0.000000 3,-6.000000 3.000000 0,-6.000000 6.000000-5,-6.000000 7.000000-2,-6.000000 6.000000-4,-7.000000 6.000000-4,-6.000000 6.000000-6,-6.000000 7.000000-5,-6.000000 6.000000-4,-7.000000 6.000000-2,-6.000000 6.000000 4,-6.000000 7.000000 3,-6.000000 6.000000 4,-10.000000 4.000000-6,-12.000000 4.000000-15,-13.000000 3.000000-15,-12.000000 3.000000-16,-12.000000-2.000000-4,-8.000000-6.000000 4,-10.000000-6.000000 6,-9.000000-6.000000 5,-9.000000-9.000000 5,-5.000000-8.000000 7,-7.000000-10.000000 5,-5.000000-9.000000 7,-4.000000-5.000000 4,0.000000 0.000000 2,0.000000 0.000000 3,0.000000 0.000000 3,6.000000-2.000000 2,13.000000-3.000000 3,12.000000-3.000000 4,13.000000-2.000000 3,12.000000-5.000000 5,13.000000-2.000000 3,12.000000-3.000000 5,13.000000-3.000000 5,12.000000-2.000000 1,13.000000 0.000000 0,12.000000 0.000000 0,13.000000 0.000000 0,15.000000-5.000000-2,19.000000-9.000000-3,19.000000-10.000000-2,19.000000-8.000000-2,13.000000-6.000000-3,10.000000 1.000000-2,10.000000-1.000000-1,9.000000 1.000000-2,4.000000-1.000000-3,1.000000 1.000000-3,-1.000000-1.000000-4,1.000000 1.000000-3,-9.000000 2.000000-2,-15.000000 7.000000 0,-15.000000 6.000000 1,-16.000000 7.000000 0,-13.000000 4.000000-3,-9.000000 3.000000-7,-10.000000 3.000000-6,-8.000000 4.000000-7,-18.000000 4.000000-6,-25.000000 6.000000-8,-25.000000 7.000000-6,-25.000000 6.000000-8,-15.000000-2.000000 2,-2.000000-9.000000 8,-3.000000-10.000000 9,-3.000000-8.000000 9,-2.000000-9.000000 5,0.000000-6.000000 2,0.000000-6.000000 2,0.000000-6.000000 2,3.000000-2.000000 3,6.000000 3.000000 3,7.000000 3.000000 3,6.000000 4.000000 3,7.000000 5.000000 7,10.000000 10.000000 12,10.000000 10.000000 11,9.000000 9.000000 11,6.000000 13.000000 4,3.000000 20.000000-4,3.000000 18.000000-4,4.000000 20.000000-5,1.000000 10.000000-2,0.000000 3.000000 0,0.000000 3.000000 0,0.000000 4.000000 0,-2.000000 2.000000-3,-3.000000 4.000000-2,-3.000000 3.000000-4,-2.000000 3.000000-4,-3.000000-2.000000-2,1.000000-6.000000-3,-1.000000-6.000000-2,1.000000-6.000000-2,2.000000-10.000000-2,7.000000-12.000000-1,6.000000-13.000000-2,7.000000-12.000000-1,7.000000-15.000000-4,9.000000-15.000000-7,10.000000-15.000000-8,10.000000-16.000000-8,8.000000-19.000000-5,10.000000-22.000000-4,10.000000-22.000000-5,9.000000-21.000000-3,2.000000-18.000000-4,-2.000000-12.000000-1,-3.000000-13.000000 0,-3.000000-12.000000-2,-6.000000-5.000000 3,-5.000000 3.000000 6,-7.000000 3.000000 6,-5.000000 4.000000 5,-4.000000 8.000000 6,0.000000 17.000000 5,0.000000 15.000000 3,0.000000 16.000000 4,-2.000000 10.000000 5,-3.000000 7.000000 5,-3.000000 6.000000 4,-2.000000 7.000000 4,-5.000000 7.000000 6,-2.000000 9.000000 6,-3.000000 10.000000 8,-3.000000 10.000000 6,1.000000 5.000000 3,6.000000 4.000000-1,7.000000 3.000000-1,6.000000 3.000000-1,7.000000 1.000000-3,10.000000 1.000000-2,10.000000-1.000000-4,9.000000 1.000000-3,4.000000-3.000000-1,1.000000-2.000000-2,-1.000000-3.000000 1,1.000000-3.000000-1,-1.000000-4.000000-4,1.000000-3.000000-6,-1.000000-3.000000-7,1.000000-2.000000-6,-6.000000 0.000000-5,-8.000000 7.000000-1,-10.000000 6.000000-3,-9.000000 7.000000-2,-9.000000 2.000000-3,-5.000000 1.000000-7,-7.000000-1.000000-5,-5.000000 1.000000-7,-12.000000-9.000000-3,-16.000000-15.000000-1,-15.000000-15.000000-2,-15.000000-16.000000-2,-11.000000-10.000000 5,-2.000000-3.000000 7,-3.000000-3.000000 9,-3.000000-2.000000 8,-2.000000-1.000000 6,0.000000 3.000000 3,0.000000 3.000000 4,0.000000 4.000000 3,3.000000 5.000000 4,6.000000 10.000000 3,7.000000 10.000000 5,6.000000 9.000000 2,4.000000 6.000000 3,4.000000 3.000000-1,3.000000 3.000000 0,3.000000 4.000000-1,1.000000 15.000000 5,1.000000 28.000000 10,-1.000000 28.000000 10,1.000000 29.000000 9,2.000000 22.000000 4,7.000000 20.000000-5,6.000000 18.000000-4,7.000000 20.000000-4,0.000000 17.000000-4,-2.000000 20.000000-4,-3.000000 18.000000-6,-3.000000 20.000000-3,-2.000000 19.000000-6,0.000000 22.000000-3,0.000000 22.000000-5,0.000000 23.000000-4,0.000000 19.000000-7,0.000000 19.000000-8,0.000000 19.000000-9,0.000000 19.000000-8,1.000000-9.000000-7,4.000000-33.000000-5,3.000000-35.000000-7,3.000000-34.000000-6,6.000000-30.000000-1,9.000000-25.000000 3,10.000000-25.000000 2,10.000000-25.000000 3,-1.000000-29.000000 4,-9.000000-30.000000 7,-10.000000-32.000000 6,-8.000000-30.000000 7</inkml:trace>
</inkml:ink>
</file>

<file path=ppt/ink/ink22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5:49"/>
    </inkml:context>
    <inkml:brush xml:id="br0">
      <inkml:brushProperty name="width" value="0.0354897752404213" units="cm"/>
      <inkml:brushProperty name="height" value="0.0354897752404213" units="cm"/>
      <inkml:brushProperty name="color" value="#F2395B"/>
      <inkml:brushProperty name="ignorePressure" value="0"/>
    </inkml:brush>
  </inkml:definitions>
  <inkml:trace contextRef="#ctx0" brushRef="#br0">42750.000000 42000.000000 619,'-47.000000'-66.000000'0,"6.000000"19.000000"0 ,7.000000 19.000000 0,6.000000 19.000000 0,-1.000000 13.000000 7,-5.000000 10.000000 12,-7.000000 10.000000 13,-5.000000 9.000000 13,-3.000000 6.000000 4,4.000000 3.000000-6,3.000000 3.000000-4,3.000000 4.000000-6,-2.000000 7.000000-4,-6.000000 13.000000-4,-6.000000 12.000000-4,-6.000000 13.000000-4,-6.000000 7.000000-4,-2.000000 4.000000-6,-3.000000 3.000000-6,-3.000000 3.000000-5,4.000000-7.000000-5,13.000000-15.000000-7,12.000000-15.000000-5,13.000000-16.000000-6</inkml:trace>
</inkml:ink>
</file>

<file path=ppt/ink/ink2247.xml><?xml version="1.0" encoding="utf-8"?>
<inkml:ink xmlns:inkml="http://www.w3.org/2003/InkML">
  <annotation type="ScanImages2ExtractSignatures">1</annotation>
  <annotation type="ScanImagesWidth">262657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5:49"/>
    </inkml:context>
    <inkml:brush xml:id="br0">
      <inkml:brushProperty name="width" value="0.033439502120018" units="cm"/>
      <inkml:brushProperty name="height" value="0.033439502120018" units="cm"/>
      <inkml:brushProperty name="color" value="#F2395B"/>
      <inkml:brushProperty name="ignorePressure" value="0"/>
    </inkml:brush>
  </inkml:definitions>
  <inkml:trace contextRef="#ctx0" brushRef="#br0">42500.000000 42550.000000 657,'95.000000'-24.000000'2,"-9.000000"4.000000"1 ,-10.000000 3.000000 4,-8.000000 3.000000 1,-6.000000 3.000000 7,1.000000 3.000000 9,-1.000000 3.000000 9,1.000000 4.000000 10,-4.000000 4.000000 2,-6.000000 6.000000-5,-6.000000 7.000000-5,-6.000000 6.000000-4,-6.000000 4.000000-6,-2.000000 4.000000-7,-3.000000 3.000000-8,-3.000000 3.000000-7,-6.000000 3.000000-8,-5.000000 3.000000-10,-7.000000 3.000000-9,-5.000000 4.000000-10,-9.000000-1.000000-6,-9.000000-3.000000-4,-10.000000-3.000000-3,-8.000000-2.000000-3,-4.000000-6.000000 2,3.000000-6.000000 8,3.000000-6.000000 8,4.000000-6.000000 8,2.000000-4.000000 5,4.000000 1.000000 2,3.000000-1.000000 2,3.000000 1.000000 2</inkml:trace>
</inkml:ink>
</file>

<file path=ppt/ink/ink22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5:49"/>
    </inkml:context>
    <inkml:brush xml:id="br0">
      <inkml:brushProperty name="width" value="0.0324652083218098" units="cm"/>
      <inkml:brushProperty name="height" value="0.0324652083218098" units="cm"/>
      <inkml:brushProperty name="color" value="#F2395B"/>
      <inkml:brushProperty name="ignorePressure" value="0"/>
    </inkml:brush>
  </inkml:definitions>
  <inkml:trace contextRef="#ctx0" brushRef="#br0">42000.000000 43450.000000 677,'-182.000000'85.000000'27,"89.000000"-27.000000"11 ,86.000000-28.000000 12,89.000000-28.000000 13,43.000000-17.000000-3,0.000000-2.000000-16,0.000000-3.000000-16,0.000000-3.000000-16,-2.000000-1.000000-11,-3.000000 4.000000-7,-3.000000 3.000000-5,-2.000000 3.000000-5,-6.000000 1.000000-9,-6.000000 1.000000-7,-6.000000-1.000000-10,-6.000000 1.000000-7,-13.000000-3.000000-4,-19.000000-2.000000 4,-18.000000-3.000000 4,-19.000000-3.000000 4</inkml:trace>
</inkml:ink>
</file>

<file path=ppt/ink/ink224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5:49"/>
    </inkml:context>
    <inkml:brush xml:id="br0">
      <inkml:brushProperty name="width" value="0.0504678823053837" units="cm"/>
      <inkml:brushProperty name="height" value="0.0504678823053837" units="cm"/>
      <inkml:brushProperty name="color" value="#F2395B"/>
      <inkml:brushProperty name="ignorePressure" value="0"/>
    </inkml:brush>
  </inkml:definitions>
  <inkml:trace contextRef="#ctx0" brushRef="#br0">43400.000000 42800.000000 435,'-11.000000'-49.000000'53,"28.000000"4.000000"-6 ,28.000000 3.000000-5,29.000000 3.000000-6,15.000000 4.000000-5,3.000000 7.000000-7,3.000000 6.000000-6,4.000000 7.000000-6,-4.000000 2.000000-7,-9.000000 1.000000-4,-10.000000-1.000000-6,-8.000000 1.000000-4,-11.000000 2.000000-3,-8.000000 7.000000-1,-10.000000 6.000000 0,-9.000000 7.000000 0,-12.000000 5.000000 2,-11.000000 7.000000 8,-14.000000 6.000000 6,-11.000000 7.000000 6,-9.000000 2.000000 5,-3.000000 1.000000 4,-3.000000-1.000000 3,-2.000000 1.000000 2,0.000000 2.000000 3,7.000000 7.000000-1,6.000000 6.000000 2,7.000000 7.000000-1,2.000000 4.000000 0,1.000000 3.000000-2,-1.000000 3.000000-2,1.000000 4.000000-1,-1.000000-1.000000-3,1.000000-3.000000-1,-1.000000-3.000000-2,1.000000-2.000000-2,1.000000-5.000000-3,3.000000-2.000000-2,3.000000-3.000000-2,4.000000-3.000000-3,7.000000-9.000000-10,13.000000-11.000000-14,12.000000-14.000000-15,13.000000-11.000000-15,6.000000-20.000000-8,0.000000-24.000000 0,0.000000-26.000000-1,0.000000-24.000000 0,-4.000000-6.000000 2,-5.000000 17.000000 5,-7.000000 15.000000 6,-5.000000 16.000000 5</inkml:trace>
</inkml:ink>
</file>

<file path=ppt/ink/ink2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4:05"/>
    </inkml:context>
    <inkml:brush xml:id="br0">
      <inkml:brushProperty name="width" value="0.0367513075470924" units="cm"/>
      <inkml:brushProperty name="height" value="0.0367513075470924" units="cm"/>
      <inkml:brushProperty name="color" value="#00BFF3"/>
      <inkml:brushProperty name="ignorePressure" value="0"/>
    </inkml:brush>
  </inkml:definitions>
  <inkml:trace contextRef="#ctx0" brushRef="#br0">82900.000000 50750.000000 598,'1.000000'-43.000000'5,"4.000000"17.000000"10 ,3.000000 15.000000 11,3.000000 16.000000 9,-1.000000 9.000000 2,-2.000000 3.000000-6,-3.000000 3.000000-6,-3.000000 4.000000-7,-2.000000 1.000000-4,0.000000 0.000000 1,0.000000 0.000000-2,0.000000 0.000000 0,0.000000 1.000000 0,0.000000 4.000000 2,0.000000 3.000000 1,0.000000 3.000000 2,-4.000000 1.000000-1,-5.000000 1.000000-2,-7.000000-1.000000-3,-5.000000 1.000000-2,-3.000000 2.000000-1,4.000000 7.000000 0,3.000000 6.000000-1,3.000000 7.000000 1,1.000000-1.000000-6,1.000000-6.000000-8,-1.000000-6.000000-8,1.000000-6.000000-10</inkml:trace>
</inkml:ink>
</file>

<file path=ppt/ink/ink225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5:50"/>
    </inkml:context>
    <inkml:brush xml:id="br0">
      <inkml:brushProperty name="width" value="0.0569410622119904" units="cm"/>
      <inkml:brushProperty name="height" value="0.0569410622119904" units="cm"/>
      <inkml:brushProperty name="color" value="#F2395B"/>
      <inkml:brushProperty name="ignorePressure" value="0"/>
    </inkml:brush>
  </inkml:definitions>
  <inkml:trace contextRef="#ctx0" brushRef="#br0">44800.000000 42550.000000 386,'70.000000'0.000000'100,"-9.000000"0.000000"-23 ,-10.000000 0.000000-23,-8.000000 0.000000-25,10.000000-2.000000-12,31.000000-3.000000-3,32.000000-3.000000-3,31.000000-2.000000-2,4.000000-1.000000-2,-21.000000 3.000000 1,-22.000000 3.000000 1,-22.000000 4.000000 0,-16.000000 5.000000-1,-9.000000 10.000000-1,-10.000000 10.000000-3,-8.000000 9.000000-2,-11.000000 4.000000 1,-8.000000 1.000000 1,-10.000000-1.000000 1,-9.000000 1.000000 3,-7.000000 1.000000 2,-3.000000 3.000000 2,-3.000000 3.000000 3,-2.000000 4.000000 3,-6.000000 4.000000 1,-6.000000 6.000000 0,-6.000000 7.000000 0,-6.000000 6.000000 1,-6.000000 1.000000-2,-2.000000-3.000000-2,-3.000000-3.000000-2,-3.000000-2.000000-2,-1.000000-1.000000-2,4.000000 3.000000-1,3.000000 3.000000-1,3.000000 4.000000-2,1.000000-3.000000-3,1.000000-5.000000-4,-1.000000-7.000000-4,1.000000-5.000000-5,-1.000000-19.000000-11,1.000000-27.000000-16,-1.000000-28.000000-17,1.000000-28.000000-18,7.000000-29.000000-4,16.000000-28.000000 8,15.000000-28.000000 6,17.000000-27.000000 8,5.000000 0.000000 6,-3.000000 32.000000 6,-3.000000 31.000000 5,-2.000000 32.000000 5</inkml:trace>
</inkml:ink>
</file>

<file path=ppt/ink/ink2251.xml><?xml version="1.0" encoding="utf-8"?>
<inkml:ink xmlns:inkml="http://www.w3.org/2003/InkML">
  <annotation type="ScanImages2ExtractSignatures">1</annotation>
  <annotation type="ScanImagesWidth">2146793006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5:50"/>
    </inkml:context>
    <inkml:brush xml:id="br0">
      <inkml:brushProperty name="width" value="0.0494329705834389" units="cm"/>
      <inkml:brushProperty name="height" value="0.0494329705834389" units="cm"/>
      <inkml:brushProperty name="color" value="#F2395B"/>
      <inkml:brushProperty name="ignorePressure" value="0"/>
    </inkml:brush>
  </inkml:definitions>
  <inkml:trace contextRef="#ctx0" brushRef="#br0">45750.000000 41850.000000 445,'23.000000'-50.000000'2,"-3.000000"0.000000"7 ,-3.000000 0.000000 5,-2.000000 0.000000 7,-5.000000 12.000000 9,-2.000000 26.000000 15,-3.000000 24.000000 14,-3.000000 26.000000 14,-10.000000 19.000000 2,-16.000000 17.000000-12,-15.000000 15.000000-11,-15.000000 16.000000-13,-12.000000 13.000000-9,-6.000000 14.000000-8,-6.000000 11.000000-8,-6.000000 14.000000-8,-10.000000 11.000000-6,-12.000000 14.000000-3,-13.000000 11.000000-3,-12.000000 14.000000-4,-7.000000 8.000000-8,1.000000 7.000000-13,-1.000000 6.000000-12,1.000000 7.000000-13,12.000000-21.000000-8,25.000000-47.000000-2,25.000000-47.000000-4,25.000000-46.000000-3</inkml:trace>
</inkml:ink>
</file>

<file path=ppt/ink/ink225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5:51"/>
    </inkml:context>
    <inkml:brush xml:id="br0">
      <inkml:brushProperty name="width" value="0.0290238372981548" units="cm"/>
      <inkml:brushProperty name="height" value="0.0290238372981548" units="cm"/>
      <inkml:brushProperty name="color" value="#F2395B"/>
      <inkml:brushProperty name="ignorePressure" value="0"/>
    </inkml:brush>
  </inkml:definitions>
  <inkml:trace contextRef="#ctx0" brushRef="#br0">47600.000000 43450.000000 757,'-40.000000'0.000000'9,"23.000000"0.000000"18 ,22.000000 0.000000 18,22.000000 0.000000 17,8.000000 1.000000-4,-2.000000 4.000000-24,-3.000000 3.000000-27,-3.000000 3.000000-24,-4.000000 3.000000-12,-3.000000 3.000000 3,-3.000000 3.000000 2,-2.000000 4.000000 2,-5.000000 1.000000-2,-2.000000 0.000000-9,-3.000000 0.000000-8,-3.000000 0.000000-8</inkml:trace>
</inkml:ink>
</file>

<file path=ppt/ink/ink22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5:51"/>
    </inkml:context>
    <inkml:brush xml:id="br0">
      <inkml:brushProperty name="width" value="0.0348300039768219" units="cm"/>
      <inkml:brushProperty name="height" value="0.0348300039768219" units="cm"/>
      <inkml:brushProperty name="color" value="#F2395B"/>
      <inkml:brushProperty name="ignorePressure" value="0"/>
    </inkml:brush>
  </inkml:definitions>
  <inkml:trace contextRef="#ctx0" brushRef="#br0">47500.000000 44100.000000 631,'-24.000000'23.000000'1,"4.000000"-3.000000"0 ,3.000000-3.000000 2,3.000000-2.000000 0,1.000000 0.000000 1,1.000000 7.000000-2,-1.000000 6.000000 0,1.000000 7.000000-1,7.000000 0.000000 8,16.000000-2.000000 15,15.000000-3.000000 17,17.000000-3.000000 15,5.000000-2.000000 2,-3.000000 0.000000-9,-3.000000 0.000000-11,-2.000000 0.000000-10,-3.000000-2.000000-8,1.000000-3.000000-5,-1.000000-3.000000-6,1.000000-2.000000-5</inkml:trace>
</inkml:ink>
</file>

<file path=ppt/ink/ink2254.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5:56"/>
    </inkml:context>
    <inkml:brush xml:id="br0">
      <inkml:brushProperty name="width" value="0.0379690229892731" units="cm"/>
      <inkml:brushProperty name="height" value="0.0379690229892731" units="cm"/>
      <inkml:brushProperty name="color" value="#F2395B"/>
      <inkml:brushProperty name="ignorePressure" value="0"/>
    </inkml:brush>
  </inkml:definitions>
  <inkml:trace contextRef="#ctx0" brushRef="#br0">52000.000000 42000.000000 579,'-19.000000'-43.000000'8,"13.000000"17.000000"16 ,12.000000 15.000000 17,13.000000 16.000000 15,7.000000 10.000000 5,4.000000 7.000000-8,3.000000 6.000000-8,3.000000 7.000000-8,-1.000000 4.000000-7,-2.000000 3.000000-6,-3.000000 3.000000-5,-3.000000 4.000000-6,-4.000000-1.000000-6,-3.000000-3.000000-4,-3.000000-3.000000-7,-2.000000-2.000000-4,0.000000-5.000000-9,7.000000-2.000000-14,6.000000-3.000000-14,7.000000-3.000000-14,5.000000-10.000000-4,7.000000-16.000000 3,6.000000-15.000000 3,7.000000-15.000000 4,-3.000000-7.000000 7,-8.000000 3.000000 9,-10.000000 3.000000 10,-9.000000 4.000000 10,-7.000000 1.000000 6,-3.000000 0.000000 2,-3.000000 0.000000 3,-2.000000 0.000000 2</inkml:trace>
</inkml:ink>
</file>

<file path=ppt/ink/ink22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5:57"/>
    </inkml:context>
    <inkml:brush xml:id="br0">
      <inkml:brushProperty name="width" value="0.0413568541407585" units="cm"/>
      <inkml:brushProperty name="height" value="0.0413568541407585" units="cm"/>
      <inkml:brushProperty name="color" value="#F2395B"/>
      <inkml:brushProperty name="ignorePressure" value="0"/>
    </inkml:brush>
  </inkml:definitions>
  <inkml:trace contextRef="#ctx0" brushRef="#br0">53200.000000 41900.000000 531,'28.000000'-49.000000'2,"6.000000"4.000000"2 ,7.000000 3.000000 2,6.000000 3.000000 3,-1.000000 6.000000 3,-5.000000 9.000000 3,-7.000000 10.000000 2,-5.000000 10.000000 4,-6.000000 7.000000 1,-3.000000 6.000000 4,-3.000000 7.000000 2,-2.000000 6.000000 3,-9.000000 7.000000-3,-12.000000 10.000000-5,-13.000000 10.000000-8,-12.000000 9.000000-6,-12.000000 4.000000-6,-8.000000 1.000000-5,-10.000000-1.000000-4,-9.000000 1.000000-5,-9.000000 1.000000-3,-5.000000 3.000000 1,-7.000000 3.000000 0,-5.000000 4.000000 0,-4.000000-3.000000-1,0.000000-5.000000 0,0.000000-7.000000-1,0.000000-5.000000-2,1.000000-8.000000 1,4.000000-5.000000-1,3.000000-7.000000 1,3.000000-5.000000-1,4.000000-6.000000 4,7.000000-3.000000 5,6.000000-3.000000 5,7.000000-2.000000 5,5.000000-5.000000 4,7.000000-2.000000 3,6.000000-3.000000 4,7.000000-3.000000 2,11.000000-2.000000 6,20.000000 0.000000 5,18.000000 0.000000 6,20.000000 0.000000 6,16.000000 0.000000 1,16.000000 0.000000-3,15.000000 0.000000-4,17.000000 0.000000-2,11.000000 0.000000-4,10.000000 0.000000-3,10.000000 0.000000-4,9.000000 0.000000-2,1.000000 0.000000-4,-6.000000 0.000000-3,-6.000000 0.000000-2,-6.000000 0.000000-4,-9.000000 0.000000-4,-8.000000 0.000000-5,-10.000000 0.000000-5,-9.000000 0.000000-7,-26.000000 6.000000-9,-40.000000 13.000000-16,-40.000000 12.000000-16,-41.000000 13.000000-16,-26.000000 6.000000 0,-8.000000 0.000000 11,-10.000000 0.000000 13,-9.000000 0.000000 13,-7.000000 0.000000 8,-3.000000 0.000000 6,-3.000000 0.000000 5,-2.000000 0.000000 5,-3.000000 3.000000 5,1.000000 6.000000 2,-1.000000 7.000000 3,1.000000 6.000000 4,2.000000-1.000000 4,7.000000-5.000000 5,6.000000-7.000000 6,7.000000-5.000000 6,10.000000-9.000000 4,16.000000-9.000000 1,15.000000-10.000000 1,17.000000-8.000000 2,24.000000-8.000000 2,34.000000-2.000000 3,35.000000-3.000000 3,35.000000-3.000000 4,25.000000-7.000000-2,20.000000-9.000000-4,18.000000-10.000000-7,20.000000-8.000000-4,11.000000-4.000000-5,7.000000 3.000000-4,6.000000 3.000000-4,7.000000 4.000000-4,-3.000000 4.000000-5,-8.000000 6.000000-3,-10.000000 7.000000-5,-9.000000 6.000000-4,-12.000000 3.000000-6,-11.000000 0.000000-5,-14.000000 0.000000-6,-11.000000 0.000000-7,-14.000000 0.000000-2,-11.000000 0.000000 0,-14.000000 0.000000-1,-11.000000 0.000000 1,-11.000000-4.000000 0,-5.000000-5.000000 0,-7.000000-7.000000 0,-5.000000-5.000000 0,-8.000000-4.000000 2,-5.000000 0.000000 5,-7.000000 0.000000 5,-5.000000 0.000000 5,-6.000000 0.000000 4,-3.000000 0.000000 3,-3.000000 0.000000 2,-2.000000 0.000000 4</inkml:trace>
</inkml:ink>
</file>

<file path=ppt/ink/ink225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5:57"/>
    </inkml:context>
    <inkml:brush xml:id="br0">
      <inkml:brushProperty name="width" value="0.0432917028665543" units="cm"/>
      <inkml:brushProperty name="height" value="0.0432917028665543" units="cm"/>
      <inkml:brushProperty name="color" value="#F2395B"/>
      <inkml:brushProperty name="ignorePressure" value="0"/>
    </inkml:brush>
  </inkml:definitions>
  <inkml:trace contextRef="#ctx0" brushRef="#br0">53200.000000 41550.000000 508,'-25.000000'-52.000000'2,"0.000000"-3.000000"5 ,0.000000-3.000000 5,0.000000-2.000000 4,1.000000 2.000000 5,4.000000 9.000000 4,3.000000 10.000000 4,3.000000 10.000000 4,3.000000 11.000000 2,3.000000 17.000000 0,3.000000 15.000000 1,4.000000 16.000000 0,1.000000 18.000000-3,0.000000 22.000000-4,0.000000 22.000000-5,0.000000 23.000000-4,-2.000000 14.000000-4,-3.000000 10.000000-3,-3.000000 10.000000-1,-2.000000 9.000000-3,-8.000000 10.000000 0,-8.000000 14.000000 1,-10.000000 11.000000 0,-9.000000 14.000000 2,-5.000000 14.000000-5,0.000000 20.000000-8,0.000000 18.000000-9,0.000000 20.000000-9,4.000000 0.000000-8,10.000000-15.000000-8,10.000000-15.000000-8,9.000000-16.000000-8,7.000000-21.000000-3,7.000000-24.000000 2,6.000000-26.000000 2,7.000000-24.000000 3,4.000000-26.000000 2,3.000000-24.000000 6,3.000000-26.000000 5,4.000000-24.000000 5</inkml:trace>
</inkml:ink>
</file>

<file path=ppt/ink/ink2257.xml><?xml version="1.0" encoding="utf-8"?>
<inkml:ink xmlns:inkml="http://www.w3.org/2003/InkML">
  <annotation type="ScanImages2ExtractSignatures">1</annotation>
  <annotation type="ScanImagesWidth">-2032199536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5:58"/>
    </inkml:context>
    <inkml:brush xml:id="br0">
      <inkml:brushProperty name="width" value="0.0457449667155743" units="cm"/>
      <inkml:brushProperty name="height" value="0.0457449667155743" units="cm"/>
      <inkml:brushProperty name="color" value="#F2395B"/>
      <inkml:brushProperty name="ignorePressure" value="0"/>
    </inkml:brush>
  </inkml:definitions>
  <inkml:trace contextRef="#ctx0" brushRef="#br0">55400.000000 43150.000000 480,'-24.000000'-25.000000'5,"4.000000"0.000000"9 ,3.000000 0.000000 10,3.000000 0.000000 9,3.000000 0.000000 3,3.000000 0.000000-3,3.000000 0.000000-3,4.000000 0.000000-3,1.000000-2.000000-3,0.000000-3.000000-4,0.000000-3.000000-4,0.000000-2.000000-4,-2.000000-3.000000-2,-3.000000 1.000000-4,-3.000000-1.000000-1,-2.000000 1.000000-4,-6.000000 2.000000-1,-6.000000 7.000000 1,-6.000000 6.000000 0,-6.000000 7.000000 0,-4.000000 4.000000 2,1.000000 3.000000 1,-1.000000 3.000000 3,1.000000 4.000000 2,-4.000000 8.000000 2,-6.000000 17.000000-1,-6.000000 15.000000 2,-6.000000 16.000000-1,-4.000000 12.000000 2,1.000000 9.000000-1,-1.000000 10.000000 2,1.000000 10.000000-1,2.000000 5.000000 1,7.000000 4.000000-3,6.000000 3.000000-1,7.000000 3.000000-1,7.000000-7.000000-2,9.000000-15.000000-1,10.000000-15.000000-1,10.000000-16.000000-1,4.000000-10.000000 0,0.000000-3.000000-3,0.000000-3.000000-1,0.000000-2.000000-1,6.000000-6.000000-3,13.000000-6.000000-5,12.000000-6.000000-4,13.000000-6.000000-5,9.000000-15.000000 0,6.000000-21.000000 2,7.000000-22.000000 4,6.000000-22.000000 2,3.000000-19.000000-2,0.000000-16.000000-6,0.000000-15.000000-5,0.000000-15.000000-7,1.000000-9.000000-2,4.000000 1.000000 2,3.000000-1.000000 1,3.000000 1.000000 2,-5.000000 2.000000 2,-12.000000 7.000000 5,-13.000000 6.000000 4,-12.000000 7.000000 5,-10.000000 7.000000 3,-6.000000 9.000000 2,-6.000000 10.000000 1,-6.000000 10.000000 2,-6.000000 8.000000 3,-2.000000 10.000000 4,-3.000000 10.000000 4,-3.000000 9.000000 5,-4.000000 13.000000 8,-3.000000 20.000000 13,-3.000000 18.000000 13,-2.000000 20.000000 14,-3.000000 17.000000 1,1.000000 20.000000-10,-1.000000 18.000000-10,1.000000 20.000000-9,1.000000 8.000000-10,3.000000 1.000000-7,3.000000-1.000000-7,4.000000 1.000000-8,1.000000 1.000000-6,0.000000 3.000000-5,0.000000 3.000000-7,0.000000 4.000000-5,3.000000 2.000000-5,6.000000 4.000000-6,7.000000 3.000000-5,6.000000 3.000000-5,1.000000-8.000000 1,-3.000000-19.000000 6,-3.000000-18.000000 6,-2.000000-19.000000 6,-1.000000-15.000000-1,3.000000-8.000000-7,3.000000-10.000000-10,4.000000-9.000000-7</inkml:trace>
</inkml:ink>
</file>

<file path=ppt/ink/ink2258.xml><?xml version="1.0" encoding="utf-8"?>
<inkml:ink xmlns:inkml="http://www.w3.org/2003/InkML">
  <annotation type="ScanImages2ExtractSignatures">1</annotation>
  <annotation type="ScanImagesWidth">350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6:00"/>
    </inkml:context>
    <inkml:brush xml:id="br0">
      <inkml:brushProperty name="width" value="0.0492569133639336" units="cm"/>
      <inkml:brushProperty name="height" value="0.0492569133639336" units="cm"/>
      <inkml:brushProperty name="color" value="#F2395B"/>
      <inkml:brushProperty name="ignorePressure" value="0"/>
    </inkml:brush>
  </inkml:definitions>
  <inkml:trace contextRef="#ctx0" brushRef="#br0">56800.000000 42150.000000 446,'26.000000'-90.000000'1,"4.000000"23.000000"2 ,3.000000 22.000000 1,3.000000 22.000000 2,-1.000000 10.000000 2,-2.000000 1.000000 5,-3.000000-1.000000 4,-3.000000 1.000000 5,5.000000 1.000000 0,17.000000 3.000000 0,15.000000 3.000000-1,16.000000 4.000000-1,7.000000 1.000000-2,1.000000 0.000000-5,-1.000000 0.000000-4,1.000000 0.000000-5,-6.000000 0.000000-4,-8.000000 0.000000-5,-10.000000 0.000000-6,-9.000000 0.000000-4,-9.000000 1.000000-4,-5.000000 4.000000-3,-7.000000 3.000000-1,-5.000000 3.000000-2,-11.000000-1.000000 0,-11.000000-2.000000 1,-14.000000-3.000000 1,-11.000000-3.000000 2,-11.000000-6.000000 2,-5.000000-5.000000 2,-7.000000-7.000000 3,-5.000000-5.000000 3,-3.000000-8.000000 3,4.000000-5.000000 4,3.000000-7.000000 3,3.000000-5.000000 4,3.000000-3.000000 3,3.000000 4.000000 4,3.000000 3.000000 4,4.000000 3.000000 4,1.000000 3.000000 2,0.000000 3.000000 1,0.000000 3.000000 2,0.000000 4.000000 0,1.000000 7.000000 5,4.000000 13.000000 9,3.000000 12.000000 9,3.000000 13.000000 9,3.000000 12.000000 1,3.000000 13.000000-7,3.000000 12.000000-8,4.000000 13.000000-6,1.000000 7.000000-6,0.000000 4.000000-4,0.000000 3.000000-4,0.000000 3.000000-4,0.000000 3.000000-2,0.000000 3.000000-2,0.000000 3.000000-1,0.000000 4.000000-1,-2.000000 1.000000-4,-3.000000 0.000000-5,-3.000000 0.000000-4,-2.000000 0.000000-6,-3.000000-2.000000-5,1.000000-3.000000-3,-1.000000-3.000000-5,1.000000-2.000000-5,-1.000000-6.000000-1,1.000000-6.000000 0,-1.000000-6.000000 1,1.000000-6.000000 0,-3.000000-9.000000 1,-2.000000-8.000000-1,-3.000000-10.000000 0,-3.000000-9.000000 1,-4.000000-9.000000 0,-3.000000-5.000000 1,-3.000000-7.000000 1,-2.000000-5.000000 2,-1.000000-8.000000 2,3.000000-5.000000 3,3.000000-7.000000 2,4.000000-5.000000 3,1.000000-4.000000 2,0.000000 0.000000 1,0.000000 0.000000 1,0.000000 0.000000 2,3.000000 0.000000 2,6.000000 0.000000 5,7.000000 0.000000 4,6.000000 0.000000 5,6.000000-4.000000 5,6.000000-5.000000 2,7.000000-7.000000 4,6.000000-5.000000 4,7.000000-4.000000-1,10.000000 0.000000-2,10.000000 0.000000-3,9.000000 0.000000-3,7.000000-5.000000-6,7.000000-9.000000-7,6.000000-10.000000-8,7.000000-8.000000-7,4.000000-8.000000-4,3.000000-2.000000-1,3.000000-3.000000 0,4.000000-3.000000-2,1.000000-10.000000-2,0.000000-16.000000-7,0.000000-15.000000-6,0.000000-15.000000-6,-4.000000-9.000000-1,-5.000000 1.000000 6,-7.000000-1.000000 6,-5.000000 1.000000 5,-6.000000 5.000000 6,-3.000000 14.000000 3,-3.000000 11.000000 4,-2.000000 14.000000 4,-8.000000 14.000000 3,-8.000000 20.000000 2,-10.000000 18.000000 2,-9.000000 20.000000 2,-7.000000 14.000000 10,-3.000000 14.000000 15,-3.000000 11.000000 16,-2.000000 14.000000 16,-5.000000 13.000000 4,-2.000000 16.000000-9,-3.000000 15.000000-9,-3.000000 17.000000-9,-2.000000 7.000000-6,0.000000 0.000000-3,0.000000 0.000000-4,0.000000 0.000000-3,-2.000000-2.000000-4,-3.000000-3.000000-6,-3.000000-3.000000-6,-2.000000-2.000000-5,5.000000-20.000000-13,16.000000-34.000000-18,15.000000-35.000000-18,17.000000-33.000000-19,7.000000-20.000000-4,0.000000-3.000000 13,0.000000-3.000000 11,0.000000-2.000000 11,-4.000000 5.000000 11,-5.000000 16.000000 7,-7.000000 15.000000 8,-5.000000 17.000000 8,-6.000000 13.000000 9,-3.000000 13.000000 11,-3.000000 12.000000 10,-2.000000 13.000000 12,-8.000000 7.000000 2,-8.000000 4.000000-4,-10.000000 3.000000-5,-9.000000 3.000000-5,-7.000000 4.000000-4,-3.000000 7.000000-6,-3.000000 6.000000-5,-2.000000 7.000000-6,5.000000-4.000000-5,16.000000-12.000000-7,15.000000-13.000000-5,17.000000-12.000000-6,8.000000-9.000000-3,4.000000-2.000000 2,3.000000-3.000000-1,3.000000-3.000000 2,-2.000000 5.000000 1,-6.000000 17.000000 0,-6.000000 15.000000 0,-6.000000 16.000000 2,-13.000000 7.000000 1,-19.000000 1.000000 2,-18.000000-1.000000 2,-19.000000 1.000000 3,-13.000000 1.000000 2,-6.000000 3.000000 0,-6.000000 3.000000 2,-6.000000 4.000000 1,-2.000000-3.000000 1,3.000000-5.000000 0,3.000000-7.000000 1,4.000000-5.000000 0,4.000000-8.000000 1,6.000000-5.000000 1,7.000000-7.000000 1,6.000000-5.000000 1,6.000000-6.000000 0,6.000000-3.000000 2,7.000000-3.000000 0,6.000000-2.000000 0,6.000000 0.000000 3,6.000000 7.000000 3,7.000000 6.000000 4,6.000000 7.000000 4,6.000000 0.000000-1,6.000000-2.000000-5,7.000000-3.000000-6,6.000000-3.000000-5,4.000000-4.000000-5,4.000000-3.000000-2,3.000000-3.000000-3,3.000000-2.000000-3,4.000000-12.000000-1,7.000000-19.000000 2,6.000000-18.000000 1,7.000000-19.000000 2,4.000000-8.000000-1,3.000000 3.000000-5,3.000000 3.000000-5,4.000000 4.000000-4,1.000000 2.000000 0,0.000000 4.000000 6,0.000000 3.000000 6,0.000000 3.000000 6,-5.000000 4.000000 6,-9.000000 7.000000 3,-10.000000 6.000000 4,-8.000000 7.000000 5,-11.000000 7.000000 1,-8.000000 9.000000-1,-10.000000 10.000000-2,-9.000000 10.000000-2,-7.000000 5.000000 1,-3.000000 4.000000 2,-3.000000 3.000000 3,-2.000000 3.000000 2,-6.000000 1.000000 0,-6.000000 1.000000-2,-6.000000-1.000000-4,-6.000000 1.000000-2,-4.000000-1.000000-2,1.000000 1.000000-4,-1.000000-1.000000-2,1.000000 1.000000-4,1.000000-3.000000-1,3.000000-2.000000 0,3.000000-3.000000-1,4.000000-3.000000 1,-1.000000 1.000000-4,-3.000000 6.000000-5,-3.000000 7.000000-6,-2.000000 6.000000-6,-6.000000 3.000000-2,-6.000000 0.000000-1,-6.000000 0.000000 0,-6.000000 0.000000 0,-10.000000 0.000000 1,-12.000000 0.000000 4,-13.000000 0.000000 3,-12.000000 0.000000 4,-7.000000-2.000000 1,1.000000-3.000000 1,-1.000000-3.000000 1,1.000000-2.000000 0,5.000000-5.000000 2,14.000000-2.000000 2,11.000000-3.000000 2,14.000000-3.000000 3,11.000000-4.000000 6,14.000000-3.000000 14,11.000000-3.000000 13,14.000000-2.000000 12,13.000000-5.000000 5,16.000000-2.000000-3,15.000000-3.000000-4,17.000000-3.000000-3,19.000000-4.000000-5,26.000000-3.000000-4,24.000000-3.000000-4,26.000000-2.000000-6,13.000000-6.000000-3,4.000000-6.000000-4,3.000000-6.000000-3,3.000000-6.000000-4,-2.000000-6.000000-5,-6.000000-2.000000-6,-6.000000-3.000000-5,-6.000000-3.000000-7,-12.000000 2.000000-5,-15.000000 10.000000-5,-15.000000 10.000000-6,-16.000000 9.000000-6,-15.000000 6.000000-1,-11.000000 3.000000 3,-14.000000 3.000000 2,-11.000000 4.000000 3,-14.000000-1.000000 3,-11.000000-3.000000 2,-14.000000-3.000000 1,-11.000000-2.000000 3,-14.000000-6.000000 1,-11.000000-6.000000 3,-14.000000-6.000000 2,-11.000000-6.000000 2,-6.000000-2.000000 4,4.000000 3.000000 5,3.000000 3.000000 5,3.000000 4.000000 6,3.000000 4.000000 3,3.000000 6.000000 1,3.000000 7.000000 0,4.000000 6.000000 1,4.000000 3.000000 4,6.000000 0.000000 7,7.000000 0.000000 8,6.000000 0.000000 8,4.000000 3.000000 3,4.000000 6.000000 1,3.000000 7.000000 0,3.000000 6.000000 0,3.000000 6.000000-2,3.000000 6.000000-4,3.000000 7.000000-6,4.000000 6.000000-4,2.000000 6.000000-2,4.000000 6.000000-3,3.000000 7.000000-1,3.000000 6.000000-1,3.000000 3.000000-2,3.000000 0.000000-3,3.000000 0.000000-2,4.000000 0.000000-3,-3.000000 6.000000-3,-5.000000 13.000000-2,-7.000000 12.000000-3,-5.000000 13.000000-2,-4.000000 2.000000-1,0.000000-5.000000-1,0.000000-7.000000 1,0.000000-5.000000 1,-5.000000-12.000000-5,-9.000000-16.000000-6,-10.000000-15.000000-7,-8.000000-15.000000-7,-6.000000-12.000000-3,1.000000-6.000000 1,-1.000000-6.000000-1,1.000000-6.000000 2,-4.000000-9.000000 2,-6.000000-8.000000 3,-6.000000-10.000000 5,-6.000000-9.000000 4,1.000000-9.000000 4,9.000000-5.000000 3,10.000000-7.000000 2,10.000000-5.000000 4,7.000000-3.000000 1,6.000000 4.000000 3,7.000000 3.000000 2,6.000000 3.000000 2,10.000000-4.000000 2,17.000000-8.000000 1,15.000000-10.000000 2,16.000000-9.000000 2,13.000000-7.000000-3,14.000000-3.000000-6,11.000000-3.000000-8,14.000000-2.000000-6,5.000000-5.000000-6,1.000000-2.000000-4,-1.000000-3.000000-6,1.000000-3.000000-3,-4.000000-2.000000-3,-6.000000 0.000000 1,-6.000000 0.000000 0,-6.000000 0.000000 1,-4.000000-5.000000 2,1.000000-9.000000 3,-1.000000-10.000000 3,1.000000-8.000000 3,-6.000000 2.000000 3,-8.000000 16.000000 3,-10.000000 15.000000 2,-9.000000 17.000000 4,-4.000000 8.000000 6,4.000000 4.000000 8,3.000000 3.000000 11,3.000000 3.000000 8,-8.000000 20.000000 11,-19.000000 38.000000 10,-18.000000 37.000000 11,-19.000000 38.000000 11,-18.000000 23.000000-1,-15.000000 9.000000-14,-15.000000 10.000000-12,-16.000000 10.000000-14,-5.000000-1.000000-9,6.000000-9.000000-9,7.000000-10.000000-7,6.000000-8.000000-8,9.000000-12.000000-5,13.000000-12.000000-2,12.000000-13.000000-2,13.000000-12.000000-1,15.000000-23.000000-7,19.000000-30.000000-13,19.000000-32.000000-13,19.000000-30.000000-12,4.000000-11.000000-1,-9.000000 14.000000 11,-10.000000 11.000000 12,-8.000000 14.000000 10,-11.000000 18.000000 13,-8.000000 25.000000 14,-10.000000 25.000000 13,-9.000000 25.000000 13,-9.000000 15.000000 7,-5.000000 7.000000 0,-7.000000 6.000000 0,-5.000000 7.000000-1,-4.000000-1.000000-2,0.000000-6.000000-2,0.000000-6.000000-4,0.000000-6.000000-2,3.000000-6.000000-5,6.000000-2.000000-3,7.000000-3.000000-4,6.000000-3.000000-4,7.000000-13.000000-8,10.000000-22.000000-10,10.000000-22.000000-11,9.000000-21.000000-11,7.000000-21.000000-5,7.000000-19.000000 0,6.000000-18.000000 1,7.000000-19.000000 0,2.000000-15.000000 3,1.000000-8.000000 2,-1.000000-10.000000 4,1.000000-9.000000 3,-3.000000-13.000000 4,-2.000000-16.000000 4,-3.000000-15.000000 3,-3.000000-15.000000 5,-2.000000-1.000000 4,0.000000 16.000000 4,0.000000 15.000000 3,0.000000 17.000000 4,-4.000000 19.000000 2,-5.000000 26.000000-2,-7.000000 24.000000 0,-5.000000 26.000000-2,-6.000000 16.000000 5,-3.000000 10.000000 13,-3.000000 10.000000 11,-2.000000 9.000000 13,-1.000000 6.000000 4,3.000000 3.000000 0,3.000000 3.000000-2,4.000000 4.000000-1,2.000000 2.000000-3,4.000000 4.000000-6,3.000000 3.000000-5,3.000000 3.000000-6,4.000000 1.000000-3,7.000000 1.000000-3,6.000000-1.000000-2,7.000000 1.000000-4,4.000000-1.000000-2,3.000000 1.000000-6,3.000000-1.000000-4,4.000000 1.000000-4,-3.000000-3.000000-8,-5.000000-2.000000-7,-7.000000-3.000000-10,-5.000000-3.000000-8,-11.000000 2.000000-6,-11.000000 10.000000-3,-14.000000 10.000000-4,-11.000000 9.000000-3,-14.000000 6.000000 0,-11.000000 3.000000 4,-14.000000 3.000000 4,-11.000000 4.000000 5,-9.000000-1.000000 5,-3.000000-3.000000 7,-3.000000-3.000000 7,-2.000000-2.000000 6,-1.000000-5.000000 6,3.000000-2.000000 4,3.000000-3.000000 3,4.000000-3.000000 4,1.000000-1.000000 3,0.000000 4.000000 5,0.000000 3.000000 4,0.000000 3.000000 4,3.000000 3.000000 4,6.000000 3.000000 3,7.000000 3.000000 4,6.000000 4.000000 4,4.000000 4.000000 1,4.000000 6.000000-1,3.000000 7.000000-3,3.000000 6.000000-1,1.000000 6.000000-1,1.000000 6.000000-2,-1.000000 7.000000 0,1.000000 6.000000-1,-1.000000 12.000000-1,1.000000 19.000000-3,-1.000000 19.000000-2,1.000000 19.000000-3,-3.000000 23.000000-2,-2.000000 28.000000-4,-3.000000 28.000000-3,-3.000000 29.000000-4,-2.000000 13.000000-5,0.000000 1.000000-4,0.000000-1.000000-7,0.000000 1.000000-5,3.000000-10.000000-4,6.000000-19.000000-4,7.000000-18.000000-3,6.000000-19.000000-5,4.000000-18.000000-2,4.000000-15.000000-3,3.000000-15.000000-3,3.000000-16.000000-2,-1.000000-21.000000 2,-2.000000-24.000000 6,-3.000000-26.000000 6,-3.000000-24.000000 7,-1.000000-17.000000 2,4.000000-5.000000-2,3.000000-7.000000-1,3.000000-5.000000-2</inkml:trace>
</inkml:ink>
</file>

<file path=ppt/ink/ink2259.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6:01"/>
    </inkml:context>
    <inkml:brush xml:id="br0">
      <inkml:brushProperty name="width" value="0.0427446886897087" units="cm"/>
      <inkml:brushProperty name="height" value="0.0427446886897087" units="cm"/>
      <inkml:brushProperty name="color" value="#F2395B"/>
      <inkml:brushProperty name="ignorePressure" value="0"/>
    </inkml:brush>
  </inkml:definitions>
  <inkml:trace contextRef="#ctx0" brushRef="#br0">62400.000000 42150.000000 514,'-24.000000'-21.000000'7,"4.000000"10.000000"13 ,3.000000 10.000000 14,3.000000 9.000000 13,-4.000000 7.000000 4,-8.000000 7.000000-7,-10.000000 6.000000-5,-9.000000 7.000000-7,-7.000000 5.000000-6,-3.000000 7.000000-4,-3.000000 6.000000-4,-2.000000 7.000000-5,0.000000-1.000000-4,7.000000-6.000000 0,6.000000-6.000000-3,7.000000-6.000000 0,4.000000-6.000000 0,3.000000-2.000000 4,3.000000-3.000000 4,4.000000-3.000000 3,10.000000-2.000000 1,19.000000 0.000000-4,19.000000 0.000000-2,19.000000 0.000000-4,15.000000 0.000000-4,13.000000 0.000000-7,12.000000 0.000000-6,13.000000 0.000000-6,7.000000 0.000000-2,4.000000 0.000000 0,3.000000 0.000000 2,3.000000 0.000000 1</inkml:trace>
</inkml:ink>
</file>

<file path=ppt/ink/ink2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4:06"/>
    </inkml:context>
    <inkml:brush xml:id="br0">
      <inkml:brushProperty name="width" value="0.0477273613214493" units="cm"/>
      <inkml:brushProperty name="height" value="0.0477273613214493" units="cm"/>
      <inkml:brushProperty name="color" value="#00BFF3"/>
      <inkml:brushProperty name="ignorePressure" value="0"/>
    </inkml:brush>
  </inkml:definitions>
  <inkml:trace contextRef="#ctx0" brushRef="#br0">83350.000000 50600.000000 460,'25.000000'-46.000000'3,"0.000000"10.000000"7 ,0.000000 10.000000 5,0.000000 9.000000 6,0.000000 6.000000 3,0.000000 3.000000-1,0.000000 3.000000 1,0.000000 4.000000-1,-2.000000 4.000000-2,-3.000000 6.000000-2,-3.000000 7.000000-2,-2.000000 6.000000-2,-6.000000 7.000000-3,-6.000000 10.000000-2,-6.000000 10.000000-4,-6.000000 9.000000-1,-9.000000 4.000000-5,-8.000000 1.000000-3,-10.000000-1.000000-3,-9.000000 1.000000-5,-5.000000-3.000000-3,0.000000-2.000000-2,0.000000-3.000000-2,0.000000-3.000000-3,3.000000-7.000000 0,6.000000-9.000000 2,7.000000-10.000000 1,6.000000-8.000000 1,4.000000-11.000000 1,4.000000-8.000000-2,3.000000-10.000000-2,3.000000-9.000000-1,7.000000-7.000000 0,14.000000-3.000000 3,11.000000-3.000000 3,14.000000-2.000000 2,3.000000 0.000000 4,-2.000000 7.000000 5,-3.000000 6.000000 4,-3.000000 7.000000 4,-6.000000 8.000000 8,-5.000000 14.000000 9,-7.000000 11.000000 10,-5.000000 14.000000 10,-9.000000 7.000000 2,-9.000000 3.000000-7,-10.000000 3.000000-6,-8.000000 4.000000-6,-9.000000 2.000000-5,-6.000000 4.000000-3,-6.000000 3.000000-4,-6.000000 3.000000-3,-6.000000 4.000000-2,-2.000000 7.000000-2,-3.000000 6.000000-2,-3.000000 7.000000-1,-4.000000 0.000000-1,-3.000000-2.000000-3,-3.000000-3.000000-2,-2.000000-3.000000-1,2.000000-9.000000-3,9.000000-11.000000-5,10.000000-14.000000-4,10.000000-11.000000-4,13.000000-15.000000-4,19.000000-16.000000-4,19.000000-15.000000-5,19.000000-15.000000-4,13.000000-12.000000 1,10.000000-6.000000 6,10.000000-6.000000 6,9.000000-6.000000 6,4.000000-1.000000 5,1.000000 7.000000 2,-1.000000 6.000000 4,1.000000 7.000000 3,-3.000000 4.000000 3,-2.000000 3.000000 1,-3.000000 3.000000 2,-3.000000 4.000000 2,-1.000000 1.000000 1,4.000000 0.000000 2,3.000000 0.000000 2,3.000000 0.000000 2,3.000000 3.000000 3,3.000000 6.000000 2,3.000000 7.000000 3,4.000000 6.000000 2,-1.000000 1.000000 2,-3.000000-3.000000-3,-3.000000-3.000000-1,-2.000000-2.000000-2,-3.000000-1.000000-1,1.000000 3.000000 0,-1.000000 3.000000-2,1.000000 4.000000 1,-3.000000 2.000000-1,-2.000000 4.000000-1,-3.000000 3.000000 0,-3.000000 3.000000 0,-4.000000 1.000000-1,-3.000000 1.000000 0,-3.000000-1.000000 0,-2.000000 1.000000-1,-5.000000-1.000000-1,-2.000000 1.000000 0,-3.000000-1.000000-2,-3.000000 1.000000-1,-9.000000 7.000000 0,-11.000000 16.000000 3,-14.000000 15.000000 2,-11.000000 17.000000 2,-11.000000 7.000000 3,-5.000000 0.000000 2,-7.000000 0.000000 2,-5.000000 0.000000 3,-4.000000 1.000000 1,0.000000 4.000000-1,0.000000 3.000000-1,0.000000 3.000000-2,-2.000000 1.000000-1,-3.000000 1.000000-2,-3.000000-1.000000-2,-2.000000 1.000000-2,-5.000000-3.000000-3,-2.000000-2.000000-3,-3.000000-3.000000-3,-3.000000-3.000000-3,-2.000000-2.000000-3,0.000000 0.000000-4,0.000000 0.000000-5,0.000000 0.000000-4,4.000000-7.000000-3,10.000000-11.000000-5,10.000000-14.000000-3,9.000000-11.000000-4,7.000000-22.000000-5,7.000000-27.000000-8,6.000000-28.000000-7,7.000000-28.000000-8,4.000000-24.000000 0,3.000000-19.000000 6,3.000000-18.000000 5,4.000000-19.000000 7,2.000000-7.000000 5,4.000000 7.000000 7,3.000000 6.000000 6,3.000000 7.000000 7,3.000000 7.000000 5,3.000000 9.000000 6,3.000000 10.000000 4,4.000000 10.000000 5,-1.000000 13.000000 4,-3.000000 19.000000 2,-3.000000 19.000000 3,-2.000000 19.000000 2,-9.000000 15.000000 5,-12.000000 13.000000 9,-13.000000 12.000000 8,-12.000000 13.000000 9,-9.000000 12.000000 0,-2.000000 13.000000-7,-3.000000 12.000000-9,-3.000000 13.000000-7,-2.000000 6.000000-7,0.000000 0.000000-5,0.000000 0.000000-6,0.000000 0.000000-6,6.000000-5.000000-5,13.000000-9.000000-6,12.000000-10.000000-4,13.000000-8.000000-7,9.000000-9.000000-3,6.000000-6.000000-5,7.000000-6.000000-2,6.000000-6.000000-5,4.000000-9.000000 1,4.000000-8.000000 3,3.000000-10.000000 4,3.000000-9.000000 3,1.000000-5.000000 4,1.000000 0.000000 4,-1.000000 0.000000 4,1.000000 0.000000 4</inkml:trace>
</inkml:ink>
</file>

<file path=ppt/ink/ink2260.xml><?xml version="1.0" encoding="utf-8"?>
<inkml:ink xmlns:inkml="http://www.w3.org/2003/InkML">
  <annotation type="ScanImages2ExtractSignatures">1</annotation>
  <annotation type="ScanImagesWidth">-2088148544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6:01"/>
    </inkml:context>
    <inkml:brush xml:id="br0">
      <inkml:brushProperty name="width" value="0.0422311723232269" units="cm"/>
      <inkml:brushProperty name="height" value="0.0422311723232269" units="cm"/>
      <inkml:brushProperty name="color" value="#F2395B"/>
      <inkml:brushProperty name="ignorePressure" value="0"/>
    </inkml:brush>
  </inkml:definitions>
  <inkml:trace contextRef="#ctx0" brushRef="#br0">64900.000000 40100.000000 520,'0.000000'-40.000000'64,"0.000000"23.000000"-8 ,0.000000 22.000000-7,0.000000 22.000000-7,-5.000000 16.000000-4,-9.000000 14.000000-3,-10.000000 11.000000-3,-8.000000 14.000000-2,-4.000000 5.000000-3,3.000000 1.000000-5,3.000000-1.000000-5,4.000000 1.000000-5,4.000000-6.000000-3,6.000000-8.000000-5,7.000000-10.000000-2,6.000000-9.000000-4,7.000000-12.000000-4,10.000000-11.000000-4,10.000000-14.000000-4,9.000000-11.000000-4,9.000000-14.000000-4,9.000000-11.000000-2,10.000000-14.000000-1,10.000000-11.000000-3,4.000000-7.000000 0,0.000000 0.000000 1,0.000000 0.000000 1,0.000000 0.000000 1,-5.000000 3.000000 2,-9.000000 6.000000 0,-10.000000 7.000000 2,-8.000000 6.000000 1,-17.000000 10.000000 9,-21.000000 17.000000 13,-22.000000 15.000000 15,-22.000000 16.000000 14,-10.000000 7.000000 4,4.000000 1.000000-7,3.000000-1.000000-8,3.000000 1.000000-8,9.000000-3.000000-6,16.000000-2.000000-5,15.000000-3.000000-4,17.000000-3.000000-5,13.000000-6.000000-5,13.000000-5.000000-2,12.000000-7.000000-4,13.000000-5.000000-3,4.000000-4.000000-1,-3.000000 0.000000 3,-3.000000 0.000000 1,-2.000000 0.000000 1,-8.000000 0.000000 4,-8.000000 0.000000 4,-10.000000 0.000000 3,-9.000000 0.000000 5,-16.000000 4.000000 7,-22.000000 10.000000 10,-22.000000 10.000000 11,-21.000000 9.000000 11,-10.000000 4.000000 2,3.000000 1.000000-4,3.000000-1.000000-4,4.000000 1.000000-5,-4.000000 4.000000-3,-9.000000 9.000000-2,-10.000000 10.000000-2,-8.000000 10.000000-2,-12.000000 7.000000-2,-12.000000 6.000000 1,-13.000000 7.000000-1,-12.000000 6.000000 0,-10.000000 4.000000 0,-6.000000 4.000000-1,-6.000000 3.000000 0,-6.000000 3.000000-1,-1.000000-1.000000-1,7.000000-2.000000-5,6.000000-3.000000-3,7.000000-3.000000-3,10.000000-7.000000-6,16.000000-9.000000-7,15.000000-10.000000-6,17.000000-8.000000-7,22.000000-15.000000-11,32.000000-19.000000-18,31.000000-18.000000-18,32.000000-19.000000-18</inkml:trace>
</inkml:ink>
</file>

<file path=ppt/ink/ink2261.xml><?xml version="1.0" encoding="utf-8"?>
<inkml:ink xmlns:inkml="http://www.w3.org/2003/InkML">
  <annotation type="ScanImages2ExtractSignatures">1</annotation>
  <annotation type="ScanImagesWidth">-2032266896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6:02"/>
    </inkml:context>
    <inkml:brush xml:id="br0">
      <inkml:brushProperty name="width" value="0.0377989560365677" units="cm"/>
      <inkml:brushProperty name="height" value="0.0377989560365677" units="cm"/>
      <inkml:brushProperty name="color" value="#F2395B"/>
      <inkml:brushProperty name="ignorePressure" value="0"/>
    </inkml:brush>
  </inkml:definitions>
  <inkml:trace contextRef="#ctx0" brushRef="#br0">65100.000000 41650.000000 582,'142.000000'-44.000000'58,"-16.000000"13.000000"-7 ,-15.000000 12.000000-9,-15.000000 13.000000-7,-9.000000 10.000000-4,1.000000 10.000000 1,-1.000000 10.000000 1,1.000000 9.000000 1,-1.000000 6.000000-2,1.000000 3.000000-5,-1.000000 3.000000-6,1.000000 4.000000-6,-9.000000 1.000000-9,-15.000000 0.000000-13,-15.000000 0.000000-15,-16.000000 0.000000-14,-13.000000-2.000000-4,-9.000000-3.000000 4,-10.000000-3.000000 4,-8.000000-2.000000 4,-8.000000-5.000000-2,-2.000000-2.000000-9,-3.000000-3.000000-8,-3.000000-3.000000-10</inkml:trace>
</inkml:ink>
</file>

<file path=ppt/ink/ink226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6:02"/>
    </inkml:context>
    <inkml:brush xml:id="br0">
      <inkml:brushProperty name="width" value="0.0394998416304588" units="cm"/>
      <inkml:brushProperty name="height" value="0.0394998416304588" units="cm"/>
      <inkml:brushProperty name="color" value="#F2395B"/>
      <inkml:brushProperty name="ignorePressure" value="0"/>
    </inkml:brush>
  </inkml:definitions>
  <inkml:trace contextRef="#ctx0" brushRef="#br0">64600.000000 42700.000000 556,'-57.000000'0.000000'34,"39.000000"0.000000"1 ,36.000000 0.000000 0,39.000000 0.000000 1,21.000000 1.000000-3,6.000000 4.000000-4,7.000000 3.000000-6,6.000000 3.000000-5,-1.000000 4.000000-4,-5.000000 7.000000-4,-7.000000 6.000000-3,-5.000000 7.000000-4,-11.000000 5.000000-1,-11.000000 7.000000-1,-14.000000 6.000000 0,-11.000000 7.000000-1,-12.000000 4.000000 1,-9.000000 3.000000-1,-10.000000 3.000000 1,-8.000000 4.000000 0,-14.000000-3.000000 1,-15.000000-5.000000-1,-15.000000-7.000000 1,-16.000000-5.000000-1,-8.000000-8.000000 3,0.000000-5.000000 6,0.000000-7.000000 5,0.000000-5.000000 6,4.000000-6.000000 1,10.000000-3.000000-2,10.000000-3.000000-3,9.000000-2.000000-2,6.000000-11.000000-2,3.000000-15.000000-4,3.000000-15.000000-4,4.000000-16.000000-2,10.000000-16.000000-4,19.000000-16.000000-3,19.000000-15.000000-3,19.000000-15.000000-2,13.000000-14.000000-2,10.000000-8.000000 3,10.000000-10.000000 1,9.000000-9.000000 1,-2.000000 5.000000-11,-12.000000 23.000000-24,-13.000000 22.000000-26,-12.000000 22.000000-24</inkml:trace>
</inkml:ink>
</file>

<file path=ppt/ink/ink2263.xml><?xml version="1.0" encoding="utf-8"?>
<inkml:ink xmlns:inkml="http://www.w3.org/2003/InkML">
  <annotation type="ScanImages2ExtractSignatures">1</annotation>
  <annotation type="ScanImagesWidth">-535822336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6:03"/>
    </inkml:context>
    <inkml:brush xml:id="br0">
      <inkml:brushProperty name="width" value="0.0456708930432796" units="cm"/>
      <inkml:brushProperty name="height" value="0.0456708930432796" units="cm"/>
      <inkml:brushProperty name="color" value="#F2395B"/>
      <inkml:brushProperty name="ignorePressure" value="0"/>
    </inkml:brush>
  </inkml:definitions>
  <inkml:trace contextRef="#ctx0" brushRef="#br0">67250.000000 40450.000000 481,'46.000000'-22.000000'6,"-5.000000"6.000000"13 ,-7.000000 7.000000 11,-5.000000 6.000000 12,-8.000000 9.000000 6,-5.000000 13.000000-4,-7.000000 12.000000-1,-5.000000 13.000000-4,-9.000000 12.000000-1,-9.000000 13.000000-2,-10.000000 12.000000 0,-8.000000 13.000000-1,-6.000000 7.000000-5,1.000000 4.000000-6,-1.000000 3.000000-7,1.000000 3.000000-6,1.000000-5.000000-7,3.000000-12.000000-3,3.000000-13.000000-4,4.000000-12.000000-4,11.000000-34.000000-12,23.000000-52.000000-19,22.000000-53.000000-21,22.000000-53.000000-18,12.000000-26.000000-5,3.000000 4.000000 12,3.000000 3.000000 12,4.000000 3.000000 11,-3.000000 10.000000 10,-5.000000 20.000000 5,-7.000000 18.000000 7,-5.000000 20.000000 6,-9.000000 13.000000 7,-9.000000 9.000000 6,-10.000000 10.000000 6,-8.000000 10.000000 6,-8.000000 14.000000 10,-2.000000 23.000000 12,-3.000000 22.000000 14,-3.000000 22.000000 12,-10.000000 13.000000 2,-16.000000 7.000000-9,-15.000000 6.000000-9,-15.000000 7.000000-9,-4.000000 0.000000-7,9.000000-2.000000-8,10.000000-3.000000-6,10.000000-3.000000-7,5.000000-9.000000-6,4.000000-11.000000-5,3.000000-14.000000-6,3.000000-11.000000-5,7.000000-12.000000-2,14.000000-9.000000 1,11.000000-10.000000 1,14.000000-8.000000 1,7.000000-11.000000 0,3.000000-8.000000-1,3.000000-10.000000 0,4.000000-9.000000-2,-3.000000-2.000000 4,-5.000000 6.000000 4,-7.000000 7.000000 6,-5.000000 6.000000 6,-6.000000 10.000000 6,-3.000000 17.000000 8,-3.000000 15.000000 8,-2.000000 16.000000 8,-12.000000 15.000000 1,-19.000000 16.000000-6,-18.000000 15.000000-5,-19.000000 17.000000-7,-12.000000 7.000000-4,-2.000000 0.000000-4,-3.000000 0.000000-4,-3.000000 0.000000-3,-4.000000-2.000000-2,-3.000000-3.000000 0,-3.000000-3.000000 0,-2.000000-2.000000-1,-5.000000-6.000000 1,-2.000000-6.000000 1,-3.000000-6.000000 1,-3.000000-6.000000 1,2.000000-7.000000 3,10.000000-6.000000 4,10.000000-6.000000 3,9.000000-6.000000 3,24.000000-16.000000 5,42.000000-25.000000 6,40.000000-25.000000 5,41.000000-25.000000 5,20.000000-11.000000-3,0.000000 3.000000-13,0.000000 3.000000-13,0.000000 4.000000-13,-5.000000 5.000000-5,-9.000000 10.000000 5,-10.000000 10.000000 3,-8.000000 9.000000 5,-9.000000 7.000000 2,-6.000000 7.000000 3,-6.000000 6.000000 3,-6.000000 7.000000 1,-7.000000 5.000000 5,-6.000000 7.000000 8,-6.000000 6.000000 6,-6.000000 7.000000 7,-6.000000 5.000000 3,-2.000000 7.000000-2,-3.000000 6.000000-1,-3.000000 7.000000-3,-4.000000 4.000000-2,-3.000000 3.000000-5,-3.000000 3.000000-5,-2.000000 4.000000-4,-1.000000-4.000000-2,3.000000-9.000000 0,3.000000-10.000000 1,4.000000-8.000000 1,10.000000-14.000000-13,19.000000-15.000000-24,19.000000-15.000000-26,19.000000-16.000000-24,5.000000-12.000000-5,-5.000000-5.000000 13,-7.000000-7.000000 14,-5.000000-5.000000 13,-9.000000-1.000000 11,-9.000000 6.000000 7,-10.000000 7.000000 8,-8.000000 6.000000 7,-14.000000 6.000000 7,-15.000000 6.000000 8,-15.000000 7.000000 6,-16.000000 6.000000 9,-12.000000 6.000000 2,-5.000000 6.000000-3,-7.000000 7.000000-2,-5.000000 6.000000-2,-9.000000 6.000000-2,-9.000000 6.000000-2,-10.000000 7.000000-2,-8.000000 6.000000-3,-6.000000 3.000000 0,1.000000 0.000000-1,-1.000000 0.000000 0,1.000000 0.000000 0,4.000000-2.000000 1,9.000000-3.000000 3,10.000000-3.000000 3,10.000000-2.000000 4,10.000000-5.000000 0,13.000000-2.000000 1,12.000000-3.000000-1,13.000000-3.000000 1,10.000000-1.000000-2,10.000000 4.000000-2,10.000000 3.000000-2,9.000000 3.000000-1,12.000000 1.000000-3,16.000000 1.000000-1,15.000000-1.000000-2,17.000000 1.000000-2,11.000000-1.000000-2,10.000000 1.000000-2,10.000000-1.000000-2,9.000000 1.000000-1,10.000000-1.000000-3,14.000000 1.000000-2,11.000000-1.000000-3,14.000000 1.000000-2,5.000000-3.000000-2,1.000000-2.000000-2,-1.000000-3.000000-2,1.000000-3.000000-2,-4.000000-2.000000-2,-6.000000 0.000000-4,-6.000000 0.000000-5,-6.000000 0.000000-4,-12.000000-4.000000-2,-15.000000-5.000000-2,-15.000000-7.000000-1,-16.000000-5.000000-2</inkml:trace>
</inkml:ink>
</file>

<file path=ppt/ink/ink2264.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6:03"/>
    </inkml:context>
    <inkml:brush xml:id="br0">
      <inkml:brushProperty name="width" value="0.0456263832747936" units="cm"/>
      <inkml:brushProperty name="height" value="0.0456263832747936" units="cm"/>
      <inkml:brushProperty name="color" value="#F2395B"/>
      <inkml:brushProperty name="ignorePressure" value="0"/>
    </inkml:brush>
  </inkml:definitions>
  <inkml:trace contextRef="#ctx0" brushRef="#br0">68700.000000 41000.000000 482,'29.000000'-71.000000'4,"10.000000"10.000000"10 ,10.000000 10.000000 10,9.000000 9.000000 9,-1.000000 9.000000 1,-8.000000 9.000000-5,-10.000000 10.000000-7,-9.000000 10.000000-6,-5.000000 8.000000-4,0.000000 10.000000 0,0.000000 10.000000-2,0.000000 9.000000 0,-8.000000 12.000000-4,-16.000000 16.000000-7,-15.000000 15.000000-6,-15.000000 17.000000-6,-17.000000 7.000000-6,-15.000000 0.000000-1,-15.000000 0.000000-4,-16.000000 0.000000-2,-4.000000-5.000000-1,10.000000-9.000000 2,10.000000-10.000000 0,9.000000-8.000000 1,7.000000-12.000000 3,7.000000-12.000000 3,6.000000-13.000000 4,7.000000-12.000000 3,10.000000-4.000000 10,16.000000 7.000000 17,15.000000 6.000000 16,17.000000 7.000000 17,2.000000 5.000000 4,-9.000000 7.000000-7,-10.000000 6.000000-9,-8.000000 7.000000-7,-6.000000-1.000000-5,1.000000-6.000000-2,-1.000000-6.000000-2,1.000000-6.000000-3,13.000000-13.000000-4,29.000000-19.000000-8,28.000000-18.000000-8,28.000000-19.000000-7,17.000000-13.000000-5,6.000000-6.000000 0,7.000000-6.000000 0,6.000000-6.000000-1,-4.000000 1.000000 2,-11.000000 9.000000 2,-14.000000 10.000000 2,-11.000000 10.000000 2,-14.000000 7.000000 4,-11.000000 6.000000 3,-14.000000 7.000000 3,-11.000000 6.000000 4,-18.000000 13.000000 3,-22.000000 23.000000 5,-22.000000 22.000000 5,-21.000000 22.000000 4,-14.000000 7.000000 0,-2.000000-6.000000-4,-3.000000-6.000000-3,-3.000000-6.000000-4,-2.000000-6.000000-2,0.000000-2.000000-1,0.000000-3.000000 0,0.000000-3.000000-1,3.000000-2.000000 1,6.000000 0.000000 0,7.000000 0.000000 1,6.000000 0.000000 1,7.000000 1.000000 1,10.000000 4.000000 1,10.000000 3.000000 0,9.000000 3.000000 1,12.000000-5.000000-4,16.000000-12.000000-5,15.000000-13.000000-8,17.000000-12.000000-6,14.000000-10.000000-8,17.000000-6.000000-8,15.000000-6.000000-9,16.000000-6.000000-8,-1.000000-4.000000-5,-15.000000 1.000000-2,-15.000000-1.000000-1,-16.000000 1.000000-1,-10.000000-3.000000 0,-3.000000-2.000000 1,-3.000000-3.000000 3,-2.000000-3.000000 2</inkml:trace>
</inkml:ink>
</file>

<file path=ppt/ink/ink2265.xml><?xml version="1.0" encoding="utf-8"?>
<inkml:ink xmlns:inkml="http://www.w3.org/2003/InkML">
  <annotation type="ScanImages2ExtractSignatures">1</annotation>
  <annotation type="ScanImagesWidth">-1138588440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6:04"/>
    </inkml:context>
    <inkml:brush xml:id="br0">
      <inkml:brushProperty name="width" value="0.0544201843440533" units="cm"/>
      <inkml:brushProperty name="height" value="0.0544201843440533" units="cm"/>
      <inkml:brushProperty name="color" value="#F2395B"/>
      <inkml:brushProperty name="ignorePressure" value="0"/>
    </inkml:brush>
  </inkml:definitions>
  <inkml:trace contextRef="#ctx0" brushRef="#br0">70300.000000 41300.000000 404,'-13.000000'-24.000000'4,"26.000000"4.000000"10 ,24.000000 3.000000 9,26.000000 3.000000 9,15.000000 1.000000 3,6.000000 1.000000-4,7.000000-1.000000-2,6.000000 1.000000-4,6.000000 1.000000-5,6.000000 3.000000-5,7.000000 3.000000-7,6.000000 4.000000-5,-2.000000-1.000000-4,-9.000000-3.000000-1,-10.000000-3.000000 0,-8.000000-2.000000 0,-12.000000-5.000000-3,-12.000000-2.000000-5,-13.000000-3.000000-4,-12.000000-3.000000-5,-12.000000-2.000000-4,-8.000000 0.000000-3,-10.000000 0.000000-2,-9.000000 0.000000-2,-7.000000-2.000000 0,-3.000000-3.000000 3,-3.000000-3.000000 3,-2.000000-2.000000 4,-6.000000-8.000000 3,-6.000000-8.000000 3,-6.000000-10.000000 3,-6.000000-9.000000 4,-6.000000-2.000000 3,-2.000000 6.000000 4,-3.000000 7.000000 3,-3.000000 6.000000 3,-1.000000 7.000000 4,4.000000 10.000000 4,3.000000 10.000000 4,3.000000 9.000000 5,3.000000 4.000000 3,3.000000 1.000000 4,3.000000-1.000000 3,4.000000 1.000000 4,1.000000 4.000000 1,0.000000 9.000000-2,0.000000 10.000000-2,0.000000 10.000000-3,0.000000 10.000000 0,0.000000 13.000000 0,0.000000 12.000000 0,0.000000 13.000000-1,3.000000 18.000000 0,6.000000 26.000000 0,7.000000 24.000000-2,6.000000 26.000000-1,-1.000000 21.000000-2,-5.000000 19.000000-5,-7.000000 19.000000-5,-5.000000 19.000000-4,-3.000000 12.000000-3,4.000000 6.000000-1,3.000000 7.000000-2,3.000000 6.000000 0,3.000000-5.000000-11,3.000000-16.000000-18,3.000000-15.000000-19,4.000000-15.000000-18,1.000000-26.000000-7,0.000000-34.000000 6,0.000000-35.000000 7,0.000000-33.000000 5,1.000000-23.000000 4,4.000000-9.000000-1,3.000000-10.000000 1,3.000000-8.000000-1</inkml:trace>
</inkml:ink>
</file>

<file path=ppt/ink/ink226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6:04"/>
    </inkml:context>
    <inkml:brush xml:id="br0">
      <inkml:brushProperty name="width" value="0.0380756855010986" units="cm"/>
      <inkml:brushProperty name="height" value="0.0380756855010986" units="cm"/>
      <inkml:brushProperty name="color" value="#F2395B"/>
      <inkml:brushProperty name="ignorePressure" value="0"/>
    </inkml:brush>
  </inkml:definitions>
  <inkml:trace contextRef="#ctx0" brushRef="#br0">71750.000000 41650.000000 577,'-46.000000'1.000000'1,"10.000000"4.000000"0 ,10.000000 3.000000 0,9.000000 3.000000 2,-1.000000 3.000000 1,-8.000000 3.000000 4,-10.000000 3.000000 4,-9.000000 4.000000 3,-12.000000 5.000000 3,-11.000000 10.000000 4,-14.000000 10.000000 3,-11.000000 9.000000 3,-7.000000 7.000000 1,0.000000 7.000000-3,0.000000 6.000000-1,0.000000 7.000000-2,3.000000-3.000000 0,6.000000-8.000000-1,7.000000-10.000000 0,6.000000-9.000000 0,9.000000-9.000000-1,13.000000-5.000000-1,12.000000-7.000000-3,13.000000-5.000000-1,23.000000-9.000000-4,34.000000-9.000000-6,35.000000-10.000000-5,35.000000-8.000000-7,21.000000-14.000000-8,9.000000-15.000000-10,10.000000-15.000000-10,10.000000-16.000000-9,0.000000-8.000000-7,-5.000000 0.000000-1,-7.000000 0.000000-2,-5.000000 0.000000-1,-15.000000 6.000000 2,-22.000000 13.000000 9,-22.000000 12.000000 7,-21.000000 13.000000 7</inkml:trace>
</inkml:ink>
</file>

<file path=ppt/ink/ink2267.xml><?xml version="1.0" encoding="utf-8"?>
<inkml:ink xmlns:inkml="http://www.w3.org/2003/InkML">
  <annotation type="ScanImages2ExtractSignatures">1</annotation>
  <annotation type="ScanImagesWidth">-2087782784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6:05"/>
    </inkml:context>
    <inkml:brush xml:id="br0">
      <inkml:brushProperty name="width" value="0.04032202064991" units="cm"/>
      <inkml:brushProperty name="height" value="0.04032202064991" units="cm"/>
      <inkml:brushProperty name="color" value="#F2395B"/>
      <inkml:brushProperty name="ignorePressure" value="0"/>
    </inkml:brush>
  </inkml:definitions>
  <inkml:trace contextRef="#ctx0" brushRef="#br0">71900.000000 40950.000000 545,'98.000000'-69.000000'70,"-3.000000"13.000000"-12 ,-3.000000 12.000000-13,-2.000000 13.000000-12,-6.000000 9.000000-8,-6.000000 6.000000-3,-6.000000 7.000000-4,-6.000000 6.000000-4,1.000000 3.000000-4,9.000000 0.000000-4,10.000000 0.000000-4,10.000000 0.000000-4,-3.000000-2.000000-5,-11.000000-3.000000-5,-14.000000-3.000000-6,-11.000000-2.000000-5,-15.000000-5.000000-7,-16.000000-2.000000-9,-15.000000-3.000000-9,-15.000000-3.000000-8,-14.000000-2.000000 1,-8.000000 0.000000 12,-10.000000 0.000000 10,-9.000000 0.000000 12,-7.000000 0.000000 6,-3.000000 0.000000 4,-3.000000 0.000000 3,-2.000000 0.000000 3,-1.000000 1.000000 3,3.000000 4.000000-1,3.000000 3.000000 2,4.000000 3.000000 0,2.000000 3.000000 4,4.000000 3.000000 6,3.000000 3.000000 8,3.000000 4.000000 6,4.000000 2.000000 8,7.000000 4.000000 7,6.000000 3.000000 7,7.000000 3.000000 8,4.000000 9.000000 1,3.000000 16.000000-6,3.000000 15.000000-6,4.000000 17.000000-5,-1.000000 10.000000-5,-3.000000 6.000000-4,-3.000000 7.000000-3,-2.000000 6.000000-4,-3.000000 3.000000-2,1.000000 0.000000-2,-1.000000 0.000000 0,1.000000 0.000000-2,1.000000-5.000000-5,3.000000-9.000000-10,3.000000-10.000000-10,4.000000-8.000000-10,5.000000-14.000000-12,10.000000-15.000000-13,10.000000-15.000000-13,9.000000-16.000000-12,2.000000-12.000000-3,-2.000000-5.000000 10,-3.000000-7.000000 10,-3.000000-5.000000 9</inkml:trace>
</inkml:ink>
</file>

<file path=ppt/ink/ink2268.xml><?xml version="1.0" encoding="utf-8"?>
<inkml:ink xmlns:inkml="http://www.w3.org/2003/InkML">
  <annotation type="ScanImages2ExtractSignatures">1</annotation>
  <annotation type="ScanImagesWidth">999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6:06"/>
    </inkml:context>
    <inkml:brush xml:id="br0">
      <inkml:brushProperty name="width" value="0.0464963912963867" units="cm"/>
      <inkml:brushProperty name="height" value="0.0464963912963867" units="cm"/>
      <inkml:brushProperty name="color" value="#F2395B"/>
      <inkml:brushProperty name="ignorePressure" value="0"/>
    </inkml:brush>
  </inkml:definitions>
  <inkml:trace contextRef="#ctx0" brushRef="#br0">73250.000000 40250.000000 473,'-30.000000'53.000000'79,"-9.000000"6.000000"-12 ,-10.000000 7.000000-12,-8.000000 6.000000-12,-9.000000 7.000000-9,-6.000000 10.000000-4,-6.000000 10.000000-5,-6.000000 9.000000-5,-1.000000 1.000000-6,7.000000-6.000000-7,6.000000-6.000000-7,7.000000-6.000000-7,7.000000-10.000000-9,9.000000-12.000000-9,10.000000-13.000000-11,10.000000-12.000000-9,5.000000-15.000000-5,4.000000-15.000000 4,3.000000-15.000000 2,3.000000-16.000000 3,7.000000-7.000000 6,14.000000 4.000000 9,11.000000 3.000000 10,14.000000 3.000000 8,3.000000 3.000000 5,-2.000000 3.000000 1,-3.000000 3.000000-1,-3.000000 4.000000 1,-6.000000 7.000000 1,-5.000000 13.000000 0,-7.000000 12.000000 1,-5.000000 13.000000 1,-8.000000 10.000000 9,-5.000000 10.000000 14,-7.000000 10.000000 16,-5.000000 9.000000 16,-8.000000 2.000000 3,-5.000000-2.000000-9,-7.000000-3.000000-9,-5.000000-3.000000-9,-1.000000-6.000000-5,6.000000-5.000000-4,7.000000-7.000000-3,6.000000-5.000000-3,20.000000-20.000000-11,34.000000-31.000000-17,35.000000-31.000000-17,35.000000-31.000000-18,16.000000-20.000000-5,1.000000-5.000000 7,-1.000000-7.000000 6,1.000000-5.000000 8,-6.000000 2.000000 6,-8.000000 13.000000 9,-10.000000 12.000000 8,-9.000000 13.000000 7,-12.000000 10.000000 6,-11.000000 10.000000 3,-14.000000 10.000000 3,-11.000000 9.000000 3,-15.000000 15.000000 4,-16.000000 22.000000 6,-15.000000 22.000000 5,-15.000000 23.000000 6,-14.000000 8.000000-2,-8.000000-3.000000-7,-10.000000-3.000000-9,-9.000000-2.000000-7,-5.000000-5.000000-5,0.000000-2.000000-2,0.000000-3.000000-2,0.000000-3.000000-3,6.000000-6.000000-1,13.000000-5.000000-2,12.000000-7.000000 0,13.000000-5.000000-1,13.000000-8.000000-1,17.000000-5.000000 1,15.000000-7.000000-1,16.000000-5.000000 1,10.000000-4.000000 0,7.000000 0.000000 1,6.000000 0.000000 1,7.000000 0.000000 1,0.000000 0.000000 0,-2.000000 0.000000-3,-3.000000 0.000000-2,-3.000000 0.000000-2,-13.000000 4.000000-3,-22.000000 10.000000-6,-22.000000 10.000000-5,-21.000000 9.000000-4,-18.000000 6.000000-2,-12.000000 3.000000 6,-13.000000 3.000000 3,-12.000000 4.000000 5,-9.000000-1.000000 3,-2.000000-3.000000 4,-3.000000-3.000000 4,-3.000000-2.000000 4,-4.000000-1.000000 3,-3.000000 3.000000 2,-3.000000 3.000000 3,-2.000000 4.000000 1,2.000000-3.000000 2,9.000000-5.000000 1,10.000000-7.000000 0,10.000000-5.000000 0,10.000000-6.000000 4,13.000000-3.000000 7,12.000000-3.000000 7,13.000000-2.000000 8,31.000000-6.000000 2,50.000000-6.000000 0,50.000000-6.000000 0,50.000000-6.000000-2,23.000000-7.000000-3,-3.000000-6.000000-7,-3.000000-6.000000-8,-2.000000-6.000000-7,-5.000000-2.000000-4,-2.000000 3.000000-2,-3.000000 3.000000-2,-3.000000 4.000000 0,-9.000000 2.000000-5,-11.000000 4.000000-4,-14.000000 3.000000-7,-11.000000 3.000000-5,-15.000000 1.000000-7,-16.000000 1.000000-8,-15.000000-1.000000-8,-15.000000 1.000000-8,-20.000000-4.000000-5,-21.000000-6.000000-4,-22.000000-6.000000-3,-22.000000-6.000000-2,-11.000000-4.000000 2,0.000000 1.000000 11,0.000000-1.000000 10,0.000000 1.000000 10,0.000000-3.000000 7,0.000000-2.000000 5,0.000000-3.000000 5,0.000000-3.000000 4,1.000000 2.000000 3,4.000000 10.000000 0,3.000000 10.000000 2,3.000000 9.000000 1,3.000000 6.000000 5,3.000000 3.000000 9,3.000000 3.000000 11,4.000000 4.000000 9,1.000000 5.000000 8,0.000000 10.000000 4,0.000000 10.000000 4,0.000000 9.000000 5,-2.000000 9.000000-1,-3.000000 9.000000-5,-3.000000 10.000000-5,-2.000000 10.000000-6,-5.000000 4.000000-6,-2.000000 0.000000-5,-3.000000 0.000000-7,-3.000000 0.000000-6,-6.000000 0.000000-4,-5.000000 0.000000-3,-7.000000 0.000000-4,-5.000000 0.000000-3,-6.000000 0.000000-6,-3.000000 0.000000-8,-3.000000 0.000000-10,-2.000000 0.000000-8,0.000000-5.000000-7,7.000000-9.000000-4,6.000000-10.000000-6,7.000000-8.000000-5,7.000000-9.000000 1,9.000000-6.000000 6,10.000000-6.000000 5,10.000000-6.000000 7</inkml:trace>
</inkml:ink>
</file>

<file path=ppt/ink/ink2269.xml><?xml version="1.0" encoding="utf-8"?>
<inkml:ink xmlns:inkml="http://www.w3.org/2003/InkML">
  <annotation type="ScanImages2ExtractSignatures">1</annotation>
  <annotation type="ScanImagesWidth">1530255659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6:06"/>
    </inkml:context>
    <inkml:brush xml:id="br0">
      <inkml:brushProperty name="width" value="0.0298057924956083" units="cm"/>
      <inkml:brushProperty name="height" value="0.0298057924956083" units="cm"/>
      <inkml:brushProperty name="color" value="#F2395B"/>
      <inkml:brushProperty name="ignorePressure" value="0"/>
    </inkml:brush>
  </inkml:definitions>
  <inkml:trace contextRef="#ctx0" brushRef="#br0">72850.000000 43500.000000 738,'50.000000'48.000000'0,"0.000000"-3.000000"0 ,0.000000-3.000000 0,0.000000-2.000000 0,0.000000-3.000000 4,0.000000 1.000000 8,0.000000-1.000000 9,0.000000 1.000000 8,3.000000-3.000000 5,6.000000-2.000000 1,7.000000-3.000000 3,6.000000-3.000000 1,1.000000-6.000000-7,-3.000000-5.000000-15,-3.000000-7.000000-16,-2.000000-5.000000-17,-8.000000-6.000000-13,-8.000000-3.000000-14,-10.000000-3.000000-13,-9.000000-2.000000-13</inkml:trace>
</inkml:ink>
</file>

<file path=ppt/ink/ink2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4:06"/>
    </inkml:context>
    <inkml:brush xml:id="br0">
      <inkml:brushProperty name="width" value="0.0366804786026478" units="cm"/>
      <inkml:brushProperty name="height" value="0.0366804786026478" units="cm"/>
      <inkml:brushProperty name="color" value="#00BFF3"/>
      <inkml:brushProperty name="ignorePressure" value="0"/>
    </inkml:brush>
  </inkml:definitions>
  <inkml:trace contextRef="#ctx0" brushRef="#br0">83400.000000 51950.000000 599,'62.000000'6.000000'28,"-24.000000"13.000000"11 ,-26.000000 12.000000 10,-24.000000 13.000000 12,-18.000000 9.000000 0,-9.000000 6.000000-11,-10.000000 7.000000-11,-8.000000 6.000000-12,-6.000000 4.000000-7,1.000000 4.000000-6,-1.000000 3.000000-5,1.000000 3.000000-5,-6.000000-1.000000-5,-8.000000-2.000000-1,-10.000000-3.000000-2,-9.000000-3.000000-3,-2.000000-6.000000-9,6.000000-5.000000-16,7.000000-7.000000-16,6.000000-5.000000-15</inkml:trace>
</inkml:ink>
</file>

<file path=ppt/ink/ink2270.xml><?xml version="1.0" encoding="utf-8"?>
<inkml:ink xmlns:inkml="http://www.w3.org/2003/InkML">
  <annotation type="ScanImages2ExtractSignatures">1</annotation>
  <annotation type="ScanImagesWidth">-2106851324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6:06"/>
    </inkml:context>
    <inkml:brush xml:id="br0">
      <inkml:brushProperty name="width" value="0.052428737282753" units="cm"/>
      <inkml:brushProperty name="height" value="0.052428737282753" units="cm"/>
      <inkml:brushProperty name="color" value="#F2395B"/>
      <inkml:brushProperty name="ignorePressure" value="0"/>
    </inkml:brush>
  </inkml:definitions>
  <inkml:trace contextRef="#ctx0" brushRef="#br0">74300.000000 41500.000000 419,'-91.000000'0.000000'0,"19.000000"0.000000"0 ,19.000000 0.000000 0,19.000000 0.000000 0,23.000000-5.000000 8,28.000000-9.000000 14,28.000000-10.000000 16,29.000000-8.000000 15,13.000000-4.000000 2,1.000000 3.000000-10,-1.000000 3.000000-11,1.000000 4.000000-11,8.000000-3.000000-5,20.000000-5.000000-2,18.000000-7.000000-1,20.000000-5.000000-2,5.000000-3.000000-2,-6.000000 4.000000-7,-6.000000 3.000000-5,-6.000000 3.000000-5,-15.000000 6.000000-6,-21.000000 9.000000-4,-22.000000 10.000000-4,-22.000000 10.000000-4,-22.000000 2.000000-6,-22.000000-3.000000-7,-22.000000-3.000000-7,-21.000000-2.000000-7,-15.000000-3.000000 0,-6.000000 1.000000 9,-6.000000-1.000000 8,-6.000000 1.000000 9,-4.000000-7.000000 6,1.000000-12.000000 4,-1.000000-13.000000 4,1.000000-12.000000 5,2.000000-7.000000 2,7.000000 1.000000 1,6.000000-1.000000 1,7.000000 1.000000 1,4.000000 4.000000 0,3.000000 9.000000 1,3.000000 10.000000-1,4.000000 10.000000 1,2.000000 5.000000 5,4.000000 4.000000 9,3.000000 3.000000 10,3.000000 3.000000 9,1.000000 15.000000 13,1.000000 29.000000 13,-1.000000 28.000000 14,1.000000 28.000000 14,1.000000 23.000000-1,3.000000 19.000000-15,3.000000 19.000000-15,4.000000 19.000000-14,-3.000000 12.000000-12,-5.000000 6.000000-7,-7.000000 7.000000-7,-5.000000 6.000000-8,-3.000000 1.000000-3,4.000000-3.000000-3,3.000000-3.000000-1,3.000000-2.000000-1,3.000000-8.000000-8,3.000000-8.000000-16,3.000000-10.000000-15,4.000000-9.000000-14,1.000000-16.000000-5,0.000000-22.000000 7,0.000000-22.000000 6,0.000000-21.000000 8</inkml:trace>
</inkml:ink>
</file>

<file path=ppt/ink/ink227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6:07"/>
    </inkml:context>
    <inkml:brush xml:id="br0">
      <inkml:brushProperty name="width" value="0.0434511341154575" units="cm"/>
      <inkml:brushProperty name="height" value="0.0434511341154575" units="cm"/>
      <inkml:brushProperty name="color" value="#F2395B"/>
      <inkml:brushProperty name="ignorePressure" value="0"/>
    </inkml:brush>
  </inkml:definitions>
  <inkml:trace contextRef="#ctx0" brushRef="#br0">75650.000000 41600.000000 506,'-25.000000'-43.000000'5,"0.000000"17.000000"12 ,0.000000 15.000000 10,0.000000 16.000000 12,-5.000000 16.000000 4,-9.000000 20.000000-1,-10.000000 18.000000-2,-8.000000 20.000000-2,-11.000000 10.000000-3,-8.000000 3.000000-4,-10.000000 3.000000-5,-9.000000 4.000000-4,-9.000000 1.000000-4,-5.000000 0.000000-2,-7.000000 0.000000-4,-5.000000 0.000000-2,3.000000-7.000000 0,17.000000-11.000000 0,15.000000-14.000000 1,16.000000-11.000000 1,20.000000-14.000000-1,25.000000-11.000000-3,25.000000-14.000000-1,25.000000-11.000000-3,29.000000-20.000000-6,35.000000-24.000000-7,35.000000-26.000000-9,34.000000-24.000000-7,18.000000-15.000000-7,4.000000-3.000000-5,3.000000-3.000000-6,3.000000-2.000000-5,-13.000000 5.000000 1,-28.000000 16.000000 7,-28.000000 15.000000 7,-27.000000 17.000000 6,-20.000000 8.000000 2,-9.000000 4.000000-6,-10.000000 3.000000-3,-8.000000 3.000000-6</inkml:trace>
</inkml:ink>
</file>

<file path=ppt/ink/ink2272.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6:07"/>
    </inkml:context>
    <inkml:brush xml:id="br0">
      <inkml:brushProperty name="width" value="0.0542182736098766" units="cm"/>
      <inkml:brushProperty name="height" value="0.0542182736098766" units="cm"/>
      <inkml:brushProperty name="color" value="#F2395B"/>
      <inkml:brushProperty name="ignorePressure" value="0"/>
    </inkml:brush>
  </inkml:definitions>
  <inkml:trace contextRef="#ctx0" brushRef="#br0">76350.000000 40750.000000 405,'53.000000'-24.000000'62,"6.000000"4.000000"-9 ,7.000000 3.000000-8,6.000000 3.000000-9,3.000000 1.000000-8,0.000000 1.000000-4,0.000000-1.000000-7,0.000000 1.000000-5,-5.000000 1.000000-5,-9.000000 3.000000-6,-10.000000 3.000000-5,-8.000000 4.000000-5,-17.000000 5.000000-9,-21.000000 10.000000-13,-22.000000 10.000000-11,-22.000000 9.000000-13,-16.000000 6.000000 0,-9.000000 3.000000 9,-10.000000 3.000000 10,-8.000000 4.000000 11,-3.000000-3.000000 6,7.000000-5.000000 5,6.000000-7.000000 3,7.000000-5.000000 5,4.000000-4.000000 3,3.000000 0.000000 0,3.000000 0.000000 1,4.000000 0.000000 0,2.000000 4.000000 6,4.000000 10.000000 7,3.000000 10.000000 10,3.000000 9.000000 7,3.000000 6.000000 7,3.000000 3.000000 6,3.000000 3.000000 6,4.000000 4.000000 5,4.000000 2.000000 0,6.000000 4.000000-4,7.000000 3.000000-4,6.000000 3.000000-4,3.000000-1.000000-4,0.000000-2.000000-5,0.000000-3.000000-4,0.000000-3.000000-5,0.000000 1.000000-2,0.000000 6.000000 0,0.000000 7.000000-1,0.000000 6.000000 0,0.000000 3.000000-1,0.000000 0.000000-2,0.000000 0.000000-1,0.000000 0.000000-3,-4.000000 0.000000-3,-5.000000 0.000000-5,-7.000000 0.000000-6,-5.000000 0.000000-5,-4.000000-5.000000-6,0.000000-9.000000-6,0.000000-10.000000-7,0.000000-8.000000-6,-4.000000-11.000000-5,-5.000000-8.000000-3,-7.000000-10.000000-4,-5.000000-9.000000-3,-3.000000-10.000000-4,4.000000-9.000000-4,3.000000-10.000000-5,3.000000-8.000000-3</inkml:trace>
</inkml:ink>
</file>

<file path=ppt/ink/ink227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6:07"/>
    </inkml:context>
    <inkml:brush xml:id="br0">
      <inkml:brushProperty name="width" value="0.0514674633741379" units="cm"/>
      <inkml:brushProperty name="height" value="0.0514674633741379" units="cm"/>
      <inkml:brushProperty name="color" value="#F2395B"/>
      <inkml:brushProperty name="ignorePressure" value="0"/>
    </inkml:brush>
  </inkml:definitions>
  <inkml:trace contextRef="#ctx0" brushRef="#br0">75700.000000 42650.000000 427,'95.000000'-93.000000'2,"-9.000000"17.000000"2 ,-10.000000 15.000000 5,-8.000000 16.000000 2,-3.000000 5.000000 3,7.000000-2.000000 3,6.000000-3.000000 2,7.000000-3.000000 3,4.000000-1.000000 2,3.000000 4.000000 0,3.000000 3.000000 1,4.000000 3.000000 1,-3.000000 4.000000-1,-5.000000 7.000000-2,-7.000000 6.000000-2,-5.000000 7.000000-1,-8.000000 4.000000-2,-5.000000 3.000000 1,-7.000000 3.000000 1,-5.000000 4.000000-1,-8.000000 4.000000 1,-5.000000 6.000000 0,-7.000000 7.000000 1,-5.000000 6.000000-1,-8.000000 4.000000 0,-5.000000 4.000000-5,-7.000000 3.000000-2,-5.000000 3.000000-4,-12.000000 6.000000-1,-16.000000 9.000000 0,-15.000000 10.000000 1,-15.000000 10.000000 1,-15.000000 4.000000 0,-12.000000 0.000000-1,-13.000000 0.000000-1,-12.000000 0.000000 0,-9.000000 0.000000-5,-2.000000 0.000000-8,-3.000000 0.000000-8,-3.000000 0.000000-8,1.000000-4.000000-5,6.000000-5.000000-2,7.000000-7.000000-1,6.000000-5.000000-3,7.000000-9.000000-1,10.000000-9.000000-1,10.000000-10.000000-3,9.000000-8.000000 0,6.000000-8.000000 0,3.000000-2.000000 2,3.000000-3.000000 3,4.000000-3.000000 2,5.000000-7.000000 0,10.000000-9.000000-2,10.000000-10.000000-2,9.000000-8.000000-3</inkml:trace>
</inkml:ink>
</file>

<file path=ppt/ink/ink227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6:08"/>
    </inkml:context>
    <inkml:brush xml:id="br0">
      <inkml:brushProperty name="width" value="0.0485441870987415" units="cm"/>
      <inkml:brushProperty name="height" value="0.0485441870987415" units="cm"/>
      <inkml:brushProperty name="color" value="#F2395B"/>
      <inkml:brushProperty name="ignorePressure" value="0"/>
    </inkml:brush>
  </inkml:definitions>
  <inkml:trace contextRef="#ctx0" brushRef="#br0">75550.000000 42300.000000 453,'165.000000'51.000000'144,"-18.000000"4.000000"-29 ,-19.000000 3.000000-31,-18.000000 3.000000-30,-7.000000 4.000000-17,6.000000 7.000000-4,7.000000 6.000000-5,6.000000 7.000000-3,4.000000 4.000000-7,4.000000 3.000000-10,3.000000 3.000000-8,3.000000 4.000000-9,3.000000 2.000000-9,3.000000 4.000000-5,3.000000 3.000000-8,4.000000 3.000000-6,-12.000000-8.000000-1,-24.000000-19.000000 4,-26.000000-18.000000 4,-24.000000-19.000000 5,-13.000000-10.000000-4,0.000000 1.000000-13,0.000000-1.000000-12,0.000000 1.000000-13</inkml:trace>
</inkml:ink>
</file>

<file path=ppt/ink/ink22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6:08"/>
    </inkml:context>
    <inkml:brush xml:id="br0">
      <inkml:brushProperty name="width" value="0.0337272770702839" units="cm"/>
      <inkml:brushProperty name="height" value="0.0337272770702839" units="cm"/>
      <inkml:brushProperty name="color" value="#F2395B"/>
      <inkml:brushProperty name="ignorePressure" value="0"/>
    </inkml:brush>
  </inkml:definitions>
  <inkml:trace contextRef="#ctx0" brushRef="#br0">79700.000000 42350.000000 652,'4.000000'-44.000000'9,"10.000000"13.000000"19 ,10.000000 12.000000 18,9.000000 13.000000 18,2.000000 7.000000 3,-2.000000 4.000000-13,-3.000000 3.000000-13,-3.000000 3.000000-14,-2.000000 3.000000-15,0.000000 3.000000-21,0.000000 3.000000-18,0.000000 4.000000-20,-5.000000 1.000000-11,-9.000000 0.000000 0,-10.000000 0.000000-2,-8.000000 0.000000-2</inkml:trace>
</inkml:ink>
</file>

<file path=ppt/ink/ink22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6:08"/>
    </inkml:context>
    <inkml:brush xml:id="br0">
      <inkml:brushProperty name="width" value="0.0235650949180126" units="cm"/>
      <inkml:brushProperty name="height" value="0.0235650949180126" units="cm"/>
      <inkml:brushProperty name="color" value="#F2395B"/>
      <inkml:brushProperty name="ignorePressure" value="0"/>
    </inkml:brush>
  </inkml:definitions>
  <inkml:trace contextRef="#ctx0" brushRef="#br0">79450.000000 42850.000000 933,'68.000000'46.000000'51,"-11.000000"-5.000000"-36 ,-14.000000-7.000000-34,-11.000000-5.000000-36</inkml:trace>
</inkml:ink>
</file>

<file path=ppt/ink/ink22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6:25"/>
    </inkml:context>
    <inkml:brush xml:id="br0">
      <inkml:brushProperty name="width" value="0.0583569891750813" units="cm"/>
      <inkml:brushProperty name="height" value="0.0583569891750813" units="cm"/>
      <inkml:brushProperty name="color" value="#F2395B"/>
      <inkml:brushProperty name="ignorePressure" value="0"/>
    </inkml:brush>
  </inkml:definitions>
  <inkml:trace contextRef="#ctx0" brushRef="#br0">62950.000000 49750.000000 376,'-25.000000'-74.000000'0,"0.000000"4.000000"0 ,0.000000 3.000000 0,0.000000 3.000000 0,3.000000 4.000000 2,6.000000 7.000000 3,7.000000 6.000000 3,6.000000 7.000000 3,7.000000 8.000000 10,10.000000 14.000000 15,10.000000 11.000000 16,9.000000 14.000000 15,4.000000 7.000000 3,1.000000 3.000000-13,-1.000000 3.000000-12,1.000000 4.000000-12,-1.000000 4.000000-7,1.000000 6.000000-3,-1.000000 7.000000-2,1.000000 6.000000-4,-1.000000 4.000000-1,1.000000 4.000000-2,-1.000000 3.000000-1,1.000000 3.000000-1,2.000000 6.000000-1,7.000000 9.000000 0,6.000000 10.000000-2,7.000000 10.000000-1,0.000000 5.000000-1,-2.000000 4.000000 0,-3.000000 3.000000-2,-3.000000 3.000000-1,-1.000000-2.000000-1,4.000000-6.000000-1,3.000000-6.000000 0,3.000000-6.000000-2,-1.000000-7.000000 0,-2.000000-6.000000 0,-3.000000-6.000000-1,-3.000000-6.000000 0,-4.000000-7.000000 0,-3.000000-6.000000 0,-3.000000-6.000000 1,-2.000000-6.000000 0,8.000000-12.000000 1,22.000000-15.000000 0,22.000000-15.000000 0,23.000000-16.000000 0,22.000000-29.000000 0,26.000000-40.000000 1,24.000000-40.000000-1,26.000000-41.000000 1,33.000000-51.000000-7,45.000000-58.000000-12,43.000000-60.000000-13,45.000000-59.000000-12,-15.000000 9.000000-3,-72.000000 78.000000 5,-72.000000 78.000000 6,-71.000000 79.000000 5,-37.000000 41.000000-4,1.000000 7.000000-15,-1.000000 6.000000-15,1.000000 7.000000-14</inkml:trace>
</inkml:ink>
</file>

<file path=ppt/ink/ink2278.xml><?xml version="1.0" encoding="utf-8"?>
<inkml:ink xmlns:inkml="http://www.w3.org/2003/InkML">
  <annotation type="ScanImages2ExtractSignatures">1</annotation>
  <annotation type="ScanImagesWidth">1333788672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6:32"/>
    </inkml:context>
    <inkml:brush xml:id="br0">
      <inkml:brushProperty name="width" value="0.0601834170520306" units="cm"/>
      <inkml:brushProperty name="height" value="0.0601834170520306" units="cm"/>
      <inkml:brushProperty name="color" value="#F2395B"/>
      <inkml:brushProperty name="ignorePressure" value="0"/>
    </inkml:brush>
  </inkml:definitions>
  <inkml:trace contextRef="#ctx0" brushRef="#br0">47550.000000 52750.000000 365,'-22.000000'-41.000000'56,"6.000000"19.000000"9 ,7.000000 19.000000 10,6.000000 19.000000 9,-2.000000 15.000000-2,-9.000000 13.000000-14,-10.000000 12.000000-15,-8.000000 13.000000-13,-4.000000 6.000000-11,3.000000 0.000000-4,3.000000 0.000000-6,4.000000 0.000000-5,1.000000 4.000000-4,0.000000 10.000000-3,0.000000 10.000000-2,0.000000 9.000000-2,-5.000000 10.000000-5,-9.000000 14.000000-7,-10.000000 11.000000-5,-8.000000 14.000000-6,-4.000000 13.000000-3,3.000000 16.000000-2,3.000000 15.000000-1,4.000000 17.000000-1,4.000000 0.000000-3,6.000000-11.000000-3,7.000000-14.000000-3,6.000000-11.000000-4,7.000000-17.000000-2,10.000000-18.000000 0,10.000000-19.000000-1,9.000000-18.000000-1,4.000000-20.000000 1,1.000000-18.000000 3,-1.000000-19.000000 1,1.000000-18.000000 2</inkml:trace>
</inkml:ink>
</file>

<file path=ppt/ink/ink227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8:00"/>
    </inkml:context>
    <inkml:brush xml:id="br0">
      <inkml:brushProperty name="width" value="0.0451385490596294" units="cm"/>
      <inkml:brushProperty name="height" value="0.0451385490596294" units="cm"/>
      <inkml:brushProperty name="color" value="#F2395B"/>
      <inkml:brushProperty name="ignorePressure" value="0"/>
    </inkml:brush>
  </inkml:definitions>
  <inkml:trace contextRef="#ctx0" brushRef="#br0">81200.000000 13700.000000 487,'-107.000000'-2.000000'39,"39.000000"-3.000000"5 ,36.000000-3.000000 5,39.000000-2.000000 5,24.000000 0.000000-1,13.000000 7.000000-6,12.000000 6.000000-7,13.000000 7.000000-6,10.000000 0.000000-5,10.000000-2.000000-4,10.000000-3.000000-3,9.000000-3.000000-3,7.000000-9.000000-3,7.000000-11.000000-2,6.000000-14.000000-3,7.000000-11.000000-2,0.000000-6.000000-3,-2.000000 4.000000-4,-3.000000 3.000000-5,-3.000000 3.000000-4,-10.000000 4.000000-5,-16.000000 7.000000-6,-15.000000 6.000000-6,-15.000000 7.000000-6,-14.000000 7.000000-4,-8.000000 9.000000-2,-10.000000 10.000000-3,-9.000000 10.000000-3,-9.000000 7.000000 0,-5.000000 6.000000 3,-7.000000 7.000000 2,-5.000000 6.000000 2,-6.000000-1.000000 4,-3.000000-5.000000 2,-3.000000-7.000000 4,-2.000000-5.000000 4,-3.000000-6.000000 1,1.000000-3.000000 1,-1.000000-3.000000 1,1.000000-2.000000 0</inkml:trace>
</inkml:ink>
</file>

<file path=ppt/ink/ink2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4:07"/>
    </inkml:context>
    <inkml:brush xml:id="br0">
      <inkml:brushProperty name="width" value="0.0339279435575008" units="cm"/>
      <inkml:brushProperty name="height" value="0.0339279435575008" units="cm"/>
      <inkml:brushProperty name="color" value="#00BFF3"/>
      <inkml:brushProperty name="ignorePressure" value="0"/>
    </inkml:brush>
  </inkml:definitions>
  <inkml:trace contextRef="#ctx0" brushRef="#br0">86100.000000 50900.000000 648,'-40.000000'-22.000000'47,"23.000000"6.000000"-2 ,22.000000 7.000000-3,22.000000 6.000000-4,12.000000 3.000000-2,3.000000 0.000000-5,3.000000 0.000000-3,4.000000 0.000000-4,1.000000 0.000000-4,0.000000 0.000000-4,0.000000 0.000000-4,0.000000 0.000000-3,-2.000000 0.000000-5,-3.000000 0.000000-8,-3.000000 0.000000-6,-2.000000 0.000000-8</inkml:trace>
</inkml:ink>
</file>

<file path=ppt/ink/ink2280.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8:00"/>
    </inkml:context>
    <inkml:brush xml:id="br0">
      <inkml:brushProperty name="width" value="0.0398424156010151" units="cm"/>
      <inkml:brushProperty name="height" value="0.0398424156010151" units="cm"/>
      <inkml:brushProperty name="color" value="#F2395B"/>
      <inkml:brushProperty name="ignorePressure" value="0"/>
    </inkml:brush>
  </inkml:definitions>
  <inkml:trace contextRef="#ctx0" brushRef="#br0">82400.000000 13950.000000 552,'-88.000000'-35.000000'11,"26.000000"32.000000"21 ,24.000000 31.000000 23,26.000000 32.000000 22,12.000000 19.000000 2,0.000000 10.000000-16,0.000000 10.000000-17,0.000000 9.000000-16,0.000000 6.000000-10,0.000000 3.000000-4,0.000000 3.000000-5,0.000000 4.000000-4,-4.000000 2.000000-7,-5.000000 4.000000-9,-7.000000 3.000000-12,-5.000000 3.000000-9,-3.000000-1.000000-8,4.000000-2.000000-6,3.000000-3.000000-6,3.000000-3.000000-6,3.000000-13.000000 0,3.000000-22.000000 5,3.000000-22.000000 6,4.000000-21.000000 5</inkml:trace>
</inkml:ink>
</file>

<file path=ppt/ink/ink228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8:00"/>
    </inkml:context>
    <inkml:brush xml:id="br0">
      <inkml:brushProperty name="width" value="0.0384222082793713" units="cm"/>
      <inkml:brushProperty name="height" value="0.0384222082793713" units="cm"/>
      <inkml:brushProperty name="color" value="#F2395B"/>
      <inkml:brushProperty name="ignorePressure" value="0"/>
    </inkml:brush>
  </inkml:definitions>
  <inkml:trace contextRef="#ctx0" brushRef="#br0">85150.000000 13450.000000 572,'-10.000000'-35.000000'51,"-18.000000"32.000000"6 ,-19.000000 31.000000 6,-18.000000 32.000000 6,-12.000000 18.000000-4,-3.000000 6.000000-15,-3.000000 7.000000-16,-2.000000 6.000000-14,-5.000000 1.000000-10,-2.000000-3.000000-4,-3.000000-3.000000-3,-3.000000-2.000000-6,-1.000000-5.000000-2,4.000000-2.000000-2,3.000000-3.000000-2,3.000000-3.000000-3,4.000000-6.000000 0,7.000000-5.000000 2,6.000000-7.000000 1,7.000000-5.000000 1,18.000000-9.000000 3,31.000000-9.000000 5,32.000000-10.000000 2,31.000000-8.000000 5,21.000000-8.000000 1,14.000000-2.000000-3,11.000000-3.000000-2,14.000000-3.000000-2,3.000000-2.000000-1,-2.000000 0.000000-1,-3.000000 0.000000-2,-3.000000 0.000000 0,7.000000 3.000000-6,19.000000 6.000000-11,19.000000 7.000000-10,19.000000 6.000000-11,-2.000000 3.000000-5,-22.000000 0.000000 2,-22.000000 0.000000 0,-21.000000 0.000000 2,-20.000000-2.000000 3,-15.000000-3.000000 2,-15.000000-3.000000 3,-16.000000-2.000000 3</inkml:trace>
</inkml:ink>
</file>

<file path=ppt/ink/ink2282.xml><?xml version="1.0" encoding="utf-8"?>
<inkml:ink xmlns:inkml="http://www.w3.org/2003/InkML">
  <annotation type="ScanImages2ExtractSignatures">1</annotation>
  <annotation type="ScanImagesWidth">759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8:01"/>
    </inkml:context>
    <inkml:brush xml:id="br0">
      <inkml:brushProperty name="width" value="0.0490338243544102" units="cm"/>
      <inkml:brushProperty name="height" value="0.0490338243544102" units="cm"/>
      <inkml:brushProperty name="color" value="#F2395B"/>
      <inkml:brushProperty name="ignorePressure" value="0"/>
    </inkml:brush>
  </inkml:definitions>
  <inkml:trace contextRef="#ctx0" brushRef="#br0">88200.000000 12800.000000 448,'-5.000000'-46.000000'43,"-9.000000"10.000000"11 ,-10.000000 10.000000 10,-8.000000 9.000000 11,-8.000000 13.000000-1,-2.000000 20.000000-14,-3.000000 18.000000-12,-3.000000 20.000000-13,-1.000000 6.000000-10,4.000000-2.000000-4,3.000000-3.000000-4,3.000000-3.000000-5,4.000000-4.000000-4,7.000000-3.000000-2,6.000000-3.000000-2,7.000000-2.000000-2,2.000000-1.000000-3,1.000000 3.000000-2,-1.000000 3.000000-4,1.000000 4.000000-2,1.000000 1.000000 0,3.000000 0.000000 4,3.000000 0.000000 4,4.000000 0.000000 4,-1.000000 4.000000 2,-3.000000 10.000000-1,-3.000000 10.000000 1,-2.000000 9.000000-1,-5.000000 2.000000 0,-2.000000-2.000000-1,-3.000000-3.000000 0,-3.000000-3.000000-1,-1.000000 1.000000 0,4.000000 6.000000 0,3.000000 7.000000-1,3.000000 6.000000-1,-1.000000-2.000000 0,-2.000000-9.000000-3,-3.000000-10.000000-3,-3.000000-8.000000-2,-1.000000-9.000000-6,4.000000-6.000000-10,3.000000-6.000000-10,3.000000-6.000000-10,12.000000-21.000000-7,22.000000-34.000000-8,22.000000-35.000000-5,23.000000-33.000000-7,6.000000-18.000000 3,-5.000000 0.000000 12,-7.000000 0.000000 12,-5.000000 0.000000 11,-3.000000 0.000000 9,4.000000 0.000000 5,3.000000 0.000000 6,3.000000 0.000000 5,-1.000000 3.000000 3,-2.000000 6.000000 1,-3.000000 7.000000 1,-3.000000 6.000000 2,-4.000000 6.000000 1,-3.000000 6.000000 1,-3.000000 7.000000 3,-2.000000 6.000000 2,-5.000000 6.000000 2,-2.000000 6.000000 1,-3.000000 7.000000 2,-3.000000 6.000000 1,-6.000000 9.000000 7,-5.000000 13.000000 13,-7.000000 12.000000 11,-5.000000 13.000000 13,-6.000000 10.000000 3,-3.000000 10.000000-7,-3.000000 10.000000-6,-2.000000 9.000000-7,-5.000000 9.000000-4,-2.000000 9.000000-5,-3.000000 10.000000-3,-3.000000 10.000000-3,1.000000-1.000000-4,6.000000-9.000000-3,7.000000-10.000000-3,6.000000-8.000000-2,4.000000-9.000000-2,4.000000-6.000000 0,3.000000-6.000000 1,3.000000-6.000000 0,6.000000-7.000000-5,9.000000-6.000000-9,10.000000-6.000000-10,10.000000-6.000000-10,7.000000-12.000000-3,6.000000-15.000000 0,7.000000-15.000000 2,6.000000-16.000000 2,3.000000-12.000000-1,0.000000-5.000000-2,0.000000-7.000000-2,0.000000-5.000000-2,-4.000000-3.000000 1,-5.000000 4.000000 2,-7.000000 3.000000 5,-5.000000 3.000000 3,-11.000000 4.000000 3,-11.000000 7.000000 4,-14.000000 6.000000 4,-11.000000 7.000000 3,-11.000000 4.000000 4,-5.000000 3.000000 1,-7.000000 3.000000 3,-5.000000 4.000000 2,-9.000000 2.000000 2,-9.000000 4.000000 2,-10.000000 3.000000 2,-8.000000 3.000000 0,-4.000000 6.000000 2,3.000000 9.000000 1,3.000000 10.000000-1,4.000000 10.000000 1,2.000000 2.000000 0,4.000000-3.000000-2,3.000000-3.000000 0,3.000000-2.000000-2,14.000000-3.000000-7,25.000000 1.000000-10,25.000000-1.000000-12,25.000000 1.000000-12,17.000000-6.000000-4,9.000000-8.000000 1,10.000000-10.000000 2,10.000000-9.000000 2,2.000000-4.000000 3,-3.000000 4.000000 5,-3.000000 3.000000 5,-2.000000 3.000000 5,-8.000000 3.000000 3,-8.000000 3.000000 4,-10.000000 3.000000 4,-9.000000 4.000000 3,-10.000000 4.000000 4,-9.000000 6.000000 8,-10.000000 7.000000 6,-8.000000 6.000000 7,-8.000000 6.000000 4,-2.000000 6.000000 1,-3.000000 7.000000 0,-3.000000 6.000000 2,-6.000000 3.000000-1,-5.000000 0.000000-2,-7.000000 0.000000-1,-5.000000 0.000000-2,-3.000000 0.000000-3,4.000000 0.000000-3,3.000000 0.000000-2,3.000000 0.000000-3,3.000000 0.000000-2,3.000000 0.000000-3,3.000000 0.000000-2,4.000000 0.000000-2,5.000000 0.000000-3,10.000000 0.000000-4,10.000000 0.000000-2,9.000000 0.000000-4,7.000000-5.000000-3,7.000000-9.000000-3,6.000000-10.000000-5,7.000000-8.000000-3,4.000000-9.000000-2,3.000000-6.000000 1,3.000000-6.000000 0,4.000000-6.000000 2,-1.000000-9.000000-1,-3.000000-8.000000-2,-3.000000-10.000000-2,-2.000000-9.000000-1,-8.000000-10.000000 0,-8.000000-9.000000 2,-10.000000-10.000000 4,-9.000000-8.000000 2,-9.000000-3.000000 2,-5.000000 7.000000 3,-7.000000 6.000000 2,-5.000000 7.000000 2,-11.000000 5.000000 2,-11.000000 7.000000 0,-14.000000 6.000000 1,-11.000000 7.000000 2,-7.000000 4.000000 0,0.000000 3.000000 0,0.000000 3.000000 1,0.000000 4.000000 0,1.000000 4.000000-3,4.000000 6.000000-7,3.000000 7.000000-7,3.000000 6.000000-7,3.000000 3.000000-4,3.000000 0.000000-3,3.000000 0.000000-3,4.000000 0.000000-2</inkml:trace>
</inkml:ink>
</file>

<file path=ppt/ink/ink2283.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8:02"/>
    </inkml:context>
    <inkml:brush xml:id="br0">
      <inkml:brushProperty name="width" value="0.0376997664570808" units="cm"/>
      <inkml:brushProperty name="height" value="0.0376997664570808" units="cm"/>
      <inkml:brushProperty name="color" value="#F2395B"/>
      <inkml:brushProperty name="ignorePressure" value="0"/>
    </inkml:brush>
  </inkml:definitions>
  <inkml:trace contextRef="#ctx0" brushRef="#br0">91500.000000 12650.000000 583,'-22.000000'-19.000000'56,"6.000000"13.000000"1 ,7.000000 12.000000 0,6.000000 13.000000 1,6.000000 7.000000-4,6.000000 4.000000-8,7.000000 3.000000-8,6.000000 3.000000-8,4.000000-5.000000-11,4.000000-12.000000-18,3.000000-13.000000-15,3.000000-12.000000-16,-2.000000-10.000000-7,-6.000000-6.000000 3,-6.000000-6.000000 3,-6.000000-6.000000 3,-6.000000-2.000000 3,-2.000000 3.000000 3,-3.000000 3.000000 2,-3.000000 4.000000 2,-6.000000 4.000000 3,-5.000000 6.000000 2,-7.000000 7.000000 3,-5.000000 6.000000 2,-4.000000 7.000000-1,0.000000 10.000000-7,0.000000 10.000000-5,0.000000 9.000000-7,4.000000 2.000000-2,10.000000-2.000000 2,10.000000-3.000000 2,9.000000-3.000000 1</inkml:trace>
</inkml:ink>
</file>

<file path=ppt/ink/ink228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8:02"/>
    </inkml:context>
    <inkml:brush xml:id="br0">
      <inkml:brushProperty name="width" value="0.0454770401120186" units="cm"/>
      <inkml:brushProperty name="height" value="0.0454770401120186" units="cm"/>
      <inkml:brushProperty name="color" value="#F2395B"/>
      <inkml:brushProperty name="ignorePressure" value="0"/>
    </inkml:brush>
  </inkml:definitions>
  <inkml:trace contextRef="#ctx0" brushRef="#br0">92950.000000 13000.000000 483,'-72.000000'26.000000'102,"6.000000"4.000000"-21 ,7.000000 3.000000-19,6.000000 3.000000-20,3.000000 6.000000-11,0.000000 9.000000-2,0.000000 10.000000-3,0.000000 10.000000-2,0.000000 5.000000-2,0.000000 4.000000-3,0.000000 3.000000-3,0.000000 3.000000-3,3.000000-4.000000-2,6.000000-8.000000-2,7.000000-10.000000-3,6.000000-9.000000-2,9.000000-2.000000-1,13.000000 6.000000 1,12.000000 7.000000 2,13.000000 6.000000 0,15.000000-4.000000-6,19.000000-11.000000-10,19.000000-14.000000-11,19.000000-11.000000-11,13.000000-11.000000-8,10.000000-5.000000-6,10.000000-7.000000-5,9.000000-5.000000-6,-7.000000-6.000000-1,-21.000000-3.000000 1,-22.000000-3.000000 3,-22.000000-2.000000 2</inkml:trace>
</inkml:ink>
</file>

<file path=ppt/ink/ink22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8:03"/>
    </inkml:context>
    <inkml:brush xml:id="br0">
      <inkml:brushProperty name="width" value="0.0337814390659332" units="cm"/>
      <inkml:brushProperty name="height" value="0.0337814390659332" units="cm"/>
      <inkml:brushProperty name="color" value="#F2395B"/>
      <inkml:brushProperty name="ignorePressure" value="0"/>
    </inkml:brush>
  </inkml:definitions>
  <inkml:trace contextRef="#ctx0" brushRef="#br0">96900.000000 12800.000000 651,'271.000000'0.000000'118,"-55.000000"0.000000"-25 ,-57.000000 0.000000-25,-55.000000 0.000000-26,-34.000000 0.000000-21,-9.000000 0.000000-15,-10.000000 0.000000-15,-8.000000 0.000000-15,-8.000000-5.000000-13,-2.000000-9.000000-11,-3.000000-10.000000-11,-3.000000-8.000000-11,-7.000000-4.000000 2,-9.000000 3.000000 13,-10.000000 3.000000 13,-8.000000 4.000000 14</inkml:trace>
</inkml:ink>
</file>

<file path=ppt/ink/ink2286.xml><?xml version="1.0" encoding="utf-8"?>
<inkml:ink xmlns:inkml="http://www.w3.org/2003/InkML">
  <annotation type="ScanImages2ExtractSignatures">1</annotation>
  <annotation type="ScanImagesWidth">487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8:05"/>
    </inkml:context>
    <inkml:brush xml:id="br0">
      <inkml:brushProperty name="width" value="0.0490575358271599" units="cm"/>
      <inkml:brushProperty name="height" value="0.0490575358271599" units="cm"/>
      <inkml:brushProperty name="color" value="#F2395B"/>
      <inkml:brushProperty name="ignorePressure" value="0"/>
    </inkml:brush>
  </inkml:definitions>
  <inkml:trace contextRef="#ctx0" brushRef="#br0">97750.000000 12200.000000 448,'-27.000000'-24.000000'1,"-3.000000"4.000000"2 ,-3.000000 3.000000 2,-2.000000 3.000000 3,0.000000 7.000000 4,7.000000 14.000000 6,6.000000 11.000000 8,7.000000 14.000000 6,4.000000 8.000000 3,3.000000 7.000000-3,3.000000 6.000000-2,4.000000 7.000000-3,-3.000000 5.000000-2,-5.000000 7.000000-1,-7.000000 6.000000-3,-5.000000 7.000000-1,-6.000000 7.000000-1,-3.000000 9.000000 1,-3.000000 10.000000 1,-2.000000 10.000000 1,-5.000000 5.000000-2,-2.000000 4.000000-2,-3.000000 3.000000-4,-3.000000 3.000000-4,1.000000-5.000000-1,6.000000-12.000000-1,7.000000-13.000000-1,6.000000-12.000000 0,10.000000-15.000000-3,17.000000-15.000000-4,15.000000-15.000000-3,16.000000-16.000000-4,20.000000-29.000000-4,25.000000-40.000000-4,25.000000-40.000000-5,25.000000-41.000000-5,17.000000-29.000000-3,9.000000-15.000000-4,10.000000-15.000000-3,10.000000-16.000000-3,2.000000-7.000000 1,-3.000000 4.000000 3,-3.000000 3.000000 5,-2.000000 3.000000 4,-14.000000 10.000000 3,-21.000000 20.000000 4,-22.000000 18.000000 4,-22.000000 20.000000 2,-19.000000 16.000000 6,-16.000000 16.000000 5,-15.000000 15.000000 5,-15.000000 17.000000 7,-17.000000 16.000000 8,-15.000000 19.000000 13,-15.000000 19.000000 11,-16.000000 19.000000 13,-5.000000 15.000000 2,6.000000 13.000000-10,7.000000 12.000000-8,6.000000 13.000000-9,6.000000 6.000000-7,6.000000 0.000000-2,7.000000 0.000000-3,6.000000 0.000000-3,7.000000-2.000000-2,10.000000-3.000000-4,10.000000-3.000000-2,9.000000-2.000000-3,9.000000-3.000000-2,9.000000 1.000000-3,10.000000-1.000000-2,10.000000 1.000000-1,2.000000 1.000000-3,-3.000000 3.000000 1,-3.000000 3.000000-2,-2.000000 4.000000-1,-8.000000 1.000000 0,-8.000000 0.000000 1,-10.000000 0.000000 1,-9.000000 0.000000 0,-7.000000-2.000000 2,-3.000000-3.000000 3,-3.000000-3.000000 2,-2.000000-2.000000 3,-5.000000-5.000000 0,-2.000000-2.000000 1,-3.000000-3.000000 0,-3.000000-3.000000 0,-7.000000-4.000000 0,-9.000000-3.000000-2,-10.000000-3.000000 0,-8.000000-2.000000-2,-9.000000-3.000000 0,-6.000000 1.000000 1,-6.000000-1.000000 0,-6.000000 1.000000 1,-9.000000-4.000000-4,-8.000000-6.000000-9,-10.000000-6.000000-9,-9.000000-6.000000-9,-4.000000-7.000000-5,4.000000-6.000000-1,3.000000-6.000000 0,3.000000-6.000000-2,4.000000-10.000000 2,7.000000-12.000000 4,6.000000-13.000000 4,7.000000-12.000000 3,8.000000-9.000000 2,14.000000-2.000000 0,11.000000-3.000000-2,14.000000-3.000000 0,11.000000-1.000000 0,14.000000 4.000000 4,11.000000 3.000000 3,14.000000 3.000000 3,10.000000 3.000000 2,9.000000 3.000000 1,10.000000 3.000000 1,10.000000 4.000000 2,-1.000000 7.000000 2,-9.000000 13.000000 6,-10.000000 12.000000 5,-8.000000 13.000000 5,-12.000000 13.000000 7,-12.000000 17.000000 5,-13.000000 15.000000 7,-12.000000 16.000000 5,-15.000000 9.000000 1,-15.000000 3.000000-7,-15.000000 3.000000-6,-16.000000 4.000000-7,-7.000000-1.000000-4,4.000000-3.000000-1,3.000000-3.000000-3,3.000000-2.000000-3,3.000000-5.000000-1,3.000000-2.000000-3,3.000000-3.000000-3,4.000000-3.000000-2,11.000000-12.000000-2,23.000000-18.000000-1,22.000000-19.000000-1,22.000000-18.000000-2,24.000000-21.000000-2,29.000000-22.000000-4,28.000000-22.000000-4,28.000000-21.000000-3,17.000000-17.000000-3,6.000000-8.000000-1,7.000000-10.000000-2,6.000000-9.000000-1,1.000000-4.000000 1,-3.000000 4.000000 3,-3.000000 3.000000 2,-2.000000 3.000000 3,-9.000000 7.000000 3,-12.000000 14.000000 2,-13.000000 11.000000 4,-12.000000 14.000000 3,-15.000000 10.000000 3,-15.000000 9.000000 5,-15.000000 10.000000 4,-16.000000 10.000000 4,-18.000000 8.000000 10,-18.000000 10.000000 15,-19.000000 10.000000 16,-18.000000 9.000000 15,-12.000000 10.000000 3,-3.000000 14.000000-11,-3.000000 11.000000-10,-2.000000 14.000000-10,2.000000 5.000000-8,9.000000 1.000000-3,10.000000-1.000000-4,10.000000 1.000000-3,8.000000-1.000000-4,10.000000 1.000000-3,10.000000-1.000000-2,9.000000 1.000000-4,9.000000 1.000000-1,9.000000 3.000000-3,10.000000 3.000000-1,10.000000 4.000000-2,5.000000 1.000000-1,4.000000 0.000000 0,3.000000 0.000000 1,3.000000 0.000000-1,-2.000000 3.000000 0,-6.000000 6.000000 0,-6.000000 7.000000-1,-6.000000 6.000000 0,-10.000000 1.000000 1,-12.000000-3.000000 5,-13.000000-3.000000 3,-12.000000-2.000000 4,-9.000000-3.000000 4,-2.000000 1.000000 1,-3.000000-1.000000 2,-3.000000 1.000000 3,-2.000000-3.000000-1,0.000000-2.000000-1,0.000000-3.000000-1,0.000000-3.000000-2,0.000000-2.000000 0,0.000000 0.000000-2,0.000000 0.000000-1,0.000000 0.000000-1,-5.000000-2.000000-1,-9.000000-3.000000-4,-10.000000-3.000000-4,-8.000000-2.000000-2,-9.000000-3.000000-5,-6.000000 1.000000-4,-6.000000-1.000000-6,-6.000000 1.000000-5,-6.000000-4.000000-1,-2.000000-6.000000 2,-3.000000-6.000000 3,-3.000000-6.000000 1,-2.000000-7.000000 0,0.000000-6.000000-4,0.000000-6.000000-3,0.000000-6.000000-4,3.000000-12.000000-1,6.000000-15.000000 3,7.000000-15.000000 1,6.000000-16.000000 3,7.000000-12.000000 1,10.000000-5.000000-1,10.000000-7.000000-1,9.000000-5.000000 0,9.000000-1.000000 3,9.000000 6.000000 6,10.000000 7.000000 6,10.000000 6.000000 8,4.000000 9.000000 2,0.000000 13.000000 2,0.000000 12.000000 1,0.000000 13.000000 1,0.000000 7.000000 2,0.000000 4.000000 6,0.000000 3.000000 6,0.000000 3.000000 4,-2.000000 7.000000 4,-3.000000 14.000000 0,-3.000000 11.000000 2,-2.000000 14.000000 0,-9.000000 10.000000-2,-12.000000 9.000000-8,-13.000000 10.000000-7,-12.000000 10.000000-6,-10.000000 5.000000-6,-6.000000 4.000000-2,-6.000000 3.000000-3,-6.000000 3.000000-3,-4.000000-2.000000-1,1.000000-6.000000-1,-1.000000-6.000000 1,1.000000-6.000000-1,2.000000-7.000000 1,7.000000-6.000000 2,6.000000-6.000000 2,7.000000-6.000000 3,16.000000-13.000000-1,29.000000-19.000000-3,28.000000-18.000000-2,28.000000-19.000000-4,18.000000-16.000000-3,10.000000-12.000000-5,10.000000-13.000000-6,9.000000-12.000000-4,-5.000000 1.000000-5,-19.000000 16.000000-3,-18.000000 15.000000-4,-19.000000 17.000000-2</inkml:trace>
</inkml:ink>
</file>

<file path=ppt/ink/ink2287.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8:06"/>
    </inkml:context>
    <inkml:brush xml:id="br0">
      <inkml:brushProperty name="width" value="0.038530956953764" units="cm"/>
      <inkml:brushProperty name="height" value="0.038530956953764" units="cm"/>
      <inkml:brushProperty name="color" value="#F2395B"/>
      <inkml:brushProperty name="ignorePressure" value="0"/>
    </inkml:brush>
  </inkml:definitions>
  <inkml:trace contextRef="#ctx0" brushRef="#br0">102350.000000 12600.000000 570,'12.000000'45.000000'8,"26.000000"-9.000000"14 ,24.000000-10.000000 16,26.000000-8.000000 14,10.000000-8.000000 3,-3.000000-2.000000-10,-3.000000-3.000000-10,-2.000000-3.000000-9,-5.000000-2.000000-5,-2.000000 0.000000-2,-3.000000 0.000000-1,-3.000000 0.000000-2,-6.000000 1.000000-3,-5.000000 4.000000-7,-7.000000 3.000000-7,-5.000000 3.000000-6,-9.000000 6.000000-2,-9.000000 9.000000 2,-10.000000 10.000000 4,-8.000000 10.000000 3,-14.000000 4.000000 2,-15.000000 0.000000 3,-15.000000 0.000000 2,-16.000000 0.000000 2,-12.000000 1.000000 2,-5.000000 4.000000-1,-7.000000 3.000000-1,-5.000000 3.000000 0,-6.000000 1.000000-1,-3.000000 1.000000-3,-3.000000-1.000000-2,-2.000000 1.000000-2,-1.000000-1.000000-3,3.000000 1.000000-1,3.000000-1.000000-3,4.000000 1.000000-2,5.000000-6.000000-1,10.000000-8.000000 0,10.000000-10.000000-1,9.000000-9.000000 1,7.000000-15.000000-3,7.000000-18.000000-6,6.000000-19.000000-6,7.000000-18.000000-6,11.000000-20.000000-4,20.000000-18.000000-3,18.000000-19.000000-1,20.000000-18.000000-2,13.000000-14.000000 0,9.000000-5.000000 3,10.000000-7.000000 4,10.000000-5.000000 2,0.000000-1.000000 3,-5.000000 6.000000 4,-7.000000 7.000000 4,-5.000000 6.000000 3,-9.000000 9.000000 4,-9.000000 13.000000 4,-10.000000 12.000000 3,-8.000000 13.000000 4,-8.000000 10.000000 4,-2.000000 10.000000 6,-3.000000 10.000000 4,-3.000000 9.000000 4,-9.000000 15.000000 9,-11.000000 22.000000 12,-14.000000 22.000000 11,-11.000000 23.000000 11,-12.000000 16.000000 1,-9.000000 13.000000-10,-10.000000 12.000000-10,-8.000000 13.000000-10,-12.000000 7.000000-4,-12.000000 4.000000 0,-13.000000 3.000000 2,-12.000000 3.000000 1,-5.000000 1.000000-3,3.000000 1.000000-8,3.000000-1.000000-8,4.000000 1.000000-8,5.000000-6.000000-7,10.000000-8.000000-11,10.000000-10.000000-8,9.000000-9.000000-9,15.000000-12.000000-8,22.000000-11.000000-5,22.000000-14.000000-6,23.000000-11.000000-5,11.000000-14.000000 0,4.000000-11.000000 6,3.000000-14.000000 7,3.000000-11.000000 6</inkml:trace>
</inkml:ink>
</file>

<file path=ppt/ink/ink2288.xml><?xml version="1.0" encoding="utf-8"?>
<inkml:ink xmlns:inkml="http://www.w3.org/2003/InkML">
  <annotation type="ScanImages2ExtractSignatures">1</annotation>
  <annotation type="ScanImagesWidth">-670824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8:06"/>
    </inkml:context>
    <inkml:brush xml:id="br0">
      <inkml:brushProperty name="width" value="0.0386197045445442" units="cm"/>
      <inkml:brushProperty name="height" value="0.0386197045445442" units="cm"/>
      <inkml:brushProperty name="color" value="#F2395B"/>
      <inkml:brushProperty name="ignorePressure" value="0"/>
    </inkml:brush>
  </inkml:definitions>
  <inkml:trace contextRef="#ctx0" brushRef="#br0">103550.000000 13050.000000 569,'65.000000'48.000000'44,"-18.000000"-3.000000"-4 ,-19.000000-3.000000-5,-18.000000-2.000000-4,-12.000000-5.000000-1,-3.000000-2.000000 1,-3.000000-3.000000 0,-2.000000-3.000000 2,-1.000000-1.000000-2,3.000000 4.000000-3,3.000000 3.000000-3,4.000000 3.000000-4,4.000000-1.000000-3,6.000000-2.000000-4,7.000000-3.000000-4,6.000000-3.000000-3,4.000000-2.000000-5,4.000000 0.000000-6,3.000000 0.000000-4,3.000000 0.000000-6,1.000000-2.000000-6,1.000000-3.000000-11,-1.000000-3.000000-9,1.000000-2.000000-9,-4.000000-9.000000-4,-6.000000-12.000000 4,-6.000000-13.000000 2,-6.000000-12.000000 2,-4.000000-5.000000 5,1.000000 3.000000 4,-1.000000 3.000000 4,1.000000 4.000000 5</inkml:trace>
</inkml:ink>
</file>

<file path=ppt/ink/ink2289.xml><?xml version="1.0" encoding="utf-8"?>
<inkml:ink xmlns:inkml="http://www.w3.org/2003/InkML">
  <annotation type="ScanImages2ExtractSignatures">1</annotation>
  <annotation type="ScanImagesWidth">689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8:07"/>
    </inkml:context>
    <inkml:brush xml:id="br0">
      <inkml:brushProperty name="width" value="0.0489310845732689" units="cm"/>
      <inkml:brushProperty name="height" value="0.0489310845732689" units="cm"/>
      <inkml:brushProperty name="color" value="#F2395B"/>
      <inkml:brushProperty name="ignorePressure" value="0"/>
    </inkml:brush>
  </inkml:definitions>
  <inkml:trace contextRef="#ctx0" brushRef="#br0">104600.000000 11900.000000 449,'-19.000000'-69.000000'39,"13.000000"13.000000"-8 ,12.000000 12.000000-7,13.000000 13.000000-8,10.000000 9.000000 0,10.000000 6.000000 5,10.000000 7.000000 6,9.000000 6.000000 5,7.000000 3.000000 2,7.000000 0.000000-5,6.000000 0.000000-3,7.000000 0.000000-4,2.000000 0.000000-5,1.000000 0.000000-6,-1.000000 0.000000-5,1.000000 0.000000-5,-6.000000 0.000000-4,-8.000000 0.000000 0,-10.000000 0.000000-1,-9.000000 0.000000 0,-13.000000-5.000000-8,-16.000000-9.000000-14,-15.000000-10.000000-15,-15.000000-8.000000-15,-12.000000-11.000000-1,-6.000000-8.000000 10,-6.000000-10.000000 12,-6.000000-9.000000 12,-4.000000-2.000000 7,1.000000 6.000000 6,-1.000000 7.000000 6,1.000000 6.000000 4,1.000000 6.000000 6,3.000000 6.000000 3,3.000000 7.000000 3,4.000000 6.000000 4,2.000000 10.000000 6,4.000000 17.000000 6,3.000000 15.000000 8,3.000000 16.000000 7,3.000000 15.000000 2,3.000000 16.000000-4,3.000000 15.000000-4,4.000000 17.000000-3,1.000000 11.000000-3,0.000000 10.000000-3,0.000000 10.000000-2,0.000000 9.000000-3,-4.000000 4.000000-1,-5.000000 1.000000-4,-7.000000-1.000000-3,-5.000000 1.000000-2,-6.000000-3.000000-3,-3.000000-2.000000-1,-3.000000-3.000000-2,-2.000000-3.000000-1,-3.000000-7.000000-4,1.000000-9.000000-3,-1.000000-10.000000-6,1.000000-8.000000-3,-3.000000-14.000000-6,-2.000000-15.000000-6,-3.000000-15.000000-5,-3.000000-16.000000-5,-1.000000-15.000000-2,4.000000-11.000000 4,3.000000-14.000000 3,3.000000-11.000000 3,-1.000000-12.000000 1,-2.000000-9.000000-1,-3.000000-10.000000-3,-3.000000-8.000000-2,1.000000-4.000000 1,6.000000 3.000000 7,7.000000 3.000000 6,6.000000 4.000000 5,7.000000-1.000000 5,10.000000-3.000000 3,10.000000-3.000000 4,9.000000-2.000000 3,15.000000-5.000000 2,22.000000-2.000000 1,22.000000-3.000000 0,23.000000-3.000000 0,13.000000-4.000000 1,6.000000-3.000000 1,7.000000-3.000000 2,6.000000-2.000000 0,3.000000 2.000000 1,0.000000 9.000000-3,0.000000 10.000000-3,0.000000 10.000000-2,-7.000000 10.000000-1,-11.000000 13.000000 0,-14.000000 12.000000 2,-11.000000 13.000000 0,-11.000000 9.000000 1,-5.000000 6.000000 0,-7.000000 7.000000 2,-5.000000 6.000000 0,-8.000000 4.000000 0,-5.000000 4.000000 1,-7.000000 3.000000-2,-5.000000 3.000000 1,-8.000000 4.000000 0,-5.000000 7.000000 3,-7.000000 6.000000 1,-5.000000 7.000000 3,-4.000000 0.000000 0,0.000000-2.000000-3,0.000000-3.000000-3,0.000000-3.000000-3,-4.000000-1.000000-1,-5.000000 4.000000-1,-7.000000 3.000000-1,-5.000000 3.000000 0,-6.000000-4.000000-5,-3.000000-8.000000-7,-3.000000-10.000000-9,-2.000000-9.000000-7,2.000000-18.000000-8,9.000000-24.000000-6,10.000000-26.000000-6,10.000000-24.000000-7,8.000000-21.000000 0,10.000000-16.000000 7,10.000000-15.000000 6,9.000000-15.000000 8,1.000000-6.000000 4,-6.000000 7.000000 3,-6.000000 6.000000 3,-6.000000 7.000000 3,-6.000000 8.000000 3,-2.000000 14.000000 3,-3.000000 11.000000 3,-3.000000 14.000000 4,-7.000000 18.000000 11,-9.000000 25.000000 21,-10.000000 25.000000 19,-8.000000 25.000000 21,-9.000000 23.000000 5,-6.000000 22.000000-10,-6.000000 22.000000-11,-6.000000 23.000000-10,-2.000000 10.000000-8,3.000000 0.000000-6,3.000000 0.000000-5,4.000000 0.000000-7,5.000000-7.000000-4,10.000000-11.000000-4,10.000000-14.000000-4,9.000000-11.000000-4,7.000000-9.000000-3,7.000000-3.000000-3,6.000000-3.000000-3,7.000000-2.000000-3,5.000000-8.000000-2,7.000000-8.000000-3,6.000000-10.000000-3,7.000000-9.000000-3,2.000000-7.000000-1,1.000000-3.000000 1,-1.000000-3.000000 2,1.000000-2.000000 0,-15.000000 3.000000-1,-28.000000 14.000000-6,-28.000000 11.000000-4,-27.000000 14.000000-5,-19.000000 3.000000 1,-5.000000-2.000000 7,-7.000000-3.000000 8,-5.000000-3.000000 6,-3.000000-2.000000 5,4.000000 0.000000 2,3.000000 0.000000 3,3.000000 0.000000 2,3.000000-2.000000 5,3.000000-3.000000 7,3.000000-3.000000 7,4.000000-2.000000 8,5.000000-6.000000 5,10.000000-6.000000 1,10.000000-6.000000 3,9.000000-6.000000 2,18.000000 1.000000 1,29.000000 9.000000 0,28.000000 10.000000 0,28.000000 10.000000 0,26.000000-3.000000-3,26.000000-11.000000-3,24.000000-14.000000-3,26.000000-11.000000-5,19.000000-7.000000-4,17.000000 0.000000-8,15.000000 0.000000-6,16.000000 0.000000-7,5.000000-2.000000-8,-2.000000-3.000000-6,-3.000000-3.000000-6,-3.000000-2.000000-8,-13.000000 0.000000-3,-22.000000 7.000000-1,-22.000000 6.000000-1,-21.000000 7.000000 0,-26.000000 2.000000 1,-28.000000 1.000000 2,-28.000000-1.000000 3,-27.000000 1.000000 2,-17.000000 1.000000 1,-3.000000 3.000000-4,-3.000000 3.000000-3,-2.000000 4.000000-3</inkml:trace>
</inkml:ink>
</file>

<file path=ppt/ink/ink229.xml><?xml version="1.0" encoding="utf-8"?>
<inkml:ink xmlns:inkml="http://www.w3.org/2003/InkML">
  <annotation type="ScanImages2ExtractSignatures">1</annotation>
  <annotation type="ScanImagesWidth">3145760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4:07"/>
    </inkml:context>
    <inkml:brush xml:id="br0">
      <inkml:brushProperty name="width" value="0.0482953786849976" units="cm"/>
      <inkml:brushProperty name="height" value="0.0482953786849976" units="cm"/>
      <inkml:brushProperty name="color" value="#00BFF3"/>
      <inkml:brushProperty name="ignorePressure" value="0"/>
    </inkml:brush>
  </inkml:definitions>
  <inkml:trace contextRef="#ctx0" brushRef="#br0">86250.000000 50100.000000 455,'-24.000000'-24.000000'1,"4.000000"4.000000"2 ,3.000000 3.000000 2,3.000000 3.000000 1,1.000000 6.000000 9,1.000000 9.000000 13,-1.000000 10.000000 14,1.000000 10.000000 14,-1.000000 10.000000 2,1.000000 13.000000-8,-1.000000 12.000000-8,1.000000 13.000000-10,1.000000 7.000000-4,3.000000 4.000000-2,3.000000 3.000000-3,4.000000 3.000000-2,1.000000-1.000000-2,0.000000-2.000000-3,0.000000-3.000000-3,0.000000-3.000000-3,1.000000-4.000000-1,4.000000-3.000000 0,3.000000-3.000000 1,3.000000-2.000000 0,4.000000-5.000000-1,7.000000-2.000000-5,6.000000-3.000000-5,7.000000-3.000000-4,2.000000-2.000000-4,1.000000 0.000000-2,-1.000000 0.000000-3,1.000000 0.000000-3,-3.000000-2.000000-1,-2.000000-3.000000 2,-3.000000-3.000000 2,-3.000000-2.000000 2,-2.000000-1.000000 1,0.000000 3.000000 2,0.000000 3.000000 1,0.000000 4.000000 1,-2.000000-1.000000 2,-3.000000-3.000000 2,-3.000000-3.000000 1,-2.000000-2.000000 2,-3.000000-3.000000 2,1.000000 1.000000 1,-1.000000-1.000000 2,1.000000 1.000000 1,-6.000000-1.000000 0,-8.000000 1.000000-1,-10.000000-1.000000-1,-9.000000 1.000000-2,-10.000000 1.000000-1,-9.000000 3.000000-1,-10.000000 3.000000-3,-8.000000 4.000000-2,-11.000000 2.000000-2,-8.000000 4.000000-3,-10.000000 3.000000-5,-9.000000 3.000000-2,-7.000000-1.000000-4,-3.000000-2.000000-5,-3.000000-3.000000-3,-2.000000-3.000000-5,2.000000-6.000000-2,9.000000-5.000000-2,10.000000-7.000000-2,10.000000-5.000000-1,10.000000-8.000000 1,13.000000-5.000000 5,12.000000-7.000000 4,13.000000-5.000000 5</inkml:trace>
</inkml:ink>
</file>

<file path=ppt/ink/ink229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59:58"/>
    </inkml:context>
    <inkml:brush xml:id="br0">
      <inkml:brushProperty name="width" value="0.0364420935511589" units="cm"/>
      <inkml:brushProperty name="height" value="0.0364420935511589" units="cm"/>
      <inkml:brushProperty name="color" value="#00BFF3"/>
      <inkml:brushProperty name="ignorePressure" value="0"/>
    </inkml:brush>
  </inkml:definitions>
  <inkml:trace contextRef="#ctx0" brushRef="#br0">31450.000000 34500.000000 603,'-50.000000'-11.000000'38,"0.000000"28.000000"4 ,0.000000 28.000000 3,0.000000 29.000000 2,4.000000 11.000000 0,10.000000-2.000000-7,10.000000-3.000000-7,9.000000-3.000000-5,2.000000 2.000000-6,-2.000000 10.000000-4,-3.000000 10.000000-3,-3.000000 9.000000-5,1.000000 1.000000-3,6.000000-6.000000-3,7.000000-6.000000-4,6.000000-6.000000-2,4.000000-4.000000-4,4.000000 1.000000-3,3.000000-1.000000-2,3.000000 1.000000-4,3.000000-6.000000-1,3.000000-8.000000-4,3.000000-10.000000-2,4.000000-9.000000-3,5.000000-12.000000-1,10.000000-11.000000 2,10.000000-14.000000 1,9.000000-11.000000 1,-2.000000-11.000000 2,-12.000000-5.000000 1,-13.000000-7.000000 2,-12.000000-5.000000 1,-5.000000-6.000000-2,3.000000-3.000000-8,3.000000-3.000000-7,4.000000-2.000000-7</inkml:trace>
</inkml:ink>
</file>

<file path=ppt/ink/ink2291.xml><?xml version="1.0" encoding="utf-8"?>
<inkml:ink xmlns:inkml="http://www.w3.org/2003/InkML">
  <annotation type="ScanImages2ExtractSignatures">1</annotation>
  <annotation type="ScanImagesWidth">571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0:00"/>
    </inkml:context>
    <inkml:brush xml:id="br0">
      <inkml:brushProperty name="width" value="0.042977511882782" units="cm"/>
      <inkml:brushProperty name="height" value="0.042977511882782" units="cm"/>
      <inkml:brushProperty name="color" value="#00BFF3"/>
      <inkml:brushProperty name="ignorePressure" value="0"/>
    </inkml:brush>
  </inkml:definitions>
  <inkml:trace contextRef="#ctx0" brushRef="#br0">32450.000000 33900.000000 511,'-24.000000'-15.000000'45,"4.000000"23.000000"-4 ,3.000000 22.000000-6,3.000000 22.000000-4,3.000000 7.000000-5,3.000000-6.000000-4,3.000000-6.000000-4,4.000000-6.000000-4,8.000000-7.000000-5,17.000000-6.000000-7,15.000000-6.000000-6,16.000000-6.000000-6,7.000000-10.000000-3,1.000000-12.000000 2,-1.000000-13.000000 0,1.000000-12.000000 2,-3.000000-4.000000 0,-2.000000 7.000000 2,-3.000000 6.000000-1,-3.000000 7.000000 1,-6.000000 4.000000 1,-5.000000 3.000000-1,-7.000000 3.000000-1,-5.000000 4.000000 1,-14.000000 8.000000 0,-18.000000 17.000000 1,-19.000000 15.000000 2,-18.000000 16.000000 2,-12.000000 5.000000 0,-3.000000-2.000000 1,-3.000000-3.000000-1,-2.000000-3.000000 1,-3.000000-2.000000 1,1.000000 0.000000 0,-1.000000 0.000000 1,1.000000 0.000000 2,4.000000-2.000000 0,9.000000-3.000000 2,10.000000-3.000000 1,10.000000-2.000000 1,18.000000-14.000000 2,28.000000-21.000000 3,28.000000-22.000000 1,29.000000-22.000000 2,10.000000-10.000000 0,-6.000000 4.000000-5,-6.000000 3.000000-2,-6.000000 3.000000-5,-9.000000 4.000000-2,-8.000000 7.000000 0,-10.000000 6.000000-1,-9.000000 7.000000 0,-10.000000 8.000000-4,-9.000000 14.000000-6,-10.000000 11.000000-6,-8.000000 14.000000-6,-12.000000 8.000000-2,-12.000000 7.000000 4,-13.000000 6.000000 3,-12.000000 7.000000 3,-9.000000 0.000000 3,-2.000000-2.000000 2,-3.000000-3.000000 3,-3.000000-3.000000 1,-1.000000 1.000000 2,4.000000 6.000000 2,3.000000 7.000000 2,3.000000 6.000000 1,-1.000000-1.000000 4,-2.000000-5.000000 3,-3.000000-7.000000 4,-3.000000-5.000000 4,4.000000-8.000000 3,13.000000-5.000000 0,12.000000-7.000000 0,13.000000-5.000000 2,18.000000-9.000000 0,26.000000-9.000000 1,24.000000-10.000000 0,26.000000-8.000000 1,16.000000-14.000000-3,10.000000-15.000000-4,10.000000-15.000000-6,9.000000-16.000000-5,-2.000000-4.000000-3,-12.000000 10.000000-4,-13.000000 10.000000-2,-12.000000 9.000000-3,-12.000000 6.000000 0,-8.000000 3.000000 0,-10.000000 3.000000 3,-9.000000 4.000000 0,5.000000-3.000000 1,23.000000-5.000000-3,22.000000-7.000000-1,22.000000-5.000000-2,2.000000 0.000000-1,-15.000000 10.000000 1,-15.000000 10.000000 1,-16.000000 9.000000 0,-13.000000 15.000000 6,-9.000000 22.000000 14,-10.000000 22.000000 11,-8.000000 23.000000 13,-6.000000 6.000000 3,1.000000-5.000000-7,-1.000000-7.000000-6,1.000000-5.000000-7,2.000000 2.000000-6,7.000000 13.000000-6,6.000000 12.000000-5,7.000000 13.000000-6,2.000000-1.000000-5,1.000000-11.000000-3,-1.000000-14.000000-4,1.000000-11.000000-4,-3.000000-9.000000-6,-2.000000-3.000000-7,-3.000000-3.000000-9,-3.000000-2.000000-8,-10.000000-11.000000-4,-16.000000-15.000000 1,-15.000000-15.000000 1,-15.000000-16.000000 1,-15.000000-15.000000 4,-12.000000-11.000000 9,-13.000000-14.000000 8,-12.000000-11.000000 8,-4.000000-4.000000 6,7.000000 6.000000 3,6.000000 7.000000 3,7.000000 6.000000 4,2.000000 6.000000 2,1.000000 6.000000 1,-1.000000 7.000000 1,1.000000 6.000000 1,2.000000 3.000000 3,7.000000 0.000000 5,6.000000 0.000000 6,7.000000 0.000000 5,4.000000 9.000000 7,3.000000 19.000000 8,3.000000 19.000000 6,4.000000 19.000000 9,-1.000000 12.000000-4,-3.000000 6.000000-11,-3.000000 7.000000-13,-2.000000 6.000000-11,6.000000-7.000000-8,20.000000-18.000000-2,18.000000-19.000000-1,20.000000-18.000000-2,6.000000-10.000000-1,-2.000000 0.000000 0,-3.000000 0.000000 0,-3.000000 0.000000 0,-7.000000 6.000000-1,-9.000000 13.000000-1,-10.000000 12.000000 0,-8.000000 13.000000-1,-9.000000 4.000000 0,-6.000000-3.000000 5,-6.000000-3.000000 2,-6.000000-2.000000 4,4.000000-9.000000 3,16.000000-12.000000 4,15.000000-13.000000 3,17.000000-12.000000 4,8.000000-5.000000-1,4.000000 3.000000-3,3.000000 3.000000-5,3.000000 4.000000-3,1.000000 4.000000-4,1.000000 6.000000-1,-1.000000 7.000000-2,1.000000 6.000000-3,-9.000000 6.000000 0,-15.000000 6.000000 1,-15.000000 7.000000 1,-16.000000 6.000000 0,-10.000000 3.000000 1,-3.000000 0.000000 0,-3.000000 0.000000 1,-2.000000 0.000000 0,-5.000000-4.000000 0,-2.000000-5.000000 0,-3.000000-7.000000 1,-3.000000-5.000000-1,-4.000000-4.000000 1,-3.000000 0.000000 0,-3.000000 0.000000 0,-2.000000 0.000000 0,-3.000000 1.000000 0,1.000000 4.000000 1,-1.000000 3.000000 0,1.000000 3.000000 0,-1.000000-2.000000 2,1.000000-6.000000 0,-1.000000-6.000000 2,1.000000-6.000000 2,10.000000-4.000000 3,22.000000 1.000000 7,22.000000-1.000000 7,23.000000 1.000000 6,17.000000-6.000000-1,17.000000-8.000000-6,15.000000-10.000000-7,16.000000-9.000000-7,10.000000-5.000000-7,7.000000 0.000000-5,6.000000 0.000000-5,7.000000 0.000000-5,0.000000-2.000000-5,-2.000000-3.000000-1,-3.000000-3.000000-2,-3.000000-2.000000-2,-7.000000 0.000000-3,-9.000000 7.000000-2,-10.000000 6.000000-3,-8.000000 7.000000-4,-11.000000 4.000000 0,-8.000000 3.000000-1,-10.000000 3.000000 0,-9.000000 4.000000-1,-10.000000-1.000000 2,-9.000000-3.000000 3,-10.000000-3.000000 3,-8.000000-2.000000 3,-11.000000-8.000000 3,-8.000000-8.000000 6,-10.000000-10.000000 4,-9.000000-9.000000 5,-5.000000-4.000000 2,0.000000 4.000000 2,0.000000 3.000000 1,0.000000 3.000000 0,0.000000 3.000000 3,0.000000 3.000000 3,0.000000 3.000000 4,0.000000 4.000000 3,3.000000 1.000000 6,6.000000 0.000000 9,7.000000 0.000000 8,6.000000 0.000000 8,4.000000 9.000000 7,4.000000 19.000000 5,3.000000 19.000000 6,3.000000 19.000000 4,3.000000 18.000000-3,3.000000 19.000000-12,3.000000 19.000000-12,4.000000 19.000000-12,2.000000 13.000000-7,4.000000 10.000000-2,3.000000 10.000000-1,3.000000 9.000000-2,1.000000 20.000000-7,1.000000 31.000000-15,-1.000000 32.000000-12,1.000000 31.000000-15,-1.000000 3.000000-8,1.000000-25.000000-4,-1.000000-25.000000-3,1.000000-25.000000-5,-1.000000-30.000000 1,1.000000-34.000000 1,-1.000000-35.000000 4,1.000000-33.000000 2</inkml:trace>
</inkml:ink>
</file>

<file path=ppt/ink/ink2292.xml><?xml version="1.0" encoding="utf-8"?>
<inkml:ink xmlns:inkml="http://www.w3.org/2003/InkML">
  <annotation type="ScanImages2ExtractSignatures">1</annotation>
  <annotation type="ScanImagesWidth">911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0:01"/>
    </inkml:context>
    <inkml:brush xml:id="br0">
      <inkml:brushProperty name="width" value="0.046289686113596" units="cm"/>
      <inkml:brushProperty name="height" value="0.046289686113596" units="cm"/>
      <inkml:brushProperty name="color" value="#00BFF3"/>
      <inkml:brushProperty name="ignorePressure" value="0"/>
    </inkml:brush>
  </inkml:definitions>
  <inkml:trace contextRef="#ctx0" brushRef="#br0">34750.000000 35000.000000 475,'20.000000'-47.000000'5,"-9.000000"6.000000"12 ,-10.000000 7.000000 10,-8.000000 6.000000 12,-9.000000 12.000000 2,-6.000000 19.000000-4,-6.000000 19.000000-5,-6.000000 19.000000-5,-6.000000 15.000000-6,-2.000000 13.000000-8,-3.000000 12.000000-7,-3.000000 13.000000-7,1.000000 2.000000-4,6.000000-5.000000 2,7.000000-7.000000 2,6.000000-5.000000 1,7.000000-11.000000-5,10.000000-11.000000-11,10.000000-14.000000-11,9.000000-11.000000-12,7.000000-14.000000-1,7.000000-11.000000 9,6.000000-14.000000 9,7.000000-11.000000 10,2.000000-6.000000 4,1.000000 4.000000 1,-1.000000 3.000000 0,1.000000 3.000000 0,-3.000000 6.000000 5,-2.000000 9.000000 9,-3.000000 10.000000 8,-3.000000 10.000000 10,-6.000000 13.000000 3,-5.000000 19.000000-1,-7.000000 19.000000-4,-5.000000 19.000000-1,-4.000000 9.000000-2,0.000000 0.000000-2,0.000000 0.000000 0,0.000000 0.000000-3,-5.000000-4.000000-1,-9.000000-5.000000-4,-10.000000-7.000000-2,-8.000000-5.000000-4,3.000000-22.000000-4,20.000000-33.000000-7,18.000000-35.000000-6,20.000000-34.000000-7,13.000000-21.000000-1,9.000000-6.000000 3,10.000000-6.000000 3,10.000000-6.000000 5,2.000000-2.000000 3,-3.000000 3.000000 3,-3.000000 3.000000 5,-2.000000 4.000000 3,-3.000000 7.000000 2,1.000000 13.000000 2,-1.000000 12.000000 1,1.000000 13.000000 2,-13.000000 1.000000-5,-25.000000-9.000000-11,-25.000000-10.000000-12,-25.000000-8.000000-10,-11.000000-1.000000-4,3.000000 9.000000 6,3.000000 10.000000 5,4.000000 10.000000 5,1.000000 4.000000 7,0.000000 0.000000 6,0.000000 0.000000 7,0.000000 0.000000 6,1.000000 9.000000 10,4.000000 19.000000 9,3.000000 19.000000 12,3.000000 19.000000 10,1.000000 18.000000 2,1.000000 19.000000-8,-1.000000 19.000000-7,1.000000 19.000000-7,1.000000 7.000000-6,3.000000-3.000000-3,3.000000-3.000000-3,4.000000-2.000000-3,1.000000-6.000000-3,0.000000-6.000000-3,0.000000-6.000000-2,0.000000-6.000000-4,1.000000-10.000000-4,4.000000-12.000000-6,3.000000-13.000000-7,3.000000-12.000000-6,6.000000-12.000000-5,9.000000-8.000000 1,10.000000-10.000000-2,10.000000-9.000000 0,7.000000-16.000000-2,6.000000-22.000000-4,7.000000-22.000000-4,6.000000-21.000000-4,4.000000-18.000000 0,4.000000-12.000000 3,3.000000-13.000000 5,3.000000-12.000000 3,-4.000000-7.000000 0,-8.000000 1.000000-4,-10.000000-1.000000-2,-9.000000 1.000000-4,-10.000000 8.000000 2,-9.000000 20.000000 7,-10.000000 18.000000 8,-8.000000 20.000000 7,-8.000000 21.000000 17,-2.000000 25.000000 24,-3.000000 25.000000 24,-3.000000 25.000000 25,-4.000000 17.000000 5,-3.000000 9.000000-12,-3.000000 10.000000-14,-2.000000 10.000000-12,-1.000000 2.000000-9,3.000000-3.000000-5,3.000000-3.000000-6,4.000000-2.000000-4,1.000000-5.000000-8,0.000000-2.000000-9,0.000000-3.000000-10,0.000000-3.000000-10,4.000000-10.000000-10,10.000000-16.000000-10,10.000000-15.000000-10,9.000000-15.000000-10,1.000000-11.000000-3,-6.000000-2.000000 3,-6.000000-3.000000 2,-6.000000-3.000000 3</inkml:trace>
</inkml:ink>
</file>

<file path=ppt/ink/ink22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0:01"/>
    </inkml:context>
    <inkml:brush xml:id="br0">
      <inkml:brushProperty name="width" value="0.0490185990929604" units="cm"/>
      <inkml:brushProperty name="height" value="0.0490185990929604" units="cm"/>
      <inkml:brushProperty name="color" value="#00BFF3"/>
      <inkml:brushProperty name="ignorePressure" value="0"/>
    </inkml:brush>
  </inkml:definitions>
  <inkml:trace contextRef="#ctx0" brushRef="#br0">36650.000000 34750.000000 448,'0.000000'-72.000000'3,"0.000000"6.000000"6 ,0.000000 7.000000 6,0.000000 6.000000 5,1.000000 15.000000 9,4.000000 26.000000 10,3.000000 24.000000 12,3.000000 26.000000 10,1.000000 21.000000 2,1.000000 19.000000-9,-1.000000 19.000000-7,1.000000 19.000000-9,-3.000000 23.000000-5,-2.000000 28.000000-6,-3.000000 28.000000-4,-3.000000 29.000000-5,-2.000000 15.000000-6,0.000000 3.000000-4,0.000000 3.000000-6,0.000000 4.000000-6,0.000000-9.000000-7,0.000000-18.000000-9,0.000000-19.000000-9,0.000000-18.000000-9,3.000000-21.000000-6,6.000000-22.000000-2,7.000000-22.000000-2,6.000000-21.000000-2</inkml:trace>
</inkml:ink>
</file>

<file path=ppt/ink/ink2294.xml><?xml version="1.0" encoding="utf-8"?>
<inkml:ink xmlns:inkml="http://www.w3.org/2003/InkML">
  <annotation type="ScanImages2ExtractSignatures">1</annotation>
  <annotation type="ScanImagesWidth">970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0:02"/>
    </inkml:context>
    <inkml:brush xml:id="br0">
      <inkml:brushProperty name="width" value="0.0490695424377918" units="cm"/>
      <inkml:brushProperty name="height" value="0.0490695424377918" units="cm"/>
      <inkml:brushProperty name="color" value="#00BFF3"/>
      <inkml:brushProperty name="ignorePressure" value="0"/>
    </inkml:brush>
  </inkml:definitions>
  <inkml:trace contextRef="#ctx0" brushRef="#br0">36150.000000 35900.000000 448,'0.000000'-94.000000'0,"0.000000"13.000000"0 ,0.000000 12.000000 0,0.000000 13.000000 0,3.000000 9.000000 3,6.000000 6.000000 7,7.000000 7.000000 5,6.000000 6.000000 8,6.000000 4.000000 4,6.000000 4.000000 2,7.000000 3.000000 3,6.000000 3.000000 3,4.000000 3.000000-2,4.000000 3.000000-5,3.000000 3.000000-6,3.000000 4.000000-7,1.000000 1.000000-3,1.000000 0.000000-5,-1.000000 0.000000-3,1.000000 0.000000-4,-1.000000-2.000000-2,1.000000-3.000000 1,-1.000000-3.000000 1,1.000000-2.000000 1,1.000000-6.000000-6,3.000000-6.000000-13,3.000000-6.000000-14,4.000000-6.000000-12,-4.000000-2.000000-3,-9.000000 3.000000 5,-10.000000 3.000000 6,-8.000000 4.000000 5,-14.000000 8.000000 10,-15.000000 17.000000 11,-15.000000 15.000000 11,-16.000000 16.000000 12,-5.000000 7.000000 8,6.000000 1.000000 7,7.000000-1.000000 6,6.000000 1.000000 6,13.000000-10.000000-2,23.000000-19.000000-12,22.000000-18.000000-10,22.000000-19.000000-12,8.000000-13.000000-6,-2.000000-6.000000-3,-3.000000-6.000000-3,-3.000000-6.000000-1,-6.000000-2.000000-4,-5.000000 3.000000-5,-7.000000 3.000000-4,-5.000000 4.000000-4,-9.000000 4.000000-1,-9.000000 6.000000 4,-10.000000 7.000000 3,-8.000000 6.000000 5,-14.000000 4.000000 8,-15.000000 4.000000 12,-15.000000 3.000000 14,-16.000000 3.000000 12,-7.000000 7.000000 6,4.000000 14.000000-2,3.000000 11.000000 0,3.000000 14.000000-3,1.000000 10.000000 0,1.000000 9.000000-1,-1.000000 10.000000-2,1.000000 10.000000 0,2.000000 4.000000-2,7.000000 0.000000-3,6.000000 0.000000-5,7.000000 0.000000-2,4.000000-2.000000-3,3.000000-3.000000-3,3.000000-3.000000-1,4.000000-2.000000-3,4.000000-6.000000 0,6.000000-6.000000 0,7.000000-6.000000 0,6.000000-6.000000 1,7.000000-9.000000-5,10.000000-8.000000-9,10.000000-10.000000-9,9.000000-9.000000-10,6.000000-13.000000-5,3.000000-16.000000-1,3.000000-15.000000-1,4.000000-15.000000-2,-1.000000-6.000000 1,-3.000000 7.000000 3,-3.000000 6.000000 4,-2.000000 7.000000 2,-8.000000 5.000000 4,-8.000000 7.000000 3,-10.000000 6.000000 3,-9.000000 7.000000 5,-16.000000 13.000000 5,-22.000000 22.000000 7,-22.000000 22.000000 8,-21.000000 23.000000 8,-14.000000 11.000000 3,-2.000000 4.000000-1,-3.000000 3.000000 0,-3.000000 3.000000 0,-2.000000 3.000000-1,0.000000 3.000000-1,0.000000 3.000000-1,0.000000 4.000000-1,1.000000-1.000000 1,4.000000-3.000000-1,3.000000-3.000000 0,3.000000-2.000000-1,4.000000-8.000000 0,7.000000-8.000000 0,6.000000-10.000000-1,7.000000-9.000000-1,11.000000-10.000000 0,20.000000-9.000000 0,18.000000-10.000000 2,20.000000-8.000000 0,16.000000-12.000000-5,16.000000-12.000000-11,15.000000-13.000000-9,17.000000-12.000000-11,7.000000-9.000000-7,0.000000-2.000000-5,0.000000-3.000000-4,0.000000-3.000000-4,0.000000 1.000000-3,0.000000 6.000000-5,0.000000 7.000000-2,0.000000 6.000000-4,-8.000000 4.000000 3,-16.000000 4.000000 8,-15.000000 3.000000 9,-15.000000 3.000000 8,-11.000000 3.000000 4,-2.000000 3.000000 1,-3.000000 3.000000 0,-3.000000 4.000000 0</inkml:trace>
</inkml:ink>
</file>

<file path=ppt/ink/ink229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00:02"/>
    </inkml:context>
    <inkml:brush xml:id="br0">
      <inkml:brushProperty name="width" value="0.050951324403286" units="cm"/>
      <inkml:brushProperty name="height" value="0.050951324403286" units="cm"/>
      <inkml:brushProperty name="color" value="#00BFF3"/>
      <inkml:brushProperty name="ignorePressure" value="0"/>
    </inkml:brush>
  </inkml:definitions>
  <inkml:trace contextRef="#ctx0" brushRef="#br0">39700.000000 34200.000000 431,'50.000000'-44.000000'41,"0.000000"13.000000"0 ,0.000000 12.000000-1,0.000000 13.000000 1,4.000000 10.000000-1,10.000000 10.000000 0,10.000000 10.000000-1,9.000000 9.000000-1,4.000000 6.000000-1,1.000000 3.000000-5,-1.000000 3.000000-2,1.000000 4.000000-4,-4.000000 1.000000-3,-6.000000 0.000000-1,-6.000000 0.000000-3,-6.000000 0.000000-2,-2.000000 10.000000-3,3.000000 23.000000-2,3.000000 22.000000-3,4.000000 22.000000-3,-9.000000 15.000000-5,-18.000000 9.000000-6,-19.000000 10.000000-6,-18.000000 10.000000-8,-29.000000 19.000000-3,-37.000000 32.000000-3,-38.000000 31.000000-2,-37.000000 32.000000-2,-9.000000-14.000000 2,23.000000-55.000000 3,22.000000-57.000000 5,22.000000-55.000000 4,12.000000-31.000000-7,3.000000-3.000000-18,3.000000-3.000000-17,4.000000-2.000000-19</inkml:trace>
</inkml:ink>
</file>

<file path=ppt/ink/ink22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4:10"/>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61350.000000 8925.000000 333,'157.000000'63.000000'167,"51.000000"46.000000"-1 ,50.000000 47.000000 1,49.000000 47.000000 0</inkml:trace>
</inkml:ink>
</file>

<file path=ppt/ink/ink2297.xml><?xml version="1.0" encoding="utf-8"?>
<inkml:ink xmlns:inkml="http://www.w3.org/2003/InkML">
  <annotation type="ScanImages2ExtractSignatures">1</annotation>
  <annotation type="ScanImagesWidth">1869807618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4:13"/>
    </inkml:context>
    <inkml:brush xml:id="br0">
      <inkml:brushProperty name="width" value="0.0281015038490295" units="cm"/>
      <inkml:brushProperty name="height" value="0.0281015038490295" units="cm"/>
      <inkml:brushProperty name="color" value="#F2395B"/>
      <inkml:brushProperty name="ignorePressure" value="0"/>
    </inkml:brush>
  </inkml:definitions>
  <inkml:trace contextRef="#ctx0" brushRef="#br0">16000.000000 7700.000000 782,'26.000000'-22.000000'58,"4.000000"6.000000"-11 ,3.000000 7.000000-9,3.000000 6.000000-11,1.000000 4.000000-8,1.000000 4.000000-5,-1.000000 3.000000-4,1.000000 3.000000-6,-3.000000 4.000000-6,-2.000000 7.000000-10,-3.000000 6.000000-10,-3.000000 7.000000-9,-4.000000 4.000000-3,-3.000000 3.000000 4,-3.000000 3.000000 4,-2.000000 4.000000 4,-6.000000-3.000000 0,-6.000000-5.000000-5,-6.000000-7.000000-4,-6.000000-5.000000-4</inkml:trace>
</inkml:ink>
</file>

<file path=ppt/ink/ink2298.xml><?xml version="1.0" encoding="utf-8"?>
<inkml:ink xmlns:inkml="http://www.w3.org/2003/InkML">
  <annotation type="ScanImages2ExtractSignatures">1</annotation>
  <annotation type="ScanImagesWidth">953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4:14"/>
    </inkml:context>
    <inkml:brush xml:id="br0">
      <inkml:brushProperty name="width" value="0.0328477621078491" units="cm"/>
      <inkml:brushProperty name="height" value="0.0328477621078491" units="cm"/>
      <inkml:brushProperty name="color" value="#F2395B"/>
      <inkml:brushProperty name="ignorePressure" value="0"/>
    </inkml:brush>
  </inkml:definitions>
  <inkml:trace contextRef="#ctx0" brushRef="#br0">16050.000000 8600.000000 669,'21.000000'120.000000'24,"-5.000000"-9.000000"-9 ,-7.000000-10.000000-8,-5.000000-8.000000-9,-6.000000-6.000000-4,-3.000000 1.000000 0,-3.000000-1.000000 1,-2.000000 1.000000-1,-3.000000-6.000000 1,1.000000-8.000000 2,-1.000000-10.000000 2,1.000000-9.000000 1,-1.000000-7.000000 4,1.000000-3.000000 3,-1.000000-3.000000 5,1.000000-2.000000 4,2.000000-12.000000 2,7.000000-19.000000 4,6.000000-18.000000 2,7.000000-19.000000 4,5.000000-16.000000-4,7.000000-12.000000-7,6.000000-13.000000-8,7.000000-12.000000-7,4.000000-12.000000-6,3.000000-8.000000-2,3.000000-10.000000-2,4.000000-9.000000-2,1.000000-5.000000-2,0.000000 0.000000-2,0.000000 0.000000-1,0.000000 0.000000-1,-4.000000 7.000000 0,-5.000000 17.000000 2,-7.000000 15.000000 1,-5.000000 16.000000 2,-6.000000 18.000000 6,-3.000000 22.000000 12,-3.000000 22.000000 10,-2.000000 23.000000 12,-5.000000 14.000000 3,-2.000000 10.000000-5,-3.000000 10.000000-5,-3.000000 9.000000-4,-6.000000 2.000000-4,-5.000000-2.000000-4,-7.000000-3.000000-2,-5.000000-3.000000-3,-1.000000-6.000000-2,6.000000-5.000000-1,7.000000-7.000000-1,6.000000-5.000000-1,7.000000-12.000000-4,10.000000-16.000000-9,10.000000-15.000000-8,9.000000-15.000000-7,4.000000-12.000000-3,1.000000-6.000000 4,-1.000000-6.000000 4,1.000000-6.000000 4,2.000000-2.000000 1,7.000000 3.000000 0,6.000000 3.000000 0,7.000000 4.000000-1,-4.000000 5.000000 3,-12.000000 10.000000 5,-13.000000 10.000000 4,-12.000000 9.000000 6,-10.000000 12.000000 7,-6.000000 16.000000 10,-6.000000 15.000000 11,-6.000000 17.000000 9,-6.000000 7.000000 3,-2.000000 0.000000-6,-3.000000 0.000000-6,-3.000000 0.000000-7,-2.000000 1.000000-5,0.000000 4.000000-4,0.000000 3.000000-4,0.000000 3.000000-5,1.000000-1.000000-2,4.000000-2.000000-1,3.000000-3.000000-3,3.000000-3.000000-1,-1.000000-7.000000-1,-2.000000-9.000000-3,-3.000000-10.000000-1,-3.000000-8.000000-1,-1.000000-11.000000-6,4.000000-8.000000-7,3.000000-10.000000-8,3.000000-9.000000-7,3.000000-13.000000-3,3.000000-16.000000 5,3.000000-15.000000 5,4.000000-15.000000 4,2.000000-12.000000 5,4.000000-6.000000 6,3.000000-6.000000 4,3.000000-6.000000 5,-1.000000 1.000000 4,-2.000000 9.000000 0,-3.000000 10.000000 1,-3.000000 10.000000 2,-2.000000 8.000000 0,0.000000 10.000000 0,0.000000 10.000000 1,0.000000 9.000000 0,1.000000 6.000000 3,4.000000 3.000000 9,3.000000 3.000000 7,3.000000 4.000000 8,-1.000000 7.000000 6,-2.000000 13.000000 5,-3.000000 12.000000 6,-3.000000 13.000000 4,-4.000000 13.000000 0,-3.000000 17.000000-7,-3.000000 15.000000-6,-2.000000 16.000000-7,-5.000000 12.000000-6,-2.000000 9.000000-2,-3.000000 10.000000-5,-3.000000 10.000000-3,-2.000000 2.000000-3,0.000000-3.000000-2,0.000000-3.000000-3,0.000000-2.000000-2,1.000000-3.000000-1,4.000000 1.000000 1,3.000000-1.000000 2,3.000000 1.000000 0,1.000000-7.000000 1,1.000000-12.000000-2,-1.000000-13.000000 0,1.000000-12.000000-2,2.000000-12.000000-1,7.000000-8.000000 1,6.000000-10.000000-1,7.000000-9.000000 1,7.000000-10.000000-5,9.000000-9.000000-9,10.000000-10.000000-8,10.000000-8.000000-9,5.000000-11.000000-3,4.000000-8.000000 3,3.000000-10.000000 3,3.000000-9.000000 3,1.000000-9.000000-1,1.000000-5.000000-2,-1.000000-7.000000-4,1.000000-5.000000-3,-3.000000-3.000000 0,-2.000000 4.000000 5,-3.000000 3.000000 5,-3.000000 3.000000 4,-7.000000 6.000000 5,-9.000000 9.000000 8,-10.000000 10.000000 7,-8.000000 10.000000 7,-9.000000 5.000000 5,-6.000000 4.000000 5,-6.000000 3.000000 5,-6.000000 3.000000 3,-7.000000 6.000000 2,-6.000000 9.000000-2,-6.000000 10.000000-2,-6.000000 10.000000-2,-6.000000 5.000000-2,-2.000000 4.000000-3,-3.000000 3.000000-2,-3.000000 3.000000-3,-1.000000 1.000000-1,4.000000 1.000000-1,3.000000-1.000000 1,3.000000 1.000000 0,4.000000-3.000000-2,7.000000-2.000000-4,6.000000-3.000000-3,7.000000-3.000000-3,2.000000-2.000000-4,1.000000 0.000000 0,-1.000000 0.000000-3,1.000000 0.000000 0,4.000000 0.000000 0,9.000000 0.000000 4,10.000000 0.000000 5,10.000000 0.000000 4,8.000000-2.000000 1,10.000000-3.000000 0,10.000000-3.000000-1,9.000000-2.000000-1,6.000000-5.000000-3,3.000000-2.000000-4,3.000000-3.000000-5,4.000000-3.000000-5,-3.000000-2.000000-6,-5.000000 0.000000-5,-7.000000 0.000000-7,-5.000000 0.000000-5,-9.000000 1.000000-1,-9.000000 4.000000 4,-10.000000 3.000000 6,-8.000000 3.000000 3</inkml:trace>
</inkml:ink>
</file>

<file path=ppt/ink/ink22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4:19"/>
    </inkml:context>
    <inkml:brush xml:id="br0">
      <inkml:brushProperty name="width" value="0.0326415821909904" units="cm"/>
      <inkml:brushProperty name="height" value="0.0326415821909904" units="cm"/>
      <inkml:brushProperty name="color" value="#F2395B"/>
      <inkml:brushProperty name="ignorePressure" value="0"/>
    </inkml:brush>
  </inkml:definitions>
  <inkml:trace contextRef="#ctx0" brushRef="#br0">18100.000000 7850.000000 673,'0.000000'53.000000'57,"0.000000"6.000000"-9 ,0.000000 7.000000-11,0.000000 6.000000-8,-2.000000 6.000000-7,-3.000000 6.000000-2,-3.000000 7.000000-2,-2.000000 6.000000-2,-1.000000 3.000000-3,3.000000 0.000000-1,3.000000 0.000000-2,4.000000 0.000000-2,-1.000000-2.000000-1,-3.000000-3.000000 1,-3.000000-3.000000 1,-2.000000-2.000000 0,-1.000000-8.000000-5,3.000000-8.000000-15,3.000000-10.000000-12,4.000000-9.000000-14,1.000000-9.000000-5,0.000000-5.000000 2,0.000000-7.000000 1,0.000000-5.000000 2,3.000000-12.000000 1,6.000000-16.000000 0,7.000000-15.000000-1,6.000000-15.000000-1</inkml:trace>
</inkml:ink>
</file>

<file path=ppt/ink/ink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3:39"/>
    </inkml:context>
    <inkml:brush xml:id="br0">
      <inkml:brushProperty name="width" value="0.035243809223175" units="cm"/>
      <inkml:brushProperty name="height" value="0.035243809223175" units="cm"/>
      <inkml:brushProperty name="color" value="#F2385B"/>
      <inkml:brushProperty name="ignorePressure" value="0"/>
    </inkml:brush>
  </inkml:definitions>
  <inkml:trace contextRef="#ctx0" brushRef="#br0">29950.000000 41400.000000 624,'0.000000'-47.000000'2,"0.000000"6.000000"4 ,0.000000 7.000000 5,0.000000 6.000000 4,3.000000 3.000000 6,6.000000 0.000000 7,7.000000 0.000000 7,6.000000 0.000000 7,7.000000 1.000000 0,10.000000 4.000000-5,10.000000 3.000000-5,9.000000 3.000000-6,6.000000 3.000000-5,3.000000 3.000000-2,3.000000 3.000000-3,4.000000 4.000000-2,-1.000000 1.000000-6,-3.000000 0.000000-8,-3.000000 0.000000-6,-2.000000 0.000000-9,-6.000000 1.000000-6,-6.000000 4.000000-6,-6.000000 3.000000-6,-6.000000 3.000000-5,-7.000000-4.000000-7,-6.000000-8.000000-3,-6.000000-10.000000-6,-6.000000-9.000000-4</inkml:trace>
</inkml:ink>
</file>

<file path=ppt/ink/ink23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4:07"/>
    </inkml:context>
    <inkml:brush xml:id="br0">
      <inkml:brushProperty name="width" value="0.0338000245392323" units="cm"/>
      <inkml:brushProperty name="height" value="0.0338000245392323" units="cm"/>
      <inkml:brushProperty name="color" value="#00BFF3"/>
      <inkml:brushProperty name="ignorePressure" value="0"/>
    </inkml:brush>
  </inkml:definitions>
  <inkml:trace contextRef="#ctx0" brushRef="#br0">84550.000000 52300.000000 650,'-13.000000'-113.000000'39,"26.000000"26.000000"6 ,24.000000 24.000000 8,26.000000 26.000000 7,18.000000 13.000000-3,13.000000 4.000000-14,12.000000 3.000000-14,13.000000 3.000000-13,7.000000 3.000000-10,4.000000 3.000000-4,3.000000 3.000000-6,3.000000 4.000000-4,-4.000000 2.000000-8,-8.000000 4.000000-11,-10.000000 3.000000-12,-9.000000 3.000000-10,-13.000000 1.000000-6,-16.000000 1.000000 2,-15.000000-1.000000 1,-15.000000 1.000000 0</inkml:trace>
</inkml:ink>
</file>

<file path=ppt/ink/ink2300.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4:19"/>
    </inkml:context>
    <inkml:brush xml:id="br0">
      <inkml:brushProperty name="width" value="0.0257397834211588" units="cm"/>
      <inkml:brushProperty name="height" value="0.0257397834211588" units="cm"/>
      <inkml:brushProperty name="color" value="#F2395B"/>
      <inkml:brushProperty name="ignorePressure" value="0"/>
    </inkml:brush>
  </inkml:definitions>
  <inkml:trace contextRef="#ctx0" brushRef="#br0">18100.000000 8850.000000 854,'0.000000'-91.000000'-9,"0.000000"19.000000"6 ,0.000000 19.000000 7,0.000000 19.000000 5,3.000000 10.000000 6,6.000000 4.000000 5,7.000000 3.000000 4,6.000000 3.000000 6,6.000000 3.000000-3,6.000000 3.000000-9,7.000000 3.000000-8,6.000000 4.000000-9,-1.000000 1.000000-8,-5.000000 0.000000-5,-7.000000 0.000000-5,-5.000000 0.000000-5</inkml:trace>
</inkml:ink>
</file>

<file path=ppt/ink/ink2301.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4:20"/>
    </inkml:context>
    <inkml:brush xml:id="br0">
      <inkml:brushProperty name="width" value="0.034941416233778" units="cm"/>
      <inkml:brushProperty name="height" value="0.034941416233778" units="cm"/>
      <inkml:brushProperty name="color" value="#F2395B"/>
      <inkml:brushProperty name="ignorePressure" value="0"/>
    </inkml:brush>
  </inkml:definitions>
  <inkml:trace contextRef="#ctx0" brushRef="#br0">18650.000000 7800.000000 629,'-21.000000'-18.000000'-5,"10.000000"17.000000"17 ,10.000000 15.000000 18,9.000000 16.000000 18,2.000000 13.000000 4,-2.000000 14.000000-9,-3.000000 11.000000-10,-3.000000 14.000000-8,-6.000000 7.000000-6,-5.000000 3.000000-1,-7.000000 3.000000-2,-5.000000 4.000000-2,-3.000000-1.000000-3,4.000000-3.000000-7,3.000000-3.000000-6,3.000000-2.000000-7,3.000000-8.000000-3,3.000000-8.000000-4,3.000000-10.000000-2,4.000000-9.000000-3,5.000000-16.000000-4,10.000000-22.000000-4,10.000000-22.000000-6,9.000000-21.000000-4,4.000000-14.000000 0,1.000000-2.000000 5,-1.000000-3.000000 3,1.000000-3.000000 5,-3.000000 2.000000 4,-2.000000 10.000000 4,-3.000000 10.000000 3,-3.000000 9.000000 3,-4.000000 12.000000 9,-3.000000 16.000000 15,-3.000000 15.000000 14,-2.000000 17.000000 15,-1.000000 0.000000 2,3.000000-11.000000-7,3.000000-14.000000-9,4.000000-11.000000-7,4.000000-15.000000-9,6.000000-16.000000-6,7.000000-15.000000-8,6.000000-15.000000-7,3.000000-11.000000-6,0.000000-2.000000-5,0.000000-3.000000-6,0.000000-3.000000-5,-2.000000-4.000000-1,-3.000000-3.000000 4,-3.000000-3.000000 4,-2.000000-2.000000 3,-6.000000-1.000000 6,-6.000000 3.000000 4,-6.000000 3.000000 6,-6.000000 4.000000 6,-6.000000 7.000000 4,-2.000000 13.000000 5,-3.000000 12.000000 5,-3.000000 13.000000 5,-4.000000 16.000000 8,-3.000000 23.000000 12,-3.000000 22.000000 12,-2.000000 22.000000 13,-3.000000 10.000000 0,1.000000 1.000000-13,-1.000000-1.000000-12,1.000000 1.000000-12,1.000000-1.000000-7,3.000000 1.000000-4,3.000000-1.000000-4,4.000000 1.000000-3,4.000000-6.000000-2,6.000000-8.000000-1,7.000000-10.000000-1,6.000000-9.000000-1,3.000000-5.000000-3,0.000000 0.000000-8,0.000000 0.000000-5,0.000000 0.000000-8,0.000000 0.000000-2,0.000000 0.000000 1,0.000000 0.000000 0,0.000000 0.000000 1,-2.000000 0.000000 2,-3.000000 0.000000 2,-3.000000 0.000000 2,-2.000000 0.000000 2,-6.000000 1.000000 2,-6.000000 4.000000 0,-6.000000 3.000000 1,-6.000000 3.000000 0,-7.000000 4.000000 1,-6.000000 7.000000 3,-6.000000 6.000000 2,-6.000000 7.000000 2,-4.000000-1.000000 1,1.000000-6.000000-1,-1.000000-6.000000 0,1.000000-6.000000-1,4.000000-13.000000-7,9.000000-19.000000-13,10.000000-18.000000-14,10.000000-19.000000-13</inkml:trace>
</inkml:ink>
</file>

<file path=ppt/ink/ink230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4:20"/>
    </inkml:context>
    <inkml:brush xml:id="br0">
      <inkml:brushProperty name="width" value="0.0318527296185493" units="cm"/>
      <inkml:brushProperty name="height" value="0.0318527296185493" units="cm"/>
      <inkml:brushProperty name="color" value="#F2395B"/>
      <inkml:brushProperty name="ignorePressure" value="0"/>
    </inkml:brush>
  </inkml:definitions>
  <inkml:trace contextRef="#ctx0" brushRef="#br0">20250.000000 8000.000000 690,'0.000000'117.000000'96,"0.000000"-16.000000"-22 ,0.000000-15.000000-22,0.000000-15.000000-21,0.000000-9.000000-13,0.000000 1.000000-4,0.000000-1.000000-4,0.000000 1.000000-5,0.000000-4.000000-2,0.000000-6.000000-1,0.000000-6.000000 1,0.000000-6.000000-1,6.000000-10.000000-3,13.000000-12.000000-4,12.000000-13.000000-4,13.000000-12.000000-5,4.000000-15.000000-2,-3.000000-15.000000-3,-3.000000-15.000000-1,-2.000000-16.000000-3,-5.000000-8.000000 0,-2.000000 0.000000-1,-3.000000 0.000000 0,-3.000000 0.000000 1,-4.000000-2.000000 1,-3.000000-3.000000 4,-3.000000-3.000000 5,-2.000000-2.000000 3,-5.000000 2.000000 3,-2.000000 9.000000 1,-3.000000 10.000000 2,-3.000000 10.000000 0,-2.000000 7.000000 4,0.000000 6.000000 4,0.000000 7.000000 6,0.000000 6.000000 3,-4.000000 4.000000 4,-5.000000 4.000000 1,-7.000000 3.000000 1,-5.000000 3.000000 0,-6.000000 7.000000 0,-3.000000 14.000000-5,-3.000000 11.000000-4,-2.000000 14.000000-4,2.000000 3.000000-6,9.000000-2.000000-9,10.000000-3.000000-10,10.000000-3.000000-8,8.000000-6.000000-4,10.000000-5.000000 3,10.000000-7.000000 3,9.000000-5.000000 2,4.000000-4.000000 1,1.000000 0.000000-2,-1.000000 0.000000-1,1.000000 0.000000-1</inkml:trace>
</inkml:ink>
</file>

<file path=ppt/ink/ink230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4:20"/>
    </inkml:context>
    <inkml:brush xml:id="br0">
      <inkml:brushProperty name="width" value="0.0310787353664637" units="cm"/>
      <inkml:brushProperty name="height" value="0.0310787353664637" units="cm"/>
      <inkml:brushProperty name="color" value="#F2395B"/>
      <inkml:brushProperty name="ignorePressure" value="0"/>
    </inkml:brush>
  </inkml:definitions>
  <inkml:trace contextRef="#ctx0" brushRef="#br0">20950.000000 7800.000000 707,'21.000000'46.000000'16,"-5.000000"-5.000000"1 ,-7.000000-7.000000 1,-5.000000-5.000000 2,-4.000000-3.000000 1,0.000000 4.000000 1,0.000000 3.000000 1,0.000000 3.000000 0,0.000000 3.000000-1,0.000000 3.000000-3,0.000000 3.000000-4,0.000000 4.000000-2,0.000000-1.000000-2,0.000000-3.000000 1,0.000000-3.000000 1,0.000000-2.000000 1,4.000000-3.000000-4,10.000000 1.000000-7,10.000000-1.000000-7,9.000000 1.000000-8,6.000000-6.000000-5,3.000000-8.000000-6,3.000000-10.000000-4,4.000000-9.000000-5,-1.000000-5.000000-3,-3.000000 0.000000-1,-3.000000 0.000000-1,-2.000000 0.000000 0,-3.000000-5.000000 0,1.000000-9.000000 4,-1.000000-10.000000 3,1.000000-8.000000 3,-4.000000-3.000000 4,-6.000000 7.000000 5,-6.000000 6.000000 6,-6.000000 7.000000 4</inkml:trace>
</inkml:ink>
</file>

<file path=ppt/ink/ink2304.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4:21"/>
    </inkml:context>
    <inkml:brush xml:id="br0">
      <inkml:brushProperty name="width" value="0.0346862450242043" units="cm"/>
      <inkml:brushProperty name="height" value="0.0346862450242043" units="cm"/>
      <inkml:brushProperty name="color" value="#F2395B"/>
      <inkml:brushProperty name="ignorePressure" value="0"/>
    </inkml:brush>
  </inkml:definitions>
  <inkml:trace contextRef="#ctx0" brushRef="#br0">21800.000000 7800.000000 634,'-27.000000'-16.000000'33,"-3.000000"19.000000"6 ,-3.000000 19.000000 7,-2.000000 19.000000 5,0.000000 12.000000-1,7.000000 6.000000-9,6.000000 7.000000-11,7.000000 6.000000-9,-1.000000 9.000000-5,-6.000000 13.000000-3,-6.000000 12.000000-1,-6.000000 13.000000-3,-2.000000 10.000000-4,3.000000 10.000000-10,3.000000 10.000000-9,4.000000 9.000000-8,2.000000-10.000000-12,4.000000-28.000000-15,3.000000-28.000000-14,3.000000-27.000000-15</inkml:trace>
</inkml:ink>
</file>

<file path=ppt/ink/ink2305.xml><?xml version="1.0" encoding="utf-8"?>
<inkml:ink xmlns:inkml="http://www.w3.org/2003/InkML">
  <annotation type="ScanImages2ExtractSignatures">1</annotation>
  <annotation type="ScanImagesWidth">987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4:22"/>
    </inkml:context>
    <inkml:brush xml:id="br0">
      <inkml:brushProperty name="width" value="0.0361179001629353" units="cm"/>
      <inkml:brushProperty name="height" value="0.0361179001629353" units="cm"/>
      <inkml:brushProperty name="color" value="#F2395B"/>
      <inkml:brushProperty name="ignorePressure" value="0"/>
    </inkml:brush>
  </inkml:definitions>
  <inkml:trace contextRef="#ctx0" brushRef="#br0">16500.000000 10450.000000 609,'20.000000'95.000000'52,"-9.000000"-9.000000"-21 ,-10.000000-10.000000-21,-8.000000-8.000000-23,-6.000000-8.000000-10,1.000000-2.000000 2,-1.000000-3.000000 1,1.000000-3.000000 2,-1.000000-6.000000 1,1.000000-5.000000 2,-1.000000-7.000000 0,1.000000-5.000000 1,2.000000-3.000000 6,7.000000 4.000000 12,6.000000 3.000000 12,7.000000 3.000000 11,0.000000 4.000000 5,-2.000000 7.000000-1,-3.000000 6.000000-3,-3.000000 7.000000-2,-2.000000 11.000000-1,0.000000 20.000000 1,0.000000 18.000000-1,0.000000 20.000000 1,-2.000000-4.000000-3,-3.000000-25.000000-4,-3.000000-25.000000-5,-2.000000-25.000000-3,-1.000000-13.000000-5,3.000000 1.000000-2,3.000000-1.000000-3,4.000000 1.000000-3,7.000000-20.000000-4,13.000000-36.000000-6,12.000000-39.000000-6,13.000000-36.000000-5,7.000000-25.000000-3,4.000000-8.000000 3,3.000000-10.000000 3,3.000000-9.000000 2,-1.000000-2.000000 1,-2.000000 6.000000-2,-3.000000 7.000000-1,-3.000000 6.000000-1,-4.000000 10.000000 1,-3.000000 17.000000 6,-3.000000 15.000000 4,-2.000000 16.000000 5,-6.000000 13.000000 4,-6.000000 14.000000 5,-6.000000 11.000000 5,-6.000000 14.000000 4,-9.000000 13.000000 5,-8.000000 16.000000 4,-10.000000 15.000000 5,-9.000000 17.000000 4,-4.000000 5.000000-2,4.000000-3.000000-5,3.000000-3.000000-8,3.000000-2.000000-6,12.000000-11.000000-6,22.000000-15.000000-7,22.000000-15.000000-7,23.000000-16.000000-6,6.000000-10.000000-3,-5.000000-3.000000-2,-7.000000-3.000000 1,-5.000000-2.000000-2,-8.000000 0.000000 3,-5.000000 7.000000 4,-7.000000 6.000000 5,-5.000000 7.000000 5,-9.000000 11.000000 4,-9.000000 20.000000 5,-10.000000 18.000000 4,-8.000000 20.000000 4,-9.000000 6.000000 3,-6.000000-2.000000 2,-6.000000-3.000000 0,-6.000000-3.000000 2,-4.000000-2.000000-1,1.000000 0.000000 0,-1.000000 0.000000-2,1.000000 0.000000-2,1.000000-5.000000-2,3.000000-9.000000-4,3.000000-10.000000-5,4.000000-8.000000-4,2.000000-14.000000-4,4.000000-15.000000-5,3.000000-15.000000-6,3.000000-16.000000-3,3.000000-12.000000-4,3.000000-5.000000-1,3.000000-7.000000 0,4.000000-5.000000-2,1.000000-1.000000 1,0.000000 6.000000 2,0.000000 7.000000 2,0.000000 6.000000 1,1.000000 4.000000 5,4.000000 4.000000 7,3.000000 3.000000 7,3.000000 3.000000 6,-1.000000 14.000000 10,-2.000000 25.000000 14,-3.000000 25.000000 14,-3.000000 25.000000 14,-4.000000 17.000000 1,-3.000000 9.000000-9,-3.000000 10.000000-11,-2.000000 10.000000-8,-3.000000 4.000000-8,1.000000 0.000000-4,-1.000000 0.000000-3,1.000000 0.000000-4,-1.000000 1.000000-2,1.000000 4.000000-1,-1.000000 3.000000 0,1.000000 3.000000-1,1.000000-5.000000-3,3.000000-12.000000-4,3.000000-13.000000-4,4.000000-12.000000-4,7.000000-13.000000-6,13.000000-12.000000-5,12.000000-13.000000-4,13.000000-12.000000-6,10.000000-13.000000-4,10.000000-12.000000-2,10.000000-13.000000-2,9.000000-12.000000-3,4.000000-13.000000 0,1.000000-12.000000 1,-1.000000-13.000000 0,1.000000-12.000000 1,-6.000000-5.000000 5,-8.000000 3.000000 6,-10.000000 3.000000 8,-9.000000 4.000000 6,-9.000000 5.000000 6,-5.000000 10.000000 3,-7.000000 10.000000 2,-5.000000 9.000000 3,-11.000000 6.000000 5,-11.000000 3.000000 4,-14.000000 3.000000 5,-11.000000 4.000000 6,-11.000000 7.000000 0,-5.000000 13.000000-3,-7.000000 12.000000-3,-5.000000 13.000000-3,-3.000000 6.000000-3,4.000000 0.000000-3,3.000000 0.000000-3,3.000000 0.000000-2,1.000000-2.000000-3,1.000000-3.000000 1,-1.000000-3.000000-1,1.000000-2.000000 0,4.000000-1.000000 1,9.000000 3.000000 4,10.000000 3.000000 3,10.000000 4.000000 3,7.000000 1.000000 2,6.000000 0.000000-1,7.000000 0.000000 0,6.000000 0.000000 0,6.000000 0.000000-1,6.000000 0.000000 1,7.000000 0.000000-1,6.000000 0.000000 0,4.000000-4.000000-4,4.000000-5.000000-9,3.000000-7.000000-9,3.000000-5.000000-8,-2.000000-6.000000-4,-6.000000-3.000000-2,-6.000000-3.000000 0,-6.000000-2.000000 0,-7.000000-3.000000 2,-6.000000 1.000000 4,-6.000000-1.000000 5,-6.000000 1.000000 5,-4.000000-3.000000 2,1.000000-2.000000 1,-1.000000-3.000000 1,1.000000-3.000000 1</inkml:trace>
</inkml:ink>
</file>

<file path=ppt/ink/ink23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4:22"/>
    </inkml:context>
    <inkml:brush xml:id="br0">
      <inkml:brushProperty name="width" value="0.0334517695009708" units="cm"/>
      <inkml:brushProperty name="height" value="0.0334517695009708" units="cm"/>
      <inkml:brushProperty name="color" value="#F2395B"/>
      <inkml:brushProperty name="ignorePressure" value="0"/>
    </inkml:brush>
  </inkml:definitions>
  <inkml:trace contextRef="#ctx0" brushRef="#br0">18950.000000 10550.000000 657,'-22.000000'95.000000'118,"6.000000"-9.000000"-29 ,7.000000-10.000000-28,6.000000-8.000000-29,1.000000-6.000000-15,-3.000000 1.000000-5,-3.000000-1.000000-4,-2.000000 1.000000-3,-1.000000-1.000000-5,3.000000 1.000000-2,3.000000-1.000000-3,4.000000 1.000000-4,-1.000000-3.000000-6,-3.000000-2.000000-7,-3.000000-3.000000-9,-2.000000-3.000000-8,-1.000000-6.000000-4,3.000000-5.000000 0,3.000000-7.000000 1,4.000000-5.000000 0</inkml:trace>
</inkml:ink>
</file>

<file path=ppt/ink/ink2307.xml><?xml version="1.0" encoding="utf-8"?>
<inkml:ink xmlns:inkml="http://www.w3.org/2003/InkML">
  <annotation type="ScanImages2ExtractSignatures">1</annotation>
  <annotation type="ScanImagesWidth">987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4:23"/>
    </inkml:context>
    <inkml:brush xml:id="br0">
      <inkml:brushProperty name="width" value="0.0252702422440052" units="cm"/>
      <inkml:brushProperty name="height" value="0.0252702422440052" units="cm"/>
      <inkml:brushProperty name="color" value="#F2395B"/>
      <inkml:brushProperty name="ignorePressure" value="0"/>
    </inkml:brush>
  </inkml:definitions>
  <inkml:trace contextRef="#ctx0" brushRef="#br0">18900.000000 10850.000000 870,'46.000000'-24.000000'46,"-5.000000"4.000000"-13 ,-7.000000 3.000000-12,-5.000000 3.000000-13,-3.000000 3.000000-5,4.000000 3.000000 1,3.000000 3.000000 2,3.000000 4.000000 3</inkml:trace>
</inkml:ink>
</file>

<file path=ppt/ink/ink2308.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4:23"/>
    </inkml:context>
    <inkml:brush xml:id="br0">
      <inkml:brushProperty name="width" value="0.0359055921435356" units="cm"/>
      <inkml:brushProperty name="height" value="0.0359055921435356" units="cm"/>
      <inkml:brushProperty name="color" value="#F2395B"/>
      <inkml:brushProperty name="ignorePressure" value="0"/>
    </inkml:brush>
  </inkml:definitions>
  <inkml:trace contextRef="#ctx0" brushRef="#br0">19500.000000 10200.000000 612,'-2.000000'76.000000'123,"-3.000000"4.000000"-28 ,-3.000000 3.000000-28,-2.000000 3.000000-28,-5.000000 9.000000-17,-2.000000 16.000000-4,-3.000000 15.000000-5,-3.000000 17.000000-4,-1.000000 10.000000-7,4.000000 6.000000-9,3.000000 7.000000-8,3.000000 6.000000-8,3.000000-2.000000-6,3.000000-9.000000-1,3.000000-10.000000-1,4.000000-8.000000-2,-1.000000-20.000000-3,-3.000000-28.000000-8,-3.000000-28.000000-6,-2.000000-27.000000-7</inkml:trace>
</inkml:ink>
</file>

<file path=ppt/ink/ink2309.xml><?xml version="1.0" encoding="utf-8"?>
<inkml:ink xmlns:inkml="http://www.w3.org/2003/InkML">
  <annotation type="ScanImages2ExtractSignatures">1</annotation>
  <annotation type="ScanImagesWidth">932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4:24"/>
    </inkml:context>
    <inkml:brush xml:id="br0">
      <inkml:brushProperty name="width" value="0.038924153894186" units="cm"/>
      <inkml:brushProperty name="height" value="0.038924153894186" units="cm"/>
      <inkml:brushProperty name="color" value="#F2395B"/>
      <inkml:brushProperty name="ignorePressure" value="0"/>
    </inkml:brush>
  </inkml:definitions>
  <inkml:trace contextRef="#ctx0" brushRef="#br0">20400.000000 10650.000000 565,'-71.000000'3.000000'4,"10.000000"6.000000"7 ,10.000000 7.000000 9,9.000000 6.000000 7,4.000000 7.000000 2,1.000000 10.000000-2,-1.000000 10.000000-3,1.000000 9.000000-3,1.000000 4.000000-3,3.000000 1.000000-5,3.000000-1.000000-4,4.000000 1.000000-5,1.000000-4.000000-4,0.000000-6.000000-5,0.000000-6.000000-5,0.000000-6.000000-3,12.000000-16.000000-8,26.000000-25.000000-9,24.000000-25.000000-9,26.000000-25.000000-10,7.000000-8.000000 1,-9.000000 9.000000 9,-10.000000 10.000000 10,-8.000000 10.000000 10,-8.000000 7.000000 8,-2.000000 6.000000 5,-3.000000 7.000000 7,-3.000000 6.000000 5,-4.000000 7.000000 7,-3.000000 10.000000 8,-3.000000 10.000000 9,-2.000000 9.000000 8,-5.000000 6.000000 3,-2.000000 3.000000-4,-3.000000 3.000000-3,-3.000000 4.000000-3,-2.000000-3.000000-4,0.000000-5.000000-1,0.000000-7.000000-2,0.000000-5.000000-2,7.000000-14.000000-8,17.000000-18.000000-12,15.000000-19.000000-12,16.000000-18.000000-13,4.000000-10.000000-5,-6.000000 0.000000 2,-6.000000 0.000000 1,-6.000000 0.000000 3,-4.000000 1.000000 0,1.000000 4.000000-1,-1.000000 3.000000 0,1.000000 3.000000-2,-4.000000 4.000000 3,-6.000000 7.000000 7,-6.000000 6.000000 7,-6.000000 7.000000 6,-6.000000 7.000000 8,-2.000000 9.000000 6,-3.000000 10.000000 8,-3.000000 10.000000 7,-6.000000 7.000000 4,-5.000000 6.000000 2,-7.000000 7.000000 2,-5.000000 6.000000 2,-1.000000 1.000000 0,6.000000-3.000000-4,7.000000-3.000000-2,6.000000-2.000000-3,4.000000-3.000000-4,4.000000 1.000000-4,3.000000-1.000000-4,3.000000 1.000000-5,4.000000-7.000000-6,7.000000-12.000000-9,6.000000-13.000000-9,7.000000-12.000000-9,0.000000-10.000000-6,-2.000000-6.000000-3,-3.000000-6.000000-3,-3.000000-6.000000-4,-2.000000-6.000000-1,0.000000-2.000000 3,0.000000-3.000000 1,0.000000-3.000000 2,-4.000000-2.000000 3,-5.000000 0.000000 6,-7.000000 0.000000 6,-5.000000 0.000000 6,-4.000000 1.000000 3,0.000000 4.000000 2,0.000000 3.000000 2,0.000000 3.000000 1,0.000000 9.000000 11,0.000000 16.000000 22,0.000000 15.000000 21,0.000000 17.000000 20,0.000000 13.000000 5,0.000000 13.000000-14,0.000000 12.000000-13,0.000000 13.000000-14,1.000000 1.000000-8,4.000000-9.000000-5,3.000000-10.000000-5,3.000000-8.000000-4,-1.000000-6.000000-4,-2.000000 1.000000-2,-3.000000-1.000000-2,-3.000000 1.000000-2,1.000000 4.000000-1,6.000000 9.000000-2,7.000000 10.000000-1,6.000000 10.000000 0,3.000000 4.000000-2,0.000000 0.000000 0,0.000000 0.000000-1,0.000000 0.000000-1,-2.000000-4.000000 0,-3.000000-5.000000 1,-3.000000-7.000000 0,-2.000000-5.000000 2,-3.000000-6.000000 0,1.000000-3.000000-3,-1.000000-3.000000-1,1.000000-2.000000-2,-4.000000 0.000000-4,-6.000000 7.000000-7,-6.000000 6.000000-8,-6.000000 7.000000-6,-10.000000 2.000000-4,-12.000000 1.000000 3,-13.000000-1.000000 2,-12.000000 1.000000 2,-4.000000-4.000000-1,7.000000-6.000000-3,6.000000-6.000000-2,7.000000-6.000000-4</inkml:trace>
</inkml:ink>
</file>

<file path=ppt/ink/ink2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4:09"/>
    </inkml:context>
    <inkml:brush xml:id="br0">
      <inkml:brushProperty name="width" value="0.0399654619395733" units="cm"/>
      <inkml:brushProperty name="height" value="0.0399654619395733" units="cm"/>
      <inkml:brushProperty name="color" value="#00BFF3"/>
      <inkml:brushProperty name="ignorePressure" value="0"/>
    </inkml:brush>
  </inkml:definitions>
  <inkml:trace contextRef="#ctx0" brushRef="#br0">88250.000000 50200.000000 550,'0.000000'-47.000000'6,"0.000000"6.000000"12 ,0.000000 7.000000 13,0.000000 6.000000 11,7.000000 9.000000 6,17.000000 13.000000-2,15.000000 12.000000 0,16.000000 13.000000-2,7.000000 9.000000-4,1.000000 6.000000-6,-1.000000 7.000000-6,1.000000 6.000000-7,-3.000000 4.000000-4,-2.000000 4.000000-4,-3.000000 3.000000-4,-3.000000 3.000000-3,-4.000000 1.000000-5,-3.000000 1.000000-8,-3.000000-1.000000-7,-2.000000 1.000000-8,-6.000000-4.000000-6,-6.000000-6.000000-6,-6.000000-6.000000-7,-6.000000-6.000000-6,-4.000000-6.000000-5,1.000000-2.000000-1,-1.000000-3.000000-2,1.000000-3.000000-2</inkml:trace>
</inkml:ink>
</file>

<file path=ppt/ink/ink2310.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4:36"/>
    </inkml:context>
    <inkml:brush xml:id="br0">
      <inkml:brushProperty name="width" value="0.02927016466856" units="cm"/>
      <inkml:brushProperty name="height" value="0.02927016466856" units="cm"/>
      <inkml:brushProperty name="color" value="#F2395B"/>
      <inkml:brushProperty name="ignorePressure" value="0"/>
    </inkml:brush>
  </inkml:definitions>
  <inkml:trace contextRef="#ctx0" brushRef="#br0">49300.000000 13600.000000 751,'-46.000000'1.000000'2,"10.000000"4.000000"5 ,10.000000 3.000000 5,9.000000 3.000000 4,7.000000 3.000000 2,7.000000 3.000000-2,6.000000 3.000000-2,7.000000 4.000000-2,5.000000 1.000000-2,7.000000 0.000000-3,6.000000 0.000000-1,7.000000 0.000000-3,0.000000-4.000000-1,-2.000000-5.000000-2,-3.000000-7.000000 0,-3.000000-5.000000-2,-2.000000-4.000000 0,0.000000 0.000000 0,0.000000 0.000000 0,0.000000 0.000000 0,1.000000 0.000000 1,4.000000 0.000000-1,3.000000 0.000000 2,3.000000 0.000000-1,1.000000 0.000000 1,1.000000 0.000000 1,-1.000000 0.000000 1,1.000000 0.000000 1,-1.000000 0.000000 0,1.000000 0.000000 1,-1.000000 0.000000 1,1.000000 0.000000-1,-3.000000 0.000000 1,-2.000000 0.000000 0,-3.000000 0.000000 0,-3.000000 0.000000 0,-1.000000 0.000000 0,4.000000 0.000000 0,3.000000 0.000000-1,3.000000 0.000000 1,4.000000 0.000000-1,7.000000 0.000000 0,6.000000 0.000000 0,7.000000 0.000000 0,2.000000-4.000000 0,1.000000-5.000000-1,-1.000000-7.000000 1,1.000000-5.000000-1,1.000000-4.000000 1,3.000000 0.000000-1,3.000000 0.000000 1,4.000000 0.000000 0,-1.000000 3.000000 0,-3.000000 6.000000 0,-3.000000 7.000000 0,-2.000000 6.000000-1,-6.000000 3.000000 0,-6.000000 0.000000 0,-6.000000 0.000000 0,-6.000000 0.000000-1,-7.000000 3.000000-1,-6.000000 6.000000 1,-6.000000 7.000000-1,-6.000000 6.000000-1,-2.000000 3.000000 1,3.000000 0.000000-1,3.000000 0.000000 0,4.000000 0.000000 1,1.000000-2.000000-2,0.000000-3.000000 1,0.000000-3.000000 0,0.000000-2.000000 0,1.000000-5.000000 0,4.000000-2.000000 0,3.000000-3.000000-1,3.000000-3.000000 0,1.000000-4.000000-1,1.000000-3.000000 1,-1.000000-3.000000 0,1.000000-2.000000 0,-1.000000-1.000000 0,1.000000 3.000000 1,-1.000000 3.000000-1,1.000000 4.000000 1,1.000000 1.000000-1,3.000000 0.000000 1,3.000000 0.000000-1,4.000000 0.000000 1,-1.000000 0.000000 0,-3.000000 0.000000 0,-3.000000 0.000000 0,-2.000000 0.000000 0,-1.000000 0.000000 0,3.000000 0.000000 1,3.000000 0.000000-1,4.000000 0.000000-1,1.000000-4.000000 1,0.000000-5.000000-1,0.000000-7.000000-1,0.000000-5.000000 0,1.000000-3.000000 0,4.000000 4.000000 0,3.000000 3.000000 1,3.000000 3.000000 0,-2.000000 1.000000 0,-6.000000 1.000000 0,-6.000000-1.000000 1,-6.000000 1.000000-1,-6.000000 1.000000 1,-2.000000 3.000000-1,-3.000000 3.000000 0,-3.000000 4.000000-1,-2.000000 2.000000-3,0.000000 4.000000-5,0.000000 3.000000-7,0.000000 3.000000-5,0.000000-1.000000-8,0.000000-2.000000-8,0.000000-3.000000-9,0.000000-3.000000-8</inkml:trace>
</inkml:ink>
</file>

<file path=ppt/ink/ink2311.xml><?xml version="1.0" encoding="utf-8"?>
<inkml:ink xmlns:inkml="http://www.w3.org/2003/InkML">
  <annotation type="ScanImages2ExtractSignatures">1</annotation>
  <annotation type="ScanImagesWidth">990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4:39"/>
    </inkml:context>
    <inkml:brush xml:id="br0">
      <inkml:brushProperty name="width" value="0.0359952002763748" units="cm"/>
      <inkml:brushProperty name="height" value="0.0359952002763748" units="cm"/>
      <inkml:brushProperty name="color" value="#F2395B"/>
      <inkml:brushProperty name="ignorePressure" value="0"/>
    </inkml:brush>
  </inkml:definitions>
  <inkml:trace contextRef="#ctx0" brushRef="#br0">47900.000000 8200.000000 611,'-40.000000'20.000000'7,"23.000000"-9.000000"13 ,22.000000-10.000000 15,22.000000-8.000000 13,16.000000-8.000000 1,14.000000-2.000000-10,11.000000-3.000000-12,14.000000-3.000000-12,3.000000-2.000000-5,-2.000000 0.000000-2,-3.000000 0.000000 0,-3.000000 0.000000-1,-9.000000 6.000000-4,-11.000000 13.000000-7,-14.000000 12.000000-7,-11.000000 13.000000-6,-17.000000 13.000000-1,-18.000000 17.000000 7,-19.000000 15.000000 6,-18.000000 16.000000 7,-14.000000 10.000000 4,-5.000000 7.000000 0,-7.000000 6.000000 1,-5.000000 7.000000 1,-3.000000-1.000000-1,4.000000-6.000000-1,3.000000-6.000000 0,3.000000-6.000000-2,3.000000-9.000000 0,3.000000-8.000000-2,3.000000-10.000000 0,4.000000-9.000000-1,4.000000-10.000000-1,6.000000-9.000000-2,7.000000-10.000000-1,6.000000-8.000000-1,15.000000-14.000000-2,26.000000-15.000000-1,24.000000-15.000000-3,26.000000-16.000000-2,10.000000-8.000000-2,-3.000000 0.000000-1,-3.000000 0.000000-3,-2.000000 0.000000-2,-6.000000 6.000000 2,-6.000000 13.000000 3,-6.000000 12.000000 5,-6.000000 13.000000 4,-9.000000 9.000000 2,-8.000000 6.000000 0,-10.000000 7.000000-1,-9.000000 6.000000 0,-5.000000 6.000000 2,0.000000 6.000000 5,0.000000 7.000000 5,0.000000 6.000000 5,-2.000000-1.000000 2,-3.000000-5.000000-2,-3.000000-7.000000-2,-2.000000-5.000000-2,2.000000-9.000000-2,9.000000-9.000000-5,10.000000-10.000000-4,10.000000-8.000000-3,5.000000-6.000000-3,4.000000 1.000000 1,3.000000-1.000000 1,3.000000 1.000000 0,1.000000-1.000000 2,1.000000 1.000000 1,-1.000000-1.000000 2,1.000000 1.000000 1,-4.000000 7.000000 1,-6.000000 16.000000 1,-6.000000 15.000000-1,-6.000000 17.000000 1,-10.000000 3.000000 0,-12.000000-5.000000-1,-13.000000-7.000000-1,-12.000000-5.000000-1,-7.000000-6.000000-2,1.000000-3.000000-3,-1.000000-3.000000-2,1.000000-2.000000-5,-3.000000-3.000000 0,-2.000000 1.000000 0,-3.000000-1.000000 0,-3.000000 1.000000 0,-2.000000-4.000000 1,0.000000-6.000000 0,0.000000-6.000000 0,0.000000-6.000000 1,0.000000-7.000000 0,0.000000-6.000000 3,0.000000-6.000000 2,0.000000-6.000000 1,0.000000-2.000000 2,0.000000 3.000000 1,0.000000 3.000000 2,0.000000 4.000000 1,0.000000 4.000000 2,0.000000 6.000000 4,0.000000 7.000000 4,0.000000 6.000000 3,3.000000 3.000000 1,6.000000 0.000000-1,7.000000 0.000000-2,6.000000 0.000000-3,3.000000 3.000000 4,0.000000 6.000000 6,0.000000 7.000000 8,0.000000 6.000000 7,3.000000 7.000000 2,6.000000 10.000000-1,7.000000 10.000000-2,6.000000 9.000000-1,3.000000 6.000000-3,0.000000 3.000000-2,0.000000 3.000000-3,0.000000 4.000000-2,6.000000-1.000000-4,13.000000-3.000000-1,12.000000-3.000000-3,13.000000-2.000000-3,9.000000-8.000000-3,6.000000-8.000000-4,7.000000-10.000000-6,6.000000-9.000000-4,6.000000-9.000000-3,6.000000-5.000000-4,7.000000-7.000000-2,6.000000-5.000000-4,6.000000-14.000000-3,6.000000-18.000000-3,7.000000-19.000000-4,6.000000-18.000000-4,1.000000-14.000000-1,-3.000000-5.000000 2,-3.000000-7.000000 1,-2.000000-5.000000 1,-12.000000 2.000000 2,-19.000000 13.000000 2,-18.000000 12.000000 2,-19.000000 13.000000 2,-13.000000 7.000000 2,-6.000000 4.000000 2,-6.000000 3.000000 1,-6.000000 3.000000 2</inkml:trace>
</inkml:ink>
</file>

<file path=ppt/ink/ink2312.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4:39"/>
    </inkml:context>
    <inkml:brush xml:id="br0">
      <inkml:brushProperty name="width" value="0.0379516668617725" units="cm"/>
      <inkml:brushProperty name="height" value="0.0379516668617725" units="cm"/>
      <inkml:brushProperty name="color" value="#F2395B"/>
      <inkml:brushProperty name="ignorePressure" value="0"/>
    </inkml:brush>
  </inkml:definitions>
  <inkml:trace contextRef="#ctx0" brushRef="#br0">49500.000000 7950.000000 579,'3.000000'-49.000000'3,"6.000000"4.000000"5 ,7.000000 3.000000 4,6.000000 3.000000 7,4.000000 6.000000 2,4.000000 9.000000 0,3.000000 10.000000 2,3.000000 10.000000 0,3.000000 4.000000-1,3.000000 0.000000-3,3.000000 0.000000-3,4.000000 0.000000-2,-1.000000 3.000000-4,-3.000000 6.000000-4,-3.000000 7.000000-4,-2.000000 6.000000-5,-6.000000 4.000000-4,-6.000000 4.000000-5,-6.000000 3.000000-5,-6.000000 3.000000-5,-4.000000-1.000000 0,1.000000-2.000000 2,-1.000000-3.000000 3,1.000000-3.000000 2,-9.000000-2.000000-1,-15.000000 0.000000-7,-15.000000 0.000000-6,-16.000000 0.000000-7,-10.000000 0.000000 0,-3.000000 0.000000 9,-3.000000 0.000000 7,-2.000000 0.000000 9,-3.000000-4.000000 5,1.000000-5.000000 4,-1.000000-7.000000 4,1.000000-5.000000 3,2.000000-3.000000 3,7.000000 4.000000 1,6.000000 3.000000 0,7.000000 3.000000 2,5.000000 1.000000 2,7.000000 1.000000 3,6.000000-1.000000 4,7.000000 1.000000 3,4.000000 1.000000 2,3.000000 3.000000 3,3.000000 3.000000 1,4.000000 4.000000 3,1.000000 5.000000 0,0.000000 10.000000-1,0.000000 10.000000-3,0.000000 9.000000-1,0.000000 7.000000-1,0.000000 7.000000-4,0.000000 6.000000-1,0.000000 7.000000-3,0.000000 8.000000 0,0.000000 14.000000-1,0.000000 11.000000 1,0.000000 14.000000 1,0.000000 8.000000-3,0.000000 7.000000-5,0.000000 6.000000-4,0.000000 7.000000-5,0.000000 4.000000-6,0.000000 3.000000-4,0.000000 3.000000-6,0.000000 4.000000-4,0.000000-4.000000-6,0.000000-9.000000-3,0.000000-10.000000-4,0.000000-8.000000-4,0.000000-14.000000-3,0.000000-15.000000-1,0.000000-15.000000-1,0.000000-16.000000-1</inkml:trace>
</inkml:ink>
</file>

<file path=ppt/ink/ink2313.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4:40"/>
    </inkml:context>
    <inkml:brush xml:id="br0">
      <inkml:brushProperty name="width" value="0.0493078120052814" units="cm"/>
      <inkml:brushProperty name="height" value="0.0493078120052814" units="cm"/>
      <inkml:brushProperty name="color" value="#F2395B"/>
      <inkml:brushProperty name="ignorePressure" value="0"/>
    </inkml:brush>
  </inkml:definitions>
  <inkml:trace contextRef="#ctx0" brushRef="#br0">49500.000000 8800.000000 446,'1.000000'-47.000000'1,"4.000000"6.000000"2 ,3.000000 7.000000 1,3.000000 6.000000 3,7.000000 4.000000 4,14.000000 4.000000 5,11.000000 3.000000 5,14.000000 3.000000 6,2.000000 4.000000 0,-6.000000 7.000000-5,-6.000000 6.000000-6,-6.000000 7.000000-5,-7.000000 8.000000-5,-6.000000 14.000000-4,-6.000000 11.000000-4,-6.000000 14.000000-4,-7.000000 7.000000-2,-6.000000 3.000000-2,-6.000000 3.000000-1,-6.000000 4.000000-2,-10.000000-1.000000 1,-12.000000-3.000000 0,-13.000000-3.000000 1,-12.000000-2.000000 1,-4.000000-6.000000 1,7.000000-6.000000 2,6.000000-6.000000 1,7.000000-6.000000 1,4.000000-9.000000 2,3.000000-8.000000 3,3.000000-10.000000 2,4.000000-9.000000 2,11.000000-9.000000 1,23.000000-5.000000 1,22.000000-7.000000 1,22.000000-5.000000 0,8.000000-1.000000 1,-2.000000 6.000000-1,-3.000000 7.000000 0,-3.000000 6.000000-1,-4.000000 3.000000-1,-3.000000 0.000000-1,-3.000000 0.000000-1,-2.000000 0.000000-1,-6.000000 4.000000-1,-6.000000 10.000000-1,-6.000000 10.000000-1,-6.000000 9.000000-1,-7.000000 6.000000 0,-6.000000 3.000000 1,-6.000000 3.000000 0,-6.000000 4.000000 1,-9.000000 1.000000 0,-8.000000 0.000000-2,-10.000000 0.000000-2,-9.000000 0.000000-1,-5.000000-4.000000-1,0.000000-5.000000 1,0.000000-7.000000 2,0.000000-5.000000 0,3.000000-8.000000 1,6.000000-5.000000 0,7.000000-7.000000 0,6.000000-5.000000 0,9.000000 2.000000 3,13.000000 13.000000 8,12.000000 12.000000 7,13.000000 13.000000 6,7.000000 4.000000 5,4.000000-3.000000 0,3.000000-3.000000 0,3.000000-2.000000 1,3.000000-6.000000-2,3.000000-6.000000-1,3.000000-6.000000-3,4.000000-6.000000-2,1.000000-6.000000-2,0.000000-2.000000-3,0.000000-3.000000-2,0.000000-3.000000-2,1.000000-6.000000-1,4.000000-5.000000 1,3.000000-7.000000 2,3.000000-5.000000 0,-1.000000-3.000000 1,-2.000000 4.000000-2,-3.000000 3.000000-1,-3.000000 3.000000-1,2.000000-2.000000-1,10.000000-6.000000 1,10.000000-6.000000 1,9.000000-6.000000 1,-1.000000-2.000000-2,-8.000000 3.000000-1,-10.000000 3.000000-3,-9.000000 4.000000-1,-2.000000 1.000000-5,6.000000 0.000000-5,7.000000 0.000000-7,6.000000 0.000000-7,1.000000-4.000000-2,-3.000000-5.000000 3,-3.000000-7.000000 1,-2.000000-5.000000 2,-8.000000-4.000000-4,-8.000000 0.000000-11,-10.000000 0.000000-9,-9.000000 0.000000-11,-7.000000 3.000000-6,-3.000000 6.000000-1,-3.000000 7.000000-2,-2.000000 6.000000-2</inkml:trace>
</inkml:ink>
</file>

<file path=ppt/ink/ink231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4:42"/>
    </inkml:context>
    <inkml:brush xml:id="br0">
      <inkml:brushProperty name="width" value="0.0403018817305565" units="cm"/>
      <inkml:brushProperty name="height" value="0.0403018817305565" units="cm"/>
      <inkml:brushProperty name="color" value="#F2395B"/>
      <inkml:brushProperty name="ignorePressure" value="0"/>
    </inkml:brush>
  </inkml:definitions>
  <inkml:trace contextRef="#ctx0" brushRef="#br0">42350.000000 12400.000000 545,'-65.000000'1.000000'8,"23.000000"4.000000"14 ,22.000000 3.000000 14,22.000000 3.000000 15,15.000000 1.000000 4,9.000000 1.000000-8,10.000000-1.000000-7,10.000000 1.000000-7,13.000000-3.000000-5,19.000000-2.000000-3,19.000000-3.000000-2,19.000000-3.000000-2,16.000000-4.000000-4,17.000000-3.000000-2,15.000000-3.000000-4,16.000000-2.000000-2,13.000000-5.000000-3,14.000000-2.000000-2,11.000000-3.000000-1,14.000000-3.000000-3,5.000000-2.000000-3,1.000000 0.000000-7,-1.000000 0.000000-7,1.000000 0.000000-6,-7.000000 3.000000-7,-12.000000 6.000000-7,-13.000000 7.000000-7,-12.000000 6.000000-7,-24.000000 3.000000-3,-34.000000 0.000000 0,-35.000000 0.000000 1,-33.000000 0.000000 0</inkml:trace>
</inkml:ink>
</file>

<file path=ppt/ink/ink23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4:42"/>
    </inkml:context>
    <inkml:brush xml:id="br0">
      <inkml:brushProperty name="width" value="0.0322830192744732" units="cm"/>
      <inkml:brushProperty name="height" value="0.0322830192744732" units="cm"/>
      <inkml:brushProperty name="color" value="#F2395B"/>
      <inkml:brushProperty name="ignorePressure" value="0"/>
    </inkml:brush>
  </inkml:definitions>
  <inkml:trace contextRef="#ctx0" brushRef="#br0">42350.000000 7800.000000 681,'-33.000000'0.000000'57,"34.000000"0.000000"-7 ,35.000000 0.000000-6,35.000000 0.000000-6,14.000000-2.000000-6,-2.000000-3.000000-4,-3.000000-3.000000-4,-3.000000-2.000000-4,7.000000-5.000000-5,19.000000-2.000000-7,19.000000-3.000000-6,19.000000-3.000000-5,4.000000-2.000000-10,-9.000000 0.000000-11,-10.000000 0.000000-12,-8.000000 0.000000-11,-14.000000 1.000000-4,-15.000000 4.000000 7,-15.000000 3.000000 5,-16.000000 3.000000 6,-10.000000 1.000000 3,-3.000000 1.000000 1,-3.000000-1.000000 2,-2.000000 1.000000-1</inkml:trace>
</inkml:ink>
</file>

<file path=ppt/ink/ink2316.xml><?xml version="1.0" encoding="utf-8"?>
<inkml:ink xmlns:inkml="http://www.w3.org/2003/InkML">
  <annotation type="ScanImages2ExtractSignatures">1</annotation>
  <annotation type="ScanImagesWidth">486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4:43"/>
    </inkml:context>
    <inkml:brush xml:id="br0">
      <inkml:brushProperty name="width" value="0.0400715693831444" units="cm"/>
      <inkml:brushProperty name="height" value="0.0400715693831444" units="cm"/>
      <inkml:brushProperty name="color" value="#F2395B"/>
      <inkml:brushProperty name="ignorePressure" value="0"/>
    </inkml:brush>
  </inkml:definitions>
  <inkml:trace contextRef="#ctx0" brushRef="#br0">44950.000000 6650.000000 549,'23.000000'-27.000000'-1,"-3.000000"-3.000000"-1 ,-3.000000-3.000000-1,-2.000000-2.000000-1,-3.000000 5.000000 6,1.000000 16.000000 11,-1.000000 15.000000 13,1.000000 17.000000 12,-4.000000 10.000000 2,-6.000000 6.000000-5,-6.000000 7.000000-6,-6.000000 6.000000-6,-9.000000 6.000000-4,-8.000000 6.000000-1,-10.000000 7.000000-1,-9.000000 6.000000-2,-7.000000 3.000000-1,-3.000000 0.000000 1,-3.000000 0.000000-1,-2.000000 0.000000 0,-3.000000-2.000000-2,1.000000-3.000000-3,-1.000000-3.000000-5,1.000000-2.000000-3,4.000000-8.000000-5,9.000000-8.000000-4,10.000000-10.000000-6,10.000000-9.000000-3,13.000000-12.000000-7,19.000000-11.000000-6,19.000000-14.000000-6,19.000000-11.000000-6,10.000000-14.000000-1,4.000000-11.000000 6,3.000000-14.000000 5,3.000000-11.000000 6,4.000000-7.000000 4,7.000000 0.000000 4,6.000000 0.000000 3,7.000000 0.000000 4,-6.000000 6.000000 2,-15.000000 13.000000 0,-15.000000 12.000000 2,-16.000000 13.000000 1,-8.000000 10.000000 8,0.000000 10.000000 14,0.000000 10.000000 16,0.000000 9.000000 14,-2.000000 7.000000 6,-3.000000 7.000000-3,-3.000000 6.000000-3,-2.000000 7.000000-4,-3.000000 5.000000-3,1.000000 7.000000-6,-1.000000 6.000000-3,1.000000 7.000000-5,1.000000 0.000000-4,3.000000-2.000000-4,3.000000-3.000000-4,4.000000-3.000000-3,2.000000-10.000000-8,4.000000-16.000000-11,3.000000-15.000000-11,3.000000-15.000000-11,4.000000-20.000000-5,7.000000-21.000000 3,6.000000-22.000000 1,7.000000-22.000000 3,0.000000-11.000000 2,-2.000000 0.000000 5,-3.000000 0.000000 5,-3.000000 0.000000 4,-6.000000 6.000000 2,-5.000000 13.000000-1,-7.000000 12.000000 0,-5.000000 13.000000-1,-6.000000 7.000000 6,-3.000000 4.000000 10,-3.000000 3.000000 12,-2.000000 3.000000 10,-1.000000 9.000000 8,3.000000 16.000000 4,3.000000 15.000000 3,4.000000 17.000000 4,-3.000000 11.000000-2,-5.000000 10.000000-7,-7.000000 10.000000-7,-5.000000 9.000000-7,-4.000000 4.000000-5,0.000000 1.000000-5,0.000000-1.000000-3,0.000000 1.000000-4,-4.000000 1.000000-5,-5.000000 3.000000-3,-7.000000 3.000000-4,-5.000000 4.000000-4,-4.000000-4.000000-4,0.000000-9.000000-1,0.000000-10.000000-3,0.000000-8.000000-2,6.000000-15.000000-5,13.000000-19.000000-10,12.000000-18.000000-8,13.000000-19.000000-9,6.000000-10.000000 2,0.000000 1.000000 11,0.000000-1.000000 11,0.000000 1.000000 13,1.000000-1.000000 6,4.000000 1.000000 5,3.000000-1.000000 2,3.000000 1.000000 4,-1.000000 2.000000 2,-2.000000 7.000000 3,-3.000000 6.000000 1,-3.000000 7.000000 3,-2.000000 4.000000-3,0.000000 3.000000-8,0.000000 3.000000-8,0.000000 4.000000-7,-4.000000-3.000000-5,-5.000000-5.000000 0,-7.000000-7.000000 0,-5.000000-5.000000-1,-3.000000-3.000000 2,4.000000 4.000000 4,3.000000 3.000000 5,3.000000 3.000000 5</inkml:trace>
</inkml:ink>
</file>

<file path=ppt/ink/ink231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4:43"/>
    </inkml:context>
    <inkml:brush xml:id="br0">
      <inkml:brushProperty name="width" value="0.0437311604619026" units="cm"/>
      <inkml:brushProperty name="height" value="0.0437311604619026" units="cm"/>
      <inkml:brushProperty name="color" value="#F2395B"/>
      <inkml:brushProperty name="ignorePressure" value="0"/>
    </inkml:brush>
  </inkml:definitions>
  <inkml:trace contextRef="#ctx0" brushRef="#br0">46750.000000 6100.000000 503,'0.000000'-113.000000'-13,"0.000000"26.000000"12 ,0.000000 24.000000 9,0.000000 26.000000 12,0.000000 18.000000 7,0.000000 13.000000 4,0.000000 12.000000 6,0.000000 13.000000 5,0.000000 12.000000 1,0.000000 13.000000-5,0.000000 12.000000-3,0.000000 13.000000-4,-2.000000 12.000000-4,-3.000000 13.000000-1,-3.000000 12.000000-4,-2.000000 13.000000-1,-3.000000 4.000000-4,1.000000-3.000000-1,-1.000000-3.000000-3,1.000000-2.000000-2,1.000000-3.000000-2,3.000000 1.000000 2,3.000000-1.000000 0,4.000000 1.000000 0,1.000000-1.000000-7,0.000000 1.000000-17,0.000000-1.000000-17,0.000000 1.000000-15,0.000000-7.000000-11,0.000000-12.000000-2,0.000000-13.000000-3,0.000000-12.000000-4</inkml:trace>
</inkml:ink>
</file>

<file path=ppt/ink/ink231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4:44"/>
    </inkml:context>
    <inkml:brush xml:id="br0">
      <inkml:brushProperty name="width" value="0.0324148274958134" units="cm"/>
      <inkml:brushProperty name="height" value="0.0324148274958134" units="cm"/>
      <inkml:brushProperty name="color" value="#F2395B"/>
      <inkml:brushProperty name="ignorePressure" value="0"/>
    </inkml:brush>
  </inkml:definitions>
  <inkml:trace contextRef="#ctx0" brushRef="#br0">47200.000000 6850.000000 678,'48.000000'-66.000000'19,"-3.000000"19.000000"9 ,-3.000000 19.000000 10,-2.000000 19.000000 10,-6.000000 15.000000 1,-6.000000 13.000000-7,-6.000000 12.000000-8,-6.000000 13.000000-7,-6.000000 7.000000-7,-2.000000 4.000000-8,-3.000000 3.000000-7,-3.000000 3.000000-9,-4.000000-2.000000-2,-3.000000-6.000000-1,-3.000000-6.000000 0,-2.000000-6.000000 1,5.000000-7.000000-1,16.000000-6.000000-3,15.000000-6.000000-1,17.000000-6.000000-3,13.000000-12.000000-1,13.000000-15.000000-1,12.000000-15.000000-3,13.000000-16.000000-1,-1.000000-5.000000 1,-11.000000 6.000000 2,-14.000000 7.000000 2,-11.000000 6.000000 2,-9.000000 4.000000-3,-3.000000 4.000000-11,-3.000000 3.000000-9,-2.000000 3.000000-11</inkml:trace>
</inkml:ink>
</file>

<file path=ppt/ink/ink23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4:45"/>
    </inkml:context>
    <inkml:brush xml:id="br0">
      <inkml:brushProperty name="width" value="0.0359971970319748" units="cm"/>
      <inkml:brushProperty name="height" value="0.0359971970319748" units="cm"/>
      <inkml:brushProperty name="color" value="#F2395B"/>
      <inkml:brushProperty name="ignorePressure" value="0"/>
    </inkml:brush>
  </inkml:definitions>
  <inkml:trace contextRef="#ctx0" brushRef="#br0">58450.000000 6900.000000 611,'-29.000000'-19.000000'7,"-5.000000"13.000000"15 ,-7.000000 12.000000 14,-5.000000 13.000000 15,-8.000000 10.000000 3,-5.000000 10.000000-10,-7.000000 10.000000-9,-5.000000 9.000000-9,-8.000000 2.000000-5,-5.000000-2.000000-2,-7.000000-3.000000-1,-5.000000-3.000000-2,0.000000-2.000000-2,10.000000 0.000000-4,10.000000 0.000000-5,9.000000 0.000000-4,4.000000 0.000000 0,1.000000 0.000000 0,-1.000000 0.000000 2,1.000000 0.000000 1</inkml:trace>
</inkml:ink>
</file>

<file path=ppt/ink/ink2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4:09"/>
    </inkml:context>
    <inkml:brush xml:id="br0">
      <inkml:brushProperty name="width" value="0.0467639453709126" units="cm"/>
      <inkml:brushProperty name="height" value="0.0467639453709126" units="cm"/>
      <inkml:brushProperty name="color" value="#00BFF3"/>
      <inkml:brushProperty name="ignorePressure" value="0"/>
    </inkml:brush>
  </inkml:definitions>
  <inkml:trace contextRef="#ctx0" brushRef="#br0">90250.000000 49800.000000 470,'-2.000000'-46.000000'5,"-3.000000"10.000000"10 ,-3.000000 10.000000 9,-2.000000 9.000000 10,-6.000000 13.000000 5,-6.000000 20.000000 0,-6.000000 18.000000-1,-6.000000 20.000000 0,-6.000000 10.000000-5,-2.000000 3.000000-6,-3.000000 3.000000-7,-3.000000 4.000000-7,-7.000000 1.000000-6,-9.000000 0.000000-1,-10.000000 0.000000-3,-8.000000 0.000000-2,-8.000000 1.000000-2,-2.000000 4.000000-2,-3.000000 3.000000-1,-3.000000 3.000000-2,1.000000-4.000000-2,6.000000-8.000000-3,7.000000-10.000000-3,6.000000-9.000000-2,9.000000-9.000000-2,13.000000-5.000000-2,12.000000-7.000000 0,13.000000-5.000000-2,12.000000-9.000000 1,13.000000-9.000000 0,12.000000-10.000000 2,13.000000-8.000000 0,6.000000-8.000000 4,0.000000-2.000000 6,0.000000-3.000000 7,0.000000-3.000000 7,0.000000-1.000000 8,0.000000 4.000000 10,0.000000 3.000000 11,0.000000 3.000000 10,-4.000000 9.000000 4,-5.000000 16.000000-2,-7.000000 15.000000-2,-5.000000 17.000000-2,-4.000000 11.000000-5,0.000000 10.000000-7,0.000000 10.000000-5,0.000000 9.000000-7,1.000000 13.000000-6,4.000000 20.000000-3,3.000000 18.000000-4,3.000000 20.000000-3,-2.000000 14.000000-5,-6.000000 14.000000-2,-6.000000 11.000000-4,-6.000000 14.000000-3,-4.000000 0.000000-9,1.000000-8.000000-15,-1.000000-10.000000-15,1.000000-9.000000-15,1.000000-16.000000-4,3.000000-22.000000 11,3.000000-22.000000 9,4.000000-21.000000 9,1.000000-18.000000 6,0.000000-12.000000 1,0.000000-13.000000 2,0.000000-12.000000 1</inkml:trace>
</inkml:ink>
</file>

<file path=ppt/ink/ink2320.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4:46"/>
    </inkml:context>
    <inkml:brush xml:id="br0">
      <inkml:brushProperty name="width" value="0.0443440042436123" units="cm"/>
      <inkml:brushProperty name="height" value="0.0443440042436123" units="cm"/>
      <inkml:brushProperty name="color" value="#F2395B"/>
      <inkml:brushProperty name="ignorePressure" value="0"/>
    </inkml:brush>
  </inkml:definitions>
  <inkml:trace contextRef="#ctx0" brushRef="#br0">58250.000000 7100.000000 496,'4.000000'-44.000000'14,"10.000000"13.000000"3 ,10.000000 12.000000 2,9.000000 13.000000 3,6.000000 6.000000 1,3.000000 0.000000-1,3.000000 0.000000-1,4.000000 0.000000-1,4.000000 3.000000-2,6.000000 6.000000-4,7.000000 7.000000-2,6.000000 6.000000-4,1.000000 3.000000-3,-3.000000 0.000000-2,-3.000000 0.000000-2,-2.000000 0.000000-2,-5.000000 0.000000 0,-2.000000 0.000000-1,-3.000000 0.000000 1,-3.000000 0.000000 1,-4.000000 0.000000-2,-3.000000 0.000000-2,-3.000000 0.000000-4,-2.000000 0.000000-3,-8.000000 0.000000 0,-8.000000 0.000000 4,-10.000000 0.000000 5,-9.000000 0.000000 3,-5.000000 0.000000 3,0.000000 0.000000 4,0.000000 0.000000 2,0.000000 0.000000 2,-2.000000 3.000000 4,-3.000000 6.000000 3,-3.000000 7.000000 3,-2.000000 6.000000 3,-1.000000 6.000000 1,3.000000 6.000000-1,3.000000 7.000000-1,4.000000 6.000000-2,1.000000 6.000000-2,0.000000 6.000000-3,0.000000 7.000000-4,0.000000 6.000000-3,-2.000000 4.000000-2,-3.000000 4.000000-1,-3.000000 3.000000 1,-2.000000 3.000000-1,-1.000000-2.000000 0,3.000000-6.000000 0,3.000000-6.000000 0,4.000000-6.000000 1,2.000000-6.000000-6,4.000000-2.000000-13,3.000000-3.000000-12,3.000000-3.000000-12,-1.000000-2.000000-8,-2.000000 0.000000-3,-3.000000 0.000000-4,-3.000000 0.000000-2,-2.000000-7.000000 2,0.000000-11.000000 9,0.000000-14.000000 9,0.000000-11.000000 9,-2.000000-7.000000 3,-3.000000 0.000000-5,-3.000000 0.000000-5,-2.000000 0.000000-4</inkml:trace>
</inkml:ink>
</file>

<file path=ppt/ink/ink2321.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4:46"/>
    </inkml:context>
    <inkml:brush xml:id="br0">
      <inkml:brushProperty name="width" value="0.0485984645783901" units="cm"/>
      <inkml:brushProperty name="height" value="0.0485984645783901" units="cm"/>
      <inkml:brushProperty name="color" value="#F2395B"/>
      <inkml:brushProperty name="ignorePressure" value="0"/>
    </inkml:brush>
  </inkml:definitions>
  <inkml:trace contextRef="#ctx0" brushRef="#br0">57000.000000 8000.000000 452,'-44.000000'-19.000000'-4,"13.000000"13.000000"18 ,12.000000 12.000000 19,13.000000 13.000000 18,6.000000 7.000000 4,0.000000 4.000000-11,0.000000 3.000000-9,0.000000 3.000000-11,0.000000 4.000000-4,0.000000 7.000000 0,0.000000 6.000000 2,0.000000 7.000000 0,0.000000 8.000000-1,0.000000 14.000000-3,0.000000 11.000000-4,0.000000 14.000000-2,0.000000 5.000000-4,0.000000 1.000000-2,0.000000-1.000000-3,0.000000 1.000000-2,0.000000-4.000000-2,0.000000-6.000000 1,0.000000-6.000000-1,0.000000-6.000000 1,0.000000-6.000000-2,0.000000-2.000000-4,0.000000-3.000000-3,0.000000-3.000000-4,0.000000-7.000000-1,0.000000-9.000000-2,0.000000-10.000000-1,0.000000-8.000000 0,4.000000-12.000000 5,10.000000-12.000000 15,10.000000-13.000000 13,9.000000-12.000000 14,7.000000-5.000000 5,7.000000 3.000000-4,6.000000 3.000000-4,7.000000 4.000000-4,0.000000 4.000000-4,-2.000000 6.000000-4,-3.000000 7.000000-4,-3.000000 6.000000-5,-2.000000 1.000000-2,0.000000-3.000000 0,0.000000-3.000000-2,0.000000-2.000000 0,3.000000-1.000000-2,6.000000 3.000000 0,7.000000 3.000000-2,6.000000 4.000000-1,1.000000-1.000000 0,-3.000000-3.000000 1,-3.000000-3.000000 0,-2.000000-2.000000 1,-5.000000-5.000000 1,-2.000000-2.000000-2,-3.000000-3.000000 1,-3.000000-3.000000-1,-4.000000-1.000000 0,-3.000000 4.000000 0,-3.000000 3.000000 0,-2.000000 3.000000 0,-3.000000-1.000000 1,1.000000-2.000000 2,-1.000000-3.000000 3,1.000000-3.000000 2,-3.000000-7.000000 0,-2.000000-9.000000 0,-3.000000-10.000000-1,-3.000000-8.000000 0,-1.000000-11.000000-3,4.000000-8.000000-4,3.000000-10.000000-6,3.000000-9.000000-5,3.000000-5.000000-6,3.000000 0.000000-4,3.000000 0.000000-6,4.000000 0.000000-4,1.000000 1.000000-5,0.000000 4.000000-3,0.000000 3.000000-4,0.000000 3.000000-2,-5.000000 6.000000 1,-9.000000 9.000000 8,-10.000000 10.000000 6,-8.000000 10.000000 8</inkml:trace>
</inkml:ink>
</file>

<file path=ppt/ink/ink2322.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4:47"/>
    </inkml:context>
    <inkml:brush xml:id="br0">
      <inkml:brushProperty name="width" value="0.0344024077057838" units="cm"/>
      <inkml:brushProperty name="height" value="0.0344024077057838" units="cm"/>
      <inkml:brushProperty name="color" value="#F2395B"/>
      <inkml:brushProperty name="ignorePressure" value="0"/>
    </inkml:brush>
  </inkml:definitions>
  <inkml:trace contextRef="#ctx0" brushRef="#br0">58250.000000 7550.000000 639,'-4.000000'-41.000000'16,"-5.000000"19.000000"16 ,-7.000000 19.000000 18,-5.000000 19.000000 17,-11.000000 13.000000 1,-11.000000 10.000000-15,-14.000000 10.000000-16,-11.000000 9.000000-15,-9.000000 7.000000-11,-3.000000 7.000000-7,-3.000000 6.000000-6,-2.000000 7.000000-7,0.000000 5.000000-9,7.000000 7.000000-10,6.000000 6.000000-10,7.000000 7.000000-10,8.000000-9.000000-1,14.000000-21.000000 9,11.000000-22.000000 8,14.000000-22.000000 10,5.000000-10.000000 2,1.000000 4.000000-6,-1.000000 3.000000-5,1.000000 3.000000-5</inkml:trace>
</inkml:ink>
</file>

<file path=ppt/ink/ink23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4:47"/>
    </inkml:context>
    <inkml:brush xml:id="br0">
      <inkml:brushProperty name="width" value="0.0307057127356529" units="cm"/>
      <inkml:brushProperty name="height" value="0.0307057127356529" units="cm"/>
      <inkml:brushProperty name="color" value="#F2395B"/>
      <inkml:brushProperty name="ignorePressure" value="0"/>
    </inkml:brush>
  </inkml:definitions>
  <inkml:trace contextRef="#ctx0" brushRef="#br0">57500.000000 9400.000000 716,'71.000000'3.000000'105,"-5.000000"6.000000"-26 ,-7.000000 7.000000-25,-5.000000 6.000000-25,-3.000000 3.000000-17,4.000000 0.000000-7,3.000000 0.000000-9,3.000000 0.000000-8,-1.000000-2.000000-7,-2.000000-3.000000-5,-3.000000-3.000000-5,-3.000000-2.000000-6,-2.000000-3.000000-3,0.000000 1.000000 0,0.000000-1.000000-1,0.000000 1.000000 0</inkml:trace>
</inkml:ink>
</file>

<file path=ppt/ink/ink23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4:47"/>
    </inkml:context>
    <inkml:brush xml:id="br0">
      <inkml:brushProperty name="width" value="0.0373237766325474" units="cm"/>
      <inkml:brushProperty name="height" value="0.0373237766325474" units="cm"/>
      <inkml:brushProperty name="color" value="#F2395B"/>
      <inkml:brushProperty name="ignorePressure" value="0"/>
    </inkml:brush>
  </inkml:definitions>
  <inkml:trace contextRef="#ctx0" brushRef="#br0">59050.000000 8200.000000 589,'-44.000000'-13.000000'53,"13.000000"26.000000"4 ,12.000000 24.000000 3,13.000000 26.000000 5,6.000000 15.000000-5,0.000000 6.000000-12,0.000000 7.000000-13,0.000000 6.000000-11,0.000000 3.000000-15,0.000000 0.000000-18,0.000000 0.000000-17,0.000000 0.000000-16,0.000000-7.000000-8,0.000000-11.000000 5,0.000000-14.000000 3,0.000000-11.000000 3,1.000000-11.000000 2,4.000000-5.000000-3,3.000000-7.000000-2,3.000000-5.000000-3</inkml:trace>
</inkml:ink>
</file>

<file path=ppt/ink/ink23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4:48"/>
    </inkml:context>
    <inkml:brush xml:id="br0">
      <inkml:brushProperty name="width" value="0.0362629815936089" units="cm"/>
      <inkml:brushProperty name="height" value="0.0362629815936089" units="cm"/>
      <inkml:brushProperty name="color" value="#F2395B"/>
      <inkml:brushProperty name="ignorePressure" value="0"/>
    </inkml:brush>
  </inkml:definitions>
  <inkml:trace contextRef="#ctx0" brushRef="#br0">58600.000000 5700.000000 606,'-22.000000'-13.000000'30,"6.000000"26.000000"10 ,7.000000 24.000000 9,6.000000 26.000000 10,3.000000 12.000000 1,0.000000 0.000000-11,0.000000 0.000000-9,0.000000 0.000000-10,0.000000 3.000000-9,0.000000 6.000000-9,0.000000 7.000000-8,0.000000 6.000000-10,1.000000-4.000000-6,4.000000-11.000000-4,3.000000-14.000000-4,3.000000-11.000000-5,-1.000000-9.000000-8,-2.000000-3.000000-14,-3.000000-3.000000-14,-3.000000-2.000000-14</inkml:trace>
</inkml:ink>
</file>

<file path=ppt/ink/ink2326.xml><?xml version="1.0" encoding="utf-8"?>
<inkml:ink xmlns:inkml="http://www.w3.org/2003/InkML">
  <annotation type="ScanImages2ExtractSignatures">1</annotation>
  <annotation type="ScanImagesWidth">-2108650528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4:48"/>
    </inkml:context>
    <inkml:brush xml:id="br0">
      <inkml:brushProperty name="width" value="0.036975909024477" units="cm"/>
      <inkml:brushProperty name="height" value="0.036975909024477" units="cm"/>
      <inkml:brushProperty name="color" value="#F2395B"/>
      <inkml:brushProperty name="ignorePressure" value="0"/>
    </inkml:brush>
  </inkml:definitions>
  <inkml:trace contextRef="#ctx0" brushRef="#br0">58650.000000 4200.000000 594,'-25.000000'-24.000000'-2,"0.000000"4.000000"-7 ,0.000000 3.000000-6,0.000000 3.000000-6,-2.000000 3.000000 2,-3.000000 3.000000 10,-3.000000 3.000000 10,-2.000000 4.000000 9,-1.000000 1.000000 7,3.000000 0.000000 5,3.000000 0.000000 3,4.000000 0.000000 6,1.000000 1.000000-1,0.000000 4.000000-3,0.000000 3.000000-3,0.000000 3.000000-4,0.000000 3.000000-2,0.000000 3.000000-2,0.000000 3.000000-1,0.000000 4.000000-1,0.000000 5.000000-2,0.000000 10.000000-1,0.000000 10.000000 0,0.000000 9.000000-2,0.000000 4.000000 0,0.000000 1.000000-2,0.000000-1.000000-1,0.000000 1.000000-1,3.000000 1.000000-1,6.000000 3.000000 1,7.000000 3.000000-1,6.000000 4.000000 1,3.000000-3.000000-2,0.000000-5.000000-5,0.000000-7.000000-5,0.000000-5.000000-3,6.000000-8.000000-4,13.000000-5.000000-2,12.000000-7.000000-2,13.000000-5.000000-2,10.000000-11.000000-2,10.000000-11.000000-1,10.000000-14.000000-1,9.000000-11.000000-1,7.000000-14.000000 0,7.000000-11.000000 2,6.000000-14.000000 1,7.000000-11.000000 1,-3.000000-7.000000 0,-8.000000 0.000000 1,-10.000000 0.000000-1,-9.000000 0.000000 1,-10.000000 1.000000 2,-9.000000 4.000000 6,-10.000000 3.000000 6,-8.000000 3.000000 6,-9.000000 3.000000 6,-6.000000 3.000000 5,-6.000000 3.000000 6,-6.000000 4.000000 5,-6.000000 4.000000 3,-2.000000 6.000000 2,-3.000000 7.000000 0,-3.000000 6.000000 2,-2.000000 10.000000 3,0.000000 17.000000 6,0.000000 15.000000 7,0.000000 16.000000 5,0.000000 13.000000 0,0.000000 14.000000-8,0.000000 11.000000-7,0.000000 14.000000-9,0.000000 8.000000-7,0.000000 7.000000-11,0.000000 6.000000-8,0.000000 7.000000-10,1.000000 5.000000-10,4.000000 7.000000-11,3.000000 6.000000-9,3.000000 7.000000-11,1.000000-9.000000-3,1.000000-21.000000 6,-1.000000-22.000000 5,1.000000-22.000000 4,-1.000000-13.000000 4,1.000000-3.000000 2,-1.000000-3.000000 2,1.000000-2.000000 2</inkml:trace>
</inkml:ink>
</file>

<file path=ppt/ink/ink2327.xml><?xml version="1.0" encoding="utf-8"?>
<inkml:ink xmlns:inkml="http://www.w3.org/2003/InkML">
  <annotation type="ScanImages2ExtractSignatures">1</annotation>
  <annotation type="ScanImagesWidth">-2030141152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4:50"/>
    </inkml:context>
    <inkml:brush xml:id="br0">
      <inkml:brushProperty name="width" value="0.0360490791499615" units="cm"/>
      <inkml:brushProperty name="height" value="0.0360490791499615" units="cm"/>
      <inkml:brushProperty name="color" value="#F2395B"/>
      <inkml:brushProperty name="ignorePressure" value="0"/>
    </inkml:brush>
  </inkml:definitions>
  <inkml:trace contextRef="#ctx0" brushRef="#br0">59650.000000 7700.000000 610,'53.000000'-2.000000'124,"6.000000"-3.000000"-29 ,7.000000-3.000000-28,6.000000-2.000000-28,1.000000-1.000000-17,-3.000000 3.000000-4,-3.000000 3.000000-5,-2.000000 4.000000-5,3.000000-1.000000-4,14.000000-3.000000-8,11.000000-3.000000-6,14.000000-2.000000-6,-1.000000-1.000000-2,-12.000000 3.000000 3,-13.000000 3.000000 3,-12.000000 4.000000 4,-10.000000 1.000000-6,-6.000000 0.000000-11,-6.000000 0.000000-14,-6.000000 0.000000-11</inkml:trace>
</inkml:ink>
</file>

<file path=ppt/ink/ink23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4:50"/>
    </inkml:context>
    <inkml:brush xml:id="br0">
      <inkml:brushProperty name="width" value="0.0385959893465042" units="cm"/>
      <inkml:brushProperty name="height" value="0.0385959893465042" units="cm"/>
      <inkml:brushProperty name="color" value="#F2395B"/>
      <inkml:brushProperty name="ignorePressure" value="0"/>
    </inkml:brush>
  </inkml:definitions>
  <inkml:trace contextRef="#ctx0" brushRef="#br0">61700.000000 7000.000000 570,'-50.000000'73.000000'149,"0.000000"-3.000000"-35 ,0.000000-3.000000-37,0.000000-2.000000-35,1.000000-3.000000-21,4.000000 1.000000-6,3.000000-1.000000-6,3.000000 1.000000-7,1.000000-3.000000-5,1.000000-2.000000-6,-1.000000-3.000000-7,1.000000-3.000000-6,2.000000-6.000000-5,7.000000-5.000000-4,6.000000-7.000000-3,7.000000-5.000000-4,5.000000-11.000000-4,7.000000-11.000000-6,6.000000-14.000000-5,7.000000-11.000000-6</inkml:trace>
</inkml:ink>
</file>

<file path=ppt/ink/ink2329.xml><?xml version="1.0" encoding="utf-8"?>
<inkml:ink xmlns:inkml="http://www.w3.org/2003/InkML">
  <annotation type="ScanImages2ExtractSignatures">1</annotation>
  <annotation type="ScanImagesWidth">-2030679424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4:51"/>
    </inkml:context>
    <inkml:brush xml:id="br0">
      <inkml:brushProperty name="width" value="0.0499956235289574" units="cm"/>
      <inkml:brushProperty name="height" value="0.0499956235289574" units="cm"/>
      <inkml:brushProperty name="color" value="#F2395B"/>
      <inkml:brushProperty name="ignorePressure" value="0"/>
    </inkml:brush>
  </inkml:definitions>
  <inkml:trace contextRef="#ctx0" brushRef="#br0">61550.000000 7200.000000 440,'1.000000'-47.000000'0,"4.000000"6.000000"0 ,3.000000 7.000000 0,3.000000 6.000000 0,1.000000 4.000000 0,1.000000 4.000000 0,-1.000000 3.000000 0,1.000000 3.000000 0,-1.000000 1.000000 6,1.000000 1.000000 14,-1.000000-1.000000 13,1.000000 1.000000 13,-1.000000 8.000000 8,1.000000 20.000000 1,-1.000000 18.000000 2,1.000000 20.000000 2,-1.000000 5.000000-5,1.000000-6.000000-12,-1.000000-6.000000-11,1.000000-6.000000-12,1.000000-1.000000-7,3.000000 7.000000-3,3.000000 6.000000-4,4.000000 7.000000-2,-1.000000 0.000000-4,-3.000000-2.000000-2,-3.000000-3.000000-1,-2.000000-3.000000-3,0.000000-4.000000-3,7.000000-3.000000-2,6.000000-3.000000-3,7.000000-2.000000-3,5.000000-14.000000-1,7.000000-21.000000-2,6.000000-22.000000 0,7.000000-22.000000-1,-1.000000-13.000000 0,-6.000000-3.000000 1,-6.000000-3.000000 3,-6.000000-2.000000 1,-4.000000-8.000000 1,1.000000-8.000000 1,-1.000000-10.000000 0,1.000000-9.000000 0,-1.000000-2.000000 1,1.000000 6.000000 0,-1.000000 7.000000 2,1.000000 6.000000-1,-4.000000 6.000000 3,-6.000000 6.000000 2,-6.000000 7.000000 3,-6.000000 6.000000 3,-6.000000 17.000000 9,-2.000000 28.000000 19,-3.000000 28.000000 18,-3.000000 29.000000 17,-2.000000 10.000000 4,0.000000-6.000000-13,0.000000-6.000000-12,0.000000-6.000000-12,0.000000-2.000000-7,0.000000 3.000000-4,0.000000 3.000000-3,0.000000 4.000000-3,-2.000000 1.000000-1,-3.000000 0.000000-1,-3.000000 0.000000 0,-2.000000 0.000000 1,-5.000000 3.000000-10,-2.000000 6.000000-15,-3.000000 7.000000-16,-3.000000 6.000000-17,-1.000000-15.000000-13,4.000000-33.000000-9,3.000000-35.000000-8,3.000000-34.000000-9,6.000000-16.000000 4,9.000000 3.000000 19,10.000000 3.000000 18,10.000000 4.000000 18,4.000000 2.000000 13,0.000000 4.000000 6,0.000000 3.000000 7,0.000000 3.000000 7,0.000000 4.000000 2,0.000000 7.000000 1,0.000000 6.000000-1,0.000000 7.000000 0,-2.000000 2.000000 1,-3.000000 1.000000 0,-3.000000-1.000000 0,-2.000000 1.000000 1,2.000000-1.000000 4,9.000000 1.000000 10,10.000000-1.000000 10,10.000000 1.000000 10,2.000000 1.000000 0,-3.000000 3.000000-7,-3.000000 3.000000-6,-2.000000 4.000000-8,-1.000000-1.000000-9,3.000000-3.000000-9,3.000000-3.000000-9,4.000000-2.000000-10,-3.000000-3.000000-6,-5.000000 1.000000-1,-7.000000-1.000000-2,-5.000000 1.000000-2</inkml:trace>
</inkml:ink>
</file>

<file path=ppt/ink/ink2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4:10"/>
    </inkml:context>
    <inkml:brush xml:id="br0">
      <inkml:brushProperty name="width" value="0.0332063771784306" units="cm"/>
      <inkml:brushProperty name="height" value="0.0332063771784306" units="cm"/>
      <inkml:brushProperty name="color" value="#00BFF3"/>
      <inkml:brushProperty name="ignorePressure" value="0"/>
    </inkml:brush>
  </inkml:definitions>
  <inkml:trace contextRef="#ctx0" brushRef="#br0">90300.000000 51050.000000 662,'21.000000'117.000000'150,"-5.000000"-16.000000"-44 ,-7.000000-15.000000-43,-5.000000-15.000000-45,-8.000000-7.000000-24,-5.000000 3.000000-6,-7.000000 3.000000-6,-5.000000 4.000000-6,-4.000000-1.000000-8,0.000000-3.000000-8,0.000000-3.000000-9,0.000000-2.000000-9</inkml:trace>
</inkml:ink>
</file>

<file path=ppt/ink/ink2330.xml><?xml version="1.0" encoding="utf-8"?>
<inkml:ink xmlns:inkml="http://www.w3.org/2003/InkML">
  <annotation type="ScanImages2ExtractSignatures">1</annotation>
  <annotation type="ScanImagesWidth">-2030677120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4:51"/>
    </inkml:context>
    <inkml:brush xml:id="br0">
      <inkml:brushProperty name="width" value="0.0499727800488472" units="cm"/>
      <inkml:brushProperty name="height" value="0.0499727800488472" units="cm"/>
      <inkml:brushProperty name="color" value="#F2395B"/>
      <inkml:brushProperty name="ignorePressure" value="0"/>
    </inkml:brush>
  </inkml:definitions>
  <inkml:trace contextRef="#ctx0" brushRef="#br0">63850.000000 5700.000000 440,'-2.000000'-83.000000'9,"-3.000000"34.000000"20 ,-3.000000 35.000000 19,-2.000000 35.000000 20,-1.000000 24.000000 3,3.000000 16.000000-9,3.000000 15.000000-10,4.000000 17.000000-10,-3.000000 10.000000-7,-5.000000 6.000000-4,-7.000000 7.000000-4,-5.000000 6.000000-4,-3.000000 4.000000-5,4.000000 4.000000-4,3.000000 3.000000-5,3.000000 3.000000-4,1.000000 1.000000-2,1.000000 1.000000 0,-1.000000-1.000000 2,1.000000 1.000000 0,1.000000-3.000000-6,3.000000-2.000000-17,3.000000-3.000000-14,4.000000-3.000000-17,1.000000-7.000000-7,0.000000-9.000000-3,0.000000-10.000000-1,0.000000-8.000000-1</inkml:trace>
</inkml:ink>
</file>

<file path=ppt/ink/ink233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4:51"/>
    </inkml:context>
    <inkml:brush xml:id="br0">
      <inkml:brushProperty name="width" value="0.0387340113520622" units="cm"/>
      <inkml:brushProperty name="height" value="0.0387340113520622" units="cm"/>
      <inkml:brushProperty name="color" value="#F2395B"/>
      <inkml:brushProperty name="ignorePressure" value="0"/>
    </inkml:brush>
  </inkml:definitions>
  <inkml:trace contextRef="#ctx0" brushRef="#br0">64200.000000 6700.000000 567,'6.000000'-49.000000'0,"13.000000"4.000000"0 ,12.000000 3.000000 0,13.000000 3.000000 0,7.000000 6.000000 8,4.000000 9.000000 17,3.000000 10.000000 15,3.000000 10.000000 16,-2.000000 5.000000 2,-6.000000 4.000000-10,-6.000000 3.000000-11,-6.000000 3.000000-10,-7.000000 7.000000-8,-6.000000 14.000000-3,-6.000000 11.000000-4,-6.000000 14.000000-4,-9.000000 7.000000 0,-8.000000 3.000000 1,-10.000000 3.000000 1,-9.000000 4.000000 2,-9.000000-1.000000-4,-5.000000-3.000000-8,-7.000000-3.000000-8,-5.000000-2.000000-9,-1.000000-6.000000-2,6.000000-6.000000 4,7.000000-6.000000 5,6.000000-6.000000 3,9.000000-7.000000 6,13.000000-6.000000 7,12.000000-6.000000 7,13.000000-6.000000 6,15.000000-9.000000 3,19.000000-8.000000-4,19.000000-10.000000-3,19.000000-9.000000-4,9.000000-5.000000-6,0.000000 0.000000-12,0.000000 0.000000-11,0.000000 0.000000-11,-5.000000 1.000000-5,-9.000000 4.000000-1,-10.000000 3.000000-1,-8.000000 3.000000 1,-11.000000 3.000000-5,-8.000000 3.000000-5,-10.000000 3.000000-6,-9.000000 4.000000-7</inkml:trace>
</inkml:ink>
</file>

<file path=ppt/ink/ink23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5:25"/>
    </inkml:context>
    <inkml:brush xml:id="br0">
      <inkml:brushProperty name="width" value="0.0294726993888617" units="cm"/>
      <inkml:brushProperty name="height" value="0.0294726993888617" units="cm"/>
      <inkml:brushProperty name="color" value="#F2395B"/>
      <inkml:brushProperty name="ignorePressure" value="0"/>
    </inkml:brush>
  </inkml:definitions>
  <inkml:trace contextRef="#ctx0" brushRef="#br0">44250.000000 24200.000000 746,'1.000000'-50.000000'80,"4.000000"0.000000"-18 ,3.000000 0.000000-19,3.000000 0.000000-18,6.000000-5.000000-12,9.000000-9.000000-1,10.000000-10.000000-3,10.000000-8.000000-2,2.000000-6.000000-4,-3.000000 1.000000-6,-3.000000-1.000000-6,-2.000000 1.000000-5,-3.000000-1.000000-6,1.000000 1.000000-6,-1.000000-1.000000-7,1.000000 1.000000-5,-4.000000 2.000000-3,-6.000000 7.000000 4,-6.000000 6.000000 3,-6.000000 7.000000 3,-6.000000 4.000000 3,-2.000000 3.000000 2,-3.000000 3.000000 4,-3.000000 4.000000 3,-1.000000 5.000000 3,4.000000 10.000000 3,3.000000 10.000000 4,3.000000 9.000000 4</inkml:trace>
</inkml:ink>
</file>

<file path=ppt/ink/ink23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5:26"/>
    </inkml:context>
    <inkml:brush xml:id="br0">
      <inkml:brushProperty name="width" value="0.0379901751875877" units="cm"/>
      <inkml:brushProperty name="height" value="0.0379901751875877" units="cm"/>
      <inkml:brushProperty name="color" value="#F2395B"/>
      <inkml:brushProperty name="ignorePressure" value="0"/>
    </inkml:brush>
  </inkml:definitions>
  <inkml:trace contextRef="#ctx0" brushRef="#br0">44250.000000 20650.000000 579,'-91.000000'-21.000000'17,"19.000000"10.000000"0 ,19.000000 10.000000 0,19.000000 9.000000-1,9.000000 7.000000 0,0.000000 7.000000-3,0.000000 6.000000-1,0.000000 7.000000-2,0.000000 2.000000-1,0.000000 1.000000 0,0.000000-1.000000 0,0.000000 1.000000 0,1.000000 2.000000 0,4.000000 7.000000 1,3.000000 6.000000 1,3.000000 7.000000 1,3.000000 0.000000-1,3.000000-2.000000 0,3.000000-3.000000-1,4.000000-3.000000-2,1.000000-2.000000 0,0.000000 0.000000-1,0.000000 0.000000-1,0.000000 0.000000-1,1.000000-2.000000 0,4.000000-3.000000-2,3.000000-3.000000 0,3.000000-2.000000 0,6.000000-9.000000-2,9.000000-12.000000-1,10.000000-13.000000-1,10.000000-12.000000-1,7.000000-12.000000-2,6.000000-8.000000-3,7.000000-10.000000-1,6.000000-9.000000-3,1.000000-10.000000-1,-3.000000-9.000000-2,-3.000000-10.000000 0,-2.000000-8.000000-2,-5.000000-4.000000 1,-2.000000 3.000000 1,-3.000000 3.000000 2,-3.000000 4.000000 2,-7.000000 2.000000 0,-9.000000 4.000000-1,-10.000000 3.000000-1,-8.000000 3.000000-2,-8.000000-1.000000 3,-2.000000-2.000000 3,-3.000000-3.000000 5,-3.000000-3.000000 4,-2.000000 4.000000 3,0.000000 13.000000 2,0.000000 12.000000 2,0.000000 13.000000 3,0.000000 12.000000 5,0.000000 13.000000 10,0.000000 12.000000 7,0.000000 13.000000 10,0.000000 9.000000 1,0.000000 6.000000-8,0.000000 7.000000-8,0.000000 6.000000-8,0.000000 6.000000-4,0.000000 6.000000 0,0.000000 7.000000-2,0.000000 6.000000 0,0.000000 3.000000-3,0.000000 0.000000-6,0.000000 0.000000-5,0.000000 0.000000-5,-2.000000-2.000000-5,-3.000000-3.000000-4,-3.000000-3.000000-5,-2.000000-2.000000-4,-1.000000-6.000000-8,3.000000-6.000000-10,3.000000-6.000000-10,4.000000-6.000000-12,2.000000-18.000000 0,4.000000-28.000000 9,3.000000-28.000000 10,3.000000-27.000000 8,1.000000-11.000000 9,1.000000 10.000000 9,-1.000000 10.000000 9,1.000000 9.000000 8,-1.000000 6.000000 4,1.000000 3.000000 1,-1.000000 3.000000-1,1.000000 4.000000 0,-1.000000 1.000000 4,1.000000 0.000000 8,-1.000000 0.000000 7,1.000000 0.000000 8,1.000000 1.000000 2,3.000000 4.000000-5,3.000000 3.000000-3,4.000000 3.000000-5,2.000000 1.000000-8,4.000000 1.000000-15,3.000000-1.000000-13,3.000000 1.000000-15,-1.000000-1.000000-5,-2.000000 1.000000 4,-3.000000-1.000000 3,-3.000000 1.000000 4</inkml:trace>
</inkml:ink>
</file>

<file path=ppt/ink/ink23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5:27"/>
    </inkml:context>
    <inkml:brush xml:id="br0">
      <inkml:brushProperty name="width" value="0.0402858182787895" units="cm"/>
      <inkml:brushProperty name="height" value="0.0402858182787895" units="cm"/>
      <inkml:brushProperty name="color" value="#F2395B"/>
      <inkml:brushProperty name="ignorePressure" value="0"/>
    </inkml:brush>
  </inkml:definitions>
  <inkml:trace contextRef="#ctx0" brushRef="#br0">45200.000000 20100.000000 546,'0.000000'-91.000000'-18,"0.000000"19.000000"16 ,0.000000 19.000000 17,0.000000 19.000000 17,1.000000 15.000000 9,4.000000 13.000000 1,3.000000 12.000000 0,3.000000 13.000000 2,1.000000 12.000000-1,1.000000 13.000000-4,-1.000000 12.000000-3,1.000000 13.000000-3,-3.000000 10.000000-4,-2.000000 10.000000-5,-3.000000 10.000000-5,-3.000000 9.000000-3,-1.000000 6.000000-6,4.000000 3.000000-4,3.000000 3.000000-4,3.000000 4.000000-4,-1.000000 4.000000-7,-2.000000 6.000000-12,-3.000000 7.000000-9,-3.000000 6.000000-12,-2.000000-4.000000-5,0.000000-11.000000-2,0.000000-14.000000-2,0.000000-11.000000-1,0.000000-17.000000 1,0.000000-18.000000 4,0.000000-19.000000 5,0.000000-18.000000 5</inkml:trace>
</inkml:ink>
</file>

<file path=ppt/ink/ink233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5:27"/>
    </inkml:context>
    <inkml:brush xml:id="br0">
      <inkml:brushProperty name="width" value="0.0262801628559828" units="cm"/>
      <inkml:brushProperty name="height" value="0.0262801628559828" units="cm"/>
      <inkml:brushProperty name="color" value="#F2395B"/>
      <inkml:brushProperty name="ignorePressure" value="0"/>
    </inkml:brush>
  </inkml:definitions>
  <inkml:trace contextRef="#ctx0" brushRef="#br0">42450.000000 20700.000000 837,'1.000000'-63.000000'-31,"4.000000"26.000000"18 ,3.000000 24.000000 15,3.000000 26.000000 17,3.000000 18.000000 8,3.000000 13.000000 0,3.000000 12.000000 1,4.000000 13.000000-1,-3.000000 10.000000-2,-5.000000 10.000000-5,-7.000000 10.000000-4,-5.000000 9.000000-5,-4.000000 2.000000-6,0.000000-2.000000-9,0.000000-3.000000-7,0.000000-3.000000-8,0.000000-7.000000-7,0.000000-9.000000-5,0.000000-10.000000-6,0.000000-8.000000-5,0.000000-17.000000 0,0.000000-21.000000 6,0.000000-22.000000 6,0.000000-22.000000 6,0.000000-18.000000 5,0.000000-11.000000 4,0.000000-14.000000 4,0.000000-11.000000 5,0.000000-4.000000 2,0.000000 6.000000 1,0.000000 7.000000 1,0.000000 6.000000 0,3.000000 4.000000 2,6.000000 4.000000 0,7.000000 3.000000 1,6.000000 3.000000 0,6.000000 4.000000 2,6.000000 7.000000 4,7.000000 6.000000 3,6.000000 7.000000 3,3.000000 2.000000 1,0.000000 1.000000-3,0.000000-1.000000-2,0.000000 1.000000-2,-2.000000-1.000000-3,-3.000000 1.000000-5,-3.000000-1.000000-4,-2.000000 1.000000-5,-1.000000-3.000000-2,3.000000-2.000000 2,3.000000-3.000000 0,4.000000-3.000000 1,-4.000000-1.000000 1,-9.000000 4.000000 2,-10.000000 3.000000 2,-8.000000 3.000000 2,-6.000000-1.000000 0,1.000000-2.000000 1,-1.000000-3.000000 0,1.000000-3.000000 1</inkml:trace>
</inkml:ink>
</file>

<file path=ppt/ink/ink23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5:27"/>
    </inkml:context>
    <inkml:brush xml:id="br0">
      <inkml:brushProperty name="width" value="0.025873214006424" units="cm"/>
      <inkml:brushProperty name="height" value="0.025873214006424" units="cm"/>
      <inkml:brushProperty name="color" value="#F2395B"/>
      <inkml:brushProperty name="ignorePressure" value="0"/>
    </inkml:brush>
  </inkml:definitions>
  <inkml:trace contextRef="#ctx0" brushRef="#br0">43550.000000 20700.000000 850,'-24.000000'-90.000000'-65,"4.000000"23.000000"15 ,3.000000 22.000000 16,3.000000 22.000000 14,3.000000 19.000000 16,3.000000 20.000000 19,3.000000 18.000000 17,4.000000 20.000000 18,1.000000 13.000000 6,0.000000 9.000000-6,0.000000 10.000000-7,0.000000 10.000000-6,-2.000000 5.000000-10,-3.000000 4.000000-14,-3.000000 3.000000-15,-2.000000 3.000000-14,-1.000000 4.000000-9,3.000000 7.000000-5,3.000000 6.000000-3,4.000000 7.000000-4,1.000000-10.000000 0,0.000000-25.000000 2,0.000000-25.000000 3,0.000000-25.000000 4</inkml:trace>
</inkml:ink>
</file>

<file path=ppt/ink/ink2337.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5:28"/>
    </inkml:context>
    <inkml:brush xml:id="br0">
      <inkml:brushProperty name="width" value="0.0339996665716171" units="cm"/>
      <inkml:brushProperty name="height" value="0.0339996665716171" units="cm"/>
      <inkml:brushProperty name="color" value="#F2395B"/>
      <inkml:brushProperty name="ignorePressure" value="0"/>
    </inkml:brush>
  </inkml:definitions>
  <inkml:trace contextRef="#ctx0" brushRef="#br0">46100.000000 20200.000000 647,'-46.000000'4.000000'-6,"10.000000"10.000000"14 ,10.000000 10.000000 12,9.000000 9.000000 14,4.000000 6.000000 4,1.000000 3.000000-5,-1.000000 3.000000-4,1.000000 4.000000-6,1.000000 4.000000-2,3.000000 6.000000 0,3.000000 7.000000-2,4.000000 6.000000 0,2.000000-1.000000-1,4.000000-5.000000-3,3.000000-7.000000-2,3.000000-5.000000-2,3.000000-9.000000-2,3.000000-9.000000-1,3.000000-10.000000-1,4.000000-8.000000-1,2.000000-8.000000-1,4.000000-2.000000-3,3.000000-3.000000-4,3.000000-3.000000-2,4.000000-10.000000-2,7.000000-16.000000 0,6.000000-15.000000 1,7.000000-15.000000 0,2.000000-12.000000-3,1.000000-6.000000-5,-1.000000-6.000000-6,1.000000-6.000000-5,-4.000000-6.000000-2,-6.000000-2.000000 2,-6.000000-3.000000 3,-6.000000-3.000000 2,-9.000000 1.000000 3,-8.000000 6.000000 2,-10.000000 7.000000 2,-9.000000 6.000000 2,-7.000000 9.000000 3,-3.000000 13.000000 3,-3.000000 12.000000 5,-2.000000 13.000000 4,-9.000000 9.000000-2,-12.000000 6.000000-5,-13.000000 7.000000-6,-12.000000 6.000000-5,-9.000000 15.000000-7,-2.000000 26.000000-5,-3.000000 24.000000-5,-3.000000 26.000000-6,4.000000 5.000000 1,13.000000-11.000000 6,12.000000-14.000000 7,13.000000-11.000000 6</inkml:trace>
</inkml:ink>
</file>

<file path=ppt/ink/ink23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5:29"/>
    </inkml:context>
    <inkml:brush xml:id="br0">
      <inkml:brushProperty name="width" value="0.0317980721592903" units="cm"/>
      <inkml:brushProperty name="height" value="0.0317980721592903" units="cm"/>
      <inkml:brushProperty name="color" value="#F2395B"/>
      <inkml:brushProperty name="ignorePressure" value="0"/>
    </inkml:brush>
  </inkml:definitions>
  <inkml:trace contextRef="#ctx0" brushRef="#br0">47300.000000 22900.000000 691,'-22.000000'95.000000'115,"6.000000"-9.000000"-28 ,7.000000-10.000000-28,6.000000-8.000000-28,3.000000-6.000000-18,0.000000 1.000000-10,0.000000-1.000000-7,0.000000 1.000000-9,0.000000-3.000000-4,0.000000-2.000000 3,0.000000-3.000000 2,0.000000-3.000000 2,0.000000-6.000000-6,0.000000-5.000000-14,0.000000-7.000000-14,0.000000-5.000000-14</inkml:trace>
</inkml:ink>
</file>

<file path=ppt/ink/ink23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5:30"/>
    </inkml:context>
    <inkml:brush xml:id="br0">
      <inkml:brushProperty name="width" value="0.0292686857283115" units="cm"/>
      <inkml:brushProperty name="height" value="0.0292686857283115" units="cm"/>
      <inkml:brushProperty name="color" value="#F2395B"/>
      <inkml:brushProperty name="ignorePressure" value="0"/>
    </inkml:brush>
  </inkml:definitions>
  <inkml:trace contextRef="#ctx0" brushRef="#br0">47300.000000 23400.000000 751,'23.000000'-68.000000'1,"-3.000000"17.000000"10 ,-3.000000 15.000000 12,-2.000000 16.000000 11,2.000000 9.000000 5,9.000000 3.000000-2,10.000000 3.000000-1,10.000000 4.000000-1,2.000000 1.000000-10,-3.000000 0.000000-17,-3.000000 0.000000-20,-2.000000 0.000000-17,-5.000000 0.000000-9,-2.000000 0.000000 0,-3.000000 0.000000 1,-3.000000 0.000000 1,-4.000000-2.000000 1,-3.000000-3.000000 2,-3.000000-3.000000 1,-2.000000-2.000000 2,-3.000000-3.000000 3,1.000000 1.000000 4,-1.000000-1.000000 6,1.000000 1.000000 4</inkml:trace>
</inkml:ink>
</file>

<file path=ppt/ink/ink2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4:10"/>
    </inkml:context>
    <inkml:brush xml:id="br0">
      <inkml:brushProperty name="width" value="0.0355146750807762" units="cm"/>
      <inkml:brushProperty name="height" value="0.0355146750807762" units="cm"/>
      <inkml:brushProperty name="color" value="#00BFF3"/>
      <inkml:brushProperty name="ignorePressure" value="0"/>
    </inkml:brush>
  </inkml:definitions>
  <inkml:trace contextRef="#ctx0" brushRef="#br0">90450.000000 51200.000000 619,'54.000000'-24.000000'46,"10.000000"4.000000"-4 ,10.000000 3.000000-5,9.000000 3.000000-4,7.000000 3.000000-5,7.000000 3.000000-5,6.000000 3.000000-5,7.000000 4.000000-6,-1.000000 2.000000-3,-6.000000 4.000000-1,-6.000000 3.000000-2,-6.000000 3.000000-2,-10.000000-1.000000 0,-12.000000-2.000000 1,-13.000000-3.000000 2,-12.000000-3.000000 0,-10.000000 1.000000 0,-6.000000 6.000000-1,-6.000000 7.000000-1,-6.000000 6.000000-2,-10.000000 4.000000-1,-12.000000 4.000000 0,-13.000000 3.000000 0,-12.000000 3.000000-1,-13.000000 4.000000 1,-12.000000 7.000000-1,-13.000000 6.000000 1,-12.000000 7.000000-1,-9.000000 4.000000-2,-2.000000 3.000000-4,-3.000000 3.000000-3,-3.000000 4.000000-4,-2.000000-1.000000-2,0.000000-3.000000 0,0.000000-3.000000-1,0.000000-2.000000 1,4.000000-8.000000 2,10.000000-8.000000 6,10.000000-10.000000 5,9.000000-9.000000 6,9.000000-7.000000 2,9.000000-3.000000 3,10.000000-3.000000 0,10.000000-2.000000 2,11.000000-5.000000 3,17.000000-2.000000 2,15.000000-3.000000 4,16.000000-3.000000 2,13.000000-6.000000-2,14.000000-5.000000-7,11.000000-7.000000-9,14.000000-5.000000-9,5.000000-4.000000-4,1.000000 0.000000-2,-1.000000 0.000000-3,1.000000 0.000000-2,-4.000000 1.000000-3,-6.000000 4.000000-3,-6.000000 3.000000-2,-6.000000 3.000000-4,-7.000000 1.000000-2,-6.000000 1.000000-4,-6.000000-1.000000-2,-6.000000 1.000000-3</inkml:trace>
</inkml:ink>
</file>

<file path=ppt/ink/ink23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5:30"/>
    </inkml:context>
    <inkml:brush xml:id="br0">
      <inkml:brushProperty name="width" value="0.0322659611701965" units="cm"/>
      <inkml:brushProperty name="height" value="0.0322659611701965" units="cm"/>
      <inkml:brushProperty name="color" value="#F2395B"/>
      <inkml:brushProperty name="ignorePressure" value="0"/>
    </inkml:brush>
  </inkml:definitions>
  <inkml:trace contextRef="#ctx0" brushRef="#br0">48000.000000 22400.000000 681,'-22.000000'96.000000'114,"6.000000"-5.000000"-27 ,7.000000-7.000000-27,6.000000-5.000000-26,1.000000-4.000000-18,-3.000000 0.000000-9,-3.000000 0.000000-7,-2.000000 0.000000-10,-1.000000-2.000000-7,3.000000-3.000000-7,3.000000-3.000000-9,4.000000-2.000000-6,2.000000-6.000000-6,4.000000-6.000000-2,3.000000-6.000000-4,3.000000-6.000000-2</inkml:trace>
</inkml:ink>
</file>

<file path=ppt/ink/ink2341.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5:30"/>
    </inkml:context>
    <inkml:brush xml:id="br0">
      <inkml:brushProperty name="width" value="0.0355263836681843" units="cm"/>
      <inkml:brushProperty name="height" value="0.0355263836681843" units="cm"/>
      <inkml:brushProperty name="color" value="#F2395B"/>
      <inkml:brushProperty name="ignorePressure" value="0"/>
    </inkml:brush>
  </inkml:definitions>
  <inkml:trace contextRef="#ctx0" brushRef="#br0">48950.000000 22500.000000 619,'-46.000000'-19.000000'13,"10.000000"13.000000"13 ,10.000000 12.000000 14,9.000000 13.000000 13,4.000000 9.000000 2,1.000000 6.000000-12,-1.000000 7.000000-10,1.000000 6.000000-12,-1.000000 4.000000-5,1.000000 4.000000 0,-1.000000 3.000000 0,1.000000 3.000000 0,-1.000000-1.000000-2,1.000000-2.000000-4,-1.000000-3.000000-4,1.000000-3.000000-4,-1.000000-4.000000-2,1.000000-3.000000 0,-1.000000-3.000000 0,1.000000-2.000000 0,-1.000000-3.000000-1,1.000000 1.000000-3,-1.000000-1.000000-4,1.000000 1.000000-3,-1.000000-1.000000-2,1.000000 1.000000 1,-1.000000-1.000000-1,1.000000 1.000000 1,4.000000-10.000000-10,9.000000-19.000000-18,10.000000-18.000000-19,10.000000-19.000000-18,2.000000-7.000000 0,-3.000000 7.000000 16,-3.000000 6.000000 18,-2.000000 7.000000 17</inkml:trace>
</inkml:ink>
</file>

<file path=ppt/ink/ink2342.xml><?xml version="1.0" encoding="utf-8"?>
<inkml:ink xmlns:inkml="http://www.w3.org/2003/InkML">
  <annotation type="ScanImages2ExtractSignatures">1</annotation>
  <annotation type="ScanImagesWidth">849169498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5:30"/>
    </inkml:context>
    <inkml:brush xml:id="br0">
      <inkml:brushProperty name="width" value="0.0396027229726315" units="cm"/>
      <inkml:brushProperty name="height" value="0.0396027229726315" units="cm"/>
      <inkml:brushProperty name="color" value="#F2395B"/>
      <inkml:brushProperty name="ignorePressure" value="0"/>
    </inkml:brush>
  </inkml:definitions>
  <inkml:trace contextRef="#ctx0" brushRef="#br0">48950.000000 22700.000000 555,'23.000000'48.000000'69,"-3.000000"-3.000000"-10 ,-3.000000-3.000000-10,-2.000000-2.000000-9,-3.000000-1.000000-7,1.000000 3.000000-3,-1.000000 3.000000-4,1.000000 4.000000-4,-1.000000-1.000000-2,1.000000-3.000000-1,-1.000000-3.000000-2,1.000000-2.000000-1,1.000000-3.000000-2,3.000000 1.000000-2,3.000000-1.000000-3,4.000000 1.000000-3,2.000000-12.000000-3,4.000000-21.000000-3,3.000000-22.000000-5,3.000000-22.000000-3,-1.000000-15.000000-2,-2.000000-5.000000 2,-3.000000-7.000000 1,-3.000000-5.000000 1,1.000000-15.000000-2,6.000000-22.000000-7,7.000000-22.000000-6,6.000000-21.000000-7,1.000000-3.000000-3,-3.000000 20.000000-1,-3.000000 18.000000 0,-2.000000 20.000000-2,-6.000000 16.000000 1,-6.000000 16.000000 3,-6.000000 15.000000 3,-6.000000 17.000000 2</inkml:trace>
</inkml:ink>
</file>

<file path=ppt/ink/ink23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5:32"/>
    </inkml:context>
    <inkml:brush xml:id="br0">
      <inkml:brushProperty name="width" value="0.0548652783036232" units="cm"/>
      <inkml:brushProperty name="height" value="0.0548652783036232" units="cm"/>
      <inkml:brushProperty name="color" value="#F2395B"/>
      <inkml:brushProperty name="ignorePressure" value="0"/>
    </inkml:brush>
  </inkml:definitions>
  <inkml:trace contextRef="#ctx0" brushRef="#br0">46400.000000 26400.000000 400,'-50.000000'-2.000000'1,"0.000000"-3.000000"-1 ,0.000000-3.000000 0,0.000000-2.000000 0,7.000000-3.000000 7,17.000000 1.000000 14,15.000000-1.000000 13,16.000000 1.000000 14,15.000000 1.000000 5,16.000000 3.000000-3,15.000000 3.000000-3,17.000000 4.000000-4,5.000000 1.000000-5,-3.000000 0.000000-5,-3.000000 0.000000-6,-2.000000 0.000000-5,-1.000000-2.000000-5,3.000000-3.000000-1,3.000000-3.000000-2,4.000000-2.000000-1,4.000000-1.000000-2,6.000000 3.000000-1,7.000000 3.000000 0,6.000000 4.000000-1,3.000000 1.000000-1,0.000000 0.000000 0,0.000000 0.000000 0,0.000000 0.000000-1,1.000000 0.000000 0,4.000000 0.000000-2,3.000000 0.000000 0,3.000000 0.000000-2,3.000000 1.000000 0,3.000000 4.000000 1,3.000000 3.000000 1,4.000000 3.000000 0,1.000000 3.000000 0,0.000000 3.000000-3,0.000000 3.000000-1,0.000000 4.000000-3,0.000000-1.000000-1,0.000000-3.000000 0,0.000000-3.000000 1,0.000000-2.000000-1,-2.000000-3.000000 0,-3.000000 1.000000 0,-3.000000-1.000000 0,-2.000000 1.000000-1,-6.000000 1.000000 0,-6.000000 3.000000 0,-6.000000 3.000000 1,-6.000000 4.000000-1,-4.000000 1.000000 1,1.000000 0.000000 0,-1.000000 0.000000 1,1.000000 0.000000 0,-3.000000-2.000000 0,-2.000000-3.000000 0,-3.000000-3.000000 0,-3.000000-2.000000 0,-2.000000-3.000000 0,0.000000 1.000000 1,0.000000-1.000000-1,0.000000 1.000000 0,0.000000-1.000000 0,0.000000 1.000000 0,0.000000-1.000000 0,0.000000 1.000000 0,-2.000000 1.000000 0,-3.000000 3.000000-1,-3.000000 3.000000-1,-2.000000 4.000000 0,-3.000000 1.000000-1,1.000000 0.000000 0,-1.000000 0.000000 0,1.000000 0.000000-1,-1.000000-2.000000 1,1.000000-3.000000 1,-1.000000-3.000000-1,1.000000-2.000000 1,1.000000-5.000000-1,3.000000-2.000000-1,3.000000-3.000000-3,4.000000-3.000000-1,-1.000000-2.000000-2,-3.000000 0.000000 1,-3.000000 0.000000 0,-2.000000 0.000000-1,-6.000000 0.000000 0,-6.000000 0.000000 0,-6.000000 0.000000-1,-6.000000 0.000000 0,-6.000000 4.000000-7,-2.000000 10.000000-10,-3.000000 10.000000-12,-3.000000 9.000000-12</inkml:trace>
</inkml:ink>
</file>

<file path=ppt/ink/ink23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6:27"/>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71750.000000 26850.000000 999,'-283.000000'-152.000000'-49,"84.000000"47.000000"7 ,85.000000 47.000000 9,85.000000 48.000000 7,41.000000 24.000000 7,1.000000 3.000000 2,-1.000000 3.000000 2,1.000000 4.000000 4</inkml:trace>
</inkml:ink>
</file>

<file path=ppt/ink/ink2345.xml><?xml version="1.0" encoding="utf-8"?>
<inkml:ink xmlns:inkml="http://www.w3.org/2003/InkML">
  <annotation type="ScanImages2ExtractSignatures">1</annotation>
  <annotation type="ScanImagesWidth">809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7:02"/>
    </inkml:context>
    <inkml:brush xml:id="br0">
      <inkml:brushProperty name="width" value="0.0407256558537483" units="cm"/>
      <inkml:brushProperty name="height" value="0.0407256558537483" units="cm"/>
      <inkml:brushProperty name="color" value="#00BFF3"/>
      <inkml:brushProperty name="ignorePressure" value="0"/>
    </inkml:brush>
  </inkml:definitions>
  <inkml:trace contextRef="#ctx0" brushRef="#br0">44150.000000 41100.000000 540,'-68.000000'1.000000'-11,"17.000000"4.000000"6 ,15.000000 3.000000 4,16.000000 3.000000 6,5.000000-1.000000 2,-2.000000-2.000000 1,-3.000000-3.000000 1,-3.000000-3.000000 0,-2.000000-1.000000 0,0.000000 4.000000-1,0.000000 3.000000-1,0.000000 3.000000-1,0.000000-1.000000-1,0.000000-2.000000 0,0.000000-3.000000 0,0.000000-3.000000-1,-2.000000-1.000000 1,-3.000000 4.000000 0,-3.000000 3.000000 1,-2.000000 3.000000 1,-3.000000-1.000000 0,1.000000-2.000000-1,-1.000000-3.000000 1,1.000000-3.000000-1,-1.000000-1.000000 1,1.000000 4.000000-2,-1.000000 3.000000 0,1.000000 3.000000 0,-3.000000 1.000000 0,-2.000000 1.000000 0,-3.000000-1.000000 0,-3.000000 1.000000 0,-1.000000-3.000000 0,4.000000-2.000000 0,3.000000-3.000000-2,3.000000-3.000000-1,-1.000000-2.000000 0,-2.000000 0.000000 0,-3.000000 0.000000 0,-3.000000 0.000000 0,-1.000000 1.000000-1,4.000000 4.000000 1,3.000000 3.000000 0,3.000000 3.000000 0,1.000000-1.000000-1,1.000000-2.000000 1,-1.000000-3.000000 1,1.000000-3.000000-1,-3.000000-1.000000 1,-2.000000 4.000000-1,-3.000000 3.000000 0,-3.000000 3.000000 1,-2.000000 1.000000-1,0.000000 1.000000 0,0.000000-1.000000 1,0.000000 1.000000-1,0.000000-1.000000 1,0.000000 1.000000 0,0.000000-1.000000-1,0.000000 1.000000 0,1.000000-1.000000 0,4.000000 1.000000 1,3.000000-1.000000-1,3.000000 1.000000 0,-1.000000-3.000000 0,-2.000000-2.000000 0,-3.000000-3.000000-1,-3.000000-3.000000 0,-2.000000-1.000000 0,0.000000 4.000000-1,0.000000 3.000000 1,0.000000 3.000000-1,0.000000-2.000000 0,0.000000-6.000000 1,0.000000-6.000000 0,0.000000-6.000000-1,0.000000-6.000000 1,0.000000-2.000000 0,0.000000-3.000000-1,0.000000-3.000000 0,0.000000-2.000000 1,0.000000 0.000000 0,0.000000 0.000000 0,0.000000 0.000000 1,0.000000 0.000000 1,0.000000 0.000000-1,0.000000 0.000000 1,0.000000 0.000000-1,0.000000-2.000000 0,0.000000-3.000000 0,0.000000-3.000000 0,0.000000-2.000000-1,1.000000-3.000000 0,4.000000 1.000000-1,3.000000-1.000000-1,3.000000 1.000000 0,3.000000-4.000000-1,3.000000-6.000000 1,3.000000-6.000000 1,4.000000-6.000000 1,2.000000-2.000000 0,4.000000 3.000000 0,3.000000 3.000000 0,3.000000 4.000000 0,3.000000 1.000000 0,3.000000 0.000000 0,3.000000 0.000000 0,4.000000 0.000000 0,2.000000 0.000000-1,4.000000 0.000000 1,3.000000 0.000000 0,3.000000 0.000000 0,1.000000 1.000000 0,1.000000 4.000000 0,-1.000000 3.000000 0,1.000000 3.000000 1,1.000000 1.000000-1,3.000000 1.000000-1,3.000000-1.000000-2,4.000000 1.000000-1,2.000000-3.000000 0,4.000000-2.000000-1,3.000000-3.000000 2,3.000000-3.000000 0,1.000000-4.000000 0,1.000000-3.000000 0,-1.000000-3.000000 1,1.000000-2.000000 1,1.000000-1.000000-1,3.000000 3.000000 1,3.000000 3.000000 0,4.000000 4.000000 1,2.000000-1.000000 0,4.000000-3.000000-1,3.000000-3.000000 1,3.000000-2.000000-1,3.000000-1.000000 0,3.000000 3.000000 1,3.000000 3.000000-1,4.000000 4.000000 0,1.000000 1.000000 1,0.000000 0.000000-1,0.000000 0.000000 0,0.000000 0.000000 0,0.000000 0.000000 0,0.000000 0.000000 0,0.000000 0.000000 1,0.000000 0.000000-1,1.000000 1.000000 0,4.000000 4.000000 1,3.000000 3.000000 0,3.000000 3.000000 0,1.000000-1.000000 1,1.000000-2.000000-1,-1.000000-3.000000 1,1.000000-3.000000-1,-1.000000-1.000000 1,1.000000 4.000000 0,-1.000000 3.000000-1,1.000000 3.000000 1,1.000000-1.000000 0,3.000000-2.000000-1,3.000000-3.000000 0,4.000000-3.000000 0,1.000000-1.000000 0,0.000000 4.000000 0,0.000000 3.000000-2,0.000000 3.000000 1,0.000000 1.000000 0,0.000000 1.000000 0,0.000000-1.000000 1,0.000000 1.000000 2,0.000000-1.000000-1,0.000000 1.000000 1,0.000000-1.000000-1,0.000000 1.000000 0,-2.000000 2.000000 0,-3.000000 7.000000 0,-3.000000 6.000000 1,-2.000000 7.000000-1,-1.000000 0.000000 2,3.000000-2.000000-1,3.000000-3.000000 0,4.000000-3.000000 0,1.000000-2.000000 0,0.000000 0.000000 0,0.000000 0.000000-1,0.000000 0.000000 1,0.000000 0.000000 0,0.000000 0.000000 0,0.000000 0.000000-1,0.000000 0.000000 1,-2.000000 0.000000-1,-3.000000 0.000000-1,-3.000000 0.000000 0,-2.000000 0.000000-2,-5.000000 3.000000 1,-2.000000 6.000000 1,-3.000000 7.000000 0,-3.000000 6.000000 2,-4.000000 3.000000 0,-3.000000 0.000000 0,-3.000000 0.000000 0,-2.000000 0.000000 1,-3.000000 3.000000-1,1.000000 6.000000 1,-1.000000 7.000000 1,1.000000 6.000000-1,-3.000000 3.000000 1,-2.000000 0.000000-1,-3.000000 0.000000-1,-3.000000 0.000000 0,-2.000000 0.000000 0,0.000000 0.000000-1,0.000000 0.000000 0,0.000000 0.000000-1,0.000000 1.000000 1,0.000000 4.000000-1,0.000000 3.000000 1,0.000000 3.000000 0,0.000000-1.000000 0,0.000000-2.000000-1,0.000000-3.000000 1,0.000000-3.000000-1,-2.000000-2.000000 0,-3.000000 0.000000 0,-3.000000 0.000000-1,-2.000000 0.000000 1,-3.000000 1.000000 0,1.000000 4.000000-1,-1.000000 3.000000 1,1.000000 3.000000 1,-3.000000 1.000000-1,-2.000000 1.000000 0,-3.000000-1.000000 1,-3.000000 1.000000 0,-4.000000-1.000000 0,-3.000000 1.000000 0,-3.000000-1.000000-1,-2.000000 1.000000 0,-5.000000-1.000000 1,-2.000000 1.000000-1,-3.000000-1.000000 0,-3.000000 1.000000 1,-2.000000-1.000000 0,0.000000 1.000000-1,0.000000-1.000000 1,0.000000 1.000000 0,-5.000000 1.000000-1,-9.000000 3.000000 0,-10.000000 3.000000 0,-8.000000 4.000000 0,-6.000000 1.000000-1,1.000000 0.000000 0,-1.000000 0.000000 1,1.000000 0.000000 0,-4.000000 1.000000-1,-6.000000 4.000000-1,-6.000000 3.000000-1,-6.000000 3.000000-3,-2.000000-1.000000 0,3.000000-2.000000 0,3.000000-3.000000-1,4.000000-3.000000 0,-3.000000-2.000000 0,-5.000000 0.000000 0,-7.000000 0.000000 0,-5.000000 0.000000 0,-4.000000 0.000000 0,0.000000 0.000000 1,0.000000 0.000000 0,0.000000 0.000000 1,0.000000-2.000000 1,0.000000-3.000000 0,0.000000-3.000000-1,0.000000-2.000000 1,1.000000-1.000000 0,4.000000 3.000000 0,3.000000 3.000000-1,3.000000 4.000000 1,-1.000000 1.000000-1,-2.000000 0.000000 0,-3.000000 0.000000 0,-3.000000 0.000000 0,-4.000000-2.000000 0,-3.000000-3.000000 0,-3.000000-3.000000-1,-2.000000-2.000000 1,-1.000000-3.000000 1,3.000000 1.000000 0,3.000000-1.000000 0,4.000000 1.000000 1,-1.000000 1.000000 0,-3.000000 3.000000 0,-3.000000 3.000000 0,-2.000000 4.000000-1,-5.000000-1.000000 1,-2.000000-3.000000-1,-3.000000-3.000000-1,-3.000000-2.000000 0,-1.000000-5.000000 1,4.000000-2.000000-1,3.000000-3.000000 1,3.000000-3.000000 0,1.000000-4.000000-1,1.000000-3.000000 0,-1.000000-3.000000-2,1.000000-2.000000-1,1.000000-3.000000 0,3.000000 1.000000-1,3.000000-1.000000 0,4.000000 1.000000 1,4.000000-1.000000-2,6.000000 1.000000-3,7.000000-1.000000-2,6.000000 1.000000-2,4.000000-3.000000-2,4.000000-2.000000 0,3.000000-3.000000 0,3.000000-3.000000-1,4.000000 1.000000-3,7.000000 6.000000-5,6.000000 7.000000-5,7.000000 6.000000-5</inkml:trace>
</inkml:ink>
</file>

<file path=ppt/ink/ink234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7:22"/>
    </inkml:context>
    <inkml:brush xml:id="br0">
      <inkml:brushProperty name="width" value="0.0455788634717464" units="cm"/>
      <inkml:brushProperty name="height" value="0.0455788634717464" units="cm"/>
      <inkml:brushProperty name="color" value="#00BFF3"/>
      <inkml:brushProperty name="ignorePressure" value="0"/>
    </inkml:brush>
  </inkml:definitions>
  <inkml:trace contextRef="#ctx0" brushRef="#br0">43550.000000 42650.000000 482,'17.000000'-22.000000'108,"-16.000000"6.000000"-27 ,-15.000000 7.000000-26,-15.000000 6.000000-28,-9.000000 4.000000-13,1.000000 4.000000-2,-1.000000 3.000000-1,1.000000 3.000000-2,-1.000000 3.000000 0,1.000000 3.000000-1,-1.000000 3.000000 0,1.000000 4.000000 0,1.000000 2.000000-1,3.000000 4.000000 0,3.000000 3.000000-1,4.000000 3.000000 0,1.000000-1.000000-1,0.000000-2.000000 1,0.000000-3.000000 0,0.000000-3.000000-1,1.000000-1.000000 1,4.000000 4.000000 0,3.000000 3.000000-1,3.000000 3.000000 1,1.000000 1.000000 0,1.000000 1.000000 0,-1.000000-1.000000 0,1.000000 1.000000 1,1.000000-1.000000 0,3.000000 1.000000 0,3.000000-1.000000 0,4.000000 1.000000 1,2.000000-1.000000-1,4.000000 1.000000 0,3.000000-1.000000-1,3.000000 1.000000-1,6.000000-3.000000-1,9.000000-2.000000 0,10.000000-3.000000-1,10.000000-3.000000-1,2.000000-6.000000-1,-3.000000-5.000000 0,-3.000000-7.000000 0,-2.000000-5.000000-1,-3.000000-4.000000 0,1.000000 0.000000 0,-1.000000 0.000000 1,1.000000 0.000000-1,-1.000000 0.000000 1,1.000000 0.000000-2,-1.000000 0.000000-1,1.000000 0.000000-1,-1.000000-2.000000-2,1.000000-3.000000-2,-1.000000-3.000000-2,1.000000-2.000000-3,-1.000000-1.000000-14,1.000000 3.000000-25,-1.000000 3.000000-25,1.000000 4.000000-25</inkml:trace>
</inkml:ink>
</file>

<file path=ppt/ink/ink2347.xml><?xml version="1.0" encoding="utf-8"?>
<inkml:ink xmlns:inkml="http://www.w3.org/2003/InkML">
  <annotation type="ScanImages2ExtractSignatures">1</annotation>
  <annotation type="ScanImagesWidth">-2030727040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7:25"/>
    </inkml:context>
    <inkml:brush xml:id="br0">
      <inkml:brushProperty name="width" value="0.0400615371763706" units="cm"/>
      <inkml:brushProperty name="height" value="0.0400615371763706" units="cm"/>
      <inkml:brushProperty name="color" value="#00BFF3"/>
      <inkml:brushProperty name="ignorePressure" value="0"/>
    </inkml:brush>
  </inkml:definitions>
  <inkml:trace contextRef="#ctx0" brushRef="#br0">43950.000000 42500.000000 549,'-24.000000'-25.000000'52,"4.000000"0.000000"-9 ,3.000000 0.000000-9,3.000000 0.000000-9,-1.000000 3.000000-7,-2.000000 6.000000-1,-3.000000 7.000000-2,-3.000000 6.000000-2,-4.000000 3.000000-2,-3.000000 0.000000-1,-3.000000 0.000000-1,-2.000000 0.000000-1,-3.000000 0.000000-1,1.000000 0.000000-1,-1.000000 0.000000 1,1.000000 0.000000 0,-1.000000 3.000000-1,1.000000 6.000000-1,-1.000000 7.000000 0,1.000000 6.000000-1,2.000000 3.000000 0,7.000000 0.000000-1,6.000000 0.000000 0,7.000000 0.000000 0,0.000000-2.000000 0,-2.000000-3.000000 0,-3.000000-3.000000 0,-3.000000-2.000000 0,-4.000000-1.000000 1,-3.000000 3.000000-1,-3.000000 3.000000 1,-2.000000 4.000000 1,-1.000000 4.000000-1,3.000000 6.000000 1,3.000000 7.000000 0,4.000000 6.000000 0,1.000000 1.000000-1,0.000000-3.000000 0,0.000000-3.000000 0,0.000000-2.000000-1,0.000000-1.000000 1,0.000000 3.000000 0,0.000000 3.000000 2,0.000000 4.000000 2,3.000000-1.000000-1,6.000000-3.000000 1,7.000000-3.000000-1,6.000000-2.000000-1,3.000000-3.000000 0,0.000000 1.000000 0,0.000000-1.000000-2,0.000000 1.000000 1,3.000000 1.000000-3,6.000000 3.000000-2,7.000000 3.000000-2,6.000000 4.000000-2,4.000000-1.000000-3,4.000000-3.000000-1,3.000000-3.000000 0,3.000000-2.000000-2,3.000000-8.000000-3,3.000000-8.000000-2,3.000000-10.000000-3,4.000000-9.000000-3,1.000000-7.000000-4,0.000000-3.000000-4,0.000000-3.000000-4,0.000000-2.000000-5,0.000000-5.000000-2,0.000000-2.000000 1,0.000000-3.000000 2,0.000000-3.000000 1,-5.000000-2.000000 1,-9.000000 0.000000 3,-10.000000 0.000000 3,-8.000000 0.000000 2</inkml:trace>
</inkml:ink>
</file>

<file path=ppt/ink/ink234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7:25"/>
    </inkml:context>
    <inkml:brush xml:id="br0">
      <inkml:brushProperty name="width" value="0.0364520847797394" units="cm"/>
      <inkml:brushProperty name="height" value="0.0364520847797394" units="cm"/>
      <inkml:brushProperty name="color" value="#00BFF3"/>
      <inkml:brushProperty name="ignorePressure" value="0"/>
    </inkml:brush>
  </inkml:definitions>
  <inkml:trace contextRef="#ctx0" brushRef="#br0">44050.000000 41750.000000 603,'-25.000000'23.000000'-1,"0.000000"-3.000000"-3 ,0.000000-3.000000-3,0.000000-2.000000-2,1.000000-1.000000 3,4.000000 3.000000 11,3.000000 3.000000 9,3.000000 4.000000 10,9.000000-3.000000 9,16.000000-5.000000 7,15.000000-7.000000 6,17.000000-5.000000 8,7.000000-9.000000-2,0.000000-9.000000-10,0.000000-10.000000-10,0.000000-8.000000-10,1.000000-6.000000-7,4.000000 1.000000-4,3.000000-1.000000-4,3.000000 1.000000-3,1.000000-1.000000-1,1.000000 1.000000 1,-1.000000-1.000000 1,1.000000 1.000000 2,-4.000000 2.000000-3,-6.000000 7.000000-10,-6.000000 6.000000-8,-6.000000 7.000000-9,-6.000000 8.000000-11,-2.000000 14.000000-11,-3.000000 11.000000-13,-3.000000 14.000000-12,-7.000000 3.000000 0,-9.000000-2.000000 11,-10.000000-3.000000 13,-8.000000-3.000000 12</inkml:trace>
</inkml:ink>
</file>

<file path=ppt/ink/ink234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7:26"/>
    </inkml:context>
    <inkml:brush xml:id="br0">
      <inkml:brushProperty name="width" value="0.0332338027656078" units="cm"/>
      <inkml:brushProperty name="height" value="0.0332338027656078" units="cm"/>
      <inkml:brushProperty name="color" value="#00BFF3"/>
      <inkml:brushProperty name="ignorePressure" value="0"/>
    </inkml:brush>
  </inkml:definitions>
  <inkml:trace contextRef="#ctx0" brushRef="#br0">44250.000000 42250.000000 661,'-49.000000'3.000000'0,"4.000000"6.000000"-3 ,3.000000 7.000000-1,3.000000 6.000000-2,3.000000 1.000000 5,3.000000-3.000000 13,3.000000-3.000000 12,4.000000-2.000000 13,8.000000-3.000000 6,17.000000 1.000000 0,15.000000-1.000000 2,16.000000 1.000000-1,9.000000-4.000000-4,3.000000-6.000000-9,3.000000-6.000000-11,4.000000-6.000000-10,4.000000-6.000000-7,6.000000-2.000000-4,7.000000-3.000000-4,6.000000-3.000000-5,1.000000-2.000000-2,-3.000000 0.000000-1,-3.000000 0.000000-1,-2.000000 0.000000-1,-5.000000 1.000000-3,-2.000000 4.000000-5,-3.000000 3.000000-4,-3.000000 3.000000-6,-4.000000 3.000000-2,-3.000000 3.000000-3,-3.000000 3.000000-1,-2.000000 4.000000-1,-5.000000-1.000000 1,-2.000000-3.000000 6,-3.000000-3.000000 6,-3.000000-2.000000 6</inkml:trace>
</inkml:ink>
</file>

<file path=ppt/ink/ink235.xml><?xml version="1.0" encoding="utf-8"?>
<inkml:ink xmlns:inkml="http://www.w3.org/2003/InkML">
  <annotation type="ScanImages2ExtractSignatures">1</annotation>
  <annotation type="ScanImagesWidth">-2069785568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4:11"/>
    </inkml:context>
    <inkml:brush xml:id="br0">
      <inkml:brushProperty name="width" value="0.0383687615394592" units="cm"/>
      <inkml:brushProperty name="height" value="0.0383687615394592" units="cm"/>
      <inkml:brushProperty name="color" value="#00BFF3"/>
      <inkml:brushProperty name="ignorePressure" value="0"/>
    </inkml:brush>
  </inkml:definitions>
  <inkml:trace contextRef="#ctx0" brushRef="#br0">91100.000000 50650.000000 573,'-25.000000'-46.000000'0,"0.000000"10.000000"0 ,0.000000 10.000000 0,0.000000 9.000000 0,4.000000 15.000000 10,10.000000 22.000000 20,10.000000 22.000000 21,9.000000 23.000000 20,4.000000 13.000000 3,1.000000 6.000000-13,-1.000000 7.000000-13,1.000000 6.000000-13,-3.000000 10.000000-11,-2.000000 17.000000-9,-3.000000 15.000000-8,-3.000000 16.000000-8,-6.000000 13.000000-3,-5.000000 14.000000-1,-7.000000 11.000000 1,-5.000000 14.000000 1,-4.000000-1.000000-8,0.000000-12.000000-15,0.000000-13.000000-17,0.000000-12.000000-15,1.000000-24.000000-7,4.000000-34.000000 3,3.000000-35.000000 3,3.000000-33.000000 2</inkml:trace>
</inkml:ink>
</file>

<file path=ppt/ink/ink23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7:26"/>
    </inkml:context>
    <inkml:brush xml:id="br0">
      <inkml:brushProperty name="width" value="0.0369438491761684" units="cm"/>
      <inkml:brushProperty name="height" value="0.0369438491761684" units="cm"/>
      <inkml:brushProperty name="color" value="#00BFF3"/>
      <inkml:brushProperty name="ignorePressure" value="0"/>
    </inkml:brush>
  </inkml:definitions>
  <inkml:trace contextRef="#ctx0" brushRef="#br0">45550.000000 41500.000000 595,'0.000000'-38.000000'5,"0.000000"26.000000"21 ,0.000000 24.000000 18,0.000000 26.000000 20,-2.000000 10.000000 4,-3.000000-3.000000-14,-3.000000-3.000000-13,-2.000000-2.000000-12,-1.000000-3.000000-9,3.000000 1.000000-4,3.000000-1.000000-3,4.000000 1.000000-3,1.000000-1.000000-4,0.000000 1.000000-1,0.000000-1.000000-2,0.000000 1.000000-3,3.000000-3.000000-1,6.000000-2.000000-1,7.000000-3.000000-2,6.000000-3.000000-1,4.000000-6.000000 0,4.000000-5.000000 1,3.000000-7.000000 1,3.000000-5.000000 2,1.000000-4.000000-1,1.000000 0.000000-3,-1.000000 0.000000-3,1.000000 0.000000-4,1.000000-7.000000-1,3.000000-11.000000 0,3.000000-14.000000 0,4.000000-11.000000 0,-1.000000-11.000000 1,-3.000000-5.000000 0,-3.000000-7.000000 1,-2.000000-5.000000 1,-3.000000-6.000000 1,1.000000-3.000000 1,-1.000000-3.000000 3,1.000000-2.000000 1,-6.000000-1.000000 3,-8.000000 3.000000 2,-10.000000 3.000000 4,-9.000000 4.000000 2,-5.000000 5.000000 0,0.000000 10.000000 0,0.000000 10.000000-1,0.000000 9.000000-2,-4.000000 7.000000 0,-5.000000 7.000000 0,-7.000000 6.000000-1,-5.000000 7.000000 1,-6.000000 5.000000-2,-3.000000 7.000000-3,-3.000000 6.000000-2,-2.000000 7.000000-4,-5.000000 10.000000-3,-2.000000 16.000000-5,-3.000000 15.000000-5,-3.000000 17.000000-4,-1.000000 3.000000-4,4.000000-5.000000-3,3.000000-7.000000-2,3.000000-5.000000-3,3.000000-6.000000 0,3.000000-3.000000 2,3.000000-3.000000 2,4.000000-2.000000 2</inkml:trace>
</inkml:ink>
</file>

<file path=ppt/ink/ink23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7:29"/>
    </inkml:context>
    <inkml:brush xml:id="br0">
      <inkml:brushProperty name="width" value="0.0243161432445049" units="cm"/>
      <inkml:brushProperty name="height" value="0.0243161432445049" units="cm"/>
      <inkml:brushProperty name="color" value="#00BFF3"/>
      <inkml:brushProperty name="ignorePressure" value="0"/>
    </inkml:brush>
  </inkml:definitions>
  <inkml:trace contextRef="#ctx0" brushRef="#br0">42400.000000 41200.000000 904,'-24.000000'23.000000'4,"4.000000"-3.000000"0 ,3.000000-3.000000 1,3.000000-2.000000 1,-1.000000-1.000000 1,-2.000000 3.000000 1,-3.000000 3.000000 1,-3.000000 4.000000 1,-2.000000 2.000000-1,0.000000 4.000000 0,0.000000 3.000000 0,0.000000 3.000000-2,-2.000000 3.000000-1,-3.000000 3.000000-4,-3.000000 3.000000-2,-2.000000 4.000000-4,-1.000000-1.000000-3,3.000000-3.000000-3,3.000000-3.000000-3,4.000000-2.000000-4,2.000000-3.000000-3,4.000000 1.000000-3,3.000000-1.000000-2,3.000000 1.000000-4,1.000000-4.000000 1,1.000000-6.000000 5,-1.000000-6.000000 4,1.000000-6.000000 5</inkml:trace>
</inkml:ink>
</file>

<file path=ppt/ink/ink2352.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7:30"/>
    </inkml:context>
    <inkml:brush xml:id="br0">
      <inkml:brushProperty name="width" value="0.026790089905262" units="cm"/>
      <inkml:brushProperty name="height" value="0.026790089905262" units="cm"/>
      <inkml:brushProperty name="color" value="#00BFF3"/>
      <inkml:brushProperty name="ignorePressure" value="0"/>
    </inkml:brush>
  </inkml:definitions>
  <inkml:trace contextRef="#ctx0" brushRef="#br0">40650.000000 41900.000000 821,'3.000000'-83.000000'-6,"6.000000"34.000000"13 ,7.000000 35.000000 14,6.000000 35.000000 13,-1.000000 18.000000 4,-5.000000 3.000000-7,-7.000000 3.000000-7,-5.000000 4.000000-8,-4.000000 1.000000-6,0.000000 0.000000-6,0.000000 0.000000-8,0.000000 0.000000-7,0.000000 0.000000-6,0.000000 0.000000-7,0.000000 0.000000-5,0.000000 0.000000-7,-2.000000-4.000000-2,-3.000000-5.000000 0,-3.000000-7.000000 1,-2.000000-5.000000 1</inkml:trace>
</inkml:ink>
</file>

<file path=ppt/ink/ink2353.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7:30"/>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40750.000000 42250.000000 999,'26.000000'-24.000000'-42,"4.000000"4.000000"16 ,3.000000 3.000000 16,3.000000 3.000000 16,-1.000000 3.000000 7,-2.000000 3.000000-3,-3.000000 3.000000-1,-3.000000 4.000000-3,-1.000000-1.000000-4,4.000000-3.000000-6,3.000000-3.000000-6,3.000000-2.000000-6,-2.000000-3.000000-5,-6.000000 1.000000-1,-6.000000-1.000000-3,-6.000000 1.000000-2</inkml:trace>
</inkml:ink>
</file>

<file path=ppt/ink/ink2354.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7:30"/>
    </inkml:context>
    <inkml:brush xml:id="br0">
      <inkml:brushProperty name="width" value="0.0224451906979084" units="cm"/>
      <inkml:brushProperty name="height" value="0.0224451906979084" units="cm"/>
      <inkml:brushProperty name="color" value="#00BFF3"/>
      <inkml:brushProperty name="ignorePressure" value="0"/>
    </inkml:brush>
  </inkml:definitions>
  <inkml:trace contextRef="#ctx0" brushRef="#br0">41400.000000 41700.000000 980,'-24.000000'48.000000'-22,"4.000000"-3.000000"9 ,3.000000-3.000000 10,3.000000-2.000000 8,1.000000-1.000000 5,1.000000 3.000000 0,-1.000000 3.000000-1,1.000000 4.000000 0,1.000000-1.000000-2,3.000000-3.000000-2,3.000000-3.000000-2,4.000000-2.000000-4,-1.000000-3.000000-3,-3.000000 1.000000-5,-3.000000-1.000000-6,-2.000000 1.000000-4,-3.000000-3.000000-5,1.000000-2.000000-2,-1.000000-3.000000-3,1.000000-3.000000-3</inkml:trace>
</inkml:ink>
</file>

<file path=ppt/ink/ink23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7:31"/>
    </inkml:context>
    <inkml:brush xml:id="br0">
      <inkml:brushProperty name="width" value="0.0268284324556589" units="cm"/>
      <inkml:brushProperty name="height" value="0.0268284324556589" units="cm"/>
      <inkml:brushProperty name="color" value="#00BFF3"/>
      <inkml:brushProperty name="ignorePressure" value="0"/>
    </inkml:brush>
  </inkml:definitions>
  <inkml:trace contextRef="#ctx0" brushRef="#br0">42600.000000 41100.000000 820,'-22.000000'25.000000'0,"6.000000"0.000000"8 ,7.000000 0.000000 7,6.000000 0.000000 9,3.000000 1.000000 2,0.000000 4.000000-3,0.000000 3.000000-3,0.000000 3.000000-3,0.000000 3.000000-2,0.000000 3.000000-3,0.000000 3.000000-2,0.000000 4.000000-4,0.000000 1.000000-3,0.000000 0.000000-3,0.000000 0.000000-5,0.000000 0.000000-4,0.000000 1.000000-6,0.000000 4.000000-7,0.000000 3.000000-7,0.000000 3.000000-8,-2.000000-4.000000-3,-3.000000-8.000000 1,-3.000000-10.000000 2,-2.000000-9.000000 0</inkml:trace>
</inkml:ink>
</file>

<file path=ppt/ink/ink23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7:31"/>
    </inkml:context>
    <inkml:brush xml:id="br0">
      <inkml:brushProperty name="width" value="0.0274058561772108" units="cm"/>
      <inkml:brushProperty name="height" value="0.0274058561772108" units="cm"/>
      <inkml:brushProperty name="color" value="#00BFF3"/>
      <inkml:brushProperty name="ignorePressure" value="0"/>
    </inkml:brush>
  </inkml:definitions>
  <inkml:trace contextRef="#ctx0" brushRef="#br0">42150.000000 42100.000000 802,'-22.000000'90.000000'94,"6.000000"-18.000000"-29 ,7.000000-19.000000-31,6.000000-18.000000-29,1.000000-10.000000-19,-3.000000 0.000000-5,-3.000000 0.000000-7,-2.000000 0.000000-6</inkml:trace>
</inkml:ink>
</file>

<file path=ppt/ink/ink23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7:31"/>
    </inkml:context>
    <inkml:brush xml:id="br0">
      <inkml:brushProperty name="width" value="0.024116350337863" units="cm"/>
      <inkml:brushProperty name="height" value="0.024116350337863" units="cm"/>
      <inkml:brushProperty name="color" value="#00BFF3"/>
      <inkml:brushProperty name="ignorePressure" value="0"/>
    </inkml:brush>
  </inkml:definitions>
  <inkml:trace contextRef="#ctx0" brushRef="#br0">42050.000000 42400.000000 912,'26.000000'-47.000000'-28,"4.000000"6.000000"20 ,3.000000 7.000000 18,3.000000 6.000000 20,-1.000000 4.000000 4,-2.000000 4.000000-8,-3.000000 3.000000-10,-3.000000 3.000000-8,-2.000000 3.000000-12,0.000000 3.000000-10,0.000000 3.000000-12,0.000000 4.000000-11,-2.000000 2.000000-4,-3.000000 4.000000 3,-3.000000 3.000000 4,-2.000000 3.000000 4</inkml:trace>
</inkml:ink>
</file>

<file path=ppt/ink/ink2358.xml><?xml version="1.0" encoding="utf-8"?>
<inkml:ink xmlns:inkml="http://www.w3.org/2003/InkML">
  <annotation type="ScanImages2ExtractSignatures">1</annotation>
  <annotation type="ScanImagesWidth">917682240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7:32"/>
    </inkml:context>
    <inkml:brush xml:id="br0">
      <inkml:brushProperty name="width" value="0.0265518072992563" units="cm"/>
      <inkml:brushProperty name="height" value="0.0265518072992563" units="cm"/>
      <inkml:brushProperty name="color" value="#00BFF3"/>
      <inkml:brushProperty name="ignorePressure" value="0"/>
    </inkml:brush>
  </inkml:definitions>
  <inkml:trace contextRef="#ctx0" brushRef="#br0">42600.000000 41900.000000 828,'0.000000'-36.000000'50,"0.000000"28.000000"-9 ,0.000000 28.000000-8,0.000000 29.000000-10,-4.000000 16.000000-8,-5.000000 7.000000-6,-7.000000 6.000000-9,-5.000000 7.000000-6,-4.000000 7.000000-7,0.000000 9.000000-8,0.000000 10.000000-7,0.000000 10.000000-8,1.000000-7.000000-4,4.000000-22.000000 2,3.000000-22.000000-1,3.000000-21.000000 1</inkml:trace>
</inkml:ink>
</file>

<file path=ppt/ink/ink2359.xml><?xml version="1.0" encoding="utf-8"?>
<inkml:ink xmlns:inkml="http://www.w3.org/2003/InkML">
  <annotation type="ScanImages2ExtractSignatures">1</annotation>
  <annotation type="ScanImagesWidth">-2030807328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9:01"/>
    </inkml:context>
    <inkml:brush xml:id="br0">
      <inkml:brushProperty name="width" value="0.0476283356547356" units="cm"/>
      <inkml:brushProperty name="height" value="0.0476283356547356" units="cm"/>
      <inkml:brushProperty name="color" value="#00BFF3"/>
      <inkml:brushProperty name="ignorePressure" value="0"/>
    </inkml:brush>
  </inkml:definitions>
  <inkml:trace contextRef="#ctx0" brushRef="#br0">67400.000000 6450.000000 461,'-63.000000'-44.000000'89,"26.000000"13.000000"-12 ,24.000000 12.000000-10,26.000000 13.000000-12,16.000000 4.000000-8,10.000000-3.000000-8,10.000000-3.000000-8,9.000000-2.000000-7,6.000000-3.000000-5,3.000000 1.000000-2,3.000000-1.000000-4,4.000000 1.000000-3,2.000000 1.000000 0,4.000000 3.000000 0,3.000000 3.000000 0,3.000000 4.000000 0,1.000000 1.000000-2,1.000000 0.000000-6,-1.000000 0.000000-5,1.000000 0.000000-6,-4.000000 1.000000-5,-6.000000 4.000000-4,-6.000000 3.000000-3,-6.000000 3.000000-5,-7.000000-1.000000-3,-6.000000-2.000000-3,-6.000000-3.000000-3,-6.000000-3.000000-3,-7.000000-6.000000-2,-6.000000-5.000000-2,-6.000000-7.000000-2,-6.000000-5.000000-1,-7.000000-9.000000 1,-6.000000-9.000000 4,-6.000000-10.000000 4,-6.000000-8.000000 5,-7.000000-8.000000 5,-6.000000-2.000000 4,-6.000000-3.000000 6,-6.000000-3.000000 4,-6.000000 2.000000 4,-2.000000 10.000000 2,-3.000000 10.000000 1,-3.000000 9.000000 3,-1.000000 2.000000 0,4.000000-2.000000 1,3.000000-3.000000 0,3.000000-3.000000 1,3.000000-1.000000 0,3.000000 4.000000 1,3.000000 3.000000 2,4.000000 3.000000 0,2.000000 4.000000 4,4.000000 7.000000 2,3.000000 6.000000 4,3.000000 7.000000 4,1.000000 2.000000 3,1.000000 1.000000 2,-1.000000-1.000000 2,1.000000 1.000000 2,1.000000 10.000000 6,3.000000 22.000000 9,3.000000 22.000000 7,4.000000 23.000000 9,1.000000 11.000000 0,0.000000 4.000000-10,0.000000 3.000000-9,0.000000 3.000000-10,-2.000000 6.000000-5,-3.000000 9.000000-4,-3.000000 10.000000-1,-2.000000 10.000000-3,-3.000000 7.000000-5,1.000000 6.000000-8,-1.000000 7.000000-6,1.000000 6.000000-7,-3.000000 1.000000-8,-2.000000-3.000000-7,-3.000000-3.000000-8,-3.000000-2.000000-7,1.000000-1.000000-4,6.000000 3.000000-3,7.000000 3.000000-3,6.000000 4.000000-2,1.000000-15.000000 2,-3.000000-31.000000 6,-3.000000-31.000000 7,-2.000000-31.000000 7</inkml:trace>
</inkml:ink>
</file>

<file path=ppt/ink/ink23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4:11"/>
    </inkml:context>
    <inkml:brush xml:id="br0">
      <inkml:brushProperty name="width" value="0.0480094812810421" units="cm"/>
      <inkml:brushProperty name="height" value="0.0480094812810421" units="cm"/>
      <inkml:brushProperty name="color" value="#00BFF3"/>
      <inkml:brushProperty name="ignorePressure" value="0"/>
    </inkml:brush>
  </inkml:definitions>
  <inkml:trace contextRef="#ctx0" brushRef="#br0">93750.000000 51150.000000 458,'-68.000000'-113.000000'1,"17.000000"26.000000"3 ,15.000000 24.000000 3,16.000000 26.000000 3,4.000000 18.000000 5,-6.000000 13.000000 9,-6.000000 12.000000 8,-6.000000 13.000000 8,-6.000000 12.000000 3,-2.000000 13.000000-6,-3.000000 12.000000-5,-3.000000 13.000000-5,1.000000 7.000000-3,6.000000 4.000000-3,7.000000 3.000000-1,6.000000 3.000000-1,3.000000-1.000000-2,0.000000-2.000000-2,0.000000-3.000000-1,0.000000-3.000000-1,3.000000-4.000000-1,6.000000-3.000000-3,7.000000-3.000000-1,6.000000-2.000000-1,15.000000-8.000000-7,26.000000-8.000000-8,24.000000-10.000000-8,26.000000-9.000000-10,12.000000-18.000000-4,0.000000-24.000000 0,0.000000-26.000000-1,0.000000-24.000000 1,-4.000000-10.000000 0,-5.000000 6.000000 0,-7.000000 7.000000 0,-5.000000 6.000000 0,-3.000000-4.000000 2,4.000000-11.000000 2,3.000000-14.000000 2,3.000000-11.000000 3,-5.000000-4.000000 2,-12.000000 6.000000 4,-13.000000 7.000000 3,-12.000000 6.000000 4,-10.000000 4.000000 1,-6.000000 4.000000 0,-6.000000 3.000000-1,-6.000000 3.000000 0,-6.000000 6.000000 4,-2.000000 9.000000 12,-3.000000 10.000000 10,-3.000000 10.000000 10,-2.000000 11.000000 12,0.000000 17.000000 13,0.000000 15.000000 14,0.000000 16.000000 13,0.000000 12.000000 0,0.000000 9.000000-16,0.000000 10.000000-15,0.000000 10.000000-15,0.000000 7.000000-11,0.000000 6.000000-8,0.000000 7.000000-7,0.000000 6.000000-7,0.000000 6.000000-5,0.000000 6.000000-6,0.000000 7.000000-5,0.000000 6.000000-5,3.000000-1.000000-6,6.000000-5.000000-5,7.000000-7.000000-6,6.000000-5.000000-7,1.000000-11.000000-1,-3.000000-11.000000 1,-3.000000-14.000000 1,-2.000000-11.000000 2,-3.000000-11.000000 1,1.000000-5.000000-2,-1.000000-7.000000 1,1.000000-5.000000-1</inkml:trace>
</inkml:ink>
</file>

<file path=ppt/ink/ink2360.xml><?xml version="1.0" encoding="utf-8"?>
<inkml:ink xmlns:inkml="http://www.w3.org/2003/InkML">
  <annotation type="ScanImages2ExtractSignatures">1</annotation>
  <annotation type="ScanImagesWidth">325830268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9:04"/>
    </inkml:context>
    <inkml:brush xml:id="br0">
      <inkml:brushProperty name="width" value="0.0359718278050423" units="cm"/>
      <inkml:brushProperty name="height" value="0.0359718278050423" units="cm"/>
      <inkml:brushProperty name="color" value="#00BFF3"/>
      <inkml:brushProperty name="ignorePressure" value="0"/>
    </inkml:brush>
  </inkml:definitions>
  <inkml:trace contextRef="#ctx0" brushRef="#br0">76500.000000 4350.000000 611,'46.000000'-25.000000'-1,"-5.000000"0.000000"-4 ,-7.000000 0.000000-3,-5.000000 0.000000-3,-14.000000 6.000000 10,-18.000000 13.000000 23,-19.000000 12.000000 23,-18.000000 13.000000 22,-12.000000 9.000000 4,-3.000000 6.000000-15,-3.000000 7.000000-15,-2.000000 6.000000-16,-3.000000-1.000000-9,1.000000-5.000000-4,-1.000000-7.000000-2,1.000000-5.000000-4,-3.000000-3.000000 0,-2.000000 4.000000-1,-3.000000 3.000000 0,-3.000000 3.000000 0,-1.000000 1.000000 0,4.000000 1.000000 0,3.000000-1.000000 0,3.000000 1.000000-1,-1.000000-1.000000-1,-2.000000 1.000000-3,-3.000000-1.000000-3,-3.000000 1.000000-4,1.000000-3.000000-2,6.000000-2.000000 1,7.000000-3.000000 0,6.000000-3.000000 0,3.000000-4.000000 0,0.000000-3.000000 1,0.000000-3.000000-1,0.000000-2.000000 2,17.000000-5.000000-9,34.000000-2.000000-17,35.000000-3.000000-16,35.000000-3.000000-17,10.000000-6.000000-3,-12.000000-5.000000 10,-13.000000-7.000000 11,-12.000000-5.000000 11</inkml:trace>
</inkml:ink>
</file>

<file path=ppt/ink/ink2361.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9:04"/>
    </inkml:context>
    <inkml:brush xml:id="br0">
      <inkml:brushProperty name="width" value="0.0413904413580894" units="cm"/>
      <inkml:brushProperty name="height" value="0.0413904413580894" units="cm"/>
      <inkml:brushProperty name="color" value="#00BFF3"/>
      <inkml:brushProperty name="ignorePressure" value="0"/>
    </inkml:brush>
  </inkml:definitions>
  <inkml:trace contextRef="#ctx0" brushRef="#br0">76800.000000 4350.000000 531,'25.000000'-21.000000'57,"0.000000"10.000000"-12 ,0.000000 10.000000-10,0.000000 9.000000-12,1.000000 4.000000-6,4.000000 1.000000 0,3.000000-1.000000 0,3.000000 1.000000 0,3.000000 1.000000-1,3.000000 3.000000-2,3.000000 3.000000-2,4.000000 4.000000-1,2.000000 1.000000-3,4.000000 0.000000 0,3.000000 0.000000-3,3.000000 0.000000-1,1.000000 1.000000-2,1.000000 4.000000-2,-1.000000 3.000000-1,1.000000 3.000000-2,-3.000000-1.000000-2,-2.000000-2.000000 0,-3.000000-3.000000-1,-3.000000-3.000000-1,-2.000000-1.000000-1,0.000000 4.000000-2,0.000000 3.000000-2,0.000000 3.000000-3,-4.000000-2.000000 1,-5.000000-6.000000 0,-7.000000-6.000000 1,-5.000000-6.000000 0,-6.000000-2.000000 3,-3.000000 3.000000 1,-3.000000 3.000000 2,-2.000000 4.000000 2,-6.000000 1.000000 6,-6.000000 0.000000 10,-6.000000 0.000000 10,-6.000000 0.000000 10,-6.000000 1.000000 3,-2.000000 4.000000-2,-3.000000 3.000000-3,-3.000000 3.000000-2,1.000000 1.000000-3,6.000000 1.000000-5,7.000000-1.000000-4,6.000000 1.000000-4,1.000000 5.000000-2,-3.000000 14.000000-1,-3.000000 11.000000-1,-2.000000 14.000000 1,-1.000000 5.000000-2,3.000000 1.000000 0,3.000000-1.000000-1,4.000000 1.000000 0,1.000000-3.000000-1,0.000000-2.000000-2,0.000000-3.000000 0,0.000000-3.000000-2,0.000000-1.000000-1,0.000000 4.000000-4,0.000000 3.000000-4,0.000000 3.000000-3,0.000000 3.000000-4,0.000000 3.000000-3,0.000000 3.000000-4,0.000000 4.000000-4,0.000000-3.000000-1,0.000000-5.000000 1,0.000000-7.000000 0,0.000000-5.000000 0,0.000000-3.000000-2,0.000000 4.000000-4,0.000000 3.000000-4,0.000000 3.000000-4,0.000000-7.000000 0,0.000000-15.000000 3,0.000000-15.000000 3,0.000000-16.000000 3</inkml:trace>
</inkml:ink>
</file>

<file path=ppt/ink/ink236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9:05"/>
    </inkml:context>
    <inkml:brush xml:id="br0">
      <inkml:brushProperty name="width" value="0.0403156317770481" units="cm"/>
      <inkml:brushProperty name="height" value="0.0403156317770481" units="cm"/>
      <inkml:brushProperty name="color" value="#00BFF3"/>
      <inkml:brushProperty name="ignorePressure" value="0"/>
    </inkml:brush>
  </inkml:definitions>
  <inkml:trace contextRef="#ctx0" brushRef="#br0">74750.000000 5400.000000 545,'-22.000000'50.000000'72,"6.000000"0.000000"-14 ,7.000000 0.000000-13,6.000000 0.000000-15,3.000000 3.000000-6,0.000000 6.000000-1,0.000000 7.000000-1,0.000000 6.000000-1,-2.000000 7.000000-1,-3.000000 10.000000-1,-3.000000 10.000000-2,-2.000000 9.000000-1,-3.000000 1.000000-1,1.000000-6.000000-2,-1.000000-6.000000-2,1.000000-6.000000-1,-1.000000-6.000000-2,1.000000-2.000000 0,-1.000000-3.000000 0,1.000000-3.000000-1,1.000000-2.000000-1,3.000000 0.000000-5,3.000000 0.000000-2,4.000000 0.000000-5,-1.000000 0.000000-1,-3.000000 0.000000-2,-3.000000 0.000000 0,-2.000000 0.000000-1,-3.000000 0.000000-1,1.000000 0.000000-2,-1.000000 0.000000-1,1.000000 0.000000-1,-1.000000 0.000000-1,1.000000 0.000000-1,-1.000000 0.000000 1,1.000000 0.000000-1,1.000000-4.000000 1,3.000000-5.000000 2,3.000000-7.000000 1,4.000000-5.000000 1,1.000000-8.000000-1,0.000000-5.000000-5,0.000000-7.000000-5,0.000000-5.000000-4</inkml:trace>
</inkml:ink>
</file>

<file path=ppt/ink/ink2363.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9:07"/>
    </inkml:context>
    <inkml:brush xml:id="br0">
      <inkml:brushProperty name="width" value="0.0410779789090157" units="cm"/>
      <inkml:brushProperty name="height" value="0.0410779789090157" units="cm"/>
      <inkml:brushProperty name="color" value="#00BFF3"/>
      <inkml:brushProperty name="ignorePressure" value="0"/>
    </inkml:brush>
  </inkml:definitions>
  <inkml:trace contextRef="#ctx0" brushRef="#br0">74550.000000 8450.000000 535,'-41.000000'1.000000'-9,"19.000000"4.000000"27 ,19.000000 3.000000 25,19.000000 3.000000 27,12.000000 3.000000 6,6.000000 3.000000-13,7.000000 3.000000-14,6.000000 4.000000-13,4.000000 1.000000-9,4.000000 0.000000-5,3.000000 0.000000-4,3.000000 0.000000-5,3.000000 1.000000-3,3.000000 4.000000-2,3.000000 3.000000-1,4.000000 3.000000-1,4.000000-1.000000-2,6.000000-2.000000-2,7.000000-3.000000 0,6.000000-3.000000-3,-1.000000-1.000000 0,-5.000000 4.000000-2,-7.000000 3.000000 0,-5.000000 3.000000 0,-6.000000 1.000000-1,-3.000000 1.000000-1,-3.000000-1.000000-1,-2.000000 1.000000-1,-6.000000-3.000000 0,-6.000000-2.000000 1,-6.000000-3.000000-1,-6.000000-3.000000 2,-4.000000-2.000000-1,1.000000 0.000000 1,-1.000000 0.000000 0,1.000000 0.000000 1,-3.000000 0.000000 0,-2.000000 0.000000 0,-3.000000 0.000000-1,-3.000000 0.000000-1,-1.000000-7.000000-4,4.000000-11.000000-7,3.000000-14.000000-8,3.000000-11.000000-8,1.000000-9.000000 1,1.000000-3.000000 8,-1.000000-3.000000 9,1.000000-2.000000 9,1.000000-3.000000 5,3.000000 1.000000 2,3.000000-1.000000 0,4.000000 1.000000 2,2.000000-3.000000 0,4.000000-2.000000 1,3.000000-3.000000-1,3.000000-3.000000 0,4.000000-4.000000 0,7.000000-3.000000 0,6.000000-3.000000-1,7.000000-2.000000 0,-1.000000-3.000000-3,-6.000000 1.000000-3,-6.000000-1.000000-5,-6.000000 1.000000-4,-4.000000-3.000000-3,1.000000-2.000000-4,-1.000000-3.000000-3,1.000000-3.000000-3,-6.000000 4.000000-1,-8.000000 13.000000 2,-10.000000 12.000000 2,-9.000000 13.000000 2,-9.000000 6.000000 1,-5.000000 0.000000-1,-7.000000 0.000000 0,-5.000000 0.000000-2</inkml:trace>
</inkml:ink>
</file>

<file path=ppt/ink/ink2364.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9:07"/>
    </inkml:context>
    <inkml:brush xml:id="br0">
      <inkml:brushProperty name="width" value="0.03431062027812" units="cm"/>
      <inkml:brushProperty name="height" value="0.03431062027812" units="cm"/>
      <inkml:brushProperty name="color" value="#00BFF3"/>
      <inkml:brushProperty name="ignorePressure" value="0"/>
    </inkml:brush>
  </inkml:definitions>
  <inkml:trace contextRef="#ctx0" brushRef="#br0">76450.000000 2800.000000 641,'0.000000'-63.000000'33,"0.000000"26.000000"3 ,0.000000 24.000000 1,0.000000 26.000000 3,1.000000 18.000000-2,4.000000 13.000000-5,3.000000 12.000000-5,3.000000 13.000000-5,-2.000000 9.000000-3,-6.000000 6.000000-2,-6.000000 7.000000-2,-6.000000 6.000000-2,-4.000000 1.000000-3,1.000000-3.000000-3,-1.000000-3.000000-4,1.000000-2.000000-5,-1.000000-5.000000-6,1.000000-2.000000-10,-1.000000-3.000000-9,1.000000-3.000000-9,1.000000-7.000000-5,3.000000-9.000000 3,3.000000-10.000000 1,4.000000-8.000000 3</inkml:trace>
</inkml:ink>
</file>

<file path=ppt/ink/ink2365.xml><?xml version="1.0" encoding="utf-8"?>
<inkml:ink xmlns:inkml="http://www.w3.org/2003/InkML">
  <annotation type="ScanImages2ExtractSignatures">1</annotation>
  <annotation type="ScanImagesWidth">-2031068800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9:08"/>
    </inkml:context>
    <inkml:brush xml:id="br0">
      <inkml:brushProperty name="width" value="0.0345914028584957" units="cm"/>
      <inkml:brushProperty name="height" value="0.0345914028584957" units="cm"/>
      <inkml:brushProperty name="color" value="#00BFF3"/>
      <inkml:brushProperty name="ignorePressure" value="0"/>
    </inkml:brush>
  </inkml:definitions>
  <inkml:trace contextRef="#ctx0" brushRef="#br0">77250.000000 2550.000000 635,'-44.000000'4.000000'33,"13.000000"10.000000"1 ,12.000000 10.000000 1,13.000000 9.000000 1,6.000000 6.000000-1,0.000000 3.000000-4,0.000000 3.000000-2,0.000000 4.000000-4,-2.000000 4.000000-2,-3.000000 6.000000-3,-3.000000 7.000000-2,-2.000000 6.000000-2,-1.000000 4.000000-3,3.000000 4.000000-4,3.000000 3.000000-3,4.000000 3.000000-5,-1.000000-1.000000-3,-3.000000-2.000000-7,-3.000000-3.000000-6,-2.000000-3.000000-6,-1.000000-6.000000-7,3.000000-5.000000-5,3.000000-7.000000-6,4.000000-5.000000-7,-1.000000-6.000000-2,-3.000000-3.000000 1,-3.000000-3.000000 0,-2.000000-2.000000 1</inkml:trace>
</inkml:ink>
</file>

<file path=ppt/ink/ink236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9:08"/>
    </inkml:context>
    <inkml:brush xml:id="br0">
      <inkml:brushProperty name="width" value="0.0352041311562061" units="cm"/>
      <inkml:brushProperty name="height" value="0.0352041311562061" units="cm"/>
      <inkml:brushProperty name="color" value="#00BFF3"/>
      <inkml:brushProperty name="ignorePressure" value="0"/>
    </inkml:brush>
  </inkml:definitions>
  <inkml:trace contextRef="#ctx0" brushRef="#br0">76750.000000 1350.000000 624,'-24.000000'-24.000000'4,"4.000000"4.000000"5 ,3.000000 3.000000 6,3.000000 3.000000 7,-1.000000 7.000000 4,-2.000000 14.000000 1,-3.000000 11.000000 3,-3.000000 14.000000 2,-1.000000 8.000000-1,4.000000 7.000000-3,3.000000 6.000000-2,3.000000 7.000000-4,-1.000000 2.000000-1,-2.000000 1.000000-4,-3.000000-1.000000-1,-3.000000 1.000000-2,1.000000-4.000000-2,6.000000-6.000000-3,7.000000-6.000000-1,6.000000-6.000000-2,9.000000-6.000000-6,13.000000-2.000000-9,12.000000-3.000000-9,13.000000-3.000000-11,7.000000-7.000000-2,4.000000-9.000000 2,3.000000-10.000000 4,3.000000-8.000000 2,1.000000-12.000000 3,1.000000-12.000000 0,-1.000000-13.000000 1,1.000000-12.000000 1,-7.000000-7.000000 2,-12.000000 1.000000 1,-13.000000-1.000000 2,-12.000000 1.000000 1,-9.000000-1.000000 4,-2.000000 1.000000 2,-3.000000-1.000000 4,-3.000000 1.000000 3,-7.000000 2.000000 3,-9.000000 7.000000 2,-10.000000 6.000000 3,-8.000000 7.000000 3,-9.000000 7.000000 0,-6.000000 9.000000-1,-6.000000 10.000000-2,-6.000000 10.000000-1,-4.000000 10.000000-4,1.000000 13.000000-5,-1.000000 12.000000-4,1.000000 13.000000-6,5.000000 4.000000-1,14.000000-3.000000-1,11.000000-3.000000 1,14.000000-2.000000 1,3.000000-5.000000-4,-2.000000-2.000000-8,-3.000000-3.000000-6,-3.000000-3.000000-8</inkml:trace>
</inkml:ink>
</file>

<file path=ppt/ink/ink236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9:09"/>
    </inkml:context>
    <inkml:brush xml:id="br0">
      <inkml:brushProperty name="width" value="0.0343520604074001" units="cm"/>
      <inkml:brushProperty name="height" value="0.0343520604074001" units="cm"/>
      <inkml:brushProperty name="color" value="#00BFF3"/>
      <inkml:brushProperty name="ignorePressure" value="0"/>
    </inkml:brush>
  </inkml:definitions>
  <inkml:trace contextRef="#ctx0" brushRef="#br0">76550.000000 9800.000000 640,'-2.000000'70.000000'140,"-3.000000"-9.000000"-36 ,-3.000000-10.000000-36,-2.000000-8.000000-36,-1.000000-4.000000-21,3.000000 3.000000-7,3.000000 3.000000-5,4.000000 4.000000-7,-3.000000-10.000000-13,-5.000000-22.000000-22,-7.000000-22.000000-22,-5.000000-21.000000-21</inkml:trace>
</inkml:ink>
</file>

<file path=ppt/ink/ink236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9:11"/>
    </inkml:context>
    <inkml:brush xml:id="br0">
      <inkml:brushProperty name="width" value="0.0389715693891048" units="cm"/>
      <inkml:brushProperty name="height" value="0.0389715693891048" units="cm"/>
      <inkml:brushProperty name="color" value="#00BFF3"/>
      <inkml:brushProperty name="ignorePressure" value="0"/>
    </inkml:brush>
  </inkml:definitions>
  <inkml:trace contextRef="#ctx0" brushRef="#br0">72800.000000 9200.000000 564,'-43.000000'-4.000000'25,"17.000000"-5.000000"9 ,15.000000-7.000000 8,16.000000-5.000000 8,12.000000-6.000000 1,9.000000-3.000000-8,10.000000-3.000000-8,10.000000-2.000000-8,5.000000-3.000000-4,4.000000 1.000000-3,3.000000-1.000000-3,3.000000 1.000000-2,4.000000-3.000000-3,7.000000-2.000000-3,6.000000-3.000000-1,7.000000-3.000000-4,2.000000-1.000000 0,1.000000 4.000000 0,-1.000000 3.000000 1,1.000000 3.000000 1,-3.000000 3.000000-5,-2.000000 3.000000-6,-3.000000 3.000000-8,-3.000000 4.000000-7,-6.000000 2.000000-8,-5.000000 4.000000-7,-7.000000 3.000000-7,-5.000000 3.000000-9,-8.000000 3.000000-1,-5.000000 3.000000 3,-7.000000 3.000000 3,-5.000000 4.000000 4,-6.000000 2.000000 4,-3.000000 4.000000 5,-3.000000 3.000000 4,-2.000000 3.000000 5</inkml:trace>
</inkml:ink>
</file>

<file path=ppt/ink/ink2369.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9:11"/>
    </inkml:context>
    <inkml:brush xml:id="br0">
      <inkml:brushProperty name="width" value="0.0332410074770451" units="cm"/>
      <inkml:brushProperty name="height" value="0.0332410074770451" units="cm"/>
      <inkml:brushProperty name="color" value="#00BFF3"/>
      <inkml:brushProperty name="ignorePressure" value="0"/>
    </inkml:brush>
  </inkml:definitions>
  <inkml:trace contextRef="#ctx0" brushRef="#br0">73200.000000 9500.000000 661,'-85.000000'40.000000'8,"32.000000"-18.000000"15 ,31.000000-19.000000 16,32.000000-18.000000 16,19.000000-12.000000 2,10.000000-3.000000-10,10.000000-3.000000-10,9.000000-2.000000-10,6.000000-3.000000-7,3.000000 1.000000-6,3.000000-1.000000-6,4.000000 1.000000-5,4.000000 1.000000-3,6.000000 3.000000-4,7.000000 3.000000-1,6.000000 4.000000-4,3.000000 1.000000-4,0.000000 0.000000-9,0.000000 0.000000-7,0.000000 0.000000-9,-8.000000 1.000000-6,-16.000000 4.000000-4,-15.000000 3.000000-4,-15.000000 3.000000-5</inkml:trace>
</inkml:ink>
</file>

<file path=ppt/ink/ink237.xml><?xml version="1.0" encoding="utf-8"?>
<inkml:ink xmlns:inkml="http://www.w3.org/2003/InkML">
  <annotation type="ScanImages2ExtractSignatures">1</annotation>
  <annotation type="ScanImagesWidth">344981515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4:11"/>
    </inkml:context>
    <inkml:brush xml:id="br0">
      <inkml:brushProperty name="width" value="0.0326055772602558" units="cm"/>
      <inkml:brushProperty name="height" value="0.0326055772602558" units="cm"/>
      <inkml:brushProperty name="color" value="#00BFF3"/>
      <inkml:brushProperty name="ignorePressure" value="0"/>
    </inkml:brush>
  </inkml:definitions>
  <inkml:trace contextRef="#ctx0" brushRef="#br0">96450.000000 49550.000000 674,'3.000000'-52.000000'5,"6.000000"-3.000000"10 ,7.000000-3.000000 11,6.000000-2.000000 9,7.000000 2.000000 2,10.000000 9.000000-4,10.000000 10.000000-5,9.000000 10.000000-6,6.000000 7.000000-1,3.000000 6.000000 0,3.000000 7.000000 3,4.000000 6.000000 0,2.000000 6.000000-3,4.000000 6.000000-10,3.000000 7.000000-8,3.000000 6.000000-10,-5.000000 4.000000-7,-12.000000 4.000000-4,-13.000000 3.000000-6,-12.000000 3.000000-4,-13.000000 1.000000-4,-12.000000 1.000000-4,-13.000000-1.000000-5,-12.000000 1.000000-3,-7.000000-4.000000 1,1.000000-6.000000 8,-1.000000-6.000000 7,1.000000-6.000000 8,-3.000000-2.000000 3,-2.000000 3.000000 0,-3.000000 3.000000 0,-3.000000 4.000000 0</inkml:trace>
</inkml:ink>
</file>

<file path=ppt/ink/ink2370.xml><?xml version="1.0" encoding="utf-8"?>
<inkml:ink xmlns:inkml="http://www.w3.org/2003/InkML">
  <annotation type="ScanImages2ExtractSignatures">1</annotation>
  <annotation type="ScanImagesWidth">-2030765680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9:12"/>
    </inkml:context>
    <inkml:brush xml:id="br0">
      <inkml:brushProperty name="width" value="0.0384024493396282" units="cm"/>
      <inkml:brushProperty name="height" value="0.0384024493396282" units="cm"/>
      <inkml:brushProperty name="color" value="#00BFF3"/>
      <inkml:brushProperty name="ignorePressure" value="0"/>
    </inkml:brush>
  </inkml:definitions>
  <inkml:trace contextRef="#ctx0" brushRef="#br0">72300.000000 9200.000000 572,'-25.000000'-22.000000'2,"0.000000"6.000000"3 ,0.000000 7.000000 3,0.000000 6.000000 4,-2.000000 9.000000 3,-3.000000 13.000000 5,-3.000000 12.000000 4,-2.000000 13.000000 5,-3.000000 2.000000 1,1.000000-5.000000-4,-1.000000-7.000000-2,1.000000-5.000000-4,1.000000-1.000000-1,3.000000 6.000000-1,3.000000 7.000000-1,4.000000 6.000000-2,2.000000 1.000000 1,4.000000-3.000000-1,3.000000-3.000000 0,3.000000-2.000000 0,4.000000-1.000000 1,7.000000 3.000000-1,6.000000 3.000000 2,7.000000 4.000000-1,10.000000-3.000000-2,16.000000-5.000000-9,15.000000-7.000000-9,17.000000-5.000000-7,3.000000-11.000000-4,-5.000000-11.000000 0,-7.000000-14.000000 1,-5.000000-11.000000 0,-3.000000-9.000000 1,4.000000-3.000000 1,3.000000-3.000000 0,3.000000-2.000000 2,1.000000-5.000000 0,1.000000-2.000000 1,-1.000000-3.000000-1,1.000000-3.000000 1,-3.000000-6.000000 0,-2.000000-5.000000 2,-3.000000-7.000000 0,-3.000000-5.000000 2,-7.000000-4.000000 0,-9.000000 0.000000-1,-10.000000 0.000000 1,-8.000000 0.000000-1,-9.000000 3.000000-1,-6.000000 6.000000 1,-6.000000 7.000000 1,-6.000000 6.000000-1,-9.000000 7.000000 0,-8.000000 10.000000-1,-10.000000 10.000000 0,-9.000000 9.000000-1,-7.000000 6.000000-1,-3.000000 3.000000-2,-3.000000 3.000000-3,-2.000000 4.000000-1,-3.000000 8.000000-3,1.000000 17.000000-2,-1.000000 15.000000-4,1.000000 16.000000-3,4.000000 2.000000 0,9.000000-8.000000 1,10.000000-10.000000 1,10.000000-9.000000 2</inkml:trace>
</inkml:ink>
</file>

<file path=ppt/ink/ink237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9:14"/>
    </inkml:context>
    <inkml:brush xml:id="br0">
      <inkml:brushProperty name="width" value="0.0343806818127632" units="cm"/>
      <inkml:brushProperty name="height" value="0.0343806818127632" units="cm"/>
      <inkml:brushProperty name="color" value="#00BFF3"/>
      <inkml:brushProperty name="ignorePressure" value="0"/>
    </inkml:brush>
  </inkml:definitions>
  <inkml:trace contextRef="#ctx0" brushRef="#br0">79700.000000 6650.000000 639,'-18.000000'-22.000000'45,"17.000000"6.000000"-6 ,15.000000 7.000000-5,16.000000 6.000000-6,9.000000 3.000000-4,3.000000 0.000000-3,3.000000 0.000000-2,4.000000 0.000000-2,8.000000 0.000000-2,17.000000 0.000000 1,15.000000 0.000000 1,16.000000 0.000000 0,7.000000 0.000000-1,1.000000 0.000000-2,-1.000000 0.000000-1,1.000000 0.000000-3,1.000000 0.000000-1,3.000000 0.000000-4,3.000000 0.000000-3,4.000000 0.000000-4,1.000000 0.000000-1,0.000000 0.000000 2,0.000000 0.000000 1,0.000000 0.000000 2,1.000000 0.000000-2,4.000000 0.000000-4,3.000000 0.000000-3,3.000000 0.000000-4,-1.000000-2.000000-2,-2.000000-3.000000 1,-3.000000-3.000000 1,-3.000000-2.000000 1,-4.000000-1.000000 0,-3.000000 3.000000-3,-3.000000 3.000000-1,-2.000000 4.000000-1,-6.000000 1.000000-3,-6.000000 0.000000 0,-6.000000 0.000000-2,-6.000000 0.000000-1,-9.000000 0.000000-1,-8.000000 0.000000 0,-10.000000 0.000000 0,-9.000000 0.000000-1,-9.000000 0.000000 0,-5.000000 0.000000-1,-7.000000 0.000000 0,-5.000000 0.000000-2</inkml:trace>
</inkml:ink>
</file>

<file path=ppt/ink/ink237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9:15"/>
    </inkml:context>
    <inkml:brush xml:id="br0">
      <inkml:brushProperty name="width" value="0.0345556400716305" units="cm"/>
      <inkml:brushProperty name="height" value="0.0345556400716305" units="cm"/>
      <inkml:brushProperty name="color" value="#00BFF3"/>
      <inkml:brushProperty name="ignorePressure" value="0"/>
    </inkml:brush>
  </inkml:definitions>
  <inkml:trace contextRef="#ctx0" brushRef="#br0">83200.000000 5650.000000 636,'3.000000'-44.000000'4,"6.000000"13.000000"8 ,7.000000 12.000000 8,6.000000 13.000000 8,6.000000 7.000000 3,6.000000 4.000000-2,7.000000 3.000000-3,6.000000 3.000000-3,3.000000 3.000000-1,0.000000 3.000000 0,0.000000 3.000000 0,0.000000 4.000000-1,1.000000 2.000000-1,4.000000 4.000000-3,3.000000 3.000000-3,3.000000 3.000000-3,-1.000000 3.000000-2,-2.000000 3.000000 0,-3.000000 3.000000-2,-3.000000 4.000000-1,-2.000000-1.000000-2,0.000000-3.000000 0,0.000000-3.000000-2,0.000000-2.000000-1,-2.000000-5.000000-2,-3.000000-2.000000 0,-3.000000-3.000000 0,-2.000000-3.000000-1,-6.000000-2.000000 0,-6.000000 0.000000 0,-6.000000 0.000000 0,-6.000000 0.000000 0,-12.000000 6.000000-1,-15.000000 13.000000 1,-15.000000 12.000000 0,-16.000000 13.000000 0,-13.000000 2.000000-2,-9.000000-5.000000-5,-10.000000-7.000000-3,-8.000000-5.000000-6,-6.000000-3.000000-2,1.000000 4.000000-4,-1.000000 3.000000-3,1.000000 3.000000-3,1.000000-2.000000-3,3.000000-6.000000-1,3.000000-6.000000-2,4.000000-6.000000-1,7.000000-7.000000-1,13.000000-6.000000 4,12.000000-6.000000 3,13.000000-6.000000 3</inkml:trace>
</inkml:ink>
</file>

<file path=ppt/ink/ink237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9:17"/>
    </inkml:context>
    <inkml:brush xml:id="br0">
      <inkml:brushProperty name="width" value="0.031218009069562" units="cm"/>
      <inkml:brushProperty name="height" value="0.031218009069562" units="cm"/>
      <inkml:brushProperty name="color" value="#00BFF3"/>
      <inkml:brushProperty name="ignorePressure" value="0"/>
    </inkml:brush>
  </inkml:definitions>
  <inkml:trace contextRef="#ctx0" brushRef="#br0">87500.000000 4650.000000 704,'15.000000'-19.000000'32,"-18.000000"13.000000"3 ,-19.000000 12.000000 3,-18.000000 13.000000 3,-12.000000 6.000000-2,-3.000000 0.000000-7,-3.000000 0.000000-7,-2.000000 0.000000-7,-5.000000 1.000000-5,-2.000000 4.000000-3,-3.000000 3.000000-3,-3.000000 3.000000-4,-4.000000 3.000000-1,-3.000000 3.000000-1,-3.000000 3.000000-2,-2.000000 4.000000-1,2.000000-3.000000 0,9.000000-5.000000 2,10.000000-7.000000 1,10.000000-5.000000 1,7.000000-6.000000-1,6.000000-3.000000-4,7.000000-3.000000-4,6.000000-2.000000-4,9.000000-3.000000-9,13.000000 1.000000-15,12.000000-1.000000-14,13.000000 1.000000-16,4.000000-4.000000 0,-3.000000-6.000000 12,-3.000000-6.000000 12,-2.000000-6.000000 12,-1.000000-4.000000 8,3.000000 1.000000 3,3.000000-1.000000 5,4.000000 1.000000 2</inkml:trace>
</inkml:ink>
</file>

<file path=ppt/ink/ink2374.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9:18"/>
    </inkml:context>
    <inkml:brush xml:id="br0">
      <inkml:brushProperty name="width" value="0.0418369732797146" units="cm"/>
      <inkml:brushProperty name="height" value="0.0418369732797146" units="cm"/>
      <inkml:brushProperty name="color" value="#00BFF3"/>
      <inkml:brushProperty name="ignorePressure" value="0"/>
    </inkml:brush>
  </inkml:definitions>
  <inkml:trace contextRef="#ctx0" brushRef="#br0">87600.000000 4650.000000 525,'68.000000'-24.000000'1,"-11.000000"4.000000"5 ,-14.000000 3.000000 6,-11.000000 3.000000 5,-7.000000 3.000000 3,0.000000 3.000000 1,0.000000 3.000000-1,0.000000 4.000000 2,1.000000 2.000000-1,4.000000 4.000000 0,3.000000 3.000000 0,3.000000 3.000000 0,1.000000 3.000000-1,1.000000 3.000000-3,-1.000000 3.000000-1,1.000000 4.000000-2,1.000000-1.000000-1,3.000000-3.000000-3,3.000000-3.000000-2,4.000000-2.000000-2,2.000000-1.000000-1,4.000000 3.000000-2,3.000000 3.000000-1,3.000000 4.000000-2,1.000000-1.000000-2,1.000000-3.000000-2,-1.000000-3.000000-4,1.000000-2.000000-3,-4.000000-3.000000-2,-6.000000 1.000000 1,-6.000000-1.000000-1,-6.000000 1.000000 1,-6.000000-1.000000 0,-2.000000 1.000000 1,-3.000000-1.000000 1,-3.000000 1.000000 1,-4.000000 1.000000 3,-3.000000 3.000000 3,-3.000000 3.000000 5,-2.000000 4.000000 3,-6.000000 1.000000 4,-6.000000 0.000000 2,-6.000000 0.000000 2,-6.000000 0.000000 3,-4.000000 1.000000 0,1.000000 4.000000 1,-1.000000 3.000000-1,1.000000 3.000000-1,-1.000000 3.000000 1,1.000000 3.000000-2,-1.000000 3.000000 0,1.000000 4.000000-2,1.000000-1.000000 0,3.000000-3.000000-2,3.000000-3.000000-1,4.000000-2.000000-1,-1.000000 2.000000-1,-3.000000 9.000000 2,-3.000000 10.000000 0,-2.000000 10.000000 1,-3.000000 4.000000-1,1.000000 0.000000 0,-1.000000 0.000000-3,1.000000 0.000000-1,1.000000-2.000000-2,3.000000-3.000000-1,3.000000-3.000000-3,4.000000-2.000000-1,2.000000-3.000000-2,4.000000 1.000000 0,3.000000-1.000000-1,3.000000 1.000000 0,-1.000000 1.000000-7,-2.000000 3.000000-14,-3.000000 3.000000-13,-3.000000 4.000000-13,-1.000000-3.000000-3,4.000000-5.000000 6,3.000000-7.000000 8,3.000000-5.000000 6,-1.000000-8.000000 3,-2.000000-5.000000-3,-3.000000-7.000000-3,-3.000000-5.000000-3</inkml:trace>
</inkml:ink>
</file>

<file path=ppt/ink/ink2375.xml><?xml version="1.0" encoding="utf-8"?>
<inkml:ink xmlns:inkml="http://www.w3.org/2003/InkML">
  <annotation type="ScanImages2ExtractSignatures">1</annotation>
  <annotation type="ScanImagesWidth">50528512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9:19"/>
    </inkml:context>
    <inkml:brush xml:id="br0">
      <inkml:brushProperty name="width" value="0.0471019707620144" units="cm"/>
      <inkml:brushProperty name="height" value="0.0471019707620144" units="cm"/>
      <inkml:brushProperty name="color" value="#00BFF3"/>
      <inkml:brushProperty name="ignorePressure" value="0"/>
    </inkml:brush>
  </inkml:definitions>
  <inkml:trace contextRef="#ctx0" brushRef="#br0">85850.000000 5600.000000 467,'-22.000000'28.000000'50,"6.000000"6.000000"-8 ,7.000000 7.000000-6,6.000000 6.000000-8,4.000000 4.000000-4,4.000000 4.000000-2,3.000000 3.000000 0,3.000000 3.000000-1,-1.000000 1.000000-1,-2.000000 1.000000-2,-3.000000-1.000000-1,-3.000000 1.000000-2,-2.000000 1.000000 0,0.000000 3.000000-2,0.000000 3.000000 1,0.000000 4.000000-1,-2.000000 2.000000-2,-3.000000 4.000000-2,-3.000000 3.000000-2,-2.000000 3.000000-3,-3.000000-1.000000-2,1.000000-2.000000-5,-1.000000-3.000000-3,1.000000-3.000000-5,-1.000000-2.000000-2,1.000000 0.000000-1,-1.000000 0.000000 0,1.000000 0.000000-2,1.000000-4.000000 1,3.000000-5.000000-1,3.000000-7.000000 0,4.000000-5.000000 0,-1.000000-4.000000-1,-3.000000 0.000000 1,-3.000000 0.000000 0,-2.000000 0.000000 0,-3.000000-4.000000 1,1.000000-5.000000 0,-1.000000-7.000000 1,1.000000-5.000000 1,-3.000000-6.000000 1,-2.000000-3.000000 0,-3.000000-3.000000 0,-3.000000-2.000000 2,2.000000-8.000000 10,10.000000-8.000000 23,10.000000-10.000000 22,9.000000-9.000000 23,10.000000-7.000000 3,14.000000-3.000000-14,11.000000-3.000000-14,14.000000-2.000000-15,3.000000 2.000000-9,-2.000000 9.000000-4,-3.000000 10.000000-2,-3.000000 10.000000-4,-2.000000 5.000000-3,0.000000 4.000000 0,0.000000 3.000000-1,0.000000 3.000000 0,0.000000 4.000000-1,0.000000 7.000000 0,0.000000 6.000000 0,0.000000 7.000000 0,0.000000 2.000000 0,0.000000 1.000000-2,0.000000-1.000000 0,0.000000 1.000000-1,1.000000 1.000000-2,4.000000 3.000000 1,3.000000 3.000000-2,3.000000 4.000000 0,-2.000000 1.000000-1,-6.000000 0.000000 0,-6.000000 0.000000-3,-6.000000 0.000000 0,-2.000000-2.000000 0,3.000000-3.000000-1,3.000000-3.000000-1,4.000000-2.000000 1,-1.000000-6.000000-1,-3.000000-6.000000 1,-3.000000-6.000000 0,-2.000000-6.000000 0,-3.000000-2.000000 0,1.000000 3.000000-2,-1.000000 3.000000 0,1.000000 4.000000-2,-3.000000-6.000000 0,-2.000000-11.000000 3,-3.000000-14.000000 0,-3.000000-11.000000 3,-4.000000-9.000000 0,-3.000000-3.000000 2,-3.000000-3.000000 0,-2.000000-2.000000 2,-1.000000-1.000000 0,3.000000 3.000000 1,3.000000 3.000000-1,4.000000 4.000000 1,1.000000 1.000000-1,0.000000 0.000000-2,0.000000 0.000000-1,0.000000 0.000000-1,7.000000-8.000000-2,17.000000-16.000000 0,15.000000-15.000000-2,16.000000-15.000000-1,5.000000-7.000000-2,-2.000000 3.000000-1,-3.000000 3.000000-2,-3.000000 4.000000-1,-1.000000 1.000000-2,4.000000 0.000000 2,3.000000 0.000000 0,3.000000 0.000000 0,-4.000000 3.000000-2,-8.000000 6.000000-5,-10.000000 7.000000-7,-9.000000 6.000000-6,-10.000000 6.000000-1,-9.000000 6.000000 3,-10.000000 7.000000 3,-8.000000 6.000000 3</inkml:trace>
</inkml:ink>
</file>

<file path=ppt/ink/ink23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9:21"/>
    </inkml:context>
    <inkml:brush xml:id="br0">
      <inkml:brushProperty name="width" value="0.0296960882842541" units="cm"/>
      <inkml:brushProperty name="height" value="0.0296960882842541" units="cm"/>
      <inkml:brushProperty name="color" value="#00BFF3"/>
      <inkml:brushProperty name="ignorePressure" value="0"/>
    </inkml:brush>
  </inkml:definitions>
  <inkml:trace contextRef="#ctx0" brushRef="#br0">87350.000000 5400.000000 740,'45.000000'-46.000000'-38,"-9.000000"10.000000"19 ,-10.000000 10.000000 19,-8.000000 9.000000 20,-15.000000 12.000000 13,-19.000000 16.000000 8,-18.000000 15.000000 8,-19.000000 17.000000 7,-13.000000 11.000000-4,-6.000000 10.000000-15,-6.000000 10.000000-15,-6.000000 9.000000-16,-4.000000 2.000000-11,1.000000-2.000000-8,-1.000000-3.000000-8,1.000000-3.000000-8,2.000000-2.000000-5,7.000000 0.000000-4,6.000000 0.000000-3,7.000000 0.000000-3,7.000000-7.000000 2,9.000000-11.000000 6,10.000000-14.000000 7,10.000000-11.000000 6,5.000000-7.000000 6,4.000000 0.000000 1,3.000000 0.000000 3,3.000000 0.000000 3</inkml:trace>
</inkml:ink>
</file>

<file path=ppt/ink/ink23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9:21"/>
    </inkml:context>
    <inkml:brush xml:id="br0">
      <inkml:brushProperty name="width" value="0.0334859788417816" units="cm"/>
      <inkml:brushProperty name="height" value="0.0334859788417816" units="cm"/>
      <inkml:brushProperty name="color" value="#00BFF3"/>
      <inkml:brushProperty name="ignorePressure" value="0"/>
    </inkml:brush>
  </inkml:definitions>
  <inkml:trace contextRef="#ctx0" brushRef="#br0">86100.000000 7400.000000 656,'25.000000'21.000000'100,"0.000000"-5.000000"-22 ,0.000000-7.000000-22,0.000000-5.000000-20,3.000000-1.000000-14,6.000000 6.000000-4,7.000000 7.000000-4,6.000000 6.000000-6,3.000000 4.000000-2,0.000000 4.000000-2,0.000000 3.000000-2,0.000000 3.000000-3,0.000000-1.000000-7,0.000000-2.000000-13,0.000000-3.000000-15,0.000000-3.000000-13,-4.000000-4.000000-6,-5.000000-3.000000 1,-7.000000-3.000000 0,-5.000000-2.000000 2</inkml:trace>
</inkml:ink>
</file>

<file path=ppt/ink/ink23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9:21"/>
    </inkml:context>
    <inkml:brush xml:id="br0">
      <inkml:brushProperty name="width" value="0.0331719554960728" units="cm"/>
      <inkml:brushProperty name="height" value="0.0331719554960728" units="cm"/>
      <inkml:brushProperty name="color" value="#00BFF3"/>
      <inkml:brushProperty name="ignorePressure" value="0"/>
    </inkml:brush>
  </inkml:definitions>
  <inkml:trace contextRef="#ctx0" brushRef="#br0">88400.000000 5650.000000 663,'-2.000000'142.000000'120,"-3.000000"-16.000000"-27 ,-3.000000-15.000000-29,-2.000000-15.000000-29,-3.000000-9.000000-18,1.000000 1.000000-10,-1.000000-1.000000-8,1.000000 1.000000-9,-1.000000-1.000000-9,1.000000 1.000000-8,-1.000000-1.000000-7,1.000000 1.000000-9,1.000000-7.000000-4,3.000000-12.000000-3,3.000000-13.000000-1,4.000000-12.000000-2</inkml:trace>
</inkml:ink>
</file>

<file path=ppt/ink/ink23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9:22"/>
    </inkml:context>
    <inkml:brush xml:id="br0">
      <inkml:brushProperty name="width" value="0.035069078207016" units="cm"/>
      <inkml:brushProperty name="height" value="0.035069078207016" units="cm"/>
      <inkml:brushProperty name="color" value="#00BFF3"/>
      <inkml:brushProperty name="ignorePressure" value="0"/>
    </inkml:brush>
  </inkml:definitions>
  <inkml:trace contextRef="#ctx0" brushRef="#br0">89350.000000 5300.000000 627,'46.000000'-22.000000'65,"-5.000000"6.000000"-14 ,-7.000000 7.000000-15,-5.000000 6.000000-14,0.000000-2.000000-7,10.000000-9.000000 2,10.000000-10.000000 2,9.000000-8.000000 1,4.000000-4.000000 1,1.000000 3.000000-2,-1.000000 3.000000-3,1.000000 4.000000-2,-3.000000 1.000000-1,-2.000000 0.000000 0,-3.000000 0.000000 0,-3.000000 0.000000-1,2.000000 0.000000-5,10.000000 0.000000-14,10.000000 0.000000-13,9.000000 0.000000-13,1.000000 1.000000-6,-6.000000 4.000000 2,-6.000000 3.000000 1,-6.000000 3.000000 2,-7.000000 1.000000 0,-6.000000 1.000000-2,-6.000000-1.000000-1,-6.000000 1.000000-1</inkml:trace>
</inkml:ink>
</file>

<file path=ppt/ink/ink2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4:12"/>
    </inkml:context>
    <inkml:brush xml:id="br0">
      <inkml:brushProperty name="width" value="0.0468127056956291" units="cm"/>
      <inkml:brushProperty name="height" value="0.0468127056956291" units="cm"/>
      <inkml:brushProperty name="color" value="#00BFF3"/>
      <inkml:brushProperty name="ignorePressure" value="0"/>
    </inkml:brush>
  </inkml:definitions>
  <inkml:trace contextRef="#ctx0" brushRef="#br0">96750.000000 49850.000000 469,'-157.000000'6.000000'36,"39.000000"13.000000"5 ,36.000000 12.000000 6,39.000000 13.000000 6,21.000000 7.000000 0,6.000000 4.000000-8,7.000000 3.000000-7,6.000000 3.000000-6,3.000000 4.000000-5,0.000000 7.000000-1,0.000000 6.000000-1,0.000000 7.000000-2,-2.000000 5.000000-1,-3.000000 7.000000-4,-3.000000 6.000000-2,-2.000000 7.000000-3,-5.000000 5.000000-4,-2.000000 7.000000-4,-3.000000 6.000000-3,-3.000000 7.000000-5,-4.000000 7.000000-2,-3.000000 9.000000 1,-3.000000 10.000000 0,-2.000000 10.000000 2,-1.000000-7.000000-8,3.000000-22.000000-15,3.000000-22.000000-13,4.000000-21.000000-15</inkml:trace>
</inkml:ink>
</file>

<file path=ppt/ink/ink2380.xml><?xml version="1.0" encoding="utf-8"?>
<inkml:ink xmlns:inkml="http://www.w3.org/2003/InkML">
  <annotation type="ScanImages2ExtractSignatures">1</annotation>
  <annotation type="ScanImagesWidth">50397188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9:23"/>
    </inkml:context>
    <inkml:brush xml:id="br0">
      <inkml:brushProperty name="width" value="0.0456426590681076" units="cm"/>
      <inkml:brushProperty name="height" value="0.0456426590681076" units="cm"/>
      <inkml:brushProperty name="color" value="#00BFF3"/>
      <inkml:brushProperty name="ignorePressure" value="0"/>
    </inkml:brush>
  </inkml:definitions>
  <inkml:trace contextRef="#ctx0" brushRef="#br0">91700.000000 4150.000000 482,'-25.000000'-44.000000'25,"0.000000"13.000000"-2 ,0.000000 12.000000-1,0.000000 13.000000-3,0.000000 7.000000-1,0.000000 4.000000-1,0.000000 3.000000 1,0.000000 3.000000 0,0.000000 3.000000-1,0.000000 3.000000-1,0.000000 3.000000-1,0.000000 4.000000-1,0.000000 1.000000-1,0.000000 0.000000-2,0.000000 0.000000-1,0.000000 0.000000-1,0.000000 4.000000-1,0.000000 10.000000 0,0.000000 10.000000 0,0.000000 9.000000 0,1.000000 1.000000 0,4.000000-6.000000-2,3.000000-6.000000-1,3.000000-6.000000-1,10.000000-6.000000-4,20.000000-2.000000-8,18.000000-3.000000-6,20.000000-3.000000-8,10.000000-7.000000-2,3.000000-9.000000 0,3.000000-10.000000 3,4.000000-8.000000 0,-3.000000-8.000000 2,-5.000000-2.000000 0,-7.000000-3.000000 0,-5.000000-3.000000 0,-4.000000-2.000000 1,0.000000 0.000000 1,0.000000 0.000000 2,0.000000 0.000000 1,-2.000000-2.000000 1,-3.000000-3.000000 2,-3.000000-3.000000 2,-2.000000-2.000000 1,0.000000-8.000000 0,7.000000-8.000000 0,6.000000-10.000000-1,7.000000-9.000000 0,-3.000000-2.000000 0,-8.000000 6.000000 2,-10.000000 7.000000 2,-9.000000 6.000000 1,-7.000000 3.000000 1,-3.000000 0.000000 0,-3.000000 0.000000-1,-2.000000 0.000000 1,-5.000000 3.000000 4,-2.000000 6.000000 7,-3.000000 7.000000 7,-3.000000 6.000000 7,-6.000000 10.000000 9,-5.000000 17.000000 14,-7.000000 15.000000 11,-5.000000 16.000000 13,-3.000000 10.000000 0,4.000000 7.000000-9,3.000000 6.000000-11,3.000000 7.000000-10,3.000000 2.000000-7,3.000000 1.000000-6,3.000000-1.000000-5,4.000000 1.000000-5,1.000000-1.000000-4,0.000000 1.000000-4,0.000000-1.000000-4,0.000000 1.000000-2,1.000000 2.000000-7,4.000000 7.000000-9,3.000000 6.000000-9,3.000000 7.000000-8,1.000000 2.000000-2,1.000000 1.000000 3,-1.000000-1.000000 4,1.000000 1.000000 4,-3.000000-6.000000-6,-2.000000-8.000000-15,-3.000000-10.000000-16,-3.000000-9.000000-16</inkml:trace>
</inkml:ink>
</file>

<file path=ppt/ink/ink23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9:23"/>
    </inkml:context>
    <inkml:brush xml:id="br0">
      <inkml:brushProperty name="width" value="0.0387936010956764" units="cm"/>
      <inkml:brushProperty name="height" value="0.0387936010956764" units="cm"/>
      <inkml:brushProperty name="color" value="#00BFF3"/>
      <inkml:brushProperty name="ignorePressure" value="0"/>
    </inkml:brush>
  </inkml:definitions>
  <inkml:trace contextRef="#ctx0" brushRef="#br0">88700.000000 7600.000000 567,'48.000000'0.000000'83,"-3.000000"0.000000"-16 ,-3.000000 0.000000-17,-2.000000 0.000000-16,-1.000000 1.000000-8,3.000000 4.000000-1,3.000000 3.000000-1,4.000000 3.000000-1,4.000000 4.000000 0,6.000000 7.000000-4,7.000000 6.000000-1,6.000000 7.000000-3,3.000000 2.000000-3,0.000000 1.000000-4,0.000000-1.000000-4,0.000000 1.000000-3,0.000000-1.000000-4,0.000000 1.000000-7,0.000000-1.000000-5,0.000000 1.000000-7,0.000000-3.000000-6,0.000000-2.000000-10,0.000000-3.000000-7,0.000000-3.000000-9,-7.000000-4.000000-1,-11.000000-3.000000 7,-14.000000-3.000000 7,-11.000000-2.000000 7,-9.000000-3.000000 4,-3.000000 1.000000 2,-3.000000-1.000000 2,-2.000000 1.000000 2</inkml:trace>
</inkml:ink>
</file>

<file path=ppt/ink/ink2382.xml><?xml version="1.0" encoding="utf-8"?>
<inkml:ink xmlns:inkml="http://www.w3.org/2003/InkML">
  <annotation type="ScanImages2ExtractSignatures">1</annotation>
  <annotation type="ScanImagesWidth">50529025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9:24"/>
    </inkml:context>
    <inkml:brush xml:id="br0">
      <inkml:brushProperty name="width" value="0.0299263410270214" units="cm"/>
      <inkml:brushProperty name="height" value="0.0299263410270214" units="cm"/>
      <inkml:brushProperty name="color" value="#00BFF3"/>
      <inkml:brushProperty name="ignorePressure" value="0"/>
    </inkml:brush>
  </inkml:definitions>
  <inkml:trace contextRef="#ctx0" brushRef="#br0">91850.000000 7500.000000 735,'-71.000000'51.000000'92,"10.000000"4.000000"-21 ,10.000000 3.000000-22,9.000000 3.000000-22,2.000000 3.000000-14,-2.000000 3.000000-4,-3.000000 3.000000-5,-3.000000 4.000000-5,-1.000000 1.000000-5,4.000000 0.000000-3,3.000000 0.000000-4,3.000000 0.000000-4,3.000000-5.000000-5,3.000000-9.000000-4,3.000000-10.000000-5,4.000000-8.000000-4</inkml:trace>
</inkml:ink>
</file>

<file path=ppt/ink/ink238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9:24"/>
    </inkml:context>
    <inkml:brush xml:id="br0">
      <inkml:brushProperty name="width" value="0.0346286185085773" units="cm"/>
      <inkml:brushProperty name="height" value="0.0346286185085773" units="cm"/>
      <inkml:brushProperty name="color" value="#00BFF3"/>
      <inkml:brushProperty name="ignorePressure" value="0"/>
    </inkml:brush>
  </inkml:definitions>
  <inkml:trace contextRef="#ctx0" brushRef="#br0">91650.000000 7700.000000 635,'45.000000'51.000000'63,"-9.000000"4.000000"-12 ,-10.000000 3.000000-10,-8.000000 3.000000-12,-6.000000 1.000000-5,1.000000 1.000000 0,-1.000000-1.000000 0,1.000000 1.000000 1,-1.000000-3.000000-3,1.000000-2.000000-4,-1.000000-3.000000-3,1.000000-3.000000-5,-3.000000-4.000000-3,-2.000000-3.000000-2,-3.000000-3.000000-1,-3.000000-2.000000-1,1.000000-6.000000-4,6.000000-6.000000-4,7.000000-6.000000-5,6.000000-6.000000-3,4.000000-13.000000-3,4.000000-19.000000 1,3.000000-18.000000 1,3.000000-19.000000 1,6.000000-13.000000 0,9.000000-6.000000 2,10.000000-6.000000 0,10.000000-6.000000 1,2.000000-4.000000 2,-3.000000 1.000000 0,-3.000000-1.000000 1,-2.000000 1.000000 1,-8.000000 5.000000-1,-8.000000 14.000000-1,-10.000000 11.000000-1,-9.000000 14.000000-1</inkml:trace>
</inkml:ink>
</file>

<file path=ppt/ink/ink238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9:25"/>
    </inkml:context>
    <inkml:brush xml:id="br0">
      <inkml:brushProperty name="width" value="0.0499999970197678" units="cm"/>
      <inkml:brushProperty name="height" value="0.0499999970197678" units="cm"/>
      <inkml:brushProperty name="color" value="#00BFF3"/>
      <inkml:brushProperty name="ignorePressure" value="0"/>
    </inkml:brush>
  </inkml:definitions>
  <inkml:trace contextRef="#ctx0" brushRef="#br0">90975.000000 9425.000000 333,'157.000000'63.000000'167,"51.000000"46.000000"-1 ,50.000000 47.000000 1,49.000000 47.000000 0</inkml:trace>
</inkml:ink>
</file>

<file path=ppt/ink/ink238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9:25"/>
    </inkml:context>
    <inkml:brush xml:id="br0">
      <inkml:brushProperty name="width" value="0.0379824265837669" units="cm"/>
      <inkml:brushProperty name="height" value="0.0379824265837669" units="cm"/>
      <inkml:brushProperty name="color" value="#00BFF3"/>
      <inkml:brushProperty name="ignorePressure" value="0"/>
    </inkml:brush>
  </inkml:definitions>
  <inkml:trace contextRef="#ctx0" brushRef="#br0">91350.000000 9200.000000 579,'0.000000'48.000000'130,"0.000000"-3.000000"-31 ,0.000000-3.000000-31,0.000000-2.000000-32,0.000000 2.000000-15,0.000000 9.000000-1,0.000000 10.000000-1,0.000000 10.000000 0,0.000000 0.000000-10,0.000000-5.000000-20,0.000000-7.000000-17,0.000000-5.000000-20,-2.000000-8.000000-11,-3.000000-5.000000-4,-3.000000-7.000000-4,-2.000000-5.000000-3</inkml:trace>
</inkml:ink>
</file>

<file path=ppt/ink/ink238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9:26"/>
    </inkml:context>
    <inkml:brush xml:id="br0">
      <inkml:brushProperty name="width" value="0.0371184796094894" units="cm"/>
      <inkml:brushProperty name="height" value="0.0371184796094894" units="cm"/>
      <inkml:brushProperty name="color" value="#00BFF3"/>
      <inkml:brushProperty name="ignorePressure" value="0"/>
    </inkml:brush>
  </inkml:definitions>
  <inkml:trace contextRef="#ctx0" brushRef="#br0">90400.000000 10100.000000 592,'0.000000'51.000000'146,"0.000000"4.000000"-35 ,0.000000 3.000000-36,0.000000 3.000000-35,-2.000000 3.000000-21,-3.000000 3.000000-7,-3.000000 3.000000-8,-2.000000 4.000000-6,-1.000000 1.000000-2,3.000000 0.000000 0,3.000000 0.000000 3,4.000000 0.000000 0,-3.000000-2.000000-7,-5.000000-3.000000-20,-7.000000-3.000000-18,-5.000000-2.000000-19,-3.000000-8.000000-6,4.000000-8.000000 7,3.000000-10.000000 5,3.000000-9.000000 8</inkml:trace>
</inkml:ink>
</file>

<file path=ppt/ink/ink238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9:26"/>
    </inkml:context>
    <inkml:brush xml:id="br0">
      <inkml:brushProperty name="width" value="0.0345072001218796" units="cm"/>
      <inkml:brushProperty name="height" value="0.0345072001218796" units="cm"/>
      <inkml:brushProperty name="color" value="#00BFF3"/>
      <inkml:brushProperty name="ignorePressure" value="0"/>
    </inkml:brush>
  </inkml:definitions>
  <inkml:trace contextRef="#ctx0" brushRef="#br0">90650.000000 10400.000000 637,'68.000000'-22.000000'78,"-11.000000"6.000000"-13 ,-14.000000 7.000000-15,-11.000000 6.000000-14,-4.000000 3.000000-9,6.000000 0.000000-2,7.000000 0.000000-3,6.000000 0.000000-2,6.000000 0.000000-4,6.000000 0.000000-4,7.000000 0.000000-4,6.000000 0.000000-5,-1.000000 0.000000-5,-5.000000 0.000000-11,-7.000000 0.000000-9,-5.000000 0.000000-10,-8.000000 0.000000-7,-5.000000 0.000000-3,-7.000000 0.000000-4,-5.000000 0.000000-4</inkml:trace>
</inkml:ink>
</file>

<file path=ppt/ink/ink238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9:26"/>
    </inkml:context>
    <inkml:brush xml:id="br0">
      <inkml:brushProperty name="width" value="0.0496643781661987" units="cm"/>
      <inkml:brushProperty name="height" value="0.0496643781661987" units="cm"/>
      <inkml:brushProperty name="color" value="#00BFF3"/>
      <inkml:brushProperty name="ignorePressure" value="0"/>
    </inkml:brush>
  </inkml:definitions>
  <inkml:trace contextRef="#ctx0" brushRef="#br0">91950.000000 9850.000000 442,'0.000000'-41.000000'25,"0.000000"19.000000"21 ,0.000000 19.000000 20,0.000000 19.000000 20,0.000000 13.000000 2,0.000000 10.000000-17,0.000000 10.000000-18,0.000000 9.000000-17,0.000000 9.000000-12,0.000000 9.000000-5,0.000000 10.000000-7,0.000000 10.000000-6,-2.000000 10.000000-2,-3.000000 13.000000 1,-3.000000 12.000000 3,-2.000000 13.000000 0,-5.000000 13.000000-10,-2.000000 17.000000-24,-3.000000 15.000000-25,-3.000000 16.000000-23,1.000000-13.000000-6,6.000000-41.000000 13,7.000000-40.000000 13,6.000000-40.000000 13,-1.000000-23.000000 6,-5.000000-3.000000-1,-7.000000-3.000000-2,-5.000000-2.000000-2</inkml:trace>
</inkml:ink>
</file>

<file path=ppt/ink/ink23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9:28"/>
    </inkml:context>
    <inkml:brush xml:id="br0">
      <inkml:brushProperty name="width" value="0.045155692845583" units="cm"/>
      <inkml:brushProperty name="height" value="0.045155692845583" units="cm"/>
      <inkml:brushProperty name="color" value="#00BFF3"/>
      <inkml:brushProperty name="ignorePressure" value="0"/>
    </inkml:brush>
  </inkml:definitions>
  <inkml:trace contextRef="#ctx0" brushRef="#br0">91600.000000 8800.000000 487,'-47.000000'93.000000'170,"6.000000"-11.000000"-40 ,7.000000-14.000000-39,6.000000-11.000000-40,6.000000-7.000000-24,6.000000 0.000000-6,7.000000 0.000000-7,6.000000 0.000000-7,3.000000 4.000000-6,0.000000 10.000000-6,0.000000 10.000000-6,0.000000 9.000000-6,0.000000 2.000000-8,0.000000-2.000000-11,0.000000-3.000000-9,0.000000-3.000000-11,1.000000-9.000000-5,4.000000-11.000000 0,3.000000-14.000000-1,3.000000-11.000000-1</inkml:trace>
</inkml:ink>
</file>

<file path=ppt/ink/ink2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4:13"/>
    </inkml:context>
    <inkml:brush xml:id="br0">
      <inkml:brushProperty name="width" value="0.0483480915427208" units="cm"/>
      <inkml:brushProperty name="height" value="0.0483480915427208" units="cm"/>
      <inkml:brushProperty name="color" value="#00BFF3"/>
      <inkml:brushProperty name="ignorePressure" value="0"/>
    </inkml:brush>
  </inkml:definitions>
  <inkml:trace contextRef="#ctx0" brushRef="#br0">96650.000000 50500.000000 455,'28.000000'-29.000000'2,"6.000000"-5.000000"6 ,7.000000-7.000000 5,6.000000-5.000000 5,-1.000000 2.000000 3,-5.000000 13.000000 2,-7.000000 12.000000 0,-5.000000 13.000000 2,-4.000000 7.000000-1,0.000000 4.000000-1,0.000000 3.000000-3,0.000000 3.000000-2,-5.000000 6.000000-4,-9.000000 9.000000-6,-10.000000 10.000000-6,-8.000000 10.000000-7,-15.000000 8.000000-3,-19.000000 10.000000 0,-18.000000 10.000000-1,-19.000000 9.000000 0,-8.000000 2.000000-3,3.000000-2.000000-5,3.000000-3.000000-6,4.000000-3.000000-5,7.000000-10.000000 0,13.000000-16.000000 5,12.000000-15.000000 5,13.000000-15.000000 6,13.000000-11.000000 3,17.000000-2.000000 4,15.000000-3.000000 3,16.000000-3.000000 3,15.000000-6.000000 3,16.000000-5.000000 3,15.000000-7.000000 1,17.000000-5.000000 3,3.000000-1.000000 2,-5.000000 6.000000-1,-7.000000 7.000000 1,-5.000000 6.000000 0,-14.000000 12.000000 0,-18.000000 19.000000 1,-19.000000 19.000000 1,-18.000000 19.000000 0,-17.000000 5.000000 0,-11.000000-5.000000-2,-14.000000-7.000000-2,-11.000000-5.000000-1,-4.000000-8.000000-2,6.000000-5.000000-3,7.000000-7.000000-2,6.000000-5.000000-4,9.000000 0.000000 1,13.000000 10.000000 1,12.000000 10.000000 2,13.000000 9.000000 1,6.000000 6.000000 2,0.000000 3.000000 0,0.000000 3.000000 0,0.000000 4.000000 1,0.000000-6.000000 1,0.000000-11.000000 0,0.000000-14.000000 1,0.000000-11.000000 2,1.000000-9.000000-3,4.000000-3.000000-5,3.000000-3.000000-5,3.000000-2.000000-6,6.000000-14.000000-4,9.000000-21.000000-5,10.000000-22.000000-4,10.000000-22.000000-5,4.000000-13.000000-2,0.000000-3.000000-2,0.000000-3.000000-1,0.000000-2.000000-2,-7.000000 5.000000 3,-11.000000 16.000000 5,-14.000000 15.000000 6,-11.000000 17.000000 5,-3.000000-3.000000 3,10.000000-18.000000-1,10.000000-19.000000 0,9.000000-18.000000 0,-2.000000-1.000000 1,-12.000000 19.000000 2,-13.000000 19.000000 4,-12.000000 19.000000 2,-2.000000-1.000000 1,9.000000-18.000000 0,10.000000-19.000000 0,10.000000-18.000000-1,0.000000-6.000000 3,-5.000000 10.000000 3,-7.000000 10.000000 5,-5.000000 9.000000 3,-6.000000 9.000000 2,-3.000000 9.000000-1,-3.000000 10.000000-2,-2.000000 10.000000-1,0.000000 5.000000 8,7.000000 4.000000 17,6.000000 3.000000 17,7.000000 3.000000 16,2.000000 9.000000 3,1.000000 16.000000-12,-1.000000 15.000000-13,1.000000 17.000000-13,1.000000 8.000000-7,3.000000 4.000000-2,3.000000 3.000000-2,4.000000 3.000000-3,-1.000000 3.000000-1,-3.000000 3.000000-3,-3.000000 3.000000-1,-2.000000 4.000000-3,-5.000000 2.000000-1,-2.000000 4.000000-2,-3.000000 3.000000 1,-3.000000 3.000000-2,-6.000000 1.000000-2,-5.000000 1.000000-4,-7.000000-1.000000-3,-5.000000 1.000000-4,-11.000000-1.000000-1,-11.000000 1.000000 1,-14.000000-1.000000 1,-11.000000 1.000000 2,-12.000000-7.000000-2,-9.000000-12.000000-3,-10.000000-13.000000-3,-8.000000-12.000000-3,-4.000000-12.000000-1,3.000000-8.000000 0,3.000000-10.000000 0,4.000000-9.000000 0,7.000000-15.000000 3,13.000000-18.000000 3,12.000000-19.000000 4,13.000000-18.000000 5,15.000000-17.000000 1,19.000000-11.000000-1,19.000000-14.000000 0,19.000000-11.000000-2,23.000000-7.000000-1,28.000000 0.000000-6,28.000000 0.000000-4,29.000000 0.000000-4,19.000000 4.000000-5,14.000000 10.000000-5,11.000000 10.000000-4,14.000000 9.000000-6,-15.000000 12.000000-2,-41.000000 16.000000-3,-40.000000 15.000000-1,-40.000000 17.000000-1</inkml:trace>
</inkml:ink>
</file>

<file path=ppt/ink/ink23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9:29"/>
    </inkml:context>
    <inkml:brush xml:id="br0">
      <inkml:brushProperty name="width" value="0.0370074547827244" units="cm"/>
      <inkml:brushProperty name="height" value="0.0370074547827244" units="cm"/>
      <inkml:brushProperty name="color" value="#00BFF3"/>
      <inkml:brushProperty name="ignorePressure" value="0"/>
    </inkml:brush>
  </inkml:definitions>
  <inkml:trace contextRef="#ctx0" brushRef="#br0">91450.000000 7750.000000 594,'-50.000000'117.000000'123,"0.000000"-16.000000"-27 ,0.000000-15.000000-29,0.000000-15.000000-27,1.000000-9.000000-16,4.000000 1.000000-3,3.000000-1.000000-5,3.000000 1.000000-4,1.000000 1.000000-6,1.000000 3.000000-9,-1.000000 3.000000-9,1.000000 4.000000-10,-1.000000 1.000000-5,1.000000 0.000000 1,-1.000000 0.000000-1,1.000000 0.000000 0,4.000000-5.000000 3,9.000000-9.000000 3,10.000000-10.000000 5,10.000000-8.000000 4</inkml:trace>
</inkml:ink>
</file>

<file path=ppt/ink/ink239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9:31"/>
    </inkml:context>
    <inkml:brush xml:id="br0">
      <inkml:brushProperty name="width" value="0.0389726907014847" units="cm"/>
      <inkml:brushProperty name="height" value="0.0389726907014847" units="cm"/>
      <inkml:brushProperty name="color" value="#00BFF3"/>
      <inkml:brushProperty name="ignorePressure" value="0"/>
    </inkml:brush>
  </inkml:definitions>
  <inkml:trace contextRef="#ctx0" brushRef="#br0">93950.000000 7400.000000 564,'-25.000000'21.000000'-45,"0.000000"-5.000000"11 ,0.000000-7.000000 12,0.000000-5.000000 12,1.000000-3.000000 5,4.000000 4.000000 2,3.000000 3.000000-1,3.000000 3.000000 2,1.000000 1.000000 0,1.000000 1.000000 0,-1.000000-1.000000 0,1.000000 1.000000 1,-3.000000-1.000000 1,-2.000000 1.000000 1,-3.000000-1.000000 1,-3.000000 1.000000 1,-2.000000-1.000000 2,0.000000 1.000000 4,0.000000-1.000000 2,0.000000 1.000000 3,6.000000-3.000000 13,13.000000-2.000000 19,12.000000-3.000000 21,13.000000-3.000000 21,15.000000-2.000000 1,19.000000 0.000000-18,19.000000 0.000000-18,19.000000 0.000000-17,2.000000 0.000000-14,-11.000000 0.000000-7,-14.000000 0.000000-7,-11.000000 0.000000-8,-6.000000-2.000000-4,4.000000-3.000000-1,3.000000-3.000000-2,3.000000-2.000000-1,1.000000-1.000000 0,1.000000 3.000000 0,-1.000000 3.000000 2,1.000000 4.000000 0,-1.000000-1.000000 1,1.000000-3.000000 1,-1.000000-3.000000 0,1.000000-2.000000 0,-4.000000-1.000000 0,-6.000000 3.000000 1,-6.000000 3.000000 0,-6.000000 4.000000 0,-4.000000-1.000000-1,1.000000-3.000000 0,-1.000000-3.000000 0,1.000000-2.000000-1,-10.000000 0.000000-10,-19.000000 7.000000-17,-18.000000 6.000000-18,-19.000000 7.000000-18</inkml:trace>
</inkml:ink>
</file>

<file path=ppt/ink/ink2392.xml><?xml version="1.0" encoding="utf-8"?>
<inkml:ink xmlns:inkml="http://www.w3.org/2003/InkML">
  <annotation type="ScanImages2ExtractSignatures">1</annotation>
  <annotation type="ScanImagesWidth">3145776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9:32"/>
    </inkml:context>
    <inkml:brush xml:id="br0">
      <inkml:brushProperty name="width" value="0.0388958491384983" units="cm"/>
      <inkml:brushProperty name="height" value="0.0388958491384983" units="cm"/>
      <inkml:brushProperty name="color" value="#00BFF3"/>
      <inkml:brushProperty name="ignorePressure" value="0"/>
    </inkml:brush>
  </inkml:definitions>
  <inkml:trace contextRef="#ctx0" brushRef="#br0">97350.000000 3850.000000 565,'15.000000'-21.000000'54,"-18.000000"10.000000"0 ,-19.000000 10.000000 0,-18.000000 9.000000 0,-14.000000 9.000000-4,-5.000000 9.000000-8,-7.000000 10.000000-10,-5.000000 10.000000-8,-6.000000 4.000000-5,-3.000000 0.000000-5,-3.000000 0.000000-2,-2.000000 0.000000-4,-1.000000 0.000000-3,3.000000 0.000000 0,3.000000 0.000000-1,4.000000 0.000000 0,2.000000-2.000000-6,4.000000-3.000000-7,3.000000-3.000000-8,3.000000-2.000000-8,3.000000-3.000000-5,3.000000 1.000000 1,3.000000-1.000000 0,4.000000 1.000000-1,2.000000-3.000000 0,4.000000-2.000000-2,3.000000-3.000000 0,3.000000-3.000000-2</inkml:trace>
</inkml:ink>
</file>

<file path=ppt/ink/ink2393.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9:32"/>
    </inkml:context>
    <inkml:brush xml:id="br0">
      <inkml:brushProperty name="width" value="0.0495943129062653" units="cm"/>
      <inkml:brushProperty name="height" value="0.0495943129062653" units="cm"/>
      <inkml:brushProperty name="color" value="#00BFF3"/>
      <inkml:brushProperty name="ignorePressure" value="0"/>
    </inkml:brush>
  </inkml:definitions>
  <inkml:trace contextRef="#ctx0" brushRef="#br0">97550.000000 4000.000000 443,'48.000000'1.000000'86,"-3.000000"4.000000"-19 ,-3.000000 3.000000-18,-2.000000 3.000000-19,-1.000000 4.000000-11,3.000000 7.000000-3,3.000000 6.000000-5,4.000000 7.000000-3,1.000000 2.000000-2,0.000000 1.000000 2,0.000000-1.000000 1,0.000000 1.000000 0,1.000000-1.000000-1,4.000000 1.000000-7,3.000000-1.000000-6,3.000000 1.000000-6,-2.000000-4.000000-3,-6.000000-6.000000-2,-6.000000-6.000000-1,-6.000000-6.000000-1,-6.000000-4.000000 0,-2.000000 1.000000 0,-3.000000-1.000000 2,-3.000000 1.000000 2,-9.000000 4.000000 5,-11.000000 9.000000 10,-14.000000 10.000000 10,-11.000000 10.000000 10,-6.000000 2.000000 5,4.000000-3.000000-2,3.000000-3.000000-1,3.000000-2.000000-1,-1.000000 0.000000-1,-2.000000 7.000000-1,-3.000000 6.000000 0,-3.000000 7.000000-1,-1.000000 4.000000-1,4.000000 3.000000-2,3.000000 3.000000-1,3.000000 4.000000-1,1.000000 1.000000-1,1.000000 0.000000-1,-1.000000 0.000000 1,1.000000 0.000000 0,1.000000 1.000000-2,3.000000 4.000000-1,3.000000 3.000000-1,4.000000 3.000000-2,-1.000000 1.000000-1,-3.000000 1.000000 0,-3.000000-1.000000 0,-2.000000 1.000000 0,-1.000000-4.000000-3,3.000000-6.000000-9,3.000000-6.000000-6,4.000000-6.000000-8,1.000000-6.000000-8,0.000000-2.000000-7,0.000000-3.000000-6,0.000000-3.000000-8,-2.000000-4.000000-7,-3.000000-3.000000-4,-3.000000-3.000000-6,-2.000000-2.000000-5</inkml:trace>
</inkml:ink>
</file>

<file path=ppt/ink/ink23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9:33"/>
    </inkml:context>
    <inkml:brush xml:id="br0">
      <inkml:brushProperty name="width" value="0.0429402403533459" units="cm"/>
      <inkml:brushProperty name="height" value="0.0429402403533459" units="cm"/>
      <inkml:brushProperty name="color" value="#00BFF3"/>
      <inkml:brushProperty name="ignorePressure" value="0"/>
    </inkml:brush>
  </inkml:definitions>
  <inkml:trace contextRef="#ctx0" brushRef="#br0">95450.000000 5550.000000 512,'0.000000'95.000000'126,"0.000000"-9.000000"-29 ,0.000000-10.000000-28,0.000000-8.000000-29,0.000000-4.000000-15,0.000000 3.000000-3,0.000000 3.000000-2,0.000000 4.000000-3,-2.000000 1.000000-1,-3.000000 0.000000-2,-3.000000 0.000000-2,-2.000000 0.000000 0,-3.000000 0.000000-3,1.000000 0.000000-3,-1.000000 0.000000-4,1.000000 0.000000-2,-1.000000-2.000000-4,1.000000-3.000000-3,-1.000000-3.000000-3,1.000000-2.000000-3,-1.000000-6.000000-2,1.000000-6.000000 1,-1.000000-6.000000 1,1.000000-6.000000 0,-1.000000-4.000000-2,1.000000 1.000000-4,-1.000000-1.000000-4,1.000000 1.000000-5</inkml:trace>
</inkml:ink>
</file>

<file path=ppt/ink/ink239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9:33"/>
    </inkml:context>
    <inkml:brush xml:id="br0">
      <inkml:brushProperty name="width" value="0.0451698750257492" units="cm"/>
      <inkml:brushProperty name="height" value="0.0451698750257492" units="cm"/>
      <inkml:brushProperty name="color" value="#00BFF3"/>
      <inkml:brushProperty name="ignorePressure" value="0"/>
    </inkml:brush>
  </inkml:definitions>
  <inkml:trace contextRef="#ctx0" brushRef="#br0">95100.000000 7600.000000 487,'28.000000'-22.000000'39,"6.000000"6.000000"1 ,7.000000 7.000000 0,6.000000 6.000000 1,3.000000 4.000000-1,0.000000 4.000000-3,0.000000 3.000000-3,0.000000 3.000000-3,0.000000 1.000000-3,0.000000 1.000000-2,0.000000-1.000000-2,0.000000 1.000000-2,3.000000 2.000000-3,6.000000 7.000000-2,7.000000 6.000000-3,6.000000 7.000000-2,1.000000 0.000000-2,-3.000000-2.000000 0,-3.000000-3.000000 0,-2.000000-3.000000-1,-3.000000-2.000000-2,1.000000 0.000000-5,-1.000000 0.000000-4,1.000000 0.000000-6,-3.000000-2.000000-2,-2.000000-3.000000 0,-3.000000-3.000000-1,-3.000000-2.000000 0,-4.000000-3.000000-1,-3.000000 1.000000 0,-3.000000-1.000000 0,-2.000000 1.000000-2</inkml:trace>
</inkml:ink>
</file>

<file path=ppt/ink/ink2396.xml><?xml version="1.0" encoding="utf-8"?>
<inkml:ink xmlns:inkml="http://www.w3.org/2003/InkML">
  <annotation type="ScanImages2ExtractSignatures">1</annotation>
  <annotation type="ScanImagesWidth">-2128240096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9:35"/>
    </inkml:context>
    <inkml:brush xml:id="br0">
      <inkml:brushProperty name="width" value="0.0384044460952282" units="cm"/>
      <inkml:brushProperty name="height" value="0.0384044460952282" units="cm"/>
      <inkml:brushProperty name="color" value="#00BFF3"/>
      <inkml:brushProperty name="ignorePressure" value="0"/>
    </inkml:brush>
  </inkml:definitions>
  <inkml:trace contextRef="#ctx0" brushRef="#br0">98350.000000 7050.000000 572,'-25.000000'23.000000'92,"0.000000"-3.000000"-19 ,0.000000-3.000000-18,0.000000-2.000000-17,-2.000000 0.000000-11,-3.000000 7.000000-4,-3.000000 6.000000-4,-2.000000 7.000000-2,-5.000000 2.000000-4,-2.000000 1.000000 1,-3.000000-1.000000-2,-3.000000 1.000000-1,-2.000000-1.000000-1,0.000000 1.000000-1,0.000000-1.000000-2,0.000000 1.000000-2,0.000000 1.000000-3,0.000000 3.000000-3,0.000000 3.000000-3,0.000000 4.000000-5,-2.000000 1.000000-3,-3.000000 0.000000-4,-3.000000 0.000000-4,-2.000000 0.000000-4,0.000000-2.000000-3,7.000000-3.000000-1,6.000000-3.000000-1,7.000000-2.000000-2</inkml:trace>
</inkml:ink>
</file>

<file path=ppt/ink/ink2397.xml><?xml version="1.0" encoding="utf-8"?>
<inkml:ink xmlns:inkml="http://www.w3.org/2003/InkML">
  <annotation type="ScanImages2ExtractSignatures">1</annotation>
  <annotation type="ScanImagesWidth">-1967273292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9:35"/>
    </inkml:context>
    <inkml:brush xml:id="br0">
      <inkml:brushProperty name="width" value="0.041155718266964" units="cm"/>
      <inkml:brushProperty name="height" value="0.041155718266964" units="cm"/>
      <inkml:brushProperty name="color" value="#00BFF3"/>
      <inkml:brushProperty name="ignorePressure" value="0"/>
    </inkml:brush>
  </inkml:definitions>
  <inkml:trace contextRef="#ctx0" brushRef="#br0">96150.000000 5350.000000 534,'-2.000000'71.000000'113,"-3.000000"-5.000000"-23 ,-3.000000-7.000000-20,-2.000000-5.000000-23,-3.000000 0.000000-12,1.000000 10.000000-6,-1.000000 10.000000-6,1.000000 9.000000-5,1.000000 6.000000-3,3.000000 3.000000-4,3.000000 3.000000-2,4.000000 4.000000-4,-1.000000 1.000000-7,-3.000000 0.000000-16,-3.000000 0.000000-14,-2.000000 0.000000-16,-1.000000-8.000000-9,3.000000-16.000000-6,3.000000-15.000000-6,4.000000-15.000000-5</inkml:trace>
</inkml:ink>
</file>

<file path=ppt/ink/ink2398.xml><?xml version="1.0" encoding="utf-8"?>
<inkml:ink xmlns:inkml="http://www.w3.org/2003/InkML">
  <annotation type="ScanImages2ExtractSignatures">1</annotation>
  <annotation type="ScanImagesWidth">643695364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9:38"/>
    </inkml:context>
    <inkml:brush xml:id="br0">
      <inkml:brushProperty name="width" value="0.0386203266680241" units="cm"/>
      <inkml:brushProperty name="height" value="0.0386203266680241" units="cm"/>
      <inkml:brushProperty name="color" value="#00BFF3"/>
      <inkml:brushProperty name="ignorePressure" value="0"/>
    </inkml:brush>
  </inkml:definitions>
  <inkml:trace contextRef="#ctx0" brushRef="#br0">97400.000000 2400.000000 569,'0.000000'50.000000'90,"0.000000"0.000000"-17 ,0.000000 0.000000-17,0.000000 0.000000-17,-2.000000 1.000000-11,-3.000000 4.000000-2,-3.000000 3.000000-4,-2.000000 3.000000-2,-3.000000 3.000000-3,1.000000 3.000000 0,-1.000000 3.000000-1,1.000000 4.000000 0,-1.000000-3.000000-6,1.000000-5.000000-9,-1.000000-7.000000-11,1.000000-5.000000-9,1.000000-6.000000-5,3.000000-3.000000 2,3.000000-3.000000 2,4.000000-2.000000 1,2.000000-5.000000-8,4.000000-2.000000-15,3.000000-3.000000-18,3.000000-3.000000-15</inkml:trace>
</inkml:ink>
</file>

<file path=ppt/ink/ink2399.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9:38"/>
    </inkml:context>
    <inkml:brush xml:id="br0">
      <inkml:brushProperty name="width" value="0.0436273030936718" units="cm"/>
      <inkml:brushProperty name="height" value="0.0436273030936718" units="cm"/>
      <inkml:brushProperty name="color" value="#00BFF3"/>
      <inkml:brushProperty name="ignorePressure" value="0"/>
    </inkml:brush>
  </inkml:definitions>
  <inkml:trace contextRef="#ctx0" brushRef="#br0">98050.000000 2250.000000 504,'0.000000'50.000000'144,"0.000000"0.000000"-32 ,0.000000 0.000000-33,0.000000 0.000000-32,-2.000000 3.000000-19,-3.000000 6.000000-3,-3.000000 7.000000-3,-2.000000 6.000000-4,-3.000000 6.000000-5,1.000000 6.000000-6,-1.000000 7.000000-7,1.000000 6.000000-5,-1.000000 3.000000-8,1.000000 0.000000-8,-1.000000 0.000000-7,1.000000 0.000000-8,1.000000-7.000000-3,3.000000-11.000000-1,3.000000-14.000000 1,4.000000-11.000000 0,1.000000-11.000000 1,0.000000-5.000000 1,0.000000-7.000000 2,0.000000-5.000000 1</inkml:trace>
</inkml:ink>
</file>

<file path=ppt/ink/ink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3:40"/>
    </inkml:context>
    <inkml:brush xml:id="br0">
      <inkml:brushProperty name="width" value="0.0447955615818501" units="cm"/>
      <inkml:brushProperty name="height" value="0.0447955615818501" units="cm"/>
      <inkml:brushProperty name="color" value="#F2385B"/>
      <inkml:brushProperty name="ignorePressure" value="0"/>
    </inkml:brush>
  </inkml:definitions>
  <inkml:trace contextRef="#ctx0" brushRef="#br0">31100.000000 40400.000000 491,'23.000000'-111.000000'-4,"-3.000000"28.000000"8 ,-3.000000 28.000000 9,-2.000000 29.000000 7,-14.000000 26.000000 6,-21.000000 25.000000 7,-22.000000 25.000000 5,-22.000000 25.000000 7,-15.000000 18.000000-3,-5.000000 14.000000-8,-7.000000 11.000000-8,-5.000000 14.000000-10,0.000000 2.000000-5,10.000000-6.000000-3,10.000000-6.000000-2,9.000000-6.000000-2,7.000000-9.000000-3,7.000000-8.000000-3,6.000000-10.000000-4,7.000000-9.000000-2,7.000000-10.000000-3,9.000000-9.000000 0,10.000000-10.000000 0,10.000000-8.000000-1,14.000000-12.000000 0,23.000000-12.000000-1,22.000000-13.000000-2,22.000000-12.000000 0,13.000000-12.000000-1,7.000000-8.000000-1,6.000000-10.000000 0,7.000000-9.000000 0,0.000000-4.000000 0,-2.000000 4.000000 4,-3.000000 3.000000 2,-3.000000 3.000000 4,-10.000000 3.000000 1,-16.000000 3.000000 1,-15.000000 3.000000 1,-15.000000 4.000000 1,-17.000000 5.000000 3,-15.000000 10.000000 1,-15.000000 10.000000 4,-16.000000 9.000000 3,-18.000000 12.000000 2,-18.000000 16.000000 1,-19.000000 15.000000 1,-18.000000 17.000000 1,-12.000000 8.000000 1,-3.000000 4.000000-2,-3.000000 3.000000 0,-2.000000 3.000000-2,0.000000-2.000000 0,7.000000-6.000000 1,6.000000-6.000000 1,7.000000-6.000000 0,2.000000-2.000000 1,1.000000 3.000000-2,-1.000000 3.000000-1,1.000000 4.000000 0,7.000000-4.000000-2,16.000000-9.000000 0,15.000000-10.000000-1,17.000000-8.000000-2,21.000000-11.000000 0,28.000000-8.000000-3,28.000000-10.000000 0,29.000000-9.000000-3,15.000000-15.000000-1,3.000000-18.000000-3,3.000000-19.000000-2,4.000000-18.000000-3,8.000000-12.000000 0,17.000000-3.000000 1,15.000000-3.000000 2,16.000000-2.000000 2,-5.000000 5.000000 1,-25.000000 16.000000 0,-25.000000 15.000000 1,-25.000000 17.000000 0,-18.000000 13.000000 0,-8.000000 13.000000-3,-10.000000 12.000000-2,-9.000000 13.000000-3,-5.000000 2.000000 0,0.000000-5.000000 1,0.000000-7.000000 2,0.000000-5.000000 0,1.000000-3.000000 0,4.000000 4.000000-3,3.000000 3.000000-3,3.000000 3.000000-2,-2.000000 4.000000 0,-6.000000 7.000000 2,-6.000000 6.000000 1,-6.000000 7.000000 3,-10.000000 2.000000 1,-12.000000 1.000000 2,-13.000000-1.000000 2,-12.000000 1.000000 2,-12.000000-1.000000 0,-8.000000 1.000000 1,-10.000000-1.000000-1,-9.000000 1.000000-1,-4.000000-4.000000 1,4.000000-6.000000 1,3.000000-6.000000 0,3.000000-6.000000 1,3.000000-4.000000 1,3.000000 1.000000 3,3.000000-1.000000 2,4.000000 1.000000 3,2.000000-1.000000 2,4.000000 1.000000 0,3.000000-1.000000 2,3.000000 1.000000 0,10.000000 2.000000 7,20.000000 7.000000 11,18.000000 6.000000 12,20.000000 7.000000 11,6.000000 2.000000 1,-2.000000 1.000000-10,-3.000000-1.000000-9,-3.000000 1.000000-10,-2.000000 1.000000-6,0.000000 3.000000-3,0.000000 3.000000-1,0.000000 4.000000-2,-2.000000 4.000000-2,-3.000000 6.000000-1,-3.000000 7.000000-1,-2.000000 6.000000 0,-3.000000 4.000000-2,1.000000 4.000000-2,-1.000000 3.000000-1,1.000000 3.000000-3,-1.000000-2.000000-1,1.000000-6.000000 0,-1.000000-6.000000-1,1.000000-6.000000-1,-1.000000-7.000000-2,1.000000-6.000000-3,-1.000000-6.000000-3,1.000000-6.000000-4,-10.000000-7.000000-4,-19.000000-6.000000-5,-18.000000-6.000000-6,-19.000000-6.000000-5,-10.000000-7.000000 0,1.000000-6.000000 7,-1.000000-6.000000 5,1.000000-6.000000 6,1.000000-7.000000 6,3.000000-6.000000 4,3.000000-6.000000 5,4.000000-6.000000 5,4.000000-6.000000 2,6.000000-2.000000-1,7.000000-3.000000-1,6.000000-3.000000 0,4.000000 1.000000 2,4.000000 6.000000 6,3.000000 7.000000 7,3.000000 6.000000 5,6.000000-1.000000 2,9.000000-5.000000-2,10.000000-7.000000-2,10.000000-5.000000-2,10.000000-6.000000-3,13.000000-3.000000-3,12.000000-3.000000-4,13.000000-2.000000-3,13.000000-6.000000-6,17.000000-6.000000-4,15.000000-6.000000-7,16.000000-6.000000-5,4.000000-1.000000-6,-6.000000 7.000000-6,-6.000000 6.000000-6,-6.000000 7.000000-7,-12.000000 8.000000 1,-15.000000 14.000000 6,-15.000000 11.000000 6,-16.000000 14.000000 7,-12.000000 3.000000-1,-5.000000-2.000000-12,-7.000000-3.000000-10,-5.000000-3.000000-10</inkml:trace>
</inkml:ink>
</file>

<file path=ppt/ink/ink2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4:14"/>
    </inkml:context>
    <inkml:brush xml:id="br0">
      <inkml:brushProperty name="width" value="0.0426958054304123" units="cm"/>
      <inkml:brushProperty name="height" value="0.0426958054304123" units="cm"/>
      <inkml:brushProperty name="color" value="#00BFF3"/>
      <inkml:brushProperty name="ignorePressure" value="0"/>
    </inkml:brush>
  </inkml:definitions>
  <inkml:trace contextRef="#ctx0" brushRef="#br0">100950.000000 49750.000000 515,'10.000000'-52.000000'5,"23.000000"-3.000000"10 ,22.000000-3.000000 9,22.000000-2.000000 11,10.000000 3.000000 5,1.000000 14.000000-1,-1.000000 11.000000 0,1.000000 14.000000 1,-4.000000 7.000000-7,-6.000000 3.000000-12,-6.000000 3.000000-11,-6.000000 4.000000-13,-7.000000 4.000000-3,-6.000000 6.000000 3,-6.000000 7.000000 3,-6.000000 6.000000 5,-10.000000 4.000000-8,-12.000000 4.000000-16,-13.000000 3.000000-18,-12.000000 3.000000-18,-13.000000 1.000000-4,-12.000000 1.000000 7,-13.000000-1.000000 8,-12.000000 1.000000 8,-9.000000-4.000000 7,-2.000000-6.000000 8,-3.000000-6.000000 7,-3.000000-6.000000 7,2.000000-6.000000 4,10.000000-2.000000 2,10.000000-3.000000 1,9.000000-3.000000 1,4.000000-2.000000 3,1.000000 0.000000 7,-1.000000 0.000000 5,1.000000 0.000000 7,1.000000 4.000000 5,3.000000 10.000000 4,3.000000 10.000000 4,4.000000 9.000000 5,2.000000 6.000000 0,4.000000 3.000000-1,3.000000 3.000000-3,3.000000 4.000000-1,3.000000 5.000000-4,3.000000 10.000000-3,3.000000 10.000000-4,4.000000 9.000000-4,1.000000 4.000000-1,0.000000 1.000000 0,0.000000-1.000000 0,0.000000 1.000000 0,-2.000000 2.000000-2,-3.000000 7.000000-6,-3.000000 6.000000-5,-2.000000 7.000000-7,-5.000000 4.000000-3,-2.000000 3.000000-3,-3.000000 3.000000-2,-3.000000 4.000000-3,-2.000000 2.000000-3,0.000000 4.000000-2,0.000000 3.000000-3,0.000000 3.000000-3,0.000000-7.000000-2,0.000000-15.000000-3,0.000000-15.000000-3,0.000000-16.000000-3,0.000000-18.000000-5,0.000000-18.000000-8,0.000000-19.000000-7,0.000000-18.000000-9</inkml:trace>
</inkml:ink>
</file>

<file path=ppt/ink/ink2400.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9:38"/>
    </inkml:context>
    <inkml:brush xml:id="br0">
      <inkml:brushProperty name="width" value="0.035685483366251" units="cm"/>
      <inkml:brushProperty name="height" value="0.035685483366251" units="cm"/>
      <inkml:brushProperty name="color" value="#00BFF3"/>
      <inkml:brushProperty name="ignorePressure" value="0"/>
    </inkml:brush>
  </inkml:definitions>
  <inkml:trace contextRef="#ctx0" brushRef="#br0">97650.000000 1300.000000 616,'-25.000000'-40.000000'27,"0.000000"23.000000"5 ,0.000000 22.000000 6,0.000000 22.000000 5,1.000000 12.000000 0,4.000000 3.000000-4,3.000000 3.000000-6,3.000000 4.000000-5,3.000000 1.000000-4,3.000000 0.000000-1,3.000000 0.000000-3,4.000000 0.000000-1,7.000000-2.000000-7,13.000000-3.000000-9,12.000000-3.000000-12,13.000000-2.000000-10,7.000000-9.000000-5,4.000000-12.000000 0,3.000000-13.000000 0,3.000000-12.000000 0,1.000000-10.000000 0,1.000000-6.000000 3,-1.000000-6.000000 0,1.000000-6.000000 2,-1.000000-7.000000 3,1.000000-6.000000 3,-1.000000-6.000000 3,1.000000-6.000000 5,-6.000000-4.000000 2,-8.000000 1.000000 1,-10.000000-1.000000 2,-9.000000 1.000000 1,-9.000000 2.000000 2,-5.000000 7.000000 1,-7.000000 6.000000 1,-5.000000 7.000000 0,-6.000000 0.000000 1,-3.000000-2.000000-3,-3.000000-3.000000-2,-2.000000-3.000000-1,-6.000000 4.000000-3,-6.000000 13.000000-2,-6.000000 12.000000-1,-6.000000 13.000000-3,-9.000000 15.000000-4,-8.000000 19.000000-5,-10.000000 19.000000-7,-9.000000 19.000000-6,1.000000 2.000000-1,13.000000-11.000000 1,12.000000-14.000000 3,13.000000-11.000000 1</inkml:trace>
</inkml:ink>
</file>

<file path=ppt/ink/ink2401.xml><?xml version="1.0" encoding="utf-8"?>
<inkml:ink xmlns:inkml="http://www.w3.org/2003/InkML">
  <annotation type="ScanImages2ExtractSignatures">1</annotation>
  <annotation type="ScanImagesWidth">16777987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9:39"/>
    </inkml:context>
    <inkml:brush xml:id="br0">
      <inkml:brushProperty name="width" value="0.0429562255740166" units="cm"/>
      <inkml:brushProperty name="height" value="0.0429562255740166" units="cm"/>
      <inkml:brushProperty name="color" value="#00BFF3"/>
      <inkml:brushProperty name="ignorePressure" value="0"/>
    </inkml:brush>
  </inkml:definitions>
  <inkml:trace contextRef="#ctx0" brushRef="#br0">98750.000000 6450.000000 512,'-38.000000'0.000000'10,"26.000000"0.000000"22 ,24.000000 0.000000 21,26.000000 0.000000 21,16.000000 0.000000 4,10.000000 0.000000-14,10.000000 0.000000-14,9.000000 0.000000-15,4.000000-4.000000-9,1.000000-5.000000-3,-1.000000-7.000000-5,1.000000-5.000000-4,1.000000-1.000000-5,3.000000 6.000000-8,3.000000 7.000000-6,4.000000 6.000000-8,-3.000000 3.000000-4,-5.000000 0.000000-2,-7.000000 0.000000-2,-5.000000 0.000000-1,-9.000000 0.000000-2,-9.000000 0.000000-2,-10.000000 0.000000-4,-8.000000 0.000000-1,-8.000000 1.000000-4,-2.000000 4.000000-3,-3.000000 3.000000-2,-3.000000 3.000000-3</inkml:trace>
</inkml:ink>
</file>

<file path=ppt/ink/ink2402.xml><?xml version="1.0" encoding="utf-8"?>
<inkml:ink xmlns:inkml="http://www.w3.org/2003/InkML">
  <annotation type="ScanImages2ExtractSignatures">1</annotation>
  <annotation type="ScanImagesWidth">181027432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9:40"/>
    </inkml:context>
    <inkml:brush xml:id="br0">
      <inkml:brushProperty name="width" value="0.0422620214521885" units="cm"/>
      <inkml:brushProperty name="height" value="0.0422620214521885" units="cm"/>
      <inkml:brushProperty name="color" value="#00BFF3"/>
      <inkml:brushProperty name="ignorePressure" value="0"/>
    </inkml:brush>
  </inkml:definitions>
  <inkml:trace contextRef="#ctx0" brushRef="#br0">99700.000000 5350.000000 520,'-22.000000'-16.000000'11,"6.000000"19.000000"23 ,7.000000 19.000000 22,6.000000 19.000000 22,1.000000 16.000000 4,-3.000000 17.000000-15,-3.000000 15.000000-16,-2.000000 16.000000-15,-3.000000 9.000000-11,1.000000 3.000000-6,-1.000000 3.000000-6,1.000000 4.000000-7,-1.000000-1.000000-5,1.000000-3.000000-2,-1.000000-3.000000-2,1.000000-2.000000-4,1.000000-6.000000-8,3.000000-6.000000-17,3.000000-6.000000-15,4.000000-6.000000-16,1.000000-12.000000-6,0.000000-15.000000 2,0.000000-15.000000 4,0.000000-16.000000 2</inkml:trace>
</inkml:ink>
</file>

<file path=ppt/ink/ink2403.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9:40"/>
    </inkml:context>
    <inkml:brush xml:id="br0">
      <inkml:brushProperty name="width" value="0.0418095104396343" units="cm"/>
      <inkml:brushProperty name="height" value="0.0418095104396343" units="cm"/>
      <inkml:brushProperty name="color" value="#00BFF3"/>
      <inkml:brushProperty name="ignorePressure" value="0"/>
    </inkml:brush>
  </inkml:definitions>
  <inkml:trace contextRef="#ctx0" brushRef="#br0">101800.000000 5100.000000 526,'0.000000'50.000000'79,"0.000000"0.000000"-11 ,0.000000 0.000000-11,0.000000 0.000000-12,0.000000 4.000000-7,0.000000 10.000000-4,0.000000 10.000000-4,0.000000 9.000000-4,-2.000000 4.000000-4,-3.000000 1.000000-2,-3.000000-1.000000-2,-2.000000 1.000000-3,-3.000000-1.000000-3,1.000000 1.000000-5,-1.000000-1.000000-4,1.000000 1.000000-6,-3.000000-4.000000-6,-2.000000-6.000000-7,-3.000000-6.000000-8,-3.000000-6.000000-8,-2.000000-7.000000-7,0.000000-6.000000-7,0.000000-6.000000-8,0.000000-6.000000-8</inkml:trace>
</inkml:ink>
</file>

<file path=ppt/ink/ink2404.xml><?xml version="1.0" encoding="utf-8"?>
<inkml:ink xmlns:inkml="http://www.w3.org/2003/InkML">
  <annotation type="ScanImages2ExtractSignatures">1</annotation>
  <annotation type="ScanImagesWidth">-2030074576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9:40"/>
    </inkml:context>
    <inkml:brush xml:id="br0">
      <inkml:brushProperty name="width" value="0.0320151671767235" units="cm"/>
      <inkml:brushProperty name="height" value="0.0320151671767235" units="cm"/>
      <inkml:brushProperty name="color" value="#00BFF3"/>
      <inkml:brushProperty name="ignorePressure" value="0"/>
    </inkml:brush>
  </inkml:definitions>
  <inkml:trace contextRef="#ctx0" brushRef="#br0">101850.000000 6050.000000 687,'71.000000'-47.000000'33,"-5.000000"6.000000"-3 ,-7.000000 7.000000-3,-5.000000 6.000000-3,-4.000000 4.000000 0,0.000000 4.000000 2,0.000000 3.000000 3,0.000000 3.000000 4,-2.000000 1.000000-3,-3.000000 1.000000-7,-3.000000-1.000000-7,-2.000000 1.000000-7,-3.000000 1.000000-4,1.000000 3.000000-2,-1.000000 3.000000-2,1.000000 4.000000-2</inkml:trace>
</inkml:ink>
</file>

<file path=ppt/ink/ink240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9:40"/>
    </inkml:context>
    <inkml:brush xml:id="br0">
      <inkml:brushProperty name="width" value="0.0511154979467392" units="cm"/>
      <inkml:brushProperty name="height" value="0.0511154979467392" units="cm"/>
      <inkml:brushProperty name="color" value="#00BFF3"/>
      <inkml:brushProperty name="ignorePressure" value="0"/>
    </inkml:brush>
  </inkml:definitions>
  <inkml:trace contextRef="#ctx0" brushRef="#br0">102750.000000 4700.000000 430,'0.000000'-41.000000'52,"0.000000"19.000000"3 ,0.000000 19.000000 4,0.000000 19.000000 4,0.000000 13.000000-3,0.000000 10.000000-10,0.000000 10.000000-10,0.000000 9.000000-10,-2.000000 7.000000-6,-3.000000 7.000000-2,-3.000000 6.000000-4,-2.000000 7.000000-2,-3.000000 7.000000-2,1.000000 9.000000-2,-1.000000 10.000000-1,1.000000 10.000000-3,-3.000000 4.000000 0,-2.000000 0.000000 0,-3.000000 0.000000 0,-3.000000 0.000000-1,-1.000000 0.000000-2,4.000000 0.000000-6,3.000000 0.000000-4,3.000000 0.000000-6,-1.000000-4.000000-2,-2.000000-5.000000-3,-3.000000-7.000000-1,-3.000000-5.000000-2,1.000000-8.000000-2,6.000000-5.000000-1,7.000000-7.000000-1,6.000000-5.000000-2,3.000000-9.000000 1,0.000000-9.000000 1,0.000000-10.000000 1,0.000000-8.000000 2,-4.000000-8.000000-5,-5.000000-2.000000-8,-7.000000-3.000000-10,-5.000000-3.000000-9</inkml:trace>
</inkml:ink>
</file>

<file path=ppt/ink/ink2406.xml><?xml version="1.0" encoding="utf-8"?>
<inkml:ink xmlns:inkml="http://www.w3.org/2003/InkML">
  <annotation type="ScanImages2ExtractSignatures">1</annotation>
  <annotation type="ScanImagesWidth">-2030070816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9:41"/>
    </inkml:context>
    <inkml:brush xml:id="br0">
      <inkml:brushProperty name="width" value="0.0564942136406898" units="cm"/>
      <inkml:brushProperty name="height" value="0.0564942136406898" units="cm"/>
      <inkml:brushProperty name="color" value="#00BFF3"/>
      <inkml:brushProperty name="ignorePressure" value="0"/>
    </inkml:brush>
  </inkml:definitions>
  <inkml:trace contextRef="#ctx0" brushRef="#br0">102700.000000 6550.000000 389,'51.000000'-27.000000'1,"4.000000"-3.000000"4 ,3.000000-3.000000 3,3.000000-2.000000 3,-4.000000 0.000000 0,-8.000000 7.000000-2,-10.000000 6.000000-3,-9.000000 7.000000-3,-2.000000 2.000000 4,6.000000 1.000000 9,7.000000-1.000000 8,6.000000 1.000000 8,1.000000 1.000000 5,-3.000000 3.000000-1,-3.000000 3.000000-2,-2.000000 4.000000 0,-6.000000 8.000000-2,-6.000000 17.000000-3,-6.000000 15.000000-3,-6.000000 16.000000-4,-6.000000 5.000000-3,-2.000000-2.000000-4,-3.000000-3.000000-4,-3.000000-3.000000-5,2.000000-6.000000-6,10.000000-5.000000-10,10.000000-7.000000-10,9.000000-5.000000-10,7.000000-14.000000-2,7.000000-18.000000 5,6.000000-19.000000 5,7.000000-18.000000 6,7.000000-14.000000 1,9.000000-5.000000-4,10.000000-7.000000-4,10.000000-5.000000-4,-3.000000 0.000000 0,-11.000000 10.000000 5,-14.000000 10.000000 4,-11.000000 9.000000 4,-11.000000 7.000000 3,-5.000000 7.000000 3,-7.000000 6.000000 2,-5.000000 7.000000 4,-8.000000 8.000000 8,-5.000000 14.000000 18,-7.000000 11.000000 15,-5.000000 14.000000 17,-6.000000 8.000000 3,-3.000000 7.000000-10,-3.000000 6.000000-10,-2.000000 7.000000-11,-3.000000 5.000000-6,1.000000 7.000000-3,-1.000000 6.000000-1,1.000000 7.000000-3,1.000000-3.000000-1,3.000000-8.000000-2,3.000000-10.000000 0,4.000000-9.000000-1,4.000000-7.000000 0,6.000000-3.000000 0,7.000000-3.000000 2,6.000000-2.000000 0,6.000000-6.000000 1,6.000000-6.000000-2,7.000000-6.000000 0,6.000000-6.000000-2,3.000000-7.000000-4,0.000000-6.000000-6,0.000000-6.000000-8,0.000000-6.000000-7,3.000000-9.000000-5,6.000000-8.000000-5,7.000000-10.000000-5,6.000000-9.000000-3,3.000000-10.000000-1,0.000000-9.000000 5,0.000000-10.000000 5,0.000000-8.000000 4,-4.000000-8.000000 4,-5.000000-2.000000 2,-7.000000-3.000000 2,-5.000000-3.000000 1,-9.000000 1.000000 3,-9.000000 6.000000 0,-10.000000 7.000000 2,-8.000000 6.000000 1,-8.000000 4.000000 2,-2.000000 4.000000 0,-3.000000 3.000000 1,-3.000000 3.000000 1,-9.000000 7.000000 0,-11.000000 14.000000 0,-14.000000 11.000000 0,-11.000000 14.000000-1,-11.000000 8.000000 0,-5.000000 7.000000 1,-7.000000 6.000000 0,-5.000000 7.000000 0,-6.000000 10.000000-2,-3.000000 16.000000-3,-3.000000 15.000000-5,-2.000000 17.000000-3,-5.000000 10.000000-4,-2.000000 6.000000-3,-3.000000 7.000000-4,-3.000000 6.000000-4,5.000000-7.000000-2,17.000000-18.000000-2,15.000000-19.000000-1,16.000000-18.000000-1</inkml:trace>
</inkml:ink>
</file>

<file path=ppt/ink/ink24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19:41"/>
    </inkml:context>
    <inkml:brush xml:id="br0">
      <inkml:brushProperty name="width" value="0.0267223231494427" units="cm"/>
      <inkml:brushProperty name="height" value="0.0267223231494427" units="cm"/>
      <inkml:brushProperty name="color" value="#00BFF3"/>
      <inkml:brushProperty name="ignorePressure" value="0"/>
    </inkml:brush>
  </inkml:definitions>
  <inkml:trace contextRef="#ctx0" brushRef="#br0">105800.000000 6300.000000 823,'48.000000'-29.000000'4,"-3.000000"-5.000000"9 ,-3.000000-7.000000 8,-2.000000-5.000000 9,-8.000000-1.000000 2,-8.000000 6.000000-4,-10.000000 7.000000-4,-9.000000 6.000000-5,-9.000000 7.000000-13,-5.000000 10.000000-26,-7.000000 10.000000-24,-5.000000 9.000000-25</inkml:trace>
</inkml:ink>
</file>

<file path=ppt/ink/ink24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1:36"/>
    </inkml:context>
    <inkml:brush xml:id="br0">
      <inkml:brushProperty name="width" value="0.0243699997663498" units="cm"/>
      <inkml:brushProperty name="height" value="0.0243699997663498" units="cm"/>
      <inkml:brushProperty name="color" value="#FED406"/>
      <inkml:brushProperty name="ignorePressure" value="0"/>
    </inkml:brush>
  </inkml:definitions>
  <inkml:trace contextRef="#ctx0" brushRef="#br0">63350.000000 34500.000000 902,'-61.000000'-72.000000'70,"28.000000"6.000000"-42 ,28.000000 7.000000-44,29.000000 6.000000-43</inkml:trace>
</inkml:ink>
</file>

<file path=ppt/ink/ink2409.xml><?xml version="1.0" encoding="utf-8"?>
<inkml:ink xmlns:inkml="http://www.w3.org/2003/InkML">
  <annotation type="ScanImages2ExtractSignatures">1</annotation>
  <annotation type="ScanImagesWidth">778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1:39"/>
    </inkml:context>
    <inkml:brush xml:id="br0">
      <inkml:brushProperty name="width" value="0.0520350374281406" units="cm"/>
      <inkml:brushProperty name="height" value="0.0520350374281406" units="cm"/>
      <inkml:brushProperty name="color" value="#FED406"/>
      <inkml:brushProperty name="ignorePressure" value="0"/>
    </inkml:brush>
  </inkml:definitions>
  <inkml:trace contextRef="#ctx0" brushRef="#br0">16150.000000 20950.000000 422,'-49.000000'-66.000000'38,"4.000000"19.000000"-2 ,3.000000 19.000000-4,3.000000 19.000000-2,1.000000 9.000000-2,1.000000 0.000000 0,-1.000000 0.000000-1,1.000000 0.000000-1,-4.000000 3.000000 0,-6.000000 6.000000-1,-6.000000 7.000000-1,-6.000000 6.000000 0,-4.000000 3.000000-2,1.000000 0.000000-5,-1.000000 0.000000-3,1.000000 0.000000-4,-3.000000 3.000000-2,-2.000000 6.000000-2,-3.000000 7.000000-1,-3.000000 6.000000-2,-6.000000 7.000000 0,-5.000000 10.000000 0,-7.000000 10.000000-1,-5.000000 9.000000 1,-6.000000 7.000000 0,-3.000000 7.000000-2,-3.000000 6.000000 1,-2.000000 7.000000-2,-6.000000 8.000000 1,-6.000000 14.000000-1,-6.000000 11.000000 1,-6.000000 14.000000 0,-6.000000 5.000000-1,-2.000000 1.000000 0,-3.000000-1.000000 0,-3.000000 1.000000-1,-4.000000-3.000000 0,-3.000000-2.000000 0,-3.000000-3.000000 0,-2.000000-3.000000 0,-1.000000-2.000000 1,3.000000 0.000000-1,3.000000 0.000000 1,4.000000 0.000000 1,5.000000 0.000000-1,10.000000 0.000000 0,10.000000 0.000000 0,9.000000 0.000000 0,6.000000-2.000000-1,3.000000-3.000000 0,3.000000-3.000000-1,4.000000-2.000000 0,-1.000000-3.000000 0,-3.000000 1.000000 0,-3.000000-1.000000 0,-2.000000 1.000000 0,-3.000000-3.000000 0,1.000000-2.000000 0,-1.000000-3.000000 1,1.000000-3.000000 0,2.000000-2.000000 0,7.000000 0.000000-1,6.000000 0.000000 2,7.000000 0.000000-1,0.000000 1.000000 0,-2.000000 4.000000 1,-3.000000 3.000000 0,-3.000000 3.000000 0,1.000000 1.000000 1,6.000000 1.000000-1,7.000000-1.000000 1,6.000000 1.000000-1,4.000000-1.000000 0,4.000000 1.000000 0,3.000000-1.000000 0,3.000000 1.000000 1,-1.000000-3.000000-1,-2.000000-2.000000 0,-3.000000-3.000000 0,-3.000000-3.000000 0,-2.000000-2.000000 0,0.000000 0.000000 0,0.000000 0.000000 0,0.000000 0.000000 1,-2.000000 4.000000-2,-3.000000 10.000000 0,-3.000000 10.000000-2,-2.000000 9.000000 0,-3.000000 1.000000-1,1.000000-6.000000 1,-1.000000-6.000000 1,1.000000-6.000000 0,2.000000-7.000000 0,7.000000-6.000000 0,6.000000-6.000000 0,7.000000-6.000000 0,4.000000-9.000000-1,3.000000-8.000000 1,3.000000-10.000000-1,4.000000-9.000000 1,1.000000-4.000000-1,0.000000 4.000000 1,0.000000 3.000000 0,0.000000 3.000000 1,1.000000-1.000000 0,4.000000-2.000000 0,3.000000-3.000000-1,3.000000-3.000000 1,3.000000-1.000000 0,3.000000 4.000000-1,3.000000 3.000000 1,4.000000 3.000000 0,-1.000000 1.000000 0,-3.000000 1.000000-1,-3.000000-1.000000 1,-2.000000 1.000000-1,-5.000000 2.000000 1,-2.000000 7.000000 0,-3.000000 6.000000 0,-3.000000 7.000000 0,-2.000000 4.000000 1,0.000000 3.000000-1,0.000000 3.000000 1,0.000000 4.000000-1,0.000000-4.000000 0,0.000000-9.000000 0,0.000000-10.000000 0,0.000000-8.000000 0,3.000000-9.000000 1,6.000000-6.000000-1,7.000000-6.000000 1,6.000000-6.000000 0,6.000000-7.000000 1,6.000000-6.000000 1,7.000000-6.000000 0,6.000000-6.000000 2,12.000000-6.000000 1,19.000000-2.000000 0,19.000000-3.000000 2,19.000000-3.000000 0,7.000000-6.000000 0,-3.000000-5.000000 0,-3.000000-7.000000-1,-2.000000-5.000000-1,8.000000-3.000000 0,22.000000 4.000000-1,22.000000 3.000000 1,23.000000 3.000000-1,8.000000-1.000000 1,-3.000000-2.000000 1,-3.000000-3.000000 1,-2.000000-3.000000 2,0.000000-2.000000 0,7.000000 0.000000-1,6.000000 0.000000-1,7.000000 0.000000 0,4.000000-5.000000-1,3.000000-9.000000 0,3.000000-10.000000 0,4.000000-8.000000-1,5.000000-6.000000 1,10.000000 1.000000-2,10.000000-1.000000 0,9.000000 1.000000-1,2.000000-1.000000-1,-2.000000 1.000000 1,-3.000000-1.000000 1,-3.000000 1.000000-1,-2.000000 2.000000 1,0.000000 7.000000 0,0.000000 6.000000-1,0.000000 7.000000 0,0.000000 4.000000 0,0.000000 3.000000-2,0.000000 3.000000 1,0.000000 4.000000-2,0.000000-1.000000 1,0.000000-3.000000 0,0.000000-3.000000 1,0.000000-2.000000 0,0.000000-3.000000 0,0.000000 1.000000 0,0.000000-1.000000-1,0.000000 1.000000 0,-4.000000 1.000000 0,-5.000000 3.000000 0,-7.000000 3.000000 0,-5.000000 4.000000 0,-4.000000 2.000000 0,0.000000 4.000000 0,0.000000 3.000000 0,0.000000 3.000000-1,0.000000 4.000000 0,0.000000 7.000000 0,0.000000 6.000000-2,0.000000 7.000000 0,-2.000000 0.000000 0,-3.000000-2.000000 0,-3.000000-3.000000 0,-2.000000-3.000000 0,-3.000000-4.000000 0,1.000000-3.000000 0,-1.000000-3.000000 0,1.000000-2.000000 0,-1.000000-5.000000-1,1.000000-2.000000-1,-1.000000-3.000000 0,1.000000-3.000000-2,-3.000000-2.000000 0,-2.000000 0.000000 1,-3.000000 0.000000 1,-3.000000 0.000000 0,-2.000000 0.000000 2,0.000000 0.000000 1,0.000000 0.000000 1,0.000000 0.000000 2,4.000000-2.000000 1,10.000000-3.000000 0,10.000000-3.000000 1,9.000000-2.000000 1,4.000000-6.000000-1,1.000000-6.000000-1,-1.000000-6.000000-1,1.000000-6.000000-1,-3.000000-6.000000 0,-2.000000-2.000000-1,-3.000000-3.000000 1,-3.000000-3.000000 0,-2.000000-2.000000-1,0.000000 0.000000 1,0.000000 0.000000-1,0.000000 0.000000 0,-4.000000 1.000000 0,-5.000000 4.000000 0,-7.000000 3.000000 0,-5.000000 3.000000 0,-6.000000 3.000000-1,-3.000000 3.000000 2,-3.000000 3.000000-1,-2.000000 4.000000 1,-5.000000 2.000000 0,-2.000000 4.000000-1,-3.000000 3.000000 1,-3.000000 3.000000-1,-2.000000 1.000000 1,0.000000 1.000000-1,0.000000-1.000000 0,0.000000 1.000000 0,-4.000000-3.000000 0,-5.000000-2.000000-1,-7.000000-3.000000 1,-5.000000-3.000000-1,-6.000000-1.000000 0,-3.000000 4.000000 0,-3.000000 3.000000 0,-2.000000 3.000000 0,-5.000000 1.000000 1,-2.000000 1.000000-1,-3.000000-1.000000 0,-3.000000 1.000000 1,-6.000000-3.000000-1,-5.000000-2.000000 1,-7.000000-3.000000 0,-5.000000-3.000000-1,-11.000000-6.000000 2,-11.000000-5.000000 1,-14.000000-7.000000 3,-11.000000-5.000000 1,-11.000000-11.000000 0,-5.000000-11.000000-1,-7.000000-14.000000-1,-5.000000-11.000000-1,-4.000000-4.000000-1,0.000000 6.000000-1,0.000000 7.000000-1,0.000000 6.000000 1,-2.000000-1.000000-2,-3.000000-5.000000 1,-3.000000-7.000000-1,-2.000000-5.000000 1,-5.000000-8.000000-1,-2.000000-5.000000-2,-3.000000-7.000000-2,-3.000000-5.000000-1,-4.000000-9.000000-2,-3.000000-9.000000 1,-3.000000-10.000000-2,-2.000000-8.000000 1,-3.000000-15.000000-1,1.000000-19.000000 0,-1.000000-18.000000 0,1.000000-19.000000 1,-3.000000-2.000000 0,-2.000000 16.000000 1,-3.000000 15.000000 1,-3.000000 17.000000 1,-4.000000 8.000000 2,-3.000000 4.000000 1,-3.000000 3.000000 1,-2.000000 3.000000 2,-3.000000 3.000000 2,1.000000 3.000000-1,-1.000000 3.000000 2,1.000000 4.000000-1,-4.000000-3.000000 1,-6.000000-5.000000-1,-6.000000-7.000000 0,-6.000000-5.000000 0,-2.000000-6.000000 0,3.000000-3.000000-1,3.000000-3.000000-1,4.000000-2.000000 0,1.000000-1.000000 0,0.000000 3.000000-3,0.000000 3.000000-1,0.000000 4.000000-2,3.000000 5.000000 0,6.000000 10.000000 1,7.000000 10.000000 1,6.000000 9.000000 2,-2.000000-7.000000 1,-9.000000-21.000000-1,-10.000000-22.000000 0,-8.000000-22.000000 0,-4.000000-2.000000-1,3.000000 19.000000 0,3.000000 19.000000-1,4.000000 19.000000-1,1.000000 12.000000 0,0.000000 6.000000 1,0.000000 7.000000 0,0.000000 6.000000 0,1.000000 3.000000 1,4.000000 0.000000 0,3.000000 0.000000 0,3.000000 0.000000 1,3.000000-2.000000-1,3.000000-3.000000 0,3.000000-3.000000-1,4.000000-2.000000-1,1.000000-3.000000 0,0.000000 1.000000 1,0.000000-1.000000 0,0.000000 1.000000 0,1.000000 4.000000 0,4.000000 9.000000 1,3.000000 10.000000-1,3.000000 10.000000 0,-1.000000 4.000000 0,-2.000000 0.000000 1,-3.000000 0.000000-1,-3.000000 0.000000 1,-2.000000 3.000000 0,0.000000 6.000000 1,0.000000 7.000000 0,0.000000 6.000000 0,0.000000 4.000000 1,0.000000 4.000000 0,0.000000 3.000000 0,0.000000 3.000000 1,-2.000000 1.000000 0,-3.000000 1.000000-1,-3.000000-1.000000 1,-2.000000 1.000000-1,-3.000000-3.000000 0,1.000000-2.000000 1,-1.000000-3.000000-1,1.000000-3.000000 1,-1.000000-1.000000-1,1.000000 4.000000 1,-1.000000 3.000000-2,1.000000 3.000000 1,1.000000 3.000000-1,3.000000 3.000000-1,3.000000 3.000000 1,4.000000 4.000000-1,1.000000-1.000000-1,0.000000-3.000000 2,0.000000-3.000000-1,0.000000-2.000000 1,1.000000-1.000000 0,4.000000 3.000000 0,3.000000 3.000000 0,3.000000 4.000000 1,4.000000 1.000000-2,7.000000 0.000000 0,6.000000 0.000000-1,7.000000 0.000000-1,4.000000 3.000000-1,3.000000 6.000000 1,3.000000 7.000000 1,4.000000 6.000000 0,10.000000 7.000000-10,19.000000 10.000000-23,19.000000 10.000000-21,19.000000 9.000000-22</inkml:trace>
</inkml:ink>
</file>

<file path=ppt/ink/ink2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4:15"/>
    </inkml:context>
    <inkml:brush xml:id="br0">
      <inkml:brushProperty name="width" value="0.035177081823349" units="cm"/>
      <inkml:brushProperty name="height" value="0.035177081823349" units="cm"/>
      <inkml:brushProperty name="color" value="#00BFF3"/>
      <inkml:brushProperty name="ignorePressure" value="0"/>
    </inkml:brush>
  </inkml:definitions>
  <inkml:trace contextRef="#ctx0" brushRef="#br0">101150.000000 50850.000000 625,'125.000000'-94.000000'0,"0.000000"13.000000"-1 ,0.000000 12.000000 1,0.000000 13.000000-1,-8.000000 10.000000 6,-16.000000 10.000000 12,-15.000000 10.000000 12,-15.000000 9.000000 12,-14.000000 9.000000 4,-8.000000 9.000000-5,-10.000000 10.000000-4,-9.000000 10.000000-5,-9.000000 8.000000-5,-5.000000 10.000000-3,-7.000000 10.000000-5,-5.000000 9.000000-3,-15.000000 7.000000-4,-22.000000 7.000000-2,-22.000000 6.000000-2,-21.000000 7.000000-3,-14.000000-1.000000-3,-2.000000-6.000000-4,-3.000000-6.000000-3,-3.000000-6.000000-5,-1.000000-7.000000-3,4.000000-6.000000-3,3.000000-6.000000-1,3.000000-6.000000-4,7.000000-7.000000 0,14.000000-6.000000 2,11.000000-6.000000 2,14.000000-6.000000 3,8.000000-10.000000-4,7.000000-12.000000-6,6.000000-13.000000-6,7.000000-12.000000-8,5.000000-12.000000 0,7.000000-8.000000 6,6.000000-10.000000 5,7.000000-9.000000 6,5.000000-1.000000 6,7.000000 10.000000 8,6.000000 10.000000 8,7.000000 9.000000 8,2.000000 7.000000 5,1.000000 7.000000 2,-1.000000 6.000000 3,1.000000 7.000000 3,1.000000 7.000000 4,3.000000 9.000000 5,3.000000 10.000000 7,4.000000 10.000000 5,1.000000 8.000000 2,0.000000 10.000000-5,0.000000 10.000000-5,0.000000 9.000000-3,1.000000 2.000000-6,4.000000-2.000000-7,3.000000-3.000000-7,3.000000-3.000000-7,-1.000000-4.000000-2,-2.000000-3.000000 3,-3.000000-3.000000 4,-3.000000-2.000000 2,-1.000000-6.000000-8,4.000000-6.000000-22,3.000000-6.000000-21,3.000000-6.000000-22</inkml:trace>
</inkml:ink>
</file>

<file path=ppt/ink/ink24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1:43"/>
    </inkml:context>
    <inkml:brush xml:id="br0">
      <inkml:brushProperty name="width" value="0.0398581549525261" units="cm"/>
      <inkml:brushProperty name="height" value="0.0398581549525261" units="cm"/>
      <inkml:brushProperty name="color" value="#FED406"/>
      <inkml:brushProperty name="ignorePressure" value="0"/>
    </inkml:brush>
  </inkml:definitions>
  <inkml:trace contextRef="#ctx0" brushRef="#br0">14800.000000 26800.000000 551,'-38.000000'0.000000'9,"26.000000"0.000000"17 ,24.000000 0.000000 18,26.000000 0.000000 17,8.000000-2.000000 3,-5.000000-3.000000-12,-7.000000-3.000000-11,-5.000000-2.000000-13,-3.000000-6.000000-6,4.000000-6.000000-2,3.000000-6.000000-3,3.000000-6.000000-1,3.000000-4.000000-2,3.000000 1.000000-2,3.000000-1.000000-3,4.000000 1.000000-1,-3.000000-1.000000-3,-5.000000 1.000000-4,-7.000000-1.000000-4,-5.000000 1.000000-3,-3.000000 1.000000-2,4.000000 3.000000 1,3.000000 3.000000 1,3.000000 4.000000 0</inkml:trace>
</inkml:ink>
</file>

<file path=ppt/ink/ink2411.xml><?xml version="1.0" encoding="utf-8"?>
<inkml:ink xmlns:inkml="http://www.w3.org/2003/InkML">
  <annotation type="ScanImages2ExtractSignatures">1</annotation>
  <annotation type="ScanImagesWidth">-2030137216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1:43"/>
    </inkml:context>
    <inkml:brush xml:id="br0">
      <inkml:brushProperty name="width" value="0.0438337214291096" units="cm"/>
      <inkml:brushProperty name="height" value="0.0438337214291096" units="cm"/>
      <inkml:brushProperty name="color" value="#FED406"/>
      <inkml:brushProperty name="ignorePressure" value="0"/>
    </inkml:brush>
  </inkml:definitions>
  <inkml:trace contextRef="#ctx0" brushRef="#br0">16200.000000 25150.000000 501,'-24.000000'-69.000000'29,"4.000000"13.000000"-4 ,3.000000 12.000000-2,3.000000 13.000000-3,-1.000000 9.000000-2,-2.000000 6.000000 0,-3.000000 7.000000-1,-3.000000 6.000000-1,-6.000000 6.000000 1,-5.000000 6.000000 2,-7.000000 7.000000 3,-5.000000 6.000000 2,-3.000000 4.000000 0,4.000000 4.000000-2,3.000000 3.000000-3,3.000000 3.000000-2,1.000000 3.000000-2,1.000000 3.000000 0,-1.000000 3.000000-1,1.000000 4.000000 0,2.000000 1.000000-2,7.000000 0.000000 0,6.000000 0.000000-3,7.000000 0.000000 0,4.000000-2.000000-1,3.000000-3.000000 0,3.000000-3.000000 2,4.000000-2.000000 0,1.000000-1.000000-1,0.000000 3.000000-4,0.000000 3.000000-4,0.000000 4.000000-4,4.000000-3.000000-1,10.000000-5.000000-1,10.000000-7.000000 1,9.000000-5.000000-1,12.000000-14.000000-3,16.000000-18.000000-6,15.000000-19.000000-8,17.000000-18.000000-6,0.000000-12.000000-3,-11.000000-3.000000 2,-14.000000-3.000000 3,-11.000000-2.000000 2,-9.000000-8.000000 2,-3.000000-8.000000 0,-3.000000-10.000000 2,-2.000000-9.000000 1,-5.000000-4.000000 1,-2.000000 4.000000 2,-3.000000 3.000000 0,-3.000000 3.000000 1,-4.000000 3.000000 2,-3.000000 3.000000 2,-3.000000 3.000000 2,-2.000000 4.000000 1,-5.000000 5.000000 6,-2.000000 10.000000 6,-3.000000 10.000000 8,-3.000000 9.000000 8,-2.000000 12.000000 8,0.000000 16.000000 10,0.000000 15.000000 11,0.000000 17.000000 10,0.000000 17.000000-1,0.000000 23.000000-11,0.000000 22.000000-10,0.000000 22.000000-11,0.000000 5.000000-9,0.000000-8.000000-6,0.000000-10.000000-5,0.000000-9.000000-7,0.000000-1.000000-7,0.000000 10.000000-9,0.000000 10.000000-8,0.000000 9.000000-10,1.000000 1.000000-2,4.000000-6.000000 3,3.000000-6.000000 4,3.000000-6.000000 2,1.000000-12.000000-3,1.000000-15.000000-11,-1.000000-15.000000-12,1.000000-16.000000-11</inkml:trace>
</inkml:ink>
</file>

<file path=ppt/ink/ink2412.xml><?xml version="1.0" encoding="utf-8"?>
<inkml:ink xmlns:inkml="http://www.w3.org/2003/InkML">
  <annotation type="ScanImages2ExtractSignatures">1</annotation>
  <annotation type="ScanImagesWidth">1118413661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1:44"/>
    </inkml:context>
    <inkml:brush xml:id="br0">
      <inkml:brushProperty name="width" value="0.0396210178732872" units="cm"/>
      <inkml:brushProperty name="height" value="0.0396210178732872" units="cm"/>
      <inkml:brushProperty name="color" value="#FED406"/>
      <inkml:brushProperty name="ignorePressure" value="0"/>
    </inkml:brush>
  </inkml:definitions>
  <inkml:trace contextRef="#ctx0" brushRef="#br0">17150.000000 26650.000000 555,'-19.000000'-21.000000'50,"13.000000"10.000000"0 ,12.000000 10.000000-3,13.000000 9.000000-1,6.000000 7.000000-3,0.000000 7.000000-5,0.000000 6.000000-5,0.000000 7.000000-5,1.000000 0.000000-3,4.000000-2.000000-3,3.000000-3.000000-2,3.000000-3.000000-3,3.000000-4.000000-3,3.000000-3.000000-6,3.000000-3.000000-4,4.000000-2.000000-7,2.000000-1.000000-6,4.000000 3.000000-11,3.000000 3.000000-9,3.000000 4.000000-9,-4.000000-1.000000-4,-8.000000-3.000000 4,-10.000000-3.000000 3,-9.000000-2.000000 4</inkml:trace>
</inkml:ink>
</file>

<file path=ppt/ink/ink24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1:44"/>
    </inkml:context>
    <inkml:brush xml:id="br0">
      <inkml:brushProperty name="width" value="0.0346799418330193" units="cm"/>
      <inkml:brushProperty name="height" value="0.0346799418330193" units="cm"/>
      <inkml:brushProperty name="color" value="#FED406"/>
      <inkml:brushProperty name="ignorePressure" value="0"/>
    </inkml:brush>
  </inkml:definitions>
  <inkml:trace contextRef="#ctx0" brushRef="#br0">17450.000000 25250.000000 634,'-22.000000'-40.000000'26,"6.000000"23.000000"6 ,7.000000 22.000000 4,6.000000 22.000000 5,1.000000 13.000000 0,-3.000000 7.000000-4,-3.000000 6.000000-5,-2.000000 7.000000-3,-3.000000 0.000000-4,1.000000-2.000000-4,-1.000000-3.000000-5,1.000000-3.000000-3,-3.000000-1.000000-4,-2.000000 4.000000-4,-3.000000 3.000000-3,-3.000000 3.000000-3,-1.000000-1.000000-5,4.000000-2.000000-7,3.000000-3.000000-6,3.000000-3.000000-7,1.000000-4.000000-6,1.000000-3.000000-5,-1.000000-3.000000-6,1.000000-2.000000-5</inkml:trace>
</inkml:ink>
</file>

<file path=ppt/ink/ink24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1:44"/>
    </inkml:context>
    <inkml:brush xml:id="br0">
      <inkml:brushProperty name="width" value="0.0312550999224186" units="cm"/>
      <inkml:brushProperty name="height" value="0.0312550999224186" units="cm"/>
      <inkml:brushProperty name="color" value="#FED406"/>
      <inkml:brushProperty name="ignorePressure" value="0"/>
    </inkml:brush>
  </inkml:definitions>
  <inkml:trace contextRef="#ctx0" brushRef="#br0">17450.000000 25800.000000 703,'3.000000'-46.000000'21,"6.000000"10.000000"7 ,7.000000 10.000000 9,6.000000 9.000000 7,4.000000 6.000000 0,4.000000 3.000000-9,3.000000 3.000000-10,3.000000 4.000000-10,1.000000 1.000000-3,1.000000 0.000000-1,-1.000000 0.000000 1,1.000000 0.000000 1,-1.000000 0.000000-15,1.000000 0.000000-27,-1.000000 0.000000-28,1.000000 0.000000-27</inkml:trace>
</inkml:ink>
</file>

<file path=ppt/ink/ink2415.xml><?xml version="1.0" encoding="utf-8"?>
<inkml:ink xmlns:inkml="http://www.w3.org/2003/InkML">
  <annotation type="ScanImages2ExtractSignatures">1</annotation>
  <annotation type="ScanImagesWidth">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1:45"/>
    </inkml:context>
    <inkml:brush xml:id="br0">
      <inkml:brushProperty name="width" value="0.0426635332405567" units="cm"/>
      <inkml:brushProperty name="height" value="0.0426635332405567" units="cm"/>
      <inkml:brushProperty name="color" value="#FED406"/>
      <inkml:brushProperty name="ignorePressure" value="0"/>
    </inkml:brush>
  </inkml:definitions>
  <inkml:trace contextRef="#ctx0" brushRef="#br0">18150.000000 25100.000000 515,'1.000000'-49.000000'1,"4.000000"4.000000"1 ,3.000000 3.000000 1,3.000000 3.000000 1,-4.000000 14.000000 12,-8.000000 25.000000 19,-10.000000 25.000000 21,-9.000000 25.000000 20,-5.000000 17.000000 3,0.000000 9.000000-15,0.000000 10.000000-14,0.000000 10.000000-15,0.000000 5.000000-10,0.000000 4.000000-6,0.000000 3.000000-6,0.000000 3.000000-7,1.000000 4.000000-7,4.000000 7.000000-10,3.000000 6.000000-10,3.000000 7.000000-10</inkml:trace>
</inkml:ink>
</file>

<file path=ppt/ink/ink24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2:17"/>
    </inkml:context>
    <inkml:brush xml:id="br0">
      <inkml:brushProperty name="width" value="0.0499999970197678" units="cm"/>
      <inkml:brushProperty name="height" value="0.0499999970197678" units="cm"/>
      <inkml:brushProperty name="color" value="#00BFF3"/>
      <inkml:brushProperty name="ignorePressure" value="0"/>
    </inkml:brush>
  </inkml:definitions>
  <inkml:trace contextRef="#ctx0" brushRef="#br0">58550.000000 9550.000000 333,'157.000000'63.000000'167,"51.000000"46.000000"-1 ,50.000000 47.000000 1,49.000000 47.000000 0</inkml:trace>
</inkml:ink>
</file>

<file path=ppt/ink/ink2417.xml><?xml version="1.0" encoding="utf-8"?>
<inkml:ink xmlns:inkml="http://www.w3.org/2003/InkML">
  <annotation type="ScanImages2ExtractSignatures">1</annotation>
  <annotation type="ScanImagesWidth">1912627456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2:20"/>
    </inkml:context>
    <inkml:brush xml:id="br0">
      <inkml:brushProperty name="width" value="0.0373308286070824" units="cm"/>
      <inkml:brushProperty name="height" value="0.0373308286070824" units="cm"/>
      <inkml:brushProperty name="color" value="#00BFF3"/>
      <inkml:brushProperty name="ignorePressure" value="0"/>
    </inkml:brush>
  </inkml:definitions>
  <inkml:trace contextRef="#ctx0" brushRef="#br0">11750.000000 10050.000000 589,'0.000000'70.000000'114,"0.000000"-9.000000"-25 ,0.000000-10.000000-26,0.000000-8.000000-26,0.000000-6.000000-14,0.000000 1.000000-2,0.000000-1.000000-2,0.000000 1.000000-2,0.000000-1.000000-3,0.000000 1.000000-5,0.000000-1.000000-4,0.000000 1.000000-6,1.000000 1.000000-8,4.000000 3.000000-11,3.000000 3.000000-10,3.000000 4.000000-12</inkml:trace>
</inkml:ink>
</file>

<file path=ppt/ink/ink2418.xml><?xml version="1.0" encoding="utf-8"?>
<inkml:ink xmlns:inkml="http://www.w3.org/2003/InkML">
  <annotation type="ScanImages2ExtractSignatures">1</annotation>
  <annotation type="ScanImagesWidth">-2071905072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2:20"/>
    </inkml:context>
    <inkml:brush xml:id="br0">
      <inkml:brushProperty name="width" value="0.0334725417196751" units="cm"/>
      <inkml:brushProperty name="height" value="0.0334725417196751" units="cm"/>
      <inkml:brushProperty name="color" value="#00BFF3"/>
      <inkml:brushProperty name="ignorePressure" value="0"/>
    </inkml:brush>
  </inkml:definitions>
  <inkml:trace contextRef="#ctx0" brushRef="#br0">9300.000000 12250.000000 657,'4.000000'-47.000000'1,"10.000000"6.000000"3 ,10.000000 7.000000 2,9.000000 6.000000 2,2.000000 6.000000 5,-2.000000 6.000000 6,-3.000000 7.000000 7,-3.000000 6.000000 6,-2.000000 6.000000 3,0.000000 6.000000-2,0.000000 7.000000-1,0.000000 6.000000-2,-2.000000 6.000000-3,-3.000000 6.000000-8,-3.000000 7.000000-6,-2.000000 6.000000-6,-6.000000 4.000000-3,-6.000000 4.000000 2,-6.000000 3.000000 3,-6.000000 3.000000 3,-6.000000-1.000000-6,-2.000000-2.000000-9,-3.000000-3.000000-12,-3.000000-3.000000-10,-2.000000-2.000000-4,0.000000 0.000000 2,0.000000 0.000000 3,0.000000 0.000000 2,10.000000-8.000000 7,23.000000-16.000000 10,22.000000-15.000000 9,22.000000-15.000000 10,10.000000-12.000000 4,1.000000-6.000000-3,-1.000000-6.000000-2,1.000000-6.000000-2,-3.000000-1.000000-6,-2.000000 7.000000-7,-3.000000 6.000000-7,-3.000000 7.000000-8,-6.000000 4.000000-6,-5.000000 3.000000-4,-7.000000 3.000000-3,-5.000000 4.000000-4</inkml:trace>
</inkml:ink>
</file>

<file path=ppt/ink/ink24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2:21"/>
    </inkml:context>
    <inkml:brush xml:id="br0">
      <inkml:brushProperty name="width" value="0.0319540910422802" units="cm"/>
      <inkml:brushProperty name="height" value="0.0319540910422802" units="cm"/>
      <inkml:brushProperty name="color" value="#00BFF3"/>
      <inkml:brushProperty name="ignorePressure" value="0"/>
    </inkml:brush>
  </inkml:definitions>
  <inkml:trace contextRef="#ctx0" brushRef="#br0">9050.000000 15300.000000 688,'26.000000'-24.000000'51,"4.000000"4.000000"-5 ,3.000000 3.000000-5,3.000000 3.000000-6,3.000000 1.000000-4,3.000000 1.000000-2,3.000000-1.000000-3,4.000000 1.000000-3,-3.000000 5.000000-5,-5.000000 14.000000-8,-7.000000 11.000000-9,-5.000000 14.000000-7,-11.000000 7.000000-3,-11.000000 3.000000 0,-14.000000 3.000000 0,-11.000000 4.000000 1,-7.000000-3.000000 0,0.000000-5.000000 0,0.000000-7.000000 1,0.000000-5.000000-1,3.000000-4.000000 2,6.000000 0.000000 3,7.000000 0.000000 3,6.000000 0.000000 3,6.000000-4.000000 2,6.000000-5.000000 1,7.000000-7.000000 3,6.000000-5.000000 1,4.000000-4.000000 0,4.000000 0.000000 0,3.000000 0.000000-2,3.000000 0.000000-1,-2.000000 9.000000-5,-6.000000 19.000000-10,-6.000000 19.000000-11,-6.000000 19.000000-8,-12.000000 7.000000-6,-15.000000-3.000000 3,-15.000000-3.000000 1,-16.000000-2.000000 2,-7.000000-3.000000 0,4.000000 1.000000 1,3.000000-1.000000-2,3.000000 1.000000 1,3.000000-7.000000 0,3.000000-12.000000 0,3.000000-13.000000 0,4.000000-12.000000 1</inkml:trace>
</inkml:ink>
</file>

<file path=ppt/ink/ink2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4:15"/>
    </inkml:context>
    <inkml:brush xml:id="br0">
      <inkml:brushProperty name="width" value="0.0471952110528946" units="cm"/>
      <inkml:brushProperty name="height" value="0.0471952110528946" units="cm"/>
      <inkml:brushProperty name="color" value="#00BFF3"/>
      <inkml:brushProperty name="ignorePressure" value="0"/>
    </inkml:brush>
  </inkml:definitions>
  <inkml:trace contextRef="#ctx0" brushRef="#br0">103600.000000 48450.000000 466,'70.000000'-66.000000'2,"-9.000000"19.000000"5 ,-10.000000 19.000000 6,-8.000000 19.000000 4,-14.000000 19.000000 3,-15.000000 23.000000 0,-15.000000 22.000000 0,-16.000000 22.000000 0,-18.000000 15.000000-5,-18.000000 9.000000-8,-19.000000 10.000000-11,-18.000000 10.000000-8,-10.000000 4.000000-5,0.000000 0.000000-2,0.000000 0.000000 0,0.000000 0.000000-2,4.000000-8.000000 2,10.000000-16.000000 5,10.000000-15.000000 3,9.000000-15.000000 5,10.000000-15.000000 5,14.000000-12.000000 4,11.000000-13.000000 6,14.000000-12.000000 5,18.000000-12.000000 4,25.000000-8.000000 3,25.000000-10.000000 3,25.000000-9.000000 4,17.000000-9.000000-3,9.000000-5.000000-7,10.000000-7.000000-7,10.000000-5.000000-9,-3.000000-1.000000-4,-11.000000 6.000000-3,-14.000000 7.000000-3,-11.000000 6.000000-2,-11.000000 4.000000-1,-5.000000 4.000000 3,-7.000000 3.000000 1,-5.000000 3.000000 2,-15.000000 9.000000 8,-22.000000 16.000000 15,-22.000000 15.000000 15,-21.000000 17.000000 14,-14.000000 8.000000 5,-2.000000 4.000000-6,-3.000000 3.000000-6,-3.000000 3.000000-6,-4.000000 6.000000-5,-3.000000 9.000000-3,-3.000000 10.000000-3,-2.000000 10.000000-5,-9.000000 8.000000-2,-12.000000 10.000000-3,-13.000000 10.000000-4,-12.000000 9.000000-2,-13.000000 12.000000-3,-12.000000 16.000000-4,-13.000000 15.000000-2,-12.000000 17.000000-3,-7.000000 11.000000-2,1.000000 10.000000 0,-1.000000 10.000000-1,1.000000 9.000000-1,8.000000-13.000000-5,20.000000-34.000000-13,18.000000-35.000000-10,20.000000-33.000000-13,17.000000-28.000000-3,20.000000-18.000000 2,18.000000-19.000000 2,20.000000-18.000000 4,11.000000-18.000000 1,7.000000-16.000000 2,6.000000-15.000000 2,7.000000-15.000000 0</inkml:trace>
</inkml:ink>
</file>

<file path=ppt/ink/ink242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2:21"/>
    </inkml:context>
    <inkml:brush xml:id="br0">
      <inkml:brushProperty name="width" value="0.032797884196043" units="cm"/>
      <inkml:brushProperty name="height" value="0.032797884196043" units="cm"/>
      <inkml:brushProperty name="color" value="#00BFF3"/>
      <inkml:brushProperty name="ignorePressure" value="0"/>
    </inkml:brush>
  </inkml:definitions>
  <inkml:trace contextRef="#ctx0" brushRef="#br0">11700.000000 15750.000000 670,'-44.000000'93.000000'104,"13.000000"-11.000000"-24 ,12.000000-14.000000-24,13.000000-11.000000-24,9.000000-7.000000-13,6.000000 0.000000-4,7.000000 0.000000-3,6.000000 0.000000-4,6.000000-7.000000-4,6.000000-11.000000-7,7.000000-14.000000-6,6.000000-11.000000-6,4.000000-11.000000-6,4.000000-5.000000-3,3.000000-7.000000-4,3.000000-5.000000-3,-2.000000-3.000000-3,-6.000000 4.000000 0,-6.000000 3.000000 0,-6.000000 3.000000 0,-6.000000-2.000000 0,-2.000000-6.000000 0,-3.000000-6.000000 2,-3.000000-6.000000 0,-4.000000-1.000000 4,-3.000000 7.000000 6,-3.000000 6.000000 7,-2.000000 7.000000 5,-3.000000 2.000000 5,1.000000 1.000000 0,-1.000000-1.000000 2,1.000000 1.000000 1</inkml:trace>
</inkml:ink>
</file>

<file path=ppt/ink/ink24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2:22"/>
    </inkml:context>
    <inkml:brush xml:id="br0">
      <inkml:brushProperty name="width" value="0.0297918226569891" units="cm"/>
      <inkml:brushProperty name="height" value="0.0297918226569891" units="cm"/>
      <inkml:brushProperty name="color" value="#00BFF3"/>
      <inkml:brushProperty name="ignorePressure" value="0"/>
    </inkml:brush>
  </inkml:definitions>
  <inkml:trace contextRef="#ctx0" brushRef="#br0">12400.000000 15600.000000 738,'-47.000000'0.000000'3,"6.000000"0.000000"6 ,7.000000 0.000000 7,6.000000 0.000000 6,3.000000 3.000000 5,0.000000 6.000000 0,0.000000 7.000000 1,0.000000 6.000000 1,1.000000 7.000000-1,4.000000 10.000000-5,3.000000 10.000000-3,3.000000 9.000000-4,-1.000000 9.000000-6,-2.000000 9.000000-6,-3.000000 10.000000-8,-3.000000 10.000000-6,-1.000000 10.000000-8,4.000000 13.000000-9,3.000000 12.000000-10,3.000000 13.000000-9,1.000000-7.000000-3,1.000000-24.000000 2,-1.000000-26.000000 4,1.000000-24.000000 2</inkml:trace>
</inkml:ink>
</file>

<file path=ppt/ink/ink2422.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8:34"/>
    </inkml:context>
    <inkml:brush xml:id="br0">
      <inkml:brushProperty name="width" value="0.0398187227547169" units="cm"/>
      <inkml:brushProperty name="height" value="0.0398187227547169" units="cm"/>
      <inkml:brushProperty name="color" value="#F2395B"/>
      <inkml:brushProperty name="ignorePressure" value="0"/>
    </inkml:brush>
  </inkml:definitions>
  <inkml:trace contextRef="#ctx0" brushRef="#br0">21200.000000 25550.000000 552,'46.000000'-24.000000'33,"-5.000000"4.000000"0 ,-7.000000 3.000000-1,-5.000000 3.000000-1,-3.000000-1.000000 0,4.000000-2.000000-2,3.000000-3.000000-1,3.000000-3.000000-1,3.000000-4.000000-3,3.000000-3.000000-3,3.000000-3.000000-2,4.000000-2.000000-4,8.000000-11.000000-1,17.000000-15.000000-1,15.000000-15.000000-1,16.000000-16.000000 0,2.000000-2.000000-2,-8.000000 13.000000-3,-10.000000 12.000000-1,-9.000000 13.000000-3,-5.000000 7.000000-2,0.000000 4.000000 0,0.000000 3.000000 0,0.000000 3.000000 0,-4.000000 4.000000-1,-5.000000 7.000000-1,-7.000000 6.000000-2,-5.000000 7.000000-2,-17.000000 7.000000-3,-24.000000 9.000000-6,-26.000000 10.000000-5,-24.000000 10.000000-7,-13.000000 4.000000 0,0.000000 0.000000 5,0.000000 0.000000 5,0.000000 0.000000 4,-4.000000 3.000000 4,-5.000000 6.000000 2,-7.000000 7.000000 2,-5.000000 6.000000 3,-3.000000 4.000000 0,4.000000 4.000000 1,3.000000 3.000000-1,3.000000 3.000000 0,1.000000 1.000000 0,1.000000 1.000000 1,-1.000000-1.000000 1,1.000000 1.000000 1,1.000000-4.000000 0,3.000000-6.000000 0,3.000000-6.000000-1,4.000000-6.000000 0,2.000000-4.000000 0,4.000000 1.000000 2,3.000000-1.000000 2,3.000000 1.000000 2,3.000000-4.000000 1,3.000000-6.000000 1,3.000000-6.000000 1,4.000000-6.000000 2,10.000000-12.000000 2,19.000000-15.000000 2,19.000000-15.000000 4,19.000000-16.000000 2,12.000000-8.000000-1,6.000000 0.000000-4,7.000000 0.000000-5,6.000000 0.000000-4,3.000000 0.000000-2,0.000000 0.000000-1,0.000000 0.000000-1,0.000000 0.000000 0,-4.000000 4.000000-2,-5.000000 10.000000 0,-7.000000 10.000000-2,-5.000000 9.000000-2,-12.000000 12.000000-3,-16.000000 16.000000-4,-15.000000 15.000000-6,-15.000000 17.000000-4,-12.000000 3.000000-1,-6.000000-5.000000 4,-6.000000-7.000000 4,-6.000000-5.000000 3,-1.000000-4.000000 2,7.000000 0.000000 2,6.000000 0.000000 0,7.000000 0.000000 1,-7.000000 4.000000 1,-19.000000 10.000000-1,-18.000000 10.000000 0,-19.000000 9.000000 0,-10.000000 2.000000 1,1.000000-2.000000 1,-1.000000-3.000000 1,1.000000-3.000000 1,1.000000-4.000000 1,3.000000-3.000000 1,3.000000-3.000000 1,4.000000-2.000000 1,4.000000-6.000000 1,6.000000-6.000000 1,7.000000-6.000000 1,6.000000-6.000000 2,20.000000-16.000000 1,34.000000-25.000000 3,35.000000-25.000000 2,35.000000-25.000000 3,19.000000-13.000000-1,7.000000 1.000000-3,6.000000-1.000000-4,7.000000 1.000000-3,-1.000000 2.000000-3,-6.000000 7.000000-2,-6.000000 6.000000 0,-6.000000 7.000000-2,-7.000000 5.000000-2,-6.000000 7.000000-4,-6.000000 6.000000-5,-6.000000 7.000000-3,-7.000000 4.000000-4,-6.000000 3.000000-1,-6.000000 3.000000-3,-6.000000 4.000000-1,-6.000000 2.000000-9,-2.000000 4.000000-14,-3.000000 3.000000-16,-3.000000 3.000000-14</inkml:trace>
</inkml:ink>
</file>

<file path=ppt/ink/ink2423.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8:35"/>
    </inkml:context>
    <inkml:brush xml:id="br0">
      <inkml:brushProperty name="width" value="0.0397347249090672" units="cm"/>
      <inkml:brushProperty name="height" value="0.0397347249090672" units="cm"/>
      <inkml:brushProperty name="color" value="#F2395B"/>
      <inkml:brushProperty name="ignorePressure" value="0"/>
    </inkml:brush>
  </inkml:definitions>
  <inkml:trace contextRef="#ctx0" brushRef="#br0">23500.000000 22300.000000 553,'25.000000'-46.000000'3,"0.000000"10.000000"4 ,0.000000 10.000000 6,0.000000 9.000000 4,0.000000 10.000000 5,0.000000 14.000000 3,0.000000 11.000000 3,0.000000 14.000000 4,-4.000000 8.000000-1,-5.000000 7.000000-3,-7.000000 6.000000-5,-5.000000 7.000000-3,-4.000000 5.000000-3,0.000000 7.000000-2,0.000000 6.000000-1,0.000000 7.000000-2,-2.000000 4.000000-1,-3.000000 3.000000-3,-3.000000 3.000000 0,-2.000000 4.000000-3,-6.000000 1.000000 0,-6.000000 0.000000-2,-6.000000 0.000000-1,-6.000000 0.000000-1,-6.000000-2.000000-3,-2.000000-3.000000-2,-3.000000-3.000000-4,-3.000000-2.000000-3,-4.000000-6.000000-2,-3.000000-6.000000-1,-3.000000-6.000000 0,-2.000000-6.000000-2,-5.000000-10.000000 0,-2.000000-12.000000-1,-3.000000-13.000000 1,-3.000000-12.000000-1,-1.000000-12.000000 0,4.000000-8.000000 2,3.000000-10.000000 0,3.000000-9.000000 1,6.000000-12.000000 0,9.000000-11.000000 0,10.000000-14.000000-1,10.000000-11.000000 0,7.000000-9.000000 0,6.000000-3.000000 1,7.000000-3.000000 0,6.000000-2.000000 0,4.000000 0.000000 3,4.000000 7.000000 6,3.000000 6.000000 6,3.000000 7.000000 5,3.000000 8.000000 4,3.000000 14.000000 2,3.000000 11.000000 2,4.000000 14.000000 2,2.000000 7.000000 1,4.000000 3.000000 1,3.000000 3.000000 0,3.000000 4.000000 1,3.000000 5.000000 1,3.000000 10.000000 4,3.000000 10.000000 3,4.000000 9.000000 4,2.000000 4.000000-1,4.000000 1.000000-2,3.000000-1.000000-3,3.000000 1.000000-4,3.000000-1.000000-2,3.000000 1.000000 0,3.000000-1.000000-2,4.000000 1.000000-1,-1.000000-3.000000-3,-3.000000-2.000000-4,-3.000000-3.000000-4,-2.000000-3.000000-3,-5.000000-2.000000-10,-2.000000 0.000000-14,-3.000000 0.000000-13,-3.000000 0.000000-13,-6.000000-2.000000-8,-5.000000-3.000000 0,-7.000000-3.000000 0,-5.000000-2.000000 0</inkml:trace>
</inkml:ink>
</file>

<file path=ppt/ink/ink24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8:35"/>
    </inkml:context>
    <inkml:brush xml:id="br0">
      <inkml:brushProperty name="width" value="0.0314135476946831" units="cm"/>
      <inkml:brushProperty name="height" value="0.0314135476946831" units="cm"/>
      <inkml:brushProperty name="color" value="#F2395B"/>
      <inkml:brushProperty name="ignorePressure" value="0"/>
    </inkml:brush>
  </inkml:definitions>
  <inkml:trace contextRef="#ctx0" brushRef="#br0">24200.000000 23450.000000 700,'75.000000'-69.000000'99,"0.000000"13.000000"-23 ,0.000000 12.000000-23,0.000000 13.000000-22,1.000000 7.000000-13,4.000000 4.000000-6,3.000000 3.000000-4,3.000000 3.000000-6,1.000000 3.000000-2,1.000000 3.000000-4,-1.000000 3.000000-2,1.000000 4.000000-3,-3.000000-1.000000-5,-2.000000-3.000000-8,-3.000000-3.000000-8,-3.000000-2.000000-7,-7.000000-3.000000-7,-9.000000 1.000000-2,-10.000000-1.000000-2,-8.000000 1.000000-3</inkml:trace>
</inkml:ink>
</file>

<file path=ppt/ink/ink2425.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8:35"/>
    </inkml:context>
    <inkml:brush xml:id="br0">
      <inkml:brushProperty name="width" value="0.040024820715189" units="cm"/>
      <inkml:brushProperty name="height" value="0.040024820715189" units="cm"/>
      <inkml:brushProperty name="color" value="#F2395B"/>
      <inkml:brushProperty name="ignorePressure" value="0"/>
    </inkml:brush>
  </inkml:definitions>
  <inkml:trace contextRef="#ctx0" brushRef="#br0">26050.000000 21600.000000 549,'1.000000'-38.000000'10,"4.000000"26.000000"18 ,3.000000 24.000000 17,3.000000 26.000000 18,1.000000 16.000000 4,1.000000 10.000000-11,-1.000000 10.000000-11,1.000000 9.000000-11,-3.000000 9.000000-9,-2.000000 9.000000-5,-3.000000 10.000000-5,-3.000000 10.000000-6,-2.000000 2.000000-2,0.000000-3.000000 0,0.000000-3.000000 1,0.000000-2.000000 0,0.000000-5.000000-4,0.000000-2.000000-12,0.000000-3.000000-10,0.000000-3.000000-11,0.000000-9.000000-9,0.000000-11.000000-6,0.000000-14.000000-7,0.000000-11.000000-6</inkml:trace>
</inkml:ink>
</file>

<file path=ppt/ink/ink2426.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8:36"/>
    </inkml:context>
    <inkml:brush xml:id="br0">
      <inkml:brushProperty name="width" value="0.0292681995779276" units="cm"/>
      <inkml:brushProperty name="height" value="0.0292681995779276" units="cm"/>
      <inkml:brushProperty name="color" value="#F2395B"/>
      <inkml:brushProperty name="ignorePressure" value="0"/>
    </inkml:brush>
  </inkml:definitions>
  <inkml:trace contextRef="#ctx0" brushRef="#br0">26300.000000 22600.000000 751,'26.000000'-49.000000'4,"4.000000"4.000000"9 ,3.000000 3.000000 8,3.000000 3.000000 8,1.000000 4.000000 3,1.000000 7.000000 0,-1.000000 6.000000-1,1.000000 7.000000-1,2.000000 4.000000-5,7.000000 3.000000-7,6.000000 3.000000-7,7.000000 4.000000-8,0.000000-1.000000-9,-2.000000-3.000000-8,-3.000000-3.000000-9,-3.000000-2.000000-9,-6.000000-3.000000-4,-5.000000 1.000000 2,-7.000000-1.000000 2,-5.000000 1.000000 1,-6.000000-1.000000 1,-3.000000 1.000000-1,-3.000000-1.000000-1,-2.000000 1.000000 0</inkml:trace>
</inkml:ink>
</file>

<file path=ppt/ink/ink2427.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8:36"/>
    </inkml:context>
    <inkml:brush xml:id="br0">
      <inkml:brushProperty name="width" value="0.0407355800271034" units="cm"/>
      <inkml:brushProperty name="height" value="0.0407355800271034" units="cm"/>
      <inkml:brushProperty name="color" value="#F2395B"/>
      <inkml:brushProperty name="ignorePressure" value="0"/>
    </inkml:brush>
  </inkml:definitions>
  <inkml:trace contextRef="#ctx0" brushRef="#br0">27350.000000 20900.000000 540,'-22.000000'-60.000000'10,"6.000000"32.000000"22 ,7.000000 31.000000 20,6.000000 32.000000 22,3.000000 21.000000 3,0.000000 13.000000-13,0.000000 12.000000-14,0.000000 13.000000-13,1.000000 21.000000-11,4.000000 32.000000-7,3.000000 31.000000-6,3.000000 32.000000-7,3.000000 24.000000-9,3.000000 19.000000-11,3.000000 19.000000-9,4.000000 19.000000-11,-1.000000-20.000000-2,-3.000000-55.000000 5,-3.000000-57.000000 6,-2.000000-55.000000 7,-3.000000-29.000000-6,1.000000 0.000000-14,-1.000000 0.000000-14,1.000000 0.000000-16</inkml:trace>
</inkml:ink>
</file>

<file path=ppt/ink/ink2428.xml><?xml version="1.0" encoding="utf-8"?>
<inkml:ink xmlns:inkml="http://www.w3.org/2003/InkML">
  <annotation type="ScanImages2ExtractSignatures">1</annotation>
  <annotation type="ScanImagesWidth">963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8:38"/>
    </inkml:context>
    <inkml:brush xml:id="br0">
      <inkml:brushProperty name="width" value="0.0387302413582802" units="cm"/>
      <inkml:brushProperty name="height" value="0.0387302413582802" units="cm"/>
      <inkml:brushProperty name="color" value="#F2395B"/>
      <inkml:brushProperty name="ignorePressure" value="0"/>
    </inkml:brush>
  </inkml:definitions>
  <inkml:trace contextRef="#ctx0" brushRef="#br0">43100.000000 25400.000000 568,'-41.000000'-5.000000'2,"19.000000"-9.000000"21 ,19.000000-10.000000 18,19.000000-8.000000 19,10.000000-6.000000 5,4.000000 1.000000-13,3.000000-1.000000-12,3.000000 1.000000-12,-1.000000-1.000000-7,-2.000000 1.000000-4,-3.000000-1.000000-4,-3.000000 1.000000-3,-2.000000 1.000000-3,0.000000 3.000000 0,0.000000 3.000000-1,0.000000 4.000000-1,-7.000000 8.000000-3,-11.000000 17.000000-6,-14.000000 15.000000-7,-11.000000 16.000000-5,-11.000000 12.000000-2,-5.000000 9.000000 5,-7.000000 10.000000 4,-5.000000 10.000000 4,-3.000000 5.000000 2,4.000000 4.000000 0,3.000000 3.000000 1,3.000000 3.000000-1,1.000000-4.000000 2,1.000000-8.000000 4,-1.000000-10.000000 3,1.000000-9.000000 4,2.000000-7.000000 2,7.000000-3.000000 0,6.000000-3.000000 0,7.000000-2.000000 1,8.000000-15.000000-2,14.000000-25.000000-4,11.000000-25.000000-5,14.000000-25.000000-4,7.000000-16.000000-4,3.000000-6.000000-3,3.000000-6.000000-2,4.000000-6.000000-4,-1.000000-2.000000 1,-3.000000 3.000000 2,-3.000000 3.000000 3,-2.000000 4.000000 2,-6.000000 7.000000 2,-6.000000 13.000000 2,-6.000000 12.000000 0,-6.000000 13.000000 2,-7.000000 12.000000 2,-6.000000 13.000000 1,-6.000000 12.000000 3,-6.000000 13.000000 2,-7.000000 12.000000 1,-6.000000 13.000000 1,-6.000000 12.000000-1,-6.000000 13.000000 1,-4.000000 4.000000-1,1.000000-3.000000 0,-1.000000-3.000000-1,1.000000-2.000000 0,1.000000-6.000000-1,3.000000-6.000000 0,3.000000-6.000000-1,4.000000-6.000000 0,7.000000-16.000000-1,13.000000-25.000000-3,12.000000-25.000000-4,13.000000-25.000000-2,10.000000-16.000000-2,10.000000-6.000000-2,10.000000-6.000000-2,9.000000-6.000000-1,1.000000-4.000000-1,-6.000000 1.000000 0,-6.000000-1.000000 2,-6.000000 1.000000 0,-7.000000 7.000000 1,-6.000000 16.000000 1,-6.000000 15.000000 3,-6.000000 17.000000 0,-10.000000 21.000000 5,-12.000000 28.000000 7,-13.000000 28.000000 7,-12.000000 29.000000 7,-7.000000 10.000000 2,1.000000-6.000000-4,-1.000000-6.000000-3,1.000000-6.000000-4,-1.000000-6.000000-2,1.000000-2.000000-2,-1.000000-3.000000-1,1.000000-3.000000-1,2.000000-4.000000-1,7.000000-3.000000 1,6.000000-3.000000-1,7.000000-2.000000 0,8.000000-20.000000-3,14.000000-34.000000-6,11.000000-35.000000-8,14.000000-33.000000-7,5.000000-18.000000-3,1.000000 0.000000 4,-1.000000 0.000000 1,1.000000 0.000000 4,-3.000000 6.000000 0,-2.000000 13.000000-2,-3.000000 12.000000-1,-3.000000 13.000000-1,-4.000000 9.000000 2,-3.000000 6.000000 7,-3.000000 7.000000 7,-2.000000 6.000000 6,-9.000000 17.000000 7,-12.000000 28.000000 6,-13.000000 28.000000 7,-12.000000 29.000000 6,-7.000000 13.000000 0,1.000000 1.000000-6,-1.000000-1.000000-7,1.000000 1.000000-6,-3.000000-1.000000-3,-2.000000 1.000000-2,-3.000000-1.000000-2,-3.000000 1.000000-1,1.000000-4.000000-1,6.000000-6.000000 0,7.000000-6.000000 0,6.000000-6.000000 0,10.000000-24.000000-8,17.000000-41.000000-17,15.000000-40.000000-16,16.000000-40.000000-16,9.000000-21.000000-5,3.000000 0.000000 5,3.000000 0.000000 6,4.000000 0.000000 7,-4.000000 7.000000 3,-9.000000 17.000000 2,-10.000000 15.000000 3,-8.000000 16.000000 3</inkml:trace>
</inkml:ink>
</file>

<file path=ppt/ink/ink24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8:56"/>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61550.000000 7950.000000 999,'-19.000000'-47.000000'-2,"-37.000000"6.000000"-5 ,-38.000000 7.000000-5,-37.000000 6.000000-5,-2.000000 9.000000-5,34.000000 13.000000-2,35.000000 12.000000-4,35.000000 13.000000-3</inkml:trace>
</inkml:ink>
</file>

<file path=ppt/ink/ink2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4:16"/>
    </inkml:context>
    <inkml:brush xml:id="br0">
      <inkml:brushProperty name="width" value="0.0437666699290276" units="cm"/>
      <inkml:brushProperty name="height" value="0.0437666699290276" units="cm"/>
      <inkml:brushProperty name="color" value="#00BFF3"/>
      <inkml:brushProperty name="ignorePressure" value="0"/>
    </inkml:brush>
  </inkml:definitions>
  <inkml:trace contextRef="#ctx0" brushRef="#br0">102700.000000 50600.000000 502,'45.000000'-46.000000'5,"-9.000000"10.000000"8 ,-10.000000 10.000000 10,-8.000000 9.000000 8,-4.000000 6.000000 4,3.000000 3.000000-1,3.000000 3.000000-1,4.000000 4.000000-1,1.000000 5.000000-1,0.000000 10.000000 1,0.000000 10.000000 1,0.000000 9.000000 1,0.000000 4.000000-2,0.000000 1.000000-5,0.000000-1.000000-5,0.000000 1.000000-4,0.000000-1.000000-6,0.000000 1.000000-6,0.000000-1.000000-6,0.000000 1.000000-6,6.000000-4.000000-9,13.000000-6.000000-13,12.000000-6.000000-13,13.000000-6.000000-13,1.000000-9.000000-4,-9.000000-8.000000 2,-10.000000-10.000000 3,-8.000000-9.000000 3,-8.000000-5.000000 6,-2.000000 0.000000 10,-3.000000 0.000000 10,-3.000000 0.000000 9,-7.000000 7.000000 19,-9.000000 17.000000 28,-10.000000 15.000000 28,-8.000000 16.000000 29,0.000000 9.000000-5,14.000000 3.000000-36,11.000000 3.000000-35,14.000000 4.000000-37,5.000000-6.000000-15,1.000000-11.000000 5,-1.000000-14.000000 4,1.000000-11.000000 6,5.000000-9.000000 1,14.000000-3.000000-1,11.000000-3.000000 0,14.000000-2.000000-2,-1.000000-3.000000 4,-12.000000 1.000000 7,-13.000000-1.000000 6,-12.000000 1.000000 9,-15.000000 1.000000 8,-15.000000 3.000000 10,-15.000000 3.000000 12,-16.000000 4.000000 10,-13.000000 4.000000 4,-9.000000 6.000000 1,-10.000000 7.000000-2,-8.000000 6.000000 0,-8.000000 6.000000-4,-2.000000 6.000000-6,-3.000000 7.000000-5,-3.000000 6.000000-7,-4.000000 4.000000-5,-3.000000 4.000000-2,-3.000000 3.000000-4,-2.000000 3.000000-4,-5.000000 3.000000-1,-2.000000 3.000000 0,-3.000000 3.000000-1,-3.000000 4.000000-1,2.000000 1.000000 0,10.000000 0.000000-2,10.000000 0.000000 0,9.000000 0.000000-2,20.000000-5.000000 1,31.000000-9.000000 2,32.000000-10.000000 3,31.000000-8.000000 1,34.000000-15.000000 1,38.000000-19.000000-2,37.000000-18.000000-3,38.000000-19.000000-2,26.000000-10.000000-2,16.000000 1.000000-3,15.000000-1.000000-3,17.000000 1.000000-4,5.000000 5.000000-5,-3.000000 14.000000-8,-3.000000 11.000000-9,-2.000000 14.000000-8,-30.000000 5.000000-3,-52.000000 1.000000 4,-53.000000-1.000000 4,-53.000000 1.000000 4,-29.000000-1.000000-1,-3.000000 1.000000-5,-3.000000-1.000000-4,-2.000000 1.000000-6</inkml:trace>
</inkml:ink>
</file>

<file path=ppt/ink/ink2430.xml><?xml version="1.0" encoding="utf-8"?>
<inkml:ink xmlns:inkml="http://www.w3.org/2003/InkML">
  <annotation type="ScanImages2ExtractSignatures">1</annotation>
  <annotation type="ScanImagesWidth">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8:58"/>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42900.000000 25250.000000 999,'-43.000000'23.000000'-25,"17.000000"-3.000000"-5 ,15.000000-3.000000-3,16.000000-2.000000-4</inkml:trace>
</inkml:ink>
</file>

<file path=ppt/ink/ink2431.xml><?xml version="1.0" encoding="utf-8"?>
<inkml:ink xmlns:inkml="http://www.w3.org/2003/InkML">
  <annotation type="ScanImages2ExtractSignatures">1</annotation>
  <annotation type="ScanImagesWidth">-2032913568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9:01"/>
    </inkml:context>
    <inkml:brush xml:id="br0">
      <inkml:brushProperty name="width" value="0.0453186593949795" units="cm"/>
      <inkml:brushProperty name="height" value="0.0453186593949795" units="cm"/>
      <inkml:brushProperty name="color" value="#00BFF3"/>
      <inkml:brushProperty name="ignorePressure" value="0"/>
    </inkml:brush>
  </inkml:definitions>
  <inkml:trace contextRef="#ctx0" brushRef="#br0">42900.000000 25400.000000 485,'-47.000000'-24.000000'0,"6.000000"4.000000"5 ,7.000000 3.000000 3,6.000000 3.000000 4,6.000000-1.000000 4,6.000000-2.000000 4,7.000000-3.000000 3,6.000000-3.000000 3,6.000000 2.000000 5,6.000000 10.000000 4,7.000000 10.000000 4,6.000000 9.000000 5,4.000000 4.000000-2,4.000000 1.000000-7,3.000000-1.000000-7,3.000000 1.000000-8,1.000000 1.000000-5,1.000000 3.000000-3,-1.000000 3.000000-1,1.000000 4.000000-3,1.000000 2.000000-3,3.000000 4.000000-1,3.000000 3.000000-2,4.000000 3.000000-1,1.000000-1.000000-3,0.000000-2.000000 0,0.000000-3.000000-2,0.000000-3.000000-1,0.000000-4.000000 0,0.000000-3.000000 2,0.000000-3.000000 0,0.000000-2.000000 1,-4.000000-1.000000 0,-5.000000 3.000000-1,-7.000000 3.000000 0,-5.000000 4.000000-1,-1.000000 1.000000-1,6.000000 0.000000-2,7.000000 0.000000-1,6.000000 0.000000-3,-8.000000-4.000000-2,-22.000000-5.000000-3,-22.000000-7.000000-3,-21.000000-5.000000-4,-14.000000-9.000000 0,-2.000000-9.000000 4,-3.000000-10.000000 3,-3.000000-8.000000 3,-2.000000-6.000000 3,0.000000 1.000000 0,0.000000-1.000000 1,0.000000 1.000000 1,-2.000000-1.000000 0,-3.000000 1.000000 1,-3.000000-1.000000 1,-2.000000 1.000000 1,2.000000 2.000000 2,9.000000 7.000000 2,10.000000 6.000000 3,10.000000 7.000000 3,4.000000 2.000000 1,0.000000 1.000000-1,0.000000-1.000000-1,0.000000 1.000000 0,6.000000 4.000000 6,13.000000 9.000000 12,12.000000 10.000000 13,13.000000 10.000000 12,9.000000 7.000000 1,6.000000 6.000000-9,7.000000 7.000000-10,6.000000 6.000000-9,4.000000-1.000000-6,4.000000-5.000000-2,3.000000-7.000000 0,3.000000-5.000000-2,1.000000-3.000000-1,1.000000 4.000000-2,-1.000000 3.000000-2,1.000000 3.000000-1,-3.000000-1.000000-3,-2.000000-2.000000-1,-3.000000-3.000000-1,-3.000000-3.000000-2,-15.000000-7.000000-5,-24.000000-9.000000-11,-26.000000-10.000000-9,-24.000000-8.000000-10,-13.000000-9.000000-1,0.000000-6.000000 7,0.000000-6.000000 7,0.000000-6.000000 8,0.000000-1.000000 4,0.000000 7.000000 3,0.000000 6.000000 1,0.000000 7.000000 3,1.000000 0.000000 2,4.000000-2.000000 2,3.000000-3.000000 0,3.000000-3.000000 2,10.000000 1.000000 6,20.000000 6.000000 10,18.000000 7.000000 10,20.000000 6.000000 10,10.000000 7.000000 2,3.000000 10.000000-7,3.000000 10.000000-7,4.000000 9.000000-8,1.000000 6.000000-3,0.000000 3.000000-3,0.000000 3.000000-1,0.000000 4.000000-2,0.000000-3.000000-2,0.000000-5.000000-1,0.000000-7.000000-2,0.000000-5.000000-3,-4.000000-1.000000 0,-5.000000 6.000000 1,-7.000000 7.000000 0,-5.000000 6.000000 1,-6.000000 1.000000-4,-3.000000-3.000000-8,-3.000000-3.000000-8,-2.000000-2.000000-7,-3.000000-1.000000-8,1.000000 3.000000-7,-1.000000 3.000000-7,1.000000 4.000000-6,-1.000000-3.000000-4,1.000000-5.000000 2,-1.000000-7.000000 1,1.000000-5.000000 2</inkml:trace>
</inkml:ink>
</file>

<file path=ppt/ink/ink2432.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9:01"/>
    </inkml:context>
    <inkml:brush xml:id="br0">
      <inkml:brushProperty name="width" value="0.0361052230000496" units="cm"/>
      <inkml:brushProperty name="height" value="0.0361052230000496" units="cm"/>
      <inkml:brushProperty name="color" value="#00BFF3"/>
      <inkml:brushProperty name="ignorePressure" value="0"/>
    </inkml:brush>
  </inkml:definitions>
  <inkml:trace contextRef="#ctx0" brushRef="#br0">44800.000000 25700.000000 609,'-2.000000'96.000000'86,"-3.000000"-5.000000"-17 ,-3.000000-7.000000-16,-2.000000-5.000000-17,-3.000000-4.000000-10,1.000000 0.000000-4,-1.000000 0.000000-4,1.000000 0.000000-4,-1.000000-2.000000-1,1.000000-3.000000 0,-1.000000-3.000000 0,1.000000-2.000000 2,-3.000000-1.000000-4,-2.000000 3.000000-9,-3.000000 3.000000-9,-3.000000 4.000000-9,-1.000000-4.000000-7,4.000000-9.000000-6,3.000000-10.000000-6,3.000000-8.000000-7,3.000000-14.000000-4,3.000000-15.000000-4,3.000000-15.000000-4,4.000000-16.000000-4,1.000000-13.000000 4,0.000000-9.000000 13,0.000000-10.000000 11,0.000000-8.000000 12,1.000000-4.000000 7,4.000000 3.000000 3,3.000000 3.000000 2,3.000000 4.000000 2,1.000000 4.000000 2,1.000000 6.000000 0,-1.000000 7.000000 1,1.000000 6.000000 1,1.000000 4.000000 1,3.000000 4.000000 3,3.000000 3.000000 3,4.000000 3.000000 3,1.000000 3.000000 1,0.000000 3.000000 0,0.000000 3.000000 0,0.000000 4.000000 0,0.000000 1.000000 5,0.000000 0.000000 9,0.000000 0.000000 8,0.000000 0.000000 11,1.000000 0.000000 1,4.000000 0.000000-6,3.000000 0.000000-5,3.000000 0.000000-5,1.000000 0.000000-6,1.000000 0.000000-4,-1.000000 0.000000-6,1.000000 0.000000-4,-1.000000 0.000000-7,1.000000 0.000000-10,-1.000000 0.000000-9,1.000000 0.000000-8,-6.000000-4.000000-9,-8.000000-5.000000-6,-10.000000-7.000000-8,-9.000000-5.000000-6</inkml:trace>
</inkml:ink>
</file>

<file path=ppt/ink/ink2433.xml><?xml version="1.0" encoding="utf-8"?>
<inkml:ink xmlns:inkml="http://www.w3.org/2003/InkML">
  <annotation type="ScanImages2ExtractSignatures">1</annotation>
  <annotation type="ScanImagesWidth">872426752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9:01"/>
    </inkml:context>
    <inkml:brush xml:id="br0">
      <inkml:brushProperty name="width" value="0.0426632389426231" units="cm"/>
      <inkml:brushProperty name="height" value="0.0426632389426231" units="cm"/>
      <inkml:brushProperty name="color" value="#00BFF3"/>
      <inkml:brushProperty name="ignorePressure" value="0"/>
    </inkml:brush>
  </inkml:definitions>
  <inkml:trace contextRef="#ctx0" brushRef="#br0">45400.000000 25950.000000 515,'23.000000'-111.000000'-40,"-3.000000"28.000000"18 ,-3.000000 28.000000 20,-2.000000 29.000000 19,-5.000000 18.000000 11,-2.000000 9.000000 3,-3.000000 10.000000 5,-3.000000 10.000000 2,-2.000000 7.000000 2,0.000000 6.000000-3,0.000000 7.000000-1,0.000000 6.000000-3,0.000000 3.000000-1,0.000000 0.000000-2,0.000000 0.000000-2,0.000000 0.000000 0,0.000000 3.000000-4,0.000000 6.000000-3,0.000000 7.000000-4,0.000000 6.000000-4,-2.000000 4.000000-2,-3.000000 4.000000 1,-3.000000 3.000000 0,-2.000000 3.000000 1,-5.000000 6.000000-4,-2.000000 9.000000-7,-3.000000 10.000000-6,-3.000000 10.000000-8,1.000000 7.000000-8,6.000000 6.000000-10,7.000000 7.000000-11,6.000000 6.000000-10,3.000000-10.000000-4,0.000000-24.000000-1,0.000000-26.000000 0,0.000000-24.000000 0,0.000000-15.000000 5,0.000000-3.000000 7,0.000000-3.000000 9,0.000000-2.000000 7</inkml:trace>
</inkml:ink>
</file>

<file path=ppt/ink/ink24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9:04"/>
    </inkml:context>
    <inkml:brush xml:id="br0">
      <inkml:brushProperty name="width" value="0.0500826723873615" units="cm"/>
      <inkml:brushProperty name="height" value="0.0500826723873615" units="cm"/>
      <inkml:brushProperty name="color" value="#00BFF3"/>
      <inkml:brushProperty name="ignorePressure" value="0"/>
    </inkml:brush>
  </inkml:definitions>
  <inkml:trace contextRef="#ctx0" brushRef="#br0">46750.000000 19750.000000 439,'-25.000000'-46.000000'26,"0.000000"10.000000"2 ,0.000000 10.000000 0,0.000000 9.000000 0,-2.000000 6.000000 1,-3.000000 3.000000 0,-3.000000 3.000000-1,-2.000000 4.000000 0,-3.000000 5.000000 0,1.000000 10.000000-3,-1.000000 10.000000-1,1.000000 9.000000-3,-3.000000 6.000000 0,-2.000000 3.000000-1,-3.000000 3.000000-1,-3.000000 4.000000-1,1.000000-1.000000-2,6.000000-3.000000-3,7.000000-3.000000-3,6.000000-2.000000-4,4.000000-3.000000-2,4.000000 1.000000 1,3.000000-1.000000-2,3.000000 1.000000 1,-1.000000 1.000000-1,-2.000000 3.000000 0,-3.000000 3.000000 0,-3.000000 4.000000-1,1.000000 1.000000 1,6.000000 0.000000-1,7.000000 0.000000 1,6.000000 0.000000 0,1.000000-2.000000 0,-3.000000-3.000000 0,-3.000000-3.000000 0,-2.000000-2.000000 0,2.000000 0.000000 0,9.000000 7.000000 1,10.000000 6.000000 0,10.000000 7.000000 0,4.000000-1.000000-1,0.000000-6.000000 0,0.000000-6.000000-3,0.000000-6.000000 0,4.000000-9.000000-1,10.000000-8.000000 1,10.000000-10.000000 1,9.000000-9.000000 0,1.000000-7.000000 1,-6.000000-3.000000-1,-6.000000-3.000000 1,-6.000000-2.000000-1,-4.000000-6.000000 1,1.000000-6.000000-1,-1.000000-6.000000 0,1.000000-6.000000 0,-1.000000-4.000000-1,1.000000 1.000000 1,-1.000000-1.000000-2,1.000000 1.000000 0,-1.000000-3.000000 1,1.000000-2.000000-1,-1.000000-3.000000 2,1.000000-3.000000 0,-1.000000-2.000000 0,1.000000 0.000000 0,-1.000000 0.000000 0,1.000000 0.000000 0,-3.000000 0.000000-1,-2.000000 0.000000 1,-3.000000 0.000000 0,-3.000000 0.000000-1,-6.000000 0.000000 1,-5.000000 0.000000-1,-7.000000 0.000000 1,-5.000000 0.000000 0,-4.000000-4.000000 0,0.000000-5.000000 0,0.000000-7.000000 1,0.000000-5.000000-1,-2.000000 0.000000 1,-3.000000 10.000000 0,-3.000000 10.000000 0,-2.000000 9.000000-1,-6.000000 4.000000 1,-6.000000 1.000000 0,-6.000000-1.000000 1,-6.000000 1.000000 0,-7.000000 2.000000-2,-6.000000 7.000000-1,-6.000000 6.000000-2,-6.000000 7.000000-3,-2.000000 7.000000-2,3.000000 9.000000 0,3.000000 10.000000-2,4.000000 10.000000-1,-1.000000 10.000000-3,-3.000000 13.000000-4,-3.000000 12.000000-4,-2.000000 13.000000-3,0.000000 6.000000-5,7.000000 0.000000-4,6.000000 0.000000-4,7.000000 0.000000-4,5.000000-4.000000-1,7.000000-5.000000 4,6.000000-7.000000 4,7.000000-5.000000 3,2.000000-8.000000 0,1.000000-5.000000-3,-1.000000-7.000000-3,1.000000-5.000000-3</inkml:trace>
</inkml:ink>
</file>

<file path=ppt/ink/ink24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9:14"/>
    </inkml:context>
    <inkml:brush xml:id="br0">
      <inkml:brushProperty name="width" value="0.0439553819596767" units="cm"/>
      <inkml:brushProperty name="height" value="0.0439553819596767" units="cm"/>
      <inkml:brushProperty name="color" value="#00BFF3"/>
      <inkml:brushProperty name="ignorePressure" value="0"/>
    </inkml:brush>
  </inkml:definitions>
  <inkml:trace contextRef="#ctx0" brushRef="#br0">46950.000000 22300.000000 500,'-22.000000'117.000000'133,"6.000000"-16.000000"-29 ,7.000000-15.000000-29,6.000000-15.000000-29,3.000000-9.000000-17,0.000000 1.000000-5,0.000000-1.000000-4,0.000000 1.000000-5,-2.000000-1.000000-3,-3.000000 1.000000 0,-3.000000-1.000000-2,-2.000000 1.000000-1,-1.000000 1.000000-3,3.000000 3.000000-2,3.000000 3.000000-3,4.000000 4.000000-4,-1.000000-1.000000-4,-3.000000-3.000000-3,-3.000000-3.000000-5,-2.000000-2.000000-5,-3.000000-5.000000-2,1.000000-2.000000-1,-1.000000-3.000000-2,1.000000-3.000000-1</inkml:trace>
</inkml:ink>
</file>

<file path=ppt/ink/ink2436.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9:14"/>
    </inkml:context>
    <inkml:brush xml:id="br0">
      <inkml:brushProperty name="width" value="0.0403164923191071" units="cm"/>
      <inkml:brushProperty name="height" value="0.0403164923191071" units="cm"/>
      <inkml:brushProperty name="color" value="#00BFF3"/>
      <inkml:brushProperty name="ignorePressure" value="0"/>
    </inkml:brush>
  </inkml:definitions>
  <inkml:trace contextRef="#ctx0" brushRef="#br0">46800.000000 23500.000000 545,'4.000000'-44.000000'33,"10.000000"13.000000"2 ,10.000000 12.000000 4,9.000000 13.000000 1,2.000000 6.000000 0,-2.000000 0.000000-5,-3.000000 0.000000-6,-3.000000 0.000000-5,1.000000 0.000000-2,6.000000 0.000000 1,7.000000 0.000000 0,6.000000 0.000000 1,4.000000-4.000000-1,4.000000-5.000000-4,3.000000-7.000000-3,3.000000-5.000000-4,-1.000000-1.000000-3,-2.000000 6.000000-3,-3.000000 7.000000-3,-3.000000 6.000000-4,-2.000000 1.000000-7,0.000000-3.000000-12,0.000000-3.000000-11,0.000000-2.000000-11</inkml:trace>
</inkml:ink>
</file>

<file path=ppt/ink/ink2437.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9:15"/>
    </inkml:context>
    <inkml:brush xml:id="br0">
      <inkml:brushProperty name="width" value="0.0540297627449036" units="cm"/>
      <inkml:brushProperty name="height" value="0.0540297627449036" units="cm"/>
      <inkml:brushProperty name="color" value="#00BFF3"/>
      <inkml:brushProperty name="ignorePressure" value="0"/>
    </inkml:brush>
  </inkml:definitions>
  <inkml:trace contextRef="#ctx0" brushRef="#br0">48100.000000 22000.000000 407,'-22.000000'-58.000000'12,"6.000000"34.000000"27 ,7.000000 35.000000 27,6.000000 35.000000 28,3.000000 14.000000 3,0.000000-2.000000-19,0.000000-3.000000-20,0.000000-3.000000-19,-2.000000 7.000000-12,-3.000000 19.000000-4,-3.000000 19.000000-5,-2.000000 19.000000-4,-3.000000 7.000000-3,1.000000-3.000000-3,-1.000000-3.000000-2,1.000000-2.000000-4,-3.000000-1.000000-1,-2.000000 3.000000-2,-3.000000 3.000000 0,-3.000000 4.000000 0,-2.000000 2.000000-5,0.000000 4.000000-7,0.000000 3.000000-7,0.000000 3.000000-8,3.000000 1.000000-5,6.000000 1.000000-7,7.000000-1.000000-4,6.000000 1.000000-7,3.000000-9.000000 0,0.000000-15.000000 1,0.000000-15.000000 3,0.000000-16.000000 2,1.000000-13.000000 3,4.000000-9.000000 2,3.000000-10.000000 2,3.000000-8.000000 2</inkml:trace>
</inkml:ink>
</file>

<file path=ppt/ink/ink243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9:16"/>
    </inkml:context>
    <inkml:brush xml:id="br0">
      <inkml:brushProperty name="width" value="0.0430671460926533" units="cm"/>
      <inkml:brushProperty name="height" value="0.0430671460926533" units="cm"/>
      <inkml:brushProperty name="color" value="#00BFF3"/>
      <inkml:brushProperty name="ignorePressure" value="0"/>
    </inkml:brush>
  </inkml:definitions>
  <inkml:trace contextRef="#ctx0" brushRef="#br0">46950.000000 22350.000000 510,'1.000000'-41.000000'29,"4.000000"19.000000"7 ,3.000000 19.000000 8,3.000000 19.000000 7,-1.000000 13.000000 0,-2.000000 10.000000-6,-3.000000 10.000000-7,-3.000000 9.000000-8,-2.000000 6.000000-4,0.000000 3.000000-3,0.000000 3.000000-2,0.000000 4.000000-4,-4.000000 2.000000-1,-5.000000 4.000000-1,-7.000000 3.000000-2,-5.000000 3.000000 0,-6.000000 1.000000-3,-3.000000 1.000000-3,-3.000000-1.000000-3,-2.000000 1.000000-3,0.000000 1.000000-5,7.000000 3.000000-5,6.000000 3.000000-5,7.000000 4.000000-6,2.000000 2.000000-2,1.000000 4.000000-1,-1.000000 3.000000-2,1.000000 3.000000 1,1.000000-2.000000-3,3.000000-6.000000-3,3.000000-6.000000-3,4.000000-6.000000-3,2.000000-12.000000-4,4.000000-15.000000-4,3.000000-15.000000-4,3.000000-16.000000-4</inkml:trace>
</inkml:ink>
</file>

<file path=ppt/ink/ink2439.xml><?xml version="1.0" encoding="utf-8"?>
<inkml:ink xmlns:inkml="http://www.w3.org/2003/InkML">
  <annotation type="ScanImages2ExtractSignatures">1</annotation>
  <annotation type="ScanImagesWidth">181027432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9:18"/>
    </inkml:context>
    <inkml:brush xml:id="br0">
      <inkml:brushProperty name="width" value="0.0440521538257599" units="cm"/>
      <inkml:brushProperty name="height" value="0.0440521538257599" units="cm"/>
      <inkml:brushProperty name="color" value="#00BFF3"/>
      <inkml:brushProperty name="ignorePressure" value="0"/>
    </inkml:brush>
  </inkml:definitions>
  <inkml:trace contextRef="#ctx0" brushRef="#br0">48550.000000 32100.000000 499,'-47.000000'0.000000'5,"6.000000"0.000000"10 ,7.000000 0.000000 11,6.000000 0.000000 9,12.000000-2.000000 7,19.000000-3.000000 2,19.000000-3.000000 3,19.000000-2.000000 1,9.000000-3.000000-1,0.000000 1.000000-7,0.000000-1.000000-6,0.000000 1.000000-7,3.000000 1.000000-4,6.000000 3.000000-3,7.000000 3.000000-4,6.000000 4.000000-2,6.000000 1.000000-4,6.000000 0.000000-4,7.000000 0.000000-5,6.000000 0.000000-3,3.000000 0.000000-6,0.000000 0.000000-6,0.000000 0.000000-7,0.000000 0.000000-5,-4.000000 0.000000-9,-5.000000 0.000000-11,-7.000000 0.000000-12,-5.000000 0.000000-10,-11.000000 1.000000-2,-11.000000 4.000000 10,-14.000000 3.000000 7,-11.000000 3.000000 10</inkml:trace>
</inkml:ink>
</file>

<file path=ppt/ink/ink2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4:18"/>
    </inkml:context>
    <inkml:brush xml:id="br0">
      <inkml:brushProperty name="width" value="0.036652073264122" units="cm"/>
      <inkml:brushProperty name="height" value="0.036652073264122" units="cm"/>
      <inkml:brushProperty name="color" value="#00BFF3"/>
      <inkml:brushProperty name="ignorePressure" value="0"/>
    </inkml:brush>
  </inkml:definitions>
  <inkml:trace contextRef="#ctx0" brushRef="#br0">71800.000000 56800.000000 600,'137.000000'-22.000000'74,"-24.000000"6.000000"-16 ,-26.000000 7.000000-14,-24.000000 6.000000-17,-12.000000 1.000000-10,4.000000-3.000000-6,3.000000-3.000000-5,3.000000-2.000000-7,-1.000000-3.000000-3,-2.000000 1.000000 0,-3.000000-1.000000-1,-3.000000 1.000000 0,-6.000000 1.000000 0,-5.000000 3.000000 0,-7.000000 3.000000 2,-5.000000 4.000000 0,-12.000000 5.000000 1,-16.000000 10.000000 0,-15.000000 10.000000 1,-15.000000 9.000000 0,-15.000000 13.000000 3,-12.000000 20.000000 4,-13.000000 18.000000 5,-12.000000 20.000000 4,-12.000000 13.000000 1,-8.000000 9.000000-1,-10.000000 10.000000-1,-9.000000 10.000000-1,-5.000000-1.000000-3,0.000000-9.000000-3,0.000000-10.000000-3,0.000000-8.000000-2,6.000000-14.000000-2,13.000000-15.000000 1,12.000000-15.000000 1,13.000000-16.000000 0,32.000000-23.000000-4,54.000000-27.000000-10,53.000000-28.000000-10,53.000000-28.000000-10,23.000000-17.000000-3,-6.000000-2.000000 3,-6.000000-3.000000 5,-6.000000-3.000000 3,-10.000000 2.000000 4,-12.000000 10.000000 5,-13.000000 10.000000 4,-12.000000 9.000000 4,-16.000000 17.000000 11,-19.000000 25.000000 17,-18.000000 25.000000 17,-19.000000 25.000000 17,-15.000000 14.000000 2,-8.000000 3.000000-10,-10.000000 3.000000-11,-9.000000 4.000000-12,-4.000000-3.000000-7,4.000000-5.000000-5,3.000000-7.000000-4,3.000000-5.000000-4,1.000000-8.000000-7,1.000000-5.000000-6,-1.000000-7.000000-7,1.000000-5.000000-7,4.000000-12.000000-6,9.000000-16.000000-3,10.000000-15.000000-4,10.000000-15.000000-3,5.000000-11.000000 0,4.000000-2.000000 5,3.000000-3.000000 6,3.000000-3.000000 4,3.000000-2.000000 2,3.000000 0.000000-6,3.000000 0.000000-3,4.000000 0.000000-6</inkml:trace>
</inkml:ink>
</file>

<file path=ppt/ink/ink2440.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9:18"/>
    </inkml:context>
    <inkml:brush xml:id="br0">
      <inkml:brushProperty name="width" value="0.0456346161663532" units="cm"/>
      <inkml:brushProperty name="height" value="0.0456346161663532" units="cm"/>
      <inkml:brushProperty name="color" value="#00BFF3"/>
      <inkml:brushProperty name="ignorePressure" value="0"/>
    </inkml:brush>
  </inkml:definitions>
  <inkml:trace contextRef="#ctx0" brushRef="#br0">51300.000000 31200.000000 482,'-24.000000'-25.000000'6,"4.000000"0.000000"12 ,3.000000 0.000000 12,3.000000 0.000000 12,3.000000 6.000000 7,3.000000 13.000000 1,3.000000 12.000000 1,4.000000 13.000000 2,2.000000 12.000000-3,4.000000 13.000000-8,3.000000 12.000000-8,3.000000 13.000000-6,-1.000000 7.000000-7,-2.000000 4.000000-4,-3.000000 3.000000-4,-3.000000 3.000000-4,-4.000000 4.000000-5,-3.000000 7.000000-4,-3.000000 6.000000-6,-2.000000 7.000000-4,-3.000000-3.000000-6,1.000000-8.000000-5,-1.000000-10.000000-5,1.000000-9.000000-6,-1.000000-2.000000-4,1.000000 6.000000-4,-1.000000 7.000000-3,1.000000 6.000000-3</inkml:trace>
</inkml:ink>
</file>

<file path=ppt/ink/ink244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9:18"/>
    </inkml:context>
    <inkml:brush xml:id="br0">
      <inkml:brushProperty name="width" value="0.0373219810426235" units="cm"/>
      <inkml:brushProperty name="height" value="0.0373219810426235" units="cm"/>
      <inkml:brushProperty name="color" value="#00BFF3"/>
      <inkml:brushProperty name="ignorePressure" value="0"/>
    </inkml:brush>
  </inkml:definitions>
  <inkml:trace contextRef="#ctx0" brushRef="#br0">51300.000000 32000.000000 589,'26.000000'-44.000000'83,"4.000000"13.000000"-11 ,3.000000 12.000000-11,3.000000 13.000000-11,3.000000 6.000000-9,3.000000 0.000000-5,3.000000 0.000000-6,4.000000 0.000000-6,1.000000-2.000000-11,0.000000-3.000000-14,0.000000-3.000000-14,0.000000-2.000000-16,-5.000000-5.000000-13,-9.000000-2.000000-12,-10.000000-3.000000-12,-8.000000-3.000000-12</inkml:trace>
</inkml:ink>
</file>

<file path=ppt/ink/ink244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9:19"/>
    </inkml:context>
    <inkml:brush xml:id="br0">
      <inkml:brushProperty name="width" value="0.0553695522248745" units="cm"/>
      <inkml:brushProperty name="height" value="0.0553695522248745" units="cm"/>
      <inkml:brushProperty name="color" value="#00BFF3"/>
      <inkml:brushProperty name="ignorePressure" value="0"/>
    </inkml:brush>
  </inkml:definitions>
  <inkml:trace contextRef="#ctx0" brushRef="#br0">52100.000000 30550.000000 397,'0.000000'-49.000000'2,"0.000000"4.000000"4 ,0.000000 3.000000 4,0.000000 3.000000 5,-2.000000 14.000000 9,-3.000000 25.000000 15,-3.000000 25.000000 16,-2.000000 25.000000 16,-1.000000 12.000000 1,3.000000 1.000000-11,3.000000-1.000000-12,4.000000 1.000000-10,1.000000 2.000000-9,0.000000 7.000000-2,0.000000 6.000000-4,0.000000 7.000000-4,0.000000 2.000000-3,0.000000 1.000000-3,0.000000-1.000000-3,0.000000 1.000000-3,-2.000000 2.000000-3,-3.000000 7.000000-2,-3.000000 6.000000-4,-2.000000 7.000000-2,-3.000000 5.000000-1,1.000000 7.000000-2,-1.000000 6.000000-2,1.000000 7.000000 0,-1.000000 5.000000-3,1.000000 7.000000-5,-1.000000 6.000000-5,1.000000 7.000000-5,-1.000000-3.000000-4,1.000000-8.000000-3,-1.000000-10.000000-3,1.000000-9.000000-4,1.000000-13.000000-2,3.000000-16.000000-2,3.000000-15.000000-1,4.000000-15.000000-3</inkml:trace>
</inkml:ink>
</file>

<file path=ppt/ink/ink2443.xml><?xml version="1.0" encoding="utf-8"?>
<inkml:ink xmlns:inkml="http://www.w3.org/2003/InkML">
  <annotation type="ScanImages2ExtractSignatures">1</annotation>
  <annotation type="ScanImagesWidth">50528512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9:19"/>
    </inkml:context>
    <inkml:brush xml:id="br0">
      <inkml:brushProperty name="width" value="0.0530617237091064" units="cm"/>
      <inkml:brushProperty name="height" value="0.0530617237091064" units="cm"/>
      <inkml:brushProperty name="color" value="#00BFF3"/>
      <inkml:brushProperty name="ignorePressure" value="0"/>
    </inkml:brush>
  </inkml:definitions>
  <inkml:trace contextRef="#ctx0" brushRef="#br0">52200.000000 32300.000000 414,'23.000000'-25.000000'3,"-3.000000"0.000000"6 ,-3.000000 0.000000 6,-2.000000 0.000000 5,-1.000000 0.000000 6,3.000000 0.000000 5,3.000000 0.000000 4,4.000000 0.000000 6,2.000000 3.000000 0,4.000000 6.000000-4,3.000000 7.000000-4,3.000000 6.000000-4,-2.000000 9.000000-3,-6.000000 13.000000-4,-6.000000 12.000000-4,-6.000000 13.000000-2,-6.000000 9.000000-5,-2.000000 6.000000-3,-3.000000 7.000000-4,-3.000000 6.000000-4,-2.000000-1.000000-2,0.000000-5.000000 0,0.000000-7.000000-1,0.000000-5.000000-1,4.000000-11.000000-1,10.000000-11.000000-6,10.000000-14.000000-3,9.000000-11.000000-6,9.000000-17.000000-1,9.000000-18.000000 1,10.000000-19.000000 1,10.000000-18.000000 0,5.000000-9.000000 2,4.000000 4.000000 0,3.000000 3.000000 1,3.000000 3.000000 1,-2.000000 4.000000 1,-6.000000 7.000000 2,-6.000000 6.000000 2,-6.000000 7.000000 2,-9.000000 7.000000 2,-8.000000 9.000000 6,-10.000000 10.000000 3,-9.000000 10.000000 6,-7.000000 8.000000 6,-3.000000 10.000000 10,-3.000000 10.000000 9,-2.000000 9.000000 9,-5.000000 4.000000 3,-2.000000 1.000000-6,-3.000000-1.000000-6,-3.000000 1.000000-5,-2.000000 2.000000-5,0.000000 7.000000-3,0.000000 6.000000-2,0.000000 7.000000-3,1.000000 0.000000-3,4.000000-2.000000-2,3.000000-3.000000-1,3.000000-3.000000-2,3.000000-4.000000-1,3.000000-3.000000-2,3.000000-3.000000-3,4.000000-2.000000 0,8.000000-8.000000-4,17.000000-8.000000-5,15.000000-10.000000-4,16.000000-9.000000-4,4.000000-15.000000-2,-6.000000-18.000000 1,-6.000000-19.000000 1,-6.000000-18.000000 1,-6.000000-12.000000 2,-2.000000-3.000000 2,-3.000000-3.000000 1,-3.000000-2.000000 3,-7.000000-1.000000 1,-9.000000 3.000000 1,-10.000000 3.000000 0,-8.000000 4.000000 1,-8.000000 5.000000 1,-2.000000 10.000000 3,-3.000000 10.000000 2,-3.000000 9.000000 2,-7.000000 7.000000 1,-9.000000 7.000000-2,-10.000000 6.000000-1,-8.000000 7.000000-1,-12.000000 7.000000-1,-12.000000 9.000000-2,-13.000000 10.000000 0,-12.000000 10.000000-1,-12.000000 11.000000-6,-8.000000 17.000000-12,-10.000000 15.000000-11,-9.000000 16.000000-12,5.000000 1.000000-9,23.000000-12.000000-5,22.000000-13.000000-5,22.000000-12.000000-7</inkml:trace>
</inkml:ink>
</file>

<file path=ppt/ink/ink24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2:41"/>
    </inkml:context>
    <inkml:brush xml:id="br0">
      <inkml:brushProperty name="width" value="0.0360873974859715" units="cm"/>
      <inkml:brushProperty name="height" value="0.0360873974859715" units="cm"/>
      <inkml:brushProperty name="color" value="#00BFF3"/>
      <inkml:brushProperty name="ignorePressure" value="0"/>
    </inkml:brush>
  </inkml:definitions>
  <inkml:trace contextRef="#ctx0" brushRef="#br0">11400.000000 35300.000000 609,'56.000000'-91.000000'29,"13.000000"19.000000"2 ,12.000000 19.000000 2,13.000000 19.000000 2,2.000000 12.000000 2,-5.000000 6.000000 4,-7.000000 7.000000 2,-5.000000 6.000000 3,-8.000000 3.000000-4,-5.000000 0.000000-12,-7.000000 0.000000-12,-5.000000 0.000000-12,-12.000000 10.000000-17,-16.000000 23.000000-21,-15.000000 22.000000-21,-15.000000 22.000000-20,-12.000000 4.000000-6,-6.000000-12.000000 11,-6.000000-13.000000 11,-6.000000-12.000000 12</inkml:trace>
</inkml:ink>
</file>

<file path=ppt/ink/ink2445.xml><?xml version="1.0" encoding="utf-8"?>
<inkml:ink xmlns:inkml="http://www.w3.org/2003/InkML">
  <annotation type="ScanImages2ExtractSignatures">1</annotation>
  <annotation type="ScanImagesWidth">3014658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2:42"/>
    </inkml:context>
    <inkml:brush xml:id="br0">
      <inkml:brushProperty name="width" value="0.0413571260869503" units="cm"/>
      <inkml:brushProperty name="height" value="0.0413571260869503" units="cm"/>
      <inkml:brushProperty name="color" value="#00BFF3"/>
      <inkml:brushProperty name="ignorePressure" value="0"/>
    </inkml:brush>
  </inkml:definitions>
  <inkml:trace contextRef="#ctx0" brushRef="#br0">11250.000000 36400.000000 531,'26.000000'-29.000000'-1,"4.000000"-5.000000"-1 ,3.000000-7.000000-3,3.000000-5.000000-2,-1.000000-3.000000 3,-2.000000 4.000000 7,-3.000000 3.000000 7,-3.000000 3.000000 8,1.000000 4.000000 6,6.000000 7.000000 3,7.000000 6.000000 4,6.000000 7.000000 3,4.000000 2.000000 0,4.000000 1.000000-5,3.000000-1.000000-5,3.000000 1.000000-4,-1.000000 1.000000-3,-2.000000 3.000000-3,-3.000000 3.000000-3,-3.000000 4.000000-2,-6.000000 7.000000-2,-5.000000 13.000000-3,-7.000000 12.000000-2,-5.000000 13.000000-1,-11.000000 6.000000-5,-11.000000 0.000000-7,-14.000000 0.000000-5,-11.000000 0.000000-7,-9.000000-2.000000-2,-3.000000-3.000000 0,-3.000000-3.000000 1,-2.000000-2.000000 1,-3.000000-6.000000 0,1.000000-6.000000 2,-1.000000-6.000000 2,1.000000-6.000000 1,1.000000-6.000000 2,3.000000-2.000000 2,3.000000-3.000000 1,4.000000-3.000000 2,2.000000-4.000000 3,4.000000-3.000000 2,3.000000-3.000000 4,3.000000-2.000000 3,1.000000-3.000000 3,1.000000 1.000000 6,-1.000000-1.000000 4,1.000000 1.000000 5,-6.000000 8.000000 7,-8.000000 20.000000 11,-10.000000 18.000000 10,-9.000000 20.000000 11,-5.000000 8.000000 1,0.000000 1.000000-10,0.000000-1.000000-10,0.000000 1.000000-8,1.000000-1.000000-8,4.000000 1.000000-4,3.000000-1.000000-4,3.000000 1.000000-4,1.000000-3.000000-5,1.000000-2.000000-4,-1.000000-3.000000-4,1.000000-3.000000-4,1.000000-6.000000-11,3.000000-5.000000-16,3.000000-7.000000-17,4.000000-5.000000-16,8.000000-9.000000-4,17.000000-9.000000 8,15.000000-10.000000 9,16.000000-8.000000 7,4.000000-8.000000 7,-6.000000-2.000000 5,-6.000000-3.000000 4,-6.000000-3.000000 6</inkml:trace>
</inkml:ink>
</file>

<file path=ppt/ink/ink2446.xml><?xml version="1.0" encoding="utf-8"?>
<inkml:ink xmlns:inkml="http://www.w3.org/2003/InkML">
  <annotation type="ScanImages2ExtractSignatures">1</annotation>
  <annotation type="ScanImagesWidth">3014658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2:42"/>
    </inkml:context>
    <inkml:brush xml:id="br0">
      <inkml:brushProperty name="width" value="0.04285778850317" units="cm"/>
      <inkml:brushProperty name="height" value="0.04285778850317" units="cm"/>
      <inkml:brushProperty name="color" value="#00BFF3"/>
      <inkml:brushProperty name="ignorePressure" value="0"/>
    </inkml:brush>
  </inkml:definitions>
  <inkml:trace contextRef="#ctx0" brushRef="#br0">11850.000000 36750.000000 513,'70.000000'-46.000000'4,"-9.000000"10.000000"7 ,-10.000000 10.000000 8,-8.000000 9.000000 8,-6.000000 6.000000 3,1.000000 3.000000 1,-1.000000 3.000000-1,1.000000 4.000000 0,-1.000000 2.000000-1,1.000000 4.000000-4,-1.000000 3.000000-3,1.000000 3.000000-3,-3.000000 3.000000-4,-2.000000 3.000000-6,-3.000000 3.000000-6,-3.000000 4.000000-6,-4.000000 1.000000-3,-3.000000 0.000000-1,-3.000000 0.000000 0,-2.000000 0.000000-2,-8.000000 3.000000-2,-8.000000 6.000000-6,-10.000000 7.000000-6,-9.000000 6.000000-6,-10.000000 3.000000-4,-9.000000 0.000000-2,-10.000000 0.000000-1,-8.000000 0.000000-3,-9.000000-4.000000 2,-6.000000-5.000000 5,-6.000000-7.000000 6,-6.000000-5.000000 4,-7.000000-4.000000 5,-6.000000 0.000000 4,-6.000000 0.000000 3,-6.000000 0.000000 5,-2.000000 1.000000 1,3.000000 4.000000 2,3.000000 3.000000 0,4.000000 3.000000 1,5.000000 1.000000 5,10.000000 1.000000 10,10.000000-1.000000 9,9.000000 1.000000 11,9.000000-4.000000 5,9.000000-6.000000-1,10.000000-6.000000 2,10.000000-6.000000-1,18.000000-9.000000 2,28.000000-8.000000 2,28.000000-10.000000 1,29.000000-9.000000 3,16.000000-7.000000-2,7.000000-3.000000-8,6.000000-3.000000-8,7.000000-2.000000-7,4.000000-1.000000-6,3.000000 3.000000-4,3.000000 3.000000-4,4.000000 4.000000-4,-3.000000 2.000000-1,-5.000000 4.000000 3,-7.000000 3.000000 1,-5.000000 3.000000 2,-11.000000 3.000000-5,-11.000000 3.000000-11,-14.000000 3.000000-13,-11.000000 4.000000-13,-20.000000 1.000000-11,-24.000000 0.000000-14,-26.000000 0.000000-12,-24.000000 0.000000-14,-13.000000-5.000000 3,0.000000-9.000000 16,0.000000-10.000000 17,0.000000-8.000000 17,-4.000000-6.000000 10,-5.000000 1.000000 6,-7.000000-1.000000 5,-5.000000 1.000000 5,0.000000 4.000000 5,10.000000 9.000000 5,10.000000 10.000000 5,9.000000 10.000000 4,6.000000 4.000000 3,3.000000 0.000000-2,3.000000 0.000000 0,4.000000 0.000000-2,1.000000 7.000000 8,0.000000 17.000000 16,0.000000 15.000000 15,0.000000 16.000000 15,0.000000 7.000000 2,0.000000 1.000000-12,0.000000-1.000000-14,0.000000 1.000000-11,-4.000000 2.000000-11,-5.000000 7.000000-7,-7.000000 6.000000-7,-5.000000 7.000000-7,-4.000000 0.000000-6,0.000000-2.000000-3,0.000000-3.000000-4,0.000000-3.000000-2,1.000000-6.000000-3,4.000000-5.000000-2,3.000000-7.000000-2,3.000000-5.000000-2</inkml:trace>
</inkml:ink>
</file>

<file path=ppt/ink/ink2447.xml><?xml version="1.0" encoding="utf-8"?>
<inkml:ink xmlns:inkml="http://www.w3.org/2003/InkML">
  <annotation type="ScanImages2ExtractSignatures">1</annotation>
  <annotation type="ScanImagesWidth">3014658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2:43"/>
    </inkml:context>
    <inkml:brush xml:id="br0">
      <inkml:brushProperty name="width" value="0.0374225117266178" units="cm"/>
      <inkml:brushProperty name="height" value="0.0374225117266178" units="cm"/>
      <inkml:brushProperty name="color" value="#00BFF3"/>
      <inkml:brushProperty name="ignorePressure" value="0"/>
    </inkml:brush>
  </inkml:definitions>
  <inkml:trace contextRef="#ctx0" brushRef="#br0">11650.000000 37900.000000 587,'29.000000'28.000000'0,"10.000000"6.000000"0 ,10.000000 7.000000 0,9.000000 6.000000 0,7.000000 3.000000 10,7.000000 0.000000 19,6.000000 0.000000 19,7.000000 0.000000 19,2.000000-2.000000 2,1.000000-3.000000-14,-1.000000-3.000000-14,1.000000-2.000000-15,-6.000000-3.000000-7,-8.000000 1.000000-3,-10.000000-1.000000-1,-9.000000 1.000000-1,-9.000000-1.000000-10,-5.000000 1.000000-18,-7.000000-1.000000-17,-5.000000 1.000000-18</inkml:trace>
</inkml:ink>
</file>

<file path=ppt/ink/ink2448.xml><?xml version="1.0" encoding="utf-8"?>
<inkml:ink xmlns:inkml="http://www.w3.org/2003/InkML">
  <annotation type="ScanImages2ExtractSignatures">1</annotation>
  <annotation type="ScanImagesWidth">3014658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2:43"/>
    </inkml:context>
    <inkml:brush xml:id="br0">
      <inkml:brushProperty name="width" value="0.0315384268760681" units="cm"/>
      <inkml:brushProperty name="height" value="0.0315384268760681" units="cm"/>
      <inkml:brushProperty name="color" value="#00BFF3"/>
      <inkml:brushProperty name="ignorePressure" value="0"/>
    </inkml:brush>
  </inkml:definitions>
  <inkml:trace contextRef="#ctx0" brushRef="#br0">12000.000000 36800.000000 697,'-43.000000'-2.000000'7,"17.000000"-3.000000"15 ,15.000000-3.000000 14,16.000000-2.000000 15,12.000000 2.000000 3,9.000000 9.000000-8,10.000000 10.000000-9,10.000000 10.000000-7,2.000000 5.000000-13,-3.000000 4.000000-15,-3.000000 3.000000-14,-2.000000 3.000000-16,-5.000000-1.000000-12,-2.000000-2.000000-9,-3.000000-3.000000-9,-3.000000-3.000000-10</inkml:trace>
</inkml:ink>
</file>

<file path=ppt/ink/ink2449.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2:43"/>
    </inkml:context>
    <inkml:brush xml:id="br0">
      <inkml:brushProperty name="width" value="0.0364134311676025" units="cm"/>
      <inkml:brushProperty name="height" value="0.0364134311676025" units="cm"/>
      <inkml:brushProperty name="color" value="#00BFF3"/>
      <inkml:brushProperty name="ignorePressure" value="0"/>
    </inkml:brush>
  </inkml:definitions>
  <inkml:trace contextRef="#ctx0" brushRef="#br0">13550.000000 35750.000000 604,'92.000000'45.000000'108,"-16.000000"-9.000000"-29 ,-15.000000-10.000000-27,-15.000000-8.000000-29,-12.000000-4.000000-15,-6.000000 3.000000-3,-6.000000 3.000000-2,-6.000000 4.000000-4,-7.000000 4.000000 1,-6.000000 6.000000 0,-6.000000 7.000000 1,-6.000000 6.000000 2,-9.000000 9.000000 0,-8.000000 13.000000 1,-10.000000 12.000000 1,-9.000000 13.000000 1,-9.000000 7.000000 0,-5.000000 4.000000 1,-7.000000 3.000000 2,-5.000000 3.000000 1,-3.000000-4.000000 0,4.000000-8.000000-1,3.000000-10.000000-1,3.000000-9.000000-1,6.000000-10.000000 0,9.000000-9.000000 0,10.000000-10.000000 1,10.000000-8.000000 0,14.000000-15.000000-8,23.000000-19.000000-13,22.000000-18.000000-16,22.000000-19.000000-15,5.000000-7.000000-2,-8.000000 7.000000 8,-10.000000 6.000000 10,-9.000000 7.000000 8,-7.000000 10.000000 10,-3.000000 16.000000 9,-3.000000 15.000000 10,-2.000000 17.000000 9,-6.000000 7.000000 4,-6.000000 0.000000-1,-6.000000 0.000000-2,-6.000000 0.000000-2,2.000000-10.000000-6,14.000000-18.000000-11,11.000000-19.000000-12,14.000000-18.000000-11,8.000000-12.000000-4,7.000000-3.000000 4,6.000000-3.000000 3,7.000000-2.000000 3,-1.000000 2.000000 5,-6.000000 9.000000 3,-6.000000 10.000000 4,-6.000000 10.000000 4,-6.000000 5.000000 4,-2.000000 4.000000 3,-3.000000 3.000000 3,-3.000000 3.000000 3,-6.000000 3.000000 2,-5.000000 3.000000 3,-7.000000 3.000000 2,-5.000000 4.000000 2,-4.000000-9.000000-11,0.000000-18.000000-25,0.000000-19.000000-25,0.000000-18.000000-25,1.000000-7.000000-5,4.000000 6.000000 13,3.000000 7.000000 13,3.000000 6.000000 14</inkml:trace>
</inkml:ink>
</file>

<file path=ppt/ink/ink245.xml><?xml version="1.0" encoding="utf-8"?>
<inkml:ink xmlns:inkml="http://www.w3.org/2003/InkML">
  <annotation type="ScanImages2ExtractSignatures">1</annotation>
  <annotation type="ScanImagesWidth">-2069854464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4:18"/>
    </inkml:context>
    <inkml:brush xml:id="br0">
      <inkml:brushProperty name="width" value="0.0436770729720592" units="cm"/>
      <inkml:brushProperty name="height" value="0.0436770729720592" units="cm"/>
      <inkml:brushProperty name="color" value="#00BFF3"/>
      <inkml:brushProperty name="ignorePressure" value="0"/>
    </inkml:brush>
  </inkml:definitions>
  <inkml:trace contextRef="#ctx0" brushRef="#br0">72400.000000 55300.000000 503,'3.000000'-61.000000'8,"6.000000"28.000000"15 ,7.000000 28.000000 15,6.000000 29.000000 16,6.000000 24.000000 3,6.000000 22.000000-6,7.000000 22.000000-9,6.000000 23.000000-6,4.000000 17.000000-6,4.000000 17.000000-2,3.000000 15.000000-3,3.000000 16.000000-4,-1.000000 20.000000-1,-2.000000 25.000000-2,-3.000000 25.000000-2,-3.000000 25.000000-2,-4.000000 10.000000-4,-3.000000-2.000000-5,-3.000000-3.000000-5,-2.000000-3.000000-6,-3.000000-13.000000-6,1.000000-22.000000-6,-1.000000-22.000000-8,1.000000-21.000000-6,-1.000000-18.000000-5,1.000000-12.000000-7,-1.000000-13.000000-4,1.000000-12.000000-6,-1.000000-18.000000 0,1.000000-21.000000 4,-1.000000-22.000000 6,1.000000-22.000000 4</inkml:trace>
</inkml:ink>
</file>

<file path=ppt/ink/ink2450.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2:44"/>
    </inkml:context>
    <inkml:brush xml:id="br0">
      <inkml:brushProperty name="width" value="0.0487583689391613" units="cm"/>
      <inkml:brushProperty name="height" value="0.0487583689391613" units="cm"/>
      <inkml:brushProperty name="color" value="#00BFF3"/>
      <inkml:brushProperty name="ignorePressure" value="0"/>
    </inkml:brush>
  </inkml:definitions>
  <inkml:trace contextRef="#ctx0" brushRef="#br0">14300.000000 36500.000000 451,'23.000000'-24.000000'0,"-3.000000"4.000000"0 ,-3.000000 3.000000 0,-2.000000 3.000000 0,-3.000000-1.000000 0,1.000000-2.000000 0,-1.000000-3.000000 0,1.000000-3.000000 0,1.000000-2.000000 4,3.000000 0.000000 10,3.000000 0.000000 8,4.000000 0.000000 9,4.000000 1.000000 4,6.000000 4.000000-4,7.000000 3.000000-3,6.000000 3.000000-2,4.000000 3.000000-2,4.000000 3.000000 1,3.000000 3.000000 0,3.000000 4.000000 0,1.000000 2.000000 0,1.000000 4.000000-3,-1.000000 3.000000-3,1.000000 3.000000-3,-6.000000 3.000000-3,-8.000000 3.000000-3,-10.000000 3.000000-2,-9.000000 4.000000-3,-7.000000 5.000000-3,-3.000000 10.000000-3,-3.000000 10.000000-4,-2.000000 9.000000-4,-6.000000 2.000000-1,-6.000000-2.000000 0,-6.000000-3.000000-1,-6.000000-3.000000 1,-7.000000-4.000000-2,-6.000000-3.000000-3,-6.000000-3.000000-3,-6.000000-2.000000-3,-4.000000-8.000000 0,1.000000-8.000000 1,-1.000000-10.000000 1,1.000000-9.000000 1,-1.000000-7.000000 1,1.000000-3.000000 1,-1.000000-3.000000 0,1.000000-2.000000 2,1.000000-11.000000-2,3.000000-15.000000 0,3.000000-15.000000-3,4.000000-16.000000 0,4.000000-15.000000-2,6.000000-11.000000 1,7.000000-14.000000 0,6.000000-11.000000 1,3.000000-7.000000 0,0.000000 0.000000 2,0.000000 0.000000 1,0.000000 0.000000 2,0.000000 9.000000 2,0.000000 19.000000 6,0.000000 19.000000 4,0.000000 19.000000 5,-2.000000 21.000000 13,-3.000000 26.000000 24,-3.000000 24.000000 22,-2.000000 26.000000 24,-1.000000 16.000000 5,3.000000 10.000000-16,3.000000 10.000000-14,4.000000 9.000000-15,-1.000000 7.000000-10,-3.000000 7.000000-5,-3.000000 6.000000-4,-2.000000 7.000000-4,-1.000000 0.000000-6,3.000000-2.000000-4,3.000000-3.000000-5,4.000000-3.000000-6,-3.000000-6.000000-5,-5.000000-5.000000-8,-7.000000-7.000000-7,-5.000000-5.000000-7,-1.000000-9.000000-8,6.000000-9.000000-8,7.000000-10.000000-9,6.000000-8.000000-7,-1.000000-11.000000-3,-5.000000-8.000000 3,-7.000000-10.000000 4,-5.000000-9.000000 4</inkml:trace>
</inkml:ink>
</file>

<file path=ppt/ink/ink2451.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2:44"/>
    </inkml:context>
    <inkml:brush xml:id="br0">
      <inkml:brushProperty name="width" value="0.0480074137449265" units="cm"/>
      <inkml:brushProperty name="height" value="0.0480074137449265" units="cm"/>
      <inkml:brushProperty name="color" value="#00BFF3"/>
      <inkml:brushProperty name="ignorePressure" value="0"/>
    </inkml:brush>
  </inkml:definitions>
  <inkml:trace contextRef="#ctx0" brushRef="#br0">14250.000000 36700.000000 458,'-22.000000'-35.000000'33,"6.000000"32.000000"10 ,7.000000 31.000000 11,6.000000 32.000000 10,3.000000 18.000000-1,0.000000 6.000000-13,0.000000 7.000000-14,0.000000 6.000000-13,-2.000000 1.000000-11,-3.000000-3.000000-7,-3.000000-3.000000-8,-2.000000-2.000000-8,-5.000000-3.000000-3,-2.000000 1.000000 1,-3.000000-1.000000 1,-3.000000 1.000000 1,-2.000000-17.000000-9,0.000000-30.000000-17,0.000000-32.000000-18,0.000000-30.000000-18,4.000000-15.000000 0,10.000000 3.000000 17,10.000000 3.000000 18,9.000000 4.000000 17,6.000000 1.000000 9,3.000000 0.000000 3,3.000000 0.000000 1,4.000000 0.000000 3,4.000000-2.000000 5,6.000000-3.000000 10,7.000000-3.000000 11,6.000000-2.000000 9,7.000000-5.000000 7,10.000000-2.000000 1,10.000000-3.000000 2,9.000000-3.000000 1,4.000000 1.000000-2,1.000000 6.000000-5,-1.000000 7.000000-6,1.000000 6.000000-6,-6.000000 6.000000-3,-8.000000 6.000000-1,-10.000000 7.000000-1,-9.000000 6.000000-1,-7.000000 6.000000 1,-3.000000 6.000000 4,-3.000000 7.000000 2,-2.000000 6.000000 3,-9.000000 6.000000 0,-12.000000 6.000000-4,-13.000000 7.000000-4,-12.000000 6.000000-3,-12.000000 6.000000-4,-8.000000 6.000000 0,-10.000000 7.000000-1,-9.000000 6.000000-1,-9.000000 3.000000-2,-5.000000 0.000000-4,-7.000000 0.000000-3,-5.000000 0.000000-3,-6.000000-2.000000-4,-3.000000-3.000000-5,-3.000000-3.000000-5,-2.000000-2.000000-6,-1.000000-6.000000-4,3.000000-6.000000-5,3.000000-6.000000-6,4.000000-6.000000-4,5.000000-7.000000-2,10.000000-6.000000 0,10.000000-6.000000 1,9.000000-6.000000 0,7.000000-9.000000 1,7.000000-8.000000 1,6.000000-10.000000 1,7.000000-9.000000 1</inkml:trace>
</inkml:ink>
</file>

<file path=ppt/ink/ink2452.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2:44"/>
    </inkml:context>
    <inkml:brush xml:id="br0">
      <inkml:brushProperty name="width" value="0.0398057028651237" units="cm"/>
      <inkml:brushProperty name="height" value="0.0398057028651237" units="cm"/>
      <inkml:brushProperty name="color" value="#00BFF3"/>
      <inkml:brushProperty name="ignorePressure" value="0"/>
    </inkml:brush>
  </inkml:definitions>
  <inkml:trace contextRef="#ctx0" brushRef="#br0">13850.000000 37600.000000 552,'121.000000'53.000000'158,"-5.000000"6.000000"-36 ,-7.000000 7.000000-37,-5.000000 6.000000-37,2.000000 7.000000-25,13.000000 10.000000-11,12.000000 10.000000-14,13.000000 9.000000-12,4.000000 4.000000-5,-3.000000 1.000000 5,-3.000000-1.000000 3,-2.000000 1.000000 3,-14.000000-12.000000-9,-21.000000-21.000000-24,-22.000000-22.000000-24,-22.000000-22.000000-24</inkml:trace>
</inkml:ink>
</file>

<file path=ppt/ink/ink2453.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2:45"/>
    </inkml:context>
    <inkml:brush xml:id="br0">
      <inkml:brushProperty name="width" value="0.0475497096776962" units="cm"/>
      <inkml:brushProperty name="height" value="0.0475497096776962" units="cm"/>
      <inkml:brushProperty name="color" value="#00BFF3"/>
      <inkml:brushProperty name="ignorePressure" value="0"/>
    </inkml:brush>
  </inkml:definitions>
  <inkml:trace contextRef="#ctx0" brushRef="#br0">16350.000000 36750.000000 462,'-24.000000'-24.000000'8,"4.000000"4.000000"17 ,3.000000 3.000000 17,3.000000 3.000000 15,3.000000 15.000000 10,3.000000 29.000000 0,3.000000 28.000000 1,4.000000 28.000000 1,1.000000 10.000000-9,0.000000-5.000000-17,0.000000-7.000000-18,0.000000-5.000000-19,0.000000-4.000000-13,0.000000 0.000000-12,0.000000 0.000000-11,0.000000 0.000000-11,0.000000-4.000000-8,0.000000-5.000000-4,0.000000-7.000000-5,0.000000-5.000000-3</inkml:trace>
</inkml:ink>
</file>

<file path=ppt/ink/ink245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2:45"/>
    </inkml:context>
    <inkml:brush xml:id="br0">
      <inkml:brushProperty name="width" value="0.0579169318079948" units="cm"/>
      <inkml:brushProperty name="height" value="0.0579169318079948" units="cm"/>
      <inkml:brushProperty name="color" value="#00BFF3"/>
      <inkml:brushProperty name="ignorePressure" value="0"/>
    </inkml:brush>
  </inkml:definitions>
  <inkml:trace contextRef="#ctx0" brushRef="#br0">16400.000000 36850.000000 379,'7.000000'-47.000000'8,"17.000000"6.000000"17 ,15.000000 7.000000 16,16.000000 6.000000 16,10.000000 4.000000 3,7.000000 4.000000-10,6.000000 3.000000-10,7.000000 3.000000-11,0.000000 3.000000-5,-2.000000 3.000000-3,-3.000000 3.000000-1,-3.000000 4.000000-3,-6.000000 4.000000-2,-5.000000 6.000000-2,-7.000000 7.000000-2,-5.000000 6.000000-2,-12.000000 12.000000-1,-16.000000 19.000000-1,-15.000000 19.000000 0,-15.000000 19.000000-2,-14.000000 4.000000 0,-8.000000-9.000000-2,-10.000000-10.000000 0,-9.000000-8.000000-2,-9.000000-4.000000-1,-5.000000 3.000000 1,-7.000000 3.000000 0,-5.000000 4.000000 0,-4.000000-4.000000-1,0.000000-9.000000-3,0.000000-10.000000-4,0.000000-8.000000-2,0.000000-6.000000-1,0.000000 1.000000 2,0.000000-1.000000 2,0.000000 1.000000 3,4.000000-4.000000 2,10.000000-6.000000 5,10.000000-6.000000 5,9.000000-6.000000 4,17.000000-9.000000 5,25.000000-8.000000 6,25.000000-10.000000 6,25.000000-9.000000 5,20.000000-10.000000-3,16.000000-9.000000-15,15.000000-10.000000-14,17.000000-8.000000-13,5.000000 0.000000-7,-3.000000 14.000000 1,-3.000000 11.000000 1,-2.000000 14.000000 1</inkml:trace>
</inkml:ink>
</file>

<file path=ppt/ink/ink2455.xml><?xml version="1.0" encoding="utf-8"?>
<inkml:ink xmlns:inkml="http://www.w3.org/2003/InkML">
  <annotation type="ScanImages2ExtractSignatures">1</annotation>
  <annotation type="ScanImagesWidth">-1570699048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3:20"/>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88850.000000 39450.000000 999,'-160.000000'-72.000000'-86,"32.000000"6.000000"22 ,31.000000 7.000000 22,32.000000 6.000000 21,18.000000 4.000000 12,6.000000 4.000000 3,7.000000 3.000000 1,6.000000 3.000000 2,4.000000-1.000000 1,4.000000-2.000000 1,3.000000-3.000000 0,3.000000-3.000000 0,-1.000000 2.000000 1,-2.000000 10.000000 0,-3.000000 10.000000-1,-3.000000 9.000000 1</inkml:trace>
</inkml:ink>
</file>

<file path=ppt/ink/ink2456.xml><?xml version="1.0" encoding="utf-8"?>
<inkml:ink xmlns:inkml="http://www.w3.org/2003/InkML">
  <annotation type="ScanImages2ExtractSignatures">1</annotation>
  <annotation type="ScanImagesWidth">702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3:20"/>
    </inkml:context>
    <inkml:brush xml:id="br0">
      <inkml:brushProperty name="width" value="0.0330592915415764" units="cm"/>
      <inkml:brushProperty name="height" value="0.0330592915415764" units="cm"/>
      <inkml:brushProperty name="color" value="#00BFF3"/>
      <inkml:brushProperty name="ignorePressure" value="0"/>
    </inkml:brush>
  </inkml:definitions>
  <inkml:trace contextRef="#ctx0" brushRef="#br0">87600.000000 38500.000000 665,'70.000000'-24.000000'21,"-9.000000"4.000000"-1 ,-10.000000 3.000000-4,-8.000000 3.000000-1,-4.000000 3.000000-2,3.000000 3.000000-1,3.000000 3.000000 0,4.000000 4.000000 0,4.000000 1.000000-2,6.000000 0.000000 0,7.000000 0.000000-2,6.000000 0.000000 0,3.000000 1.000000-1,0.000000 4.000000 0,0.000000 3.000000 0,0.000000 3.000000 0,3.000000-1.000000-1,6.000000-2.000000-1,7.000000-3.000000-2,6.000000-3.000000 0,4.000000-1.000000-2,4.000000 4.000000 0,3.000000 3.000000 0,3.000000 3.000000-1,4.000000-2.000000 1,7.000000-6.000000-1,6.000000-6.000000 1,7.000000-6.000000 1,7.000000-6.000000 0,9.000000-2.000000 0,10.000000-3.000000 0,10.000000-3.000000 0,2.000000-2.000000 1,-3.000000 0.000000 0,-3.000000 0.000000 1,-2.000000 0.000000 1,-5.000000 1.000000-1,-2.000000 4.000000 0,-3.000000 3.000000 0,-3.000000 3.000000-1,-6.000000 3.000000 0,-5.000000 3.000000-1,-7.000000 3.000000-1,-5.000000 4.000000 0,-6.000000 1.000000 0,-3.000000 0.000000 0,-3.000000 0.000000 0,-2.000000 0.000000 0,-3.000000 1.000000 0,1.000000 4.000000 0,-1.000000 3.000000 0,1.000000 3.000000 0,-3.000000-1.000000-1,-2.000000-2.000000 1,-3.000000-3.000000-1,-3.000000-3.000000 0,-4.000000-1.000000 1,-3.000000 4.000000 0,-3.000000 3.000000 2,-2.000000 3.000000-1,-1.000000-1.000000 2,3.000000-2.000000-2,3.000000-3.000000 1,4.000000-3.000000-1,2.000000-1.000000 1,4.000000 4.000000 1,3.000000 3.000000 1,3.000000 3.000000 2,-1.000000 1.000000 0,-2.000000 1.000000-1,-3.000000-1.000000-2,-3.000000 1.000000-1,-1.000000-3.000000-1,4.000000-2.000000 0,3.000000-3.000000 1,3.000000-3.000000 0,3.000000-2.000000 0,3.000000 0.000000-2,3.000000 0.000000 0,4.000000 0.000000-3,2.000000 0.000000 0,4.000000 0.000000 1,3.000000 0.000000-1,3.000000 0.000000 1,-1.000000-2.000000 0,-2.000000-3.000000 0,-3.000000-3.000000 0,-3.000000-2.000000 1,-2.000000-1.000000 0,0.000000 3.000000-1,0.000000 3.000000 1,0.000000 4.000000 0,-4.000000 1.000000 0,-5.000000 0.000000 0,-7.000000 0.000000 0,-5.000000 0.000000 0,-6.000000 1.000000-1,-3.000000 4.000000 1,-3.000000 3.000000-2,-2.000000 3.000000 0,-1.000000 3.000000-1,3.000000 3.000000 0,3.000000 3.000000 0,4.000000 4.000000 0,-3.000000-1.000000 0,-5.000000-3.000000 1,-7.000000-3.000000-1,-5.000000-2.000000 0,-4.000000-3.000000 0,0.000000 1.000000-1,0.000000-1.000000-3,0.000000 1.000000-1,1.000000-3.000000 0,4.000000-2.000000-1,3.000000-3.000000 0,3.000000-3.000000-1,-1.000000-2.000000-2,-2.000000 0.000000-4,-3.000000 0.000000-5,-3.000000 0.000000-4,-2.000000 0.000000-4,0.000000 0.000000-1,0.000000 0.000000-3,0.000000 0.000000-1,-7.000000-4.000000 0,-11.000000-5.000000 2,-14.000000-7.000000 3,-11.000000-5.000000 2</inkml:trace>
</inkml:ink>
</file>

<file path=ppt/ink/ink245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4:35"/>
    </inkml:context>
    <inkml:brush xml:id="br0">
      <inkml:brushProperty name="width" value="0.0551346950232983" units="cm"/>
      <inkml:brushProperty name="height" value="0.0551346950232983" units="cm"/>
      <inkml:brushProperty name="color" value="#00BFF3"/>
      <inkml:brushProperty name="ignorePressure" value="0"/>
    </inkml:brush>
  </inkml:definitions>
  <inkml:trace contextRef="#ctx0" brushRef="#br0">12000.000000 32750.000000 399,'-33.000000'0.000000'13,"34.000000"0.000000"27 ,35.000000 0.000000 27,35.000000 0.000000 27,14.000000 0.000000 3,-2.000000 0.000000-18,-3.000000 0.000000-21,-3.000000 0.000000-18,-2.000000 0.000000-13,0.000000 0.000000-6,0.000000 0.000000-4,0.000000 0.000000-7,1.000000 3.000000-2,4.000000 6.000000-1,3.000000 7.000000 0,3.000000 6.000000-1,-1.000000-1.000000-1,-2.000000-5.000000-2,-3.000000-7.000000-2,-3.000000-5.000000-1,-2.000000-6.000000-2,0.000000-3.000000-1,0.000000-3.000000-2,0.000000-2.000000-1,-4.000000-3.000000 0,-5.000000 1.000000 1,-7.000000-1.000000 0,-5.000000 1.000000 1,-4.000000-1.000000 1,0.000000 1.000000-1,0.000000-1.000000-1,0.000000 1.000000 0,-2.000000 4.000000-8,-3.000000 9.000000-16,-3.000000 10.000000-17,-2.000000 10.000000-17,-1.000000 2.000000 3,3.000000-3.000000 21,3.000000-3.000000 22,4.000000-2.000000 21,-1.000000-6.000000 10,-3.000000-6.000000-1,-3.000000-6.000000-1,-2.000000-6.000000-1,-1.000000-2.000000-2,3.000000 3.000000-2,3.000000 3.000000-3,4.000000 4.000000-3,-1.000000-1.000000-2,-3.000000-3.000000-3,-3.000000-3.000000-2,-2.000000-2.000000-2</inkml:trace>
</inkml:ink>
</file>

<file path=ppt/ink/ink245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4:39"/>
    </inkml:context>
    <inkml:brush xml:id="br0">
      <inkml:brushProperty name="width" value="0.0421182252466679" units="cm"/>
      <inkml:brushProperty name="height" value="0.0421182252466679" units="cm"/>
      <inkml:brushProperty name="color" value="#00BFF3"/>
      <inkml:brushProperty name="ignorePressure" value="0"/>
    </inkml:brush>
  </inkml:definitions>
  <inkml:trace contextRef="#ctx0" brushRef="#br0">66000.000000 3400.000000 522,'-68.000000'-2.000000'-1,"17.000000"-3.000000"9 ,15.000000-3.000000 9,16.000000-2.000000 9,12.000000-1.000000 7,9.000000 3.000000 3,10.000000 3.000000 4,10.000000 4.000000 3,5.000000 2.000000 0,4.000000 4.000000-6,3.000000 3.000000-6,3.000000 3.000000-5,7.000000-1.000000-4,14.000000-2.000000 0,11.000000-3.000000-1,14.000000-3.000000-1,2.000000-2.000000-2,-6.000000 0.000000-4,-6.000000 0.000000-3,-6.000000 0.000000-4,-4.000000 0.000000-3,1.000000 0.000000-5,-1.000000 0.000000-4,1.000000 0.000000-5,-3.000000 0.000000-3,-2.000000 0.000000-5,-3.000000 0.000000-3,-3.000000 0.000000-5,-7.000000 6.000000-6,-9.000000 13.000000-8,-10.000000 12.000000-10,-8.000000 13.000000-9,-15.000000 4.000000-1,-19.000000-3.000000 7,-18.000000-3.000000 5,-19.000000-2.000000 6,-5.000000-6.000000 8,9.000000-6.000000 6,10.000000-6.000000 7,10.000000-6.000000 7,4.000000-4.000000 5,0.000000 1.000000 2,0.000000-1.000000 2,0.000000 1.000000 2</inkml:trace>
</inkml:ink>
</file>

<file path=ppt/ink/ink245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4:39"/>
    </inkml:context>
    <inkml:brush xml:id="br0">
      <inkml:brushProperty name="width" value="0.0456913039088249" units="cm"/>
      <inkml:brushProperty name="height" value="0.0456913039088249" units="cm"/>
      <inkml:brushProperty name="color" value="#00BFF3"/>
      <inkml:brushProperty name="ignorePressure" value="0"/>
    </inkml:brush>
  </inkml:definitions>
  <inkml:trace contextRef="#ctx0" brushRef="#br0">66300.000000 3950.000000 481,'-136.000000'0.000000'-4,"28.000000"0.000000"3 ,28.000000 0.000000 3,29.000000 0.000000 3,15.000000 1.000000 4,3.000000 4.000000 3,3.000000 3.000000 4,4.000000 3.000000 4,1.000000 3.000000 4,0.000000 3.000000 6,0.000000 3.000000 6,0.000000 4.000000 5,0.000000 4.000000 2,0.000000 6.000000-5,0.000000 7.000000-3,0.000000 6.000000-3,1.000000 4.000000-4,4.000000 4.000000-3,3.000000 3.000000-3,3.000000 3.000000-3,1.000000 1.000000-2,1.000000 1.000000-2,-1.000000-1.000000-1,1.000000 1.000000-3,-3.000000 8.000000-1,-2.000000 20.000000-2,-3.000000 18.000000-2,-3.000000 20.000000-2,-1.000000 8.000000-2,4.000000 1.000000-4,3.000000-1.000000-4,3.000000 1.000000-2,3.000000 2.000000-3,3.000000 7.000000 0,3.000000 6.000000-3,4.000000 7.000000 0,-1.000000-4.000000-4,-3.000000-12.000000-5,-3.000000-13.000000-6,-2.000000-12.000000-6,-1.000000-12.000000-2,3.000000-8.000000-1,3.000000-10.000000 0,4.000000-9.000000 0,1.000000-10.000000 0,0.000000-9.000000 0,0.000000-10.000000-1,0.000000-8.000000 1</inkml:trace>
</inkml:ink>
</file>

<file path=ppt/ink/ink2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4:18"/>
    </inkml:context>
    <inkml:brush xml:id="br0">
      <inkml:brushProperty name="width" value="0.0327448323369026" units="cm"/>
      <inkml:brushProperty name="height" value="0.0327448323369026" units="cm"/>
      <inkml:brushProperty name="color" value="#00BFF3"/>
      <inkml:brushProperty name="ignorePressure" value="0"/>
    </inkml:brush>
  </inkml:definitions>
  <inkml:trace contextRef="#ctx0" brushRef="#br0">73600.000000 57500.000000 671,'-2.000000'-68.000000'3,"-3.000000"17.000000"5 ,-3.000000 15.000000 5,-2.000000 16.000000 5,-6.000000 12.000000 5,-6.000000 9.000000 4,-6.000000 10.000000 6,-6.000000 10.000000 4,-4.000000 13.000000 1,1.000000 19.000000-4,-1.000000 19.000000-4,1.000000 19.000000-4,-4.000000 10.000000-6,-6.000000 4.000000-7,-6.000000 3.000000-8,-6.000000 3.000000-6,-4.000000-2.000000-4,1.000000-6.000000 3,-1.000000-6.000000 1,1.000000-6.000000 2,1.000000-10.000000-5,3.000000-12.000000-13,3.000000-13.000000-14,4.000000-12.000000-13,4.000000-12.000000-7,6.000000-8.000000-2,7.000000-10.000000-2,6.000000-9.000000-1</inkml:trace>
</inkml:ink>
</file>

<file path=ppt/ink/ink24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4:39"/>
    </inkml:context>
    <inkml:brush xml:id="br0">
      <inkml:brushProperty name="width" value="0.0348516404628754" units="cm"/>
      <inkml:brushProperty name="height" value="0.0348516404628754" units="cm"/>
      <inkml:brushProperty name="color" value="#00BFF3"/>
      <inkml:brushProperty name="ignorePressure" value="0"/>
    </inkml:brush>
  </inkml:definitions>
  <inkml:trace contextRef="#ctx0" brushRef="#br0">65150.000000 5650.000000 631,'3.000000'-68.000000'15,"6.000000"17.000000"8 ,7.000000 15.000000 9,6.000000 16.000000 7,9.000000 4.000000 3,13.000000-6.000000-4,12.000000-6.000000-3,13.000000-6.000000-4,7.000000-1.000000-4,4.000000 7.000000-2,3.000000 6.000000-4,3.000000 7.000000-3,7.000000 0.000000-4,14.000000-2.000000-7,11.000000-3.000000-6,14.000000-3.000000-5,-4.000000 2.000000-8,-19.000000 10.000000-9,-18.000000 10.000000-8,-19.000000 9.000000-8</inkml:trace>
</inkml:ink>
</file>

<file path=ppt/ink/ink2461.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4:40"/>
    </inkml:context>
    <inkml:brush xml:id="br0">
      <inkml:brushProperty name="width" value="0.0316361486911774" units="cm"/>
      <inkml:brushProperty name="height" value="0.0316361486911774" units="cm"/>
      <inkml:brushProperty name="color" value="#00BFF3"/>
      <inkml:brushProperty name="ignorePressure" value="0"/>
    </inkml:brush>
  </inkml:definitions>
  <inkml:trace contextRef="#ctx0" brushRef="#br0">67800.000000 5500.000000 695,'68.000000'6.000000'159,"-11.000000"13.000000"-57 ,-14.000000 12.000000-58,-11.000000 13.000000-59,-11.000000 6.000000-30,-5.000000 0.000000-4,-7.000000 0.000000-4,-5.000000 0.000000-4,-6.000000-4.000000 3,-3.000000-5.000000 7,-3.000000-7.000000 7,-2.000000-5.000000 9</inkml:trace>
</inkml:ink>
</file>

<file path=ppt/ink/ink24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4:40"/>
    </inkml:context>
    <inkml:brush xml:id="br0">
      <inkml:brushProperty name="width" value="0.0336767770349979" units="cm"/>
      <inkml:brushProperty name="height" value="0.0336767770349979" units="cm"/>
      <inkml:brushProperty name="color" value="#00BFF3"/>
      <inkml:brushProperty name="ignorePressure" value="0"/>
    </inkml:brush>
  </inkml:definitions>
  <inkml:trace contextRef="#ctx0" brushRef="#br0">67550.000000 6450.000000 653,'-63.000000'1.000000'68,"26.000000"4.000000"-5 ,24.000000 3.000000-4,26.000000 3.000000-5,12.000000 3.000000-9,0.000000 3.000000-13,0.000000 3.000000-13,0.000000 4.000000-12,0.000000-1.000000-9,0.000000-3.000000-3,0.000000-3.000000-4,0.000000-2.000000-4,-2.000000-1.000000-5,-3.000000 3.000000-7,-3.000000 3.000000-7,-2.000000 4.000000-8</inkml:trace>
</inkml:ink>
</file>

<file path=ppt/ink/ink24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4:43"/>
    </inkml:context>
    <inkml:brush xml:id="br0">
      <inkml:brushProperty name="width" value="0.0430725999176502" units="cm"/>
      <inkml:brushProperty name="height" value="0.0430725999176502" units="cm"/>
      <inkml:brushProperty name="color" value="#00BFF3"/>
      <inkml:brushProperty name="ignorePressure" value="0"/>
    </inkml:brush>
  </inkml:definitions>
  <inkml:trace contextRef="#ctx0" brushRef="#br0">73600.000000 4150.000000 510,'21.000000'-91.000000'39,"-5.000000"19.000000"-7 ,-7.000000 19.000000-7,-5.000000 19.000000-6,-4.000000 9.000000-4,0.000000 0.000000-3,0.000000 0.000000-2,0.000000 0.000000-3,0.000000-2.000000-1,0.000000-3.000000 0,0.000000-3.000000-1,0.000000-2.000000 0,0.000000-5.000000 0,0.000000-2.000000 1,0.000000-3.000000 1,0.000000-3.000000 0,-4.000000 1.000000 0,-5.000000 6.000000 0,-7.000000 7.000000 0,-5.000000 6.000000 0,-6.000000 3.000000 0,-3.000000 0.000000 1,-3.000000 0.000000 1,-2.000000 0.000000 1,-5.000000 3.000000 0,-2.000000 6.000000 0,-3.000000 7.000000-1,-3.000000 6.000000 0,-4.000000 6.000000 1,-3.000000 6.000000-1,-3.000000 7.000000 0,-2.000000 6.000000 1,-6.000000 7.000000 0,-6.000000 10.000000-1,-6.000000 10.000000 1,-6.000000 9.000000-1,-2.000000 7.000000-1,3.000000 7.000000-1,3.000000 6.000000-1,4.000000 7.000000-1,1.000000 2.000000-1,0.000000 1.000000 1,0.000000-1.000000 0,0.000000 1.000000 1,1.000000-1.000000 0,4.000000 1.000000 0,3.000000-1.000000-2,3.000000 1.000000 0,1.000000-1.000000 0,1.000000 1.000000 0,-1.000000-1.000000 1,1.000000 1.000000 0,4.000000-4.000000 0,9.000000-6.000000-2,10.000000-6.000000 0,10.000000-6.000000-1,7.000000-2.000000-1,6.000000 3.000000 0,7.000000 3.000000 0,6.000000 4.000000 1,3.000000-1.000000-1,0.000000-3.000000 0,0.000000-3.000000-1,0.000000-2.000000 0,4.000000-5.000000 0,10.000000-2.000000 0,10.000000-3.000000 1,9.000000-3.000000 1,9.000000-6.000000-2,9.000000-5.000000 0,10.000000-7.000000-3,10.000000-5.000000-1,5.000000-8.000000-2,4.000000-5.000000-4,3.000000-7.000000-1,3.000000-5.000000-4,3.000000-6.000000-1,3.000000-3.000000-1,3.000000-3.000000-2,4.000000-2.000000-1,2.000000-6.000000-3,4.000000-6.000000-5,3.000000-6.000000-6,3.000000-6.000000-5,-5.000000-2.000000 1,-12.000000 3.000000 6,-13.000000 3.000000 5,-12.000000 4.000000 6,-12.000000 2.000000 1,-8.000000 4.000000-8,-10.000000 3.000000-5,-9.000000 3.000000-7</inkml:trace>
</inkml:ink>
</file>

<file path=ppt/ink/ink24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4:44"/>
    </inkml:context>
    <inkml:brush xml:id="br0">
      <inkml:brushProperty name="width" value="0.038882702589035" units="cm"/>
      <inkml:brushProperty name="height" value="0.038882702589035" units="cm"/>
      <inkml:brushProperty name="color" value="#00BFF3"/>
      <inkml:brushProperty name="ignorePressure" value="0"/>
    </inkml:brush>
  </inkml:definitions>
  <inkml:trace contextRef="#ctx0" brushRef="#br0">73850.000000 5100.000000 565,'-25.000000'118.000000'144,"0.000000"-11.000000"-34 ,0.000000-14.000000-34,0.000000-11.000000-34,0.000000-7.000000-19,0.000000 0.000000-6,0.000000 0.000000-5,0.000000 0.000000-4,1.000000 0.000000-6,4.000000 0.000000-3,3.000000 0.000000-5,3.000000 0.000000-4,3.000000-4.000000-5,3.000000-5.000000-4,3.000000-7.000000-5,4.000000-5.000000-4,2.000000-8.000000-9,4.000000-5.000000-13,3.000000-7.000000-12,3.000000-5.000000-13</inkml:trace>
</inkml:ink>
</file>

<file path=ppt/ink/ink246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4:45"/>
    </inkml:context>
    <inkml:brush xml:id="br0">
      <inkml:brushProperty name="width" value="0.0375193692743778" units="cm"/>
      <inkml:brushProperty name="height" value="0.0375193692743778" units="cm"/>
      <inkml:brushProperty name="color" value="#00BFF3"/>
      <inkml:brushProperty name="ignorePressure" value="0"/>
    </inkml:brush>
  </inkml:definitions>
  <inkml:trace contextRef="#ctx0" brushRef="#br0">74650.000000 5050.000000 586,'25.000000'-22.000000'33,"0.000000"6.000000"2 ,0.000000 7.000000 2,0.000000 6.000000 3,0.000000 3.000000-2,0.000000 0.000000-5,0.000000 0.000000-3,0.000000 0.000000-5,0.000000 3.000000-3,0.000000 6.000000-2,0.000000 7.000000-3,0.000000 6.000000-2,-2.000000 4.000000-3,-3.000000 4.000000-1,-3.000000 3.000000-2,-2.000000 3.000000-2,-5.000000 1.000000-1,-2.000000 1.000000 0,-3.000000-1.000000 0,-3.000000 1.000000 0,-6.000000 2.000000-2,-5.000000 7.000000-3,-7.000000 6.000000-3,-5.000000 7.000000-3,-9.000000 4.000000-4,-9.000000 3.000000-2,-10.000000 3.000000-4,-8.000000 4.000000-2,-4.000000-1.000000-1,3.000000-3.000000 1,3.000000-3.000000 2,4.000000-2.000000 1,1.000000-6.000000 1,0.000000-6.000000 1,0.000000-6.000000 1,0.000000-6.000000 1,-2.000000-4.000000 1,-3.000000 1.000000 2,-3.000000-1.000000 1,-2.000000 1.000000 2,16.000000-10.000000 4,38.000000-19.000000 8,37.000000-18.000000 7,38.000000-19.000000 7,21.000000-8.000000 2,7.000000 3.000000-3,6.000000 3.000000-4,7.000000 4.000000-4,-1.000000 2.000000-4,-6.000000 4.000000-8,-6.000000 3.000000-5,-6.000000 3.000000-8,-7.000000 3.000000-2,-6.000000 3.000000 2,-6.000000 3.000000 1,-6.000000 4.000000 1,-7.000000 2.000000-8,-6.000000 4.000000-18,-6.000000 3.000000-18,-6.000000 3.000000-19</inkml:trace>
</inkml:ink>
</file>

<file path=ppt/ink/ink246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4:48"/>
    </inkml:context>
    <inkml:brush xml:id="br0">
      <inkml:brushProperty name="width" value="0.0397469364106655" units="cm"/>
      <inkml:brushProperty name="height" value="0.0397469364106655" units="cm"/>
      <inkml:brushProperty name="color" value="#00BFF3"/>
      <inkml:brushProperty name="ignorePressure" value="0"/>
    </inkml:brush>
  </inkml:definitions>
  <inkml:trace contextRef="#ctx0" brushRef="#br0">76200.000000 3600.000000 553,'-22.000000'-38.000000'55,"6.000000"26.000000"-1 ,7.000000 24.000000-2,6.000000 26.000000-1,1.000000 13.000000-4,-3.000000 4.000000-8,-3.000000 3.000000-8,-2.000000 3.000000-7,-3.000000 1.000000-6,1.000000 1.000000-2,-1.000000-1.000000-3,1.000000 1.000000-3,-3.000000 2.000000-1,-2.000000 7.000000-1,-3.000000 6.000000-1,-3.000000 7.000000-1,-2.000000 2.000000-1,0.000000 1.000000-4,0.000000-1.000000-2,0.000000 1.000000-4,1.000000 1.000000-3,4.000000 3.000000-4,3.000000 3.000000-4,3.000000 4.000000-3,1.000000 1.000000-4,1.000000 0.000000-4,-1.000000 0.000000-2,1.000000 0.000000-4,-1.000000-4.000000-1,1.000000-5.000000 0,-1.000000-7.000000 2,1.000000-5.000000 0,1.000000-9.000000 1,3.000000-9.000000-1,3.000000-10.000000 0,4.000000-8.000000 0</inkml:trace>
</inkml:ink>
</file>

<file path=ppt/ink/ink24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4:48"/>
    </inkml:context>
    <inkml:brush xml:id="br0">
      <inkml:brushProperty name="width" value="0.0332545191049576" units="cm"/>
      <inkml:brushProperty name="height" value="0.0332545191049576" units="cm"/>
      <inkml:brushProperty name="color" value="#00BFF3"/>
      <inkml:brushProperty name="ignorePressure" value="0"/>
    </inkml:brush>
  </inkml:definitions>
  <inkml:trace contextRef="#ctx0" brushRef="#br0">75900.000000 5000.000000 661,'25.000000'-24.000000'78,"0.000000"4.000000"-15 ,0.000000 3.000000-16,0.000000 3.000000-14,3.000000 1.000000-10,6.000000 1.000000-3,7.000000-1.000000-4,6.000000 1.000000-2,3.000000 1.000000-4,0.000000 3.000000-2,0.000000 3.000000-2,0.000000 4.000000-3,0.000000 1.000000-1,0.000000 0.000000 2,0.000000 0.000000 1,0.000000 0.000000 1,0.000000 0.000000-10,0.000000 0.000000-22,0.000000 0.000000-21,0.000000 0.000000-23</inkml:trace>
</inkml:ink>
</file>

<file path=ppt/ink/ink246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4:49"/>
    </inkml:context>
    <inkml:brush xml:id="br0">
      <inkml:brushProperty name="width" value="0.0466548427939415" units="cm"/>
      <inkml:brushProperty name="height" value="0.0466548427939415" units="cm"/>
      <inkml:brushProperty name="color" value="#00BFF3"/>
      <inkml:brushProperty name="ignorePressure" value="0"/>
    </inkml:brush>
  </inkml:definitions>
  <inkml:trace contextRef="#ctx0" brushRef="#br0">77300.000000 3400.000000 471,'21.000000'-179.000000'2,"-5.000000"45.000000"5 ,-7.000000 43.000000 4,-5.000000 45.000000 4,-1.000000 21.000000 5,6.000000 0.000000 4,7.000000 0.000000 3,6.000000 0.000000 5,1.000000 7.000000 2,-3.000000 17.000000 0,-3.000000 15.000000 0,-2.000000 16.000000 1,-5.000000 12.000000-3,-2.000000 9.000000-4,-3.000000 10.000000-5,-3.000000 10.000000-4,-6.000000 8.000000-2,-5.000000 10.000000 1,-7.000000 10.000000 1,-5.000000 9.000000 0,-3.000000 4.000000-1,4.000000 1.000000-4,3.000000-1.000000-3,3.000000 1.000000-2,1.000000 1.000000-3,1.000000 3.000000 0,-1.000000 3.000000-1,1.000000 4.000000 0,-3.000000 2.000000-1,-2.000000 4.000000-3,-3.000000 3.000000-3,-3.000000 3.000000-3,-2.000000 3.000000-2,0.000000 3.000000-2,0.000000 3.000000-3,0.000000 4.000000-2,-2.000000 11.000000-10,-3.000000 23.000000-16,-3.000000 22.000000-16,-2.000000 22.000000-17,0.000000-2.000000-3,7.000000-25.000000 11,6.000000-25.000000 11,7.000000-25.000000 12,2.000000-27.000000 7,1.000000-28.000000 7,-1.000000-28.000000 6,1.000000-27.000000 6,-1.000000-15.000000 4,1.000000 0.000000 1,-1.000000 0.000000 1,1.000000 0.000000 2</inkml:trace>
</inkml:ink>
</file>

<file path=ppt/ink/ink24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4:49"/>
    </inkml:context>
    <inkml:brush xml:id="br0">
      <inkml:brushProperty name="width" value="0.0400602109730244" units="cm"/>
      <inkml:brushProperty name="height" value="0.0400602109730244" units="cm"/>
      <inkml:brushProperty name="color" value="#00BFF3"/>
      <inkml:brushProperty name="ignorePressure" value="0"/>
    </inkml:brush>
  </inkml:definitions>
  <inkml:trace contextRef="#ctx0" brushRef="#br0">77900.000000 5300.000000 549,'-46.000000'26.000000'121,"10.000000"4.000000"-27 ,10.000000 3.000000-26,9.000000 3.000000-27,4.000000 3.000000-16,1.000000 3.000000-3,-1.000000 3.000000-6,1.000000 4.000000-3,-1.000000 2.000000-2,1.000000 4.000000-1,-1.000000 3.000000 1,1.000000 3.000000-1,-1.000000 1.000000-2,1.000000 1.000000-7,-1.000000-1.000000-7,1.000000 1.000000-6,1.000000-3.000000-11,3.000000-2.000000-16,3.000000-3.000000-17,4.000000-3.000000-15</inkml:trace>
</inkml:ink>
</file>

<file path=ppt/ink/ink2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4:18"/>
    </inkml:context>
    <inkml:brush xml:id="br0">
      <inkml:brushProperty name="width" value="0.0257119610905647" units="cm"/>
      <inkml:brushProperty name="height" value="0.0257119610905647" units="cm"/>
      <inkml:brushProperty name="color" value="#00BFF3"/>
      <inkml:brushProperty name="ignorePressure" value="0"/>
    </inkml:brush>
  </inkml:definitions>
  <inkml:trace contextRef="#ctx0" brushRef="#br0">73200.000000 55600.000000 855,'26.000000'-22.000000'3,"4.000000"6.000000"7 ,3.000000 7.000000 7,3.000000 6.000000 5,4.000000 4.000000 3,7.000000 4.000000-3,6.000000 3.000000-3,7.000000 3.000000-2,-1.000000 4.000000-7,-6.000000 7.000000-12,-6.000000 6.000000-11,-6.000000 7.000000-11,-6.000000 0.000000-9,-2.000000-2.000000-5,-3.000000-3.000000-4,-3.000000-3.000000-6</inkml:trace>
</inkml:ink>
</file>

<file path=ppt/ink/ink24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4:50"/>
    </inkml:context>
    <inkml:brush xml:id="br0">
      <inkml:brushProperty name="width" value="0.0419407524168491" units="cm"/>
      <inkml:brushProperty name="height" value="0.0419407524168491" units="cm"/>
      <inkml:brushProperty name="color" value="#00BFF3"/>
      <inkml:brushProperty name="ignorePressure" value="0"/>
    </inkml:brush>
  </inkml:definitions>
  <inkml:trace contextRef="#ctx0" brushRef="#br0">78550.000000 5350.000000 524,'-2.000000'115.000000'150,"-3.000000"-18.000000"-36 ,-3.000000-19.000000-34,-2.000000-18.000000-36,-3.000000-7.000000-20,1.000000 6.000000-5,-1.000000 7.000000-5,1.000000 6.000000-4,1.000000 1.000000-3,3.000000-3.000000-1,3.000000-3.000000-2,4.000000-2.000000 0,-1.000000-3.000000-9,-3.000000 1.000000-12,-3.000000-1.000000-14,-2.000000 1.000000-14,-1.000000-4.000000-6,3.000000-6.000000-2,3.000000-6.000000-1,4.000000-6.000000 0</inkml:trace>
</inkml:ink>
</file>

<file path=ppt/ink/ink24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4:50"/>
    </inkml:context>
    <inkml:brush xml:id="br0">
      <inkml:brushProperty name="width" value="0.0408469215035439" units="cm"/>
      <inkml:brushProperty name="height" value="0.0408469215035439" units="cm"/>
      <inkml:brushProperty name="color" value="#00BFF3"/>
      <inkml:brushProperty name="ignorePressure" value="0"/>
    </inkml:brush>
  </inkml:definitions>
  <inkml:trace contextRef="#ctx0" brushRef="#br0">80150.000000 4400.000000 538,'-25.000000'-38.000000'13,"0.000000"26.000000"17 ,0.000000 24.000000 17,0.000000 26.000000 16,-2.000000 13.000000 2,-3.000000 4.000000-11,-3.000000 3.000000-11,-2.000000 3.000000-12,-3.000000 1.000000-7,1.000000 1.000000-3,-1.000000-1.000000-3,1.000000 1.000000-3,-3.000000 1.000000-3,-2.000000 3.000000-2,-3.000000 3.000000-2,-3.000000 4.000000-3,-2.000000 4.000000-2,0.000000 6.000000-6,0.000000 7.000000-4,0.000000 6.000000-5,3.000000-1.000000-4,6.000000-5.000000-6,7.000000-7.000000-4,6.000000-5.000000-5,6.000000-9.000000-2,6.000000-9.000000 0,7.000000-10.000000 0,6.000000-8.000000-1</inkml:trace>
</inkml:ink>
</file>

<file path=ppt/ink/ink247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4:51"/>
    </inkml:context>
    <inkml:brush xml:id="br0">
      <inkml:brushProperty name="width" value="0.0460998378694057" units="cm"/>
      <inkml:brushProperty name="height" value="0.0460998378694057" units="cm"/>
      <inkml:brushProperty name="color" value="#00BFF3"/>
      <inkml:brushProperty name="ignorePressure" value="0"/>
    </inkml:brush>
  </inkml:definitions>
  <inkml:trace contextRef="#ctx0" brushRef="#br0">80150.000000 4650.000000 477,'1.000000'-40.000000'50,"4.000000"23.000000"2 ,3.000000 22.000000 1,3.000000 22.000000 1,-1.000000 13.000000-3,-2.000000 7.000000-6,-3.000000 6.000000-6,-3.000000 7.000000-7,-2.000000 4.000000-5,0.000000 3.000000-3,0.000000 3.000000-3,0.000000 4.000000-3,0.000000 2.000000-3,0.000000 4.000000-4,0.000000 3.000000-2,0.000000 3.000000-5,0.000000-2.000000 0,0.000000-6.000000-1,0.000000-6.000000 1,0.000000-6.000000 0,0.000000-6.000000-1,0.000000-2.000000-6,0.000000-3.000000-4,0.000000-3.000000-4,7.000000-13.000000-5,17.000000-22.000000-6,15.000000-22.000000-5,16.000000-21.000000-6,10.000000-21.000000-1,7.000000-19.000000 4,6.000000-18.000000 4,7.000000-19.000000 5,0.000000-10.000000 3,-2.000000 1.000000 2,-3.000000-1.000000 2,-3.000000 1.000000 3,-4.000000 4.000000 1,-3.000000 9.000000-2,-3.000000 10.000000-1,-2.000000 10.000000-1,-8.000000 8.000000-1,-8.000000 10.000000-1,-10.000000 10.000000-1,-9.000000 9.000000 0</inkml:trace>
</inkml:ink>
</file>

<file path=ppt/ink/ink2473.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4:51"/>
    </inkml:context>
    <inkml:brush xml:id="br0">
      <inkml:brushProperty name="width" value="0.0481469929218292" units="cm"/>
      <inkml:brushProperty name="height" value="0.0481469929218292" units="cm"/>
      <inkml:brushProperty name="color" value="#00BFF3"/>
      <inkml:brushProperty name="ignorePressure" value="0"/>
    </inkml:brush>
  </inkml:definitions>
  <inkml:trace contextRef="#ctx0" brushRef="#br0">82150.000000 4450.000000 456,'-44.000000'4.000000'86,"13.000000"10.000000"-16 ,12.000000 10.000000-16,13.000000 9.000000-16,2.000000 4.000000-8,-5.000000 1.000000-3,-7.000000-1.000000-3,-5.000000 1.000000-2,-3.000000 1.000000-2,4.000000 3.000000-1,3.000000 3.000000-1,3.000000 4.000000-1,-1.000000 1.000000 0,-2.000000 0.000000-3,-3.000000 0.000000-1,-3.000000 0.000000-1,-2.000000 1.000000-2,0.000000 4.000000 0,0.000000 3.000000 0,0.000000 3.000000-1,1.000000 3.000000-2,4.000000 3.000000 0,3.000000 3.000000-2,3.000000 4.000000-1,4.000000-1.000000-4,7.000000-3.000000-5,6.000000-3.000000-7,7.000000-2.000000-5,5.000000-11.000000-3,7.000000-15.000000 1,6.000000-15.000000 1,7.000000-16.000000 1,5.000000-12.000000 0,7.000000-5.000000-2,6.000000-7.000000 0,7.000000-5.000000-2,2.000000-9.000000 1,1.000000-9.000000 1,-1.000000-10.000000 1,1.000000-8.000000 2,1.000000-9.000000 1,3.000000-6.000000 1,3.000000-6.000000 2,4.000000-6.000000 2,-3.000000-6.000000 1,-5.000000-2.000000 3,-7.000000-3.000000 1,-5.000000-3.000000 1,-8.000000 1.000000 2,-5.000000 6.000000 0,-7.000000 7.000000-1,-5.000000 6.000000 1,-8.000000 6.000000 1,-5.000000 6.000000 0,-7.000000 7.000000 1,-5.000000 6.000000 1,-9.000000 7.000000 1,-9.000000 10.000000-2,-10.000000 10.000000 0,-8.000000 9.000000-1,-8.000000 6.000000-1,-2.000000 3.000000-1,-3.000000 3.000000-2,-3.000000 4.000000-1,-7.000000 7.000000-3,-9.000000 13.000000-4,-10.000000 12.000000-6,-8.000000 13.000000-4,2.000000 1.000000-3,16.000000-9.000000 3,15.000000-10.000000 1,17.000000-8.000000 1,7.000000-4.000000 1,0.000000 3.000000 0,0.000000 3.000000 0,0.000000 4.000000 0</inkml:trace>
</inkml:ink>
</file>

<file path=ppt/ink/ink2474.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4:52"/>
    </inkml:context>
    <inkml:brush xml:id="br0">
      <inkml:brushProperty name="width" value="0.0488658882677555" units="cm"/>
      <inkml:brushProperty name="height" value="0.0488658882677555" units="cm"/>
      <inkml:brushProperty name="color" value="#00BFF3"/>
      <inkml:brushProperty name="ignorePressure" value="0"/>
    </inkml:brush>
  </inkml:definitions>
  <inkml:trace contextRef="#ctx0" brushRef="#br0">86550.000000 6000.000000 450,'-10.000000'21.000000'61,"32.000000"-5.000000"-11 ,31.000000-7.000000-9,32.000000-5.000000-12,16.000000-4.000000-5,4.000000 0.000000-2,3.000000 0.000000-2,3.000000 0.000000-2,-1.000000 0.000000-3,-2.000000 0.000000-1,-3.000000 0.000000-3,-3.000000 0.000000-3,-6.000000 0.000000-2,-5.000000 0.000000-1,-7.000000 0.000000-2,-5.000000 0.000000-1,-9.000000 0.000000-3,-9.000000 0.000000-1,-10.000000 0.000000-3,-8.000000 0.000000-1,-14.000000-8.000000-4,-15.000000-16.000000-4,-15.000000-15.000000-5,-16.000000-15.000000-4,-7.000000-11.000000 0,4.000000-2.000000 4,3.000000-3.000000 4,3.000000-3.000000 3,1.000000-4.000000 1,1.000000-3.000000-2,-1.000000-3.000000-2,1.000000-2.000000-1,2.000000-6.000000 0,7.000000-6.000000 2,6.000000-6.000000 3,7.000000-6.000000 3,8.000000 1.000000 3,14.000000 9.000000 2,11.000000 10.000000 4,14.000000 10.000000 3,7.000000 7.000000 2,3.000000 6.000000 1,3.000000 7.000000 2,4.000000 6.000000 0,1.000000 4.000000 1,0.000000 4.000000 1,0.000000 3.000000 1,0.000000 3.000000 2,-2.000000 4.000000-1,-3.000000 7.000000 1,-3.000000 6.000000-2,-2.000000 7.000000 0,-5.000000 5.000000 2,-2.000000 7.000000 3,-3.000000 6.000000 4,-3.000000 7.000000 5,-6.000000 7.000000 0,-5.000000 9.000000-1,-7.000000 10.000000-2,-5.000000 10.000000-1,-6.000000 5.000000-1,-3.000000 4.000000-2,-3.000000 3.000000-2,-2.000000 3.000000-1,-5.000000 3.000000-1,-2.000000 3.000000-2,-3.000000 3.000000-1,-3.000000 4.000000-2,-4.000000 1.000000 0,-3.000000 0.000000-2,-3.000000 0.000000-1,-2.000000 0.000000-1,-8.000000 1.000000-1,-8.000000 4.000000-1,-10.000000 3.000000-1,-9.000000 3.000000-1,-4.000000-1.000000 0,4.000000-2.000000-1,3.000000-3.000000-1,3.000000-3.000000-1,4.000000-4.000000 1,7.000000-3.000000 0,6.000000-3.000000 1,7.000000-2.000000 1,10.000000-6.000000-2,16.000000-6.000000-1,15.000000-6.000000-2,17.000000-6.000000-3,13.000000-12.000000-4,13.000000-15.000000-8,12.000000-15.000000-9,13.000000-16.000000-7,6.000000-10.000000-6,0.000000-3.000000-1,0.000000-3.000000-1,0.000000-2.000000-3,-4.000000-1.000000 2,-5.000000 3.000000 3,-7.000000 3.000000 3,-5.000000 4.000000 4,-9.000000-1.000000 1,-9.000000-3.000000-1,-10.000000-3.000000 0,-8.000000-2.000000-2</inkml:trace>
</inkml:ink>
</file>

<file path=ppt/ink/ink2475.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4:53"/>
    </inkml:context>
    <inkml:brush xml:id="br0">
      <inkml:brushProperty name="width" value="0.037422064691782" units="cm"/>
      <inkml:brushProperty name="height" value="0.037422064691782" units="cm"/>
      <inkml:brushProperty name="color" value="#00BFF3"/>
      <inkml:brushProperty name="ignorePressure" value="0"/>
    </inkml:brush>
  </inkml:definitions>
  <inkml:trace contextRef="#ctx0" brushRef="#br0">90600.000000 4750.000000 587,'100.000000'-46.000000'45,"0.000000"10.000000"2 ,0.000000 10.000000 4,0.000000 9.000000 3,0.000000 4.000000-2,0.000000 1.000000-10,0.000000-1.000000-8,0.000000 1.000000-10,-5.000000 1.000000-5,-9.000000 3.000000-3,-10.000000 3.000000-2,-8.000000 4.000000-3,-8.000000 4.000000-8,-2.000000 6.000000-10,-3.000000 7.000000-13,-3.000000 6.000000-11,-10.000000 3.000000-7,-16.000000 0.000000 0,-15.000000 0.000000-1,-15.000000 0.000000-1</inkml:trace>
</inkml:ink>
</file>

<file path=ppt/ink/ink247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4:53"/>
    </inkml:context>
    <inkml:brush xml:id="br0">
      <inkml:brushProperty name="width" value="0.0333117619156837" units="cm"/>
      <inkml:brushProperty name="height" value="0.0333117619156837" units="cm"/>
      <inkml:brushProperty name="color" value="#00BFF3"/>
      <inkml:brushProperty name="ignorePressure" value="0"/>
    </inkml:brush>
  </inkml:definitions>
  <inkml:trace contextRef="#ctx0" brushRef="#br0">90750.000000 5250.000000 660,'-50.000000'1.000000'0,"0.000000"4.000000"0 ,0.000000 3.000000 0,0.000000 3.000000 0,14.000000 1.000000 8,28.000000 1.000000 18,28.000000-1.000000 17,29.000000 1.000000 17,15.000000-3.000000 3,3.000000-2.000000-14,3.000000-3.000000-12,4.000000-3.000000-14,2.000000-2.000000-8,4.000000 0.000000-5,3.000000 0.000000-5,3.000000 0.000000-5,1.000000 1.000000-6,1.000000 4.000000-8,-1.000000 3.000000-9,1.000000 3.000000-8,-1.000000-1.000000-7,1.000000-2.000000-5,-1.000000-3.000000-5,1.000000-3.000000-6,-7.000000-2.000000 1,-12.000000 0.000000 8,-13.000000 0.000000 7,-12.000000 0.000000 9</inkml:trace>
</inkml:ink>
</file>

<file path=ppt/ink/ink2477.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4:53"/>
    </inkml:context>
    <inkml:brush xml:id="br0">
      <inkml:brushProperty name="width" value="0.0454533621668816" units="cm"/>
      <inkml:brushProperty name="height" value="0.0454533621668816" units="cm"/>
      <inkml:brushProperty name="color" value="#00BFF3"/>
      <inkml:brushProperty name="ignorePressure" value="0"/>
    </inkml:brush>
  </inkml:definitions>
  <inkml:trace contextRef="#ctx0" brushRef="#br0">93950.000000 4600.000000 484,'65.000000'-140.000000'-14,"-18.000000"23.000000"11 ,-19.000000 22.000000 11,-18.000000 22.000000 9,-10.000000 10.000000 6,0.000000 1.000000-1,0.000000-1.000000-1,0.000000 1.000000-1,-4.000000 2.000000-1,-5.000000 7.000000 0,-7.000000 6.000000 0,-5.000000 7.000000 0,-4.000000 4.000000-1,0.000000 3.000000 1,0.000000 3.000000 0,0.000000 4.000000-1,-4.000000 2.000000 0,-5.000000 4.000000-1,-7.000000 3.000000-3,-5.000000 3.000000-1,-4.000000 4.000000-1,0.000000 7.000000 0,0.000000 6.000000 0,0.000000 7.000000 0,1.000000 5.000000-1,4.000000 7.000000-1,3.000000 6.000000-1,3.000000 7.000000-3,1.000000 2.000000 0,1.000000 1.000000 0,-1.000000-1.000000-1,1.000000 1.000000 0,2.000000 1.000000 0,7.000000 3.000000-1,6.000000 3.000000 0,7.000000 4.000000 0,4.000000 2.000000 0,3.000000 4.000000 1,3.000000 3.000000 0,4.000000 3.000000 1,5.000000 1.000000 0,10.000000 1.000000 0,10.000000-1.000000 0,9.000000 1.000000-1,6.000000 1.000000 0,3.000000 3.000000 0,3.000000 3.000000-1,4.000000 4.000000-1,-1.000000 4.000000 1,-3.000000 6.000000 0,-3.000000 7.000000 0,-2.000000 6.000000 1,-5.000000 1.000000-1,-2.000000-3.000000-1,-3.000000-3.000000-1,-3.000000-2.000000-1,-6.000000-5.000000-2,-5.000000-2.000000-1,-7.000000-3.000000-1,-5.000000-3.000000-1,-6.000000-2.000000 0,-3.000000 0.000000-1,-3.000000 0.000000 0,-2.000000 0.000000-1,-11.000000-4.000000 0,-15.000000-5.000000 0,-15.000000-7.000000-1,-16.000000-5.000000 0,-10.000000-8.000000 0,-3.000000-5.000000 1,-3.000000-7.000000 0,-2.000000-5.000000 1,-3.000000-8.000000 1,1.000000-5.000000-1,-1.000000-7.000000 0,1.000000-5.000000 1,5.000000-11.000000 0,14.000000-11.000000 1,11.000000-14.000000 1,14.000000-11.000000 1,11.000000-12.000000 2,14.000000-9.000000 0,11.000000-10.000000 0,14.000000-8.000000 2,19.000000-12.000000-1,29.000000-12.000000-3,28.000000-13.000000-3,28.000000-12.000000-1,26.000000-7.000000-6,26.000000 1.000000-6,24.000000-1.000000-7,26.000000 1.000000-6,2.000000 7.000000-5,-18.000000 16.000000-2,-19.000000 15.000000-1,-18.000000 17.000000-3,-23.000000 13.000000 0,-24.000000 13.000000-1,-26.000000 12.000000 1,-24.000000 13.000000-1</inkml:trace>
</inkml:ink>
</file>

<file path=ppt/ink/ink24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4:58"/>
    </inkml:context>
    <inkml:brush xml:id="br0">
      <inkml:brushProperty name="width" value="0.0377224683761597" units="cm"/>
      <inkml:brushProperty name="height" value="0.0377224683761597" units="cm"/>
      <inkml:brushProperty name="color" value="#00BFF3"/>
      <inkml:brushProperty name="ignorePressure" value="0"/>
    </inkml:brush>
  </inkml:definitions>
  <inkml:trace contextRef="#ctx0" brushRef="#br0">72050.000000 9800.000000 583,'-111.000000'3.000000'51,"28.000000"6.000000"-9 ,28.000000 7.000000-10,29.000000 6.000000-9,11.000000 7.000000-5,-2.000000 10.000000-1,-3.000000 10.000000 0,-3.000000 9.000000-1,-4.000000 6.000000 0,-3.000000 3.000000-2,-3.000000 3.000000-2,-2.000000 4.000000-2,-1.000000 5.000000 0,3.000000 10.000000 0,3.000000 10.000000 0,4.000000 9.000000 1,4.000000 1.000000-1,6.000000-6.000000 0,7.000000-6.000000-2,6.000000-6.000000-2,1.000000 1.000000 1,-3.000000 9.000000-1,-3.000000 10.000000 1,-2.000000 10.000000-1,2.000000-3.000000 2,9.000000-11.000000-1,10.000000-14.000000 1,10.000000-11.000000 1,4.000000-9.000000-1,0.000000-3.000000-3,0.000000-3.000000-3,0.000000-2.000000-1,0.000000-3.000000-3,0.000000 1.000000 0,0.000000-1.000000 0,0.000000 1.000000-1,-2.000000-1.000000 0,-3.000000 1.000000 0,-3.000000-1.000000-1,-2.000000 1.000000 0,-8.000000 4.000000-1,-8.000000 9.000000 0,-10.000000 10.000000-2,-9.000000 10.000000-1,-13.000000 5.000000-1,-16.000000 4.000000-3,-15.000000 3.000000-1,-15.000000 3.000000-2,-6.000000-1.000000-2,7.000000-2.000000-4,6.000000-3.000000-4,7.000000-3.000000-3,5.000000-4.000000-2,7.000000-3.000000-3,6.000000-3.000000-1,7.000000-2.000000-2,2.000000-6.000000 0,1.000000-6.000000 4,-1.000000-6.000000 4,1.000000-6.000000 3,2.000000-7.000000 4,7.000000-6.000000 1,6.000000-6.000000 2,7.000000-6.000000 3</inkml:trace>
</inkml:ink>
</file>

<file path=ppt/ink/ink247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4:58"/>
    </inkml:context>
    <inkml:brush xml:id="br0">
      <inkml:brushProperty name="width" value="0.0398492962121964" units="cm"/>
      <inkml:brushProperty name="height" value="0.0398492962121964" units="cm"/>
      <inkml:brushProperty name="color" value="#00BFF3"/>
      <inkml:brushProperty name="ignorePressure" value="0"/>
    </inkml:brush>
  </inkml:definitions>
  <inkml:trace contextRef="#ctx0" brushRef="#br0">70950.000000 14800.000000 552,'0.000000'70.000000'1,"0.000000"-9.000000"3 ,0.000000-10.000000 2,0.000000-8.000000 2,0.000000 0.000000 6,0.000000 14.000000 7,0.000000 11.000000 7,0.000000 14.000000 8,0.000000 8.000000 1,0.000000 7.000000-2,0.000000 6.000000-3,0.000000 7.000000-2,-2.000000 8.000000-4,-3.000000 14.000000-2,-3.000000 11.000000-2,-2.000000 14.000000-3,-3.000000 10.000000-2,1.000000 9.000000-1,-1.000000 10.000000 0,1.000000 10.000000-1,-3.000000-1.000000-2,-2.000000-9.000000-3,-3.000000-10.000000-1,-3.000000-8.000000-3,-1.000000-9.000000-4,4.000000-6.000000-4,3.000000-6.000000-5,3.000000-6.000000-6,3.000000-10.000000-6,3.000000-12.000000-9,3.000000-13.000000-8,4.000000-12.000000-9,1.000000-13.000000-4,0.000000-12.000000 2,0.000000-13.000000 3,0.000000-12.000000 1</inkml:trace>
</inkml:ink>
</file>

<file path=ppt/ink/ink248.xml><?xml version="1.0" encoding="utf-8"?>
<inkml:ink xmlns:inkml="http://www.w3.org/2003/InkML">
  <annotation type="ScanImages2ExtractSignatures">1</annotation>
  <annotation type="ScanImagesWidth">3014707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4:18"/>
    </inkml:context>
    <inkml:brush xml:id="br0">
      <inkml:brushProperty name="width" value="0.0342849008738995" units="cm"/>
      <inkml:brushProperty name="height" value="0.0342849008738995" units="cm"/>
      <inkml:brushProperty name="color" value="#00BFF3"/>
      <inkml:brushProperty name="ignorePressure" value="0"/>
    </inkml:brush>
  </inkml:definitions>
  <inkml:trace contextRef="#ctx0" brushRef="#br0">75450.000000 56200.000000 641,'-46.000000'-47.000000'0,"10.000000"6.000000"0 ,10.000000 7.000000 0,9.000000 6.000000 0,9.000000 3.000000 6,9.000000 0.000000 11,10.000000 0.000000 12,10.000000 0.000000 11,10.000000 1.000000 5,13.000000 4.000000 0,12.000000 3.000000-1,13.000000 3.000000 0,6.000000 3.000000-6,0.000000 3.000000-11,0.000000 3.000000-10,0.000000 4.000000-11,-4.000000 2.000000-8,-5.000000 4.000000-7,-7.000000 3.000000-6,-5.000000 3.000000-8,-11.000000 4.000000-6,-11.000000 7.000000-6,-14.000000 6.000000-7,-11.000000 7.000000-6,-12.000000 4.000000 0,-9.000000 3.000000 4,-10.000000 3.000000 5,-8.000000 4.000000 5,-3.000000-4.000000 3,7.000000-9.000000 5,6.000000-10.000000 4,7.000000-8.000000 4</inkml:trace>
</inkml:ink>
</file>

<file path=ppt/ink/ink2480.xml><?xml version="1.0" encoding="utf-8"?>
<inkml:ink xmlns:inkml="http://www.w3.org/2003/InkML">
  <annotation type="ScanImages2ExtractSignatures">1</annotation>
  <annotation type="ScanImagesWidth">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5:00"/>
    </inkml:context>
    <inkml:brush xml:id="br0">
      <inkml:brushProperty name="width" value="0.0372815802693367" units="cm"/>
      <inkml:brushProperty name="height" value="0.0372815802693367" units="cm"/>
      <inkml:brushProperty name="color" value="#00BFF3"/>
      <inkml:brushProperty name="ignorePressure" value="0"/>
    </inkml:brush>
  </inkml:definitions>
  <inkml:trace contextRef="#ctx0" brushRef="#br0">73750.000000 10750.000000 590,'25.000000'-22.000000'5,"0.000000"6.000000"11 ,0.000000 7.000000 11,0.000000 6.000000 10,3.000000 4.000000 6,6.000000 4.000000-1,7.000000 3.000000 0,6.000000 3.000000-1,1.000000 4.000000-3,-3.000000 7.000000-6,-3.000000 6.000000-7,-2.000000 7.000000-5,-6.000000 5.000000-5,-6.000000 7.000000-3,-6.000000 6.000000-4,-6.000000 7.000000-3,-7.000000 5.000000-4,-6.000000 7.000000-3,-6.000000 6.000000-4,-6.000000 7.000000-4,-12.000000 2.000000-3,-15.000000 1.000000-1,-15.000000-1.000000-2,-16.000000 1.000000 0,-4.000000-7.000000-1,10.000000-12.000000 1,10.000000-13.000000 2,9.000000-12.000000 1,6.000000-7.000000 1,3.000000 1.000000 0,3.000000-1.000000 0,4.000000 1.000000 0,-4.000000-3.000000 1,-9.000000-2.000000 0,-10.000000-3.000000 2,-8.000000-3.000000 0,-3.000000-4.000000 1,7.000000-3.000000-2,6.000000-3.000000 0,7.000000-2.000000-1,10.000000-5.000000 6,16.000000-2.000000 14,15.000000-3.000000 14,17.000000-3.000000 13,11.000000-2.000000 2,10.000000 0.000000-7,10.000000 0.000000-8,9.000000 0.000000-8,6.000000-2.000000-7,3.000000-3.000000-8,3.000000-3.000000-6,4.000000-2.000000-7,-1.000000-1.000000-7,-3.000000 3.000000-3,-3.000000 3.000000-5,-2.000000 4.000000-5,-5.000000-1.000000-2,-2.000000-3.000000-1,-3.000000-3.000000-1,-3.000000-2.000000 0,-6.000000-3.000000 1,-5.000000 1.000000 4,-7.000000-1.000000 5,-5.000000 1.000000 3,-4.000000-1.000000 5,0.000000 1.000000 3,0.000000-1.000000 3,0.000000 1.000000 4</inkml:trace>
</inkml:ink>
</file>

<file path=ppt/ink/ink2481.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5:00"/>
    </inkml:context>
    <inkml:brush xml:id="br0">
      <inkml:brushProperty name="width" value="0.0423638559877872" units="cm"/>
      <inkml:brushProperty name="height" value="0.0423638559877872" units="cm"/>
      <inkml:brushProperty name="color" value="#00BFF3"/>
      <inkml:brushProperty name="ignorePressure" value="0"/>
    </inkml:brush>
  </inkml:definitions>
  <inkml:trace contextRef="#ctx0" brushRef="#br0">76400.000000 9800.000000 519,'18.000000'-43.000000'41,"-11.000000"17.000000"-2 ,-14.000000 15.000000 0,-11.000000 16.000000-2,-9.000000 13.000000-1,-3.000000 14.000000-3,-3.000000 11.000000-1,-2.000000 14.000000-2,-6.000000 7.000000-3,-6.000000 3.000000-3,-6.000000 3.000000-2,-6.000000 4.000000-3,-6.000000 4.000000-3,-2.000000 6.000000-2,-3.000000 7.000000-1,-3.000000 6.000000-3,-1.000000 4.000000-1,4.000000 4.000000 1,3.000000 3.000000 2,3.000000 3.000000 0,4.000000-2.000000-6,7.000000-6.000000-14,6.000000-6.000000-13,7.000000-6.000000-14</inkml:trace>
</inkml:ink>
</file>

<file path=ppt/ink/ink2482.xml><?xml version="1.0" encoding="utf-8"?>
<inkml:ink xmlns:inkml="http://www.w3.org/2003/InkML">
  <annotation type="ScanImages2ExtractSignatures">1</annotation>
  <annotation type="ScanImagesWidth">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5:00"/>
    </inkml:context>
    <inkml:brush xml:id="br0">
      <inkml:brushProperty name="width" value="0.0363083779811859" units="cm"/>
      <inkml:brushProperty name="height" value="0.0363083779811859" units="cm"/>
      <inkml:brushProperty name="color" value="#00BFF3"/>
      <inkml:brushProperty name="ignorePressure" value="0"/>
    </inkml:brush>
  </inkml:definitions>
  <inkml:trace contextRef="#ctx0" brushRef="#br0">76150.000000 10250.000000 605,'75.000000'-22.000000'35,"0.000000"6.000000"7 ,0.000000 7.000000 7,0.000000 6.000000 6,-2.000000 4.000000 0,-3.000000 4.000000-8,-3.000000 3.000000-8,-2.000000 3.000000-8,-5.000000 6.000000-9,-2.000000 9.000000-8,-3.000000 10.000000-8,-3.000000 10.000000-10,-6.000000 0.000000-8,-5.000000-5.000000-7,-7.000000-7.000000-8,-5.000000-5.000000-8,-8.000000-1.000000-6,-5.000000 6.000000-7,-7.000000 7.000000-6,-5.000000 6.000000-6,-6.000000-2.000000 1,-3.000000-9.000000 11,-3.000000-10.000000 10,-2.000000-8.000000 10</inkml:trace>
</inkml:ink>
</file>

<file path=ppt/ink/ink248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5:01"/>
    </inkml:context>
    <inkml:brush xml:id="br0">
      <inkml:brushProperty name="width" value="0.0435178093612194" units="cm"/>
      <inkml:brushProperty name="height" value="0.0435178093612194" units="cm"/>
      <inkml:brushProperty name="color" value="#00BFF3"/>
      <inkml:brushProperty name="ignorePressure" value="0"/>
    </inkml:brush>
  </inkml:definitions>
  <inkml:trace contextRef="#ctx0" brushRef="#br0">76300.000000 10700.000000 505,'-68.000000'6.000000'56,"17.000000"13.000000"1 ,15.000000 12.000000 1,16.000000 13.000000 2,9.000000 13.000000-4,3.000000 17.000000-9,3.000000 15.000000-9,4.000000 16.000000-9,1.000000 12.000000-5,0.000000 9.000000-4,0.000000 10.000000-3,0.000000 10.000000-3,-2.000000 7.000000-3,-3.000000 6.000000-5,-3.000000 7.000000-4,-2.000000 6.000000-5,-5.000000 3.000000-6,-2.000000 0.000000-8,-3.000000 0.000000-9,-3.000000 0.000000-9,1.000000-5.000000-4,6.000000-9.000000-2,7.000000-10.000000 0,6.000000-8.000000-2,3.000000-18.000000 2,0.000000-25.000000 3,0.000000-25.000000 4,0.000000-25.000000 4,0.000000-15.000000 2,0.000000-2.000000-2,0.000000-3.000000-1,0.000000-3.000000-2</inkml:trace>
</inkml:ink>
</file>

<file path=ppt/ink/ink2484.xml><?xml version="1.0" encoding="utf-8"?>
<inkml:ink xmlns:inkml="http://www.w3.org/2003/InkML">
  <annotation type="ScanImages2ExtractSignatures">1</annotation>
  <annotation type="ScanImagesWidth">-756072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5:01"/>
    </inkml:context>
    <inkml:brush xml:id="br0">
      <inkml:brushProperty name="width" value="0.0340079069137573" units="cm"/>
      <inkml:brushProperty name="height" value="0.0340079069137573" units="cm"/>
      <inkml:brushProperty name="color" value="#00BFF3"/>
      <inkml:brushProperty name="ignorePressure" value="0"/>
    </inkml:brush>
  </inkml:definitions>
  <inkml:trace contextRef="#ctx0" brushRef="#br0">77700.000000 10100.000000 646,'46.000000'-46.000000'55,"-5.000000"10.000000"-9 ,-7.000000 10.000000-10,-5.000000 9.000000-8,3.000000 6.000000-5,17.000000 3.000000 0,15.000000 3.000000-1,16.000000 4.000000 0,10.000000-1.000000-1,7.000000-3.000000-1,6.000000-3.000000-1,7.000000-2.000000-2,-1.000000-1.000000-3,-6.000000 3.000000-7,-6.000000 3.000000-7,-6.000000 4.000000-6,-9.000000 1.000000-7,-8.000000 0.000000-6,-10.000000 0.000000-8,-9.000000 0.000000-5,-9.000000 0.000000-6,-5.000000 0.000000-3,-7.000000 0.000000-4,-5.000000 0.000000-3,-11.000000 0.000000 1,-11.000000 0.000000 5,-14.000000 0.000000 6,-11.000000 0.000000 5</inkml:trace>
</inkml:ink>
</file>

<file path=ppt/ink/ink2485.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5:01"/>
    </inkml:context>
    <inkml:brush xml:id="br0">
      <inkml:brushProperty name="width" value="0.0361503884196281" units="cm"/>
      <inkml:brushProperty name="height" value="0.0361503884196281" units="cm"/>
      <inkml:brushProperty name="color" value="#00BFF3"/>
      <inkml:brushProperty name="ignorePressure" value="0"/>
    </inkml:brush>
  </inkml:definitions>
  <inkml:trace contextRef="#ctx0" brushRef="#br0">78500.000000 9500.000000 608,'-47.000000'-46.000000'3,"6.000000"10.000000"6 ,7.000000 10.000000 7,6.000000 9.000000 5,6.000000 12.000000 7,6.000000 16.000000 8,7.000000 15.000000 7,6.000000 17.000000 8,3.000000 10.000000-1,0.000000 6.000000-9,0.000000 7.000000-8,0.000000 6.000000-10,-2.000000 4.000000-6,-3.000000 4.000000-6,-3.000000 3.000000-4,-2.000000 3.000000-4,-3.000000-2.000000-7,1.000000-6.000000-6,-1.000000-6.000000-7,1.000000-6.000000-6,1.000000-6.000000-7,3.000000-2.000000-4,3.000000-3.000000-4,4.000000-3.000000-6</inkml:trace>
</inkml:ink>
</file>

<file path=ppt/ink/ink248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5:01"/>
    </inkml:context>
    <inkml:brush xml:id="br0">
      <inkml:brushProperty name="width" value="0.0369781069457531" units="cm"/>
      <inkml:brushProperty name="height" value="0.0369781069457531" units="cm"/>
      <inkml:brushProperty name="color" value="#00BFF3"/>
      <inkml:brushProperty name="ignorePressure" value="0"/>
    </inkml:brush>
  </inkml:definitions>
  <inkml:trace contextRef="#ctx0" brushRef="#br0">79100.000000 9400.000000 594,'0.000000'-36.000000'91,"0.000000"28.000000"-16 ,0.000000 28.000000-16,0.000000 29.000000-15,-4.000000 15.000000-11,-5.000000 3.000000-5,-7.000000 3.000000-5,-5.000000 4.000000-6,-8.000000 2.000000-4,-5.000000 4.000000-6,-7.000000 3.000000-3,-5.000000 3.000000-5,-8.000000 3.000000-3,-5.000000 3.000000-2,-7.000000 3.000000-1,-5.000000 4.000000-3,-4.000000-1.000000 0,0.000000-3.000000-1,0.000000-3.000000-1,0.000000-2.000000 1,1.000000-6.000000-6,4.000000-6.000000-11,3.000000-6.000000-11,3.000000-6.000000-10,1.000000-9.000000-3,1.000000-8.000000 6,-1.000000-10.000000 8,1.000000-9.000000 6,1.000000-9.000000 5,3.000000-5.000000 5,3.000000-7.000000 6,4.000000-5.000000 4,16.000000-8.000000 14,32.000000-5.000000 25,31.000000-7.000000 23,32.000000-5.000000 24,16.000000-3.000000 6,4.000000 4.000000-14,3.000000 3.000000-14,3.000000 3.000000-14,3.000000 1.000000-10,3.000000 1.000000-7,3.000000-1.000000-6,4.000000 1.000000-7,-3.000000 1.000000-8,-5.000000 3.000000-6,-7.000000 3.000000-7,-5.000000 4.000000-7,-8.000000 1.000000-7,-5.000000 0.000000-6,-7.000000 0.000000-5,-5.000000 0.000000-7,-11.000000 3.000000-3,-11.000000 6.000000-2,-14.000000 7.000000-2,-11.000000 6.000000-2</inkml:trace>
</inkml:ink>
</file>

<file path=ppt/ink/ink248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5:02"/>
    </inkml:context>
    <inkml:brush xml:id="br0">
      <inkml:brushProperty name="width" value="0.0450055226683617" units="cm"/>
      <inkml:brushProperty name="height" value="0.0450055226683617" units="cm"/>
      <inkml:brushProperty name="color" value="#00BFF3"/>
      <inkml:brushProperty name="ignorePressure" value="0"/>
    </inkml:brush>
  </inkml:definitions>
  <inkml:trace contextRef="#ctx0" brushRef="#br0">78700.000000 10700.000000 488,'-68.000000'-19.000000'8,"17.000000"13.000000"16 ,15.000000 12.000000 16,16.000000 13.000000 15,7.000000 12.000000 4,1.000000 13.000000-9,-1.000000 12.000000-8,1.000000 13.000000-10,1.000000 9.000000-4,3.000000 6.000000-1,3.000000 7.000000-2,4.000000 6.000000-1,-1.000000 7.000000-1,-3.000000 10.000000-4,-3.000000 10.000000-2,-2.000000 9.000000-2,-3.000000 2.000000-4,1.000000-2.000000-4,-1.000000-3.000000-2,1.000000-3.000000-4,-1.000000-7.000000-5,1.000000-9.000000-6,-1.000000-10.000000-5,1.000000-8.000000-7,1.000000-12.000000-4,3.000000-12.000000-6,3.000000-13.000000-4,4.000000-12.000000-6,-1.000000-16.000000-6,-3.000000-19.000000-6,-3.000000-18.000000-7,-2.000000-19.000000-6</inkml:trace>
</inkml:ink>
</file>

<file path=ppt/ink/ink2488.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5:02"/>
    </inkml:context>
    <inkml:brush xml:id="br0">
      <inkml:brushProperty name="width" value="0.0352274514734745" units="cm"/>
      <inkml:brushProperty name="height" value="0.0352274514734745" units="cm"/>
      <inkml:brushProperty name="color" value="#00BFF3"/>
      <inkml:brushProperty name="ignorePressure" value="0"/>
    </inkml:brush>
  </inkml:definitions>
  <inkml:trace contextRef="#ctx0" brushRef="#br0">78300.000000 11200.000000 624,'-25.000000'-22.000000'27,"0.000000"6.000000"1 ,0.000000 7.000000 2,0.000000 6.000000 0,-2.000000 9.000000 0,-3.000000 13.000000 1,-3.000000 12.000000-1,-2.000000 13.000000 0,-5.000000 12.000000-1,-2.000000 13.000000-3,-3.000000 12.000000-3,-3.000000 13.000000-3,-4.000000 6.000000-3,-3.000000 0.000000-5,-3.000000 0.000000-3,-2.000000 0.000000-5,0.000000-5.000000-5,7.000000-9.000000-4,6.000000-10.000000-6,7.000000-8.000000-4,5.000000-11.000000-7,7.000000-8.000000-9,6.000000-10.000000-10,7.000000-9.000000-10</inkml:trace>
</inkml:ink>
</file>

<file path=ppt/ink/ink24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5:02"/>
    </inkml:context>
    <inkml:brush xml:id="br0">
      <inkml:brushProperty name="width" value="0.0387430340051651" units="cm"/>
      <inkml:brushProperty name="height" value="0.0387430340051651" units="cm"/>
      <inkml:brushProperty name="color" value="#00BFF3"/>
      <inkml:brushProperty name="ignorePressure" value="0"/>
    </inkml:brush>
  </inkml:definitions>
  <inkml:trace contextRef="#ctx0" brushRef="#br0">78600.000000 11500.000000 567,'115.000000'0.000000'7,"-18.000000"0.000000"12 ,-19.000000 0.000000 14,-18.000000 0.000000 12,-10.000000 3.000000 7,0.000000 6.000000-2,0.000000 7.000000-2,0.000000 6.000000-1,0.000000 6.000000-5,0.000000 6.000000-9,0.000000 7.000000-8,0.000000 6.000000-9,-5.000000 1.000000-7,-9.000000-3.000000-4,-10.000000-3.000000-4,-8.000000-2.000000-3,-11.000000-1.000000-9,-8.000000 3.000000-11,-10.000000 3.000000-11,-9.000000 4.000000-12,-5.000000-4.000000-7,0.000000-9.000000-6,0.000000-10.000000-6,0.000000-8.000000-5</inkml:trace>
</inkml:ink>
</file>

<file path=ppt/ink/ink2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4:19"/>
    </inkml:context>
    <inkml:brush xml:id="br0">
      <inkml:brushProperty name="width" value="0.0418519787490368" units="cm"/>
      <inkml:brushProperty name="height" value="0.0418519787490368" units="cm"/>
      <inkml:brushProperty name="color" value="#00BFF3"/>
      <inkml:brushProperty name="ignorePressure" value="0"/>
    </inkml:brush>
  </inkml:definitions>
  <inkml:trace contextRef="#ctx0" brushRef="#br0">75600.000000 56500.000000 525,'-30.000000'23.000000'0,"-9.000000"-3.000000"0 ,-10.000000-3.000000 0,-8.000000-2.000000 0,-3.000000 0.000000 0,7.000000 7.000000-2,6.000000 6.000000-1,7.000000 7.000000-1,4.000000 4.000000 7,3.000000 3.000000 15,3.000000 3.000000 16,4.000000 4.000000 16,4.000000 4.000000 4,6.000000 6.000000-3,7.000000 7.000000-4,6.000000 6.000000-4,1.000000 6.000000-5,-3.000000 6.000000-5,-3.000000 7.000000-7,-2.000000 6.000000-5,-3.000000 6.000000-4,1.000000 6.000000-1,-1.000000 7.000000-3,1.000000 6.000000-1,-1.000000-2.000000-5,1.000000-9.000000-7,-1.000000-10.000000-6,1.000000-8.000000-7,7.000000-20.000000-15,16.000000-28.000000-24,15.000000-28.000000-22,17.000000-27.000000-25</inkml:trace>
</inkml:ink>
</file>

<file path=ppt/ink/ink249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5:02"/>
    </inkml:context>
    <inkml:brush xml:id="br0">
      <inkml:brushProperty name="width" value="0.0384996682405472" units="cm"/>
      <inkml:brushProperty name="height" value="0.0384996682405472" units="cm"/>
      <inkml:brushProperty name="color" value="#00BFF3"/>
      <inkml:brushProperty name="ignorePressure" value="0"/>
    </inkml:brush>
  </inkml:definitions>
  <inkml:trace contextRef="#ctx0" brushRef="#br0">77650.000000 12350.000000 571,'-43.000000'-4.000000'4,"17.000000"-5.000000"9 ,15.000000-7.000000 8,16.000000-5.000000 8,15.000000-1.000000 5,16.000000 6.000000 1,15.000000 7.000000 0,17.000000 6.000000 0,10.000000 3.000000 0,6.000000 0.000000-3,7.000000 0.000000-2,6.000000 0.000000-1,4.000000 3.000000-4,4.000000 6.000000-1,3.000000 7.000000-3,3.000000 6.000000-3,-2.000000-1.000000-10,-6.000000-5.000000-17,-6.000000-7.000000-18,-6.000000-5.000000-18,-10.000000-4.000000-12,-12.000000 0.000000-5,-13.000000 0.000000-6,-12.000000 0.000000-4</inkml:trace>
</inkml:ink>
</file>

<file path=ppt/ink/ink249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5:03"/>
    </inkml:context>
    <inkml:brush xml:id="br0">
      <inkml:brushProperty name="width" value="0.0368393510580063" units="cm"/>
      <inkml:brushProperty name="height" value="0.0368393510580063" units="cm"/>
      <inkml:brushProperty name="color" value="#00BFF3"/>
      <inkml:brushProperty name="ignorePressure" value="0"/>
    </inkml:brush>
  </inkml:definitions>
  <inkml:trace contextRef="#ctx0" brushRef="#br0">80450.000000 10000.000000 597,'3.000000'-44.000000'4,"6.000000"13.000000"10 ,7.000000 12.000000 8,6.000000 13.000000 9,4.000000 6.000000 2,4.000000 0.000000-6,3.000000 0.000000-6,3.000000 0.000000-5,1.000000 3.000000 1,1.000000 6.000000 10,-1.000000 7.000000 11,1.000000 6.000000 9,-4.000000 6.000000-1,-6.000000 6.000000-13,-6.000000 7.000000-13,-6.000000 6.000000-14,-6.000000 4.000000-11,-2.000000 4.000000-12,-3.000000 3.000000-12,-3.000000 3.000000-11,-9.000000 3.000000-8,-11.000000 3.000000-4,-14.000000 3.000000-4,-11.000000 4.000000-5,-4.000000-6.000000 4,6.000000-11.000000 9,7.000000-14.000000 11,6.000000-11.000000 9</inkml:trace>
</inkml:ink>
</file>

<file path=ppt/ink/ink2492.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5:03"/>
    </inkml:context>
    <inkml:brush xml:id="br0">
      <inkml:brushProperty name="width" value="0.0496335886418819" units="cm"/>
      <inkml:brushProperty name="height" value="0.0496335886418819" units="cm"/>
      <inkml:brushProperty name="color" value="#00BFF3"/>
      <inkml:brushProperty name="ignorePressure" value="0"/>
    </inkml:brush>
  </inkml:definitions>
  <inkml:trace contextRef="#ctx0" brushRef="#br0">79800.000000 11450.000000 443,'-82.000000'85.000000'5,"39.000000"-27.000000"9 ,36.000000-28.000000 11,39.000000-28.000000 9,27.000000-21.000000 3,19.000000-12.000000-7,19.000000-13.000000-6,19.000000-12.000000-6,2.000000-4.000000-6,-11.000000 7.000000-6,-14.000000 6.000000-7,-11.000000 7.000000-6,-11.000000 2.000000-4,-5.000000 1.000000-4,-7.000000-1.000000-4,-5.000000 1.000000-4,-9.000000 1.000000-2,-9.000000 3.000000-1,-10.000000 3.000000-2,-8.000000 4.000000-2,-9.000000 1.000000 2,-6.000000 0.000000 4,-6.000000 0.000000 4,-6.000000 0.000000 5,-9.000000 1.000000 3,-8.000000 4.000000 2,-10.000000 3.000000 3,-9.000000 3.000000 3,-2.000000 1.000000 3,6.000000 1.000000 2,7.000000-1.000000 3,6.000000 1.000000 3,3.000000 1.000000 3,0.000000 3.000000 7,0.000000 3.000000 4,0.000000 4.000000 6,1.000000 5.000000 2,4.000000 10.000000-2,3.000000 10.000000-2,3.000000 9.000000-2,1.000000 9.000000 0,1.000000 9.000000 2,-1.000000 10.000000 3,1.000000 10.000000 1,-1.000000 5.000000 3,1.000000 4.000000 3,-1.000000 3.000000 3,1.000000 3.000000 2,-3.000000 4.000000 1,-2.000000 7.000000-4,-3.000000 6.000000-3,-3.000000 7.000000-3,-1.000000-3.000000-5,4.000000-8.000000-5,3.000000-10.000000-5,3.000000-9.000000-6,10.000000-15.000000-12,20.000000-18.000000-21,18.000000-19.000000-20,20.000000-18.000000-20,3.000000-17.000000-5,-8.000000-11.000000 12,-10.000000-14.000000 12,-9.000000-11.000000 11,-4.000000-6.000000 2,4.000000 4.000000-6,3.000000 3.000000-8,3.000000 3.000000-7</inkml:trace>
</inkml:ink>
</file>

<file path=ppt/ink/ink249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5:03"/>
    </inkml:context>
    <inkml:brush xml:id="br0">
      <inkml:brushProperty name="width" value="0.0441622994840145" units="cm"/>
      <inkml:brushProperty name="height" value="0.0441622994840145" units="cm"/>
      <inkml:brushProperty name="color" value="#00BFF3"/>
      <inkml:brushProperty name="ignorePressure" value="0"/>
    </inkml:brush>
  </inkml:definitions>
  <inkml:trace contextRef="#ctx0" brushRef="#br0">81500.000000 10050.000000 498,'48.000000'-44.000000'89,"-3.000000"13.000000"-17 ,-3.000000 12.000000-16,-2.000000 13.000000-16,-3.000000 6.000000-12,1.000000 0.000000-6,-1.000000 0.000000-5,1.000000 0.000000-6,-3.000000 4.000000-3,-2.000000 10.000000-2,-3.000000 10.000000-1,-3.000000 9.000000-1,-7.000000 6.000000-1,-9.000000 3.000000-1,-10.000000 3.000000 0,-8.000000 4.000000-1,-11.000000 2.000000-1,-8.000000 4.000000 0,-10.000000 3.000000 0,-9.000000 3.000000-1,-9.000000 3.000000 1,-5.000000 3.000000 5,-7.000000 3.000000 3,-5.000000 4.000000 3,-4.000000 5.000000 4,0.000000 10.000000 0,0.000000 10.000000 2,0.000000 9.000000 2,0.000000 2.000000-2,0.000000-2.000000-3,0.000000-3.000000-5,0.000000-3.000000-3,6.000000-9.000000-6,13.000000-11.000000-9,12.000000-14.000000-10,13.000000-11.000000-9</inkml:trace>
</inkml:ink>
</file>

<file path=ppt/ink/ink2494.xml><?xml version="1.0" encoding="utf-8"?>
<inkml:ink xmlns:inkml="http://www.w3.org/2003/InkML">
  <annotation type="ScanImages2ExtractSignatures">1</annotation>
  <annotation type="ScanImagesWidth">1511816076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5:03"/>
    </inkml:context>
    <inkml:brush xml:id="br0">
      <inkml:brushProperty name="width" value="0.0485161691904068" units="cm"/>
      <inkml:brushProperty name="height" value="0.0485161691904068" units="cm"/>
      <inkml:brushProperty name="color" value="#00BFF3"/>
      <inkml:brushProperty name="ignorePressure" value="0"/>
    </inkml:brush>
  </inkml:definitions>
  <inkml:trace contextRef="#ctx0" brushRef="#br0">81650.000000 10850.000000 453,'0.000000'50.000000'6,"0.000000"0.000000"14 ,0.000000 0.000000 13,0.000000 0.000000 12,1.000000 4.000000 7,4.000000 10.000000 0,3.000000 10.000000-1,3.000000 9.000000 1,1.000000 6.000000-4,1.000000 3.000000-6,-1.000000 3.000000-5,1.000000 4.000000-7,-3.000000 2.000000-4,-2.000000 4.000000-5,-3.000000 3.000000-6,-3.000000 3.000000-4,-4.000000-5.000000-6,-3.000000-12.000000-5,-3.000000-13.000000-8,-2.000000-12.000000-5,-3.000000-10.000000-8,1.000000-6.000000-8,-1.000000-6.000000-9,1.000000-6.000000-8</inkml:trace>
</inkml:ink>
</file>

<file path=ppt/ink/ink2495.xml><?xml version="1.0" encoding="utf-8"?>
<inkml:ink xmlns:inkml="http://www.w3.org/2003/InkML">
  <annotation type="ScanImages2ExtractSignatures">1</annotation>
  <annotation type="ScanImagesWidth">337979984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5:04"/>
    </inkml:context>
    <inkml:brush xml:id="br0">
      <inkml:brushProperty name="width" value="0.0478605628013611" units="cm"/>
      <inkml:brushProperty name="height" value="0.0478605628013611" units="cm"/>
      <inkml:brushProperty name="color" value="#00BFF3"/>
      <inkml:brushProperty name="ignorePressure" value="0"/>
    </inkml:brush>
  </inkml:definitions>
  <inkml:trace contextRef="#ctx0" brushRef="#br0">82100.000000 10950.000000 459,'73.000000'48.000000'177,"-3.000000"-3.000000"-37 ,-3.000000-3.000000-40,-2.000000-2.000000-37,-5.000000-3.000000-28,-2.000000 1.000000-14,-3.000000-1.000000-17,-3.000000 1.000000-14,-7.000000-1.000000-12,-9.000000 1.000000-6,-10.000000-1.000000-6,-8.000000 1.000000-7</inkml:trace>
</inkml:ink>
</file>

<file path=ppt/ink/ink2496.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5:05"/>
    </inkml:context>
    <inkml:brush xml:id="br0">
      <inkml:brushProperty name="width" value="0.0481785088777542" units="cm"/>
      <inkml:brushProperty name="height" value="0.0481785088777542" units="cm"/>
      <inkml:brushProperty name="color" value="#00BFF3"/>
      <inkml:brushProperty name="ignorePressure" value="0"/>
    </inkml:brush>
  </inkml:definitions>
  <inkml:trace contextRef="#ctx0" brushRef="#br0">86200.000000 12050.000000 456,'-36.000000'0.000000'50,"28.000000"0.000000"-7 ,28.000000 0.000000-5,29.000000 0.000000-7,15.000000 0.000000-4,3.000000 0.000000-4,3.000000 0.000000-3,4.000000 0.000000-4,1.000000 1.000000-2,0.000000 4.000000-2,0.000000 3.000000 0,0.000000 3.000000-1,-4.000000 3.000000-2,-5.000000 3.000000-1,-7.000000 3.000000-1,-5.000000 4.000000-1,-8.000000 1.000000-3,-5.000000 0.000000-1,-7.000000 0.000000-4,-5.000000 0.000000-1,-8.000000-10.000000-8,-5.000000-18.000000-13,-7.000000-19.000000-12,-5.000000-18.000000-13,-6.000000-15.000000-1,-3.000000-9.000000 10,-3.000000-10.000000 10,-2.000000-8.000000 11,-1.000000-9.000000 6,3.000000-6.000000 2,3.000000-6.000000 1,4.000000-6.000000 3,4.000000 2.000000 1,6.000000 14.000000 3,7.000000 11.000000 2,6.000000 14.000000 2,3.000000 5.000000 2,0.000000 1.000000 0,0.000000-1.000000 1,0.000000 1.000000 0,7.000000-3.000000 1,17.000000-2.000000 2,15.000000-3.000000 1,16.000000-3.000000 2,5.000000 4.000000 1,-2.000000 13.000000 3,-3.000000 12.000000 1,-3.000000 13.000000 2,-6.000000 7.000000 1,-5.000000 4.000000-2,-7.000000 3.000000 0,-5.000000 3.000000-1,-4.000000 4.000000 0,0.000000 7.000000 5,0.000000 6.000000 3,0.000000 7.000000 3,-2.000000 5.000000 2,-3.000000 7.000000-1,-3.000000 6.000000 0,-2.000000 7.000000-1,-8.000000 7.000000-1,-8.000000 9.000000-3,-10.000000 10.000000-1,-9.000000 10.000000-3,-5.000000 5.000000-1,0.000000 4.000000-2,0.000000 3.000000-2,0.000000 3.000000-1,-7.000000 4.000000-3,-11.000000 7.000000-1,-14.000000 6.000000-3,-11.000000 7.000000-3,-4.000000-4.000000-2,6.000000-12.000000-1,7.000000-13.000000-2,6.000000-12.000000-3,1.000000-7.000000 0,-3.000000 1.000000-1,-3.000000-1.000000 1,-2.000000 1.000000-1,2.000000-4.000000-1,9.000000-6.000000-1,10.000000-6.000000 0,10.000000-6.000000-2,10.000000-9.000000-2,13.000000-8.000000-4,12.000000-10.000000-5,13.000000-9.000000-4,9.000000-9.000000-3,6.000000-5.000000-1,7.000000-7.000000-3,6.000000-5.000000-2,3.000000-6.000000 2,0.000000-3.000000 4,0.000000-3.000000 5,0.000000-2.000000 5,-4.000000-5.000000 0,-5.000000-2.000000-6,-7.000000-3.000000-7,-5.000000-3.000000-5,-8.000000 1.000000 0,-5.000000 6.000000 7,-7.000000 7.000000 5,-5.000000 6.000000 6</inkml:trace>
</inkml:ink>
</file>

<file path=ppt/ink/ink2497.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5:05"/>
    </inkml:context>
    <inkml:brush xml:id="br0">
      <inkml:brushProperty name="width" value="0.0371367074549198" units="cm"/>
      <inkml:brushProperty name="height" value="0.0371367074549198" units="cm"/>
      <inkml:brushProperty name="color" value="#00BFF3"/>
      <inkml:brushProperty name="ignorePressure" value="0"/>
    </inkml:brush>
  </inkml:definitions>
  <inkml:trace contextRef="#ctx0" brushRef="#br0">89550.000000 10600.000000 592,'143.000000'-24.000000'90,"-11.000000"4.000000"-16 ,-14.000000 3.000000-14,-11.000000 3.000000-15,-7.000000 3.000000-10,0.000000 3.000000-3,0.000000 3.000000-3,0.000000 4.000000-2,-7.000000 1.000000-11,-11.000000 0.000000-18,-14.000000 0.000000-16,-11.000000 0.000000-18,-12.000000 3.000000-6,-9.000000 6.000000 5,-10.000000 7.000000 6,-8.000000 6.000000 4,-11.000000 3.000000-1,-8.000000 0.000000-8,-10.000000 0.000000-9,-9.000000 0.000000-9,-5.000000-4.000000 1,0.000000-5.000000 11,0.000000-7.000000 11,0.000000-5.000000 9</inkml:trace>
</inkml:ink>
</file>

<file path=ppt/ink/ink249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5:05"/>
    </inkml:context>
    <inkml:brush xml:id="br0">
      <inkml:brushProperty name="width" value="0.0398076064884663" units="cm"/>
      <inkml:brushProperty name="height" value="0.0398076064884663" units="cm"/>
      <inkml:brushProperty name="color" value="#00BFF3"/>
      <inkml:brushProperty name="ignorePressure" value="0"/>
    </inkml:brush>
  </inkml:definitions>
  <inkml:trace contextRef="#ctx0" brushRef="#br0">89550.000000 11450.000000 552,'-80.000000'43.000000'51,"41.000000"-11.000000"5 ,40.000000-14.000000 4,42.000000-11.000000 5,24.000000-7.000000-4,9.000000 0.000000-10,10.000000 0.000000-12,10.000000 0.000000-11,5.000000 0.000000-9,4.000000 0.000000-7,3.000000 0.000000-6,3.000000 0.000000-8,-4.000000 0.000000-5,-8.000000 0.000000-5,-10.000000 0.000000-5,-9.000000 0.000000-5,-9.000000 0.000000-7,-5.000000 0.000000-8,-7.000000 0.000000-9,-5.000000 0.000000-8,-6.000000-2.000000-3,-3.000000-3.000000 3,-3.000000-3.000000 3,-2.000000-2.000000 5,-6.000000-3.000000 5,-6.000000 1.000000 8,-6.000000-1.000000 9,-6.000000 1.000000 8</inkml:trace>
</inkml:ink>
</file>

<file path=ppt/ink/ink249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5:06"/>
    </inkml:context>
    <inkml:brush xml:id="br0">
      <inkml:brushProperty name="width" value="0.0528307259082794" units="cm"/>
      <inkml:brushProperty name="height" value="0.0528307259082794" units="cm"/>
      <inkml:brushProperty name="color" value="#00BFF3"/>
      <inkml:brushProperty name="ignorePressure" value="0"/>
    </inkml:brush>
  </inkml:definitions>
  <inkml:trace contextRef="#ctx0" brushRef="#br0">92200.000000 10000.000000 416,'21.000000'-49.000000'4,"-5.000000"4.000000"7 ,-7.000000 3.000000 8,-5.000000 3.000000 7,-11.000000 15.000000 11,-11.000000 29.000000 14,-14.000000 28.000000 15,-11.000000 28.000000 14,-9.000000 14.000000-1,-3.000000 0.000000-16,-3.000000 0.000000-17,-2.000000 0.000000-15,-3.000000 1.000000-11,1.000000 4.000000-4,-1.000000 3.000000-4,1.000000 3.000000-5,2.000000 1.000000-3,7.000000 1.000000 1,6.000000-1.000000-2,7.000000 1.000000 0,7.000000-4.000000-4,9.000000-6.000000-10,10.000000-6.000000-10,10.000000-6.000000-9,13.000000-10.000000-4,19.000000-12.000000 3,19.000000-13.000000 2,19.000000-12.000000 2,10.000000-9.000000 3,4.000000-2.000000 0,3.000000-3.000000 3,3.000000-3.000000 1,4.000000-4.000000 0,7.000000-3.000000-1,6.000000-3.000000 0,7.000000-2.000000-2,-4.000000-3.000000 0,-12.000000 1.000000-1,-13.000000-1.000000 0,-12.000000 1.000000-1,-12.000000 1.000000 0,-8.000000 3.000000 3,-10.000000 3.000000 2,-9.000000 4.000000 2,-9.000000-4.000000 0,-5.000000-9.000000-1,-7.000000-10.000000-1,-5.000000-8.000000-2</inkml:trace>
</inkml:ink>
</file>

<file path=ppt/ink/ink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3:41"/>
    </inkml:context>
    <inkml:brush xml:id="br0">
      <inkml:brushProperty name="width" value="0.0335233770310879" units="cm"/>
      <inkml:brushProperty name="height" value="0.0335233770310879" units="cm"/>
      <inkml:brushProperty name="color" value="#F2385B"/>
      <inkml:brushProperty name="ignorePressure" value="0"/>
    </inkml:brush>
  </inkml:definitions>
  <inkml:trace contextRef="#ctx0" brushRef="#br0">34000.000000 41100.000000 656,'76.000000'26.000000'109,"4.000000"4.000000"-26 ,3.000000 3.000000-25,3.000000 3.000000-26,-5.000000 1.000000-14,-12.000000 1.000000-2,-13.000000-1.000000-3,-12.000000 1.000000-2,-7.000000-1.000000-8,1.000000 1.000000-11,-1.000000-1.000000-11,1.000000 1.000000-13,-7.000000 1.000000-6,-12.000000 3.000000-2,-13.000000 3.000000-3,-12.000000 4.000000-1,-15.000000 2.000000-1,-15.000000 4.000000 3,-15.000000 3.000000 1,-16.000000 3.000000 3,-2.000000-4.000000 4,13.000000-8.000000 8,12.000000-10.000000 7,13.000000-9.000000 8</inkml:trace>
</inkml:ink>
</file>

<file path=ppt/ink/ink25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4:19"/>
    </inkml:context>
    <inkml:brush xml:id="br0">
      <inkml:brushProperty name="width" value="0.0451528690755367" units="cm"/>
      <inkml:brushProperty name="height" value="0.0451528690755367" units="cm"/>
      <inkml:brushProperty name="color" value="#00BFF3"/>
      <inkml:brushProperty name="ignorePressure" value="0"/>
    </inkml:brush>
  </inkml:definitions>
  <inkml:trace contextRef="#ctx0" brushRef="#br0">75500.000000 57350.000000 487,'23.000000'-30.000000'1,"-3.000000"-9.000000"2 ,-3.000000-10.000000 3,-2.000000-8.000000 2,-1.000000 2.000000 4,3.000000 16.000000 6,3.000000 15.000000 4,4.000000 17.000000 6,4.000000 5.000000 1,6.000000-3.000000-4,7.000000-3.000000-4,6.000000-2.000000-5,4.000000-3.000000-2,4.000000 1.000000-5,3.000000-1.000000-2,3.000000 1.000000-3,-2.000000 1.000000-4,-6.000000 3.000000-1,-6.000000 3.000000-2,-6.000000 4.000000-3,-6.000000 2.000000 0,-2.000000 4.000000 1,-3.000000 3.000000 0,-3.000000 3.000000 1,-6.000000 6.000000 1,-5.000000 9.000000 0,-7.000000 10.000000 1,-5.000000 10.000000 0,-8.000000 5.000000 3,-5.000000 4.000000 5,-7.000000 3.000000 5,-5.000000 3.000000 5,-4.000000 4.000000 6,0.000000 7.000000 5,0.000000 6.000000 6,0.000000 7.000000 5,0.000000 0.000000 1,0.000000-2.000000-6,0.000000-3.000000-5,0.000000-3.000000-5,0.000000-7.000000-5,0.000000-9.000000-3,0.000000-10.000000-4,0.000000-8.000000-3,-4.000000-8.000000-7,-5.000000-2.000000-13,-7.000000-3.000000-10,-5.000000-3.000000-12,0.000000-20.000000-7,10.000000-33.000000-3,10.000000-35.000000-3,9.000000-34.000000-4,6.000000-29.000000 2,3.000000-21.000000 4,3.000000-22.000000 5,4.000000-22.000000 6,-1.000000-1.000000 3,-3.000000 23.000000 4,-3.000000 22.000000 2,-2.000000 22.000000 5,-1.000000 16.000000 3,3.000000 14.000000 5,3.000000 11.000000 5,4.000000 14.000000 4,1.000000 10.000000 6,0.000000 9.000000 5,0.000000 10.000000 6,0.000000 10.000000 6,0.000000 10.000000 8,0.000000 13.000000 14,0.000000 12.000000 12,0.000000 13.000000 12,-4.000000 13.000000 1,-5.000000 17.000000-13,-7.000000 15.000000-11,-5.000000 16.000000-12,-6.000000 9.000000-8,-3.000000 3.000000-6,-3.000000 3.000000-4,-2.000000 4.000000-5,-1.000000 1.000000-4,3.000000 0.000000-6,3.000000 0.000000-3,4.000000 0.000000-5,5.000000-8.000000-4,10.000000-16.000000-1,10.000000-15.000000-2,9.000000-15.000000-1,9.000000-17.000000-4,9.000000-15.000000-5,10.000000-15.000000-5,10.000000-16.000000-5,7.000000-18.000000-2,6.000000-18.000000 2,7.000000-19.000000 2,6.000000-18.000000 3,3.000000-4.000000 2,0.000000 13.000000 3,0.000000 12.000000 4,0.000000 13.000000 3,-7.000000 12.000000 6,-11.000000 13.000000 8,-14.000000 12.000000 8,-11.000000 13.000000 8,-12.000000 12.000000 7,-9.000000 13.000000 8,-10.000000 12.000000 7,-8.000000 13.000000 7,-8.000000 7.000000-1,-2.000000 4.000000-8,-3.000000 3.000000-10,-3.000000 3.000000-10,-1.000000 1.000000-5,4.000000 1.000000-5,3.000000-1.000000-4,3.000000 1.000000-3</inkml:trace>
</inkml:ink>
</file>

<file path=ppt/ink/ink250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5:06"/>
    </inkml:context>
    <inkml:brush xml:id="br0">
      <inkml:brushProperty name="width" value="0.0520823895931244" units="cm"/>
      <inkml:brushProperty name="height" value="0.0520823895931244" units="cm"/>
      <inkml:brushProperty name="color" value="#00BFF3"/>
      <inkml:brushProperty name="ignorePressure" value="0"/>
    </inkml:brush>
  </inkml:definitions>
  <inkml:trace contextRef="#ctx0" brushRef="#br0">92700.000000 10000.000000 422,'-25.000000'-50.000000'5,"0.000000"0.000000"12 ,0.000000 0.000000 10,0.000000 0.000000 12,0.000000 20.000000 9,0.000000 41.000000 9,0.000000 40.000000 8,0.000000 42.000000 9,-2.000000 25.000000-3,-3.000000 14.000000-14,-3.000000 11.000000-14,-2.000000 14.000000-13,-5.000000 22.000000-10,-2.000000 35.000000-6,-3.000000 35.000000-6,-3.000000 34.000000-5,-4.000000 12.000000-13,-3.000000-9.000000-19,-3.000000-10.000000-18,-2.000000-8.000000-18,3.000000-25.000000-7,14.000000-36.000000 7,11.000000-39.000000 6,14.000000-36.000000 7,3.000000-28.000000 4,-2.000000-15.000000 4,-3.000000-15.000000 3,-3.000000-16.000000 3</inkml:trace>
</inkml:ink>
</file>

<file path=ppt/ink/ink2501.xml><?xml version="1.0" encoding="utf-8"?>
<inkml:ink xmlns:inkml="http://www.w3.org/2003/InkML">
  <annotation type="ScanImages2ExtractSignatures">1</annotation>
  <annotation type="ScanImagesWidth">-2086827584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5:15"/>
    </inkml:context>
    <inkml:brush xml:id="br0">
      <inkml:brushProperty name="width" value="0.0373800098896027" units="cm"/>
      <inkml:brushProperty name="height" value="0.0373800098896027" units="cm"/>
      <inkml:brushProperty name="color" value="#00BFF3"/>
      <inkml:brushProperty name="ignorePressure" value="0"/>
    </inkml:brush>
  </inkml:definitions>
  <inkml:trace contextRef="#ctx0" brushRef="#br0">73150.000000 16000.000000 588,'70.000000'0.000000'93,"-9.000000"0.000000"-19 ,-10.000000 0.000000-20,-8.000000 0.000000-18,-3.000000 0.000000-10,7.000000 0.000000-3,6.000000 0.000000-1,7.000000 0.000000-2,5.000000 0.000000-3,7.000000 0.000000-2,6.000000 0.000000-3,7.000000 0.000000-1,4.000000-2.000000-5,3.000000-3.000000-4,3.000000-3.000000-4,4.000000-2.000000-4,-1.000000-1.000000-6,-3.000000 3.000000-7,-3.000000 3.000000-6,-2.000000 4.000000-8,-5.000000 2.000000-2,-2.000000 4.000000-1,-3.000000 3.000000 0,-3.000000 3.000000 0,-7.000000 3.000000 0,-9.000000 3.000000-1,-10.000000 3.000000 1,-8.000000 4.000000-1</inkml:trace>
</inkml:ink>
</file>

<file path=ppt/ink/ink2502.xml><?xml version="1.0" encoding="utf-8"?>
<inkml:ink xmlns:inkml="http://www.w3.org/2003/InkML">
  <annotation type="ScanImages2ExtractSignatures">1</annotation>
  <annotation type="ScanImagesWidth">16777987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5:15"/>
    </inkml:context>
    <inkml:brush xml:id="br0">
      <inkml:brushProperty name="width" value="0.0380540937185287" units="cm"/>
      <inkml:brushProperty name="height" value="0.0380540937185287" units="cm"/>
      <inkml:brushProperty name="color" value="#00BFF3"/>
      <inkml:brushProperty name="ignorePressure" value="0"/>
    </inkml:brush>
  </inkml:definitions>
  <inkml:trace contextRef="#ctx0" brushRef="#br0">76250.000000 15500.000000 578,'-49.000000'50.000000'121,"4.000000"0.000000"-26 ,3.000000 0.000000-28,3.000000 0.000000-28,-1.000000 3.000000-16,-2.000000 6.000000-5,-3.000000 7.000000-4,-3.000000 6.000000-6,-2.000000 4.000000-1,0.000000 4.000000 0,0.000000 3.000000 2,0.000000 3.000000 0,0.000000-1.000000-5,0.000000-2.000000-7,0.000000-3.000000-10,0.000000-3.000000-8,9.000000-13.000000-13,19.000000-22.000000-17,19.000000-22.000000-16,19.000000-21.000000-17,9.000000-15.000000 1,0.000000-6.000000 18,0.000000-6.000000 17,0.000000-6.000000 18</inkml:trace>
</inkml:ink>
</file>

<file path=ppt/ink/ink2503.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5:15"/>
    </inkml:context>
    <inkml:brush xml:id="br0">
      <inkml:brushProperty name="width" value="0.0426578707993031" units="cm"/>
      <inkml:brushProperty name="height" value="0.0426578707993031" units="cm"/>
      <inkml:brushProperty name="color" value="#00BFF3"/>
      <inkml:brushProperty name="ignorePressure" value="0"/>
    </inkml:brush>
  </inkml:definitions>
  <inkml:trace contextRef="#ctx0" brushRef="#br0">76050.000000 15800.000000 515,'67.000000'-46.000000'6,"-16.000000"10.000000"10 ,-15.000000 10.000000 10,-15.000000 9.000000 12,-9.000000 13.000000 3,1.000000 20.000000-1,-1.000000 18.000000-3,1.000000 20.000000-1,-1.000000 10.000000-4,1.000000 3.000000-3,-1.000000 3.000000-4,1.000000 4.000000-3,-3.000000 1.000000-3,-2.000000 0.000000-1,-3.000000 0.000000-1,-3.000000 0.000000-2,1.000000-2.000000-1,6.000000-3.000000-2,7.000000-3.000000-1,6.000000-2.000000-2,6.000000-9.000000-4,6.000000-12.000000-9,7.000000-13.000000-7,6.000000-12.000000-8,6.000000-18.000000-4,6.000000-21.000000-1,7.000000-22.000000 1,6.000000-22.000000-1,6.000000-16.000000 0,6.000000-9.000000 3,7.000000-10.000000 0,6.000000-8.000000 3,1.000000-3.000000-1,-3.000000 7.000000 2,-3.000000 6.000000-1,-2.000000 7.000000 0,-9.000000 7.000000 3,-12.000000 9.000000 5,-13.000000 10.000000 5,-12.000000 10.000000 4,-10.000000 19.000000 11,-6.000000 32.000000 13,-6.000000 31.000000 15,-6.000000 32.000000 15,-7.000000 15.000000 1,-6.000000 0.000000-11,-6.000000 0.000000-11,-6.000000 0.000000-11,-7.000000 1.000000-7,-6.000000 4.000000-1,-6.000000 3.000000-2,-6.000000 3.000000-1,-2.000000 3.000000-4,3.000000 3.000000-2,3.000000 3.000000-5,4.000000 4.000000-4,1.000000-4.000000-3,0.000000-9.000000-6,0.000000-10.000000-5,0.000000-8.000000-6,3.000000-26.000000-8,6.000000-41.000000-13,7.000000-40.000000-12,6.000000-40.000000-14,6.000000-17.000000 1,6.000000 10.000000 14,7.000000 10.000000 13,6.000000 9.000000 13,3.000000 7.000000 12,0.000000 7.000000 9,0.000000 6.000000 8,0.000000 7.000000 9,3.000000 4.000000 6,6.000000 3.000000 3,7.000000 3.000000 2,6.000000 4.000000 4,-1.000000 2.000000-1,-5.000000 4.000000-1,-7.000000 3.000000-2,-5.000000 3.000000-2,-3.000000 3.000000-2,4.000000 3.000000 0,3.000000 3.000000-1,3.000000 4.000000 0,-1.000000 1.000000-4,-2.000000 0.000000-7,-3.000000 0.000000-8,-3.000000 0.000000-6,-1.000000 0.000000-6,4.000000 0.000000-4,3.000000 0.000000-4,3.000000 0.000000-3,-2.000000-4.000000-2,-6.000000-5.000000 2,-6.000000-7.000000 0,-6.000000-5.000000 1</inkml:trace>
</inkml:ink>
</file>

<file path=ppt/ink/ink2504.xml><?xml version="1.0" encoding="utf-8"?>
<inkml:ink xmlns:inkml="http://www.w3.org/2003/InkML">
  <annotation type="ScanImages2ExtractSignatures">1</annotation>
  <annotation type="ScanImagesWidth">705691648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5:16"/>
    </inkml:context>
    <inkml:brush xml:id="br0">
      <inkml:brushProperty name="width" value="0.0457350052893162" units="cm"/>
      <inkml:brushProperty name="height" value="0.0457350052893162" units="cm"/>
      <inkml:brushProperty name="color" value="#00BFF3"/>
      <inkml:brushProperty name="ignorePressure" value="0"/>
    </inkml:brush>
  </inkml:definitions>
  <inkml:trace contextRef="#ctx0" brushRef="#br0">78700.000000 15000.000000 481,'0.000000'-47.000000'0,"0.000000"6.000000"3 ,0.000000 7.000000 1,0.000000 6.000000 2,0.000000 13.000000 11,0.000000 23.000000 20,0.000000 22.000000 19,0.000000 22.000000 20,-2.000000 13.000000 3,-3.000000 7.000000-14,-3.000000 6.000000-14,-2.000000 7.000000-16,-5.000000 10.000000-8,-2.000000 16.000000-6,-3.000000 15.000000-6,-3.000000 17.000000-4,-2.000000 3.000000-4,0.000000-5.000000-2,0.000000-7.000000-2,0.000000-5.000000-2,-2.000000 8.000000-5,-3.000000 26.000000-7,-3.000000 24.000000-7,-2.000000 26.000000-7,-3.000000 5.000000-7,1.000000-11.000000-7,-1.000000-14.000000-6,1.000000-11.000000-7,4.000000-18.000000-2,9.000000-22.000000 3,10.000000-22.000000 2,10.000000-21.000000 4,2.000000-20.000000 3,-3.000000-15.000000 5,-3.000000-15.000000 5,-2.000000-16.000000 5</inkml:trace>
</inkml:ink>
</file>

<file path=ppt/ink/ink25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5:17"/>
    </inkml:context>
    <inkml:brush xml:id="br0">
      <inkml:brushProperty name="width" value="0.0353362858295441" units="cm"/>
      <inkml:brushProperty name="height" value="0.0353362858295441" units="cm"/>
      <inkml:brushProperty name="color" value="#00BFF3"/>
      <inkml:brushProperty name="ignorePressure" value="0"/>
    </inkml:brush>
  </inkml:definitions>
  <inkml:trace contextRef="#ctx0" brushRef="#br0">79350.000000 15600.000000 622,'46.000000'0.000000'61,"-5.000000"0.000000"-12 ,-7.000000 0.000000-12,-5.000000 0.000000-11,-3.000000 0.000000-6,4.000000 0.000000 0,3.000000 0.000000 0,3.000000 0.000000-1,3.000000 1.000000-1,3.000000 4.000000-1,3.000000 3.000000-2,4.000000 3.000000-3,-3.000000 1.000000 0,-5.000000 1.000000 0,-7.000000-1.000000-1,-5.000000 1.000000 0,-4.000000 1.000000-2,0.000000 3.000000-4,0.000000 3.000000-4,0.000000 4.000000-4,-8.000000 5.000000-5,-16.000000 10.000000-4,-15.000000 10.000000-4,-15.000000 9.000000-4,-11.000000 2.000000-2,-2.000000-2.000000 0,-3.000000-3.000000 1,-3.000000-3.000000 0,-1.000000-6.000000 2,4.000000-5.000000 3,3.000000-7.000000 3,3.000000-5.000000 3,1.000000-4.000000 1,1.000000 0.000000 0,-1.000000 0.000000-1,1.000000 0.000000 0,1.000000-2.000000 2,3.000000-3.000000 8,3.000000-3.000000 8,4.000000-2.000000 7,4.000000-1.000000 5,6.000000 3.000000 6,7.000000 3.000000 4,6.000000 4.000000 5,9.000000-1.000000-1,13.000000-3.000000-7,12.000000-3.000000-6,13.000000-2.000000-7,7.000000-5.000000-5,4.000000-2.000000-2,3.000000-3.000000-3,3.000000-3.000000-3,3.000000-2.000000-2,3.000000 0.000000-2,3.000000 0.000000-2,4.000000 0.000000-3,-4.000000 1.000000 0,-9.000000 4.000000-1,-10.000000 3.000000 0,-8.000000 3.000000 1,-8.000000 1.000000-3,-2.000000 1.000000-3,-3.000000-1.000000-3,-3.000000 1.000000-4,-4.000000 1.000000-6,-3.000000 3.000000-9,-3.000000 3.000000-8,-2.000000 4.000000-9,-6.000000-1.000000 0,-6.000000-3.000000 6,-6.000000-3.000000 8,-6.000000-2.000000 8</inkml:trace>
</inkml:ink>
</file>

<file path=ppt/ink/ink2506.xml><?xml version="1.0" encoding="utf-8"?>
<inkml:ink xmlns:inkml="http://www.w3.org/2003/InkML">
  <annotation type="ScanImages2ExtractSignatures">1</annotation>
  <annotation type="ScanImagesWidth">-2032032048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5:21"/>
    </inkml:context>
    <inkml:brush xml:id="br0">
      <inkml:brushProperty name="width" value="0.0288350768387318" units="cm"/>
      <inkml:brushProperty name="height" value="0.0288350768387318" units="cm"/>
      <inkml:brushProperty name="color" value="#00BFF3"/>
      <inkml:brushProperty name="ignorePressure" value="0"/>
    </inkml:brush>
  </inkml:definitions>
  <inkml:trace contextRef="#ctx0" brushRef="#br0">73600.000000 18700.000000 762,'45.000000'23.000000'6,"-9.000000"-3.000000"12 ,-10.000000-3.000000 11,-8.000000-2.000000 12,-3.000000-1.000000 3,7.000000 3.000000-9,6.000000 3.000000-8,7.000000 4.000000-7,2.000000 2.000000-7,1.000000 4.000000-9,-1.000000 3.000000-6,1.000000 3.000000-8,-4.000000-1.000000-7,-6.000000-2.000000-7,-6.000000-3.000000-7,-6.000000-3.000000-8,-6.000000-1.000000-2,-2.000000 4.000000 3,-3.000000 3.000000 2,-3.000000 3.000000 3,-4.000000-2.000000 3,-3.000000-6.000000 4,-3.000000-6.000000 3,-2.000000-6.000000 4</inkml:trace>
</inkml:ink>
</file>

<file path=ppt/ink/ink2507.xml><?xml version="1.0" encoding="utf-8"?>
<inkml:ink xmlns:inkml="http://www.w3.org/2003/InkML">
  <annotation type="ScanImages2ExtractSignatures">1</annotation>
  <annotation type="ScanImagesWidth">-2030368896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5:22"/>
    </inkml:context>
    <inkml:brush xml:id="br0">
      <inkml:brushProperty name="width" value="0.0328803583979607" units="cm"/>
      <inkml:brushProperty name="height" value="0.0328803583979607" units="cm"/>
      <inkml:brushProperty name="color" value="#00BFF3"/>
      <inkml:brushProperty name="ignorePressure" value="0"/>
    </inkml:brush>
  </inkml:definitions>
  <inkml:trace contextRef="#ctx0" brushRef="#br0">73000.000000 20150.000000 669,'-47.000000'0.000000'-1,"6.000000"0.000000"0 ,7.000000 0.000000-1,6.000000 0.000000-1,10.000000 0.000000 7,17.000000 0.000000 13,15.000000 0.000000 13,16.000000 0.000000 14,13.000000 0.000000 3,14.000000 0.000000-8,11.000000 0.000000-7,14.000000 0.000000-9,5.000000 0.000000-4,1.000000 0.000000-3,-1.000000 0.000000-2,1.000000 0.000000-2,-1.000000 0.000000-1,1.000000 0.000000-1,-1.000000 0.000000-1,1.000000 0.000000 0,-4.000000 0.000000-7,-6.000000 0.000000-15,-6.000000 0.000000-13,-6.000000 0.000000-14,-9.000000-2.000000-9,-8.000000-3.000000-2,-10.000000-3.000000-3,-9.000000-2.000000-3</inkml:trace>
</inkml:ink>
</file>

<file path=ppt/ink/ink2508.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5:22"/>
    </inkml:context>
    <inkml:brush xml:id="br0">
      <inkml:brushProperty name="width" value="0.0358320325613022" units="cm"/>
      <inkml:brushProperty name="height" value="0.0358320325613022" units="cm"/>
      <inkml:brushProperty name="color" value="#00BFF3"/>
      <inkml:brushProperty name="ignorePressure" value="0"/>
    </inkml:brush>
  </inkml:definitions>
  <inkml:trace contextRef="#ctx0" brushRef="#br0">73850.000000 19400.000000 613,'-68.000000'26.000000'19,"17.000000"4.000000"3 ,15.000000 3.000000 4,16.000000 3.000000 4,4.000000 4.000000 1,-6.000000 7.000000-1,-6.000000 6.000000-1,-6.000000 7.000000-2,-4.000000 7.000000-1,1.000000 9.000000-2,-1.000000 10.000000-3,1.000000 10.000000-3,-4.000000 0.000000-1,-6.000000-5.000000 0,-6.000000-7.000000-1,-6.000000-5.000000 0,-2.000000-4.000000-3,3.000000 0.000000-8,3.000000 0.000000-8,4.000000 0.000000-7,5.000000-7.000000-7,10.000000-11.000000-6,10.000000-14.000000-7,9.000000-11.000000-6,9.000000-11.000000-7,9.000000-5.000000-7,10.000000-7.000000-7,10.000000-5.000000-7</inkml:trace>
</inkml:ink>
</file>

<file path=ppt/ink/ink2509.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5:22"/>
    </inkml:context>
    <inkml:brush xml:id="br0">
      <inkml:brushProperty name="width" value="0.037056140601635" units="cm"/>
      <inkml:brushProperty name="height" value="0.037056140601635" units="cm"/>
      <inkml:brushProperty name="color" value="#00BFF3"/>
      <inkml:brushProperty name="ignorePressure" value="0"/>
    </inkml:brush>
  </inkml:definitions>
  <inkml:trace contextRef="#ctx0" brushRef="#br0">73550.000000 20500.000000 593,'20.000000'50.000000'47,"-9.000000"0.000000"-6 ,-10.000000 0.000000-6,-8.000000 0.000000-6,-4.000000-2.000000-4,3.000000-3.000000-1,3.000000-3.000000-1,4.000000-2.000000-1,1.000000-3.000000-2,0.000000 1.000000 0,0.000000-1.000000-1,0.000000 1.000000-1,3.000000-3.000000-2,6.000000-2.000000-2,7.000000-3.000000-3,6.000000-3.000000-1,6.000000-6.000000-2,6.000000-5.000000-1,7.000000-7.000000 1,6.000000-5.000000-1,9.000000-6.000000-4,13.000000-3.000000-10,12.000000-3.000000-8,13.000000-2.000000-10,7.000000-8.000000-6,4.000000-8.000000-6,3.000000-10.000000-4,3.000000-9.000000-5,-4.000000-4.000000-1,-8.000000 4.000000 2,-10.000000 3.000000 4,-9.000000 3.000000 2,-12.000000 3.000000 3,-11.000000 3.000000 5,-14.000000 3.000000 4,-11.000000 4.000000 5</inkml:trace>
</inkml:ink>
</file>

<file path=ppt/ink/ink251.xml><?xml version="1.0" encoding="utf-8"?>
<inkml:ink xmlns:inkml="http://www.w3.org/2003/InkML">
  <annotation type="ScanImages2ExtractSignatures">1</annotation>
  <annotation type="ScanImagesWidth">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4:20"/>
    </inkml:context>
    <inkml:brush xml:id="br0">
      <inkml:brushProperty name="width" value="0.049110870808363" units="cm"/>
      <inkml:brushProperty name="height" value="0.049110870808363" units="cm"/>
      <inkml:brushProperty name="color" value="#00BFF3"/>
      <inkml:brushProperty name="ignorePressure" value="0"/>
    </inkml:brush>
  </inkml:definitions>
  <inkml:trace contextRef="#ctx0" brushRef="#br0">76300.000000 57400.000000 447,'114.000000'-115.000000'3,"-22.000000"23.000000"3 ,-22.000000 22.000000 5,-21.000000 22.000000 4,-6.000000 10.000000 3,14.000000 1.000000 1,11.000000-1.000000 2,14.000000 1.000000 1,7.000000-1.000000 0,3.000000 1.000000-1,3.000000-1.000000-1,4.000000 1.000000-1,-6.000000 2.000000-2,-11.000000 7.000000-4,-14.000000 6.000000-4,-11.000000 7.000000-4,-11.000000 2.000000-5,-5.000000 1.000000-8,-7.000000-1.000000-6,-5.000000 1.000000-8,-8.000000-6.000000-3,-5.000000-8.000000-1,-7.000000-10.000000 0,-5.000000-9.000000 0,-6.000000-4.000000 3,-3.000000 4.000000 7,-3.000000 3.000000 7,-2.000000 3.000000 7,-3.000000 1.000000 4,1.000000 1.000000 2,-1.000000-1.000000 2,1.000000 1.000000 2,-3.000000-3.000000 2,-2.000000-2.000000 1,-3.000000-3.000000 2,-3.000000-3.000000 1,-4.000000 1.000000 3,-3.000000 6.000000 5,-3.000000 7.000000 4,-2.000000 6.000000 5,-1.000000 9.000000 2,3.000000 13.000000 4,3.000000 12.000000 1,4.000000 13.000000 4,4.000000 13.000000-3,6.000000 17.000000-6,7.000000 15.000000-6,6.000000 16.000000-6,4.000000 7.000000-4,4.000000 1.000000-2,3.000000-1.000000-3,3.000000 1.000000-2,-1.000000 7.000000-2,-2.000000 16.000000-2,-3.000000 15.000000-2,-3.000000 17.000000-2,-1.000000 5.000000-2,4.000000-3.000000-2,3.000000-3.000000-2,3.000000-2.000000-2,-2.000000-11.000000-2,-6.000000-15.000000-3,-6.000000-15.000000-1,-6.000000-16.000000-2,-9.000000-16.000000-7,-8.000000-16.000000-12,-10.000000-15.000000-11,-9.000000-15.000000-13,-5.000000-20.000000-1,0.000000-21.000000 7,0.000000-22.000000 8,0.000000-22.000000 8,3.000000-15.000000 6,6.000000-5.000000 4,7.000000-7.000000 4,6.000000-5.000000 4,3.000000-12.000000 2,0.000000-16.000000 0,0.000000-15.000000 1,0.000000-15.000000 0,3.000000 5.000000 3,6.000000 29.000000 8,7.000000 28.000000 6,6.000000 28.000000 6,4.000000 17.000000 4,4.000000 6.000000-3,3.000000 7.000000-1,3.000000 6.000000-3,3.000000 6.000000 4,3.000000 6.000000 6,3.000000 7.000000 8,4.000000 6.000000 7,1.000000 3.000000 1,0.000000 0.000000-4,0.000000 0.000000-4,0.000000 0.000000-5,0.000000 3.000000-5,0.000000 6.000000-6,0.000000 7.000000-7,0.000000 6.000000-5,3.000000 1.000000-5,6.000000-3.000000 0,7.000000-3.000000-1,6.000000-2.000000-1,6.000000-8.000000-3,6.000000-8.000000-4,7.000000-10.000000-4,6.000000-9.000000-3,3.000000-7.000000-3,0.000000-3.000000 0,0.000000-3.000000 0,0.000000-2.000000 0,-5.000000-3.000000 4,-9.000000 1.000000 7,-10.000000-1.000000 8,-8.000000 1.000000 7,-9.000000 2.000000 6,-6.000000 7.000000 1,-6.000000 6.000000 2,-6.000000 7.000000 3,-13.000000 8.000000 7,-19.000000 14.000000 15,-18.000000 11.000000 14,-19.000000 14.000000 15,-10.000000 7.000000 0,1.000000 3.000000-13,-1.000000 3.000000-13,1.000000 4.000000-12,-3.000000 4.000000-9,-2.000000 6.000000-2,-3.000000 7.000000-3,-3.000000 6.000000-3,-4.000000 4.000000-3,-3.000000 4.000000-7,-3.000000 3.000000-5,-2.000000 3.000000-6,3.000000-7.000000-5,14.000000-15.000000-1,11.000000-15.000000-3,14.000000-16.000000-3,18.000000-12.000000 0,25.000000-5.000000-1,25.000000-7.000000 0,25.000000-5.000000 0,17.000000-4.000000 3,9.000000 0.000000 7,10.000000 0.000000 7,10.000000 0.000000 7,0.000000-2.000000 5,-5.000000-3.000000 4,-7.000000-3.000000 2,-5.000000-2.000000 5,-8.000000 2.000000 0,-5.000000 9.000000 0,-7.000000 10.000000 0,-5.000000 10.000000 0,-11.000000 7.000000-3,-11.000000 6.000000-5,-14.000000 7.000000-4,-11.000000 6.000000-5,-14.000000 3.000000-3,-11.000000 0.000000-4,-14.000000 0.000000-2,-11.000000 0.000000-3,-11.000000 0.000000-1,-5.000000 0.000000 1,-7.000000 0.000000 1,-5.000000 0.000000 1,-6.000000-2.000000 0,-3.000000-3.000000-2,-3.000000-3.000000-1,-2.000000-2.000000-1,-5.000000-8.000000 0,-2.000000-8.000000 4,-3.000000-10.000000 5,-3.000000-9.000000 3,-1.000000-5.000000 3,4.000000 0.000000 3,3.000000 0.000000 3,3.000000 0.000000 2,6.000000 0.000000 5,9.000000 0.000000 6,10.000000 0.000000 6,10.000000 0.000000 5,7.000000 0.000000 3,6.000000 0.000000-2,7.000000 0.000000-1,6.000000 0.000000-1,15.000000 6.000000 5,26.000000 13.000000 10,24.000000 12.000000 10,26.000000 13.000000 11,18.000000 7.000000 0,13.000000 4.000000-14,12.000000 3.000000-13,13.000000 3.000000-12,13.000000-1.000000-9,17.000000-2.000000-4,15.000000-3.000000-6,16.000000-3.000000-5,10.000000-2.000000-7,7.000000 0.000000-10,6.000000 0.000000-10,7.000000 0.000000-10,-3.000000-5.000000-5,-8.000000-9.000000-2,-10.000000-10.000000-1,-9.000000-8.000000-2,-21.000000-6.000000 0,-31.000000 1.000000 5,-31.000000-1.000000 2,-31.000000 1.000000 4</inkml:trace>
</inkml:ink>
</file>

<file path=ppt/ink/ink2510.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5:22"/>
    </inkml:context>
    <inkml:brush xml:id="br0">
      <inkml:brushProperty name="width" value="0.0339234583079815" units="cm"/>
      <inkml:brushProperty name="height" value="0.0339234583079815" units="cm"/>
      <inkml:brushProperty name="color" value="#00BFF3"/>
      <inkml:brushProperty name="ignorePressure" value="0"/>
    </inkml:brush>
  </inkml:definitions>
  <inkml:trace contextRef="#ctx0" brushRef="#br0">75600.000000 20200.000000 648,'-43.000000'-2.000000'6,"17.000000"-3.000000"14 ,15.000000-3.000000 12,16.000000-2.000000 13,15.000000-1.000000 3,16.000000 3.000000-7,15.000000 3.000000-6,17.000000 4.000000-7,7.000000-1.000000-5,0.000000-3.000000-3,0.000000-3.000000-5,0.000000-2.000000-3,0.000000-1.000000-2,0.000000 3.000000-3,0.000000 3.000000-1,0.000000 4.000000-2,-2.000000 1.000000-5,-3.000000 0.000000-5,-3.000000 0.000000-6,-2.000000 0.000000-6,0.000000 0.000000-9,7.000000 0.000000-11,6.000000 0.000000-13,7.000000 0.000000-11,-6.000000-2.000000 0,-15.000000-3.000000 10,-15.000000-3.000000 11,-16.000000-2.000000 12,-8.000000-3.000000 6,0.000000 1.000000 3,0.000000-1.000000 3,0.000000 1.000000 4</inkml:trace>
</inkml:ink>
</file>

<file path=ppt/ink/ink2511.xml><?xml version="1.0" encoding="utf-8"?>
<inkml:ink xmlns:inkml="http://www.w3.org/2003/InkML">
  <annotation type="ScanImages2ExtractSignatures">1</annotation>
  <annotation type="ScanImagesWidth">-2031754432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5:23"/>
    </inkml:context>
    <inkml:brush xml:id="br0">
      <inkml:brushProperty name="width" value="0.0400583185255527" units="cm"/>
      <inkml:brushProperty name="height" value="0.0400583185255527" units="cm"/>
      <inkml:brushProperty name="color" value="#00BFF3"/>
      <inkml:brushProperty name="ignorePressure" value="0"/>
    </inkml:brush>
  </inkml:definitions>
  <inkml:trace contextRef="#ctx0" brushRef="#br0">77950.000000 19350.000000 549,'-25.000000'-18.000000'38,"0.000000"17.000000"6 ,0.000000 15.000000 5,0.000000 16.000000 6,-2.000000 12.000000-2,-3.000000 9.000000-8,-3.000000 10.000000-8,-2.000000 10.000000-8,-5.000000 5.000000-6,-2.000000 4.000000-4,-3.000000 3.000000-3,-3.000000 3.000000-3,-2.000000 1.000000-3,0.000000 1.000000-2,0.000000-1.000000-1,0.000000 1.000000-2,0.000000-3.000000-6,0.000000-2.000000-6,0.000000-3.000000-9,0.000000-3.000000-8,10.000000-13.000000-12,23.000000-22.000000-17,22.000000-22.000000-17,22.000000-21.000000-18</inkml:trace>
</inkml:ink>
</file>

<file path=ppt/ink/ink251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5:23"/>
    </inkml:context>
    <inkml:brush xml:id="br0">
      <inkml:brushProperty name="width" value="0.0436267741024494" units="cm"/>
      <inkml:brushProperty name="height" value="0.0436267741024494" units="cm"/>
      <inkml:brushProperty name="color" value="#00BFF3"/>
      <inkml:brushProperty name="ignorePressure" value="0"/>
    </inkml:brush>
  </inkml:definitions>
  <inkml:trace contextRef="#ctx0" brushRef="#br0">77750.000000 19650.000000 504,'25.000000'-38.000000'9,"0.000000"26.000000"19 ,0.000000 24.000000 18,0.000000 26.000000 19,-4.000000 15.000000 3,-5.000000 6.000000-11,-7.000000 7.000000-10,-5.000000 6.000000-12,-4.000000 4.000000-7,0.000000 4.000000-3,0.000000 3.000000-4,0.000000 3.000000-4,0.000000-1.000000-3,0.000000-2.000000-2,0.000000-3.000000-1,0.000000-3.000000-3,4.000000-13.000000-4,10.000000-22.000000-5,10.000000-22.000000-5,9.000000-21.000000-7,9.000000-23.000000-2,9.000000-21.000000 2,10.000000-22.000000 0,10.000000-22.000000 2,4.000000-11.000000 1,0.000000 0.000000 0,0.000000 0.000000 1,0.000000 0.000000 2,-5.000000 3.000000-2,-9.000000 6.000000 0,-10.000000 7.000000-3,-8.000000 6.000000-1,-8.000000 4.000000-3,-2.000000 4.000000-4,-3.000000 3.000000-3,-3.000000 3.000000-5,-4.000000 6.000000-2,-3.000000 9.000000-3,-3.000000 10.000000-3,-2.000000 10.000000-3</inkml:trace>
</inkml:ink>
</file>

<file path=ppt/ink/ink251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5:25"/>
    </inkml:context>
    <inkml:brush xml:id="br0">
      <inkml:brushProperty name="width" value="0.0379663780331612" units="cm"/>
      <inkml:brushProperty name="height" value="0.0379663780331612" units="cm"/>
      <inkml:brushProperty name="color" value="#00BFF3"/>
      <inkml:brushProperty name="ignorePressure" value="0"/>
    </inkml:brush>
  </inkml:definitions>
  <inkml:trace contextRef="#ctx0" brushRef="#br0">78900.000000 20100.000000 579,'26.000000'-44.000000'124,"4.000000"13.000000"-27 ,3.000000 12.000000-29,3.000000 13.000000-29,3.000000 4.000000-15,3.000000-3.000000-4,3.000000-3.000000-5,4.000000-2.000000-3,2.000000-1.000000-4,4.000000 3.000000-2,3.000000 3.000000-1,3.000000 4.000000-3,-2.000000 1.000000-4,-6.000000 0.000000-8,-6.000000 0.000000-8,-6.000000 0.000000-8,-4.000000 1.000000-6,1.000000 4.000000-6,-1.000000 3.000000-5,1.000000 3.000000-6</inkml:trace>
</inkml:ink>
</file>

<file path=ppt/ink/ink2514.xml><?xml version="1.0" encoding="utf-8"?>
<inkml:ink xmlns:inkml="http://www.w3.org/2003/InkML">
  <annotation type="ScanImages2ExtractSignatures">1</annotation>
  <annotation type="ScanImagesWidth">-2088758592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5:26"/>
    </inkml:context>
    <inkml:brush xml:id="br0">
      <inkml:brushProperty name="width" value="0.0410899333655834" units="cm"/>
      <inkml:brushProperty name="height" value="0.0410899333655834" units="cm"/>
      <inkml:brushProperty name="color" value="#00BFF3"/>
      <inkml:brushProperty name="ignorePressure" value="0"/>
    </inkml:brush>
  </inkml:definitions>
  <inkml:trace contextRef="#ctx0" brushRef="#br0">80550.000000 19250.000000 535,'-27.000000'29.000000'138,"-3.000000"10.000000"-32 ,-3.000000 10.000000-32,-2.000000 9.000000-33,0.000000 2.000000-17,7.000000-2.000000-2,6.000000-3.000000-3,7.000000-3.000000-3,2.000000 1.000000-3,1.000000 6.000000-5,-1.000000 7.000000-4,1.000000 6.000000-6,1.000000 1.000000-2,3.000000-3.000000 1,3.000000-3.000000 2,4.000000-2.000000 0,1.000000-3.000000 1,0.000000 1.000000 0,0.000000-1.000000 1,0.000000 1.000000 0,3.000000-6.000000 1,6.000000-8.000000-1,7.000000-10.000000 0,6.000000-9.000000 0,4.000000-9.000000-2,4.000000-5.000000-5,3.000000-7.000000-4,3.000000-5.000000-5,1.000000-4.000000-2,1.000000 0.000000-2,-1.000000 0.000000-2,1.000000 0.000000-1,1.000000-5.000000 1,3.000000-9.000000 1,3.000000-10.000000 1,4.000000-8.000000 2,4.000000-9.000000 1,6.000000-6.000000 2,7.000000-6.000000 1,6.000000-6.000000 1,-1.000000-9.000000 2,-5.000000-8.000000 2,-7.000000-10.000000 2,-5.000000-9.000000 1,-6.000000-4.000000 3,-3.000000 4.000000 0,-3.000000 3.000000 2,-2.000000 3.000000 2,-8.000000 6.000000 0,-8.000000 9.000000 0,-10.000000 10.000000 1,-9.000000 10.000000-1,-7.000000 7.000000 1,-3.000000 6.000000 0,-3.000000 7.000000 0,-2.000000 6.000000 0,-8.000000 4.000000 0,-8.000000 4.000000-1,-10.000000 3.000000-1,-9.000000 3.000000 0,-5.000000 3.000000-2,0.000000 3.000000-3,0.000000 3.000000-2,0.000000 4.000000-4,0.000000 1.000000-1,0.000000 0.000000 0,0.000000 0.000000-1,0.000000 0.000000 0,-4.000000 7.000000-3,-5.000000 17.000000-6,-7.000000 15.000000-5,-5.000000 16.000000-5,3.000000 2.000000-1,17.000000-8.000000 2,15.000000-10.000000 2,16.000000-9.000000 3</inkml:trace>
</inkml:ink>
</file>

<file path=ppt/ink/ink251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5:33"/>
    </inkml:context>
    <inkml:brush xml:id="br0">
      <inkml:brushProperty name="width" value="0.0331990532577038" units="cm"/>
      <inkml:brushProperty name="height" value="0.0331990532577038" units="cm"/>
      <inkml:brushProperty name="color" value="#00BFF3"/>
      <inkml:brushProperty name="ignorePressure" value="0"/>
    </inkml:brush>
  </inkml:definitions>
  <inkml:trace contextRef="#ctx0" brushRef="#br0">82900.000000 18100.000000 662,'-22.000000'25.000000'97,"6.000000"0.000000"-21 ,7.000000 0.000000-22,6.000000 0.000000-21,4.000000 0.000000-13,4.000000 0.000000-3,3.000000 0.000000-3,3.000000 0.000000-3,3.000000 0.000000-3,3.000000 0.000000-3,3.000000 0.000000-3,4.000000 0.000000-2,2.000000-2.000000-3,4.000000-3.000000-3,3.000000-3.000000-3,3.000000-2.000000-3,1.000000-3.000000 0,1.000000 1.000000 3,-1.000000-1.000000 1,1.000000 1.000000 2,-3.000000-3.000000 0,-2.000000-2.000000-5,-3.000000-3.000000-3,-3.000000-3.000000-4,-2.000000-2.000000 0,0.000000 0.000000 2,0.000000 0.000000 2,0.000000 0.000000 3,-5.000000 3.000000 0,-9.000000 6.000000-2,-10.000000 7.000000 0,-8.000000 6.000000-2,-12.000000 6.000000-1,-12.000000 6.000000 3,-13.000000 7.000000 0,-12.000000 6.000000 2,-7.000000 3.000000 1,1.000000 0.000000 3,-1.000000 0.000000 2,1.000000 0.000000 3,2.000000-4.000000 1,7.000000-5.000000 1,6.000000-7.000000 1,7.000000-5.000000 1,10.000000-9.000000 1,16.000000-9.000000 2,15.000000-10.000000 1,17.000000-8.000000 2,7.000000-4.000000 1,0.000000 3.000000-3,0.000000 3.000000 0,0.000000 4.000000-2,-5.000000 5.000000-1,-9.000000 10.000000-2,-10.000000 10.000000 0,-8.000000 9.000000-2,-9.000000 6.000000-2,-6.000000 3.000000-4,-6.000000 3.000000-3,-6.000000 4.000000-4,-4.000000 1.000000-1,1.000000 0.000000 1,-1.000000 0.000000 1,1.000000 0.000000 1,-1.000000-4.000000 1,1.000000-5.000000 2,-1.000000-7.000000 3,1.000000-5.000000 1,-1.000000-4.000000 2,1.000000 0.000000 2,-1.000000 0.000000 2,1.000000 0.000000 0,1.000000 0.000000 3,3.000000 0.000000 1,3.000000 0.000000 1,4.000000 0.000000 2,2.000000 0.000000 4,4.000000 0.000000 6,3.000000 0.000000 7,3.000000 0.000000 6,6.000000-2.000000 1,9.000000-3.000000-4,10.000000-3.000000-5,10.000000-2.000000-3,7.000000-8.000000-5,6.000000-8.000000-5,7.000000-10.000000-3,6.000000-9.000000-5,4.000000-5.000000-3,4.000000 0.000000-2,3.000000 0.000000-3,3.000000 0.000000-3,-4.000000 0.000000-2,-8.000000 0.000000-4,-10.000000 0.000000-3,-9.000000 0.000000-4,-5.000000 0.000000 0,0.000000 0.000000 1,0.000000 0.000000 3,0.000000 0.000000 2</inkml:trace>
</inkml:ink>
</file>

<file path=ppt/ink/ink2516.xml><?xml version="1.0" encoding="utf-8"?>
<inkml:ink xmlns:inkml="http://www.w3.org/2003/InkML">
  <annotation type="ScanImages2ExtractSignatures">1</annotation>
  <annotation type="ScanImagesWidth">1738773395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5:33"/>
    </inkml:context>
    <inkml:brush xml:id="br0">
      <inkml:brushProperty name="width" value="0.0390935055911541" units="cm"/>
      <inkml:brushProperty name="height" value="0.0390935055911541" units="cm"/>
      <inkml:brushProperty name="color" value="#00BFF3"/>
      <inkml:brushProperty name="ignorePressure" value="0"/>
    </inkml:brush>
  </inkml:definitions>
  <inkml:trace contextRef="#ctx0" brushRef="#br0">82850.000000 19600.000000 562,'-44.000000'3.000000'2,"13.000000"6.000000"9 ,12.000000 7.000000 12,13.000000 6.000000 9,2.000000 6.000000 4,-5.000000 6.000000-5,-7.000000 7.000000-5,-5.000000 6.000000-5,-3.000000 6.000000-2,4.000000 6.000000-1,3.000000 7.000000-1,3.000000 6.000000-1,-1.000000 3.000000-1,-2.000000 0.000000 0,-3.000000 0.000000-1,-3.000000 0.000000 0,1.000000-5.000000-2,6.000000-9.000000-3,7.000000-10.000000-2,6.000000-8.000000-2,10.000000-12.000000-7,17.000000-12.000000-11,15.000000-13.000000-10,16.000000-12.000000-10,7.000000-16.000000-4,1.000000-19.000000 2,-1.000000-18.000000 2,1.000000-19.000000 3,-1.000000-13.000000 2,1.000000-6.000000 1,-1.000000-6.000000 2,1.000000-6.000000 1,-1.000000-4.000000 2,1.000000 1.000000 4,-1.000000-1.000000 2,1.000000 1.000000 3,-4.000000 5.000000 2,-6.000000 14.000000 2,-6.000000 11.000000 0,-6.000000 14.000000 2,-7.000000 11.000000 6,-6.000000 14.000000 11,-6.000000 11.000000 12,-6.000000 14.000000 11,-7.000000 13.000000 4,-6.000000 16.000000-2,-6.000000 15.000000-3,-6.000000 17.000000-3,-6.000000 7.000000-3,-2.000000 0.000000-3,-3.000000 0.000000-4,-3.000000 0.000000-3,1.000000-4.000000-3,6.000000-5.000000-4,7.000000-7.000000-1,6.000000-5.000000-4,6.000000-3.000000-1,6.000000 4.000000-3,7.000000 3.000000 0,6.000000 3.000000-3,-1.000000-1.000000 1,-5.000000-2.000000 0,-7.000000-3.000000 1,-5.000000-3.000000 2,-4.000000-1.000000 0,0.000000 4.000000 1,0.000000 3.000000 2,0.000000 3.000000 1,-4.000000 4.000000 0,-5.000000 7.000000 1,-7.000000 6.000000-1,-5.000000 7.000000 0,-8.000000 0.000000-1,-5.000000-2.000000-4,-7.000000-3.000000-3,-5.000000-3.000000-4,-4.000000-2.000000-1,0.000000 0.000000-1,0.000000 0.000000 0,0.000000 0.000000 0,0.000000-5.000000-3,0.000000-9.000000-4,0.000000-10.000000-5,0.000000-8.000000-4,3.000000-8.000000-2,6.000000-2.000000 1,7.000000-3.000000-1,6.000000-3.000000 0,3.000000-4.000000 1,0.000000-3.000000 1,0.000000-3.000000 1,0.000000-2.000000 2,1.000000-8.000000 2,4.000000-8.000000 3,3.000000-10.000000 3,3.000000-9.000000 3,1.000000-4.000000 3,1.000000 4.000000 2,-1.000000 3.000000 1,1.000000 3.000000 2,1.000000 3.000000 2,3.000000 3.000000-1,3.000000 3.000000 1,4.000000 4.000000 1,-1.000000 1.000000 2,-3.000000 0.000000 6,-3.000000 0.000000 4,-2.000000 0.000000 6,2.000000 4.000000 8,9.000000 10.000000 10,10.000000 10.000000 9,10.000000 9.000000 11,7.000000 9.000000 1,6.000000 9.000000-6,7.000000 10.000000-7,6.000000 10.000000-6,3.000000 7.000000-6,0.000000 6.000000-5,0.000000 7.000000-4,0.000000 6.000000-5,3.000000 3.000000-3,6.000000 0.000000 0,7.000000 0.000000-1,6.000000 0.000000 1,4.000000-2.000000-4,4.000000-3.000000-4,3.000000-3.000000-4,3.000000-2.000000-6,-2.000000-5.000000-6,-6.000000-2.000000-7,-6.000000-3.000000-9,-6.000000-3.000000-7,-4.000000-6.000000-6,1.000000-5.000000-2,-1.000000-7.000000-3,1.000000-5.000000-2,-3.000000-8.000000 1,-2.000000-5.000000 3,-3.000000-7.000000 3,-3.000000-5.000000 3,-6.000000-4.000000 4,-5.000000 0.000000 3,-7.000000 0.000000 3,-5.000000 0.000000 3,-6.000000-2.000000 4,-3.000000-3.000000 5,-3.000000-3.000000 3,-2.000000-2.000000 4</inkml:trace>
</inkml:ink>
</file>

<file path=ppt/ink/ink25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5:34"/>
    </inkml:context>
    <inkml:brush xml:id="br0">
      <inkml:brushProperty name="width" value="0.0316470451653004" units="cm"/>
      <inkml:brushProperty name="height" value="0.0316470451653004" units="cm"/>
      <inkml:brushProperty name="color" value="#00BFF3"/>
      <inkml:brushProperty name="ignorePressure" value="0"/>
    </inkml:brush>
  </inkml:definitions>
  <inkml:trace contextRef="#ctx0" brushRef="#br0">84450.000000 18750.000000 695,'92.000000'-90.000000'20,"-16.000000"23.000000"2 ,-15.000000 22.000000 2,-15.000000 22.000000 2,-11.000000 12.000000 1,-2.000000 3.000000-1,-3.000000 3.000000-1,-3.000000 4.000000 0,-4.000000 5.000000-2,-3.000000 10.000000-1,-3.000000 10.000000-1,-2.000000 9.000000-1,-6.000000 7.000000-5,-6.000000 7.000000-7,-6.000000 6.000000-8,-6.000000 7.000000-7,-10.000000 4.000000-5,-12.000000 3.000000-1,-13.000000 3.000000-3,-12.000000 4.000000-2,-5.000000-4.000000 0,3.000000-9.000000 1,3.000000-10.000000 0,4.000000-8.000000 2,4.000000-11.000000 0,6.000000-8.000000 1,7.000000-10.000000 0,6.000000-9.000000 1,12.000000-12.000000 3,19.000000-11.000000 3,19.000000-14.000000 3,19.000000-11.000000 5,10.000000-4.000000 1,4.000000 6.000000 0,3.000000 7.000000-1,3.000000 6.000000 0,-2.000000 6.000000-1,-6.000000 6.000000 1,-6.000000 7.000000 0,-6.000000 6.000000 1,-15.000000 9.000000-1,-21.000000 13.000000-3,-22.000000 12.000000-3,-22.000000 13.000000-2,-15.000000 7.000000-1,-5.000000 4.000000 1,-7.000000 3.000000 2,-5.000000 3.000000 0,-1.000000-1.000000 2,6.000000-2.000000-1,7.000000-3.000000 1,6.000000-3.000000 1,3.000000-6.000000 0,0.000000-5.000000 0,0.000000-7.000000 1,0.000000-5.000000 1,12.000000-8.000000 3,26.000000-5.000000 5,24.000000-7.000000 6,26.000000-5.000000 5,13.000000-8.000000 1,4.000000-5.000000-2,3.000000-7.000000-4,3.000000-5.000000-3,-1.000000-4.000000-4,-2.000000 0.000000-4,-3.000000 0.000000-6,-3.000000 0.000000-4,-2.000000 0.000000-5,0.000000 0.000000-7,0.000000 0.000000-6,0.000000 0.000000-6,-5.000000 1.000000-3,-9.000000 4.000000 2,-10.000000 3.000000 1,-8.000000 3.000000 2,-8.000000-1.000000 2,-2.000000-2.000000 5,-3.000000-3.000000 4,-3.000000-3.000000 5</inkml:trace>
</inkml:ink>
</file>

<file path=ppt/ink/ink2518.xml><?xml version="1.0" encoding="utf-8"?>
<inkml:ink xmlns:inkml="http://www.w3.org/2003/InkML">
  <annotation type="ScanImages2ExtractSignatures">1</annotation>
  <annotation type="ScanImagesWidth">-492830720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5:35"/>
    </inkml:context>
    <inkml:brush xml:id="br0">
      <inkml:brushProperty name="width" value="0.0404292978346348" units="cm"/>
      <inkml:brushProperty name="height" value="0.0404292978346348" units="cm"/>
      <inkml:brushProperty name="color" value="#00BFF3"/>
      <inkml:brushProperty name="ignorePressure" value="0"/>
    </inkml:brush>
  </inkml:definitions>
  <inkml:trace contextRef="#ctx0" brushRef="#br0">84950.000000 18350.000000 544,'-47.000000'-19.000000'8,"6.000000"13.000000"8 ,7.000000 12.000000 6,6.000000 13.000000 7,6.000000 12.000000 4,6.000000 13.000000-1,7.000000 12.000000 0,6.000000 13.000000-1,1.000000 12.000000 0,-3.000000 13.000000-1,-3.000000 12.000000-1,-2.000000 13.000000-2,-3.000000 13.000000-1,1.000000 17.000000-3,-1.000000 15.000000-2,1.000000 16.000000-4,-3.000000 4.000000-2,-2.000000-6.000000-2,-3.000000-6.000000-3,-3.000000-6.000000-3,-1.000000-10.000000-4,4.000000-12.000000-5,3.000000-13.000000-6,3.000000-12.000000-7,3.000000-15.000000-4,3.000000-15.000000-3,3.000000-15.000000-4,4.000000-16.000000-3,-3.000000-18.000000-8,-5.000000-18.000000-12,-7.000000-19.000000-11,-5.000000-18.000000-11,-6.000000-17.000000 1,-3.000000-11.000000 15,-3.000000-14.000000 14,-2.000000-11.000000 15,-1.000000-7.000000 9,3.000000 0.000000 3,3.000000 0.000000 5,4.000000 0.000000 3,4.000000 4.000000 3,6.000000 10.000000 0,7.000000 10.000000 1,6.000000 9.000000 1,6.000000 4.000000 3,6.000000 1.000000 7,7.000000-1.000000 5,6.000000 1.000000 7,4.000000 2.000000 5,4.000000 7.000000 2,3.000000 6.000000 4,3.000000 7.000000 4,1.000000 4.000000-2,1.000000 3.000000-4,-1.000000 3.000000-4,1.000000 4.000000-5,-6.000000 4.000000-4,-8.000000 6.000000-3,-10.000000 7.000000-4,-9.000000 6.000000-3,-7.000000 6.000000-3,-3.000000 6.000000-4,-3.000000 7.000000-4,-2.000000 6.000000-3,-9.000000 4.000000-3,-12.000000 4.000000-1,-13.000000 3.000000 0,-12.000000 3.000000 0,-9.000000-1.000000-1,-2.000000-2.000000 2,-3.000000-3.000000 2,-3.000000-3.000000 1,1.000000-7.000000 3,6.000000-9.000000 2,7.000000-10.000000 3,6.000000-8.000000 3,13.000000-8.000000 3,23.000000-2.000000 6,22.000000-3.000000 5,22.000000-3.000000 5,21.000000-9.000000 0,22.000000-11.000000-4,22.000000-14.000000-6,23.000000-11.000000-4,13.000000-7.000000-3,6.000000 0.000000-3,7.000000 0.000000-1,6.000000 0.000000-1,-7.000000 4.000000-2,-18.000000 10.000000 1,-19.000000 10.000000 1,-18.000000 9.000000 0,-14.000000 2.000000-10,-5.000000-2.000000-19,-7.000000-3.000000-19,-5.000000-3.000000-20</inkml:trace>
</inkml:ink>
</file>

<file path=ppt/ink/ink2519.xml><?xml version="1.0" encoding="utf-8"?>
<inkml:ink xmlns:inkml="http://www.w3.org/2003/InkML">
  <annotation type="ScanImages2ExtractSignatures">1</annotation>
  <annotation type="ScanImagesWidth">181027432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5:36"/>
    </inkml:context>
    <inkml:brush xml:id="br0">
      <inkml:brushProperty name="width" value="0.0416657403111458" units="cm"/>
      <inkml:brushProperty name="height" value="0.0416657403111458" units="cm"/>
      <inkml:brushProperty name="color" value="#00BFF3"/>
      <inkml:brushProperty name="ignorePressure" value="0"/>
    </inkml:brush>
  </inkml:definitions>
  <inkml:trace contextRef="#ctx0" brushRef="#br0">91700.000000 18500.000000 528,'-47.000000'1.000000'74,"6.000000"4.000000"-14 ,7.000000 3.000000-12,6.000000 3.000000-15,1.000000 3.000000-7,-3.000000 3.000000-3,-3.000000 3.000000-3,-2.000000 4.000000-2,-5.000000 5.000000-2,-2.000000 10.000000-1,-3.000000 10.000000 0,-3.000000 9.000000-1,-1.000000 6.000000-1,4.000000 3.000000 0,3.000000 3.000000-2,3.000000 4.000000-2,3.000000 1.000000 1,3.000000 0.000000 1,3.000000 0.000000 0,4.000000 0.000000 1,4.000000-2.000000-1,6.000000-3.000000-5,7.000000-3.000000-4,6.000000-2.000000-3,4.000000-5.000000-3,4.000000-2.000000 1,3.000000-3.000000 1,3.000000-3.000000 2,9.000000-6.000000-3,16.000000-5.000000-6,15.000000-7.000000-4,17.000000-5.000000-5,7.000000-9.000000-2,0.000000-9.000000 1,0.000000-10.000000 1,0.000000-8.000000 1,0.000000-12.000000 0,0.000000-12.000000 1,0.000000-13.000000 0,0.000000-12.000000 0,0.000000-9.000000 1,0.000000-2.000000 1,0.000000-3.000000 1,0.000000-3.000000 1,-4.000000-4.000000 1,-5.000000-3.000000 0,-7.000000-3.000000 1,-5.000000-2.000000 0,-11.000000-1.000000 1,-11.000000 3.000000-1,-14.000000 3.000000 0,-11.000000 4.000000 1,-9.000000 2.000000 0,-3.000000 4.000000 2,-3.000000 3.000000 3,-2.000000 3.000000 2,-6.000000 6.000000 1,-6.000000 9.000000-2,-6.000000 10.000000-1,-6.000000 10.000000-1,-4.000000 5.000000 1,1.000000 4.000000 2,-1.000000 3.000000 3,1.000000 3.000000 2,-1.000000 3.000000-1,1.000000 3.000000-2,-1.000000 3.000000-5,1.000000 4.000000-3,-1.000000 4.000000-2,1.000000 6.000000-2,-1.000000 7.000000-1,1.000000 6.000000-2,1.000000 1.000000-2,3.000000-3.000000-4,3.000000-3.000000-3,4.000000-2.000000-3</inkml:trace>
</inkml:ink>
</file>

<file path=ppt/ink/ink2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4:21"/>
    </inkml:context>
    <inkml:brush xml:id="br0">
      <inkml:brushProperty name="width" value="0.0306679829955101" units="cm"/>
      <inkml:brushProperty name="height" value="0.0306679829955101" units="cm"/>
      <inkml:brushProperty name="color" value="#00BFF3"/>
      <inkml:brushProperty name="ignorePressure" value="0"/>
    </inkml:brush>
  </inkml:definitions>
  <inkml:trace contextRef="#ctx0" brushRef="#br0">81150.000000 58100.000000 717,'0.000000'48.000000'102,"0.000000"-3.000000"-24 ,0.000000-3.000000-23,0.000000-2.000000-24,0.000000 2.000000-17,0.000000 9.000000-11,0.000000 10.000000-12,0.000000 10.000000-12,-4.000000 2.000000-5,-5.000000-3.000000-2,-7.000000-3.000000-2,-5.000000-2.000000 0,-4.000000-8.000000-4,0.000000-8.000000-4,0.000000-10.000000-5,0.000000-9.000000-5</inkml:trace>
</inkml:ink>
</file>

<file path=ppt/ink/ink2520.xml><?xml version="1.0" encoding="utf-8"?>
<inkml:ink xmlns:inkml="http://www.w3.org/2003/InkML">
  <annotation type="ScanImages2ExtractSignatures">1</annotation>
  <annotation type="ScanImagesWidth">1212181418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5:37"/>
    </inkml:context>
    <inkml:brush xml:id="br0">
      <inkml:brushProperty name="width" value="0.0499999970197678" units="cm"/>
      <inkml:brushProperty name="height" value="0.0499999970197678" units="cm"/>
      <inkml:brushProperty name="color" value="#00BFF3"/>
      <inkml:brushProperty name="ignorePressure" value="0"/>
    </inkml:brush>
  </inkml:definitions>
  <inkml:trace contextRef="#ctx0" brushRef="#br0">94025.000000 18750.000000 333,'157.000000'63.000000'167,"51.000000"46.000000"-1 ,50.000000 47.000000 1,49.000000 47.000000 0</inkml:trace>
</inkml:ink>
</file>

<file path=ppt/ink/ink252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5:38"/>
    </inkml:context>
    <inkml:brush xml:id="br0">
      <inkml:brushProperty name="width" value="0.0404911525547504" units="cm"/>
      <inkml:brushProperty name="height" value="0.0404911525547504" units="cm"/>
      <inkml:brushProperty name="color" value="#00BFF3"/>
      <inkml:brushProperty name="ignorePressure" value="0"/>
    </inkml:brush>
  </inkml:definitions>
  <inkml:trace contextRef="#ctx0" brushRef="#br0">92950.000000 18850.000000 543,'-60.000000'0.000000'29,"32.000000"0.000000"8 ,31.000000 0.000000 7,32.000000 0.000000 7,18.000000 1.000000 0,6.000000 4.000000-7,7.000000 3.000000-8,6.000000 3.000000-7,6.000000-1.000000-6,6.000000-2.000000-3,7.000000-3.000000-2,6.000000-3.000000-3,3.000000-2.000000-3,0.000000 0.000000-2,0.000000 0.000000-2,0.000000 0.000000-3,0.000000 0.000000 0,0.000000 0.000000 0,0.000000 0.000000 0,0.000000 0.000000 0,-2.000000 0.000000-1,-3.000000 0.000000-3,-3.000000 0.000000-4,-2.000000 0.000000-2,-5.000000 0.000000-2,-2.000000 0.000000 0,-3.000000 0.000000 0,-3.000000 0.000000 0,-6.000000 1.000000 0,-5.000000 4.000000 1,-7.000000 3.000000 1,-5.000000 3.000000 1,-6.000000 1.000000 0,-3.000000 1.000000-1,-3.000000-1.000000-1,-2.000000 1.000000-1,-3.000000-3.000000 1,1.000000-2.000000 0,-1.000000-3.000000 1,1.000000-3.000000 2,-1.000000-2.000000-2,1.000000 0.000000-4,-1.000000 0.000000-4,1.000000 0.000000-3,-4.000000-4.000000-11,-6.000000-5.000000-15,-6.000000-7.000000-16,-6.000000-5.000000-16</inkml:trace>
</inkml:ink>
</file>

<file path=ppt/ink/ink252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5:38"/>
    </inkml:context>
    <inkml:brush xml:id="br0">
      <inkml:brushProperty name="width" value="0.041362140327692" units="cm"/>
      <inkml:brushProperty name="height" value="0.041362140327692" units="cm"/>
      <inkml:brushProperty name="color" value="#00BFF3"/>
      <inkml:brushProperty name="ignorePressure" value="0"/>
    </inkml:brush>
  </inkml:definitions>
  <inkml:trace contextRef="#ctx0" brushRef="#br0">95750.000000 18100.000000 531,'118.000000'25.000000'144,"-11.000000"0.000000"-34 ,-14.000000 0.000000-33,-11.000000 0.000000-34,-9.000000 1.000000-18,-3.000000 4.000000-5,-3.000000 3.000000-3,-2.000000 3.000000-5,-5.000000 1.000000-2,-2.000000 1.000000-4,-3.000000-1.000000-2,-3.000000 1.000000-3,-6.000000-3.000000-3,-5.000000-2.000000 0,-7.000000-3.000000-1,-5.000000-3.000000-1,-6.000000 1.000000 0,-3.000000 6.000000-1,-3.000000 7.000000-1,-2.000000 6.000000 1,-11.000000 1.000000 0,-15.000000-3.000000 1,-15.000000-3.000000 1,-16.000000-2.000000 2,-12.000000 0.000000 0,-5.000000 7.000000-3,-7.000000 6.000000-1,-5.000000 7.000000-2,-11.000000 2.000000-2,-11.000000 1.000000-2,-14.000000-1.000000-2,-11.000000 1.000000-1,-3.000000-1.000000-2,10.000000 1.000000 0,10.000000-1.000000 0,9.000000 1.000000-1,6.000000-1.000000-4,3.000000 1.000000-6,3.000000-1.000000-7,4.000000 1.000000-6,7.000000-6.000000-4,13.000000-8.000000 1,12.000000-10.000000-1,13.000000-9.000000 1</inkml:trace>
</inkml:ink>
</file>

<file path=ppt/ink/ink252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5:39"/>
    </inkml:context>
    <inkml:brush xml:id="br0">
      <inkml:brushProperty name="width" value="0.0409972853958607" units="cm"/>
      <inkml:brushProperty name="height" value="0.0409972853958607" units="cm"/>
      <inkml:brushProperty name="color" value="#00BFF3"/>
      <inkml:brushProperty name="ignorePressure" value="0"/>
    </inkml:brush>
  </inkml:definitions>
  <inkml:trace contextRef="#ctx0" brushRef="#br0">98550.000000 15550.000000 536,'-25.000000'-22.000000'2,"0.000000"6.000000"3 ,0.000000 7.000000 4,0.000000 6.000000 3,-2.000000 6.000000 4,-3.000000 6.000000 4,-3.000000 7.000000 4,-2.000000 6.000000 3,-3.000000 9.000000 3,1.000000 13.000000-1,-1.000000 12.000000 1,1.000000 13.000000-1,-3.000000 10.000000-1,-2.000000 10.000000-2,-3.000000 10.000000-2,-3.000000 9.000000-3,-1.000000 6.000000-1,4.000000 3.000000-2,3.000000 3.000000-1,3.000000 4.000000-1,4.000000 1.000000-2,7.000000 0.000000-1,6.000000 0.000000-3,7.000000 0.000000-1,4.000000-7.000000-2,3.000000-11.000000-2,3.000000-14.000000-3,4.000000-11.000000-1,1.000000-7.000000-3,0.000000 0.000000 0,0.000000 0.000000 0,0.000000 0.000000 0,1.000000-2.000000-1,4.000000-3.000000 0,3.000000-3.000000-1,3.000000-2.000000 0,-2.000000-5.000000-1,-6.000000-2.000000 1,-6.000000-3.000000-1,-6.000000-3.000000-1,-9.000000-1.000000-3,-8.000000 4.000000-9,-10.000000 3.000000-9,-9.000000 3.000000-9,-9.000000 1.000000-4,-5.000000 1.000000 0,-7.000000-1.000000-1,-5.000000 1.000000 0,-1.000000-4.000000 1,6.000000-6.000000 3,7.000000-6.000000 4,6.000000-6.000000 3,7.000000-6.000000 3,10.000000-2.000000 2,10.000000-3.000000 1,9.000000-3.000000 2</inkml:trace>
</inkml:ink>
</file>

<file path=ppt/ink/ink252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5:39"/>
    </inkml:context>
    <inkml:brush xml:id="br0">
      <inkml:brushProperty name="width" value="0.0404038839042187" units="cm"/>
      <inkml:brushProperty name="height" value="0.0404038839042187" units="cm"/>
      <inkml:brushProperty name="color" value="#00BFF3"/>
      <inkml:brushProperty name="ignorePressure" value="0"/>
    </inkml:brush>
  </inkml:definitions>
  <inkml:trace contextRef="#ctx0" brushRef="#br0">96950.000000 19300.000000 544,'48.000000'73.000000'15,"-3.000000"-3.000000"7 ,-3.000000-3.000000 8,-2.000000-2.000000 7,-6.000000-1.000000 4,-6.000000 3.000000-2,-6.000000 3.000000-1,-6.000000 4.000000 0,-4.000000 4.000000-3,1.000000 6.000000-5,-1.000000 7.000000-3,1.000000 6.000000-5,-6.000000 4.000000-2,-8.000000 4.000000-4,-10.000000 3.000000-2,-9.000000 3.000000-2,-7.000000 4.000000-4,-3.000000 7.000000-1,-3.000000 6.000000-4,-2.000000 7.000000-1,-3.000000 5.000000-5,1.000000 7.000000-4,-1.000000 6.000000-4,1.000000 7.000000-4,1.000000-4.000000-3,3.000000-12.000000 2,3.000000-13.000000 1,4.000000-12.000000 0,4.000000-12.000000-4,6.000000-8.000000-11,7.000000-10.000000-9,6.000000-9.000000-11</inkml:trace>
</inkml:ink>
</file>

<file path=ppt/ink/ink252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5:41"/>
    </inkml:context>
    <inkml:brush xml:id="br0">
      <inkml:brushProperty name="width" value="0.0377062857151031" units="cm"/>
      <inkml:brushProperty name="height" value="0.0377062857151031" units="cm"/>
      <inkml:brushProperty name="color" value="#00BFF3"/>
      <inkml:brushProperty name="ignorePressure" value="0"/>
    </inkml:brush>
  </inkml:definitions>
  <inkml:trace contextRef="#ctx0" brushRef="#br0">98650.000000 16800.000000 583,'57.000000'0.000000'107,"17.000000"0.000000"-22 ,15.000000 0.000000-21,16.000000 0.000000-21,9.000000 0.000000-12,3.000000 0.000000-4,3.000000 0.000000-4,4.000000 0.000000-3,-3.000000 0.000000-6,-5.000000 0.000000-12,-7.000000 0.000000-9,-5.000000 0.000000-11,-9.000000 1.000000-8,-9.000000 4.000000-8,-10.000000 3.000000-8,-8.000000 3.000000-7,-9.000000-1.000000-3,-6.000000-2.000000-2,-6.000000-3.000000 0,-6.000000-3.000000-1</inkml:trace>
</inkml:ink>
</file>

<file path=ppt/ink/ink2526.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5:42"/>
    </inkml:context>
    <inkml:brush xml:id="br0">
      <inkml:brushProperty name="width" value="0.04490876942873" units="cm"/>
      <inkml:brushProperty name="height" value="0.04490876942873" units="cm"/>
      <inkml:brushProperty name="color" value="#00BFF3"/>
      <inkml:brushProperty name="ignorePressure" value="0"/>
    </inkml:brush>
  </inkml:definitions>
  <inkml:trace contextRef="#ctx0" brushRef="#br0">101300.000000 15900.000000 489,'-25.000000'21.000000'7,"0.000000"-5.000000"-2 ,0.000000-7.000000-2,0.000000-5.000000-2,-4.000000 3.000000 5,-5.000000 17.000000 14,-7.000000 15.000000 13,-5.000000 16.000000 13,-3.000000 9.000000 3,4.000000 3.000000-4,3.000000 3.000000-7,3.000000 4.000000-5,1.000000 2.000000-3,1.000000 4.000000-3,-1.000000 3.000000-1,1.000000 3.000000-2,2.000000 1.000000-2,7.000000 1.000000-3,6.000000-1.000000-3,7.000000 1.000000-3,4.000000-6.000000-2,3.000000-8.000000-3,3.000000-10.000000-2,4.000000-9.000000-2,5.000000-10.000000 0,10.000000-9.000000 0,10.000000-10.000000 0,9.000000-8.000000 1,6.000000-8.000000-3,3.000000-2.000000-9,3.000000-3.000000-8,4.000000-3.000000-7,4.000000-9.000000-4,6.000000-11.000000 0,7.000000-14.000000 0,6.000000-11.000000 1,1.000000-12.000000 0,-3.000000-9.000000 0,-3.000000-10.000000 1,-2.000000-8.000000 1,-8.000000-8.000000 0,-8.000000-2.000000 2,-10.000000-3.000000 1,-9.000000-3.000000 2,-9.000000 4.000000 1,-5.000000 13.000000 2,-7.000000 12.000000 1,-5.000000 13.000000 2,-6.000000 7.000000 2,-3.000000 4.000000 3,-3.000000 3.000000 2,-2.000000 3.000000 3,-8.000000 4.000000 2,-8.000000 7.000000-1,-10.000000 6.000000 1,-9.000000 7.000000 0,-2.000000 4.000000 0,6.000000 3.000000-1,7.000000 3.000000-1,6.000000 4.000000-1,9.000000-1.000000-3,13.000000-3.000000-5,12.000000-3.000000-5,13.000000-2.000000-5,12.000000-6.000000-3,13.000000-6.000000 1,12.000000-6.000000 0,13.000000-6.000000 0,6.000000-2.000000 3,0.000000 3.000000 4,0.000000 3.000000 5,0.000000 4.000000 4,-4.000000 2.000000 3,-5.000000 4.000000 1,-7.000000 3.000000 1,-5.000000 3.000000 0,-8.000000 3.000000 3,-5.000000 3.000000 5,-7.000000 3.000000 3,-5.000000 4.000000 4,-6.000000 4.000000 6,-3.000000 6.000000 6,-3.000000 7.000000 6,-2.000000 6.000000 7,-3.000000 6.000000 3,1.000000 6.000000-1,-1.000000 7.000000-2,1.000000 6.000000-1,-3.000000 6.000000-2,-2.000000 6.000000-1,-3.000000 7.000000-3,-3.000000 6.000000-2,-4.000000 3.000000-3,-3.000000 0.000000-2,-3.000000 0.000000-2,-2.000000 0.000000-3,-6.000000 1.000000-3,-6.000000 4.000000-4,-6.000000 3.000000-4,-6.000000 3.000000-4,-4.000000-1.000000-3,1.000000-2.000000-5,-1.000000-3.000000-3,1.000000-3.000000-4,1.000000-7.000000-5,3.000000-9.000000-6,3.000000-10.000000-7,4.000000-8.000000-5,10.000000-20.000000-6,19.000000-28.000000-2,19.000000-28.000000-3,19.000000-27.000000-3,10.000000-15.000000 2,4.000000 0.000000 7,3.000000 0.000000 8,3.000000 0.000000 8,1.000000 3.000000 5,1.000000 6.000000 6,-1.000000 7.000000 5,1.000000 6.000000 5,-4.000000 9.000000 3,-6.000000 13.000000 1,-6.000000 12.000000 1,-6.000000 13.000000 1,-6.000000 6.000000 1,-2.000000 0.000000 2,-3.000000 0.000000 0,-3.000000 0.000000 3,-1.000000 0.000000-4,4.000000 0.000000-7,3.000000 0.000000-7,3.000000 0.000000-8,-2.000000-2.000000-2,-6.000000-3.000000 1,-6.000000-3.000000 1,-6.000000-2.000000 2</inkml:trace>
</inkml:ink>
</file>

<file path=ppt/ink/ink2527.xml><?xml version="1.0" encoding="utf-8"?>
<inkml:ink xmlns:inkml="http://www.w3.org/2003/InkML">
  <annotation type="ScanImages2ExtractSignatures">1</annotation>
  <annotation type="ScanImagesWidth">33555203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5:42"/>
    </inkml:context>
    <inkml:brush xml:id="br0">
      <inkml:brushProperty name="width" value="0.0447378791868687" units="cm"/>
      <inkml:brushProperty name="height" value="0.0447378791868687" units="cm"/>
      <inkml:brushProperty name="color" value="#00BFF3"/>
      <inkml:brushProperty name="ignorePressure" value="0"/>
    </inkml:brush>
  </inkml:definitions>
  <inkml:trace contextRef="#ctx0" brushRef="#br0">103500.000000 15450.000000 491,'-47.000000'53.000000'90,"6.000000"6.000000"-14 ,7.000000 7.000000-13,6.000000 6.000000-13,3.000000 10.000000-10,0.000000 17.000000-3,0.000000 15.000000-4,0.000000 16.000000-3,0.000000 12.000000-5,0.000000 9.000000-3,0.000000 10.000000-3,0.000000 10.000000-4,0.000000 8.000000-7,0.000000 10.000000-9,0.000000 10.000000-10,0.000000 9.000000-10,-4.000000 2.000000-10,-5.000000-2.000000-12,-7.000000-3.000000-12,-5.000000-3.000000-11,0.000000-20.000000-3,10.000000-33.000000 5,10.000000-35.000000 5,9.000000-34.000000 5</inkml:trace>
</inkml:ink>
</file>

<file path=ppt/ink/ink2528.xml><?xml version="1.0" encoding="utf-8"?>
<inkml:ink xmlns:inkml="http://www.w3.org/2003/InkML">
  <annotation type="ScanImages2ExtractSignatures">1</annotation>
  <annotation type="ScanImagesWidth">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5:43"/>
    </inkml:context>
    <inkml:brush xml:id="br0">
      <inkml:brushProperty name="width" value="0.0378634743392467" units="cm"/>
      <inkml:brushProperty name="height" value="0.0378634743392467" units="cm"/>
      <inkml:brushProperty name="color" value="#00BFF3"/>
      <inkml:brushProperty name="ignorePressure" value="0"/>
    </inkml:brush>
  </inkml:definitions>
  <inkml:trace contextRef="#ctx0" brushRef="#br0">98100.000000 20700.000000 581,'-40.000000'0.000000'8,"23.000000"0.000000"19 ,22.000000 0.000000 17,22.000000 0.000000 17,12.000000 0.000000 4,3.000000 0.000000-11,3.000000 0.000000-12,4.000000 0.000000-11,7.000000 0.000000-8,13.000000 0.000000-2,12.000000 0.000000-2,13.000000 0.000000-4,9.000000 0.000000-6,6.000000 0.000000-12,7.000000 0.000000-11,6.000000 0.000000-10,-1.000000 0.000000-10,-5.000000 0.000000-6,-7.000000 0.000000-7,-5.000000 0.000000-7,-14.000000 0.000000 2,-18.000000 0.000000 7,-19.000000 0.000000 9,-18.000000 0.000000 9,-10.000000-2.000000 4,0.000000-3.000000-2,0.000000-3.000000-1,0.000000-2.000000-1</inkml:trace>
</inkml:ink>
</file>

<file path=ppt/ink/ink2529.xml><?xml version="1.0" encoding="utf-8"?>
<inkml:ink xmlns:inkml="http://www.w3.org/2003/InkML">
  <annotation type="ScanImages2ExtractSignatures">1</annotation>
  <annotation type="ScanImagesWidth">50529025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5:43"/>
    </inkml:context>
    <inkml:brush xml:id="br0">
      <inkml:brushProperty name="width" value="0.0432240180671215" units="cm"/>
      <inkml:brushProperty name="height" value="0.0432240180671215" units="cm"/>
      <inkml:brushProperty name="color" value="#00BFF3"/>
      <inkml:brushProperty name="ignorePressure" value="0"/>
    </inkml:brush>
  </inkml:definitions>
  <inkml:trace contextRef="#ctx0" brushRef="#br0">100700.000000 20000.000000 508,'-50.000000'-19.000000'50,"0.000000"13.000000"-3 ,0.000000 12.000000-5,0.000000 13.000000-3,0.000000 10.000000-4,0.000000 10.000000-1,0.000000 10.000000-2,0.000000 9.000000-2,1.000000 6.000000-3,4.000000 3.000000-2,3.000000 3.000000-2,3.000000 4.000000-3,4.000000 1.000000-1,7.000000 0.000000-3,6.000000 0.000000 0,7.000000 0.000000-2,4.000000-4.000000-3,3.000000-5.000000-3,3.000000-7.000000-4,4.000000-5.000000-5,5.000000-9.000000-1,10.000000-9.000000 0,10.000000-10.000000 0,9.000000-8.000000 0,10.000000-9.000000-5,14.000000-6.000000-8,11.000000-6.000000-9,14.000000-6.000000-10,0.000000-7.000000-1,-8.000000-6.000000 2,-10.000000-6.000000 5,-9.000000-6.000000 3,-4.000000-9.000000 2,4.000000-8.000000 0,3.000000-10.000000 0,3.000000-9.000000 0,-1.000000-5.000000 2,-2.000000 0.000000 2,-3.000000 0.000000 3,-3.000000 0.000000 2,-9.000000 0.000000 3,-11.000000 0.000000 1,-14.000000 0.000000 2,-11.000000 0.000000 2,-11.000000 6.000000 0,-5.000000 13.000000 1,-7.000000 12.000000 0,-5.000000 13.000000 1,-6.000000 7.000000 0,-3.000000 4.000000 4,-3.000000 3.000000 2,-2.000000 3.000000 3,-3.000000 3.000000 0,1.000000 3.000000-1,-1.000000 3.000000-2,1.000000 4.000000-1,1.000000 4.000000-3,3.000000 6.000000-5,3.000000 7.000000-5,4.000000 6.000000-5,2.000000 1.000000-2,4.000000-3.000000-3,3.000000-3.000000-1,3.000000-2.000000-2</inkml:trace>
</inkml:ink>
</file>

<file path=ppt/ink/ink2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4:23"/>
    </inkml:context>
    <inkml:brush xml:id="br0">
      <inkml:brushProperty name="width" value="0.0442047715187073" units="cm"/>
      <inkml:brushProperty name="height" value="0.0442047715187073" units="cm"/>
      <inkml:brushProperty name="color" value="#00BFF3"/>
      <inkml:brushProperty name="ignorePressure" value="0"/>
    </inkml:brush>
  </inkml:definitions>
  <inkml:trace contextRef="#ctx0" brushRef="#br0">83100.000000 56150.000000 497,'0.000000'92.000000'74,"0.000000"-16.000000"-18 ,0.000000-15.000000-16,0.000000-15.000000-17,-2.000000-9.000000-8,-3.000000 1.000000 0,-3.000000-1.000000-1,-2.000000 1.000000-1,-3.000000-3.000000 0,1.000000-2.000000 0,-1.000000-3.000000 0,1.000000-3.000000-1,5.000000-7.000000-7,14.000000-9.000000-16,11.000000-10.000000-16,14.000000-8.000000-15,13.000000-15.000000-5,16.000000-19.000000 5,15.000000-18.000000 4,17.000000-19.000000 6,5.000000-7.000000 6,-3.000000 7.000000 5,-3.000000 6.000000 7,-2.000000 7.000000 7,-9.000000 7.000000 5,-12.000000 9.000000 8,-13.000000 10.000000 5,-12.000000 10.000000 7,-18.000000 14.000000 8,-21.000000 23.000000 7,-22.000000 22.000000 8,-22.000000 22.000000 8,-15.000000 8.000000-3,-5.000000-2.000000-14,-7.000000-3.000000-14,-5.000000-3.000000-15,2.000000-4.000000-9,13.000000-3.000000-6,12.000000-3.000000-7,13.000000-2.000000-5,15.000000-8.000000-4,19.000000-8.000000-3,19.000000-10.000000-2,19.000000-9.000000-2,2.000000-1.000000 5,-11.000000 10.000000 14,-14.000000 10.000000 14,-11.000000 9.000000 14,-14.000000 6.000000 7,-11.000000 3.000000-2,-14.000000 3.000000-1,-11.000000 4.000000 0,-6.000000-1.000000-2,4.000000-3.000000-2,3.000000-3.000000-2,3.000000-2.000000-2,4.000000-5.000000-1,7.000000-2.000000-2,6.000000-3.000000-1,7.000000-3.000000-3,4.000000-2.000000 0,3.000000 0.000000-2,3.000000 0.000000-1,4.000000 0.000000-1,1.000000 1.000000-1,0.000000 4.000000 1,0.000000 3.000000 0,0.000000 3.000000 1,3.000000 4.000000 1,6.000000 7.000000 2,7.000000 6.000000 2,6.000000 7.000000 1,1.000000 7.000000 2,-3.000000 9.000000-1,-3.000000 10.000000 1,-2.000000 10.000000 0,-3.000000-1.000000 0,1.000000-9.000000 0,-1.000000-10.000000 0,1.000000-8.000000 1,-3.000000-6.000000-1,-2.000000 1.000000 3,-3.000000-1.000000 1,-3.000000 1.000000 1,-6.000000-4.000000 1,-5.000000-6.000000-1,-7.000000-6.000000-1,-5.000000-6.000000-1,-3.000000-4.000000-2,4.000000 1.000000-2,3.000000-1.000000-3,3.000000 1.000000-2,-2.000000-3.000000-3,-6.000000-2.000000-2,-6.000000-3.000000-3,-6.000000-3.000000-2,-2.000000-7.000000-2,3.000000-9.000000-1,3.000000-10.000000 1,4.000000-8.000000-1,4.000000-15.000000 0,6.000000-19.000000 0,7.000000-18.000000 1,6.000000-19.000000 0,12.000000-16.000000 0,19.000000-12.000000 2,19.000000-13.000000 0,19.000000-12.000000 1,9.000000-5.000000 1,0.000000 3.000000 2,0.000000 3.000000 1,0.000000 4.000000 1,7.000000 1.000000 3,17.000000 0.000000 2,15.000000 0.000000 4,16.000000 0.000000 2,-4.000000 10.000000 2,-21.000000 23.000000 2,-22.000000 22.000000 2,-22.000000 22.000000 1,-21.000000 21.000000 4,-18.000000 22.000000 4,-19.000000 22.000000 5,-18.000000 23.000000 5,-14.000000 13.000000 0,-5.000000 6.000000-5,-7.000000 7.000000-5,-5.000000 6.000000-5,2.000000-1.000000-5,13.000000-5.000000-4,12.000000-7.000000-5,13.000000-5.000000-4,15.000000-11.000000-5,19.000000-11.000000-4,19.000000-14.000000-6,19.000000-11.000000-3,5.000000-7.000000-1,-5.000000 0.000000 4,-7.000000 0.000000 5,-5.000000 0.000000 5,-8.000000 3.000000 4,-5.000000 6.000000 3,-7.000000 7.000000 4,-5.000000 6.000000 2,-8.000000 7.000000 4,-5.000000 10.000000 0,-7.000000 10.000000 3,-5.000000 9.000000 1,-6.000000 2.000000 1,-3.000000-2.000000 0,-3.000000-3.000000 0,-2.000000-3.000000 0,-5.000000-1.000000 0,-2.000000 4.000000-2,-3.000000 3.000000-2,-3.000000 3.000000-1,1.000000-1.000000-1,6.000000-2.000000-3,7.000000-3.000000-2,6.000000-3.000000-3,3.000000-2.000000-2,0.000000 0.000000-2,0.000000 0.000000-3,0.000000 0.000000-3,0.000000 0.000000-2,0.000000 0.000000 0,0.000000 0.000000-1,0.000000 0.000000 0,-2.000000 4.000000-1,-3.000000 10.000000 1,-3.000000 10.000000-1,-2.000000 9.000000 0,-9.000000 9.000000-1,-12.000000 9.000000-1,-13.000000 10.000000-1,-12.000000 10.000000-2,-9.000000 8.000000-1,-2.000000 10.000000 2,-3.000000 10.000000 0,-3.000000 9.000000 2,1.000000-5.000000-4,6.000000-19.000000-6,7.000000-18.000000-6,6.000000-19.000000-7,7.000000-18.000000-4,10.000000-15.000000 1,10.000000-15.000000-1,9.000000-16.000000 0</inkml:trace>
</inkml:ink>
</file>

<file path=ppt/ink/ink2530.xml><?xml version="1.0" encoding="utf-8"?>
<inkml:ink xmlns:inkml="http://www.w3.org/2003/InkML">
  <annotation type="ScanImages2ExtractSignatures">1</annotation>
  <annotation type="ScanImagesWidth">33620480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5:44"/>
    </inkml:context>
    <inkml:brush xml:id="br0">
      <inkml:brushProperty name="width" value="0.0342906676232815" units="cm"/>
      <inkml:brushProperty name="height" value="0.0342906676232815" units="cm"/>
      <inkml:brushProperty name="color" value="#00BFF3"/>
      <inkml:brushProperty name="ignorePressure" value="0"/>
    </inkml:brush>
  </inkml:definitions>
  <inkml:trace contextRef="#ctx0" brushRef="#br0">101250.000000 20400.000000 641,'95.000000'0.000000'127,"-9.000000"0.000000"-31 ,-10.000000 0.000000-30,-8.000000 0.000000-30,-4.000000 0.000000-19,3.000000 0.000000-6,3.000000 0.000000-6,4.000000 0.000000-5,-1.000000 0.000000-7,-3.000000 0.000000-8,-3.000000 0.000000-7,-2.000000 0.000000-8,-5.000000 0.000000-7,-2.000000 0.000000-6,-3.000000 0.000000-6,-3.000000 0.000000-8,-6.000000-2.000000 2,-5.000000-3.000000 8,-7.000000-3.000000 8,-5.000000-2.000000 8</inkml:trace>
</inkml:ink>
</file>

<file path=ppt/ink/ink2531.xml><?xml version="1.0" encoding="utf-8"?>
<inkml:ink xmlns:inkml="http://www.w3.org/2003/InkML">
  <annotation type="ScanImages2ExtractSignatures">1</annotation>
  <annotation type="ScanImagesWidth">-2105854880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5:45"/>
    </inkml:context>
    <inkml:brush xml:id="br0">
      <inkml:brushProperty name="width" value="0.0403256975114346" units="cm"/>
      <inkml:brushProperty name="height" value="0.0403256975114346" units="cm"/>
      <inkml:brushProperty name="color" value="#00BFF3"/>
      <inkml:brushProperty name="ignorePressure" value="0"/>
    </inkml:brush>
  </inkml:definitions>
  <inkml:trace contextRef="#ctx0" brushRef="#br0">103750.000000 18400.000000 545,'-46.000000'45.000000'0,"10.000000"-9.000000"0 ,10.000000-10.000000 0,9.000000-8.000000 0,4.000000-1.000000 8,1.000000 9.000000 14,-1.000000 10.000000 15,1.000000 10.000000 16,5.000000 2.000000 2,14.000000-3.000000-8,11.000000-3.000000-9,14.000000-2.000000-8,10.000000-8.000000-8,9.000000-8.000000-5,10.000000-10.000000-4,10.000000-9.000000-6,-1.000000-5.000000-6,-9.000000 0.000000-6,-10.000000 0.000000-7,-8.000000 0.000000-7,-23.000000 9.000000-4,-34.000000 19.000000-4,-35.000000 19.000000-4,-33.000000 19.000000-4,-15.000000 5.000000 2,6.000000-5.000000 7,7.000000-7.000000 7,6.000000-5.000000 6,6.000000-6.000000 5,6.000000-3.000000 0,7.000000-3.000000 2,6.000000-2.000000 2,12.000000-8.000000 3,19.000000-8.000000 5,19.000000-10.000000 5,19.000000-9.000000 6,15.000000-5.000000 0,13.000000 0.000000-2,12.000000 0.000000-3,13.000000 0.000000-2,2.000000 1.000000-3,-5.000000 4.000000-2,-7.000000 3.000000-1,-5.000000 3.000000-1,-9.000000 4.000000-1,-9.000000 7.000000-2,-10.000000 6.000000-1,-8.000000 7.000000-2,-14.000000 4.000000-1,-15.000000 3.000000 0,-15.000000 3.000000-2,-16.000000 4.000000-1,-13.000000 2.000000 0,-9.000000 4.000000 0,-10.000000 3.000000 1,-8.000000 3.000000 0,-4.000000-1.000000 1,3.000000-2.000000 0,3.000000-3.000000 2,4.000000-3.000000-1,4.000000-4.000000 2,6.000000-3.000000 2,7.000000-3.000000 2,6.000000-2.000000 1,15.000000-8.000000 2,26.000000-8.000000 2,24.000000-10.000000 2,26.000000-9.000000 1,15.000000-12.000000-1,6.000000-11.000000-6,7.000000-14.000000-6,6.000000-11.000000-6,-2.000000-6.000000-3,-9.000000 4.000000 1,-10.000000 3.000000 0,-8.000000 3.000000 1,-9.000000 1.000000 0,-6.000000 1.000000-2,-6.000000-1.000000-2,-6.000000 1.000000-2,-6.000000 1.000000 1,-2.000000 3.000000 1,-3.000000 3.000000 3,-3.000000 4.000000 1,-6.000000 4.000000 4,-5.000000 6.000000 4,-7.000000 7.000000 6,-5.000000 6.000000 4,-3.000000 1.000000 4,4.000000-3.000000 3,3.000000-3.000000 4,3.000000-2.000000 2,-1.000000 3.000000 5,-2.000000 14.000000 4,-3.000000 11.000000 3,-3.000000 14.000000 5,-4.000000 8.000000 1,-3.000000 7.000000-1,-3.000000 6.000000-2,-2.000000 7.000000-1,0.000000 4.000000-2,7.000000 3.000000-2,6.000000 3.000000-3,7.000000 4.000000-1,2.000000 1.000000-4,1.000000 0.000000-2,-1.000000 0.000000-4,1.000000 0.000000-3,-1.000000-4.000000-1,1.000000-5.000000 1,-1.000000-7.000000 0,1.000000-5.000000 1,4.000000-8.000000-6,9.000000-5.000000-11,10.000000-7.000000-13,10.000000-5.000000-13,5.000000-11.000000-6,4.000000-11.000000-2,3.000000-14.000000-1,3.000000-11.000000-3,1.000000-9.000000 0,1.000000-3.000000 1,-1.000000-3.000000-1,1.000000-2.000000 1,-3.000000-1.000000 2,-2.000000 3.000000 4,-3.000000 3.000000 3,-3.000000 4.000000 4</inkml:trace>
</inkml:ink>
</file>

<file path=ppt/ink/ink2532.xml><?xml version="1.0" encoding="utf-8"?>
<inkml:ink xmlns:inkml="http://www.w3.org/2003/InkML">
  <annotation type="ScanImages2ExtractSignatures">1</annotation>
  <annotation type="ScanImagesWidth">50529027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5:46"/>
    </inkml:context>
    <inkml:brush xml:id="br0">
      <inkml:brushProperty name="width" value="0.0304140821099281" units="cm"/>
      <inkml:brushProperty name="height" value="0.0304140821099281" units="cm"/>
      <inkml:brushProperty name="color" value="#00BFF3"/>
      <inkml:brushProperty name="ignorePressure" value="0"/>
    </inkml:brush>
  </inkml:definitions>
  <inkml:trace contextRef="#ctx0" brushRef="#br0">104000.000000 19850.000000 723,'93.000000'-4.000000'76,"-11.000000"-5.000000"-16 ,-14.000000-7.000000-14,-11.000000-5.000000-16,-7.000000-4.000000-9,0.000000 0.000000-5,0.000000 0.000000-3,0.000000 0.000000-4,-4.000000 1.000000-5,-5.000000 4.000000-2,-7.000000 3.000000-5,-5.000000 3.000000-3,-4.000000 1.000000-4,0.000000 1.000000-4,0.000000-1.000000-5,0.000000 1.000000-3,0.000000 1.000000-2,0.000000 3.000000 3,0.000000 3.000000 3,0.000000 4.000000 3,0.000000-3.000000-2,0.000000-5.000000-7,0.000000-7.000000-7,0.000000-5.000000-7,-2.000000-3.000000-1,-3.000000 4.000000 5,-3.000000 3.000000 5,-2.000000 3.000000 5,-6.000000 1.000000 5,-6.000000 1.000000 4,-6.000000-1.000000 4,-6.000000 1.000000 4</inkml:trace>
</inkml:ink>
</file>

<file path=ppt/ink/ink253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5:47"/>
    </inkml:context>
    <inkml:brush xml:id="br0">
      <inkml:brushProperty name="width" value="0.0412248261272907" units="cm"/>
      <inkml:brushProperty name="height" value="0.0412248261272907" units="cm"/>
      <inkml:brushProperty name="color" value="#00BFF3"/>
      <inkml:brushProperty name="ignorePressure" value="0"/>
    </inkml:brush>
  </inkml:definitions>
  <inkml:trace contextRef="#ctx0" brushRef="#br0">103250.000000 18650.000000 533,'145.000000'0.000000'135,"-9.000000"0.000000"-29 ,-10.000000 0.000000-29,-8.000000 0.000000-28,-9.000000 0.000000-17,-6.000000 0.000000-5,-6.000000 0.000000-5,-6.000000 0.000000-6,-10.000000 3.000000-14,-12.000000 6.000000-24,-13.000000 7.000000-25,-12.000000 6.000000-24,-19.000000 4.000000-9,-25.000000 4.000000 10,-25.000000 3.000000 8,-25.000000 3.000000 9,-16.000000 3.000000 8,-6.000000 3.000000 8,-6.000000 3.000000 7,-6.000000 4.000000 8,2.000000-4.000000 5,14.000000-9.000000 4,11.000000-10.000000 4,14.000000-8.000000 3</inkml:trace>
</inkml:ink>
</file>

<file path=ppt/ink/ink2534.xml><?xml version="1.0" encoding="utf-8"?>
<inkml:ink xmlns:inkml="http://www.w3.org/2003/InkML">
  <annotation type="ScanImages2ExtractSignatures">1</annotation>
  <annotation type="ScanImagesWidth">-2032088112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5:48"/>
    </inkml:context>
    <inkml:brush xml:id="br0">
      <inkml:brushProperty name="width" value="0.0499528907239437" units="cm"/>
      <inkml:brushProperty name="height" value="0.0499528907239437" units="cm"/>
      <inkml:brushProperty name="color" value="#00BFF3"/>
      <inkml:brushProperty name="ignorePressure" value="0"/>
    </inkml:brush>
  </inkml:definitions>
  <inkml:trace contextRef="#ctx0" brushRef="#br0">103550.000000 19250.000000 440,'-91.000000'71.000000'12,"19.000000"-5.000000"0 ,19.000000-7.000000 2,19.000000-5.000000 0,10.000000-3.000000 1,4.000000 4.000000-1,3.000000 3.000000-1,3.000000 3.000000 0,3.000000 3.000000 2,3.000000 3.000000 8,3.000000 3.000000 6,4.000000 4.000000 7,-1.000000 1.000000 3,-3.000000 0.000000-1,-3.000000 0.000000-2,-2.000000 0.000000 0,-3.000000-2.000000-4,1.000000-3.000000-3,-1.000000-3.000000-5,1.000000-2.000000-3,-1.000000-1.000000-3,1.000000 3.000000-3,-1.000000 3.000000-3,1.000000 4.000000-1,-1.000000-4.000000-10,1.000000-9.000000-13,-1.000000-10.000000-15,1.000000-8.000000-13,4.000000-18.000000-11,9.000000-25.000000-5,10.000000-25.000000-6,10.000000-25.000000-5,7.000000-18.000000 2,6.000000-8.000000 8,7.000000-10.000000 9,6.000000-9.000000 9,1.000000-1.000000 7,-3.000000 10.000000 8,-3.000000 10.000000 7,-2.000000 9.000000 6,0.000000 2.000000 5,7.000000-2.000000 1,6.000000-3.000000 1,7.000000-3.000000 2,0.000000 1.000000 2,-2.000000 6.000000 2,-3.000000 7.000000 3,-3.000000 6.000000 2,-4.000000 7.000000 5,-3.000000 10.000000 4,-3.000000 10.000000 6,-2.000000 9.000000 6,-3.000000 6.000000 2,1.000000 3.000000 0,-1.000000 3.000000 1,1.000000 4.000000-1,-4.000000 4.000000 2,-6.000000 6.000000 0,-6.000000 7.000000 0,-6.000000 6.000000 2,-6.000000 6.000000-1,-2.000000 6.000000-2,-3.000000 7.000000-2,-3.000000 6.000000-1,-2.000000 6.000000-3,0.000000 6.000000-2,0.000000 7.000000-3,0.000000 6.000000-1,-5.000000 3.000000-3,-9.000000 0.000000-1,-10.000000 0.000000-1,-8.000000 0.000000-1,-6.000000-4.000000-2,1.000000-5.000000-2,-1.000000-7.000000-3,1.000000-5.000000-2,-1.000000-8.000000-1,1.000000-5.000000 2,-1.000000-7.000000 1,1.000000-5.000000 3,-4.000000-8.000000-9,-6.000000-5.000000-17,-6.000000-7.000000-18,-6.000000-5.000000-18,4.000000-14.000000-6,16.000000-18.000000 8,15.000000-19.000000 6,17.000000-18.000000 6,11.000000-15.000000 5,10.000000-9.000000 1,10.000000-10.000000 1,9.000000-8.000000 1,6.000000-3.000000 1,3.000000 7.000000 4,3.000000 6.000000 2,4.000000 7.000000 2,-3.000000 10.000000 4,-5.000000 16.000000 5,-7.000000 15.000000 5,-5.000000 17.000000 4,-9.000000 13.000000 9,-9.000000 13.000000 14,-10.000000 12.000000 12,-8.000000 13.000000 14,-9.000000 12.000000 4,-6.000000 13.000000-2,-6.000000 12.000000-5,-6.000000 13.000000-2,-4.000000 6.000000-4,1.000000 0.000000-6,-1.000000 0.000000-4,1.000000 0.000000-6,1.000000-4.000000-4,3.000000-5.000000-2,3.000000-7.000000-2,4.000000-5.000000-3,13.000000-9.000000-13,26.000000-9.000000-21,24.000000-10.000000-22,26.000000-8.000000-22,4.000000-11.000000-4,-16.000000-8.000000 15,-15.000000-10.000000 15,-15.000000-9.000000 14,-7.000000-4.000000 7,3.000000 4.000000-2,3.000000 3.000000-1,4.000000 3.000000-3</inkml:trace>
</inkml:ink>
</file>

<file path=ppt/ink/ink2535.xml><?xml version="1.0" encoding="utf-8"?>
<inkml:ink xmlns:inkml="http://www.w3.org/2003/InkML">
  <annotation type="ScanImages2ExtractSignatures">1</annotation>
  <annotation type="ScanImagesWidth">656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5:49"/>
    </inkml:context>
    <inkml:brush xml:id="br0">
      <inkml:brushProperty name="width" value="0.0495655499398708" units="cm"/>
      <inkml:brushProperty name="height" value="0.0495655499398708" units="cm"/>
      <inkml:brushProperty name="color" value="#00BFF3"/>
      <inkml:brushProperty name="ignorePressure" value="0"/>
    </inkml:brush>
  </inkml:definitions>
  <inkml:trace contextRef="#ctx0" brushRef="#br0">104600.000000 19600.000000 443,'46.000000'-46.000000'38,"-5.000000"10.000000"-3 ,-7.000000 10.000000-3,-5.000000 9.000000-1,0.000000 2.000000-3,10.000000-2.000000 0,10.000000-3.000000-2,9.000000-3.000000-1,4.000000-1.000000-2,1.000000 4.000000-2,-1.000000 3.000000-3,1.000000 3.000000-3,-1.000000 1.000000-1,1.000000 1.000000-1,-1.000000-1.000000 0,1.000000 1.000000-1,-3.000000-1.000000-5,-2.000000 1.000000-9,-3.000000-1.000000-9,-3.000000 1.000000-10,-12.000000-6.000000-10,-18.000000-8.000000-11,-19.000000-10.000000-12,-18.000000-9.000000-11,-10.000000-7.000000 1,0.000000-3.000000 11,0.000000-3.000000 14,0.000000-2.000000 11,1.000000 0.000000 9,4.000000 7.000000 5,3.000000 6.000000 4,3.000000 7.000000 6,1.000000 4.000000 3,1.000000 3.000000 5,-1.000000 3.000000 4,1.000000 4.000000 4,-1.000000 2.000000 4,1.000000 4.000000 2,-1.000000 3.000000 4,1.000000 3.000000 3,-3.000000 7.000000 4,-2.000000 14.000000 5,-3.000000 11.000000 6,-3.000000 14.000000 4,-1.000000 7.000000 0,4.000000 3.000000-5,3.000000 3.000000-6,3.000000 4.000000-4,-1.000000 11.000000-4,-2.000000 23.000000 0,-3.000000 22.000000-1,-3.000000 22.000000-2,-2.000000 10.000000 1,0.000000 1.000000-2,0.000000-1.000000-1,0.000000 1.000000 0,0.000000-6.000000-3,0.000000-8.000000-3,0.000000-10.000000-3,0.000000-9.000000-3,0.000000-10.000000-3,0.000000-9.000000-3,0.000000-10.000000 0,0.000000-8.000000-3,-4.000000-14.000000-9,-5.000000-15.000000-17,-7.000000-15.000000-16,-5.000000-16.000000-17,0.000000-18.000000-5,10.000000-18.000000 8,10.000000-19.000000 6,9.000000-18.000000 7,6.000000-21.000000 5,3.000000-22.000000 3,3.000000-22.000000 2,4.000000-21.000000 3,7.000000-9.000000 2,13.000000 7.000000 3,12.000000 6.000000 4,13.000000 7.000000 2,4.000000 13.000000 5,-3.000000 22.000000 4,-3.000000 22.000000 5,-2.000000 23.000000 4,-6.000000 14.000000 5,-6.000000 10.000000 4,-6.000000 10.000000 4,-6.000000 9.000000 5,-4.000000 7.000000 2,1.000000 7.000000 3,-1.000000 6.000000 2,1.000000 7.000000 3,-3.000000 5.000000 1,-2.000000 7.000000-1,-3.000000 6.000000 0,-3.000000 7.000000 0,-2.000000 2.000000-2,0.000000 1.000000-4,0.000000-1.000000-5,0.000000 1.000000-3,9.000000-4.000000-5,19.000000-6.000000-7,19.000000-6.000000-5,19.000000-6.000000-7,9.000000-9.000000-4,0.000000-8.000000 1,0.000000-10.000000 0,0.000000-9.000000-1,-4.000000-2.000000 1,-5.000000 6.000000 1,-7.000000 7.000000 1,-5.000000 6.000000 1,-9.000000 6.000000 5,-9.000000 6.000000 6,-10.000000 7.000000 7,-8.000000 6.000000 7,-11.000000 7.000000 4,-8.000000 10.000000 0,-10.000000 10.000000 0,-9.000000 9.000000 1,-12.000000 4.000000-2,-11.000000 1.000000-6,-14.000000-1.000000-5,-11.000000 1.000000-6,-6.000000-3.000000-3,4.000000-2.000000-4,3.000000-3.000000-4,3.000000-3.000000-2,-1.000000-6.000000-3,-2.000000-5.000000-3,-3.000000-7.000000-3,-3.000000-5.000000-2,1.000000-4.000000-1,6.000000 0.000000 0,7.000000 0.000000 1,6.000000 0.000000 0,4.000000-4.000000 2,4.000000-5.000000 4,3.000000-7.000000 4,3.000000-5.000000 4,1.000000-3.000000 3,1.000000 4.000000 2,-1.000000 3.000000 1,1.000000 3.000000 2,1.000000-1.000000 3,3.000000-2.000000 1,3.000000-3.000000 3,4.000000-3.000000 3,2.000000 1.000000 3,4.000000 6.000000 8,3.000000 7.000000 7,3.000000 6.000000 6,3.000000 3.000000 5,3.000000 0.000000 4,3.000000 0.000000 2,4.000000 0.000000 2,4.000000 4.000000 0,6.000000 10.000000-4,7.000000 10.000000-5,6.000000 9.000000-5,7.000000 4.000000-4,10.000000 1.000000-3,10.000000-1.000000-3,9.000000 1.000000-4,7.000000 1.000000-3,7.000000 3.000000-6,6.000000 3.000000-4,7.000000 4.000000-5,0.000000-3.000000-6,-2.000000-5.000000-4,-3.000000-7.000000-6,-3.000000-5.000000-4,1.000000-9.000000-5,6.000000-9.000000-1,7.000000-10.000000-3,6.000000-8.000000-1,-1.000000-9.000000 0,-5.000000-6.000000 3,-7.000000-6.000000 4,-5.000000-6.000000 4,-11.000000-4.000000-1,-11.000000 1.000000-5,-14.000000-1.000000-5,-11.000000 1.000000-4</inkml:trace>
</inkml:ink>
</file>

<file path=ppt/ink/ink2536.xml><?xml version="1.0" encoding="utf-8"?>
<inkml:ink xmlns:inkml="http://www.w3.org/2003/InkML">
  <annotation type="ScanImages2ExtractSignatures">1</annotation>
  <annotation type="ScanImagesWidth">974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5:50"/>
    </inkml:context>
    <inkml:brush xml:id="br0">
      <inkml:brushProperty name="width" value="0.0406118221580982" units="cm"/>
      <inkml:brushProperty name="height" value="0.0406118221580982" units="cm"/>
      <inkml:brushProperty name="color" value="#00BFF3"/>
      <inkml:brushProperty name="ignorePressure" value="0"/>
    </inkml:brush>
  </inkml:definitions>
  <inkml:trace contextRef="#ctx0" brushRef="#br0">106350.000000 18300.000000 541,'46.000000'46.000000'130,"-5.000000"-5.000000"-31 ,-7.000000-7.000000-32,-5.000000-5.000000-32,-8.000000 2.000000-19,-5.000000 13.000000-7,-7.000000 12.000000-7,-5.000000 13.000000-8,-9.000000 2.000000-5,-9.000000-5.000000-5,-10.000000-7.000000-4,-8.000000-5.000000-5,-6.000000-9.000000-2,1.000000-9.000000 3,-1.000000-10.000000 1,1.000000-8.000000 2,8.000000-8.000000 1,20.000000-2.000000 0,18.000000-3.000000 1,20.000000-3.000000 0,6.000000-2.000000 2,-2.000000 0.000000 4,-3.000000 0.000000 4,-3.000000 0.000000 4,-4.000000 4.000000 2,-3.000000 10.000000 1,-3.000000 10.000000 0,-2.000000 9.000000 0,-11.000000 9.000000 0,-15.000000 9.000000 0,-15.000000 10.000000 0,-16.000000 10.000000-1,-12.000000 2.000000 1,-5.000000-3.000000 3,-7.000000-3.000000 2,-5.000000-2.000000 2,-1.000000-6.000000 2,6.000000-6.000000-2,7.000000-6.000000 1,6.000000-6.000000-2,4.000000-6.000000 1,4.000000-2.000000-1,3.000000-3.000000 1,3.000000-3.000000 1,14.000000-6.000000-3,25.000000-5.000000-5,25.000000-7.000000-6,25.000000-5.000000-4,9.000000-9.000000-3,-6.000000-9.000000-1,-6.000000-10.000000 0,-6.000000-8.000000 0,-6.000000-6.000000-2,-2.000000 1.000000 0,-3.000000-1.000000 0,-3.000000 1.000000-2,-6.000000 1.000000 2,-5.000000 3.000000 3,-7.000000 3.000000 4,-5.000000 4.000000 4,-8.000000 5.000000 1,-5.000000 10.000000 2,-7.000000 10.000000 1,-5.000000 9.000000 2,-3.000000 9.000000 6,4.000000 9.000000 12,3.000000 10.000000 12,3.000000 10.000000 12,1.000000 7.000000 7,1.000000 6.000000-1,-1.000000 7.000000-1,1.000000 6.000000 0,-1.000000 1.000000-3,1.000000-3.000000-7,-1.000000-3.000000-7,1.000000-2.000000-6,1.000000-5.000000-5,3.000000-2.000000-2,3.000000-3.000000-3,4.000000-3.000000-2,2.000000-4.000000-6,4.000000-3.000000-11,3.000000-3.000000-10,3.000000-2.000000-11,3.000000-11.000000-5,3.000000-15.000000 3,3.000000-15.000000 3,4.000000-16.000000 1,2.000000-12.000000 1,4.000000-5.000000-2,3.000000-7.000000-2,3.000000-5.000000-2,3.000000-9.000000 0,3.000000-9.000000 0,3.000000-10.000000 0,4.000000-8.000000 0,-1.000000-1.000000 4,-3.000000 9.000000 5,-3.000000 10.000000 6,-2.000000 10.000000 7,-5.000000 5.000000 2,-2.000000 4.000000 2,-3.000000 3.000000 1,-3.000000 3.000000 1,-2.000000 6.000000 4,0.000000 9.000000 7,0.000000 10.000000 5,0.000000 10.000000 7,-2.000000 5.000000 7,-3.000000 4.000000 8,-3.000000 3.000000 7,-2.000000 3.000000 8,-3.000000 4.000000 1,1.000000 7.000000-5,-1.000000 6.000000-6,1.000000 7.000000-4,-3.000000 4.000000-5,-2.000000 3.000000-4,-3.000000 3.000000-2,-3.000000 4.000000-4,-6.000000 2.000000-2,-5.000000 4.000000-1,-7.000000 3.000000-2,-5.000000 3.000000-1,-8.000000-1.000000-3,-5.000000-2.000000-5,-7.000000-3.000000-3,-5.000000-3.000000-6,-6.000000-2.000000-3,-3.000000 0.000000-6,-3.000000 0.000000-3,-2.000000 0.000000-5,-3.000000-4.000000-4,1.000000-5.000000-5,-1.000000-7.000000-6,1.000000-5.000000-4,1.000000-8.000000-3,3.000000-5.000000-2,3.000000-7.000000-2,4.000000-5.000000-1,4.000000-8.000000 1,6.000000-5.000000 3,7.000000-7.000000 4,6.000000-5.000000 3</inkml:trace>
</inkml:ink>
</file>

<file path=ppt/ink/ink2537.xml><?xml version="1.0" encoding="utf-8"?>
<inkml:ink xmlns:inkml="http://www.w3.org/2003/InkML">
  <annotation type="ScanImages2ExtractSignatures">1</annotation>
  <annotation type="ScanImagesWidth">194118403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5:50"/>
    </inkml:context>
    <inkml:brush xml:id="br0">
      <inkml:brushProperty name="width" value="0.0329202897846699" units="cm"/>
      <inkml:brushProperty name="height" value="0.0329202897846699" units="cm"/>
      <inkml:brushProperty name="color" value="#00BFF3"/>
      <inkml:brushProperty name="ignorePressure" value="0"/>
    </inkml:brush>
  </inkml:definitions>
  <inkml:trace contextRef="#ctx0" brushRef="#br0">106000.000000 20400.000000 668,'92.000000'4.000000'2,"-16.000000"10.000000"3 ,-15.000000 10.000000 5,-15.000000 9.000000 3,-6.000000 12.000000 6,7.000000 16.000000 8,6.000000 15.000000 6,7.000000 17.000000 8,0.000000 7.000000 1,-2.000000 0.000000-5,-3.000000 0.000000-7,-3.000000 0.000000-4,-1.000000-4.000000-6,4.000000-5.000000-6,3.000000-7.000000-5,3.000000-5.000000-6,-4.000000-8.000000-6,-8.000000-5.000000-8,-10.000000-7.000000-9,-9.000000-5.000000-7,-5.000000-9.000000-10,0.000000-9.000000-10,0.000000-10.000000-11,0.000000-8.000000-11</inkml:trace>
</inkml:ink>
</file>

<file path=ppt/ink/ink2538.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5:51"/>
    </inkml:context>
    <inkml:brush xml:id="br0">
      <inkml:brushProperty name="width" value="0.031705666333437" units="cm"/>
      <inkml:brushProperty name="height" value="0.031705666333437" units="cm"/>
      <inkml:brushProperty name="color" value="#00BFF3"/>
      <inkml:brushProperty name="ignorePressure" value="0"/>
    </inkml:brush>
  </inkml:definitions>
  <inkml:trace contextRef="#ctx0" brushRef="#br0">107650.000000 19200.000000 693,'28.000000'-22.000000'0,"6.000000"6.000000"-2 ,7.000000 7.000000-1,6.000000 6.000000-2,-4.000000 6.000000 8,-11.000000 6.000000 16,-14.000000 7.000000 17,-11.000000 6.000000 16,-11.000000 4.000000 4,-5.000000 4.000000-9,-7.000000 3.000000-7,-5.000000 3.000000-9,-8.000000 1.000000-9,-5.000000 1.000000-11,-7.000000-1.000000-13,-5.000000 1.000000-10,-1.000000-3.000000-7,6.000000-2.000000-1,7.000000-3.000000-2,6.000000-3.000000-1,9.000000-6.000000-5,13.000000-5.000000-6,12.000000-7.000000-7,13.000000-5.000000-7,9.000000-6.000000 1,6.000000-3.000000 9,7.000000-3.000000 8,6.000000-2.000000 8,1.000000-1.000000 9,-3.000000 3.000000 8,-3.000000 3.000000 9,-2.000000 4.000000 9,-6.000000 5.000000 5,-6.000000 10.000000 2,-6.000000 10.000000 1,-6.000000 9.000000 3,-10.000000 4.000000 0,-12.000000 1.000000 0,-13.000000-1.000000 0,-12.000000 1.000000 0,-9.000000-1.000000-1,-2.000000 1.000000-1,-3.000000-1.000000 0,-3.000000 1.000000 0,-2.000000-4.000000-4,0.000000-6.000000-4,0.000000-6.000000-6,0.000000-6.000000-4,7.000000-12.000000-12,17.000000-15.000000-18,15.000000-15.000000-16,16.000000-16.000000-19,10.000000-10.000000-2,7.000000-3.000000 10,6.000000-3.000000 12,7.000000-2.000000 10,-1.000000 0.000000 9,-6.000000 7.000000 4,-6.000000 6.000000 6,-6.000000 7.000000 4,-4.000000 4.000000 4,1.000000 3.000000 0,-1.000000 3.000000 2,1.000000 4.000000 0</inkml:trace>
</inkml:ink>
</file>

<file path=ppt/ink/ink25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5:51"/>
    </inkml:context>
    <inkml:brush xml:id="br0">
      <inkml:brushProperty name="width" value="0.037311889231205" units="cm"/>
      <inkml:brushProperty name="height" value="0.037311889231205" units="cm"/>
      <inkml:brushProperty name="color" value="#00BFF3"/>
      <inkml:brushProperty name="ignorePressure" value="0"/>
    </inkml:brush>
  </inkml:definitions>
  <inkml:trace contextRef="#ctx0" brushRef="#br0">107850.000000 19150.000000 589,'0.000000'-82.000000'6,"0.000000"39.000000"12 ,0.000000 36.000000 11,0.000000 39.000000 13,-4.000000 24.000000 2,-5.000000 13.000000-7,-7.000000 12.000000-6,-5.000000 13.000000-7,-3.000000 9.000000-2,4.000000 6.000000 1,3.000000 7.000000 1,3.000000 6.000000 2,-2.000000-1.000000-1,-6.000000-5.000000-4,-6.000000-7.000000-3,-6.000000-5.000000-4,-4.000000-1.000000-8,1.000000 6.000000-9,-1.000000 7.000000-11,1.000000 6.000000-11,2.000000-5.000000-4,7.000000-16.000000 0,6.000000-15.000000 0,7.000000-15.000000 2</inkml:trace>
</inkml:ink>
</file>

<file path=ppt/ink/ink2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4:23"/>
    </inkml:context>
    <inkml:brush xml:id="br0">
      <inkml:brushProperty name="width" value="0.0423771366477013" units="cm"/>
      <inkml:brushProperty name="height" value="0.0423771366477013" units="cm"/>
      <inkml:brushProperty name="color" value="#00BFF3"/>
      <inkml:brushProperty name="ignorePressure" value="0"/>
    </inkml:brush>
  </inkml:definitions>
  <inkml:trace contextRef="#ctx0" brushRef="#br0">85850.000000 56950.000000 519,'-21.000000'-21.000000'9,"10.000000"10.000000"21 ,10.000000 10.000000 19,9.000000 9.000000 20,4.000000 12.000000 3,1.000000 16.000000-11,-1.000000 15.000000-13,1.000000 17.000000-11,-3.000000 11.000000-10,-2.000000 10.000000-9,-3.000000 10.000000-7,-3.000000 9.000000-9,-4.000000-5.000000-5,-3.000000-19.000000-5,-3.000000-18.000000-3,-2.000000-19.000000-4,2.000000-19.000000-10,9.000000-19.000000-15,10.000000-18.000000-15,10.000000-19.000000-15,5.000000-18.000000-1,4.000000-15.000000 14,3.000000-15.000000 12,3.000000-16.000000 13,1.000000-4.000000 10,1.000000 10.000000 4,-1.000000 10.000000 6,1.000000 9.000000 4,-4.000000 15.000000 14,-6.000000 22.000000 22,-6.000000 22.000000 22,-6.000000 23.000000 22,-6.000000 17.000000 7,-2.000000 17.000000-12,-3.000000 15.000000-11,-3.000000 16.000000-10,-4.000000 9.000000-10,-3.000000 3.000000-6,-3.000000 3.000000-8,-2.000000 4.000000-6,-3.000000-6.000000-6,1.000000-11.000000-1,-1.000000-14.000000-2,1.000000-11.000000-2,1.000000-9.000000-8,3.000000-3.000000-16,3.000000-3.000000-15,4.000000-2.000000-15,5.000000-9.000000-5,10.000000-12.000000 5,10.000000-13.000000 6,9.000000-12.000000 5,4.000000-12.000000 3,1.000000-8.000000 2,-1.000000-10.000000 1,1.000000-9.000000 2,-1.000000-4.000000 2,1.000000 4.000000 0,-1.000000 3.000000 1,1.000000 3.000000 0</inkml:trace>
</inkml:ink>
</file>

<file path=ppt/ink/ink254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5:51"/>
    </inkml:context>
    <inkml:brush xml:id="br0">
      <inkml:brushProperty name="width" value="0.0347315967082977" units="cm"/>
      <inkml:brushProperty name="height" value="0.0347315967082977" units="cm"/>
      <inkml:brushProperty name="color" value="#00BFF3"/>
      <inkml:brushProperty name="ignorePressure" value="0"/>
    </inkml:brush>
  </inkml:definitions>
  <inkml:trace contextRef="#ctx0" brushRef="#br0">107450.000000 20450.000000 633,'70.000000'-22.000000'8,"-9.000000"6.000000"6 ,-10.000000 7.000000 5,-8.000000 6.000000 5,-8.000000 4.000000 3,-2.000000 4.000000 3,-3.000000 3.000000 1,-3.000000 3.000000 3,-6.000000 4.000000-2,-5.000000 7.000000-5,-7.000000 6.000000-3,-5.000000 7.000000-5,-6.000000 2.000000-3,-3.000000 1.000000 0,-3.000000-1.000000 0,-2.000000 1.000000 0,-5.000000-3.000000-5,-2.000000-2.000000-9,-3.000000-3.000000-8,-3.000000-3.000000-10</inkml:trace>
</inkml:ink>
</file>

<file path=ppt/ink/ink25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5:59"/>
    </inkml:context>
    <inkml:brush xml:id="br0">
      <inkml:brushProperty name="width" value="0.0289744641631842" units="cm"/>
      <inkml:brushProperty name="height" value="0.0289744641631842" units="cm"/>
      <inkml:brushProperty name="color" value="#00BFF3"/>
      <inkml:brushProperty name="ignorePressure" value="0"/>
    </inkml:brush>
  </inkml:definitions>
  <inkml:trace contextRef="#ctx0" brushRef="#br0">70600.000000 18250.000000 759,'0.000000'54.000000'3,"0.000000"10.000000"5 ,0.000000 10.000000 6,0.000000 9.000000 6,0.000000 13.000000 2,0.000000 20.000000-1,0.000000 18.000000-1,0.000000 20.000000-1,-2.000000 16.000000-2,-3.000000 16.000000-2,-3.000000 15.000000-2,-2.000000 17.000000-2,-3.000000 13.000000-2,1.000000 13.000000-1,-1.000000 12.000000-2,1.000000 13.000000-1,-3.000000 16.000000 0,-2.000000 23.000000 1,-3.000000 22.000000 0,-3.000000 22.000000 0,-1.000000 2.000000-1,4.000000-15.000000-4,3.000000-15.000000-3,3.000000-16.000000-4,3.000000-4.000000-3,3.000000 10.000000-2,3.000000 10.000000-2,4.000000 9.000000-3,1.000000-7.000000-1,0.000000-21.000000-3,0.000000-22.000000-2,0.000000-22.000000-3,1.000000-30.000000-1,4.000000-37.000000-2,3.000000-38.000000 0,3.000000-37.000000-1,1.000000-27.000000 0,1.000000-16.000000 2,-1.000000-15.000000 2,1.000000-15.000000 2</inkml:trace>
</inkml:ink>
</file>

<file path=ppt/ink/ink2542.xml><?xml version="1.0" encoding="utf-8"?>
<inkml:ink xmlns:inkml="http://www.w3.org/2003/InkML">
  <annotation type="ScanImages2ExtractSignatures">1</annotation>
  <annotation type="ScanImagesWidth">-2030469392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6:00"/>
    </inkml:context>
    <inkml:brush xml:id="br0">
      <inkml:brushProperty name="width" value="0.0416833348572254" units="cm"/>
      <inkml:brushProperty name="height" value="0.0416833348572254" units="cm"/>
      <inkml:brushProperty name="color" value="#00BFF3"/>
      <inkml:brushProperty name="ignorePressure" value="0"/>
    </inkml:brush>
  </inkml:definitions>
  <inkml:trace contextRef="#ctx0" brushRef="#br0">73700.000000 23500.000000 527,'0.000000'-69.000000'3,"0.000000"13.000000"5 ,0.000000 12.000000 5,0.000000 13.000000 5,-4.000000 10.000000 5,-5.000000 10.000000 6,-7.000000 10.000000 6,-5.000000 9.000000 4,-3.000000 6.000000 0,4.000000 3.000000-6,3.000000 3.000000-7,3.000000 4.000000-7,-4.000000 7.000000-3,-8.000000 13.000000 1,-10.000000 12.000000-1,-9.000000 13.000000-1,-7.000000 12.000000 1,-3.000000 13.000000-1,-3.000000 12.000000 0,-2.000000 13.000000-1,-1.000000 9.000000-1,3.000000 6.000000-1,3.000000 7.000000 0,4.000000 6.000000-2,2.000000-1.000000-1,4.000000-5.000000-4,3.000000-7.000000-2,3.000000-5.000000-5,6.000000-8.000000 0,9.000000-5.000000-2,10.000000-7.000000 0,10.000000-5.000000 0,7.000000-12.000000-2,6.000000-16.000000-2,7.000000-15.000000-4,6.000000-15.000000-3,6.000000-14.000000-1,6.000000-8.000000-1,7.000000-10.000000-2,6.000000-9.000000 0,4.000000-9.000000-2,4.000000-5.000000 1,3.000000-7.000000-1,3.000000-5.000000 0,-1.000000-9.000000 0,-2.000000-9.000000 2,-3.000000-10.000000 1,-3.000000-8.000000 2,-7.000000-8.000000 0,-9.000000-2.000000 2,-10.000000-3.000000 1,-8.000000-3.000000 1,-9.000000-1.000000 1,-6.000000 4.000000 2,-6.000000 3.000000 2,-6.000000 3.000000 1,-7.000000 7.000000 3,-6.000000 14.000000 0,-6.000000 11.000000 2,-6.000000 14.000000 1,-6.000000 7.000000 1,-2.000000 3.000000-2,-3.000000 3.000000 0,-3.000000 4.000000-1,-2.000000 7.000000-1,0.000000 13.000000-1,0.000000 12.000000-1,0.000000 13.000000-1,3.000000 2.000000-2,6.000000-5.000000-3,7.000000-7.000000-1,6.000000-5.000000-3</inkml:trace>
</inkml:ink>
</file>

<file path=ppt/ink/ink2543.xml><?xml version="1.0" encoding="utf-8"?>
<inkml:ink xmlns:inkml="http://www.w3.org/2003/InkML">
  <annotation type="ScanImages2ExtractSignatures">1</annotation>
  <annotation type="ScanImagesWidth">50529025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6:00"/>
    </inkml:context>
    <inkml:brush xml:id="br0">
      <inkml:brushProperty name="width" value="0.0376800894737244" units="cm"/>
      <inkml:brushProperty name="height" value="0.0376800894737244" units="cm"/>
      <inkml:brushProperty name="color" value="#00BFF3"/>
      <inkml:brushProperty name="ignorePressure" value="0"/>
    </inkml:brush>
  </inkml:definitions>
  <inkml:trace contextRef="#ctx0" brushRef="#br0">75100.000000 23550.000000 583,'23.000000'-46.000000'3,"-3.000000"10.000000"6 ,-3.000000 10.000000 6,-2.000000 9.000000 5,-9.000000 13.000000 7,-12.000000 20.000000 6,-13.000000 18.000000 7,-12.000000 20.000000 7,-9.000000 10.000000 0,-2.000000 3.000000-7,-3.000000 3.000000-7,-3.000000 4.000000-8,-4.000000 1.000000-6,-3.000000 0.000000-7,-3.000000 0.000000-6,-2.000000 0.000000-7,0.000000-2.000000-2,7.000000-3.000000 1,6.000000-3.000000 2,7.000000-2.000000 1,7.000000-6.000000-6,9.000000-6.000000-14,10.000000-6.000000-13,10.000000-6.000000-13,7.000000-9.000000-3,6.000000-8.000000 10,7.000000-10.000000 10,6.000000-9.000000 10,1.000000 1.000000 7,-3.000000 13.000000 5,-3.000000 12.000000 6,-2.000000 13.000000 5,-3.000000 10.000000 4,1.000000 10.000000 4,-1.000000 10.000000 3,1.000000 9.000000 4,-3.000000 7.000000 2,-2.000000 7.000000 0,-3.000000 6.000000 0,-3.000000 7.000000 0,-6.000000 5.000000-1,-5.000000 7.000000-2,-7.000000 6.000000-2,-5.000000 7.000000-2,-4.000000-3.000000-1,0.000000-8.000000-1,0.000000-10.000000 1,0.000000-9.000000-1,1.000000-10.000000-1,4.000000-9.000000-6,3.000000-10.000000-6,3.000000-8.000000-4,9.000000-23.000000-14,16.000000-34.000000-23,15.000000-35.000000-23,17.000000-33.000000-23,2.000000-12.000000-2,-9.000000 13.000000 18,-10.000000 12.000000 20,-8.000000 13.000000 18,-4.000000 4.000000 12,3.000000-3.000000 2,3.000000-3.000000 4,4.000000-2.000000 3</inkml:trace>
</inkml:ink>
</file>

<file path=ppt/ink/ink2544.xml><?xml version="1.0" encoding="utf-8"?>
<inkml:ink xmlns:inkml="http://www.w3.org/2003/InkML">
  <annotation type="ScanImages2ExtractSignatures">1</annotation>
  <annotation type="ScanImagesWidth">-2105565920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6:01"/>
    </inkml:context>
    <inkml:brush xml:id="br0">
      <inkml:brushProperty name="width" value="0.0389209687709808" units="cm"/>
      <inkml:brushProperty name="height" value="0.0389209687709808" units="cm"/>
      <inkml:brushProperty name="color" value="#00BFF3"/>
      <inkml:brushProperty name="ignorePressure" value="0"/>
    </inkml:brush>
  </inkml:definitions>
  <inkml:trace contextRef="#ctx0" brushRef="#br0">75400.000000 24350.000000 565,'46.000000'-69.000000'0,"-5.000000"13.000000"0 ,-7.000000 12.000000 0,-5.000000 13.000000 0,-4.000000 7.000000 4,0.000000 4.000000 9,0.000000 3.000000 9,0.000000 3.000000 9,-2.000000 7.000000 2,-3.000000 14.000000-2,-3.000000 11.000000-5,-2.000000 14.000000-2,-5.000000 11.000000-1,-2.000000 14.000000 1,-3.000000 11.000000 3,-3.000000 14.000000 1,-6.000000 10.000000 0,-5.000000 9.000000-3,-7.000000 10.000000-3,-5.000000 10.000000-3,-6.000000 4.000000-3,-3.000000 0.000000-5,-3.000000 0.000000-4,-2.000000 0.000000-5,-1.000000-7.000000-4,3.000000-11.000000-5,3.000000-14.000000-4,4.000000-11.000000-5,11.000000-37.000000-7,23.000000-59.000000-8,22.000000-60.000000-8,22.000000-58.000000-9,12.000000-33.000000-3,3.000000-2.000000 3,3.000000-3.000000 3,4.000000-3.000000 2,-1.000000 7.000000 4,-3.000000 19.000000 6,-3.000000 19.000000 4,-2.000000 19.000000 5,-6.000000 18.000000 7,-6.000000 19.000000 8,-6.000000 19.000000 8,-6.000000 19.000000 8,-7.000000 16.000000 13,-6.000000 17.000000 15,-6.000000 15.000000 17,-6.000000 16.000000 15,-7.000000 12.000000 4,-6.000000 9.000000-11,-6.000000 10.000000-10,-6.000000 10.000000-10,-6.000000 5.000000-8,-2.000000 4.000000-7,-3.000000 3.000000-5,-3.000000 3.000000-7,-4.000000-1.000000-5,-3.000000-2.000000-3,-3.000000-3.000000-5,-2.000000-3.000000-3,0.000000-7.000000-2,7.000000-9.000000 0,6.000000-10.000000 1,7.000000-8.000000 1,8.000000-14.000000-9,14.000000-15.000000-17,11.000000-15.000000-17,14.000000-16.000000-16,5.000000-5.000000-2,1.000000 6.000000 13,-1.000000 7.000000 14,1.000000 6.000000 14,-3.000000 3.000000 8,-2.000000 0.000000 4,-3.000000 0.000000 3,-3.000000 0.000000 3,-6.000000 3.000000 3,-5.000000 6.000000 3,-7.000000 7.000000 2,-5.000000 6.000000 2,-12.000000 10.000000 1,-16.000000 17.000000-1,-15.000000 15.000000 0,-15.000000 16.000000-1,-7.000000 1.000000 0,3.000000-12.000000 1,3.000000-13.000000 0,4.000000-12.000000 1,-1.000000-9.000000-1,-3.000000-2.000000-1,-3.000000-3.000000-1,-2.000000-3.000000-1,-5.000000-2.000000 0,-2.000000 0.000000 3,-3.000000 0.000000 1,-3.000000 0.000000 3,-1.000000-4.000000 2,4.000000-5.000000 2,3.000000-7.000000 2,3.000000-5.000000 2,6.000000-4.000000 3,9.000000 0.000000 1,10.000000 0.000000 1,10.000000 0.000000 2,14.000000 0.000000 2,23.000000 0.000000 3,22.000000 0.000000 2,22.000000 0.000000 4,21.000000 1.000000-4,22.000000 4.000000-10,22.000000 3.000000-9,23.000000 3.000000-11,10.000000-1.000000-5,0.000000-2.000000-3,0.000000-3.000000-2,0.000000-3.000000-2,0.000000 1.000000-2,0.000000 6.000000 0,0.000000 7.000000 0,0.000000 6.000000 1,-11.000000-1.000000-5,-22.000000-5.000000-8,-22.000000-7.000000-9,-21.000000-5.000000-9,-15.000000-4.000000-5,-6.000000 0.000000-2,-6.000000 0.000000-2,-6.000000 0.000000-2</inkml:trace>
</inkml:ink>
</file>

<file path=ppt/ink/ink2545.xml><?xml version="1.0" encoding="utf-8"?>
<inkml:ink xmlns:inkml="http://www.w3.org/2003/InkML">
  <annotation type="ScanImages2ExtractSignatures">1</annotation>
  <annotation type="ScanImagesWidth">-2088550208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6:01"/>
    </inkml:context>
    <inkml:brush xml:id="br0">
      <inkml:brushProperty name="width" value="0.0388543270528316" units="cm"/>
      <inkml:brushProperty name="height" value="0.0388543270528316" units="cm"/>
      <inkml:brushProperty name="color" value="#00BFF3"/>
      <inkml:brushProperty name="ignorePressure" value="0"/>
    </inkml:brush>
  </inkml:definitions>
  <inkml:trace contextRef="#ctx0" brushRef="#br0">77900.000000 24450.000000 566,'45.000000'-36.000000'9,"-9.000000"28.000000"19 ,-10.000000 28.000000 18,-8.000000 29.000000 18,-8.000000 15.000000 4,-2.000000 3.000000-11,-3.000000 3.000000-13,-3.000000 4.000000-10,-6.000000 4.000000-10,-5.000000 6.000000-4,-7.000000 7.000000-5,-5.000000 6.000000-6,-6.000000-1.000000-3,-3.000000-5.000000-1,-3.000000-7.000000-2,-2.000000-5.000000-2,-1.000000-9.000000-1,3.000000-9.000000-4,3.000000-10.000000-2,4.000000-8.000000-3,18.000000-12.000000-6,34.000000-12.000000-10,35.000000-13.000000-9,35.000000-12.000000-10,14.000000-12.000000-2,-2.000000-8.000000 5,-3.000000-10.000000 4,-3.000000-9.000000 5,-6.000000-5.000000 4,-5.000000 0.000000 3,-7.000000 0.000000 2,-5.000000 0.000000 3,-9.000000 0.000000 1,-9.000000 0.000000 1,-10.000000 0.000000 0,-8.000000 0.000000 0,-9.000000 1.000000 2,-6.000000 4.000000 5,-6.000000 3.000000 3,-6.000000 3.000000 3,-6.000000 9.000000 13,-2.000000 16.000000 19,-3.000000 15.000000 19,-3.000000 17.000000 20,-2.000000 13.000000 5,0.000000 13.000000-11,0.000000 12.000000-9,0.000000 13.000000-11,0.000000 6.000000-8,0.000000 0.000000-5,0.000000 0.000000-6,0.000000 0.000000-5,0.000000-4.000000-5,0.000000-5.000000-3,0.000000-7.000000-3,0.000000-5.000000-3,-5.000000-12.000000-12,-9.000000-16.000000-21,-10.000000-15.000000-21,-8.000000-15.000000-20,-3.000000-25.000000-6,7.000000-30.000000 10,6.000000-32.000000 8,7.000000-30.000000 9,2.000000-8.000000 10,1.000000 20.000000 9,-1.000000 18.000000 9,1.000000 20.000000 9</inkml:trace>
</inkml:ink>
</file>

<file path=ppt/ink/ink2546.xml><?xml version="1.0" encoding="utf-8"?>
<inkml:ink xmlns:inkml="http://www.w3.org/2003/InkML">
  <annotation type="ScanImages2ExtractSignatures">1</annotation>
  <annotation type="ScanImagesWidth">-1317825400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6:01"/>
    </inkml:context>
    <inkml:brush xml:id="br0">
      <inkml:brushProperty name="width" value="0.0371419489383698" units="cm"/>
      <inkml:brushProperty name="height" value="0.0371419489383698" units="cm"/>
      <inkml:brushProperty name="color" value="#00BFF3"/>
      <inkml:brushProperty name="ignorePressure" value="0"/>
    </inkml:brush>
  </inkml:definitions>
  <inkml:trace contextRef="#ctx0" brushRef="#br0">78750.000000 23750.000000 592,'-4.000000'-35.000000'8,"-5.000000"32.000000"18 ,-7.000000 31.000000 18,-5.000000 32.000000 16,-3.000000 18.000000 5,4.000000 6.000000-10,3.000000 7.000000-10,3.000000 6.000000-9,1.000000 3.000000-9,1.000000 0.000000-6,-1.000000 0.000000-8,1.000000 0.000000-7,1.000000-7.000000-4,3.000000-11.000000-3,3.000000-14.000000 0,4.000000-11.000000-3,8.000000-18.000000-10,17.000000-22.000000-22,15.000000-22.000000-20,16.000000-21.000000-21,2.000000-14.000000-5,-8.000000-2.000000 14,-10.000000-3.000000 11,-9.000000-3.000000 14</inkml:trace>
</inkml:ink>
</file>

<file path=ppt/ink/ink254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6:02"/>
    </inkml:context>
    <inkml:brush xml:id="br0">
      <inkml:brushProperty name="width" value="0.0399268642067909" units="cm"/>
      <inkml:brushProperty name="height" value="0.0399268642067909" units="cm"/>
      <inkml:brushProperty name="color" value="#00BFF3"/>
      <inkml:brushProperty name="ignorePressure" value="0"/>
    </inkml:brush>
  </inkml:definitions>
  <inkml:trace contextRef="#ctx0" brushRef="#br0">80200.000000 22950.000000 551,'45.000000'-47.000000'1,"-9.000000"6.000000"3 ,-10.000000 7.000000 3,-8.000000 6.000000 3,-11.000000 10.000000 7,-8.000000 17.000000 11,-10.000000 15.000000 12,-9.000000 16.000000 12,-7.000000 13.000000 1,-3.000000 14.000000-7,-3.000000 11.000000-8,-2.000000 14.000000-7,0.000000 0.000000-7,7.000000-8.000000-4,6.000000-10.000000-7,7.000000-9.000000-4,8.000000-7.000000-6,14.000000-3.000000-5,11.000000-3.000000-5,14.000000-2.000000-6,5.000000-8.000000-4,1.000000-8.000000-4,-1.000000-10.000000-4,1.000000-9.000000-4,-3.000000-5.000000-1,-2.000000 0.000000 2,-3.000000 0.000000 1,-3.000000 0.000000 1,-4.000000 3.000000 3,-3.000000 6.000000 3,-3.000000 7.000000 3,-2.000000 6.000000 3,-12.000000 4.000000 3,-19.000000 4.000000 3,-18.000000 3.000000 2,-19.000000 3.000000 3,-15.000000 4.000000 3,-8.000000 7.000000 1,-10.000000 6.000000 1,-9.000000 7.000000 2,-4.000000-1.000000 2,4.000000-6.000000 0,3.000000-6.000000 2,3.000000-6.000000 0,7.000000-6.000000 1,14.000000-2.000000 1,11.000000-3.000000 0,14.000000-3.000000 1,21.000000-7.000000 0,31.000000-9.000000 0,32.000000-10.000000 1,31.000000-8.000000 1,17.000000-8.000000-1,3.000000-2.000000-1,3.000000-3.000000-1,4.000000-3.000000-2,-3.000000-1.000000-2,-5.000000 4.000000-1,-7.000000 3.000000-3,-5.000000 3.000000-1,-12.000000 7.000000-1,-16.000000 14.000000 0,-15.000000 11.000000-1,-15.000000 14.000000 0,-21.000000 10.000000 1,-25.000000 9.000000 3,-25.000000 10.000000 1,-25.000000 10.000000 3,-15.000000 2.000000 1,-2.000000-3.000000 0,-3.000000-3.000000 1,-3.000000-2.000000 0,1.000000-3.000000 1,6.000000 1.000000 0,7.000000-1.000000 1,6.000000 1.000000 1,21.000000-9.000000 2,39.000000-15.000000 2,36.000000-15.000000 4,39.000000-16.000000 3,19.000000-12.000000-2,4.000000-5.000000-8,3.000000-7.000000-6,3.000000-5.000000-8,-4.000000-3.000000-4,-8.000000 4.000000 1,-10.000000 3.000000 0,-9.000000 3.000000-1,-13.000000 9.000000-1,-16.000000 16.000000-7,-15.000000 15.000000-4,-15.000000 17.000000-6,-20.000000 10.000000-1,-21.000000 6.000000 1,-22.000000 7.000000 1,-22.000000 6.000000 2,-10.000000-1.000000 3,4.000000-5.000000 2,3.000000-7.000000 4,3.000000-5.000000 4,-1.000000-4.000000 1,-2.000000 0.000000 1,-3.000000 0.000000 2,-3.000000 0.000000 0,5.000000-5.000000 3,17.000000-9.000000 5,15.000000-10.000000 6,16.000000-8.000000 5,27.000000-9.000000 5,42.000000-6.000000 3,40.000000-6.000000 4,41.000000-6.000000 3,18.000000-4.000000-2,-3.000000 1.000000-11,-3.000000-1.000000-10,-2.000000 1.000000-11,-3.000000 1.000000-7,1.000000 3.000000-3,-1.000000 3.000000-5,1.000000 4.000000-4,-7.000000 1.000000-4,-12.000000 0.000000-5,-13.000000 0.000000-5,-12.000000 0.000000-5</inkml:trace>
</inkml:ink>
</file>

<file path=ppt/ink/ink2548.xml><?xml version="1.0" encoding="utf-8"?>
<inkml:ink xmlns:inkml="http://www.w3.org/2003/InkML">
  <annotation type="ScanImages2ExtractSignatures">1</annotation>
  <annotation type="ScanImagesWidth">181027432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6:02"/>
    </inkml:context>
    <inkml:brush xml:id="br0">
      <inkml:brushProperty name="width" value="0.0409655310213566" units="cm"/>
      <inkml:brushProperty name="height" value="0.0409655310213566" units="cm"/>
      <inkml:brushProperty name="color" value="#00BFF3"/>
      <inkml:brushProperty name="ignorePressure" value="0"/>
    </inkml:brush>
  </inkml:definitions>
  <inkml:trace contextRef="#ctx0" brushRef="#br0">80100.000000 24400.000000 537,'-25.000000'-66.000000'27,"0.000000"19.000000"10 ,0.000000 19.000000 10,0.000000 19.000000 11,3.000000 23.000000-1,6.000000 28.000000-8,7.000000 28.000000-9,6.000000 29.000000-9,3.000000 22.000000-5,0.000000 20.000000-3,0.000000 18.000000-3,0.000000 20.000000-2,-2.000000 16.000000-3,-3.000000 16.000000-6,-3.000000 15.000000-4,-2.000000 17.000000-4,-8.000000 27.000000-4,-8.000000 41.000000 0,-10.000000 40.000000 0,-9.000000 42.000000-1,-2.000000-9.000000-7,6.000000-56.000000-13,7.000000-56.000000-12,6.000000-56.000000-14,4.000000-40.000000-8,4.000000-21.000000-3,3.000000-22.000000-3,3.000000-22.000000-4</inkml:trace>
</inkml:ink>
</file>

<file path=ppt/ink/ink254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6:03"/>
    </inkml:context>
    <inkml:brush xml:id="br0">
      <inkml:brushProperty name="width" value="0.0413267388939857" units="cm"/>
      <inkml:brushProperty name="height" value="0.0413267388939857" units="cm"/>
      <inkml:brushProperty name="color" value="#00BFF3"/>
      <inkml:brushProperty name="ignorePressure" value="0"/>
    </inkml:brush>
  </inkml:definitions>
  <inkml:trace contextRef="#ctx0" brushRef="#br0">82200.000000 25550.000000 532,'-43.000000'-2.000000'6,"17.000000"-3.000000"13 ,15.000000-3.000000 14,16.000000-2.000000 11,12.000000-1.000000 5,9.000000 3.000000-5,10.000000 3.000000-5,10.000000 4.000000-5,7.000000 1.000000-5,6.000000 0.000000-3,7.000000 0.000000-5,6.000000 0.000000-4,10.000000 0.000000-2,17.000000 0.000000-2,15.000000 0.000000-1,16.000000 0.000000-1,7.000000 3.000000 0,1.000000 6.000000 1,-1.000000 7.000000 0,1.000000 6.000000 1,-1.000000 1.000000-5,1.000000-3.000000-11,-1.000000-3.000000-10,1.000000-2.000000-11,-4.000000-5.000000-7,-6.000000-2.000000-3,-6.000000-3.000000-4,-6.000000-3.000000-3,-10.000000-2.000000-2,-12.000000 0.000000-1,-13.000000 0.000000 0,-12.000000 0.000000 0,-12.000000-2.000000 2,-8.000000-3.000000 3,-10.000000-3.000000 4,-9.000000-2.000000 3</inkml:trace>
</inkml:ink>
</file>

<file path=ppt/ink/ink2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4:23"/>
    </inkml:context>
    <inkml:brush xml:id="br0">
      <inkml:brushProperty name="width" value="0.0430053919553757" units="cm"/>
      <inkml:brushProperty name="height" value="0.0430053919553757" units="cm"/>
      <inkml:brushProperty name="color" value="#00BFF3"/>
      <inkml:brushProperty name="ignorePressure" value="0"/>
    </inkml:brush>
  </inkml:definitions>
  <inkml:trace contextRef="#ctx0" brushRef="#br0">87850.000000 56250.000000 511,'67.000000'-47.000000'3,"-16.000000"6.000000"5 ,-15.000000 7.000000 6,-15.000000 6.000000 6,-18.000000 7.000000 9,-19.000000 10.000000 12,-18.000000 10.000000 13,-19.000000 9.000000 12,-8.000000 9.000000 1,3.000000 9.000000-11,3.000000 10.000000-12,4.000000 10.000000-10,-1.000000 7.000000-10,-3.000000 6.000000-7,-3.000000 7.000000-8,-2.000000 6.000000-6,-5.000000 4.000000-8,-2.000000 4.000000-6,-3.000000 3.000000-6,-3.000000 3.000000-5,4.000000-4.000000-7,13.000000-8.000000-5,12.000000-10.000000-6,13.000000-9.000000-6,13.000000-15.000000-2,17.000000-18.000000 0,15.000000-19.000000 1,16.000000-18.000000-1,5.000000-9.000000 6,-2.000000 4.000000 11,-3.000000 3.000000 10,-3.000000 3.000000 10,-6.000000 9.000000 10,-5.000000 16.000000 5,-7.000000 15.000000 8,-5.000000 17.000000 7,-4.000000 16.000000 8,0.000000 19.000000 12,0.000000 19.000000 11,0.000000 19.000000 11,-2.000000 5.000000 0,-3.000000-5.000000-10,-3.000000-7.000000-12,-2.000000-5.000000-11,-3.000000-9.000000-10,1.000000-9.000000-7,-1.000000-10.000000-8,1.000000-8.000000-8,-3.000000-9.000000-6,-2.000000-6.000000-3,-3.000000-6.000000-4,-3.000000-6.000000-4</inkml:trace>
</inkml:ink>
</file>

<file path=ppt/ink/ink255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6:04"/>
    </inkml:context>
    <inkml:brush xml:id="br0">
      <inkml:brushProperty name="width" value="0.0371968969702721" units="cm"/>
      <inkml:brushProperty name="height" value="0.0371968969702721" units="cm"/>
      <inkml:brushProperty name="color" value="#00BFF3"/>
      <inkml:brushProperty name="ignorePressure" value="0"/>
    </inkml:brush>
  </inkml:definitions>
  <inkml:trace contextRef="#ctx0" brushRef="#br0">84550.000000 24700.000000 591,'51.000000'4.000000'8,"4.000000"10.000000"18 ,3.000000 10.000000 16,3.000000 9.000000 18,3.000000 4.000000 2,3.000000 1.000000-12,3.000000-1.000000-12,4.000000 1.000000-12,-1.000000 1.000000-7,-3.000000 3.000000-2,-3.000000 3.000000-3,-2.000000 4.000000-2,-6.000000 1.000000-2,-6.000000 0.000000-1,-6.000000 0.000000-3,-6.000000 0.000000-1,-6.000000 1.000000-2,-2.000000 4.000000-2,-3.000000 3.000000-1,-3.000000 3.000000-1,-6.000000-1.000000 0,-5.000000-2.000000-1,-7.000000-3.000000 0,-5.000000-3.000000 1,-11.000000-1.000000-1,-11.000000 4.000000 1,-14.000000 3.000000 1,-11.000000 3.000000 0,-12.000000 3.000000-3,-9.000000 3.000000-5,-10.000000 3.000000-5,-8.000000 4.000000-6,-6.000000 1.000000-4,1.000000 0.000000-4,-1.000000 0.000000-3,1.000000 0.000000-5,4.000000-5.000000-2,9.000000-9.000000-2,10.000000-10.000000-3,10.000000-8.000000-2,8.000000-9.000000 2,10.000000-6.000000 3,10.000000-6.000000 6,9.000000-6.000000 4</inkml:trace>
</inkml:ink>
</file>

<file path=ppt/ink/ink2551.xml><?xml version="1.0" encoding="utf-8"?>
<inkml:ink xmlns:inkml="http://www.w3.org/2003/InkML">
  <annotation type="ScanImages2ExtractSignatures">1</annotation>
  <annotation type="ScanImagesWidth">-1729626112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6:05"/>
    </inkml:context>
    <inkml:brush xml:id="br0">
      <inkml:brushProperty name="width" value="0.0509371273219585" units="cm"/>
      <inkml:brushProperty name="height" value="0.0509371273219585" units="cm"/>
      <inkml:brushProperty name="color" value="#00BFF3"/>
      <inkml:brushProperty name="ignorePressure" value="0"/>
    </inkml:brush>
  </inkml:definitions>
  <inkml:trace contextRef="#ctx0" brushRef="#br0">86600.000000 24550.000000 431,'46.000000'-22.000000'2,"-5.000000"6.000000"3 ,-7.000000 7.000000 4,-5.000000 6.000000 3,-1.000000 3.000000 4,6.000000 0.000000 4,7.000000 0.000000 4,6.000000 0.000000 4,1.000000 6.000000 1,-3.000000 13.000000-4,-3.000000 12.000000-3,-2.000000 13.000000-4,-6.000000 7.000000-2,-6.000000 4.000000-4,-6.000000 3.000000-4,-6.000000 3.000000-2,-7.000000 6.000000-2,-6.000000 9.000000 0,-6.000000 10.000000 0,-6.000000 10.000000-1,-9.000000 4.000000 0,-8.000000 0.000000 0,-10.000000 0.000000 1,-9.000000 0.000000-1,-9.000000-4.000000 0,-5.000000-5.000000 1,-7.000000-7.000000 0,-5.000000-5.000000 0,-3.000000-9.000000-1,4.000000-9.000000-1,3.000000-10.000000-3,3.000000-8.000000-1,4.000000-9.000000-4,7.000000-6.000000-4,6.000000-6.000000-6,7.000000-6.000000-4,4.000000-9.000000-4,3.000000-8.000000 0,3.000000-10.000000-2,4.000000-9.000000 0,4.000000-12.000000-1,6.000000-11.000000 2,7.000000-14.000000 1,6.000000-11.000000 2,4.000000-7.000000 1,4.000000 0.000000 4,3.000000 0.000000 3,3.000000 0.000000 4,3.000000 6.000000 3,3.000000 13.000000 4,3.000000 12.000000 4,4.000000 13.000000 4,1.000000 9.000000 5,0.000000 6.000000 7,0.000000 7.000000 7,0.000000 6.000000 7,3.000000 9.000000 3,6.000000 13.000000 0,7.000000 12.000000 0,6.000000 13.000000 0,3.000000 6.000000-3,0.000000 0.000000-5,0.000000 0.000000-6,0.000000 0.000000-5,-2.000000-2.000000-4,-3.000000-3.000000-4,-3.000000-3.000000-4,-2.000000-2.000000-4,-3.000000-6.000000-5,1.000000-6.000000-6,-1.000000-6.000000-6,1.000000-6.000000-7,-6.000000-12.000000-5,-8.000000-15.000000-6,-10.000000-15.000000-6,-9.000000-16.000000-4,-5.000000-12.000000 0,0.000000-5.000000 8,0.000000-7.000000 7,0.000000-5.000000 8,1.000000-8.000000 5,4.000000-5.000000 4,3.000000-7.000000 3,3.000000-5.000000 5,4.000000-1.000000 3,7.000000 6.000000 4,6.000000 7.000000 4,7.000000 6.000000 2,8.000000 7.000000 4,14.000000 10.000000 1,11.000000 10.000000 2,14.000000 9.000000 2,7.000000 7.000000 4,3.000000 7.000000 5,3.000000 6.000000 6,4.000000 7.000000 6,-1.000000 2.000000 0,-3.000000 1.000000-5,-3.000000-1.000000-4,-2.000000 1.000000-6,-6.000000 1.000000-4,-6.000000 3.000000-6,-6.000000 3.000000-3,-6.000000 4.000000-6,-7.000000 1.000000-3,-6.000000 0.000000-2,-6.000000 0.000000-1,-6.000000 0.000000-3,-15.000000-7.000000-2,-21.000000-11.000000-2,-22.000000-14.000000-2,-22.000000-11.000000-2,-10.000000-7.000000 0,4.000000 0.000000 2,3.000000 0.000000 3,3.000000 0.000000 3,3.000000-2.000000 2,3.000000-3.000000 1,3.000000-3.000000 1,4.000000-2.000000 2,2.000000 2.000000 3,4.000000 9.000000 5,3.000000 10.000000 4,3.000000 10.000000 5,1.000000 14.000000 7,1.000000 23.000000 9,-1.000000 22.000000 10,1.000000 22.000000 9,1.000000 18.000000 0,3.000000 16.000000-10,3.000000 15.000000-9,4.000000 17.000000-10,-1.000000 14.000000-6,-3.000000 17.000000-3,-3.000000 15.000000-2,-2.000000 16.000000-4,-5.000000 5.000000-1,-2.000000-2.000000 0,-3.000000-3.000000 1,-3.000000-3.000000 0,-2.000000-9.000000-4,0.000000-11.000000-5,0.000000-14.000000-8,0.000000-11.000000-6,0.000000-14.000000-5,0.000000-11.000000-1,0.000000-14.000000-2,0.000000-11.000000-3,-5.000000-15.000000-1,-9.000000-16.000000-4,-10.000000-15.000000-2,-8.000000-15.000000-3,-4.000000-17.000000 2,3.000000-15.000000 5,3.000000-15.000000 4,4.000000-16.000000 6,4.000000-12.000000 4,6.000000-5.000000 2,7.000000-7.000000 3,6.000000-5.000000 2,7.000000-6.000000 3,10.000000-3.000000 2,10.000000-3.000000 2,9.000000-2.000000 3,10.000000-1.000000 2,14.000000 3.000000-1,11.000000 3.000000 0,14.000000 4.000000 1,8.000000 1.000000-3,7.000000 0.000000-3,6.000000 0.000000-3,7.000000 0.000000-3,4.000000-2.000000-5,3.000000-3.000000-4,3.000000-3.000000-4,4.000000-2.000000-4,-10.000000 5.000000-2,-22.000000 16.000000 3,-22.000000 15.000000 3,-21.000000 17.000000 1,-9.000000 5.000000 3,7.000000-3.000000 1,6.000000-3.000000 1,7.000000-2.000000 1</inkml:trace>
</inkml:ink>
</file>

<file path=ppt/ink/ink2552.xml><?xml version="1.0" encoding="utf-8"?>
<inkml:ink xmlns:inkml="http://www.w3.org/2003/InkML">
  <annotation type="ScanImages2ExtractSignatures">1</annotation>
  <annotation type="ScanImagesWidth">-2030886032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6:05"/>
    </inkml:context>
    <inkml:brush xml:id="br0">
      <inkml:brushProperty name="width" value="0.0447170734405518" units="cm"/>
      <inkml:brushProperty name="height" value="0.0447170734405518" units="cm"/>
      <inkml:brushProperty name="color" value="#00BFF3"/>
      <inkml:brushProperty name="ignorePressure" value="0"/>
    </inkml:brush>
  </inkml:definitions>
  <inkml:trace contextRef="#ctx0" brushRef="#br0">89600.000000 23600.000000 491,'26.000000'-24.000000'23,"4.000000"4.000000"3 ,3.000000 3.000000 4,3.000000 3.000000 3,3.000000 3.000000-1,3.000000 3.000000-3,3.000000 3.000000-3,4.000000 4.000000-5,1.000000 5.000000 1,0.000000 10.000000 2,0.000000 10.000000 3,0.000000 9.000000 4,-4.000000 6.000000-3,-5.000000 3.000000-7,-7.000000 3.000000-8,-5.000000 4.000000-7,-11.000000 2.000000-9,-11.000000 4.000000-9,-14.000000 3.000000-10,-11.000000 3.000000-9,-15.000000 4.000000-6,-16.000000 7.000000 0,-15.000000 6.000000-3,-15.000000 7.000000-1,-11.000000-1.000000 1,-2.000000-6.000000 3,-3.000000-6.000000 3,-3.000000-6.000000 3,-2.000000-6.000000 3,0.000000-2.000000 4,0.000000-3.000000 4,0.000000-3.000000 3,3.000000-6.000000 5,6.000000-5.000000 4,7.000000-7.000000 6,6.000000-5.000000 4,7.000000-6.000000 5,10.000000-3.000000 4,10.000000-3.000000 5,9.000000-2.000000 3,23.000000-8.000000 7,38.000000-8.000000 8,37.000000-10.000000 7,38.000000-9.000000 8,21.000000-7.000000-1,7.000000-3.000000-10,6.000000-3.000000-10,7.000000-2.000000-10,-1.000000-5.000000-10,-6.000000-2.000000-7,-6.000000-3.000000-10,-6.000000-3.000000-7,-9.000000 2.000000-6,-8.000000 10.000000 0,-10.000000 10.000000-1,-9.000000 9.000000-1,-12.000000 2.000000-1,-11.000000-2.000000-2,-14.000000-3.000000-1,-11.000000-3.000000-1,-14.000000-2.000000 0,-11.000000 0.000000 3,-14.000000 0.000000 3,-11.000000 0.000000 3,-11.000000-2.000000 2,-5.000000-3.000000 5,-7.000000-3.000000 3,-5.000000-2.000000 5,-3.000000-1.000000 2,4.000000 3.000000 3,3.000000 3.000000 2,3.000000 4.000000 2,4.000000 2.000000 1,7.000000 4.000000-2,6.000000 3.000000-2,7.000000 3.000000-1,2.000000 6.000000 8,1.000000 9.000000 17,-1.000000 10.000000 18,1.000000 10.000000 18,1.000000 13.000000 6,3.000000 19.000000-1,3.000000 19.000000-4,4.000000 19.000000-2,-1.000000 18.000000-5,-3.000000 19.000000-10,-3.000000 19.000000-7,-2.000000 19.000000-10,-5.000000 12.000000-7,-2.000000 6.000000-6,-3.000000 7.000000-7,-3.000000 6.000000-6,-2.000000-2.000000-5,0.000000-9.000000-1,0.000000-10.000000-2,0.000000-8.000000-2,1.000000-12.000000-10,4.000000-12.000000-16,3.000000-13.000000-18,3.000000-12.000000-17,3.000000-18.000000-5,3.000000-21.000000 5,3.000000-22.000000 5,4.000000-22.000000 5</inkml:trace>
</inkml:ink>
</file>

<file path=ppt/ink/ink2553.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6:06"/>
    </inkml:context>
    <inkml:brush xml:id="br0">
      <inkml:brushProperty name="width" value="0.054224606603384" units="cm"/>
      <inkml:brushProperty name="height" value="0.054224606603384" units="cm"/>
      <inkml:brushProperty name="color" value="#00BFF3"/>
      <inkml:brushProperty name="ignorePressure" value="0"/>
    </inkml:brush>
  </inkml:definitions>
  <inkml:trace contextRef="#ctx0" brushRef="#br0">90100.000000 25200.000000 405,'0.000000'-47.000000'2,"0.000000"6.000000"2 ,0.000000 7.000000 4,0.000000 6.000000 3,-5.000000 6.000000 3,-9.000000 6.000000 2,-10.000000 7.000000 3,-8.000000 6.000000 3,-6.000000 6.000000 1,1.000000 6.000000-2,-1.000000 7.000000-2,1.000000 6.000000-2,-6.000000 7.000000 0,-8.000000 10.000000-3,-10.000000 10.000000 0,-9.000000 9.000000-2,-7.000000 7.000000 0,-3.000000 7.000000-1,-3.000000 6.000000 1,-2.000000 7.000000-1,-3.000000 0.000000 0,1.000000-2.000000-1,-1.000000-3.000000 1,1.000000-3.000000 0,5.000000-7.000000 0,14.000000-9.000000 1,11.000000-10.000000 0,14.000000-8.000000 0,24.000000-14.000000-1,38.000000-15.000000-2,37.000000-15.000000-2,38.000000-16.000000-3,26.000000-19.000000-6,16.000000-22.000000-6,15.000000-22.000000-8,17.000000-21.000000-7,5.000000-15.000000-3,-3.000000-6.000000 1,-3.000000-6.000000 2,-2.000000-6.000000 2,-9.000000 1.000000 2,-12.000000 9.000000 3,-13.000000 10.000000 2,-12.000000 10.000000 4,-15.000000 10.000000 1,-15.000000 13.000000 1,-15.000000 12.000000-1,-16.000000 13.000000 1,-15.000000 9.000000 5,-11.000000 6.000000 9,-14.000000 7.000000 11,-11.000000 6.000000 9,0.000000 12.000000 2,17.000000 19.000000-3,15.000000 19.000000-5,16.000000 19.000000-4,-1.000000 7.000000-4,-15.000000-3.000000-4,-15.000000-3.000000-4,-16.000000-2.000000-4,-10.000000 3.000000-5,-3.000000 14.000000-8,-3.000000 11.000000-7,-2.000000 14.000000-8,-8.000000 2.000000-2,-8.000000-6.000000 2,-10.000000-6.000000 2,-9.000000-6.000000 2,-5.000000-7.000000 3,0.000000-6.000000 2,0.000000-6.000000 2,0.000000-6.000000 2,3.000000-6.000000 2,6.000000-2.000000 4,7.000000-3.000000 2,6.000000-3.000000 4,9.000000 1.000000 10,13.000000 6.000000 18,12.000000 7.000000 17,13.000000 6.000000 19,4.000000 3.000000 3,-3.000000 0.000000-9,-3.000000 0.000000-11,-2.000000 0.000000-9,-3.000000 4.000000-6,1.000000 10.000000-1,-1.000000 10.000000-1,1.000000 9.000000-2,-4.000000 1.000000-2,-6.000000-6.000000-3,-6.000000-6.000000-4,-6.000000-6.000000-4,-6.000000-4.000000-2,-2.000000 1.000000-1,-3.000000-1.000000-1,-3.000000 1.000000-1,-2.000000-4.000000-4,0.000000-6.000000-6,0.000000-6.000000-6,0.000000-6.000000-7,-5.000000-18.000000-8,-9.000000-28.000000-8,-10.000000-28.000000-9,-8.000000-27.000000-9,-3.000000-20.000000-3,7.000000-9.000000 6,6.000000-10.000000 5,7.000000-8.000000 5,7.000000-3.000000 4,9.000000 7.000000 4,10.000000 6.000000 4,10.000000 7.000000 4,2.000000 10.000000 3,-3.000000 16.000000 2,-3.000000 15.000000 2,-2.000000 17.000000 3,-6.000000 16.000000 9,-6.000000 19.000000 19,-6.000000 19.000000 18,-6.000000 19.000000 19,-4.000000 10.000000 2,1.000000 4.000000-13,-1.000000 3.000000-12,1.000000 3.000000-12,-1.000000-2.000000-8,1.000000-6.000000-5,-1.000000-6.000000-4,1.000000-6.000000-4</inkml:trace>
</inkml:ink>
</file>

<file path=ppt/ink/ink2554.xml><?xml version="1.0" encoding="utf-8"?>
<inkml:ink xmlns:inkml="http://www.w3.org/2003/InkML">
  <annotation type="ScanImages2ExtractSignatures">1</annotation>
  <annotation type="ScanImagesWidth">731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6:06"/>
    </inkml:context>
    <inkml:brush xml:id="br0">
      <inkml:brushProperty name="width" value="0.0517429858446121" units="cm"/>
      <inkml:brushProperty name="height" value="0.0517429858446121" units="cm"/>
      <inkml:brushProperty name="color" value="#00BFF3"/>
      <inkml:brushProperty name="ignorePressure" value="0"/>
    </inkml:brush>
  </inkml:definitions>
  <inkml:trace contextRef="#ctx0" brushRef="#br0">91400.000000 25900.000000 425,'70.000000'46.000000'42,"-9.000000"-5.000000"3 ,-10.000000-7.000000 3,-8.000000-5.000000 4,-4.000000-1.000000 1,3.000000 6.000000 1,3.000000 7.000000-1,4.000000 6.000000 0,-1.000000-1.000000-2,-3.000000-5.000000-7,-3.000000-7.000000-5,-2.000000-5.000000-6,-14.000000-9.000000-26,-21.000000-9.000000-43,-22.000000-10.000000-44,-22.000000-8.000000-44</inkml:trace>
</inkml:ink>
</file>

<file path=ppt/ink/ink25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6:13"/>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63850.000000 10950.000000 999,'-374.000000'-283.000000'-6,"104.000000"84.000000"-12 ,103.000000 85.000000-12,103.000000 85.000000-12</inkml:trace>
</inkml:ink>
</file>

<file path=ppt/ink/ink255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6:20"/>
    </inkml:context>
    <inkml:brush xml:id="br0">
      <inkml:brushProperty name="width" value="0.0466910563409328" units="cm"/>
      <inkml:brushProperty name="height" value="0.0466910563409328" units="cm"/>
      <inkml:brushProperty name="color" value="#F2395B"/>
      <inkml:brushProperty name="ignorePressure" value="0"/>
    </inkml:brush>
  </inkml:definitions>
  <inkml:trace contextRef="#ctx0" brushRef="#br0">32300.000000 5300.000000 471,'0.000000'-41.000000'8,"0.000000"19.000000"21 ,0.000000 19.000000 22,0.000000 19.000000 20,0.000000 10.000000 4,0.000000 4.000000-14,0.000000 3.000000-14,0.000000 3.000000-14,0.000000 1.000000-9,0.000000 1.000000-4,0.000000-1.000000-5,0.000000 1.000000-3,0.000000-1.000000-3,0.000000 1.000000-1,0.000000-1.000000-1,0.000000 1.000000-1,0.000000-1.000000 0,0.000000 1.000000-1,0.000000-1.000000 1,0.000000 1.000000 0,-2.000000 4.000000 0,-3.000000 9.000000 0,-3.000000 10.000000 0,-2.000000 10.000000-1,-1.000000-1.000000 0,3.000000-9.000000-3,3.000000-10.000000-3,4.000000-8.000000-2,-1.000000-4.000000-1,-3.000000 3.000000 1,-3.000000 3.000000 1,-2.000000 4.000000 0,-1.000000-1.000000 0,3.000000-3.000000 1,3.000000-3.000000 0,4.000000-2.000000 1,-1.000000-3.000000-2,-3.000000 1.000000-2,-3.000000-1.000000-4,-2.000000 1.000000-2,-1.000000-1.000000-1,3.000000 1.000000 1,3.000000-1.000000 2,4.000000 1.000000 1,1.000000-1.000000 2,0.000000 1.000000 0,0.000000-1.000000 0,0.000000 1.000000 1,0.000000-1.000000-4,0.000000 1.000000-7,0.000000-1.000000-8,0.000000 1.000000-8</inkml:trace>
</inkml:ink>
</file>

<file path=ppt/ink/ink255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6:20"/>
    </inkml:context>
    <inkml:brush xml:id="br0">
      <inkml:brushProperty name="width" value="0.0393007360398769" units="cm"/>
      <inkml:brushProperty name="height" value="0.0393007360398769" units="cm"/>
      <inkml:brushProperty name="color" value="#F2395B"/>
      <inkml:brushProperty name="ignorePressure" value="0"/>
    </inkml:brush>
  </inkml:definitions>
  <inkml:trace contextRef="#ctx0" brushRef="#br0">32400.000000 6150.000000 559,'50.000000'-22.000000'108,"0.000000"6.000000"-22 ,0.000000 7.000000-22,0.000000 6.000000-22,0.000000-1.000000-15,0.000000-5.000000-5,0.000000-7.000000-5,0.000000-5.000000-7,-2.000000-3.000000-2,-3.000000 4.000000 0,-3.000000 3.000000 0,-2.000000 3.000000-1,-3.000000 1.000000 0,1.000000 1.000000 0,-1.000000-1.000000 0,1.000000 1.000000 0,-1.000000 1.000000-3,1.000000 3.000000-3,-1.000000 3.000000-3,1.000000 4.000000-5,-1.000000 1.000000-2,1.000000 0.000000-1,-1.000000 0.000000-1,1.000000 0.000000 0</inkml:trace>
</inkml:ink>
</file>

<file path=ppt/ink/ink255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6:20"/>
    </inkml:context>
    <inkml:brush xml:id="br0">
      <inkml:brushProperty name="width" value="0.0599141642451286" units="cm"/>
      <inkml:brushProperty name="height" value="0.0599141642451286" units="cm"/>
      <inkml:brushProperty name="color" value="#F2395B"/>
      <inkml:brushProperty name="ignorePressure" value="0"/>
    </inkml:brush>
  </inkml:definitions>
  <inkml:trace contextRef="#ctx0" brushRef="#br0">33650.000000 4850.000000 367,'-21.000000'-19.000000'28,"10.000000"13.000000"23 ,10.000000 12.000000 21,9.000000 13.000000 23,2.000000 9.000000 2,-2.000000 6.000000-20,-3.000000 7.000000-20,-3.000000 6.000000-18,-2.000000 4.000000-13,0.000000 4.000000-4,0.000000 3.000000-5,0.000000 3.000000-4,-2.000000 1.000000-4,-3.000000 1.000000-2,-3.000000-1.000000-2,-2.000000 1.000000-2,-1.000000-1.000000-1,3.000000 1.000000 1,3.000000-1.000000 0,4.000000 1.000000 1,-1.000000 1.000000-2,-3.000000 3.000000-2,-3.000000 3.000000-5,-2.000000 4.000000-2,-1.000000 2.000000-4,3.000000 4.000000-2,3.000000 3.000000-2,4.000000 3.000000-3,1.000000-1.000000 0,0.000000-2.000000 0,0.000000-3.000000 0,0.000000-3.000000 1,0.000000-2.000000-2,0.000000 0.000000-2,0.000000 0.000000-2,0.000000 0.000000-4,0.000000-2.000000 0,0.000000-3.000000 1,0.000000-3.000000 2,0.000000-2.000000 0,0.000000-5.000000 1,0.000000-2.000000 2,0.000000-3.000000 0,0.000000-3.000000 1,0.000000-1.000000 0,0.000000 4.000000-4,0.000000 3.000000-3,0.000000 3.000000-2</inkml:trace>
</inkml:ink>
</file>

<file path=ppt/ink/ink2559.xml><?xml version="1.0" encoding="utf-8"?>
<inkml:ink xmlns:inkml="http://www.w3.org/2003/InkML">
  <annotation type="ScanImages2ExtractSignatures">1</annotation>
  <annotation type="ScanImagesWidth">-2030470096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6:22"/>
    </inkml:context>
    <inkml:brush xml:id="br0">
      <inkml:brushProperty name="width" value="0.0489636659622192" units="cm"/>
      <inkml:brushProperty name="height" value="0.0489636659622192" units="cm"/>
      <inkml:brushProperty name="color" value="#F2395B"/>
      <inkml:brushProperty name="ignorePressure" value="0"/>
    </inkml:brush>
  </inkml:definitions>
  <inkml:trace contextRef="#ctx0" brushRef="#br0">34850.000000 5500.000000 449,'-25.000000'-24.000000'5,"0.000000"4.000000"12 ,0.000000 3.000000 11,0.000000 3.000000 11,0.000000 6.000000 3,0.000000 9.000000-5,0.000000 10.000000-5,0.000000 10.000000-4,0.000000 7.000000-3,0.000000 6.000000-1,0.000000 7.000000-1,0.000000 6.000000-1,1.000000 6.000000-1,4.000000 6.000000 0,3.000000 7.000000-1,3.000000 6.000000-1,-1.000000 4.000000 0,-2.000000 4.000000-2,-3.000000 3.000000-1,-3.000000 3.000000-2,1.000000-1.000000 0,6.000000-2.000000-1,7.000000-3.000000-1,6.000000-3.000000 1,3.000000-6.000000-2,0.000000-5.000000-3,0.000000-7.000000-2,0.000000-5.000000-2,7.000000-6.000000-4,17.000000-3.000000-7,15.000000-3.000000-7,16.000000-2.000000-7,7.000000-8.000000-1,1.000000-8.000000 1,-1.000000-10.000000 3,1.000000-9.000000 2,-1.000000-12.000000 1,1.000000-11.000000 0,-1.000000-14.000000 0,1.000000-11.000000 1,-3.000000-9.000000 0,-2.000000-3.000000 0,-3.000000-3.000000 0,-3.000000-2.000000 1,-6.000000-5.000000 0,-5.000000-2.000000 3,-7.000000-3.000000 1,-5.000000-3.000000 2,-4.000000-4.000000 1,0.000000-3.000000-1,0.000000-3.000000 0,0.000000-2.000000-2,-4.000000-3.000000 1,-5.000000 1.000000 3,-7.000000-1.000000 1,-5.000000 1.000000 3,-4.000000 4.000000 1,0.000000 9.000000 2,0.000000 10.000000 0,0.000000 10.000000 3,-5.000000 8.000000-1,-9.000000 10.000000 0,-10.000000 10.000000 0,-8.000000 9.000000-1,-6.000000 6.000000-1,1.000000 3.000000-2,-1.000000 3.000000-2,1.000000 4.000000-3,-4.000000 4.000000-2,-6.000000 6.000000-3,-6.000000 7.000000-3,-6.000000 6.000000-3,-2.000000 9.000000-4,3.000000 13.000000-4,3.000000 12.000000-5,4.000000 13.000000-5</inkml:trace>
</inkml:ink>
</file>

<file path=ppt/ink/ink2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4:24"/>
    </inkml:context>
    <inkml:brush xml:id="br0">
      <inkml:brushProperty name="width" value="0.0517930127680302" units="cm"/>
      <inkml:brushProperty name="height" value="0.0517930127680302" units="cm"/>
      <inkml:brushProperty name="color" value="#00BFF3"/>
      <inkml:brushProperty name="ignorePressure" value="0"/>
    </inkml:brush>
  </inkml:definitions>
  <inkml:trace contextRef="#ctx0" brushRef="#br0">87750.000000 56800.000000 424,'46.000000'-24.000000'4,"-5.000000"4.000000"7 ,-7.000000 3.000000 7,-5.000000 3.000000 7,-1.000000 3.000000 3,6.000000 3.000000-5,7.000000 3.000000-3,6.000000 4.000000-4,7.000000-1.000000-2,10.000000-3.000000-3,10.000000-3.000000-2,9.000000-2.000000-3,1.000000-1.000000-4,-6.000000 3.000000-5,-6.000000 3.000000-6,-6.000000 4.000000-6,-6.000000 1.000000-2,-2.000000 0.000000 2,-3.000000 0.000000 2,-3.000000 0.000000 2,-9.000000 4.000000 4,-11.000000 10.000000 7,-14.000000 10.000000 5,-11.000000 9.000000 7,-7.000000 7.000000 3,0.000000 7.000000 2,0.000000 6.000000 2,0.000000 7.000000 2,-2.000000 7.000000 3,-3.000000 9.000000 5,-3.000000 10.000000 5,-2.000000 10.000000 5,-1.000000 5.000000 1,3.000000 4.000000-3,3.000000 3.000000-3,4.000000 3.000000-3,-1.000000-2.000000-2,-3.000000-6.000000-5,-3.000000-6.000000-2,-2.000000-6.000000-4,-1.000000-6.000000-4,3.000000-2.000000-5,3.000000-3.000000-4,4.000000-3.000000-5,-4.000000-6.000000-8,-9.000000-5.000000-13,-10.000000-7.000000-14,-8.000000-5.000000-12,-8.000000-11.000000-6,-2.000000-11.000000 3,-3.000000-14.000000 3,-3.000000-11.000000 2,-4.000000-15.000000 4,-3.000000-16.000000 4,-3.000000-15.000000 4,-2.000000-15.000000 4,-3.000000-18.000000 3,1.000000-19.000000 0,-1.000000-18.000000 1,1.000000-19.000000 1,2.000000-12.000000 1,7.000000-2.000000 4,6.000000-3.000000 2,7.000000-3.000000 4,8.000000 7.000000 4,14.000000 19.000000 5,11.000000 19.000000 5,14.000000 19.000000 6,8.000000 15.000000 3,7.000000 13.000000 3,6.000000 12.000000 2,7.000000 13.000000 2,4.000000 10.000000 3,3.000000 10.000000 0,3.000000 10.000000 1,4.000000 9.000000 2,-4.000000 9.000000-1,-9.000000 9.000000 0,-10.000000 10.000000-1,-8.000000 10.000000-2,-11.000000 10.000000-2,-8.000000 13.000000-6,-10.000000 12.000000-5,-9.000000 13.000000-5,-13.000000 2.000000-4,-16.000000-5.000000 0,-15.000000-7.000000 0,-15.000000-5.000000-1,-7.000000-9.000000-1,3.000000-9.000000-3,3.000000-10.000000-1,4.000000-8.000000-3,7.000000-12.000000-1,13.000000-12.000000-3,12.000000-13.000000-1,13.000000-12.000000-1,10.000000-15.000000-2,10.000000-15.000000-1,10.000000-15.000000 0,9.000000-16.000000-1,6.000000-7.000000 1,3.000000 4.000000 2,3.000000 3.000000 1,4.000000 3.000000 3,1.000000 4.000000 2,0.000000 7.000000 3,0.000000 6.000000 2,0.000000 7.000000 4</inkml:trace>
</inkml:ink>
</file>

<file path=ppt/ink/ink2560.xml><?xml version="1.0" encoding="utf-8"?>
<inkml:ink xmlns:inkml="http://www.w3.org/2003/InkML">
  <annotation type="ScanImages2ExtractSignatures">1</annotation>
  <annotation type="ScanImagesWidth">50528512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6:23"/>
    </inkml:context>
    <inkml:brush xml:id="br0">
      <inkml:brushProperty name="width" value="0.0431273244321346" units="cm"/>
      <inkml:brushProperty name="height" value="0.0431273244321346" units="cm"/>
      <inkml:brushProperty name="color" value="#F2395B"/>
      <inkml:brushProperty name="ignorePressure" value="0"/>
    </inkml:brush>
  </inkml:definitions>
  <inkml:trace contextRef="#ctx0" brushRef="#br0">36050.000000 5950.000000 510,'50.000000'0.000000'130,"0.000000"0.000000"-28 ,0.000000 0.000000-28,0.000000 0.000000-29,1.000000 1.000000-16,4.000000 4.000000-3,3.000000 3.000000-4,3.000000 3.000000-3,3.000000 1.000000-4,3.000000 1.000000-3,3.000000-1.000000-3,4.000000 1.000000-4,1.000000-3.000000-4,0.000000-2.000000-2,0.000000-3.000000-4,0.000000-3.000000-3,-2.000000-2.000000-5,-3.000000 0.000000-6,-3.000000 0.000000-7,-2.000000 0.000000-5,-6.000000 1.000000-2,-6.000000 4.000000 3,-6.000000 3.000000 3,-6.000000 3.000000 3,-6.000000 1.000000-5,-2.000000 1.000000-11,-3.000000-1.000000-13,-3.000000 1.000000-11</inkml:trace>
</inkml:ink>
</file>

<file path=ppt/ink/ink256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6:23"/>
    </inkml:context>
    <inkml:brush xml:id="br0">
      <inkml:brushProperty name="width" value="0.053723581135273" units="cm"/>
      <inkml:brushProperty name="height" value="0.053723581135273" units="cm"/>
      <inkml:brushProperty name="color" value="#F2395B"/>
      <inkml:brushProperty name="ignorePressure" value="0"/>
    </inkml:brush>
  </inkml:definitions>
  <inkml:trace contextRef="#ctx0" brushRef="#br0">38850.000000 4750.000000 409,'23.000000'-24.000000'3,"-3.000000"4.000000"8 ,-3.000000 3.000000 6,-2.000000 3.000000 7,-12.000000 9.000000 9,-19.000000 16.000000 11,-18.000000 15.000000 11,-19.000000 17.000000 10,-10.000000 7.000000 0,1.000000 0.000000-15,-1.000000 0.000000-13,1.000000 0.000000-14,-1.000000 1.000000-8,1.000000 4.000000-4,-1.000000 3.000000-2,1.000000 3.000000-3,-1.000000 4.000000-5,1.000000 7.000000-3,-1.000000 6.000000-5,1.000000 7.000000-5,1.000000-1.000000-3,3.000000-6.000000-4,3.000000-6.000000-4,4.000000-6.000000-4,5.000000-7.000000-1,10.000000-6.000000-1,10.000000-6.000000 0,9.000000-6.000000 0,6.000000-4.000000 8,3.000000 1.000000 17,3.000000-1.000000 17,4.000000 1.000000 16,7.000000-1.000000 9,13.000000 1.000000 0,12.000000-1.000000 0,13.000000 1.000000 1,4.000000-3.000000-2,-3.000000-2.000000-6,-3.000000-3.000000-6,-2.000000-3.000000-6,-3.000000 1.000000-4,1.000000 6.000000-2,-1.000000 7.000000-2,1.000000 6.000000-3,-1.000000 1.000000-2,1.000000-3.000000-2,-1.000000-3.000000-2,1.000000-2.000000-1,-1.000000-3.000000-5,1.000000 1.000000-4,-1.000000-1.000000-4,1.000000 1.000000-5,1.000000 2.000000-9,3.000000 7.000000-14,3.000000 6.000000-12,4.000000 7.000000-14,-6.000000-1.000000-5,-11.000000-6.000000 1,-14.000000-6.000000 3,-11.000000-6.000000 2</inkml:trace>
</inkml:ink>
</file>

<file path=ppt/ink/ink2562.xml><?xml version="1.0" encoding="utf-8"?>
<inkml:ink xmlns:inkml="http://www.w3.org/2003/InkML">
  <annotation type="ScanImages2ExtractSignatures">1</annotation>
  <annotation type="ScanImagesWidth">-2031878138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6:24"/>
    </inkml:context>
    <inkml:brush xml:id="br0">
      <inkml:brushProperty name="width" value="0.0566909722983837" units="cm"/>
      <inkml:brushProperty name="height" value="0.0566909722983837" units="cm"/>
      <inkml:brushProperty name="color" value="#F2395B"/>
      <inkml:brushProperty name="ignorePressure" value="0"/>
    </inkml:brush>
  </inkml:definitions>
  <inkml:trace contextRef="#ctx0" brushRef="#br0">39050.000000 4650.000000 388,'6.000000'-44.000000'68,"13.000000"13.000000"-12 ,12.000000 12.000000-14,13.000000 13.000000-13,4.000000 6.000000-7,-3.000000 0.000000-3,-3.000000 0.000000-2,-2.000000 0.000000-2,2.000000 0.000000-2,9.000000 0.000000-1,10.000000 0.000000-1,10.000000 0.000000-2,7.000000 0.000000 0,6.000000 0.000000-2,7.000000 0.000000-1,6.000000 0.000000-2,6.000000 0.000000 0,6.000000 0.000000-2,7.000000 0.000000 0,6.000000 0.000000-1,-1.000000 0.000000 0,-5.000000 0.000000-1,-7.000000 0.000000 0,-5.000000 0.000000 1,-12.000000 0.000000-3,-16.000000 0.000000-1,-15.000000 0.000000-3,-15.000000 0.000000-1,-7.000000 1.000000-3,3.000000 4.000000-2,3.000000 3.000000-2,4.000000 3.000000-1,-6.000000 4.000000 7,-11.000000 7.000000 17,-14.000000 6.000000 17,-11.000000 7.000000 16,-6.000000 2.000000 5,4.000000 1.000000-7,3.000000-1.000000-8,3.000000 1.000000-6,4.000000 4.000000-5,7.000000 9.000000-1,6.000000 10.000000-2,7.000000 10.000000-2,0.000000-1.000000-3,-2.000000-9.000000-2,-3.000000-10.000000-3,-3.000000-8.000000-4,1.000000-4.000000-1,6.000000 3.000000-1,7.000000 3.000000-2,6.000000 4.000000 0,3.000000-1.000000-1,0.000000-3.000000-1,0.000000-3.000000-2,0.000000-2.000000 0,-2.000000-5.000000-1,-3.000000-2.000000 0,-3.000000-3.000000 0,-2.000000-3.000000 0,-1.000000 1.000000 0,3.000000 6.000000-2,3.000000 7.000000-1,4.000000 6.000000 0,-6.000000 3.000000 0,-11.000000 0.000000 4,-14.000000 0.000000 3,-11.000000 0.000000 3,-12.000000 3.000000 2,-9.000000 6.000000-1,-10.000000 7.000000 0,-8.000000 6.000000-1,-11.000000 1.000000-5,-8.000000-3.000000-9,-10.000000-3.000000-9,-9.000000-2.000000-9,-5.000000 0.000000-6,0.000000 7.000000-1,0.000000 6.000000-2,0.000000 7.000000-1,-2.000000 0.000000-1,-3.000000-2.000000 1,-3.000000-3.000000 1,-2.000000-3.000000 0,3.000000-7.000000 3,14.000000-9.000000 4,11.000000-10.000000 5,14.000000-8.000000 5</inkml:trace>
</inkml:ink>
</file>

<file path=ppt/ink/ink2563.xml><?xml version="1.0" encoding="utf-8"?>
<inkml:ink xmlns:inkml="http://www.w3.org/2003/InkML">
  <annotation type="ScanImages2ExtractSignatures">1</annotation>
  <annotation type="ScanImagesWidth">-2127873024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6:25"/>
    </inkml:context>
    <inkml:brush xml:id="br0">
      <inkml:brushProperty name="width" value="0.0433604493737221" units="cm"/>
      <inkml:brushProperty name="height" value="0.0433604493737221" units="cm"/>
      <inkml:brushProperty name="color" value="#F2395B"/>
      <inkml:brushProperty name="ignorePressure" value="0"/>
    </inkml:brush>
  </inkml:definitions>
  <inkml:trace contextRef="#ctx0" brushRef="#br0">39050.000000 7500.000000 507,'-46.000000'-4.000000'11,"10.000000"-5.000000"15 ,10.000000-7.000000 16,9.000000-5.000000 15,12.000000-1.000000 4,16.000000 6.000000-8,15.000000 7.000000-8,17.000000 6.000000-7,10.000000 3.000000-6,6.000000 0.000000-5,7.000000 0.000000-4,6.000000 0.000000-3,6.000000 0.000000-4,6.000000 0.000000-2,7.000000 0.000000-3,6.000000 0.000000-1,6.000000-2.000000-4,6.000000-3.000000-6,7.000000-3.000000-4,6.000000-2.000000-5,3.000000-1.000000-6,0.000000 3.000000-10,0.000000 3.000000-8,0.000000 4.000000-9,-11.000000 1.000000-5,-22.000000 0.000000 1,-22.000000 0.000000 1,-21.000000 0.000000-1,-14.000000 0.000000 1,-2.000000 0.000000 1,-3.000000 0.000000 1,-3.000000 0.000000 0</inkml:trace>
</inkml:ink>
</file>

<file path=ppt/ink/ink256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6:25"/>
    </inkml:context>
    <inkml:brush xml:id="br0">
      <inkml:brushProperty name="width" value="0.0392375215888023" units="cm"/>
      <inkml:brushProperty name="height" value="0.0392375215888023" units="cm"/>
      <inkml:brushProperty name="color" value="#F2395B"/>
      <inkml:brushProperty name="ignorePressure" value="0"/>
    </inkml:brush>
  </inkml:definitions>
  <inkml:trace contextRef="#ctx0" brushRef="#br0">39600.000000 4800.000000 560,'-96.000000'117.000000'156,"10.000000"-16.000000"-37 ,10.000000-15.000000-36,9.000000-15.000000-36,2.000000-6.000000-24,-2.000000 7.000000-11,-3.000000 6.000000-13,-3.000000 7.000000-10,-1.000000 4.000000-12,4.000000 3.000000-9,3.000000 3.000000-10,3.000000 4.000000-9,6.000000-9.000000-6,9.000000-18.000000-1,10.000000-19.000000-1,10.000000-18.000000-1</inkml:trace>
</inkml:ink>
</file>

<file path=ppt/ink/ink256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6:25"/>
    </inkml:context>
    <inkml:brush xml:id="br0">
      <inkml:brushProperty name="width" value="0.034287303686142" units="cm"/>
      <inkml:brushProperty name="height" value="0.034287303686142" units="cm"/>
      <inkml:brushProperty name="color" value="#F2395B"/>
      <inkml:brushProperty name="ignorePressure" value="0"/>
    </inkml:brush>
  </inkml:definitions>
  <inkml:trace contextRef="#ctx0" brushRef="#br0">38800.000000 6900.000000 641,'75.000000'-2.000000'67,"0.000000"-3.000000"-10 ,0.000000-3.000000-9,0.000000-2.000000-10,0.000000-1.000000-7,0.000000 3.000000-5,0.000000 3.000000-6,0.000000 4.000000-5,1.000000 2.000000-2,4.000000 4.000000-1,3.000000 3.000000 1,3.000000 3.000000-1,-1.000000 3.000000-6,-2.000000 3.000000-12,-3.000000 3.000000-12,-3.000000 4.000000-14,-9.000000-1.000000-2,-11.000000-3.000000 5,-14.000000-3.000000 6,-11.000000-2.000000 6</inkml:trace>
</inkml:ink>
</file>

<file path=ppt/ink/ink256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6:26"/>
    </inkml:context>
    <inkml:brush xml:id="br0">
      <inkml:brushProperty name="width" value="0.0414784699678421" units="cm"/>
      <inkml:brushProperty name="height" value="0.0414784699678421" units="cm"/>
      <inkml:brushProperty name="color" value="#F2395B"/>
      <inkml:brushProperty name="ignorePressure" value="0"/>
    </inkml:brush>
  </inkml:definitions>
  <inkml:trace contextRef="#ctx0" brushRef="#br0">40850.000000 5450.000000 530,'25.000000'73.000000'155,"0.000000"-3.000000"-38 ,0.000000-3.000000-38,0.000000-2.000000-38,4.000000-1.000000-20,10.000000 3.000000-2,10.000000 3.000000-1,9.000000 4.000000-2,2.000000-1.000000-13,-2.000000-3.000000-23,-3.000000-3.000000-26,-3.000000-2.000000-23,-6.000000-8.000000-10,-5.000000-8.000000 6,-7.000000-10.000000 5,-5.000000-9.000000 5</inkml:trace>
</inkml:ink>
</file>

<file path=ppt/ink/ink25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6:27"/>
    </inkml:context>
    <inkml:brush xml:id="br0">
      <inkml:brushProperty name="width" value="0.0443576760590076" units="cm"/>
      <inkml:brushProperty name="height" value="0.0443576760590076" units="cm"/>
      <inkml:brushProperty name="color" value="#F2395B"/>
      <inkml:brushProperty name="ignorePressure" value="0"/>
    </inkml:brush>
  </inkml:definitions>
  <inkml:trace contextRef="#ctx0" brushRef="#br0">42650.000000 6050.000000 495,'31.000000'-46.000000'94,"13.000000"10.000000"-14 ,12.000000 10.000000-15,13.000000 9.000000-13,4.000000 6.000000-10,-3.000000 3.000000-6,-3.000000 3.000000-6,-2.000000 4.000000-6,-1.000000 1.000000-5,3.000000 0.000000-4,3.000000 0.000000-4,4.000000 0.000000-4,2.000000 0.000000-1,4.000000 0.000000 0,3.000000 0.000000 1,3.000000 0.000000 0,-1.000000 0.000000-4,-2.000000 0.000000-7,-3.000000 0.000000-9,-3.000000 0.000000-7,-2.000000 0.000000-12,0.000000 0.000000-14,0.000000 0.000000-15,0.000000 0.000000-14,-7.000000 0.000000-2,-11.000000 0.000000 10,-14.000000 0.000000 10,-11.000000 0.000000 10</inkml:trace>
</inkml:ink>
</file>

<file path=ppt/ink/ink2568.xml><?xml version="1.0" encoding="utf-8"?>
<inkml:ink xmlns:inkml="http://www.w3.org/2003/InkML">
  <annotation type="ScanImages2ExtractSignatures">1</annotation>
  <annotation type="ScanImagesWidth">428639382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6:27"/>
    </inkml:context>
    <inkml:brush xml:id="br0">
      <inkml:brushProperty name="width" value="0.0480524003505707" units="cm"/>
      <inkml:brushProperty name="height" value="0.0480524003505707" units="cm"/>
      <inkml:brushProperty name="color" value="#F2395B"/>
      <inkml:brushProperty name="ignorePressure" value="0"/>
    </inkml:brush>
  </inkml:definitions>
  <inkml:trace contextRef="#ctx0" brushRef="#br0">46100.000000 4100.000000 457,'1.000000'-47.000000'6,"4.000000"6.000000"11 ,3.000000 7.000000 12,3.000000 6.000000 10,-1.000000 10.000000 7,-2.000000 17.000000 2,-3.000000 15.000000 0,-3.000000 16.000000 2,-7.000000 12.000000-2,-9.000000 9.000000-6,-10.000000 10.000000-6,-8.000000 10.000000-5,-9.000000 4.000000-5,-6.000000 0.000000-6,-6.000000 0.000000-4,-6.000000 0.000000-6,-2.000000 0.000000-2,3.000000 0.000000-3,3.000000 0.000000 0,4.000000 0.000000-3,-1.000000 1.000000 0,-3.000000 4.000000 1,-3.000000 3.000000-1,-2.000000 3.000000 1,2.000000 1.000000-10,9.000000 1.000000-21,10.000000-1.000000-21,10.000000 1.000000-21,5.000000-7.000000-9,4.000000-12.000000 4,3.000000-13.000000 2,3.000000-12.000000 4</inkml:trace>
</inkml:ink>
</file>

<file path=ppt/ink/ink25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6:28"/>
    </inkml:context>
    <inkml:brush xml:id="br0">
      <inkml:brushProperty name="width" value="0.0478489212691784" units="cm"/>
      <inkml:brushProperty name="height" value="0.0478489212691784" units="cm"/>
      <inkml:brushProperty name="color" value="#F2395B"/>
      <inkml:brushProperty name="ignorePressure" value="0"/>
    </inkml:brush>
  </inkml:definitions>
  <inkml:trace contextRef="#ctx0" brushRef="#br0">45050.000000 6050.000000 459,'3.000000'48.000000'132,"6.000000"-3.000000"-31 ,7.000000-3.000000-30,6.000000-2.000000-30,3.000000-3.000000-16,0.000000 1.000000 0,0.000000-1.000000-2,0.000000 1.000000-1,3.000000 1.000000-2,6.000000 3.000000 0,7.000000 3.000000-2,6.000000 4.000000-2,3.000000 1.000000-2,0.000000 0.000000-5,0.000000 0.000000-6,0.000000 0.000000-4,0.000000-2.000000-1,0.000000-3.000000 0,0.000000-3.000000 2,0.000000-2.000000 1,-2.000000-1.000000-13,-3.000000 3.000000-27,-3.000000 3.000000-26,-2.000000 4.000000-28</inkml:trace>
</inkml:ink>
</file>

<file path=ppt/ink/ink2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4:25"/>
    </inkml:context>
    <inkml:brush xml:id="br0">
      <inkml:brushProperty name="width" value="0.0489223785698414" units="cm"/>
      <inkml:brushProperty name="height" value="0.0489223785698414" units="cm"/>
      <inkml:brushProperty name="color" value="#00BFF3"/>
      <inkml:brushProperty name="ignorePressure" value="0"/>
    </inkml:brush>
  </inkml:definitions>
  <inkml:trace contextRef="#ctx0" brushRef="#br0">90350.000000 55700.000000 449,'6.000000'-71.000000'4,"13.000000"10.000000"6 ,12.000000 10.000000 7,13.000000 9.000000 7,13.000000 7.000000 5,17.000000 7.000000 3,15.000000 6.000000 4,16.000000 7.000000 3,1.000000 5.000000-2,-12.000000 7.000000-6,-13.000000 6.000000-6,-12.000000 7.000000-7,-15.000000 5.000000-9,-15.000000 7.000000-15,-15.000000 6.000000-14,-16.000000 7.000000-14,-13.000000 2.000000-7,-9.000000 1.000000 0,-10.000000-1.000000 0,-8.000000 1.000000 0,-9.000000-3.000000 2,-6.000000-2.000000 6,-6.000000-3.000000 5,-6.000000-3.000000 5,-4.000000-4.000000 4,1.000000-3.000000 4,-1.000000-3.000000 4,1.000000-2.000000 3,4.000000-1.000000 5,9.000000 3.000000 7,10.000000 3.000000 8,10.000000 4.000000 8,4.000000 5.000000 6,0.000000 10.000000 8,0.000000 10.000000 6,0.000000 9.000000 7,1.000000 4.000000 0,4.000000 1.000000-4,3.000000-1.000000-5,3.000000 1.000000-6,1.000000-1.000000-4,1.000000 1.000000-4,-1.000000-1.000000-5,1.000000 1.000000-4,1.000000-4.000000-4,3.000000-6.000000-5,3.000000-6.000000-3,4.000000-6.000000-4,4.000000-12.000000-9,6.000000-15.000000-15,7.000000-15.000000-14,6.000000-16.000000-15,7.000000-15.000000-3,10.000000-11.000000 5,10.000000-14.000000 5,9.000000-11.000000 7,4.000000-7.000000 5,1.000000 0.000000 6,-1.000000 0.000000 7,1.000000 0.000000 6,-4.000000 0.000000 5,-6.000000 0.000000 4,-6.000000 0.000000 3,-6.000000 0.000000 4,-7.000000 6.000000 3,-6.000000 13.000000 2,-6.000000 12.000000 2,-6.000000 13.000000 2,-6.000000 20.000000 12,-2.000000 28.000000 24,-3.000000 28.000000 22,-3.000000 29.000000 24,-2.000000 11.000000 2,0.000000-2.000000-18,0.000000-3.000000-17,0.000000-3.000000-19,0.000000-1.000000-10,0.000000 4.000000-4,0.000000 3.000000-4,0.000000 3.000000-5,-4.000000 3.000000-3,-5.000000 3.000000-2,-7.000000 3.000000-3,-5.000000 4.000000-3,-3.000000-4.000000-3,4.000000-9.000000-6,3.000000-10.000000-3,3.000000-8.000000-6,-2.000000-29.000000-12,-6.000000-47.000000-23,-6.000000-47.000000-21,-6.000000-46.000000-22,-1.000000-23.000000-2,7.000000 4.000000 17,6.000000 3.000000 17,7.000000 3.000000 18,4.000000 9.000000 12,3.000000 16.000000 9,3.000000 15.000000 10,4.000000 17.000000 8,-4.000000 21.000000 10,-9.000000 28.000000 10,-10.000000 28.000000 11,-8.000000 29.000000 9,-12.000000 18.000000 2,-12.000000 9.000000-8,-13.000000 10.000000-7,-12.000000 10.000000-7,-7.000000 7.000000-6,1.000000 6.000000-3,-1.000000 7.000000-4,1.000000 6.000000-3,7.000000-8.000000 0,16.000000-22.000000 3,15.000000-22.000000 2,17.000000-21.000000 4,14.000000-23.000000-1,17.000000-21.000000-2,15.000000-22.000000-2,16.000000-22.000000-3,23.000000-21.000000-3,31.000000-18.000000-7,32.000000-19.000000-5,31.000000-18.000000-6,18.000000-9.000000-5,7.000000 4.000000-1,6.000000 3.000000-3,7.000000 3.000000-2,-6.000000 7.000000 1,-15.000000 14.000000 4,-15.000000 11.000000 4,-16.000000 14.000000 3,-12.000000 8.000000 5,-5.000000 7.000000 5,-7.000000 6.000000 5,-5.000000 7.000000 5,-12.000000 5.000000 5,-16.000000 7.000000 4,-15.000000 6.000000 5,-15.000000 7.000000 4,-14.000000 11.000000 7,-8.000000 20.000000 9,-10.000000 18.000000 9,-9.000000 20.000000 10,-9.000000 6.000000-1,-5.000000-2.000000-10,-7.000000-3.000000-10,-5.000000-3.000000-10,-9.000000 1.000000-7,-9.000000 6.000000-5,-10.000000 7.000000-4,-8.000000 6.000000-5,-6.000000 1.000000-5,1.000000-3.000000-4,-1.000000-3.000000-5,1.000000-2.000000-5,-1.000000-6.000000-1,1.000000-6.000000 2,-1.000000-6.000000 2,1.000000-6.000000 2,2.000000-7.000000-6,7.000000-6.000000-11,6.000000-6.000000-11,7.000000-6.000000-13,7.000000-13.000000-1,9.000000-19.000000 6,10.000000-18.000000 7,10.000000-19.000000 7,10.000000-10.000000 7,13.000000 1.000000 5,12.000000-1.000000 6,13.000000 1.000000 6,9.000000 2.000000 5,6.000000 7.000000 4,7.000000 6.000000 2,6.000000 7.000000 5,-1.000000 5.000000 2,-5.000000 7.000000 4,-7.000000 6.000000 3,-5.000000 7.000000 4,-8.000000 5.000000 0,-5.000000 7.000000 1,-7.000000 6.000000-1,-5.000000 7.000000-1,-6.000000 4.000000-1,-3.000000 3.000000-4,-3.000000 3.000000-4,-2.000000 4.000000-4,-5.000000 2.000000-3,-2.000000 4.000000-2,-3.000000 3.000000-1,-3.000000 3.000000-2,-9.000000 1.000000-4,-11.000000 1.000000-5,-14.000000-1.000000-5,-11.000000 1.000000-6,-12.000000-1.000000-4,-9.000000 1.000000-1,-10.000000-1.000000-3,-8.000000 1.000000-1,-3.000000-4.000000 0,7.000000-6.000000 5,6.000000-6.000000 3,7.000000-6.000000 4,2.000000-4.000000 3,1.000000 1.000000 4,-1.000000-1.000000 3,1.000000 1.000000 3,-1.000000 1.000000 5,1.000000 3.000000 7,-1.000000 3.000000 7,1.000000 4.000000 6,1.000000 4.000000 5,3.000000 6.000000 4,3.000000 7.000000 4,4.000000 6.000000 3,-1.000000 4.000000-2,-3.000000 4.000000-4,-3.000000 3.000000-6,-2.000000 3.000000-6,0.000000-2.000000-3,7.000000-6.000000-2,6.000000-6.000000-1,7.000000-6.000000-1,19.000000-13.000000-9,35.000000-19.000000-17,35.000000-18.000000-16,34.000000-19.000000-16,15.000000-12.000000-4,-3.000000-2.000000 11,-3.000000-3.000000 10,-2.000000-3.000000 10,-9.000000 1.000000 8,-12.000000 6.000000 3,-13.000000 7.000000 5,-12.000000 6.000000 3,-10.000000 4.000000 6,-6.000000 4.000000 6,-6.000000 3.000000 7,-6.000000 3.000000 6,-7.000000 7.000000 7,-6.000000 14.000000 7,-6.000000 11.000000 8,-6.000000 14.000000 6,-4.000000 8.000000 2,1.000000 7.000000-8,-1.000000 6.000000-5,1.000000 7.000000-7,1.000000 4.000000-5,3.000000 3.000000-3,3.000000 3.000000-4,4.000000 4.000000-3,1.000000 7.000000-3,0.000000 13.000000-2,0.000000 12.000000-3,0.000000 13.000000-1,-2.000000 10.000000-2,-3.000000 10.000000 1,-3.000000 10.000000 1,-2.000000 9.000000 0,-3.000000 10.000000-8,1.000000 14.000000-14,-1.000000 11.000000-16,1.000000 14.000000-16,-1.000000 7.000000-7,1.000000 3.000000-1,-1.000000 3.000000-1,1.000000 4.000000-1,-1.000000-14.000000 2,1.000000-27.000000 2,-1.000000-28.000000 4,1.000000-28.000000 3,-1.000000-26.000000 4,1.000000-21.000000 6,-1.000000-22.000000 6,1.000000-22.000000 6</inkml:trace>
</inkml:ink>
</file>

<file path=ppt/ink/ink2570.xml><?xml version="1.0" encoding="utf-8"?>
<inkml:ink xmlns:inkml="http://www.w3.org/2003/InkML">
  <annotation type="ScanImages2ExtractSignatures">1</annotation>
  <annotation type="ScanImagesWidth">197379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6:28"/>
    </inkml:context>
    <inkml:brush xml:id="br0">
      <inkml:brushProperty name="width" value="0.0558483116328716" units="cm"/>
      <inkml:brushProperty name="height" value="0.0558483116328716" units="cm"/>
      <inkml:brushProperty name="color" value="#F2395B"/>
      <inkml:brushProperty name="ignorePressure" value="0"/>
    </inkml:brush>
  </inkml:definitions>
  <inkml:trace contextRef="#ctx0" brushRef="#br0">46150.000000 4600.000000 393,'6.000000'-44.000000'54,"13.000000"13.000000"-5 ,12.000000 12.000000-7,13.000000 13.000000-6,9.000000 6.000000-5,6.000000 0.000000-4,7.000000 0.000000-4,6.000000 0.000000-4,6.000000 0.000000-4,6.000000 0.000000-2,7.000000 0.000000-3,6.000000 0.000000-3,9.000000-2.000000-2,13.000000-3.000000-2,12.000000-3.000000-1,13.000000-2.000000-2,2.000000-3.000000-2,-5.000000 1.000000-2,-7.000000-1.000000-2,-5.000000 1.000000-2,-9.000000-1.000000-1,-9.000000 1.000000 0,-10.000000-1.000000 1,-8.000000 1.000000-1,-12.000000 1.000000 1,-12.000000 3.000000-1,-13.000000 3.000000 0,-12.000000 4.000000-1,-12.000000 5.000000 5,-8.000000 10.000000 9,-10.000000 10.000000 11,-9.000000 9.000000 10,-5.000000 4.000000 3,0.000000 1.000000-1,0.000000-1.000000-3,0.000000 1.000000-1,3.000000 1.000000-2,6.000000 3.000000-1,7.000000 3.000000 0,6.000000 4.000000-1,4.000000 1.000000-1,4.000000 0.000000-1,3.000000 0.000000-3,3.000000 0.000000-1,1.000000 0.000000-2,1.000000 0.000000-1,-1.000000 0.000000 0,1.000000 0.000000 0,-1.000000 1.000000-2,1.000000 4.000000-1,-1.000000 3.000000 0,1.000000 3.000000-2,-1.000000-1.000000 0,1.000000-2.000000-2,-1.000000-3.000000-1,1.000000-3.000000-2,-1.000000-2.000000 0,1.000000 0.000000-2,-1.000000 0.000000-1,1.000000 0.000000-2,-3.000000-2.000000 0,-2.000000-3.000000 0,-3.000000-3.000000 1,-3.000000-2.000000 0,-2.000000-1.000000 0,0.000000 3.000000 2,0.000000 3.000000 1,0.000000 4.000000 1,-7.000000-1.000000-4,-11.000000-3.000000-10,-14.000000-3.000000-10,-11.000000-2.000000-9,-14.000000-1.000000-5,-11.000000 3.000000 2,-14.000000 3.000000 2,-11.000000 4.000000 1,-9.000000 1.000000 0,-3.000000 0.000000-2,-3.000000 0.000000-2,-2.000000 0.000000-3,3.000000-4.000000 1,14.000000-5.000000 4,11.000000-7.000000 2,14.000000-5.000000 4,7.000000-6.000000 1,3.000000-3.000000 3,3.000000-3.000000 0,4.000000-2.000000 2</inkml:trace>
</inkml:ink>
</file>

<file path=ppt/ink/ink2571.xml><?xml version="1.0" encoding="utf-8"?>
<inkml:ink xmlns:inkml="http://www.w3.org/2003/InkML">
  <annotation type="ScanImages2ExtractSignatures">1</annotation>
  <annotation type="ScanImagesWidth">-2106047168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6:29"/>
    </inkml:context>
    <inkml:brush xml:id="br0">
      <inkml:brushProperty name="width" value="0.0427294857800007" units="cm"/>
      <inkml:brushProperty name="height" value="0.0427294857800007" units="cm"/>
      <inkml:brushProperty name="color" value="#F2395B"/>
      <inkml:brushProperty name="ignorePressure" value="0"/>
    </inkml:brush>
  </inkml:definitions>
  <inkml:trace contextRef="#ctx0" brushRef="#br0">46400.000000 7050.000000 514,'-46.000000'1.000000'0,"10.000000"4.000000"0 ,10.000000 3.000000 0,9.000000 3.000000 0,1.000000-1.000000 4,-6.000000-2.000000 5,-6.000000-3.000000 7,-6.000000-3.000000 6,9.000000-2.000000 11,25.000000 0.000000 13,25.000000 0.000000 13,25.000000 0.000000 14,15.000000-2.000000 0,7.000000-3.000000-17,6.000000-3.000000-15,7.000000-2.000000-16,5.000000-1.000000-11,7.000000 3.000000-4,6.000000 3.000000-5,7.000000 4.000000-6,4.000000 1.000000-5,3.000000 0.000000-9,3.000000 0.000000-6,4.000000 0.000000-9,-3.000000 0.000000-5,-5.000000 0.000000-5,-7.000000 0.000000-6,-5.000000 0.000000-4,-14.000000 1.000000-3,-18.000000 4.000000 1,-19.000000 3.000000-1,-18.000000 3.000000 1</inkml:trace>
</inkml:ink>
</file>

<file path=ppt/ink/ink25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6:29"/>
    </inkml:context>
    <inkml:brush xml:id="br0">
      <inkml:brushProperty name="width" value="0.0368117690086365" units="cm"/>
      <inkml:brushProperty name="height" value="0.0368117690086365" units="cm"/>
      <inkml:brushProperty name="color" value="#F2395B"/>
      <inkml:brushProperty name="ignorePressure" value="0"/>
    </inkml:brush>
  </inkml:definitions>
  <inkml:trace contextRef="#ctx0" brushRef="#br0">46800.000000 4800.000000 597,'-25.000000'-41.000000'108,"0.000000"19.000000"-23 ,0.000000 19.000000-22,0.000000 19.000000-23,-4.000000 10.000000-12,-5.000000 4.000000-5,-7.000000 3.000000-3,-5.000000 3.000000-3,-9.000000 7.000000-6,-9.000000 14.000000-4,-10.000000 11.000000-7,-8.000000 14.000000-4,-1.000000 5.000000-9,9.000000 1.000000-8,10.000000-1.000000-9,10.000000 1.000000-10,8.000000-7.000000-1,10.000000-12.000000 7,10.000000-13.000000 6,9.000000-12.000000 6,4.000000-9.000000-1,1.000000-2.000000-9,-1.000000-3.000000-10,1.000000-3.000000-9</inkml:trace>
</inkml:ink>
</file>

<file path=ppt/ink/ink257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6:30"/>
    </inkml:context>
    <inkml:brush xml:id="br0">
      <inkml:brushProperty name="width" value="0.0386528447270393" units="cm"/>
      <inkml:brushProperty name="height" value="0.0386528447270393" units="cm"/>
      <inkml:brushProperty name="color" value="#F2395B"/>
      <inkml:brushProperty name="ignorePressure" value="0"/>
    </inkml:brush>
  </inkml:definitions>
  <inkml:trace contextRef="#ctx0" brushRef="#br0">46200.000000 6450.000000 569,'75.000000'1.000000'155,"0.000000"4.000000"-38 ,0.000000 3.000000-37,0.000000 3.000000-38,7.000000-1.000000-22,17.000000-2.000000-8,15.000000-3.000000-7,16.000000-3.000000-8,5.000000-1.000000-4,-2.000000 4.000000 2,-3.000000 3.000000 0,-3.000000 3.000000 1,-12.000000 1.000000-2,-18.000000 1.000000-8,-19.000000-1.000000-6,-18.000000 1.000000-7,-14.000000-1.000000-10,-5.000000 1.000000-13,-7.000000-1.000000-13,-5.000000 1.000000-14</inkml:trace>
</inkml:ink>
</file>

<file path=ppt/ink/ink2574.xml><?xml version="1.0" encoding="utf-8"?>
<inkml:ink xmlns:inkml="http://www.w3.org/2003/InkML">
  <annotation type="ScanImages2ExtractSignatures">1</annotation>
  <annotation type="ScanImagesWidth">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6:30"/>
    </inkml:context>
    <inkml:brush xml:id="br0">
      <inkml:brushProperty name="width" value="0.0478648506104946" units="cm"/>
      <inkml:brushProperty name="height" value="0.0478648506104946" units="cm"/>
      <inkml:brushProperty name="color" value="#F2395B"/>
      <inkml:brushProperty name="ignorePressure" value="0"/>
    </inkml:brush>
  </inkml:definitions>
  <inkml:trace contextRef="#ctx0" brushRef="#br0">48100.000000 5000.000000 459,'-46.000000'1.000000'10,"10.000000"4.000000"19 ,10.000000 3.000000 21,9.000000 3.000000 19,10.000000 6.000000 4,14.000000 9.000000-10,11.000000 10.000000-11,14.000000 10.000000-11,5.000000 7.000000-8,1.000000 6.000000-4,-1.000000 7.000000-6,1.000000 6.000000-4,2.000000 4.000000-4,7.000000 4.000000-2,6.000000 3.000000-2,7.000000 3.000000-2,-1.000000-1.000000-8,-6.000000-2.000000-10,-6.000000-3.000000-12,-6.000000-3.000000-11,-6.000000-7.000000-15,-2.000000-9.000000-15,-3.000000-10.000000-16,-3.000000-8.000000-17</inkml:trace>
</inkml:ink>
</file>

<file path=ppt/ink/ink2575.xml><?xml version="1.0" encoding="utf-8"?>
<inkml:ink xmlns:inkml="http://www.w3.org/2003/InkML">
  <annotation type="ScanImages2ExtractSignatures">1</annotation>
  <annotation type="ScanImagesWidth">-1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6:31"/>
    </inkml:context>
    <inkml:brush xml:id="br0">
      <inkml:brushProperty name="width" value="0.0442789606750011" units="cm"/>
      <inkml:brushProperty name="height" value="0.0442789606750011" units="cm"/>
      <inkml:brushProperty name="color" value="#F2395B"/>
      <inkml:brushProperty name="ignorePressure" value="0"/>
    </inkml:brush>
  </inkml:definitions>
  <inkml:trace contextRef="#ctx0" brushRef="#br0">50000.000000 6250.000000 496,'73.000000'0.000000'142,"-3.000000"0.000000"-30 ,-3.000000 0.000000-31,-2.000000 0.000000-30,-1.000000 0.000000-18,3.000000 0.000000-5,3.000000 0.000000-6,4.000000 0.000000-5,2.000000 0.000000-6,4.000000 0.000000-5,3.000000 0.000000-5,3.000000 0.000000-7,-1.000000 0.000000-5,-2.000000 0.000000-9,-3.000000 0.000000-6,-3.000000 0.000000-9,-2.000000 0.000000-3,0.000000 0.000000-1,0.000000 0.000000-1,0.000000 0.000000 0,-5.000000 0.000000-2,-9.000000 0.000000-5,-10.000000 0.000000-4,-8.000000 0.000000-5</inkml:trace>
</inkml:ink>
</file>

<file path=ppt/ink/ink25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6:32"/>
    </inkml:context>
    <inkml:brush xml:id="br0">
      <inkml:brushProperty name="width" value="0.0543596707284451" units="cm"/>
      <inkml:brushProperty name="height" value="0.0543596707284451" units="cm"/>
      <inkml:brushProperty name="color" value="#F2395B"/>
      <inkml:brushProperty name="ignorePressure" value="0"/>
    </inkml:brush>
  </inkml:definitions>
  <inkml:trace contextRef="#ctx0" brushRef="#br0">52550.000000 5350.000000 404,'-24.000000'-18.000000'99,"4.000000"17.000000"-10 ,3.000000 15.000000-11,3.000000 16.000000-10,-4.000000 12.000000-11,-8.000000 9.000000-9,-10.000000 10.000000-10,-9.000000 10.000000-9,-7.000000 7.000000-7,-3.000000 6.000000-5,-3.000000 7.000000-3,-2.000000 6.000000-4,-5.000000 4.000000-2,-2.000000 4.000000-2,-3.000000 3.000000 0,-3.000000 3.000000-1,-1.000000-2.000000-4,4.000000-6.000000-4,3.000000-6.000000-7,3.000000-6.000000-5,6.000000-7.000000-5,9.000000-6.000000-6,10.000000-6.000000-6,10.000000-6.000000-5</inkml:trace>
</inkml:ink>
</file>

<file path=ppt/ink/ink2577.xml><?xml version="1.0" encoding="utf-8"?>
<inkml:ink xmlns:inkml="http://www.w3.org/2003/InkML">
  <annotation type="ScanImages2ExtractSignatures">1</annotation>
  <annotation type="ScanImagesWidth">470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6:33"/>
    </inkml:context>
    <inkml:brush xml:id="br0">
      <inkml:brushProperty name="width" value="0.0656260028481483" units="cm"/>
      <inkml:brushProperty name="height" value="0.0656260028481483" units="cm"/>
      <inkml:brushProperty name="color" value="#F2395B"/>
      <inkml:brushProperty name="ignorePressure" value="0"/>
    </inkml:brush>
  </inkml:definitions>
  <inkml:trace contextRef="#ctx0" brushRef="#br0">52450.000000 5600.000000 335,'26.000000'-41.000000'59,"4.000000"19.000000"-2 ,3.000000 19.000000-2,3.000000 19.000000-3,-2.000000 15.000000-5,-6.000000 13.000000-6,-6.000000 12.000000-8,-6.000000 13.000000-8,-6.000000 7.000000-4,-2.000000 4.000000-4,-3.000000 3.000000-3,-3.000000 3.000000-3,-2.000000-2.000000-2,0.000000-6.000000-1,0.000000-6.000000-2,0.000000-6.000000 0,1.000000-6.000000-4,4.000000-2.000000-8,3.000000-3.000000-7,3.000000-3.000000-7,4.000000-17.000000-8,7.000000-27.000000-8,6.000000-28.000000-9,7.000000-28.000000-9,2.000000-17.000000 1,1.000000-2.000000 11,-1.000000-3.000000 11,1.000000-3.000000 10,-1.000000-4.000000 8,1.000000-3.000000 4,-1.000000-3.000000 5,1.000000-2.000000 5,-1.000000 0.000000 2,1.000000 7.000000 1,-1.000000 6.000000 0,1.000000 7.000000 2,-1.000000 4.000000 1,1.000000 3.000000 4,-1.000000 3.000000 3,1.000000 4.000000 3,-4.000000 4.000000 1,-6.000000 6.000000 0,-6.000000 7.000000-1,-6.000000 6.000000-2,-1.000000 7.000000 4,7.000000 10.000000 6,6.000000 10.000000 6,7.000000 9.000000 7,-3.000000 10.000000-1,-8.000000 14.000000-6,-10.000000 11.000000-8,-9.000000 14.000000-6,-7.000000 8.000000-5,-3.000000 7.000000-3,-3.000000 6.000000-2,-2.000000 7.000000-4,-3.000000 2.000000-1,1.000000 1.000000-3,-1.000000-1.000000-2,1.000000 1.000000-2,-1.000000-6.000000-2,1.000000-8.000000-1,-1.000000-10.000000 0,1.000000-9.000000-2,-1.000000-7.000000 0,1.000000-3.000000-2,-1.000000-3.000000 0,1.000000-2.000000-2,5.000000-9.000000-4,14.000000-12.000000-8,11.000000-13.000000-7,14.000000-12.000000-8,3.000000-10.000000 0,-2.000000-6.000000 6,-3.000000-6.000000 7,-3.000000-6.000000 7,2.000000-7.000000 3,10.000000-6.000000 0,10.000000-6.000000-1,9.000000-6.000000 1,1.000000-2.000000-1,-6.000000 3.000000 0,-6.000000 3.000000-1,-6.000000 4.000000 0,-7.000000 4.000000 2,-6.000000 6.000000 2,-6.000000 7.000000 4,-6.000000 6.000000 4,-6.000000 3.000000 2,-2.000000 0.000000 1,-3.000000 0.000000 2,-3.000000 0.000000 1,-2.000000 0.000000 0,0.000000 0.000000 1,0.000000 0.000000 1,0.000000 0.000000-1,0.000000-2.000000 1,0.000000-3.000000 0,0.000000-3.000000 0,0.000000-2.000000 0,0.000000-5.000000 0,0.000000-2.000000 0,0.000000-3.000000 0,0.000000-3.000000-1,1.000000-1.000000 1,4.000000 4.000000 1,3.000000 3.000000-1,3.000000 3.000000 0,3.000000 1.000000 0,3.000000 1.000000 0,3.000000-1.000000 0,4.000000 1.000000 0,-1.000000 1.000000 1,-3.000000 3.000000 2,-3.000000 3.000000 1,-2.000000 4.000000 2,-5.000000-1.000000 3,-2.000000-3.000000 4,-3.000000-3.000000 5,-3.000000-2.000000 3,-1.000000-1.000000 6,4.000000 3.000000 5,3.000000 3.000000 6,3.000000 4.000000 6,-1.000000 8.000000 4,-2.000000 17.000000 6,-3.000000 15.000000 3,-3.000000 16.000000 6,-2.000000 9.000000-4,0.000000 3.000000-11,0.000000 3.000000-10,0.000000 4.000000-10,-4.000000 5.000000-7,-5.000000 10.000000-2,-7.000000 10.000000-2,-5.000000 9.000000-3,-3.000000 4.000000-1,4.000000 1.000000-1,3.000000-1.000000-2,3.000000 1.000000-1,1.000000-1.000000-2,1.000000 1.000000-1,-1.000000-1.000000-2,1.000000 1.000000-1,-1.000000-3.000000-4,1.000000-2.000000-2,-1.000000-3.000000-5,1.000000-3.000000-2,-3.000000 7.000000-4,-2.000000 19.000000 0,-3.000000 19.000000-1,-3.000000 19.000000-1,-2.000000 7.000000-4,0.000000-3.000000-4,0.000000-3.000000-5,0.000000-2.000000-6,3.000000-5.000000 0,6.000000-2.000000 4,7.000000-3.000000 3,6.000000-3.000000 3,3.000000-4.000000 4,0.000000-3.000000 3,0.000000-3.000000 2,0.000000-2.000000 4,0.000000-12.000000-3,0.000000-19.000000-5,0.000000-18.000000-6,0.000000-19.000000-7</inkml:trace>
</inkml:ink>
</file>

<file path=ppt/ink/ink25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6:33"/>
    </inkml:context>
    <inkml:brush xml:id="br0">
      <inkml:brushProperty name="width" value="0.0355997905135155" units="cm"/>
      <inkml:brushProperty name="height" value="0.0355997905135155" units="cm"/>
      <inkml:brushProperty name="color" value="#F2395B"/>
      <inkml:brushProperty name="ignorePressure" value="0"/>
    </inkml:brush>
  </inkml:definitions>
  <inkml:trace contextRef="#ctx0" brushRef="#br0">54550.000000 6400.000000 617,'6.000000'-72.000000'3,"13.000000"6.000000"4 ,12.000000 7.000000 4,13.000000 6.000000 5,6.000000 7.000000 5,0.000000 10.000000 2,0.000000 10.000000 3,0.000000 9.000000 3,-2.000000 6.000000 1,-3.000000 3.000000-4,-3.000000 3.000000-3,-2.000000 4.000000-4,-5.000000 5.000000 0,-2.000000 10.000000 2,-3.000000 10.000000 0,-3.000000 9.000000 2,-4.000000 9.000000-1,-3.000000 9.000000-5,-3.000000 10.000000-4,-2.000000 10.000000-4,-11.000000 4.000000-6,-15.000000 0.000000-4,-15.000000 0.000000-6,-16.000000 0.000000-5,-8.000000-4.000000-5,0.000000-5.000000-3,0.000000-7.000000-3,0.000000-5.000000-3,0.000000-6.000000-2,0.000000-3.000000 3,0.000000-3.000000 2,0.000000-2.000000 3,3.000000-5.000000 3,6.000000-2.000000 7,7.000000-3.000000 6,6.000000-3.000000 7,9.000000-2.000000 6,13.000000 0.000000 5,12.000000 0.000000 7,13.000000 0.000000 5,15.000000-4.000000 2,19.000000-5.000000-3,19.000000-7.000000-3,19.000000-5.000000-2,9.000000-6.000000-6,0.000000-3.000000-9,0.000000-3.000000-7,0.000000-2.000000-9,-2.000000-1.000000-5,-3.000000 3.000000-1,-3.000000 3.000000-3,-2.000000 4.000000-2,-8.000000 2.000000-7,-8.000000 4.000000-12,-10.000000 3.000000-11,-9.000000 3.000000-13</inkml:trace>
</inkml:ink>
</file>

<file path=ppt/ink/ink257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6:36"/>
    </inkml:context>
    <inkml:brush xml:id="br0">
      <inkml:brushProperty name="width" value="0.0379739105701447" units="cm"/>
      <inkml:brushProperty name="height" value="0.0379739105701447" units="cm"/>
      <inkml:brushProperty name="color" value="#F2395B"/>
      <inkml:brushProperty name="ignorePressure" value="0"/>
    </inkml:brush>
  </inkml:definitions>
  <inkml:trace contextRef="#ctx0" brushRef="#br0">35500.000000 12700.000000 579,'-16.000000'-24.000000'8,"19.000000"4.000000"16 ,19.000000 3.000000 17,19.000000 3.000000 16,18.000000 1.000000 3,19.000000 1.000000-7,19.000000-1.000000-9,19.000000 1.000000-9,13.000000 1.000000-6,10.000000 3.000000-5,10.000000 3.000000-5,9.000000 4.000000-5,-1.000000 1.000000-5,-8.000000 0.000000-6,-10.000000 0.000000-4,-9.000000 0.000000-6,-12.000000 0.000000-3,-11.000000 0.000000-2,-14.000000 0.000000 0,-11.000000 0.000000-2,-12.000000 1.000000-5,-9.000000 4.000000-9,-10.000000 3.000000-9,-8.000000 3.000000-9</inkml:trace>
</inkml:ink>
</file>

<file path=ppt/ink/ink25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4:26"/>
    </inkml:context>
    <inkml:brush xml:id="br0">
      <inkml:brushProperty name="width" value="0.0369605273008347" units="cm"/>
      <inkml:brushProperty name="height" value="0.0369605273008347" units="cm"/>
      <inkml:brushProperty name="color" value="#00BFF3"/>
      <inkml:brushProperty name="ignorePressure" value="0"/>
    </inkml:brush>
  </inkml:definitions>
  <inkml:trace contextRef="#ctx0" brushRef="#br0">91150.000000 57900.000000 595,'-7.000000'-85.000000'9,"-11.000000"32.000000"18 ,-14.000000 31.000000 18,-11.000000 32.000000 18,-11.000000 19.000000 2,-5.000000 10.000000-12,-7.000000 10.000000-14,-5.000000 9.000000-12,-8.000000 7.000000-8,-5.000000 7.000000-2,-7.000000 6.000000-3,-5.000000 7.000000-3,2.000000-3.000000-2,13.000000-8.000000-4,12.000000-10.000000-3,13.000000-9.000000-4,29.000000-16.000000-14,47.000000-22.000000-26,47.000000-22.000000-26,48.000000-21.000000-25,17.000000-9.000000-2,-8.000000 7.000000 22,-10.000000 6.000000 22,-9.000000 7.000000 22,-12.000000 4.000000 15,-11.000000 3.000000 6,-14.000000 3.000000 8,-11.000000 4.000000 8,-14.000000 5.000000 5,-11.000000 10.000000 5,-14.000000 10.000000 4,-11.000000 9.000000 5,-14.000000 2.000000 2,-11.000000-2.000000-2,-14.000000-3.000000-1,-11.000000-3.000000-1,-14.000000 1.000000-2,-11.000000 6.000000 2,-14.000000 7.000000 0,-11.000000 6.000000 0,-4.000000 1.000000-3,6.000000-3.000000-9,7.000000-3.000000-9,6.000000-2.000000-9,9.000000-8.000000-2,13.000000-8.000000 1,12.000000-10.000000 3,13.000000-9.000000 3</inkml:trace>
</inkml:ink>
</file>

<file path=ppt/ink/ink2580.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6:36"/>
    </inkml:context>
    <inkml:brush xml:id="br0">
      <inkml:brushProperty name="width" value="0.0431213043630123" units="cm"/>
      <inkml:brushProperty name="height" value="0.0431213043630123" units="cm"/>
      <inkml:brushProperty name="color" value="#F2395B"/>
      <inkml:brushProperty name="ignorePressure" value="0"/>
    </inkml:brush>
  </inkml:definitions>
  <inkml:trace contextRef="#ctx0" brushRef="#br0">35750.000000 12650.000000 510,'-52.000000'98.000000'167,"-3.000000"-3.000000"-40 ,-3.000000-3.000000-40,-2.000000-2.000000-40,-1.000000-5.000000-23,3.000000-2.000000-6,3.000000-3.000000-5,4.000000-3.000000-6,1.000000 1.000000-8,0.000000 6.000000-8,0.000000 7.000000-9,0.000000 6.000000-9,3.000000 1.000000-6,6.000000-3.000000-4,7.000000-3.000000-2,6.000000-2.000000-5,4.000000-8.000000 0,4.000000-8.000000 0,3.000000-10.000000 0,3.000000-9.000000 1,3.000000-9.000000 3,3.000000-5.000000 4,3.000000-7.000000 6,4.000000-5.000000 3,-1.000000-6.000000 5,-3.000000-3.000000 4,-3.000000-3.000000 2,-2.000000-2.000000 4</inkml:trace>
</inkml:ink>
</file>

<file path=ppt/ink/ink25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6:37"/>
    </inkml:context>
    <inkml:brush xml:id="br0">
      <inkml:brushProperty name="width" value="0.0471462421119213" units="cm"/>
      <inkml:brushProperty name="height" value="0.0471462421119213" units="cm"/>
      <inkml:brushProperty name="color" value="#F2395B"/>
      <inkml:brushProperty name="ignorePressure" value="0"/>
    </inkml:brush>
  </inkml:definitions>
  <inkml:trace contextRef="#ctx0" brushRef="#br0">34650.000000 14600.000000 466,'-24.000000'-24.000000'1,"4.000000"4.000000"12 ,3.000000 3.000000 10,3.000000 3.000000 12,6.000000 3.000000 6,9.000000 3.000000-1,10.000000 3.000000 1,10.000000 4.000000 1,7.000000 4.000000-2,6.000000 6.000000-2,7.000000 7.000000-2,6.000000 6.000000-3,6.000000 6.000000-2,6.000000 6.000000-3,7.000000 7.000000-3,6.000000 6.000000-4,3.000000 3.000000-3,0.000000 0.000000-5,0.000000 0.000000-4,0.000000 0.000000-5,0.000000 1.000000-3,0.000000 4.000000-1,0.000000 3.000000 0,0.000000 3.000000-2,0.000000-1.000000-8,0.000000-2.000000-12,0.000000-3.000000-15,0.000000-3.000000-12,0.000000-4.000000-8,0.000000-3.000000 0,0.000000-3.000000 0,0.000000-2.000000 0,-7.000000-6.000000 2,-11.000000-6.000000 6,-14.000000-6.000000 4,-11.000000-6.000000 6</inkml:trace>
</inkml:ink>
</file>

<file path=ppt/ink/ink2582.xml><?xml version="1.0" encoding="utf-8"?>
<inkml:ink xmlns:inkml="http://www.w3.org/2003/InkML">
  <annotation type="ScanImages2ExtractSignatures">1</annotation>
  <annotation type="ScanImagesWidth">197379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6:37"/>
    </inkml:context>
    <inkml:brush xml:id="br0">
      <inkml:brushProperty name="width" value="0.0563400983810425" units="cm"/>
      <inkml:brushProperty name="height" value="0.0563400983810425" units="cm"/>
      <inkml:brushProperty name="color" value="#F2395B"/>
      <inkml:brushProperty name="ignorePressure" value="0"/>
    </inkml:brush>
  </inkml:definitions>
  <inkml:trace contextRef="#ctx0" brushRef="#br0">37800.000000 12700.000000 390,'92.000000'26.000000'113,"-16.000000"4.000000"-26 ,-15.000000 3.000000-25,-15.000000 3.000000-26,-6.000000-1.000000-12,7.000000-2.000000-2,6.000000-3.000000 0,7.000000-3.000000-2,5.000000-1.000000-1,7.000000 4.000000-3,6.000000 3.000000-3,7.000000 3.000000-2,-1.000000 1.000000-2,-6.000000 1.000000-3,-6.000000-1.000000-2,-6.000000 1.000000-2,-6.000000-3.000000-3,-2.000000-2.000000-1,-3.000000-3.000000-1,-3.000000-3.000000-2,-6.000000-1.000000 0,-5.000000 4.000000-1,-7.000000 3.000000 0,-5.000000 3.000000-1,-9.000000 3.000000 2,-9.000000 3.000000 5,-10.000000 3.000000 3,-8.000000 4.000000 5,-8.000000-1.000000 3,-2.000000-3.000000 1,-3.000000-3.000000 0,-3.000000-2.000000 2,-2.000000-1.000000 0,0.000000 3.000000-1,0.000000 3.000000-1,0.000000 4.000000-2,-2.000000 2.000000 0,-3.000000 4.000000-1,-3.000000 3.000000 0,-2.000000 3.000000-1,-3.000000 1.000000-1,1.000000 1.000000 1,-1.000000-1.000000-2,1.000000 1.000000 1,-1.000000-1.000000-2,1.000000 1.000000-1,-1.000000-1.000000-3,1.000000 1.000000 0,-1.000000-3.000000-4,1.000000-2.000000-3,-1.000000-3.000000-4,1.000000-3.000000-3,1.000000-2.000000-4,3.000000 0.000000-1,3.000000 0.000000-3,4.000000 0.000000-1,1.000000-2.000000-9,0.000000-3.000000-11,0.000000-3.000000-13,0.000000-2.000000-12</inkml:trace>
</inkml:ink>
</file>

<file path=ppt/ink/ink2583.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6:37"/>
    </inkml:context>
    <inkml:brush xml:id="br0">
      <inkml:brushProperty name="width" value="0.0415945053100586" units="cm"/>
      <inkml:brushProperty name="height" value="0.0415945053100586" units="cm"/>
      <inkml:brushProperty name="color" value="#F2395B"/>
      <inkml:brushProperty name="ignorePressure" value="0"/>
    </inkml:brush>
  </inkml:definitions>
  <inkml:trace contextRef="#ctx0" brushRef="#br0">36600.000000 15600.000000 528,'-71.000000'0.000000'0,"10.000000"0.000000"0 ,10.000000 0.000000 0,9.000000 0.000000 0,6.000000 0.000000 6,3.000000 0.000000 11,3.000000 0.000000 11,4.000000 0.000000 12,11.000000 0.000000 7,23.000000 0.000000 2,22.000000 0.000000 3,22.000000 0.000000 2,15.000000 0.000000-3,9.000000 0.000000-8,10.000000 0.000000-10,10.000000 0.000000-8,8.000000 0.000000-8,10.000000 0.000000-9,10.000000 0.000000-6,9.000000 0.000000-9,-1.000000-2.000000-8,-8.000000-3.000000-10,-10.000000-3.000000-9,-9.000000-2.000000-9,-9.000000-3.000000-3,-5.000000 1.000000 5,-7.000000-1.000000 4,-5.000000 1.000000 4,-9.000000-1.000000-1,-9.000000 1.000000-5,-10.000000-1.000000-4,-8.000000 1.000000-6</inkml:trace>
</inkml:ink>
</file>

<file path=ppt/ink/ink2584.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6:38"/>
    </inkml:context>
    <inkml:brush xml:id="br0">
      <inkml:brushProperty name="width" value="0.0387461371719837" units="cm"/>
      <inkml:brushProperty name="height" value="0.0387461371719837" units="cm"/>
      <inkml:brushProperty name="color" value="#F2395B"/>
      <inkml:brushProperty name="ignorePressure" value="0"/>
    </inkml:brush>
  </inkml:definitions>
  <inkml:trace contextRef="#ctx0" brushRef="#br0">37000.000000 12900.000000 567,'-2.000000'-47.000000'0,"-3.000000"6.000000"-2 ,-3.000000 7.000000 0,-2.000000 6.000000-2,-5.000000 7.000000 9,-2.000000 10.000000 18,-3.000000 10.000000 19,-3.000000 9.000000 18,-6.000000 10.000000 4,-5.000000 14.000000-9,-7.000000 11.000000-10,-5.000000 14.000000-10,-9.000000 8.000000-8,-9.000000 7.000000-5,-10.000000 6.000000-6,-8.000000 7.000000-6,-6.000000 2.000000-3,1.000000 1.000000 1,-1.000000-1.000000 1,1.000000 1.000000-1,4.000000-1.000000-3,9.000000 1.000000-11,10.000000-1.000000-10,10.000000 1.000000-9,8.000000-9.000000-3,10.000000-15.000000 4,10.000000-15.000000 6,9.000000-16.000000 4,4.000000-8.000000-6,1.000000 0.000000-19,-1.000000 0.000000-17,1.000000 0.000000-18</inkml:trace>
</inkml:ink>
</file>

<file path=ppt/ink/ink258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6:38"/>
    </inkml:context>
    <inkml:brush xml:id="br0">
      <inkml:brushProperty name="width" value="0.0343183688819408" units="cm"/>
      <inkml:brushProperty name="height" value="0.0343183688819408" units="cm"/>
      <inkml:brushProperty name="color" value="#F2395B"/>
      <inkml:brushProperty name="ignorePressure" value="0"/>
    </inkml:brush>
  </inkml:definitions>
  <inkml:trace contextRef="#ctx0" brushRef="#br0">36000.000000 14850.000000 641,'165.000000'1.000000'140,"-18.000000"4.000000"-36 ,-19.000000 3.000000-34,-18.000000 3.000000-36,-9.000000 3.000000-24,4.000000 3.000000-10,3.000000 3.000000-12,3.000000 4.000000-12,-2.000000-1.000000-4,-6.000000-3.000000 2,-6.000000-3.000000 3,-6.000000-2.000000 3,-10.000000-3.000000-5,-12.000000 1.000000-13,-13.000000-1.000000-12,-12.000000 1.000000-12</inkml:trace>
</inkml:ink>
</file>

<file path=ppt/ink/ink2586.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6:38"/>
    </inkml:context>
    <inkml:brush xml:id="br0">
      <inkml:brushProperty name="width" value="0.0383894331753254" units="cm"/>
      <inkml:brushProperty name="height" value="0.0383894331753254" units="cm"/>
      <inkml:brushProperty name="color" value="#F2395B"/>
      <inkml:brushProperty name="ignorePressure" value="0"/>
    </inkml:brush>
  </inkml:definitions>
  <inkml:trace contextRef="#ctx0" brushRef="#br0">37900.000000 13450.000000 573,'-18.000000'-21.000000'19,"17.000000"10.000000"18 ,15.000000 10.000000 18,16.000000 9.000000 18,7.000000 7.000000 2,1.000000 7.000000-14,-1.000000 6.000000-15,1.000000 7.000000-13,1.000000 2.000000-14,3.000000 1.000000-10,3.000000-1.000000-13,4.000000 1.000000-10,-1.000000 1.000000-9,-3.000000 3.000000-7,-3.000000 3.000000-6,-2.000000 4.000000-6,-5.000000-4.000000-6,-2.000000-9.000000-5,-3.000000-10.000000-5,-3.000000-8.000000-5</inkml:trace>
</inkml:ink>
</file>

<file path=ppt/ink/ink258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6:39"/>
    </inkml:context>
    <inkml:brush xml:id="br0">
      <inkml:brushProperty name="width" value="0.0412253178656101" units="cm"/>
      <inkml:brushProperty name="height" value="0.0412253178656101" units="cm"/>
      <inkml:brushProperty name="color" value="#F2395B"/>
      <inkml:brushProperty name="ignorePressure" value="0"/>
    </inkml:brush>
  </inkml:definitions>
  <inkml:trace contextRef="#ctx0" brushRef="#br0">39550.000000 13600.000000 533,'-38.000000'-2.000000'9,"26.000000"-3.000000"19 ,24.000000-3.000000 17,26.000000-2.000000 20,16.000000-3.000000 2,10.000000 1.000000-10,10.000000-1.000000-10,9.000000 1.000000-12,6.000000 1.000000-7,3.000000 3.000000-6,3.000000 3.000000-5,4.000000 4.000000-5,4.000000 1.000000-3,6.000000 0.000000-1,7.000000 0.000000-1,6.000000 0.000000 0,1.000000 1.000000-3,-3.000000 4.000000-8,-3.000000 3.000000-5,-2.000000 3.000000-7,-1.000000-1.000000-8,3.000000-2.000000-9,3.000000-3.000000-10,4.000000-3.000000-9,-10.000000-1.000000-5,-22.000000 4.000000-1,-22.000000 3.000000-1,-21.000000 3.000000-1</inkml:trace>
</inkml:ink>
</file>

<file path=ppt/ink/ink258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6:39"/>
    </inkml:context>
    <inkml:brush xml:id="br0">
      <inkml:brushProperty name="width" value="0.0512801855802536" units="cm"/>
      <inkml:brushProperty name="height" value="0.0512801855802536" units="cm"/>
      <inkml:brushProperty name="color" value="#F2395B"/>
      <inkml:brushProperty name="ignorePressure" value="0"/>
    </inkml:brush>
  </inkml:definitions>
  <inkml:trace contextRef="#ctx0" brushRef="#br0">42900.000000 13050.000000 429,'-49.000000'6.000000'144,"4.000000"13.000000"-34 ,3.000000 12.000000-33,3.000000 13.000000-33,1.000000 7.000000-18,1.000000 4.000000-2,-1.000000 3.000000-2,1.000000 3.000000-2,1.000000 3.000000-1,3.000000 3.000000-2,3.000000 3.000000-2,4.000000 4.000000-2,4.000000-1.000000-2,6.000000-3.000000-1,7.000000-3.000000-2,6.000000-2.000000-2,4.000000-5.000000-2,4.000000-2.000000-4,3.000000-3.000000-2,3.000000-3.000000-2,12.000000-7.000000-6,22.000000-9.000000-8,22.000000-10.000000-6,23.000000-8.000000-8,6.000000-14.000000-3,-5.000000-15.000000 3,-7.000000-15.000000 3,-5.000000-16.000000 1,-6.000000-12.000000 3,-3.000000-5.000000 3,-3.000000-7.000000 2,-2.000000-5.000000 3,-6.000000-4.000000 1,-6.000000 0.000000 3,-6.000000 0.000000 1,-6.000000 0.000000 1,-7.000000 3.000000 3,-6.000000 6.000000 0,-6.000000 7.000000 3,-6.000000 6.000000 0,-7.000000 3.000000 2,-6.000000 0.000000 0,-6.000000 0.000000 0,-6.000000 0.000000 1,-6.000000 4.000000-1,-2.000000 10.000000-1,-3.000000 10.000000-1,-3.000000 9.000000-2,-6.000000 6.000000-2,-5.000000 3.000000-5,-7.000000 3.000000-5,-5.000000 4.000000-4,-3.000000 2.000000-3,4.000000 4.000000-1,3.000000 3.000000-2,3.000000 3.000000-1</inkml:trace>
</inkml:ink>
</file>

<file path=ppt/ink/ink2589.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6:40"/>
    </inkml:context>
    <inkml:brush xml:id="br0">
      <inkml:brushProperty name="width" value="0.0412977300584316" units="cm"/>
      <inkml:brushProperty name="height" value="0.0412977300584316" units="cm"/>
      <inkml:brushProperty name="color" value="#F2395B"/>
      <inkml:brushProperty name="ignorePressure" value="0"/>
    </inkml:brush>
  </inkml:definitions>
  <inkml:trace contextRef="#ctx0" brushRef="#br0">44100.000000 13300.000000 532,'51.000000'0.000000'128,"4.000000"0.000000"-30 ,3.000000 0.000000-29,3.000000 0.000000-29,6.000000 0.000000-16,9.000000 0.000000-2,10.000000 0.000000-3,10.000000 0.000000-1,4.000000 0.000000-3,0.000000 0.000000-3,0.000000 0.000000-1,0.000000 0.000000-3,1.000000 1.000000-4,4.000000 4.000000-8,3.000000 3.000000-5,3.000000 3.000000-8,-2.000000-1.000000-8,-6.000000-2.000000-9,-6.000000-3.000000-11,-6.000000-3.000000-9,-10.000000-2.000000-1,-12.000000 0.000000 8,-13.000000 0.000000 7,-12.000000 0.000000 9</inkml:trace>
</inkml:ink>
</file>

<file path=ppt/ink/ink2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4:26"/>
    </inkml:context>
    <inkml:brush xml:id="br0">
      <inkml:brushProperty name="width" value="0.0351838991045952" units="cm"/>
      <inkml:brushProperty name="height" value="0.0351838991045952" units="cm"/>
      <inkml:brushProperty name="color" value="#00BFF3"/>
      <inkml:brushProperty name="ignorePressure" value="0"/>
    </inkml:brush>
  </inkml:definitions>
  <inkml:trace contextRef="#ctx0" brushRef="#br0">91050.000000 58650.000000 625,'95.000000'26.000000'21,"-9.000000"4.000000"5 ,-10.000000 3.000000 3,-8.000000 3.000000 5,-4.000000-1.000000 2,3.000000-2.000000 0,3.000000-3.000000 0,4.000000-3.000000-1,2.000000-4.000000-3,4.000000-3.000000-7,3.000000-3.000000-8,3.000000-2.000000-8,-1.000000-3.000000-2,-2.000000 1.000000 1,-3.000000-1.000000 1,-3.000000 1.000000 2,-7.000000-3.000000-8,-9.000000-2.000000-17,-10.000000-3.000000-18,-8.000000-3.000000-17</inkml:trace>
</inkml:ink>
</file>

<file path=ppt/ink/ink259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6:40"/>
    </inkml:context>
    <inkml:brush xml:id="br0">
      <inkml:brushProperty name="width" value="0.0477379411458969" units="cm"/>
      <inkml:brushProperty name="height" value="0.0477379411458969" units="cm"/>
      <inkml:brushProperty name="color" value="#F2395B"/>
      <inkml:brushProperty name="ignorePressure" value="0"/>
    </inkml:brush>
  </inkml:definitions>
  <inkml:trace contextRef="#ctx0" brushRef="#br0">47900.000000 12350.000000 460,'-24.000000'-24.000000'1,"4.000000"4.000000"3 ,3.000000 3.000000 1,3.000000 3.000000 3,-1.000000 3.000000 9,-2.000000 3.000000 17,-3.000000 3.000000 16,-3.000000 4.000000 16,-2.000000 4.000000 3,0.000000 6.000000-10,0.000000 7.000000-11,0.000000 6.000000-10,-2.000000 4.000000-8,-3.000000 4.000000-4,-3.000000 3.000000-6,-2.000000 3.000000-4,-5.000000 3.000000-3,-2.000000 3.000000-2,-3.000000 3.000000-1,-3.000000 4.000000-2,-2.000000 1.000000-2,0.000000 0.000000-6,0.000000 0.000000-4,0.000000 0.000000-4,-4.000000 1.000000-6,-5.000000 4.000000-3,-7.000000 3.000000-3,-5.000000 3.000000-5,-3.000000 1.000000-3,4.000000 1.000000-4,3.000000-1.000000-4,3.000000 1.000000-3,4.000000-1.000000-3,7.000000 1.000000-2,6.000000-1.000000 0,7.000000 1.000000-2</inkml:trace>
</inkml:ink>
</file>

<file path=ppt/ink/ink259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6:40"/>
    </inkml:context>
    <inkml:brush xml:id="br0">
      <inkml:brushProperty name="width" value="0.0498468168079853" units="cm"/>
      <inkml:brushProperty name="height" value="0.0498468168079853" units="cm"/>
      <inkml:brushProperty name="color" value="#F2395B"/>
      <inkml:brushProperty name="ignorePressure" value="0"/>
    </inkml:brush>
  </inkml:definitions>
  <inkml:trace contextRef="#ctx0" brushRef="#br0">46400.000000 13700.000000 441,'48.000000'48.000000'123,"-3.000000"-3.000000"-28 ,-3.000000-3.000000-27,-2.000000-2.000000-28,-1.000000-1.000000-13,3.000000 3.000000 1,3.000000 3.000000 0,4.000000 4.000000 1,2.000000 1.000000-2,4.000000 0.000000-3,3.000000 0.000000-4,3.000000 0.000000-3,1.000000 1.000000-4,1.000000 4.000000-3,-1.000000 3.000000-4,1.000000 3.000000-3,-3.000000-2.000000-6,-2.000000-6.000000-11,-3.000000-6.000000-11,-3.000000-6.000000-10,-4.000000-4.000000-9,-3.000000 1.000000-8,-3.000000-1.000000-7,-2.000000 1.000000-7</inkml:trace>
</inkml:ink>
</file>

<file path=ppt/ink/ink2592.xml><?xml version="1.0" encoding="utf-8"?>
<inkml:ink xmlns:inkml="http://www.w3.org/2003/InkML">
  <annotation type="ScanImages2ExtractSignatures">1</annotation>
  <annotation type="ScanImagesWidth">50528652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6:41"/>
    </inkml:context>
    <inkml:brush xml:id="br0">
      <inkml:brushProperty name="width" value="0.0606096908450127" units="cm"/>
      <inkml:brushProperty name="height" value="0.0606096908450127" units="cm"/>
      <inkml:brushProperty name="color" value="#F2395B"/>
      <inkml:brushProperty name="ignorePressure" value="0"/>
    </inkml:brush>
  </inkml:definitions>
  <inkml:trace contextRef="#ctx0" brushRef="#br0">47950.000000 12250.000000 362,'3.000000'-44.000000'35,"6.000000"13.000000"-6 ,7.000000 12.000000-5,6.000000 13.000000-5,7.000000 6.000000-2,10.000000 0.000000 0,10.000000 0.000000 1,9.000000 0.000000 1,7.000000-2.000000-1,7.000000-3.000000-3,6.000000-3.000000-4,7.000000-2.000000-3,2.000000-1.000000-3,1.000000 3.000000-3,-1.000000 3.000000-2,1.000000 4.000000-3,-3.000000 1.000000-1,-2.000000 0.000000 0,-3.000000 0.000000 1,-3.000000 0.000000-1,-7.000000 1.000000 0,-9.000000 4.000000-3,-10.000000 3.000000-2,-8.000000 3.000000-2,-6.000000-1.000000-1,1.000000-2.000000 2,-1.000000-3.000000 2,1.000000-3.000000 2,-3.000000-2.000000 4,-2.000000 0.000000 6,-3.000000 0.000000 6,-3.000000 0.000000 7,-4.000000 4.000000 8,-3.000000 10.000000 9,-3.000000 10.000000 9,-2.000000 9.000000 9,2.000000 6.000000 0,9.000000 3.000000-7,10.000000 3.000000-9,10.000000 4.000000-8,0.000000-1.000000-6,-5.000000-3.000000-4,-7.000000-3.000000-3,-5.000000-2.000000-4,-3.000000-3.000000-3,4.000000 1.000000 0,3.000000-1.000000-2,3.000000 1.000000 0,3.000000-1.000000 0,3.000000 1.000000 0,3.000000-1.000000 1,4.000000 1.000000 1,1.000000-1.000000-1,0.000000 1.000000-1,0.000000-1.000000-2,0.000000 1.000000-2,1.000000-1.000000 0,4.000000 1.000000-3,3.000000-1.000000-1,3.000000 1.000000-1,-2.000000-1.000000-2,-6.000000 1.000000 0,-6.000000-1.000000-1,-6.000000 1.000000 0,-2.000000 1.000000-1,3.000000 3.000000-1,3.000000 3.000000 0,4.000000 4.000000 0,-9.000000 1.000000-1,-18.000000 0.000000 2,-19.000000 0.000000 0,-18.000000 0.000000 2,-10.000000-2.000000 0,0.000000-3.000000 1,0.000000-3.000000 1,0.000000-2.000000 0,-2.000000-1.000000 0,-3.000000 3.000000-2,-3.000000 3.000000-2,-2.000000 4.000000-2,-5.000000-1.000000 0,-2.000000-3.000000-3,-3.000000-3.000000-1,-3.000000-2.000000-1,-4.000000-1.000000-2,-3.000000 3.000000-1,-3.000000 3.000000-3,-2.000000 4.000000-2,-3.000000 2.000000-2,1.000000 4.000000-3,-1.000000 3.000000-3,1.000000 3.000000-3,2.000000-2.000000 0,7.000000-6.000000 1,6.000000-6.000000 3,7.000000-6.000000 1,5.000000-6.000000 0,7.000000-2.000000-3,6.000000-3.000000-2,7.000000-3.000000-3</inkml:trace>
</inkml:ink>
</file>

<file path=ppt/ink/ink2593.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6:41"/>
    </inkml:context>
    <inkml:brush xml:id="br0">
      <inkml:brushProperty name="width" value="0.0421832501888275" units="cm"/>
      <inkml:brushProperty name="height" value="0.0421832501888275" units="cm"/>
      <inkml:brushProperty name="color" value="#F2395B"/>
      <inkml:brushProperty name="ignorePressure" value="0"/>
    </inkml:brush>
  </inkml:definitions>
  <inkml:trace contextRef="#ctx0" brushRef="#br0">48050.000000 15050.000000 521,'-69.000000'-2.000000'6,"13.000000"-3.000000"13 ,12.000000-3.000000 12,13.000000-2.000000 13,13.000000-3.000000 7,17.000000 1.000000 0,15.000000-1.000000 1,16.000000 1.000000 1,12.000000-1.000000-4,9.000000 1.000000-9,10.000000-1.000000-9,10.000000 1.000000-9,8.000000 1.000000-7,10.000000 3.000000-5,10.000000 3.000000-6,9.000000 4.000000-4,1.000000 1.000000-7,-6.000000 0.000000-7,-6.000000 0.000000-7,-6.000000 0.000000-7,2.000000 0.000000-8,14.000000 0.000000-9,11.000000 0.000000-7,14.000000 0.000000-8,-9.000000 0.000000 1,-28.000000 0.000000 11,-28.000000 0.000000 11,-27.000000 0.000000 10,-15.000000-2.000000 6,0.000000-3.000000-2,0.000000-3.000000-1,0.000000-2.000000-1</inkml:trace>
</inkml:ink>
</file>

<file path=ppt/ink/ink2594.xml><?xml version="1.0" encoding="utf-8"?>
<inkml:ink xmlns:inkml="http://www.w3.org/2003/InkML">
  <annotation type="ScanImages2ExtractSignatures">1</annotation>
  <annotation type="ScanImagesWidth">1751511298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6:42"/>
    </inkml:context>
    <inkml:brush xml:id="br0">
      <inkml:brushProperty name="width" value="0.0372760072350502" units="cm"/>
      <inkml:brushProperty name="height" value="0.0372760072350502" units="cm"/>
      <inkml:brushProperty name="color" value="#F2395B"/>
      <inkml:brushProperty name="ignorePressure" value="0"/>
    </inkml:brush>
  </inkml:definitions>
  <inkml:trace contextRef="#ctx0" brushRef="#br0">48550.000000 12300.000000 590,'-5.000000'-36.000000'101,"-9.000000"28.000000"-17 ,-10.000000 28.000000-15,-8.000000 29.000000-16,-9.000000 16.000000-14,-6.000000 7.000000-8,-6.000000 6.000000-11,-6.000000 7.000000-9,-4.000000-1.000000-10,1.000000-6.000000-9,-1.000000-6.000000-9,1.000000-6.000000-11,4.000000-7.000000-2,9.000000-6.000000 4,10.000000-6.000000 3,10.000000-6.000000 4,4.000000-6.000000-5,0.000000-2.000000-14,0.000000-3.000000-14,0.000000-3.000000-15</inkml:trace>
</inkml:ink>
</file>

<file path=ppt/ink/ink2595.xml><?xml version="1.0" encoding="utf-8"?>
<inkml:ink xmlns:inkml="http://www.w3.org/2003/InkML">
  <annotation type="ScanImages2ExtractSignatures">1</annotation>
  <annotation type="ScanImagesWidth">-2087662784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6:42"/>
    </inkml:context>
    <inkml:brush xml:id="br0">
      <inkml:brushProperty name="width" value="0.0349658727645874" units="cm"/>
      <inkml:brushProperty name="height" value="0.0349658727645874" units="cm"/>
      <inkml:brushProperty name="color" value="#F2395B"/>
      <inkml:brushProperty name="ignorePressure" value="0"/>
    </inkml:brush>
  </inkml:definitions>
  <inkml:trace contextRef="#ctx0" brushRef="#br0">47750.000000 14200.000000 629,'100.000000'0.000000'140,"0.000000"0.000000"-34 ,0.000000 0.000000-36,0.000000 0.000000-34,1.000000 0.000000-22,4.000000 0.000000-10,3.000000 0.000000-9,3.000000 0.000000-9,-1.000000 1.000000-10,-2.000000 4.000000-7,-3.000000 3.000000-9,-3.000000 3.000000-7,-12.000000 1.000000-2,-18.000000 1.000000 7,-19.000000-1.000000 5,-18.000000 1.000000 7,-10.000000-3.000000 2,0.000000-2.000000-1,0.000000-3.000000 0,0.000000-3.000000 0</inkml:trace>
</inkml:ink>
</file>

<file path=ppt/ink/ink25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6:42"/>
    </inkml:context>
    <inkml:brush xml:id="br0">
      <inkml:brushProperty name="width" value="0.0413429029285908" units="cm"/>
      <inkml:brushProperty name="height" value="0.0413429029285908" units="cm"/>
      <inkml:brushProperty name="color" value="#F2395B"/>
      <inkml:brushProperty name="ignorePressure" value="0"/>
    </inkml:brush>
  </inkml:definitions>
  <inkml:trace contextRef="#ctx0" brushRef="#br0">49500.000000 12950.000000 532,'28.000000'51.000000'165,"6.000000"4.000000"-38 ,7.000000 3.000000-38,6.000000 3.000000-39,4.000000 3.000000-25,4.000000 3.000000-13,3.000000 3.000000-14,3.000000 4.000000-14,1.000000 1.000000-12,1.000000 0.000000-11,-1.000000 0.000000-13,1.000000 0.000000-11,-7.000000-7.000000-1,-12.000000-11.000000 8,-13.000000-14.000000 8,-12.000000-11.000000 10,-7.000000-9.000000 5,1.000000-3.000000 2,-1.000000-3.000000 3,1.000000-2.000000 2</inkml:trace>
</inkml:ink>
</file>

<file path=ppt/ink/ink2597.xml><?xml version="1.0" encoding="utf-8"?>
<inkml:ink xmlns:inkml="http://www.w3.org/2003/InkML">
  <annotation type="ScanImages2ExtractSignatures">1</annotation>
  <annotation type="ScanImagesWidth">1912627456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6:43"/>
    </inkml:context>
    <inkml:brush xml:id="br0">
      <inkml:brushProperty name="width" value="0.041384793817997" units="cm"/>
      <inkml:brushProperty name="height" value="0.041384793817997" units="cm"/>
      <inkml:brushProperty name="color" value="#F2395B"/>
      <inkml:brushProperty name="ignorePressure" value="0"/>
    </inkml:brush>
  </inkml:definitions>
  <inkml:trace contextRef="#ctx0" brushRef="#br0">51250.000000 13450.000000 531,'117.000000'-22.000000'143,"-16.000000"6.000000"-32 ,-15.000000 7.000000-32,-15.000000 6.000000-31,-7.000000 1.000000-18,3.000000-3.000000-7,3.000000-3.000000-5,4.000000-2.000000-6,1.000000-1.000000-7,0.000000 3.000000-8,0.000000 3.000000-8,0.000000 4.000000-6,-2.000000 1.000000-8,-3.000000 0.000000-4,-3.000000 0.000000-5,-2.000000 0.000000-6,-8.000000 1.000000-1,-8.000000 4.000000-1,-10.000000 3.000000 2,-9.000000 3.000000-1,-5.000000-1.000000 1,0.000000-2.000000 1,0.000000-3.000000-1,0.000000-3.000000 1</inkml:trace>
</inkml:ink>
</file>

<file path=ppt/ink/ink259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6:44"/>
    </inkml:context>
    <inkml:brush xml:id="br0">
      <inkml:brushProperty name="width" value="0.0526061579585075" units="cm"/>
      <inkml:brushProperty name="height" value="0.0526061579585075" units="cm"/>
      <inkml:brushProperty name="color" value="#F2395B"/>
      <inkml:brushProperty name="ignorePressure" value="0"/>
    </inkml:brush>
  </inkml:definitions>
  <inkml:trace contextRef="#ctx0" brushRef="#br0">54000.000000 12650.000000 418,'-32.000000'-13.000000'136,"-11.000000"26.000000"-25 ,-14.000000 24.000000-26,-11.000000 26.000000-26,-4.000000 8.000000-15,6.000000-5.000000-7,7.000000-7.000000-7,6.000000-5.000000-7,3.000000-1.000000-4,0.000000 6.000000-5,0.000000 7.000000-3,0.000000 6.000000-5,0.000000 4.000000-2,0.000000 4.000000-2,0.000000 3.000000-1,0.000000 3.000000-3,1.000000-1.000000-5,4.000000-2.000000-6,3.000000-3.000000-8,3.000000-3.000000-7,3.000000-7.000000-5,3.000000-9.000000-4,3.000000-10.000000-2,4.000000-8.000000-4,7.000000-14.000000-3,13.000000-15.000000-5,12.000000-15.000000-5,13.000000-16.000000-4,6.000000-10.000000 2,0.000000-3.000000 9,0.000000-3.000000 11,0.000000-2.000000 8</inkml:trace>
</inkml:ink>
</file>

<file path=ppt/ink/ink2599.xml><?xml version="1.0" encoding="utf-8"?>
<inkml:ink xmlns:inkml="http://www.w3.org/2003/InkML">
  <annotation type="ScanImages2ExtractSignatures">1</annotation>
  <annotation type="ScanImagesWidth">558891008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6:44"/>
    </inkml:context>
    <inkml:brush xml:id="br0">
      <inkml:brushProperty name="width" value="0.0518536157906055" units="cm"/>
      <inkml:brushProperty name="height" value="0.0518536157906055" units="cm"/>
      <inkml:brushProperty name="color" value="#F2395B"/>
      <inkml:brushProperty name="ignorePressure" value="0"/>
    </inkml:brush>
  </inkml:definitions>
  <inkml:trace contextRef="#ctx0" brushRef="#br0">53850.000000 12950.000000 424,'26.000000'-19.000000'73,"4.000000"13.000000"-5 ,3.000000 12.000000-3,3.000000 13.000000-4,-2.000000 10.000000-7,-6.000000 10.000000-7,-6.000000 10.000000-7,-6.000000 9.000000-8,-6.000000 6.000000-6,-2.000000 3.000000-2,-3.000000 3.000000-5,-3.000000 4.000000-2,-1.000000-1.000000-4,4.000000-3.000000-2,3.000000-3.000000-2,3.000000-2.000000-2,-1.000000-5.000000-3,-2.000000-2.000000-2,-3.000000-3.000000-1,-3.000000-3.000000-3,5.000000-17.000000-10,17.000000-27.000000-18,15.000000-28.000000-17,16.000000-28.000000-19,5.000000-17.000000-2,-2.000000-2.000000 14,-3.000000-3.000000 13,-3.000000-3.000000 12,-1.000000-4.000000 10,4.000000-3.000000 4,3.000000-3.000000 5,3.000000-2.000000 4,-1.000000 2.000000 4,-2.000000 9.000000 3,-3.000000 10.000000 3,-3.000000 10.000000 4,-4.000000 5.000000 0,-3.000000 4.000000-2,-3.000000 3.000000-2,-2.000000 3.000000-1,-3.000000 4.000000 4,1.000000 7.000000 13,-1.000000 6.000000 12,1.000000 7.000000 12,-6.000000 11.000000 3,-8.000000 20.000000-4,-10.000000 18.000000-6,-9.000000 20.000000-3,-9.000000 10.000000-6,-5.000000 3.000000-5,-7.000000 3.000000-6,-5.000000 4.000000-4,-6.000000 2.000000-5,-3.000000 4.000000-2,-3.000000 3.000000-3,-2.000000 3.000000-3,-1.000000 1.000000 0,3.000000 1.000000 0,3.000000-1.000000 2,4.000000 1.000000 1,4.000000-6.000000-1,6.000000-8.000000-2,7.000000-10.000000-4,6.000000-9.000000-2,9.000000-9.000000-5,13.000000-5.000000-3,12.000000-7.000000-5,13.000000-5.000000-4,9.000000-11.000000-1,6.000000-11.000000-1,7.000000-14.000000 1,6.000000-11.000000 1,1.000000-9.000000-3,-3.000000-3.000000-2,-3.000000-3.000000-4,-2.000000-2.000000-4,-6.000000-5.000000 1,-6.000000-2.000000 3,-6.000000-3.000000 4,-6.000000-3.000000 5,-2.000000-4.000000-1,3.000000-3.000000-3,3.000000-3.000000-4,4.000000-2.000000-4,-4.000000 0.000000 0,-9.000000 7.000000 7,-10.000000 6.000000 5,-8.000000 7.000000 5,-6.000000 4.000000 5,1.000000 3.000000 3,-1.000000 3.000000 2,1.000000 4.000000 4</inkml:trace>
</inkml:ink>
</file>

<file path=ppt/ink/ink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3:41"/>
    </inkml:context>
    <inkml:brush xml:id="br0">
      <inkml:brushProperty name="width" value="0.0350809283554554" units="cm"/>
      <inkml:brushProperty name="height" value="0.0350809283554554" units="cm"/>
      <inkml:brushProperty name="color" value="#F2385B"/>
      <inkml:brushProperty name="ignorePressure" value="0"/>
    </inkml:brush>
  </inkml:definitions>
  <inkml:trace contextRef="#ctx0" brushRef="#br0">33600.000000 42500.000000 627,'-115.000000'45.000000'15,"23.000000"-9.000000"5 ,22.000000-10.000000 6,22.000000-8.000000 5,21.000000-6.000000 4,22.000000 1.000000 0,22.000000-1.000000 1,23.000000 1.000000 0,20.000000-6.000000-2,23.000000-8.000000-4,22.000000-10.000000-4,22.000000-9.000000-4,10.000000-7.000000-5,1.000000-3.000000-9,-1.000000-3.000000-6,1.000000-2.000000-9,-3.000000 0.000000-3,-2.000000 7.000000 2,-3.000000 6.000000 1,-3.000000 7.000000 1,-9.000000 5.000000-1,-11.000000 7.000000-4,-14.000000 6.000000-5,-11.000000 7.000000-4,-11.000000 0.000000-4,-5.000000-2.000000-5,-7.000000-3.000000-3,-5.000000-3.000000-5</inkml:trace>
</inkml:ink>
</file>

<file path=ppt/ink/ink2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4:26"/>
    </inkml:context>
    <inkml:brush xml:id="br0">
      <inkml:brushProperty name="width" value="0.0372973196208477" units="cm"/>
      <inkml:brushProperty name="height" value="0.0372973196208477" units="cm"/>
      <inkml:brushProperty name="color" value="#00BFF3"/>
      <inkml:brushProperty name="ignorePressure" value="0"/>
    </inkml:brush>
  </inkml:definitions>
  <inkml:trace contextRef="#ctx0" brushRef="#br0">92150.000000 57950.000000 589,'-46.000000'-68.000000'4,"10.000000"17.000000"9 ,10.000000 15.000000 7,9.000000 16.000000 8,6.000000 15.000000 8,3.000000 16.000000 7,3.000000 15.000000 6,4.000000 17.000000 6,1.000000 11.000000-1,0.000000 10.000000-11,0.000000 10.000000-11,0.000000 9.000000-10,-4.000000 1.000000-11,-5.000000-6.000000-10,-7.000000-6.000000-11,-5.000000-6.000000-10,-1.000000-7.000000-9,6.000000-6.000000-10,7.000000-6.000000-9,6.000000-6.000000-9</inkml:trace>
</inkml:ink>
</file>

<file path=ppt/ink/ink260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6:44"/>
    </inkml:context>
    <inkml:brush xml:id="br0">
      <inkml:brushProperty name="width" value="0.0661718249320984" units="cm"/>
      <inkml:brushProperty name="height" value="0.0661718249320984" units="cm"/>
      <inkml:brushProperty name="color" value="#F2395B"/>
      <inkml:brushProperty name="ignorePressure" value="0"/>
    </inkml:brush>
  </inkml:definitions>
  <inkml:trace contextRef="#ctx0" brushRef="#br0">56250.000000 12450.000000 332,'0.000000'-49.000000'0,"0.000000"4.000000"2 ,0.000000 3.000000 0,0.000000 3.000000 1,1.000000 3.000000 3,4.000000 3.000000 5,3.000000 3.000000 6,3.000000 4.000000 5,-4.000000 11.000000 11,-8.000000 23.000000 15,-10.000000 22.000000 17,-9.000000 22.000000 16,-4.000000 13.000000 1,4.000000 7.000000-15,3.000000 6.000000-15,3.000000 7.000000-14,-1.000000 4.000000-9,-2.000000 3.000000-5,-3.000000 3.000000-3,-3.000000 4.000000-5,-1.000000 1.000000-3,4.000000 0.000000-1,3.000000 0.000000-2,3.000000 0.000000-1,3.000000 9.000000-4,3.000000 19.000000-6,3.000000 19.000000-6,4.000000 19.000000-5,1.000000 16.000000-4,0.000000 17.000000-4,0.000000 15.000000-2,0.000000 16.000000-3,-2.000000-2.000000-2,-3.000000-19.000000-3,-3.000000-18.000000-1,-2.000000-19.000000-3,-5.000000-12.000000-1,-2.000000-2.000000-1,-3.000000-3.000000-1,-3.000000-3.000000 0,-1.000000-9.000000 0,4.000000-11.000000 0,3.000000-14.000000 0,3.000000-11.000000 1,-1.000000-12.000000 3,-2.000000-9.000000 4,-3.000000-10.000000 5,-3.000000-8.000000 6</inkml:trace>
</inkml:ink>
</file>

<file path=ppt/ink/ink26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6:45"/>
    </inkml:context>
    <inkml:brush xml:id="br0">
      <inkml:brushProperty name="width" value="0.0443365424871445" units="cm"/>
      <inkml:brushProperty name="height" value="0.0443365424871445" units="cm"/>
      <inkml:brushProperty name="color" value="#F2395B"/>
      <inkml:brushProperty name="ignorePressure" value="0"/>
    </inkml:brush>
  </inkml:definitions>
  <inkml:trace contextRef="#ctx0" brushRef="#br0">56550.000000 14150.000000 496,'7.000000'-50.000000'5,"17.000000"0.000000"13 ,15.000000 0.000000 10,16.000000 0.000000 13,9.000000 4.000000 5,3.000000 10.000000 3,3.000000 10.000000 1,4.000000 9.000000 2,-4.000000 9.000000-4,-9.000000 9.000000-8,-10.000000 10.000000-9,-8.000000 10.000000-9,-11.000000 8.000000-5,-8.000000 10.000000-2,-10.000000 10.000000-3,-9.000000 9.000000-1,-10.000000 9.000000-3,-9.000000 9.000000-2,-10.000000 10.000000-3,-8.000000 10.000000-1,-8.000000 4.000000-4,-2.000000 0.000000-4,-3.000000 0.000000-4,-3.000000 0.000000-3,2.000000-7.000000-2,10.000000-11.000000 1,10.000000-14.000000 0,9.000000-11.000000 2,10.000000-11.000000-1,14.000000-5.000000 1,11.000000-7.000000-2,14.000000-5.000000 1,8.000000-9.000000-2,7.000000-9.000000-4,6.000000-10.000000-1,7.000000-8.000000-4,0.000000-9.000000-4,-2.000000-6.000000-5,-3.000000-6.000000-7,-3.000000-6.000000-5,-6.000000-6.000000-2,-5.000000-2.000000 5,-7.000000-3.000000 3,-5.000000-3.000000 4,-8.000000 1.000000 5,-5.000000 6.000000 7,-7.000000 7.000000 6,-5.000000 6.000000 7</inkml:trace>
</inkml:ink>
</file>

<file path=ppt/ink/ink2602.xml><?xml version="1.0" encoding="utf-8"?>
<inkml:ink xmlns:inkml="http://www.w3.org/2003/InkML">
  <annotation type="ScanImages2ExtractSignatures">1</annotation>
  <annotation type="ScanImagesWidth">33620480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6:45"/>
    </inkml:context>
    <inkml:brush xml:id="br0">
      <inkml:brushProperty name="width" value="0.0387358441948891" units="cm"/>
      <inkml:brushProperty name="height" value="0.0387358441948891" units="cm"/>
      <inkml:brushProperty name="color" value="#F2395B"/>
      <inkml:brushProperty name="ignorePressure" value="0"/>
    </inkml:brush>
  </inkml:definitions>
  <inkml:trace contextRef="#ctx0" brushRef="#br0">55250.000000 13000.000000 567,'-49.000000'-11.000000'12,"4.000000"28.000000"21 ,3.000000 28.000000 23,3.000000 29.000000 22,1.000000 19.000000 4,1.000000 14.000000-18,-1.000000 11.000000-15,1.000000 14.000000-17,-3.000000 11.000000-13,-2.000000 14.000000-12,-3.000000 11.000000-10,-3.000000 14.000000-11,2.000000-11.000000-5,10.000000-30.000000 1,10.000000-32.000000 2,9.000000-30.000000 1,2.000000-20.000000-9,-2.000000-6.000000-19,-3.000000-6.000000-19,-3.000000-6.000000-20</inkml:trace>
</inkml:ink>
</file>

<file path=ppt/ink/ink260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6:46"/>
    </inkml:context>
    <inkml:brush xml:id="br0">
      <inkml:brushProperty name="width" value="0.0553382858633995" units="cm"/>
      <inkml:brushProperty name="height" value="0.0553382858633995" units="cm"/>
      <inkml:brushProperty name="color" value="#F2395B"/>
      <inkml:brushProperty name="ignorePressure" value="0"/>
    </inkml:brush>
  </inkml:definitions>
  <inkml:trace contextRef="#ctx0" brushRef="#br0">65900.000000 29500.000000 397,'51.000000'-46.000000'0,"4.000000"10.000000"0 ,3.000000 10.000000 0,3.000000 9.000000 0,7.000000 7.000000 8,14.000000 7.000000 15,11.000000 6.000000 15,14.000000 7.000000 15,-3.000000 7.000000 5,-15.000000 9.000000-4,-15.000000 10.000000-6,-16.000000 10.000000-4,-13.000000 5.000000-6,-9.000000 4.000000-6,-10.000000 3.000000-6,-8.000000 3.000000-5,-9.000000 7.000000-6,-6.000000 14.000000-5,-6.000000 11.000000-4,-6.000000 14.000000-5,-10.000000 5.000000-3,-12.000000 1.000000-1,-13.000000-1.000000 0,-12.000000 1.000000-1,-12.000000-1.000000-1,-8.000000 1.000000-1,-10.000000-1.000000-1,-9.000000 1.000000-1,-4.000000-6.000000 0,4.000000-8.000000 1,3.000000-10.000000 1,3.000000-9.000000 1,6.000000-9.000000 1,9.000000-5.000000 2,10.000000-7.000000 3,10.000000-5.000000 2,18.000000-9.000000 5,28.000000-9.000000 6,28.000000-10.000000 8,29.000000-8.000000 6,22.000000-12.000000 1,20.000000-12.000000-3,18.000000-13.000000-5,20.000000-12.000000-4,16.000000-10.000000-5,16.000000-6.000000-3,15.000000-6.000000-3,17.000000-6.000000-4,8.000000-1.000000-6,4.000000 7.000000-5,3.000000 6.000000-6,3.000000 7.000000-5,-4.000000 4.000000-9,-8.000000 3.000000-8,-10.000000 3.000000-9,-9.000000 4.000000-8,-21.000000 4.000000-7,-31.000000 6.000000-4,-31.000000 7.000000-3,-31.000000 6.000000-3</inkml:trace>
</inkml:ink>
</file>

<file path=ppt/ink/ink2604.xml><?xml version="1.0" encoding="utf-8"?>
<inkml:ink xmlns:inkml="http://www.w3.org/2003/InkML">
  <annotation type="ScanImages2ExtractSignatures">1</annotation>
  <annotation type="ScanImagesWidth">996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7:24"/>
    </inkml:context>
    <inkml:brush xml:id="br0">
      <inkml:brushProperty name="width" value="0.052655003964901" units="cm"/>
      <inkml:brushProperty name="height" value="0.052655003964901" units="cm"/>
      <inkml:brushProperty name="color" value="#F2395B"/>
      <inkml:brushProperty name="ignorePressure" value="0"/>
    </inkml:brush>
  </inkml:definitions>
  <inkml:trace contextRef="#ctx0" brushRef="#br0">32300.000000 28150.000000 417,'-68.000000'-90.000000'5,"17.000000"23.000000"8 ,15.000000 22.000000 10,16.000000 22.000000 9,13.000000 12.000000 5,14.000000 3.000000 2,11.000000 3.000000 2,14.000000 4.000000 1,5.000000 2.000000-1,1.000000 4.000000-8,-1.000000 3.000000-6,1.000000 3.000000-7,2.000000-1.000000-3,7.000000-2.000000-3,6.000000-3.000000-1,7.000000-3.000000-1,0.000000-1.000000-2,-2.000000 4.000000-1,-3.000000 3.000000 0,-3.000000 3.000000-1,-1.000000 1.000000-1,4.000000 1.000000-2,3.000000-1.000000-2,3.000000 1.000000-2,4.000000-3.000000 0,7.000000-2.000000 0,6.000000-3.000000 0,7.000000-3.000000 0,4.000000-4.000000 1,3.000000-3.000000-1,3.000000-3.000000-1,4.000000-2.000000 0,-3.000000-3.000000-1,-5.000000 1.000000 1,-7.000000-1.000000 1,-5.000000 1.000000 0,-4.000000 1.000000 1,0.000000 3.000000 0,0.000000 3.000000 0,0.000000 4.000000 0,-4.000000 1.000000 1,-5.000000 0.000000-1,-7.000000 0.000000 1,-5.000000 0.000000-1,-3.000000 0.000000 2,4.000000 0.000000 0,3.000000 0.000000 2,3.000000 0.000000 1,-2.000000 1.000000 0,-6.000000 4.000000-1,-6.000000 3.000000-1,-6.000000 3.000000-2,-2.000000-1.000000 0,3.000000-2.000000 0,3.000000-3.000000-1,4.000000-3.000000 0,5.000000-2.000000 0,10.000000 0.000000-2,10.000000 0.000000 0,9.000000 0.000000-1,6.000000-2.000000-1,3.000000-3.000000 1,3.000000-3.000000-1,4.000000-2.000000 0,1.000000-1.000000 1,0.000000 3.000000-1,0.000000 3.000000 1,0.000000 4.000000-1,-2.000000 1.000000 1,-3.000000 0.000000-1,-3.000000 0.000000 1,-2.000000 0.000000 1,-5.000000 1.000000-1,-2.000000 4.000000 0,-3.000000 3.000000 1,-3.000000 3.000000 0,-1.000000-1.000000-1,4.000000-2.000000 1,3.000000-3.000000 0,3.000000-3.000000 0,-1.000000-2.000000 1,-2.000000 0.000000-1,-3.000000 0.000000 1,-3.000000 0.000000 0,-1.000000 0.000000 1,4.000000 0.000000-1,3.000000 0.000000 2,3.000000 0.000000-1,-1.000000-2.000000 1,-2.000000-3.000000 0,-3.000000-3.000000 0,-3.000000-2.000000 2,1.000000-1.000000-1,6.000000 3.000000 0,7.000000 3.000000-1,6.000000 4.000000-1,4.000000-1.000000 1,4.000000-3.000000-1,3.000000-3.000000 0,3.000000-2.000000 0,3.000000-5.000000-1,3.000000-2.000000 1,3.000000-3.000000 0,4.000000-3.000000 0,1.000000-4.000000 0,0.000000-3.000000-2,0.000000-3.000000 0,0.000000-2.000000-1,0.000000 0.000000 0,0.000000 7.000000 1,0.000000 6.000000 0,0.000000 7.000000 1,-5.000000 4.000000 0,-9.000000 3.000000 0,-10.000000 3.000000 0,-8.000000 4.000000 1,-9.000000 1.000000-1,-6.000000 0.000000 0,-6.000000 0.000000-1,-6.000000 0.000000 0,-4.000000 0.000000 0,1.000000 0.000000-1,-1.000000 0.000000 0,1.000000 0.000000 0,-3.000000 1.000000-2,-2.000000 4.000000 0,-3.000000 3.000000-1,-3.000000 3.000000-1,-2.000000-1.000000-9,0.000000-2.000000-18,0.000000-3.000000-19,0.000000-3.000000-18</inkml:trace>
</inkml:ink>
</file>

<file path=ppt/ink/ink2605.xml><?xml version="1.0" encoding="utf-8"?>
<inkml:ink xmlns:inkml="http://www.w3.org/2003/InkML">
  <annotation type="ScanImages2ExtractSignatures">1</annotation>
  <annotation type="ScanImagesWidth">2027578055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7:45"/>
    </inkml:context>
    <inkml:brush xml:id="br0">
      <inkml:brushProperty name="width" value="0.0407579652965069" units="cm"/>
      <inkml:brushProperty name="height" value="0.0407579652965069" units="cm"/>
      <inkml:brushProperty name="color" value="#F2395B"/>
      <inkml:brushProperty name="ignorePressure" value="0"/>
    </inkml:brush>
  </inkml:definitions>
  <inkml:trace contextRef="#ctx0" brushRef="#br0">35550.000000 28750.000000 539,'0.000000'70.000000'98,"0.000000"-9.000000"-17 ,0.000000-10.000000-17,0.000000-8.000000-17,0.000000-3.000000-11,0.000000 7.000000-4,0.000000 6.000000-4,0.000000 7.000000-4,-2.000000 4.000000-5,-3.000000 3.000000-5,-3.000000 3.000000-4,-2.000000 4.000000-4,-5.000000 4.000000-5,-2.000000 6.000000-1,-3.000000 7.000000-3,-3.000000 6.000000-2,-1.000000 4.000000 0,4.000000 4.000000 0,3.000000 3.000000 0,3.000000 3.000000 2,3.000000-5.000000-6,3.000000-12.000000-12,3.000000-13.000000-12,4.000000-12.000000-11,1.000000-12.000000-5,0.000000-8.000000 4,0.000000-10.000000 3,0.000000-9.000000 3,3.000000-13.000000 2,6.000000-16.000000-2,7.000000-15.000000-1,6.000000-15.000000-1</inkml:trace>
</inkml:ink>
</file>

<file path=ppt/ink/ink2606.xml><?xml version="1.0" encoding="utf-8"?>
<inkml:ink xmlns:inkml="http://www.w3.org/2003/InkML">
  <annotation type="ScanImages2ExtractSignatures">1</annotation>
  <annotation type="ScanImagesWidth">-1981765848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7:45"/>
    </inkml:context>
    <inkml:brush xml:id="br0">
      <inkml:brushProperty name="width" value="0.0352617278695107" units="cm"/>
      <inkml:brushProperty name="height" value="0.0352617278695107" units="cm"/>
      <inkml:brushProperty name="color" value="#F2395B"/>
      <inkml:brushProperty name="ignorePressure" value="0"/>
    </inkml:brush>
  </inkml:definitions>
  <inkml:trace contextRef="#ctx0" brushRef="#br0">35500.000000 29700.000000 623,'70.000000'-22.000000'137,"-9.000000"6.000000"-35 ,-10.000000 7.000000-33,-8.000000 6.000000-34,-6.000000 1.000000-19,1.000000-3.000000-5,-1.000000-3.000000-5,1.000000-2.000000-5,-1.000000-1.000000-6,1.000000 3.000000-6,-1.000000 3.000000-5,1.000000 4.000000-7,-3.000000 2.000000-2,-2.000000 4.000000 1,-3.000000 3.000000 2,-3.000000 3.000000 0,-2.000000 1.000000-4,0.000000 1.000000-13,0.000000-1.000000-11,0.000000 1.000000-12</inkml:trace>
</inkml:ink>
</file>

<file path=ppt/ink/ink26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7:46"/>
    </inkml:context>
    <inkml:brush xml:id="br0">
      <inkml:brushProperty name="width" value="0.0450127758085728" units="cm"/>
      <inkml:brushProperty name="height" value="0.0450127758085728" units="cm"/>
      <inkml:brushProperty name="color" value="#F2395B"/>
      <inkml:brushProperty name="ignorePressure" value="0"/>
    </inkml:brush>
  </inkml:definitions>
  <inkml:trace contextRef="#ctx0" brushRef="#br0">36500.000000 28950.000000 488,'-22.000000'-16.000000'13,"6.000000"19.000000"24 ,7.000000 19.000000 25,6.000000 19.000000 24,1.000000 12.000000 4,-3.000000 6.000000-17,-3.000000 7.000000-19,-2.000000 6.000000-17,-5.000000 6.000000-13,-2.000000 6.000000-6,-3.000000 7.000000-6,-3.000000 6.000000-7,-2.000000 6.000000-7,0.000000 6.000000-10,0.000000 7.000000-10,0.000000 6.000000-10,3.000000 4.000000-7,6.000000 4.000000-7,7.000000 3.000000-6,6.000000 3.000000-6,3.000000-10.000000-2,0.000000-21.000000 3,0.000000-22.000000 4,0.000000-22.000000 3</inkml:trace>
</inkml:ink>
</file>

<file path=ppt/ink/ink2608.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7:47"/>
    </inkml:context>
    <inkml:brush xml:id="br0">
      <inkml:brushProperty name="width" value="0.0481479577720165" units="cm"/>
      <inkml:brushProperty name="height" value="0.0481479577720165" units="cm"/>
      <inkml:brushProperty name="color" value="#F2395B"/>
      <inkml:brushProperty name="ignorePressure" value="0"/>
    </inkml:brush>
  </inkml:definitions>
  <inkml:trace contextRef="#ctx0" brushRef="#br0">37800.000000 29200.000000 456,'-29.000000'-24.000000'24,"-5.000000"4.000000"6 ,-7.000000 3.000000 8,-5.000000 3.000000 8,-3.000000 6.000000-1,4.000000 9.000000-7,3.000000 10.000000-6,3.000000 10.000000-8,1.000000 5.000000-4,1.000000 4.000000-1,-1.000000 3.000000 0,1.000000 3.000000-1,-1.000000 4.000000-1,1.000000 7.000000-1,-1.000000 6.000000-1,1.000000 7.000000-1,1.000000 0.000000 0,3.000000-2.000000-1,3.000000-3.000000-1,4.000000-3.000000 0,4.000000-2.000000-2,6.000000 0.000000-2,7.000000 0.000000-2,6.000000 0.000000-3,6.000000-2.000000-3,6.000000-3.000000-5,7.000000-3.000000-4,6.000000-2.000000-5,6.000000-8.000000-2,6.000000-8.000000-2,7.000000-10.000000 0,6.000000-9.000000-2,6.000000-5.000000 0,6.000000 0.000000 0,7.000000 0.000000 0,6.000000 0.000000 1,1.000000-5.000000-1,-3.000000-9.000000 2,-3.000000-10.000000 0,-2.000000-8.000000 0,-5.000000-9.000000 0,-2.000000-6.000000-3,-3.000000-6.000000-2,-3.000000-6.000000-3,-2.000000-6.000000 0,0.000000-2.000000 0,0.000000-3.000000 2,0.000000-3.000000 0,-2.000000-2.000000 2,-3.000000 0.000000 2,-3.000000 0.000000 3,-2.000000 0.000000 2,-6.000000 3.000000 3,-6.000000 6.000000 2,-6.000000 7.000000 3,-6.000000 6.000000 2,-4.000000 6.000000 5,1.000000 6.000000 6,-1.000000 7.000000 6,1.000000 6.000000 6,-3.000000 12.000000 12,-2.000000 19.000000 18,-3.000000 19.000000 17,-3.000000 19.000000 17,-2.000000 10.000000 2,0.000000 4.000000-16,0.000000 3.000000-15,0.000000 3.000000-16,-2.000000 7.000000-10,-3.000000 14.000000-3,-3.000000 11.000000-5,-2.000000 14.000000-3,-3.000000 0.000000-7,1.000000-8.000000-8,-1.000000-10.000000-7,1.000000-9.000000-10,-1.000000-10.000000-6,1.000000-9.000000-5,-1.000000-10.000000-6,1.000000-8.000000-5,1.000000-17.000000-6,3.000000-21.000000-7,3.000000-22.000000-7,4.000000-22.000000-7,2.000000-13.000000 3,4.000000-3.000000 10,3.000000-3.000000 11,3.000000-2.000000 12,1.000000 0.000000 8,1.000000 7.000000 6,-1.000000 6.000000 6,1.000000 7.000000 7,-1.000000 5.000000 2,1.000000 7.000000-1,-1.000000 6.000000-1,1.000000 7.000000-1,1.000000 4.000000 6,3.000000 3.000000 11,3.000000 3.000000 13,4.000000 4.000000 12,2.000000 1.000000 4,4.000000 0.000000-2,3.000000 0.000000-3,3.000000 0.000000-3,4.000000 0.000000-6,7.000000 0.000000-10,6.000000 0.000000-9,7.000000 0.000000-11,-1.000000-2.000000-12,-6.000000-3.000000-14,-6.000000-3.000000-15,-6.000000-2.000000-14,-7.000000-3.000000-2,-6.000000 1.000000 11,-6.000000-1.000000 13,-6.000000 1.000000 10</inkml:trace>
</inkml:ink>
</file>

<file path=ppt/ink/ink260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7:47"/>
    </inkml:context>
    <inkml:brush xml:id="br0">
      <inkml:brushProperty name="width" value="0.0547611527144909" units="cm"/>
      <inkml:brushProperty name="height" value="0.0547611527144909" units="cm"/>
      <inkml:brushProperty name="color" value="#F2395B"/>
      <inkml:brushProperty name="ignorePressure" value="0"/>
    </inkml:brush>
  </inkml:definitions>
  <inkml:trace contextRef="#ctx0" brushRef="#br0">39300.000000 28900.000000 401,'0.000000'-91.000000'2,"0.000000"19.000000"5 ,0.000000 19.000000 3,0.000000 19.000000 4,0.000000 15.000000 10,0.000000 13.000000 15,0.000000 12.000000 14,0.000000 13.000000 15,-2.000000 12.000000 3,-3.000000 13.000000-11,-3.000000 12.000000-9,-2.000000 13.000000-9,-5.000000 7.000000-8,-2.000000 4.000000-5,-3.000000 3.000000-5,-3.000000 3.000000-5,-2.000000 4.000000-4,0.000000 7.000000-2,0.000000 6.000000-2,0.000000 7.000000-3,1.000000 8.000000-3,4.000000 14.000000-7,3.000000 11.000000-4,3.000000 14.000000-6,1.000000 2.000000-6,1.000000-6.000000-9,-1.000000-6.000000-9,1.000000-6.000000-8,1.000000-12.000000-5,3.000000-15.000000-2,3.000000-15.000000-2,4.000000-16.000000-2,1.000000-15.000000 1,0.000000-11.000000 2,0.000000-14.000000 2,0.000000-11.000000 3</inkml:trace>
</inkml:ink>
</file>

<file path=ppt/ink/ink2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4:26"/>
    </inkml:context>
    <inkml:brush xml:id="br0">
      <inkml:brushProperty name="width" value="0.0436068475246429" units="cm"/>
      <inkml:brushProperty name="height" value="0.0436068475246429" units="cm"/>
      <inkml:brushProperty name="color" value="#00BFF3"/>
      <inkml:brushProperty name="ignorePressure" value="0"/>
    </inkml:brush>
  </inkml:definitions>
  <inkml:trace contextRef="#ctx0" brushRef="#br0">93650.000000 56450.000000 504,'-47.000000'-46.000000'9,"6.000000"10.000000"17 ,7.000000 10.000000 18,6.000000 9.000000 17,3.000000 10.000000 6,0.000000 14.000000-8,0.000000 11.000000-8,0.000000 14.000000-6,-5.000000 13.000000-8,-9.000000 16.000000-5,-10.000000 15.000000-6,-8.000000 17.000000-5,-12.000000 13.000000-8,-12.000000 13.000000-9,-13.000000 12.000000-9,-12.000000 13.000000-9,-7.000000 7.000000-7,1.000000 4.000000-4,-1.000000 3.000000-5,1.000000 3.000000-4,4.000000-8.000000-1,9.000000-19.000000 1,10.000000-18.000000 3,10.000000-19.000000 1,11.000000-18.000000-3,17.000000-15.000000-7,15.000000-15.000000-9,16.000000-16.000000-7</inkml:trace>
</inkml:ink>
</file>

<file path=ppt/ink/ink261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7:48"/>
    </inkml:context>
    <inkml:brush xml:id="br0">
      <inkml:brushProperty name="width" value="0.0515854358673096" units="cm"/>
      <inkml:brushProperty name="height" value="0.0515854358673096" units="cm"/>
      <inkml:brushProperty name="color" value="#F2395B"/>
      <inkml:brushProperty name="ignorePressure" value="0"/>
    </inkml:brush>
  </inkml:definitions>
  <inkml:trace contextRef="#ctx0" brushRef="#br0">40250.000000 29050.000000 426,'-46.000000'71.000000'138,"10.000000"-5.000000"-32 ,10.000000-7.000000-31,9.000000-5.000000-31,4.000000-3.000000-17,1.000000 4.000000-3,-1.000000 3.000000-2,1.000000 3.000000-3,1.000000 1.000000-1,3.000000 1.000000-3,3.000000-1.000000-1,4.000000 1.000000-3,1.000000-3.000000 0,0.000000-2.000000 0,0.000000-3.000000-1,0.000000-3.000000 1,4.000000-6.000000-2,10.000000-5.000000-3,10.000000-7.000000-4,9.000000-5.000000-3,12.000000-14.000000-6,16.000000-18.000000-10,15.000000-19.000000-8,17.000000-18.000000-10,2.000000-17.000000-2,-9.000000-11.000000 3,-10.000000-14.000000 5,-8.000000-11.000000 3,-11.000000-6.000000 4,-8.000000 4.000000 4,-10.000000 3.000000 3,-9.000000 3.000000 4,-9.000000 6.000000 3,-5.000000 9.000000 3,-7.000000 10.000000 2,-5.000000 10.000000 3,-6.000000 4.000000 2,-3.000000 0.000000 1,-3.000000 0.000000 1,-2.000000 0.000000 2,-8.000000 4.000000-1,-8.000000 10.000000-3,-10.000000 10.000000-2,-9.000000 9.000000-3,-7.000000 10.000000-2,-3.000000 14.000000-3,-3.000000 11.000000-3,-2.000000 14.000000-3,-3.000000 10.000000-3,1.000000 9.000000-6,-1.000000 10.000000-5,1.000000 10.000000-5,4.000000-3.000000-3,9.000000-11.000000-1,10.000000-14.000000 0,10.000000-11.000000-1</inkml:trace>
</inkml:ink>
</file>

<file path=ppt/ink/ink2611.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7:49"/>
    </inkml:context>
    <inkml:brush xml:id="br0">
      <inkml:brushProperty name="width" value="0.0469610504806042" units="cm"/>
      <inkml:brushProperty name="height" value="0.0469610504806042" units="cm"/>
      <inkml:brushProperty name="color" value="#F2395B"/>
      <inkml:brushProperty name="ignorePressure" value="0"/>
    </inkml:brush>
  </inkml:definitions>
  <inkml:trace contextRef="#ctx0" brushRef="#br0">35950.000000 32750.000000 468,'0.000000'-41.000000'44,"0.000000"19.000000"2 ,0.000000 19.000000 4,0.000000 19.000000 1,0.000000 16.000000 1,0.000000 17.000000-5,0.000000 15.000000-4,0.000000 16.000000-3,-4.000000 9.000000-5,-5.000000 3.000000-4,-7.000000 3.000000-5,-5.000000 4.000000-4,-4.000000 1.000000-5,0.000000 0.000000-3,0.000000 0.000000-5,0.000000 0.000000-5,3.000000-4.000000-3,6.000000-5.000000-6,7.000000-7.000000-5,6.000000-5.000000-4,3.000000-9.000000-9,0.000000-9.000000-10,0.000000-10.000000-11,0.000000-8.000000-11,3.000000-17.000000-7,6.000000-21.000000 0,7.000000-22.000000-1,6.000000-22.000000-1,1.000000-15.000000 6,-3.000000-5.000000 11,-3.000000-7.000000 13,-2.000000-5.000000 11,-5.000000-3.000000 9,-2.000000 4.000000 2,-3.000000 3.000000 4,-3.000000 3.000000 3,-2.000000 6.000000 4,0.000000 9.000000 2,0.000000 10.000000 4,0.000000 10.000000 3,1.000000 5.000000 6,4.000000 4.000000 7,3.000000 3.000000 7,3.000000 3.000000 8,4.000000 3.000000 3,7.000000 3.000000 0,6.000000 3.000000 0,7.000000 4.000000 0,4.000000 2.000000-4,3.000000 4.000000-9,3.000000 3.000000-8,4.000000 3.000000-9,1.000000 1.000000-8,0.000000 1.000000-8,0.000000-1.000000-7,0.000000 1.000000-9,-4.000000-3.000000-2,-5.000000-2.000000 2,-7.000000-3.000000 2,-5.000000-3.000000 2,-4.000000-2.000000 1,0.000000 0.000000-2,0.000000 0.000000 0,0.000000 0.000000-1</inkml:trace>
</inkml:ink>
</file>

<file path=ppt/ink/ink2612.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7:50"/>
    </inkml:context>
    <inkml:brush xml:id="br0">
      <inkml:brushProperty name="width" value="0.0496633909642696" units="cm"/>
      <inkml:brushProperty name="height" value="0.0496633909642696" units="cm"/>
      <inkml:brushProperty name="color" value="#F2395B"/>
      <inkml:brushProperty name="ignorePressure" value="0"/>
    </inkml:brush>
  </inkml:definitions>
  <inkml:trace contextRef="#ctx0" brushRef="#br0">36850.000000 32600.000000 442,'0.000000'-47.000000'0,"0.000000"6.000000"0 ,0.000000 7.000000 0,0.000000 6.000000 0,1.000000 4.000000 8,4.000000 4.000000 15,3.000000 3.000000 15,3.000000 3.000000 16,-1.000000 9.000000 4,-2.000000 16.000000-5,-3.000000 15.000000-5,-3.000000 17.000000-6,-4.000000 11.000000-5,-3.000000 10.000000-4,-3.000000 10.000000-6,-2.000000 9.000000-3,-5.000000 9.000000-4,-2.000000 9.000000-1,-3.000000 10.000000-1,-3.000000 10.000000-1,-1.000000 4.000000-2,4.000000 0.000000-4,3.000000 0.000000-3,3.000000 0.000000-4,1.000000-5.000000-4,1.000000-9.000000-9,-1.000000-10.000000-7,1.000000-8.000000-8,1.000000-11.000000-9,3.000000-8.000000-8,3.000000-10.000000-9,4.000000-9.000000-10</inkml:trace>
</inkml:ink>
</file>

<file path=ppt/ink/ink261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7:50"/>
    </inkml:context>
    <inkml:brush xml:id="br0">
      <inkml:brushProperty name="width" value="0.045159637928009" units="cm"/>
      <inkml:brushProperty name="height" value="0.045159637928009" units="cm"/>
      <inkml:brushProperty name="color" value="#F2395B"/>
      <inkml:brushProperty name="ignorePressure" value="0"/>
    </inkml:brush>
  </inkml:definitions>
  <inkml:trace contextRef="#ctx0" brushRef="#br0">37900.000000 32550.000000 487,'-4.000000'51.000000'158,"-5.000000"4.000000"-35 ,-7.000000 3.000000-36,-5.000000 3.000000-37,-8.000000 7.000000-20,-5.000000 14.000000-6,-7.000000 11.000000-5,-5.000000 14.000000-7,-6.000000 3.000000-5,-3.000000-2.000000-5,-3.000000-3.000000-4,-2.000000-3.000000-6,-1.000000-7.000000-4,3.000000-9.000000-4,3.000000-10.000000-3,4.000000-8.000000-4,10.000000-18.000000-8,19.000000-25.000000-15,19.000000-25.000000-14,19.000000-25.000000-15,7.000000-13.000000-1,-3.000000 1.000000 12,-3.000000-1.000000 11,-2.000000 1.000000 13</inkml:trace>
</inkml:ink>
</file>

<file path=ppt/ink/ink2614.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7:50"/>
    </inkml:context>
    <inkml:brush xml:id="br0">
      <inkml:brushProperty name="width" value="0.0542770102620125" units="cm"/>
      <inkml:brushProperty name="height" value="0.0542770102620125" units="cm"/>
      <inkml:brushProperty name="color" value="#F2395B"/>
      <inkml:brushProperty name="ignorePressure" value="0"/>
    </inkml:brush>
  </inkml:definitions>
  <inkml:trace contextRef="#ctx0" brushRef="#br0">37700.000000 32950.000000 405,'25.000000'-58.000000'29,"0.000000"34.000000"14 ,0.000000 35.000000 13,0.000000 35.000000 13,0.000000 18.000000 1,0.000000 3.000000-10,0.000000 3.000000-11,0.000000 4.000000-11,-4.000000 2.000000-7,-5.000000 4.000000-4,-7.000000 3.000000-4,-5.000000 3.000000-5,-3.000000 1.000000-2,4.000000 1.000000-1,3.000000-1.000000-1,3.000000 1.000000-2,1.000000-6.000000-2,1.000000-8.000000-2,-1.000000-10.000000-4,1.000000-9.000000-2,2.000000-9.000000-2,7.000000-5.000000-4,6.000000-7.000000-3,7.000000-5.000000-3,2.000000-15.000000-2,1.000000-22.000000 2,-1.000000-22.000000 1,1.000000-21.000000 0,1.000000-20.000000 1,3.000000-15.000000 0,3.000000-15.000000-1,4.000000-16.000000 0,1.000000-8.000000 0,0.000000 0.000000-3,0.000000 0.000000-1,0.000000 0.000000-3,0.000000 6.000000 1,0.000000 13.000000 0,0.000000 12.000000 2,0.000000 13.000000 2</inkml:trace>
</inkml:ink>
</file>

<file path=ppt/ink/ink2615.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8:00"/>
    </inkml:context>
    <inkml:brush xml:id="br0">
      <inkml:brushProperty name="width" value="0.0451329797506332" units="cm"/>
      <inkml:brushProperty name="height" value="0.0451329797506332" units="cm"/>
      <inkml:brushProperty name="color" value="#F2395B"/>
      <inkml:brushProperty name="ignorePressure" value="0"/>
    </inkml:brush>
  </inkml:definitions>
  <inkml:trace contextRef="#ctx0" brushRef="#br0">40300.000000 32850.000000 487,'-4.000000'-46.000000'30,"-5.000000"10.000000"-3 ,-7.000000 10.000000-2,-5.000000 9.000000-2,-6.000000 9.000000-2,-3.000000 9.000000-2,-3.000000 10.000000-1,-2.000000 10.000000-1,-1.000000 7.000000-1,3.000000 6.000000-3,3.000000 7.000000-1,4.000000 6.000000-1,-1.000000 4.000000-2,-3.000000 4.000000 0,-3.000000 3.000000 0,-2.000000 3.000000-1,0.000000 1.000000 0,7.000000 1.000000-1,6.000000-1.000000-1,7.000000 1.000000 0,4.000000-3.000000-1,3.000000-2.000000 1,3.000000-3.000000 0,4.000000-3.000000 1,1.000000-2.000000-1,0.000000 0.000000-1,0.000000 0.000000-1,0.000000 0.000000-2,4.000000-4.000000-1,10.000000-5.000000-2,10.000000-7.000000 0,9.000000-5.000000-1,6.000000-9.000000 0,3.000000-9.000000 0,3.000000-10.000000 1,4.000000-8.000000 1,1.000000-12.000000-2,0.000000-12.000000-3,0.000000-13.000000-4,0.000000-12.000000-4,0.000000-5.000000-2,0.000000 3.000000-1,0.000000 3.000000-1,0.000000 4.000000-1,-4.000000-1.000000 0,-5.000000-3.000000 1,-7.000000-3.000000 0,-5.000000-2.000000 1,-4.000000-6.000000 0,0.000000-6.000000 0,0.000000-6.000000 0,0.000000-6.000000-1,0.000000-2.000000 1,0.000000 3.000000 2,0.000000 3.000000 3,0.000000 4.000000 2,-2.000000 5.000000 1,-3.000000 10.000000 0,-3.000000 10.000000 0,-2.000000 9.000000 1,-5.000000 6.000000 0,-2.000000 3.000000 1,-3.000000 3.000000-1,-3.000000 4.000000 0,-1.000000 5.000000 11,4.000000 10.000000 18,3.000000 10.000000 19,3.000000 9.000000 19,-1.000000 13.000000 6,-2.000000 20.000000-10,-3.000000 18.000000-9,-3.000000 20.000000-8,-4.000000 8.000000-7,-3.000000 1.000000-4,-3.000000-1.000000-3,-2.000000 1.000000-3,-3.000000-1.000000-3,1.000000 1.000000-2,-1.000000-1.000000-2,1.000000 1.000000-2,1.000000-3.000000-4,3.000000-2.000000-3,3.000000-3.000000-5,4.000000-3.000000-5,-1.000000-6.000000-3,-3.000000-5.000000-4,-3.000000-7.000000-3,-2.000000-5.000000-4,-1.000000-20.000000-12,3.000000-31.000000-22,3.000000-31.000000-21,4.000000-31.000000-23,2.000000-9.000000 2,4.000000 17.000000 24,3.000000 15.000000 24,3.000000 16.000000 23,1.000000 7.000000 20,1.000000 1.000000 15,-1.000000-1.000000 16,1.000000 1.000000 15,2.000000-1.000000 4,7.000000 1.000000-8,6.000000-1.000000-7,7.000000 1.000000-9,2.000000-1.000000-6,1.000000 1.000000-5,-1.000000-1.000000-5,1.000000 1.000000-5,1.000000-1.000000-7,3.000000 1.000000-8,3.000000-1.000000-9,4.000000 1.000000-7,-3.000000-1.000000-5,-5.000000 1.000000 1,-7.000000-1.000000 1,-5.000000 1.000000 0,-6.000000-4.000000 2,-3.000000-6.000000 4,-3.000000-6.000000 3,-2.000000-6.000000 3,-5.000000-2.000000 4,-2.000000 3.000000 4,-3.000000 3.000000 3,-3.000000 4.000000 3</inkml:trace>
</inkml:ink>
</file>

<file path=ppt/ink/ink261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8:01"/>
    </inkml:context>
    <inkml:brush xml:id="br0">
      <inkml:brushProperty name="width" value="0.0499427318572998" units="cm"/>
      <inkml:brushProperty name="height" value="0.0499427318572998" units="cm"/>
      <inkml:brushProperty name="color" value="#F2395B"/>
      <inkml:brushProperty name="ignorePressure" value="0"/>
    </inkml:brush>
  </inkml:definitions>
  <inkml:trace contextRef="#ctx0" brushRef="#br0">41600.000000 32200.000000 440,'21.000000'-115.000000'2,"-5.000000"23.000000"3 ,-7.000000 22.000000 3,-5.000000 22.000000 3,-3.000000 21.000000 11,4.000000 22.000000 17,3.000000 22.000000 18,3.000000 23.000000 17,-2.000000 14.000000 1,-6.000000 10.000000-12,-6.000000 10.000000-13,-6.000000 9.000000-14,-4.000000 6.000000-7,1.000000 3.000000-5,-1.000000 3.000000-3,1.000000 4.000000-4,-1.000000 7.000000-4,1.000000 13.000000-4,-1.000000 12.000000-5,1.000000 13.000000-3,-4.000000 15.000000-6,-6.000000 19.000000-6,-6.000000 19.000000-6,-6.000000 19.000000-6,-2.000000-1.000000-4,3.000000-18.000000 0,3.000000-19.000000-1,4.000000-18.000000 0,2.000000-15.000000-1,4.000000-9.000000-4,3.000000-10.000000-1,3.000000-8.000000-3,3.000000-8.000000 1,3.000000-2.000000 5,3.000000-3.000000 4,4.000000-3.000000 5,-1.000000-12.000000 2,-3.000000-18.000000 2,-3.000000-19.000000 2,-2.000000-18.000000 0</inkml:trace>
</inkml:ink>
</file>

<file path=ppt/ink/ink261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8:01"/>
    </inkml:context>
    <inkml:brush xml:id="br0">
      <inkml:brushProperty name="width" value="0.0369906462728977" units="cm"/>
      <inkml:brushProperty name="height" value="0.0369906462728977" units="cm"/>
      <inkml:brushProperty name="color" value="#F2395B"/>
      <inkml:brushProperty name="ignorePressure" value="0"/>
    </inkml:brush>
  </inkml:definitions>
  <inkml:trace contextRef="#ctx0" brushRef="#br0">41750.000000 33250.000000 594,'25.000000'-68.000000'4,"0.000000"17.000000"6 ,0.000000 15.000000 6,0.000000 16.000000 8,0.000000 9.000000 3,0.000000 3.000000 4,0.000000 3.000000 2,0.000000 4.000000 3,-2.000000 8.000000-5,-3.000000 17.000000-12,-3.000000 15.000000-11,-2.000000 16.000000-11,-8.000000 9.000000-7,-8.000000 3.000000 1,-10.000000 3.000000-1,-9.000000 4.000000 1,-5.000000-4.000000-1,0.000000-9.000000-2,0.000000-10.000000 0,0.000000-8.000000-1,6.000000-9.000000 3,13.000000-6.000000 6,12.000000-6.000000 7,13.000000-6.000000 7,7.000000-4.000000 4,4.000000 1.000000 2,3.000000-1.000000 2,3.000000 1.000000 2,-1.000000-1.000000 0,-2.000000 1.000000 1,-3.000000-1.000000 1,-3.000000 1.000000-1,-4.000000 4.000000 0,-3.000000 9.000000-4,-3.000000 10.000000-2,-2.000000 10.000000-3,-6.000000 5.000000-2,-6.000000 4.000000-1,-6.000000 3.000000-1,-6.000000 3.000000-1,-9.000000 1.000000-3,-8.000000 1.000000-3,-10.000000-1.000000-6,-9.000000 1.000000-3,-2.000000-4.000000-5,6.000000-6.000000-7,7.000000-6.000000-5,6.000000-6.000000-7,1.000000-9.000000-4,-3.000000-8.000000-3,-3.000000-10.000000-4,-2.000000-9.000000-3</inkml:trace>
</inkml:ink>
</file>

<file path=ppt/ink/ink261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8:02"/>
    </inkml:context>
    <inkml:brush xml:id="br0">
      <inkml:brushProperty name="width" value="0.0427117124199867" units="cm"/>
      <inkml:brushProperty name="height" value="0.0427117124199867" units="cm"/>
      <inkml:brushProperty name="color" value="#F2395B"/>
      <inkml:brushProperty name="ignorePressure" value="0"/>
    </inkml:brush>
  </inkml:definitions>
  <inkml:trace contextRef="#ctx0" brushRef="#br0">42700.000000 31950.000000 515,'48.000000'-22.000000'64,"-3.000000"6.000000"-9 ,-3.000000 7.000000-9,-2.000000 6.000000-8,-1.000000 7.000000-6,3.000000 10.000000-3,3.000000 10.000000-3,4.000000 9.000000-2,-1.000000 9.000000-2,-3.000000 9.000000-1,-3.000000 10.000000-2,-2.000000 10.000000-1,-3.000000 5.000000-1,1.000000 4.000000-3,-1.000000 3.000000-1,1.000000 3.000000-2,-6.000000 6.000000-2,-8.000000 9.000000-1,-10.000000 10.000000 0,-9.000000 10.000000-1,-10.000000 4.000000-4,-9.000000 0.000000-3,-10.000000 0.000000-5,-8.000000 0.000000-5,-8.000000-4.000000-3,-2.000000-5.000000-2,-3.000000-7.000000-3,-3.000000-5.000000-1,-6.000000-8.000000-6,-5.000000-5.000000-7,-7.000000-7.000000-7,-5.000000-5.000000-8,2.000000-12.000000-1,13.000000-16.000000 4,12.000000-15.000000 5,13.000000-15.000000 5,6.000000-9.000000 3,0.000000 1.000000-1,0.000000-1.000000 0,0.000000 1.000000 1</inkml:trace>
</inkml:ink>
</file>

<file path=ppt/ink/ink261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8:02"/>
    </inkml:context>
    <inkml:brush xml:id="br0">
      <inkml:brushProperty name="width" value="0.0378054827451706" units="cm"/>
      <inkml:brushProperty name="height" value="0.0378054827451706" units="cm"/>
      <inkml:brushProperty name="color" value="#F2395B"/>
      <inkml:brushProperty name="ignorePressure" value="0"/>
    </inkml:brush>
  </inkml:definitions>
  <inkml:trace contextRef="#ctx0" brushRef="#br0">39950.000000 32250.000000 581,'-116.000000'0.000000'21,"19.000000"0.000000"-4 ,19.000000 0.000000-3,19.000000 0.000000-4,12.000000 1.000000 2,6.000000 4.000000 8,7.000000 3.000000 7,6.000000 3.000000 8,3.000000 9.000000 2,0.000000 16.000000-2,0.000000 15.000000-2,0.000000 17.000000-2,1.000000 14.000000-2,4.000000 17.000000-5,3.000000 15.000000-2,3.000000 16.000000-4,3.000000 9.000000-4,3.000000 3.000000-3,3.000000 3.000000-5,4.000000 4.000000-4,4.000000-4.000000-3,6.000000-9.000000-3,7.000000-10.000000-3,6.000000-8.000000-4,6.000000-9.000000-6,6.000000-6.000000-10,7.000000-6.000000-11,6.000000-6.000000-10,-2.000000-12.000000-6,-9.000000-15.000000-2,-10.000000-15.000000-1,-8.000000-16.000000-2</inkml:trace>
</inkml:ink>
</file>

<file path=ppt/ink/ink2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4:27"/>
    </inkml:context>
    <inkml:brush xml:id="br0">
      <inkml:brushProperty name="width" value="0.0485967621207237" units="cm"/>
      <inkml:brushProperty name="height" value="0.0485967621207237" units="cm"/>
      <inkml:brushProperty name="color" value="#00BFF3"/>
      <inkml:brushProperty name="ignorePressure" value="0"/>
    </inkml:brush>
  </inkml:definitions>
  <inkml:trace contextRef="#ctx0" brushRef="#br0">93400.000000 56350.000000 452,'3.000000'-46.000000'4,"6.000000"10.000000"6 ,7.000000 10.000000 8,6.000000 9.000000 6,7.000000 6.000000 8,10.000000 3.000000 7,10.000000 3.000000 7,9.000000 4.000000 8,6.000000 8.000000 1,3.000000 17.000000-6,3.000000 15.000000-4,4.000000 16.000000-6,4.000000 9.000000-5,6.000000 3.000000-5,7.000000 3.000000-5,6.000000 4.000000-6,4.000000 2.000000-4,4.000000 4.000000-5,3.000000 3.000000-4,3.000000 3.000000-6,-1.000000-2.000000-1,-2.000000-6.000000 1,-3.000000-6.000000 2,-3.000000-6.000000 1,-7.000000-7.000000-5,-9.000000-6.000000-14,-10.000000-6.000000-13,-8.000000-6.000000-13</inkml:trace>
</inkml:ink>
</file>

<file path=ppt/ink/ink262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8:02"/>
    </inkml:context>
    <inkml:brush xml:id="br0">
      <inkml:brushProperty name="width" value="0.0451709181070328" units="cm"/>
      <inkml:brushProperty name="height" value="0.0451709181070328" units="cm"/>
      <inkml:brushProperty name="color" value="#F2395B"/>
      <inkml:brushProperty name="ignorePressure" value="0"/>
    </inkml:brush>
  </inkml:definitions>
  <inkml:trace contextRef="#ctx0" brushRef="#br0">44000.000000 33450.000000 487,'53.000000'-22.000000'86,"6.000000"6.000000"-13 ,7.000000 7.000000-11,6.000000 6.000000-14,-2.000000 7.000000-9,-9.000000 10.000000-7,-10.000000 10.000000-8,-8.000000 9.000000-6,-9.000000 6.000000-6,-6.000000 3.000000-2,-6.000000 3.000000-4,-6.000000 4.000000-3,-7.000000 2.000000-1,-6.000000 4.000000 1,-6.000000 3.000000 1,-6.000000 3.000000 1,-10.000000 1.000000-1,-12.000000 1.000000-5,-13.000000-1.000000-4,-12.000000 1.000000-5,-5.000000-1.000000-1,3.000000 1.000000 1,3.000000-1.000000 0,4.000000 1.000000 2,4.000000-6.000000 1,6.000000-8.000000 1,7.000000-10.000000 1,6.000000-9.000000 2,13.000000-9.000000 4,23.000000-5.000000 6,22.000000-7.000000 6,22.000000-5.000000 7,12.000000-6.000000 1,3.000000-3.000000-2,3.000000-3.000000-3,4.000000-2.000000-2,1.000000-1.000000-2,0.000000 3.000000 0,0.000000 3.000000-2,0.000000 4.000000 0,-2.000000 1.000000-7,-3.000000 0.000000-13,-3.000000 0.000000-12,-2.000000 0.000000-12,-6.000000 0.000000-4,-6.000000 0.000000 5,-6.000000 0.000000 4,-6.000000 0.000000 5</inkml:trace>
</inkml:ink>
</file>

<file path=ppt/ink/ink262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8:12"/>
    </inkml:context>
    <inkml:brush xml:id="br0">
      <inkml:brushProperty name="width" value="0.0393611378967762" units="cm"/>
      <inkml:brushProperty name="height" value="0.0393611378967762" units="cm"/>
      <inkml:brushProperty name="color" value="#F2395B"/>
      <inkml:brushProperty name="ignorePressure" value="0"/>
    </inkml:brush>
  </inkml:definitions>
  <inkml:trace contextRef="#ctx0" brushRef="#br0">12900.000000 16100.000000 558,'-25.000000'-24.000000'-7,"0.000000"4.000000"16 ,0.000000 3.000000 14,0.000000 3.000000 16,0.000000 3.000000 3,0.000000 3.000000-7,0.000000 3.000000-8,0.000000 4.000000-7,0.000000 2.000000-6,0.000000 4.000000 0,0.000000 3.000000-2,0.000000 3.000000-2,-5.000000 6.000000 1,-9.000000 9.000000 1,-10.000000 10.000000 1,-8.000000 10.000000 2,-4.000000 5.000000 0,3.000000 4.000000 0,3.000000 3.000000-1,4.000000 3.000000 0,2.000000 3.000000 0,4.000000 3.000000-1,3.000000 3.000000 0,3.000000 4.000000 0,4.000000-1.000000-1,7.000000-3.000000-2,6.000000-3.000000-2,7.000000-2.000000-1,4.000000-5.000000-3,3.000000-2.000000-4,3.000000-3.000000-4,4.000000-3.000000-4,5.000000-4.000000-3,10.000000-3.000000-2,10.000000-3.000000-2,9.000000-2.000000-1,6.000000-5.000000-1,3.000000-2.000000-1,3.000000-3.000000-1,4.000000-3.000000 0,2.000000-6.000000 0,4.000000-5.000000 0,3.000000-7.000000 2,3.000000-5.000000 1,3.000000-8.000000-2,3.000000-5.000000-4,3.000000-7.000000-4,4.000000-5.000000-3,-6.000000-4.000000-2,-11.000000 0.000000 2,-14.000000 0.000000 0,-11.000000 0.000000 1,-7.000000 0.000000 1,0.000000 0.000000 2,0.000000 0.000000 3,0.000000 0.000000 1</inkml:trace>
</inkml:ink>
</file>

<file path=ppt/ink/ink26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8:12"/>
    </inkml:context>
    <inkml:brush xml:id="br0">
      <inkml:brushProperty name="width" value="0.0345072038471699" units="cm"/>
      <inkml:brushProperty name="height" value="0.0345072038471699" units="cm"/>
      <inkml:brushProperty name="color" value="#F2395B"/>
      <inkml:brushProperty name="ignorePressure" value="0"/>
    </inkml:brush>
  </inkml:definitions>
  <inkml:trace contextRef="#ctx0" brushRef="#br0">12500.000000 14650.000000 637,'-46.000000'-100.000000'18,"10.000000"50.000000"16 ,10.000000 50.000000 16,9.000000 50.000000 16,4.000000 26.000000 1,1.000000 4.000000-15,-1.000000 3.000000-14,1.000000 3.000000-16,-1.000000-1.000000-10,1.000000-2.000000-9,-1.000000-3.000000-7,1.000000-3.000000-7,1.000000-6.000000-8,3.000000-5.000000-4,3.000000-7.000000-5,4.000000-5.000000-6,4.000000-9.000000-4,6.000000-9.000000-6,7.000000-10.000000-5,6.000000-8.000000-5,3.000000-11.000000 2,0.000000-8.000000 9,0.000000-10.000000 9,0.000000-9.000000 10</inkml:trace>
</inkml:ink>
</file>

<file path=ppt/ink/ink262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8:12"/>
    </inkml:context>
    <inkml:brush xml:id="br0">
      <inkml:brushProperty name="width" value="0.0379066951572895" units="cm"/>
      <inkml:brushProperty name="height" value="0.0379066951572895" units="cm"/>
      <inkml:brushProperty name="color" value="#F2395B"/>
      <inkml:brushProperty name="ignorePressure" value="0"/>
    </inkml:brush>
  </inkml:definitions>
  <inkml:trace contextRef="#ctx0" brushRef="#br0">13250.000000 14050.000000 580,'-46.000000'-19.000000'9,"10.000000"13.000000"17 ,10.000000 12.000000 17,9.000000 13.000000 17,6.000000 9.000000 4,3.000000 6.000000-11,3.000000 7.000000-10,4.000000 6.000000-12,1.000000 6.000000-7,0.000000 6.000000-4,0.000000 7.000000-5,0.000000 6.000000-3,-2.000000 1.000000-4,-3.000000-3.000000-2,-3.000000-3.000000-2,-2.000000-2.000000-2,-1.000000-5.000000-5,3.000000-2.000000-8,3.000000-3.000000-6,4.000000-3.000000-7,-1.000000-4.000000-6,-3.000000-3.000000-3,-3.000000-3.000000-4,-2.000000-2.000000-2,-1.000000-5.000000-1,3.000000-2.000000 3,3.000000-3.000000 2,4.000000-3.000000 4</inkml:trace>
</inkml:ink>
</file>

<file path=ppt/ink/ink26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8:13"/>
    </inkml:context>
    <inkml:brush xml:id="br0">
      <inkml:brushProperty name="width" value="0.0411527045071125" units="cm"/>
      <inkml:brushProperty name="height" value="0.0411527045071125" units="cm"/>
      <inkml:brushProperty name="color" value="#F2395B"/>
      <inkml:brushProperty name="ignorePressure" value="0"/>
    </inkml:brush>
  </inkml:definitions>
  <inkml:trace contextRef="#ctx0" brushRef="#br0">12550.000000 12850.000000 534,'-29.000000'-27.000000'3,"-5.000000"-3.000000"4 ,-7.000000-3.000000 5,-5.000000-2.000000 5,0.000000 5.000000 8,10.000000 16.000000 10,10.000000 15.000000 12,9.000000 17.000000 11,6.000000 13.000000 0,3.000000 13.000000-11,3.000000 12.000000-10,4.000000 13.000000-11,1.000000 6.000000-7,0.000000 0.000000-2,0.000000 0.000000-2,0.000000 0.000000-3,1.000000-5.000000-1,4.000000-9.000000-3,3.000000-10.000000-2,3.000000-8.000000-2,3.000000-8.000000-3,3.000000-2.000000-2,3.000000-3.000000-2,4.000000-3.000000-4,2.000000-6.000000-2,4.000000-5.000000-1,3.000000-7.000000-1,3.000000-5.000000-3,4.000000-12.000000 0,7.000000-16.000000 0,6.000000-15.000000 0,7.000000-15.000000 0,2.000000-12.000000 1,1.000000-6.000000 1,-1.000000-6.000000 0,1.000000-6.000000 1,-4.000000-2.000000 2,-6.000000 3.000000 0,-6.000000 3.000000 1,-6.000000 4.000000 1,-9.000000 2.000000 2,-8.000000 4.000000 4,-10.000000 3.000000 2,-9.000000 3.000000 4,-7.000000 4.000000 1,-3.000000 7.000000 0,-3.000000 6.000000-1,-2.000000 7.000000 0,-9.000000 5.000000 0,-12.000000 7.000000 2,-13.000000 6.000000 1,-12.000000 7.000000 1,-7.000000 11.000000-4,1.000000 20.000000-11,-1.000000 18.000000-11,1.000000 20.000000-10,1.000000 10.000000-7,3.000000 3.000000-2,3.000000 3.000000-2,4.000000 4.000000-1,5.000000-6.000000-1,10.000000-11.000000 1,10.000000-14.000000 1,9.000000-11.000000 2</inkml:trace>
</inkml:ink>
</file>

<file path=ppt/ink/ink2625.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8:13"/>
    </inkml:context>
    <inkml:brush xml:id="br0">
      <inkml:brushProperty name="width" value="0.0305691417306662" units="cm"/>
      <inkml:brushProperty name="height" value="0.0305691417306662" units="cm"/>
      <inkml:brushProperty name="color" value="#F2395B"/>
      <inkml:brushProperty name="ignorePressure" value="0"/>
    </inkml:brush>
  </inkml:definitions>
  <inkml:trace contextRef="#ctx0" brushRef="#br0">13450.000000 16750.000000 719,'31.000000'46.000000'49,"13.000000"-5.000000"-2 ,12.000000-7.000000-2,13.000000-5.000000-4,6.000000-8.000000-4,0.000000-5.000000-9,0.000000-7.000000-9,0.000000-5.000000-8,0.000000-4.000000-8,0.000000 0.000000-7,0.000000 0.000000-9,0.000000 0.000000-7,-5.000000 1.000000-7,-9.000000 4.000000-5,-10.000000 3.000000-7,-8.000000 3.000000-5</inkml:trace>
</inkml:ink>
</file>

<file path=ppt/ink/ink26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8:14"/>
    </inkml:context>
    <inkml:brush xml:id="br0">
      <inkml:brushProperty name="width" value="0.0318715572357178" units="cm"/>
      <inkml:brushProperty name="height" value="0.0318715572357178" units="cm"/>
      <inkml:brushProperty name="color" value="#F2395B"/>
      <inkml:brushProperty name="ignorePressure" value="0"/>
    </inkml:brush>
  </inkml:definitions>
  <inkml:trace contextRef="#ctx0" brushRef="#br0">10350.000000 16650.000000 690,'-99.000000'-22.000000'75,"54.000000"6.000000"-10 ,53.000000 7.000000-11,53.000000 6.000000-9,32.000000 3.000000-12,14.000000 0.000000-9,11.000000 0.000000-12,14.000000 0.000000-10,11.000000 1.000000-12,14.000000 4.000000-10,11.000000 3.000000-11,14.000000 3.000000-11,-11.000000 3.000000-6,-30.000000 3.000000-3,-32.000000 3.000000-2,-30.000000 4.000000-2</inkml:trace>
</inkml:ink>
</file>

<file path=ppt/ink/ink262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9:30"/>
    </inkml:context>
    <inkml:brush xml:id="br0">
      <inkml:brushProperty name="width" value="0.0476734004914761" units="cm"/>
      <inkml:brushProperty name="height" value="0.0476734004914761" units="cm"/>
      <inkml:brushProperty name="color" value="#00BFF3"/>
      <inkml:brushProperty name="ignorePressure" value="0"/>
    </inkml:brush>
  </inkml:definitions>
  <inkml:trace contextRef="#ctx0" brushRef="#br0">13450.000000 16850.000000 461,'-24.000000'-46.000000'0,"4.000000"10.000000"0 ,3.000000 10.000000 0,3.000000 9.000000 0,6.000000 7.000000 11,9.000000 7.000000 23,10.000000 6.000000 23,10.000000 7.000000 22,5.000000 2.000000 4,4.000000 1.000000-17,3.000000-1.000000-14,3.000000 1.000000-17,3.000000-3.000000-10,3.000000-2.000000-4,3.000000-3.000000-4,4.000000-3.000000-5,2.000000-1.000000-3,4.000000 4.000000 0,3.000000 3.000000-1,3.000000 3.000000 1,-1.000000 3.000000-3,-2.000000 3.000000-2,-3.000000 3.000000-2,-3.000000 4.000000-4,-2.000000 1.000000-1,0.000000 0.000000 0,0.000000 0.000000-2,0.000000 0.000000 0,-2.000000-2.000000 0,-3.000000-3.000000 0,-3.000000-3.000000 2,-2.000000-2.000000 0,-1.000000-3.000000 1,3.000000 1.000000-2,3.000000-1.000000-1,4.000000 1.000000 0,-1.000000-3.000000-1,-3.000000-2.000000 0,-3.000000-3.000000 1,-2.000000-3.000000 1,-1.000000-6.000000 0,3.000000-5.000000 0,3.000000-7.000000-1,4.000000-5.000000 0,-1.000000-1.000000 0,-3.000000 6.000000 0,-3.000000 7.000000-1,-2.000000 6.000000 0</inkml:trace>
</inkml:ink>
</file>

<file path=ppt/ink/ink262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9:32"/>
    </inkml:context>
    <inkml:brush xml:id="br0">
      <inkml:brushProperty name="width" value="0.0437155738472939" units="cm"/>
      <inkml:brushProperty name="height" value="0.0437155738472939" units="cm"/>
      <inkml:brushProperty name="color" value="#00BFF3"/>
      <inkml:brushProperty name="ignorePressure" value="0"/>
    </inkml:brush>
  </inkml:definitions>
  <inkml:trace contextRef="#ctx0" brushRef="#br0">15150.000000 17150.000000 503,'21.000000'-41.000000'13,"-5.000000"19.000000"17 ,-7.000000 19.000000 15,-5.000000 19.000000 16,-4.000000 13.000000 3,0.000000 10.000000-8,0.000000 10.000000-9,0.000000 9.000000-9,1.000000 2.000000-7,4.000000-2.000000-4,3.000000-3.000000-5,3.000000-3.000000-5,1.000000 2.000000-4,1.000000 10.000000-2,-1.000000 10.000000-2,1.000000 9.000000-2,1.000000 9.000000-3,3.000000 9.000000-2,3.000000 10.000000-3,4.000000 10.000000-3,1.000000 11.000000-2,0.000000 17.000000-4,0.000000 15.000000-3,0.000000 16.000000-4,-2.000000 13.000000-5,-3.000000 14.000000-7,-3.000000 11.000000-7,-2.000000 14.000000-8,-1.000000-4.000000-3,3.000000-19.000000 1,3.000000-18.000000 1,4.000000-19.000000 0,-3.000000-26.000000 5,-5.000000-30.000000 6,-7.000000-32.000000 6,-5.000000-30.000000 6,-3.000000-17.000000 4,4.000000 1.000000-1,3.000000-1.000000 1,3.000000 1.000000-1</inkml:trace>
</inkml:ink>
</file>

<file path=ppt/ink/ink26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9:33"/>
    </inkml:context>
    <inkml:brush xml:id="br0">
      <inkml:brushProperty name="width" value="0.0393862314522266" units="cm"/>
      <inkml:brushProperty name="height" value="0.0393862314522266" units="cm"/>
      <inkml:brushProperty name="color" value="#00BFF3"/>
      <inkml:brushProperty name="ignorePressure" value="0"/>
    </inkml:brush>
  </inkml:definitions>
  <inkml:trace contextRef="#ctx0" brushRef="#br0">15200.000000 16950.000000 558,'-40.000000'-4.000000'7,"23.000000"-5.000000"15 ,22.000000-7.000000 13,22.000000-5.000000 15,13.000000-8.000000 3,7.000000-5.000000-7,6.000000-7.000000-7,7.000000-5.000000-8,11.000000-11.000000-4,20.000000-11.000000-4,18.000000-14.000000-2,20.000000-11.000000-3,8.000000-4.000000-1,1.000000 6.000000-1,-1.000000 7.000000-1,1.000000 6.000000 0,-4.000000 6.000000-8,-6.000000 6.000000-18,-6.000000 7.000000-17,-6.000000 6.000000-17,-13.000000 7.000000-11,-19.000000 10.000000-6,-18.000000 10.000000-7,-19.000000 9.000000-5</inkml:trace>
</inkml:ink>
</file>

<file path=ppt/ink/ink2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4:27"/>
    </inkml:context>
    <inkml:brush xml:id="br0">
      <inkml:brushProperty name="width" value="0.0312007032334805" units="cm"/>
      <inkml:brushProperty name="height" value="0.0312007032334805" units="cm"/>
      <inkml:brushProperty name="color" value="#00BFF3"/>
      <inkml:brushProperty name="ignorePressure" value="0"/>
    </inkml:brush>
  </inkml:definitions>
  <inkml:trace contextRef="#ctx0" brushRef="#br0">93700.000000 57000.000000 705,'-69.000000'1.000000'0,"13.000000"4.000000"0 ,12.000000 3.000000 0,13.000000 3.000000 0,21.000000-1.000000 9,32.000000-2.000000 21,31.000000-3.000000 18,32.000000-3.000000 21,15.000000-4.000000-2,0.000000-3.000000-21,0.000000-3.000000-23,0.000000-2.000000-20,-5.000000-1.000000-12,-9.000000 3.000000-1,-10.000000 3.000000 0,-8.000000 4.000000 0,-12.000000 4.000000-10,-12.000000 6.000000-17,-13.000000 7.000000-17,-12.000000 6.000000-19</inkml:trace>
</inkml:ink>
</file>

<file path=ppt/ink/ink26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9:33"/>
    </inkml:context>
    <inkml:brush xml:id="br0">
      <inkml:brushProperty name="width" value="0.0403443388640881" units="cm"/>
      <inkml:brushProperty name="height" value="0.0403443388640881" units="cm"/>
      <inkml:brushProperty name="color" value="#00BFF3"/>
      <inkml:brushProperty name="ignorePressure" value="0"/>
    </inkml:brush>
  </inkml:definitions>
  <inkml:trace contextRef="#ctx0" brushRef="#br0">17800.000000 14000.000000 545,'-21.000000'-40.000000'48,"10.000000"23.000000"-2 ,10.000000 22.000000 0,9.000000 22.000000-2,4.000000 15.000000-2,1.000000 9.000000-3,-1.000000 10.000000-4,1.000000 10.000000-4,-3.000000 7.000000-2,-2.000000 6.000000-4,-3.000000 7.000000-3,-3.000000 6.000000-3,-1.000000 4.000000-4,4.000000 4.000000-6,3.000000 3.000000-5,3.000000 3.000000-4,-1.000000-1.000000-5,-2.000000-2.000000-1,-3.000000-3.000000-3,-3.000000-3.000000-2,-2.000000-7.000000-5,0.000000-9.000000-9,0.000000-10.000000-9,0.000000-8.000000-8,3.000000-12.000000-7,6.000000-12.000000-4,7.000000-13.000000-5,6.000000-12.000000-4,-1.000000-12.000000 4,-5.000000-8.000000 11,-7.000000-10.000000 12,-5.000000-9.000000 11</inkml:trace>
</inkml:ink>
</file>

<file path=ppt/ink/ink26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9:34"/>
    </inkml:context>
    <inkml:brush xml:id="br0">
      <inkml:brushProperty name="width" value="0.0328614003956318" units="cm"/>
      <inkml:brushProperty name="height" value="0.0328614003956318" units="cm"/>
      <inkml:brushProperty name="color" value="#00BFF3"/>
      <inkml:brushProperty name="ignorePressure" value="0"/>
    </inkml:brush>
  </inkml:definitions>
  <inkml:trace contextRef="#ctx0" brushRef="#br0">18050.000000 14900.000000 669,'3.000000'-69.000000'8,"6.000000"13.000000"18 ,7.000000 12.000000 16,6.000000 13.000000 18,7.000000 7.000000 1,10.000000 4.000000-11,10.000000 3.000000-13,9.000000 3.000000-12,2.000000 1.000000-10,-2.000000 1.000000-9,-3.000000-1.000000-6,-3.000000 1.000000-9,-2.000000-1.000000-3,0.000000 1.000000 0,0.000000-1.000000 1,0.000000 1.000000 1,-4.000000-3.000000-6,-5.000000-2.000000-12,-7.000000-3.000000-12,-5.000000-3.000000-12</inkml:trace>
</inkml:ink>
</file>

<file path=ppt/ink/ink26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9:34"/>
    </inkml:context>
    <inkml:brush xml:id="br0">
      <inkml:brushProperty name="width" value="0.0438195951282978" units="cm"/>
      <inkml:brushProperty name="height" value="0.0438195951282978" units="cm"/>
      <inkml:brushProperty name="color" value="#00BFF3"/>
      <inkml:brushProperty name="ignorePressure" value="0"/>
    </inkml:brush>
  </inkml:definitions>
  <inkml:trace contextRef="#ctx0" brushRef="#br0">18900.000000 13150.000000 502,'-2.000000'-46.000000'3,"-3.000000"10.000000"7 ,-3.000000 10.000000 7,-2.000000 9.000000 7,0.000000 13.000000 8,7.000000 20.000000 10,6.000000 18.000000 11,7.000000 20.000000 9,4.000000 25.000000 1,3.000000 35.000000-10,3.000000 35.000000-8,4.000000 34.000000-10,1.000000 21.000000-9,0.000000 10.000000-7,0.000000 10.000000-8,0.000000 9.000000-9,1.000000 6.000000-9,4.000000 3.000000-13,3.000000 3.000000-13,3.000000 4.000000-13,-2.000000-21.000000-10,-6.000000-44.000000-7,-6.000000-43.000000-8,-6.000000-44.000000-7</inkml:trace>
</inkml:ink>
</file>

<file path=ppt/ink/ink2633.xml><?xml version="1.0" encoding="utf-8"?>
<inkml:ink xmlns:inkml="http://www.w3.org/2003/InkML">
  <annotation type="ScanImages2ExtractSignatures">1</annotation>
  <annotation type="ScanImagesWidth">960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29:55"/>
    </inkml:context>
    <inkml:brush xml:id="br0">
      <inkml:brushProperty name="width" value="0.0406524688005447" units="cm"/>
      <inkml:brushProperty name="height" value="0.0406524688005447" units="cm"/>
      <inkml:brushProperty name="color" value="#00BFF3"/>
      <inkml:brushProperty name="ignorePressure" value="0"/>
    </inkml:brush>
  </inkml:definitions>
  <inkml:trace contextRef="#ctx0" brushRef="#br0">52800.000000 15750.000000 541,'-2.000000'-46.000000'2,"-3.000000"10.000000"3 ,-3.000000 10.000000 5,-2.000000 9.000000 2,-5.000000 7.000000 3,-2.000000 7.000000-1,-3.000000 6.000000-1,-3.000000 7.000000 0,-4.000000 2.000000-2,-3.000000 1.000000-1,-3.000000-1.000000-2,-2.000000 1.000000-2,-1.000000 1.000000-1,3.000000 3.000000 0,3.000000 3.000000 0,4.000000 4.000000 0,1.000000 1.000000 0,0.000000 0.000000 0,0.000000 0.000000 0,0.000000 0.000000 0,-2.000000 0.000000-1,-3.000000 0.000000 1,-3.000000 0.000000 0,-2.000000 0.000000-1,-1.000000 0.000000 1,3.000000 0.000000 0,3.000000 0.000000-1,4.000000 0.000000 1,1.000000 1.000000-1,0.000000 4.000000 1,0.000000 3.000000 0,0.000000 3.000000-1,1.000000-1.000000 1,4.000000-2.000000-1,3.000000-3.000000 0,3.000000-3.000000-1,1.000000-1.000000 0,1.000000 4.000000 0,-1.000000 3.000000 0,1.000000 3.000000 0,-1.000000 3.000000 0,1.000000 3.000000 1,-1.000000 3.000000-1,1.000000 4.000000 0,-3.000000 2.000000 1,-2.000000 4.000000-1,-3.000000 3.000000 1,-3.000000 3.000000-1,-2.000000-1.000000 0,0.000000-2.000000-1,0.000000-3.000000 1,0.000000-3.000000-2,1.000000-2.000000 1,4.000000 0.000000 0,3.000000 0.000000 1,3.000000 0.000000 0,1.000000-2.000000-1,1.000000-3.000000 1,-1.000000-3.000000-1,1.000000-2.000000 1,-1.000000-1.000000-1,1.000000 3.000000 0,-1.000000 3.000000 0,1.000000 4.000000 1,-1.000000 1.000000-1,1.000000 0.000000 1,-1.000000 0.000000-1,1.000000 0.000000 0,-1.000000-2.000000 1,1.000000-3.000000-1,-1.000000-3.000000 0,1.000000-2.000000 1,1.000000-1.000000-1,3.000000 3.000000 0,3.000000 3.000000 0,4.000000 4.000000-1,1.000000 1.000000 0,0.000000 0.000000 0,0.000000 0.000000 1,0.000000 0.000000 0,0.000000-2.000000-1,0.000000-3.000000 1,0.000000-3.000000-1,0.000000-2.000000 1,0.000000-1.000000-1,0.000000 3.000000 1,0.000000 3.000000 0,0.000000 4.000000 0,0.000000 1.000000 1,0.000000 0.000000-1,0.000000 0.000000 1,0.000000 0.000000-1,0.000000 0.000000 1,0.000000 0.000000-1,0.000000 0.000000 0,0.000000 0.000000 0,0.000000 1.000000 1,0.000000 4.000000-1,0.000000 3.000000 0,0.000000 3.000000 0,1.000000 3.000000 0,4.000000 3.000000 0,3.000000 3.000000 0,3.000000 4.000000 0,1.000000-1.000000-1,1.000000-3.000000 1,-1.000000-3.000000 0,1.000000-2.000000 0,-1.000000-3.000000 0,1.000000 1.000000 0,-1.000000-1.000000 0,1.000000 1.000000 0,-1.000000-1.000000-1,1.000000 1.000000 1,-1.000000-1.000000 0,1.000000 1.000000-1,1.000000-3.000000 1,3.000000-2.000000-1,3.000000-3.000000 0,4.000000-3.000000 0,2.000000-4.000000 0,4.000000-3.000000 0,3.000000-3.000000 1,3.000000-2.000000-1,-1.000000-3.000000 0,-2.000000 1.000000 0,-3.000000-1.000000-1,-3.000000 1.000000 0,-2.000000-1.000000 0,0.000000 1.000000 0,0.000000-1.000000 0,0.000000 1.000000 0,0.000000-3.000000 0,0.000000-2.000000 0,0.000000-3.000000 1,0.000000-3.000000-1,0.000000-2.000000 1,0.000000 0.000000 1,0.000000 0.000000-1,0.000000 0.000000 1,1.000000 0.000000 1,4.000000 0.000000-2,3.000000 0.000000 1,3.000000 0.000000 0,3.000000 1.000000-1,3.000000 4.000000 0,3.000000 3.000000 1,4.000000 3.000000-1,1.000000-1.000000 1,0.000000-2.000000-1,0.000000-3.000000 2,0.000000-3.000000-1,0.000000-2.000000 0,0.000000 0.000000 0,0.000000 0.000000-1,0.000000 0.000000-1,0.000000 0.000000 1,0.000000 0.000000 0,0.000000 0.000000-1,0.000000 0.000000 1,-2.000000 1.000000 0,-3.000000 4.000000-1,-3.000000 3.000000 1,-2.000000 3.000000-2,-3.000000-1.000000 1,1.000000-2.000000-1,-1.000000-3.000000 1,1.000000-3.000000 0,1.000000-2.000000 0,3.000000 0.000000-1,3.000000 0.000000 1,4.000000 0.000000 0,1.000000 0.000000 0,0.000000 0.000000 0,0.000000 0.000000-1,0.000000 0.000000 1,0.000000-2.000000 0,0.000000-3.000000 0,0.000000-3.000000 0,0.000000-2.000000 0,0.000000-1.000000 0,0.000000 3.000000 0,0.000000 3.000000-1,0.000000 4.000000 1,0.000000-3.000000-1,0.000000-5.000000 0,0.000000-7.000000 0,0.000000-5.000000-1,0.000000-3.000000 1,0.000000 4.000000 0,0.000000 3.000000 0,0.000000 3.000000 0,1.000000-1.000000 1,4.000000-2.000000-1,3.000000-3.000000 0,3.000000-3.000000 1,-1.000000-2.000000-1,-2.000000 0.000000 1,-3.000000 0.000000 0,-3.000000 0.000000 0,-1.000000 0.000000 0,4.000000 0.000000 0,3.000000 0.000000 0,3.000000 0.000000 0,-1.000000 0.000000 0,-2.000000 0.000000 0,-3.000000 0.000000 0,-3.000000 0.000000 0,-1.000000 0.000000 0,4.000000 0.000000 0,3.000000 0.000000 0,3.000000 0.000000 0,1.000000-2.000000-1,1.000000-3.000000 1,-1.000000-3.000000 0,1.000000-2.000000 0,-1.000000-3.000000 0,1.000000 1.000000 0,-1.000000-1.000000 0,1.000000 1.000000 0,-1.000000-1.000000 0,1.000000 1.000000-1,-1.000000-1.000000 1,1.000000 1.000000 0,1.000000-3.000000 0,3.000000-2.000000 0,3.000000-3.000000 0,4.000000-3.000000 0,1.000000-2.000000 0,0.000000 0.000000 0,0.000000 0.000000 0,0.000000 0.000000 0,0.000000-2.000000 0,0.000000-3.000000-1,0.000000-3.000000 0,0.000000-2.000000 0,0.000000-1.000000-1,0.000000 3.000000 1,0.000000 3.000000 0,0.000000 4.000000 0,1.000000-1.000000 1,4.000000-3.000000-1,3.000000-3.000000 0,3.000000-2.000000 0,1.000000-5.000000 0,1.000000-2.000000 0,-1.000000-3.000000 0,1.000000-3.000000 0,1.000000-2.000000 0,3.000000 0.000000 0,3.000000 0.000000 0,4.000000 0.000000 0,-1.000000 0.000000 0,-3.000000 0.000000 1,-3.000000 0.000000-1,-2.000000 0.000000 1,-3.000000-2.000000-1,1.000000-3.000000 1,-1.000000-3.000000 0,1.000000-2.000000-1,-3.000000-1.000000 1,-2.000000 3.000000-1,-3.000000 3.000000 1,-3.000000 4.000000-1,-2.000000 1.000000 1,0.000000 0.000000-1,0.000000 0.000000 1,0.000000 0.000000-1,-2.000000-4.000000 1,-3.000000-5.000000-1,-3.000000-7.000000 1,-2.000000-5.000000 0,-3.000000-4.000000 0,1.000000 0.000000-1,-1.000000 0.000000 1,1.000000 0.000000 0,-3.000000 0.000000 0,-2.000000 0.000000 0,-3.000000 0.000000 0,-3.000000 0.000000 0,-2.000000-2.000000 0,0.000000-3.000000 1,0.000000-3.000000-1,0.000000-2.000000 0,-4.000000-1.000000 0,-5.000000 3.000000 0,-7.000000 3.000000 0,-5.000000 4.000000 0,-4.000000 1.000000 0,0.000000 0.000000 0,0.000000 0.000000 0,0.000000 0.000000 0,-4.000000 3.000000 0,-5.000000 6.000000-1,-7.000000 7.000000 0,-5.000000 6.000000 0,-3.000000 1.000000 0,4.000000-3.000000-1,3.000000-3.000000 2,3.000000-2.000000-1,-1.000000-3.000000 0,-2.000000 1.000000 1,-3.000000-1.000000-1,-3.000000 1.000000 1,-4.000000-1.000000-1,-3.000000 1.000000 1,-3.000000-1.000000 0,-2.000000 1.000000-1,-3.000000-1.000000 1,1.000000 1.000000 0,-1.000000-1.000000-1,1.000000 1.000000-1,-4.000000-3.000000 1,-6.000000-2.000000 0,-6.000000-3.000000 0,-6.000000-3.000000 0,-4.000000-1.000000 0,1.000000 4.000000 1,-1.000000 3.000000-1,1.000000 3.000000 1,-3.000000 1.000000-1,-2.000000 1.000000 1,-3.000000-1.000000 0,-3.000000 1.000000 0,-4.000000-1.000000 0,-3.000000 1.000000 0,-3.000000-1.000000 0,-2.000000 1.000000 0,-3.000000-1.000000 0,1.000000 1.000000 1,-1.000000-1.000000 0,1.000000 1.000000 1,-1.000000 2.000000 0,1.000000 7.000000 0,-1.000000 6.000000 0,1.000000 7.000000-1,1.000000 0.000000 0,3.000000-2.000000 0,3.000000-3.000000 0,4.000000-3.000000-1,-1.000000-1.000000 1,-3.000000 4.000000-1,-3.000000 3.000000 0,-2.000000 3.000000 0,-1.000000 1.000000 1,3.000000 1.000000-1,3.000000-1.000000 0,4.000000 1.000000 0,2.000000-1.000000 0,4.000000 1.000000 0,3.000000-1.000000 0,3.000000 1.000000 0,-2.000000-1.000000 0,-6.000000 1.000000 0,-6.000000-1.000000 0,-6.000000 1.000000 0,-4.000000-1.000000 0,1.000000 1.000000-1,-1.000000-1.000000 1,1.000000 1.000000 0,-3.000000 1.000000 0,-2.000000 3.000000 0,-3.000000 3.000000 0,-3.000000 4.000000 0,-2.000000 1.000000 0,0.000000 0.000000 0,0.000000 0.000000 0,0.000000 0.000000 0,0.000000 0.000000 0,0.000000 0.000000 0,0.000000 0.000000 0,0.000000 0.000000 0,0.000000 1.000000 0,0.000000 4.000000-2,0.000000 3.000000 0,0.000000 3.000000-1,0.000000 1.000000 0,0.000000 1.000000 0,0.000000-1.000000 0,0.000000 1.000000 0,-2.000000-1.000000 1,-3.000000 1.000000 0,-3.000000-1.000000 0,-2.000000 1.000000 1,0.000000-1.000000-1,7.000000 1.000000 1,6.000000-1.000000 1,7.000000 1.000000-1,2.000000-1.000000 1,1.000000 1.000000-1,-1.000000-1.000000 1,1.000000 1.000000-1,1.000000-1.000000 1,3.000000 1.000000 0,3.000000-1.000000 1,4.000000 1.000000 1,1.000000 1.000000 1,0.000000 3.000000-2,0.000000 3.000000 1,0.000000 4.000000-2,0.000000 1.000000 1,0.000000 0.000000-1,0.000000 0.000000 0,0.000000 0.000000 0,0.000000 0.000000 0,0.000000 0.000000-1,0.000000 0.000000 0,0.000000 0.000000-1,0.000000 0.000000 0,0.000000 0.000000-1,0.000000 0.000000 0,0.000000 0.000000 0,0.000000 1.000000 0,0.000000 4.000000 0,0.000000 3.000000 0,0.000000 3.000000 1,-4.000000-1.000000 0,-5.000000-2.000000-1,-7.000000-3.000000 0,-5.000000-3.000000 0,-1.000000-1.000000 0,6.000000 4.000000 1,7.000000 3.000000 0,6.000000 3.000000 1,3.000000 1.000000 1,0.000000 1.000000-1,0.000000-1.000000 1,0.000000 1.000000 0,0.000000 1.000000 1,0.000000 3.000000-2,0.000000 3.000000 1,0.000000 4.000000 0,0.000000 1.000000-1,0.000000 0.000000 1,0.000000 0.000000-1,0.000000 0.000000 1,1.000000 0.000000 0,4.000000 0.000000 1,3.000000 0.000000 0,3.000000 0.000000 0,3.000000 0.000000 0,3.000000 0.000000-1,3.000000 0.000000-2,4.000000 0.000000-1,-1.000000 0.000000-2,-3.000000 0.000000-1,-3.000000 0.000000 0,-2.000000 0.000000-2,-3.000000 0.000000-1,1.000000 0.000000 2,-1.000000 0.000000 1,1.000000 0.000000 1,1.000000-2.000000-1,3.000000-3.000000-2,3.000000-3.000000-2,4.000000-2.000000-2,-1.000000-1.000000-1,-3.000000 3.000000 0,-3.000000 3.000000 1,-2.000000 4.000000 0,-3.000000 1.000000 0,1.000000 0.000000-1,-1.000000 0.000000-2,1.000000 0.000000 0,1.000000 0.000000-1,3.000000 0.000000 1,3.000000 0.000000-1,4.000000 0.000000 0,1.000000 4.000000-1,0.000000 10.000000-3,0.000000 10.000000-3,0.000000 9.000000-3,1.000000-2.000000 0,4.000000-12.000000 4,3.000000-13.000000 3,3.000000-12.000000 4</inkml:trace>
</inkml:ink>
</file>

<file path=ppt/ink/ink2634.xml><?xml version="1.0" encoding="utf-8"?>
<inkml:ink xmlns:inkml="http://www.w3.org/2003/InkML">
  <annotation type="ScanImages2ExtractSignatures">1</annotation>
  <annotation type="ScanImagesWidth">924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0:16"/>
    </inkml:context>
    <inkml:brush xml:id="br0">
      <inkml:brushProperty name="width" value="0.0273317843675613" units="cm"/>
      <inkml:brushProperty name="height" value="0.0273317843675613" units="cm"/>
      <inkml:brushProperty name="color" value="#00BFF3"/>
      <inkml:brushProperty name="ignorePressure" value="0"/>
    </inkml:brush>
  </inkml:definitions>
  <inkml:trace contextRef="#ctx0" brushRef="#br0">58700.000000 6850.000000 804,'-68.000000'-91.000000'-45,"17.000000"19.000000"12 ,15.000000 19.000000 14,16.000000 19.000000 13,7.000000 9.000000 6,1.000000 0.000000 2,-1.000000 0.000000 0,1.000000 0.000000 0,-3.000000 3.000000 1,-2.000000 6.000000-1,-3.000000 7.000000 0,-3.000000 6.000000-1,-4.000000 1.000000 0,-3.000000-3.000000 0,-3.000000-3.000000 1,-2.000000-2.000000-1,-5.000000-1.000000 1,-2.000000 3.000000 0,-3.000000 3.000000 0,-3.000000 4.000000-1,-2.000000 1.000000 0,0.000000 0.000000 0,0.000000 0.000000 1,0.000000 0.000000-1,0.000000 0.000000 1,0.000000 0.000000-1,0.000000 0.000000 1,0.000000 0.000000 0,0.000000 1.000000 0,0.000000 4.000000-1,0.000000 3.000000 1,0.000000 3.000000 1,0.000000 1.000000-1,0.000000 1.000000 0,0.000000-1.000000-1,0.000000 1.000000 1,-2.000000-1.000000 0,-3.000000 1.000000-1,-3.000000-1.000000 1,-2.000000 1.000000 0,-3.000000 1.000000 0,1.000000 3.000000 0,-1.000000 3.000000 0,1.000000 4.000000 0,-3.000000 1.000000 0,-2.000000 0.000000 0,-3.000000 0.000000 0,-3.000000 0.000000 1,-2.000000 0.000000-1,0.000000 0.000000 1,0.000000 0.000000-1,0.000000 0.000000 0,-2.000000 1.000000 0,-3.000000 4.000000 0,-3.000000 3.000000 0,-2.000000 3.000000 0,-5.000000 1.000000 1,-2.000000 1.000000-1,-3.000000-1.000000 0,-3.000000 1.000000 0,-2.000000-1.000000 1,0.000000 1.000000-1,0.000000-1.000000 0,0.000000 1.000000 1,0.000000 1.000000-1,0.000000 3.000000 1,0.000000 3.000000-1,0.000000 4.000000 0,1.000000-1.000000 1,4.000000-3.000000-1,3.000000-3.000000 0,3.000000-2.000000 1,1.000000 0.000000-1,1.000000 7.000000 1,-1.000000 6.000000-1,1.000000 7.000000 1,-3.000000 2.000000 0,-2.000000 1.000000-1,-3.000000-1.000000 0,-3.000000 1.000000 1,-2.000000 1.000000-1,0.000000 3.000000 1,0.000000 3.000000-1,0.000000 4.000000 1,0.000000-1.000000-1,0.000000-3.000000 0,0.000000-3.000000 0,0.000000-2.000000-1,0.000000-1.000000 1,0.000000 3.000000-1,0.000000 3.000000 0,0.000000 4.000000 1,3.000000-3.000000-1,6.000000-5.000000 1,7.000000-7.000000-1,6.000000-5.000000 0,4.000000-3.000000 0,4.000000 4.000000 0,3.000000 3.000000 0,3.000000 3.000000 0,-1.000000-1.000000-1,-2.000000-2.000000 1,-3.000000-3.000000 0,-3.000000-3.000000 0,-2.000000-1.000000 0,0.000000 4.000000 0,0.000000 3.000000 1,0.000000 3.000000-1,0.000000 3.000000 0,0.000000 3.000000 1,0.000000 3.000000 0,0.000000 4.000000 0,1.000000 1.000000 1,4.000000 0.000000 0,3.000000 0.000000-1,3.000000 0.000000 1,-1.000000 3.000000-1,-2.000000 6.000000 1,-3.000000 7.000000-2,-3.000000 6.000000 1,1.000000 3.000000-1,6.000000 0.000000 1,7.000000 0.000000-1,6.000000 0.000000 0,4.000000-4.000000 0,4.000000-5.000000-1,3.000000-7.000000 1,3.000000-5.000000-1,6.000000-4.000000 0,9.000000 0.000000 0,10.000000 0.000000 0,10.000000 0.000000 0,4.000000 0.000000 0,0.000000 0.000000 0,0.000000 0.000000 0,0.000000 0.000000 0,0.000000-2.000000 0,0.000000-3.000000 0,0.000000-3.000000 0,0.000000-2.000000 0,3.000000-1.000000-1,6.000000 3.000000 1,7.000000 3.000000-1,6.000000 4.000000 0,3.000000-3.000000-1,0.000000-5.000000 1,0.000000-7.000000 0,0.000000-5.000000 0,0.000000-3.000000 0,0.000000 4.000000 0,0.000000 3.000000 1,0.000000 3.000000-1,-2.000000 3.000000 1,-3.000000 3.000000-1,-3.000000 3.000000 1,-2.000000 4.000000 0,-1.000000 2.000000 0,3.000000 4.000000 1,3.000000 3.000000-1,4.000000 3.000000 2,-1.000000-1.000000-1,-3.000000-2.000000 1,-3.000000-3.000000 0,-2.000000-3.000000 0,-3.000000-2.000000 0,1.000000 0.000000-1,-1.000000 0.000000 1,1.000000 0.000000-1,1.000000 0.000000 0,3.000000 0.000000 0,3.000000 0.000000 0,4.000000 0.000000 0,2.000000-4.000000 0,4.000000-5.000000 1,3.000000-7.000000-1,3.000000-5.000000 0,-1.000000-4.000000 1,-2.000000 0.000000-1,-3.000000 0.000000 0,-3.000000 0.000000-1,1.000000-2.000000 1,6.000000-3.000000-1,7.000000-3.000000 1,6.000000-2.000000-1,4.000000-1.000000 1,4.000000 3.000000-1,3.000000 3.000000 1,3.000000 4.000000-1,1.000000-3.000000 1,1.000000-5.000000-1,-1.000000-7.000000 0,1.000000-5.000000 1,1.000000-3.000000 0,3.000000 4.000000-1,3.000000 3.000000 2,4.000000 3.000000-1,2.000000-2.000000 0,4.000000-6.000000 0,3.000000-6.000000 0,3.000000-6.000000 0,4.000000-6.000000 1,7.000000-2.000000 0,6.000000-3.000000 1,7.000000-3.000000 0,7.000000-4.000000 1,9.000000-3.000000-1,10.000000-3.000000 0,10.000000-2.000000-1,2.000000-6.000000 1,-3.000000-6.000000-1,-3.000000-6.000000 1,-2.000000-6.000000-1,-3.000000-6.000000 0,1.000000-2.000000 0,-1.000000-3.000000-1,1.000000-3.000000-1,-3.000000-2.000000 0,-2.000000 0.000000 0,-3.000000 0.000000 0,-3.000000 0.000000-1,1.000000-4.000000 0,6.000000-5.000000 1,7.000000-7.000000 0,6.000000-5.000000-1,4.000000-6.000000 1,4.000000-3.000000 0,3.000000-3.000000 0,3.000000-2.000000 0,-1.000000-5.000000 1,-2.000000-2.000000 0,-3.000000-3.000000 0,-3.000000-3.000000 0,-1.000000-6.000000 1,4.000000-5.000000-1,3.000000-7.000000-1,3.000000-5.000000 1,3.000000-4.000000-1,3.000000 0.000000 0,3.000000 0.000000 0,4.000000 0.000000 0,-3.000000 4.000000 0,-5.000000 10.000000 0,-7.000000 10.000000 0,-5.000000 9.000000 0,-8.000000 4.000000 0,-5.000000 1.000000 0,-7.000000-1.000000-1,-5.000000 1.000000 1,-3.000000-3.000000 0,4.000000-2.000000 0,3.000000-3.000000 0,3.000000-3.000000 0,-2.000000-6.000000 0,-6.000000-5.000000 0,-6.000000-7.000000 0,-6.000000-5.000000 0,-4.000000-8.000000 0,1.000000-5.000000 0,-1.000000-7.000000 0,1.000000-5.000000 0,1.000000-3.000000 0,3.000000 4.000000 0,3.000000 3.000000 0,4.000000 3.000000 0,-1.000000 3.000000-1,-3.000000 3.000000 1,-3.000000 3.000000 0,-2.000000 4.000000 0,-6.000000 2.000000 0,-6.000000 4.000000 0,-6.000000 3.000000 0,-6.000000 3.000000 0,-9.000000-1.000000 0,-8.000000-2.000000 0,-10.000000-3.000000 0,-9.000000-3.000000 0,-12.000000-1.000000 0,-11.000000 4.000000 0,-14.000000 3.000000 0,-11.000000 3.000000 0,-11.000000 3.000000 0,-5.000000 3.000000 0,-7.000000 3.000000 0,-5.000000 4.000000 0,-8.000000 4.000000 0,-5.000000 6.000000 0,-7.000000 7.000000 0,-5.000000 6.000000 0,-8.000000 4.000000-1,-5.000000 4.000000 1,-7.000000 3.000000 0,-5.000000 3.000000 0,-9.000000 1.000000 0,-9.000000 1.000000-1,-10.000000-1.000000 1,-8.000000 1.000000 0,-9.000000-1.000000 0,-6.000000 1.000000-1,-6.000000-1.000000-1,-6.000000 1.000000-1,-6.000000 1.000000 0,-2.000000 3.000000 1,-3.000000 3.000000 1,-3.000000 4.000000 0,-4.000000 4.000000 1,-3.000000 6.000000 0,-3.000000 7.000000 0,-2.000000 6.000000-1,-5.000000 6.000000 1,-2.000000 6.000000-1,-3.000000 7.000000-1,-3.000000 6.000000 1,-6.000000 4.000000-1,-5.000000 4.000000-1,-7.000000 3.000000 1,-5.000000 3.000000-1,-3.000000 4.000000 0,4.000000 7.000000 1,3.000000 6.000000-1,3.000000 7.000000 1,-1.000000 2.000000-2,-2.000000 1.000000-2,-3.000000-1.000000-2,-3.000000 1.000000-3,-4.000000 5.000000-1,-3.000000 14.000000 1,-3.000000 11.000000 1,-2.000000 14.000000 2,-9.000000 16.000000-2,-12.000000 22.000000-4,-13.000000 22.000000-3,-12.000000 23.000000-5,16.000000-3.000000-2,48.000000-24.000000-3,47.000000-26.000000-3,47.000000-24.000000-2</inkml:trace>
</inkml:ink>
</file>

<file path=ppt/ink/ink2635.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0:18"/>
    </inkml:context>
    <inkml:brush xml:id="br0">
      <inkml:brushProperty name="width" value="0.0487010963261127" units="cm"/>
      <inkml:brushProperty name="height" value="0.0487010963261127" units="cm"/>
      <inkml:brushProperty name="color" value="#00BFF3"/>
      <inkml:brushProperty name="ignorePressure" value="0"/>
    </inkml:brush>
  </inkml:definitions>
  <inkml:trace contextRef="#ctx0" brushRef="#br0">49800.000000 13750.000000 451,'-40.000000'-22.000000'55,"23.000000"6.000000"1 ,22.000000 7.000000 1,22.000000 6.000000 1,12.000000 3.000000-3,3.000000 0.000000-8,3.000000 0.000000-7,4.000000 0.000000-9,2.000000 0.000000-4,4.000000 0.000000-4,3.000000 0.000000-2,3.000000 0.000000-4,3.000000 0.000000-2,3.000000 0.000000-1,3.000000 0.000000-2,4.000000 0.000000-2,-1.000000 0.000000-3,-3.000000 0.000000-3,-3.000000 0.000000-5,-2.000000 0.000000-5,-1.000000 0.000000-3,3.000000 0.000000-5,3.000000 0.000000-4,4.000000 0.000000-4,-3.000000 0.000000-3,-5.000000 0.000000-1,-7.000000 0.000000 0,-5.000000 0.000000-1,-6.000000 1.000000-4,-3.000000 4.000000-6,-3.000000 3.000000-7,-2.000000 3.000000-5</inkml:trace>
</inkml:ink>
</file>

<file path=ppt/ink/ink2636.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0:19"/>
    </inkml:context>
    <inkml:brush xml:id="br0">
      <inkml:brushProperty name="width" value="0.0493497624993324" units="cm"/>
      <inkml:brushProperty name="height" value="0.0493497624993324" units="cm"/>
      <inkml:brushProperty name="color" value="#00BFF3"/>
      <inkml:brushProperty name="ignorePressure" value="0"/>
    </inkml:brush>
  </inkml:definitions>
  <inkml:trace contextRef="#ctx0" brushRef="#br0">48600.000000 12650.000000 445,'-50.000000'-27.000000'3,"0.000000"-3.000000"7 ,0.000000-3.000000 6,0.000000-2.000000 6,3.000000 0.000000 3,6.000000 7.000000-1,7.000000 6.000000-2,6.000000 7.000000-1,-1.000000 7.000000-1,-5.000000 9.000000-1,-7.000000 10.000000-1,-5.000000 10.000000 0,-3.000000 10.000000-1,4.000000 13.000000 0,3.000000 12.000000 0,3.000000 13.000000 1,3.000000 4.000000-2,3.000000-3.000000 0,3.000000-3.000000-1,4.000000-2.000000-2,4.000000-1.000000 0,6.000000 3.000000-1,7.000000 3.000000-1,6.000000 4.000000-1,3.000000-4.000000 0,0.000000-9.000000 0,0.000000-10.000000 1,0.000000-8.000000-1,4.000000-8.000000-1,10.000000-2.000000-4,10.000000-3.000000-4,9.000000-3.000000-4,10.000000-9.000000-4,14.000000-11.000000-5,11.000000-14.000000-4,14.000000-11.000000-5,7.000000-14.000000-3,3.000000-11.000000-2,3.000000-14.000000-3,4.000000-11.000000-2,-3.000000-7.000000 0,-5.000000 0.000000 3,-7.000000 0.000000 3,-5.000000 0.000000 2,-8.000000 0.000000 3,-5.000000 0.000000 3,-7.000000 0.000000 2,-5.000000 0.000000 3,-11.000000 3.000000 4,-11.000000 6.000000 6,-14.000000 7.000000 4,-11.000000 6.000000 6,-7.000000 6.000000 5,0.000000 6.000000 3,0.000000 7.000000 3,0.000000 6.000000 5,0.000000 13.000000 6,0.000000 23.000000 9,0.000000 22.000000 9,0.000000 22.000000 9,0.000000 12.000000-1,0.000000 3.000000-11,0.000000 3.000000-11,0.000000 4.000000-12,0.000000 2.000000-7,0.000000 4.000000-3,0.000000 3.000000-3,0.000000 3.000000-3,3.000000 7.000000-10,6.000000 14.000000-18,7.000000 11.000000-17,6.000000 14.000000-18,1.000000-6.000000-5,-3.000000-21.000000 8,-3.000000-22.000000 9,-2.000000-22.000000 8,-5.000000-11.000000 1,-2.000000 0.000000-6,-3.000000 0.000000-4,-3.000000 0.000000-7</inkml:trace>
</inkml:ink>
</file>

<file path=ppt/ink/ink2637.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0:25"/>
    </inkml:context>
    <inkml:brush xml:id="br0">
      <inkml:brushProperty name="width" value="0.0436632111668587" units="cm"/>
      <inkml:brushProperty name="height" value="0.0436632111668587" units="cm"/>
      <inkml:brushProperty name="color" value="#00BFF3"/>
      <inkml:brushProperty name="ignorePressure" value="0"/>
    </inkml:brush>
  </inkml:definitions>
  <inkml:trace contextRef="#ctx0" brushRef="#br0">24350.000000 50350.000000 503,'48.000000'23.000000'167,"-3.000000"-3.000000"-39 ,-3.000000-3.000000-40,-2.000000-2.000000-39,-3.000000-1.000000-23,1.000000 3.000000-7,-1.000000 3.000000-6,1.000000 4.000000-8,2.000000 1.000000-3,7.000000 0.000000-3,6.000000 0.000000-2,7.000000 0.000000-1,-1.000000 0.000000-1,-6.000000 0.000000-1,-6.000000 0.000000 2,-6.000000 0.000000-1,-2.000000 1.000000 0,3.000000 4.000000 1,3.000000 3.000000-1,4.000000 3.000000 1,-3.000000-1.000000-1,-5.000000-2.000000 1,-7.000000-3.000000-1,-5.000000-3.000000 0,-3.000000-4.000000 1,4.000000-3.000000-1,3.000000-3.000000 1,3.000000-2.000000 0,-10.000000-8.000000-13,-21.000000-8.000000-25,-22.000000-10.000000-26,-22.000000-9.000000-25</inkml:trace>
</inkml:ink>
</file>

<file path=ppt/ink/ink263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0:27"/>
    </inkml:context>
    <inkml:brush xml:id="br0">
      <inkml:brushProperty name="width" value="0.0378432907164097" units="cm"/>
      <inkml:brushProperty name="height" value="0.0378432907164097" units="cm"/>
      <inkml:brushProperty name="color" value="#00BFF3"/>
      <inkml:brushProperty name="ignorePressure" value="0"/>
    </inkml:brush>
  </inkml:definitions>
  <inkml:trace contextRef="#ctx0" brushRef="#br0">25700.000000 50300.000000 581,'-27.000000'-22.000000'24,"-3.000000"6.000000"-2 ,-3.000000 7.000000-2,-2.000000 6.000000-2,-1.000000 4.000000-1,3.000000 4.000000-1,3.000000 3.000000 1,4.000000 3.000000-1,1.000000 3.000000 0,0.000000 3.000000-2,0.000000 3.000000 0,0.000000 4.000000-1,0.000000-1.000000 0,0.000000-3.000000 0,0.000000-3.000000 0,0.000000-2.000000-1,0.000000-1.000000 1,0.000000 3.000000-2,0.000000 3.000000 0,0.000000 4.000000-2,0.000000 1.000000 0,0.000000 0.000000-2,0.000000 0.000000 0,0.000000 0.000000-1,1.000000 0.000000 0,4.000000 0.000000 1,3.000000 0.000000-1,3.000000 0.000000 1,3.000000 1.000000-1,3.000000 4.000000-1,3.000000 3.000000-2,4.000000 3.000000 0,1.000000 1.000000-1,0.000000 1.000000 2,0.000000-1.000000 0,0.000000 1.000000 2,3.000000-3.000000-1,6.000000-2.000000 0,7.000000-3.000000-2,6.000000-3.000000-1,4.000000-4.000000 0,4.000000-3.000000 1,3.000000-3.000000 1,3.000000-2.000000 0,-7.000000-9.000000-13,-15.000000-12.000000-30,-15.000000-13.000000-31,-16.000000-12.000000-29</inkml:trace>
</inkml:ink>
</file>

<file path=ppt/ink/ink2639.xml><?xml version="1.0" encoding="utf-8"?>
<inkml:ink xmlns:inkml="http://www.w3.org/2003/InkML">
  <annotation type="ScanImages2ExtractSignatures">1</annotation>
  <annotation type="ScanImagesWidth">-2032667520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0:28"/>
    </inkml:context>
    <inkml:brush xml:id="br0">
      <inkml:brushProperty name="width" value="0.0417904146015644" units="cm"/>
      <inkml:brushProperty name="height" value="0.0417904146015644" units="cm"/>
      <inkml:brushProperty name="color" value="#00BFF3"/>
      <inkml:brushProperty name="ignorePressure" value="0"/>
    </inkml:brush>
  </inkml:definitions>
  <inkml:trace contextRef="#ctx0" brushRef="#br0">25600.000000 50650.000000 526,'-27.000000'-90.000000'-37,"-3.000000"23.000000"19 ,-3.000000 22.000000 19,-2.000000 22.000000 19,-1.000000 13.000000 7,3.000000 7.000000-1,3.000000 6.000000-3,4.000000 7.000000-2,1.000000 4.000000-1,0.000000 3.000000-1,0.000000 3.000000 0,0.000000 4.000000-1,-2.000000 2.000000 0,-3.000000 4.000000-1,-3.000000 3.000000-1,-2.000000 3.000000 0,0.000000 1.000000-2,7.000000 1.000000-1,6.000000-1.000000-1,7.000000 1.000000-2,2.000000-1.000000 0,1.000000 1.000000 2,-1.000000-1.000000 1,1.000000 1.000000 2,1.000000-1.000000-1,3.000000 1.000000-2,3.000000-1.000000-2,4.000000 1.000000-1,4.000000-1.000000-4,6.000000 1.000000-1,7.000000-1.000000-4,6.000000 1.000000-2,4.000000-6.000000 0,4.000000-8.000000 0,3.000000-10.000000 1,3.000000-9.000000 1,1.000000-5.000000-1,1.000000 0.000000-1,-1.000000 0.000000-2,1.000000 0.000000-2,1.000000-5.000000-1,3.000000-9.000000 0,3.000000-10.000000 0,4.000000-8.000000 1,2.000000-9.000000-3,4.000000-6.000000-3,3.000000-6.000000-4,3.000000-6.000000-4,-2.000000-6.000000 0,-6.000000-2.000000 2,-6.000000-3.000000 2,-6.000000-3.000000 3,-6.000000-1.000000-1,-2.000000 4.000000-2,-3.000000 3.000000-2,-3.000000 3.000000-3,-4.000000 1.000000 0,-3.000000 1.000000 1,-3.000000-1.000000 0,-2.000000 1.000000 2,-3.000000 4.000000 3,1.000000 9.000000 9,-1.000000 10.000000 6,1.000000 10.000000 8,-3.000000 4.000000 6,-2.000000 0.000000 2,-3.000000 0.000000 3,-3.000000 0.000000 4,-2.000000 6.000000 4,0.000000 13.000000 7,0.000000 12.000000 8,0.000000 13.000000 6,0.000000 9.000000 0,0.000000 6.000000-8,0.000000 7.000000-7,0.000000 6.000000-8,-2.000000 4.000000-4,-3.000000 4.000000-4,-3.000000 3.000000-3,-2.000000 3.000000-2,-3.000000 1.000000-4,1.000000 1.000000-3,-1.000000-1.000000-5,1.000000 1.000000-2,-1.000000-1.000000-5,1.000000 1.000000-2,-1.000000-1.000000-4,1.000000 1.000000-4,1.000000-4.000000-3,3.000000-6.000000-5,3.000000-6.000000-5,4.000000-6.000000-4,1.000000-16.000000-8,0.000000-25.000000-8,0.000000-25.000000-10,0.000000-25.000000-10,0.000000-11.000000 4,0.000000 3.000000 17,0.000000 3.000000 15,0.000000 4.000000 17,1.000000 2.000000 10,4.000000 4.000000 5,3.000000 3.000000 4,3.000000 3.000000 4,3.000000 4.000000 6,3.000000 7.000000 6,3.000000 6.000000 5,4.000000 7.000000 7,1.000000 2.000000 1,0.000000 1.000000-3,0.000000-1.000000-3,0.000000 1.000000-3,0.000000 1.000000-3,0.000000 3.000000-6,0.000000 3.000000-3,0.000000 4.000000-5,1.000000 1.000000-3,4.000000 0.000000 2,3.000000 0.000000 0,3.000000 0.000000 0,-1.000000-4.000000-7,-2.000000-5.000000-18,-3.000000-7.000000-16,-3.000000-5.000000-18</inkml:trace>
</inkml:ink>
</file>

<file path=ppt/ink/ink26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4:27"/>
    </inkml:context>
    <inkml:brush xml:id="br0">
      <inkml:brushProperty name="width" value="0.0393614731729031" units="cm"/>
      <inkml:brushProperty name="height" value="0.0393614731729031" units="cm"/>
      <inkml:brushProperty name="color" value="#00BFF3"/>
      <inkml:brushProperty name="ignorePressure" value="0"/>
    </inkml:brush>
  </inkml:definitions>
  <inkml:trace contextRef="#ctx0" brushRef="#br0">93750.000000 57850.000000 558,'-93.000000'50.000000'5,"17.000000"0.000000"10 ,15.000000 0.000000 9,16.000000 0.000000 10,10.000000-4.000000 5,7.000000-5.000000 3,6.000000-7.000000 0,7.000000-5.000000 2,10.000000-6.000000-5,16.000000-3.000000-14,15.000000-3.000000-12,17.000000-2.000000-13,10.000000-9.000000-6,6.000000-12.000000-2,7.000000-13.000000-1,6.000000-12.000000 0,9.000000-5.000000-3,13.000000 3.000000-4,12.000000 3.000000-4,13.000000 4.000000-4,-5.000000 5.000000-1,-22.000000 10.000000 5,-22.000000 10.000000 5,-21.000000 9.000000 3,-18.000000 10.000000 6,-12.000000 14.000000 6,-13.000000 11.000000 7,-12.000000 14.000000 5,-10.000000 3.000000 7,-6.000000-2.000000 6,-6.000000-3.000000 5,-6.000000-3.000000 7,-6.000000-4.000000 1,-2.000000-3.000000 0,-3.000000-3.000000-1,-3.000000-2.000000-2,12.000000-17.000000-12,28.000000-28.000000-23,28.000000-28.000000-25,29.000000-27.000000-23,15.000000-14.000000-10,3.000000 4.000000 5,3.000000 3.000000 4,4.000000 3.000000 4,1.000000-4.000000 5,0.000000-8.000000 6,0.000000-10.000000 6,0.000000-9.000000 6,-7.000000 1.000000 2,-11.000000 13.000000-2,-14.000000 12.000000-3,-11.000000 13.000000-1</inkml:trace>
</inkml:ink>
</file>

<file path=ppt/ink/ink2640.xml><?xml version="1.0" encoding="utf-8"?>
<inkml:ink xmlns:inkml="http://www.w3.org/2003/InkML">
  <annotation type="ScanImages2ExtractSignatures">1</annotation>
  <annotation type="ScanImagesWidth">838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0:28"/>
    </inkml:context>
    <inkml:brush xml:id="br0">
      <inkml:brushProperty name="width" value="0.0438388884067535" units="cm"/>
      <inkml:brushProperty name="height" value="0.0438388884067535" units="cm"/>
      <inkml:brushProperty name="color" value="#00BFF3"/>
      <inkml:brushProperty name="ignorePressure" value="0"/>
    </inkml:brush>
  </inkml:definitions>
  <inkml:trace contextRef="#ctx0" brushRef="#br0">26600.000000 49600.000000 501,'0.000000'-50.000000'2,"0.000000"0.000000"1 ,0.000000 0.000000 3,0.000000 0.000000 2,0.000000 15.000000 8,0.000000 32.000000 15,0.000000 31.000000 12,0.000000 32.000000 15,0.000000 15.000000 3,0.000000 0.000000-8,0.000000 0.000000-8,0.000000 0.000000-7,0.000000 1.000000-6,0.000000 4.000000-5,0.000000 3.000000-4,0.000000 3.000000-5,-4.000000-1.000000-4,-5.000000-2.000000-3,-7.000000-3.000000-5,-5.000000-3.000000-3,-4.000000-2.000000-4,0.000000 0.000000-6,0.000000 0.000000-5,0.000000 0.000000-6,3.000000-5.000000-8,6.000000-9.000000-8,7.000000-10.000000-9,6.000000-8.000000-10</inkml:trace>
</inkml:ink>
</file>

<file path=ppt/ink/ink2641.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0:28"/>
    </inkml:context>
    <inkml:brush xml:id="br0">
      <inkml:brushProperty name="width" value="0.0351418554782867" units="cm"/>
      <inkml:brushProperty name="height" value="0.0351418554782867" units="cm"/>
      <inkml:brushProperty name="color" value="#00BFF3"/>
      <inkml:brushProperty name="ignorePressure" value="0"/>
    </inkml:brush>
  </inkml:definitions>
  <inkml:trace contextRef="#ctx0" brushRef="#br0">26800.000000 50250.000000 626,'68.000000'-68.000000'5,"-11.000000"17.000000"12 ,-14.000000 15.000000 13,-11.000000 16.000000 11,-7.000000 10.000000 5,0.000000 7.000000-2,0.000000 6.000000-2,0.000000 7.000000-2,-2.000000 5.000000-4,-3.000000 7.000000-8,-3.000000 6.000000-8,-2.000000 7.000000-6,-5.000000 5.000000-6,-2.000000 7.000000-5,-3.000000 6.000000-5,-3.000000 7.000000-5,-7.000000 0.000000-2,-9.000000-2.000000 1,-10.000000-3.000000 1,-8.000000-3.000000 0,-3.000000-6.000000 2,7.000000-5.000000 2,6.000000-7.000000 2,7.000000-5.000000 2,8.000000-9.000000 3,14.000000-9.000000 2,11.000000-10.000000 2,14.000000-8.000000 3,8.000000-11.000000-2,7.000000-8.000000-9,6.000000-10.000000-7,7.000000-9.000000-9,0.000000-4.000000-7,-2.000000 4.000000-7,-3.000000 3.000000-7,-3.000000 3.000000-7,-6.000000 4.000000-2,-5.000000 7.000000 4,-7.000000 6.000000 3,-5.000000 7.000000 5,-6.000000 2.000000 2,-3.000000 1.000000 1,-3.000000-1.000000 2,-2.000000 1.000000 2</inkml:trace>
</inkml:ink>
</file>

<file path=ppt/ink/ink2642.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0:29"/>
    </inkml:context>
    <inkml:brush xml:id="br0">
      <inkml:brushProperty name="width" value="0.0335354506969452" units="cm"/>
      <inkml:brushProperty name="height" value="0.0335354506969452" units="cm"/>
      <inkml:brushProperty name="color" value="#00BFF3"/>
      <inkml:brushProperty name="ignorePressure" value="0"/>
    </inkml:brush>
  </inkml:definitions>
  <inkml:trace contextRef="#ctx0" brushRef="#br0">27900.000000 49500.000000 656,'-16.000000'-27.000000'29,"19.000000"-3.000000"1 ,19.000000-3.000000 0,19.000000-2.000000 2,12.000000 0.000000 0,6.000000 7.000000 0,7.000000 6.000000 0,6.000000 7.000000 1,1.000000 2.000000-3,-3.000000 1.000000-6,-3.000000-1.000000-4,-2.000000 1.000000-6,-6.000000-1.000000-8,-6.000000 1.000000-12,-6.000000-1.000000-11,-6.000000 1.000000-11,-4.000000-1.000000-8,1.000000 1.000000-6,-1.000000-1.000000-6,1.000000 1.000000-6,-4.000000-1.000000 1,-6.000000 1.000000 5,-6.000000-1.000000 7,-6.000000 1.000000 6</inkml:trace>
</inkml:ink>
</file>

<file path=ppt/ink/ink26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0:29"/>
    </inkml:context>
    <inkml:brush xml:id="br0">
      <inkml:brushProperty name="width" value="0.0434365570545197" units="cm"/>
      <inkml:brushProperty name="height" value="0.0434365570545197" units="cm"/>
      <inkml:brushProperty name="color" value="#00BFF3"/>
      <inkml:brushProperty name="ignorePressure" value="0"/>
    </inkml:brush>
  </inkml:definitions>
  <inkml:trace contextRef="#ctx0" brushRef="#br0">29050.000000 48400.000000 506,'-24.000000'-16.000000'11,"4.000000"19.000000"21 ,3.000000 19.000000 21,3.000000 19.000000 22,3.000000 10.000000 3,3.000000 4.000000-15,3.000000 3.000000-15,4.000000 3.000000-15,1.000000 3.000000-9,0.000000 3.000000-2,0.000000 3.000000-3,0.000000 4.000000-2,0.000000 4.000000-5,0.000000 6.000000-6,0.000000 7.000000-6,0.000000 6.000000-6,-2.000000-2.000000-9,-3.000000-9.000000-9,-3.000000-10.000000-11,-2.000000-8.000000-9</inkml:trace>
</inkml:ink>
</file>

<file path=ppt/ink/ink26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0:29"/>
    </inkml:context>
    <inkml:brush xml:id="br0">
      <inkml:brushProperty name="width" value="0.0315326936542988" units="cm"/>
      <inkml:brushProperty name="height" value="0.0315326936542988" units="cm"/>
      <inkml:brushProperty name="color" value="#00BFF3"/>
      <inkml:brushProperty name="ignorePressure" value="0"/>
    </inkml:brush>
  </inkml:definitions>
  <inkml:trace contextRef="#ctx0" brushRef="#br0">29100.000000 49050.000000 697,'46.000000'-90.000000'55,"-5.000000"23.000000"-6 ,-7.000000 22.000000-6,-5.000000 22.000000-7,-1.000000 10.000000-4,6.000000 1.000000-3,7.000000-1.000000-4,6.000000 1.000000-3,1.000000 1.000000-11,-3.000000 3.000000-16,-3.000000 3.000000-17,-2.000000 4.000000-16</inkml:trace>
</inkml:ink>
</file>

<file path=ppt/ink/ink2645.xml><?xml version="1.0" encoding="utf-8"?>
<inkml:ink xmlns:inkml="http://www.w3.org/2003/InkML">
  <annotation type="ScanImages2ExtractSignatures">1</annotation>
  <annotation type="ScanImagesWidth">1912627456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0:29"/>
    </inkml:context>
    <inkml:brush xml:id="br0">
      <inkml:brushProperty name="width" value="0.0418946593999863" units="cm"/>
      <inkml:brushProperty name="height" value="0.0418946593999863" units="cm"/>
      <inkml:brushProperty name="color" value="#00BFF3"/>
      <inkml:brushProperty name="ignorePressure" value="0"/>
    </inkml:brush>
  </inkml:definitions>
  <inkml:trace contextRef="#ctx0" brushRef="#br0">29900.000000 47800.000000 525,'0.000000'-33.000000'121,"0.000000"34.000000"-22 ,0.000000 35.000000-22,0.000000 35.000000-21,0.000000 25.000000-16,0.000000 20.000000-9,0.000000 18.000000-10,0.000000 20.000000-9,0.000000 17.000000-6,0.000000 20.000000-1,0.000000 18.000000-3,0.000000 20.000000-2,0.000000-14.000000 0,0.000000-43.000000 0,0.000000-44.000000 2,0.000000-43.000000 1,1.000000-23.000000-16,4.000000 1.000000-31,3.000000-1.000000-31,3.000000 1.000000-31</inkml:trace>
</inkml:ink>
</file>

<file path=ppt/ink/ink26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0:35"/>
    </inkml:context>
    <inkml:brush xml:id="br0">
      <inkml:brushProperty name="width" value="0.0457812398672104" units="cm"/>
      <inkml:brushProperty name="height" value="0.0457812398672104" units="cm"/>
      <inkml:brushProperty name="color" value="#00BFF3"/>
      <inkml:brushProperty name="ignorePressure" value="0"/>
    </inkml:brush>
  </inkml:definitions>
  <inkml:trace contextRef="#ctx0" brushRef="#br0">50050.000000 32150.000000 480,'-27.000000'23.000000'0,"-3.000000"-3.000000"-1 ,-3.000000-3.000000 0,-2.000000-2.000000-1,0.000000-3.000000 5,7.000000 1.000000 9,6.000000-1.000000 9,7.000000 1.000000 10,7.000000-3.000000 8,9.000000-2.000000 11,10.000000-3.000000 9,10.000000-3.000000 10,10.000000-6.000000-2,13.000000-5.000000-13,12.000000-7.000000-14,13.000000-5.000000-13,9.000000-4.000000-8,6.000000 0.000000-5,7.000000 0.000000-5,6.000000 0.000000-4,4.000000-4.000000-2,4.000000-5.000000-2,3.000000-7.000000 0,3.000000-5.000000-2,1.000000-4.000000 0,1.000000 0.000000-3,-1.000000 0.000000-1,1.000000 0.000000-2,-4.000000 3.000000 0,-6.000000 6.000000-1,-6.000000 7.000000 0,-6.000000 6.000000 0,-7.000000 3.000000 1,-6.000000 0.000000 0,-6.000000 0.000000 1,-6.000000 0.000000 1,-4.000000 1.000000 1,1.000000 4.000000-1,-1.000000 3.000000 1,1.000000 3.000000 1,-4.000000-1.000000-1,-6.000000-2.000000 0,-6.000000-3.000000 0,-6.000000-3.000000 0,-4.000000-1.000000 0,1.000000 4.000000 0,-1.000000 3.000000 0,1.000000 3.000000 0,-3.000000-1.000000 0,-2.000000-2.000000 0,-3.000000-3.000000 0,-3.000000-3.000000 0</inkml:trace>
</inkml:ink>
</file>

<file path=ppt/ink/ink264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0:36"/>
    </inkml:context>
    <inkml:brush xml:id="br0">
      <inkml:brushProperty name="width" value="0.0484882965683937" units="cm"/>
      <inkml:brushProperty name="height" value="0.0484882965683937" units="cm"/>
      <inkml:brushProperty name="color" value="#00BFF3"/>
      <inkml:brushProperty name="ignorePressure" value="0"/>
    </inkml:brush>
  </inkml:definitions>
  <inkml:trace contextRef="#ctx0" brushRef="#br0">52750.000000 31250.000000 453,'-44.000000'-25.000000'11,"13.000000"0.000000"7 ,12.000000 0.000000 5,13.000000 0.000000 7,6.000000 6.000000 5,0.000000 13.000000 6,0.000000 12.000000 6,0.000000 13.000000 6,6.000000 7.000000-1,13.000000 4.000000-7,12.000000 3.000000-7,13.000000 3.000000-6,6.000000 3.000000-7,0.000000 3.000000-4,0.000000 3.000000-4,0.000000 4.000000-6,1.000000 2.000000-2,4.000000 4.000000 0,3.000000 3.000000-1,3.000000 3.000000 1,3.000000 3.000000-2,3.000000 3.000000-3,3.000000 3.000000-2,4.000000 4.000000-3,4.000000 1.000000-4,6.000000 0.000000-5,7.000000 0.000000-5,6.000000 0.000000-5,1.000000 6.000000-5,-3.000000 13.000000-3,-3.000000 12.000000-3,-2.000000 13.000000-3,-9.000000 9.000000-4,-12.000000 6.000000-2,-13.000000 7.000000-4,-12.000000 6.000000-2,-12.000000-12.000000-1,-8.000000-27.000000 0,-10.000000-28.000000 1,-9.000000-28.000000 1</inkml:trace>
</inkml:ink>
</file>

<file path=ppt/ink/ink2648.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0:37"/>
    </inkml:context>
    <inkml:brush xml:id="br0">
      <inkml:brushProperty name="width" value="0.0406152158975601" units="cm"/>
      <inkml:brushProperty name="height" value="0.0406152158975601" units="cm"/>
      <inkml:brushProperty name="color" value="#00BFF3"/>
      <inkml:brushProperty name="ignorePressure" value="0"/>
    </inkml:brush>
  </inkml:definitions>
  <inkml:trace contextRef="#ctx0" brushRef="#br0">52750.000000 29250.000000 541,'-25.000000'120.000000'134,"0.000000"-9.000000"-30 ,0.000000-10.000000-29,0.000000-8.000000-30,0.000000-3.000000-17,0.000000 7.000000-5,0.000000 6.000000-6,0.000000 7.000000-5,1.000000 4.000000-4,4.000000 3.000000-2,3.000000 3.000000-2,3.000000 4.000000-1,1.000000-3.000000-6,1.000000-5.000000-7,-1.000000-7.000000-7,1.000000-5.000000-7,2.000000-12.000000-8,7.000000-16.000000-9,6.000000-15.000000-9,7.000000-15.000000-8,4.000000-12.000000-2,3.000000-6.000000 3,3.000000-6.000000 5,4.000000-6.000000 4</inkml:trace>
</inkml:ink>
</file>

<file path=ppt/ink/ink2649.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0:37"/>
    </inkml:context>
    <inkml:brush xml:id="br0">
      <inkml:brushProperty name="width" value="0.0422478318214417" units="cm"/>
      <inkml:brushProperty name="height" value="0.0422478318214417" units="cm"/>
      <inkml:brushProperty name="color" value="#00BFF3"/>
      <inkml:brushProperty name="ignorePressure" value="0"/>
    </inkml:brush>
  </inkml:definitions>
  <inkml:trace contextRef="#ctx0" brushRef="#br0">53350.000000 29450.000000 520,'-44.000000'31.000000'67,"13.000000"13.000000"-2 ,12.000000 12.000000-3,13.000000 13.000000-2,4.000000 9.000000-6,-3.000000 6.000000-9,-3.000000 7.000000-9,-2.000000 6.000000-9,-3.000000 4.000000-6,1.000000 4.000000-5,-1.000000 3.000000-3,1.000000 3.000000-4,-1.000000-1.000000-5,1.000000-2.000000-4,-1.000000-3.000000-4,1.000000-3.000000-4,-1.000000-9.000000-6,1.000000-11.000000-6,-1.000000-14.000000-6,1.000000-11.000000-5,2.000000-11.000000-11,7.000000-5.000000-12,6.000000-7.000000-13,7.000000-5.000000-13</inkml:trace>
</inkml:ink>
</file>

<file path=ppt/ink/ink2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4:28"/>
    </inkml:context>
    <inkml:brush xml:id="br0">
      <inkml:brushProperty name="width" value="0.0533207096159458" units="cm"/>
      <inkml:brushProperty name="height" value="0.0533207096159458" units="cm"/>
      <inkml:brushProperty name="color" value="#00BFF3"/>
      <inkml:brushProperty name="ignorePressure" value="0"/>
    </inkml:brush>
  </inkml:definitions>
  <inkml:trace contextRef="#ctx0" brushRef="#br0">96650.000000 54950.000000 412,'1.000000'-69.000000'50,"4.000000"13.000000"-12 ,3.000000 12.000000-10,3.000000 13.000000-10,6.000000 6.000000-2,9.000000 0.000000 9,10.000000 0.000000 9,10.000000 0.000000 9,10.000000 3.000000 0,13.000000 6.000000-9,12.000000 7.000000-7,13.000000 6.000000-8,1.000000 6.000000-7,-9.000000 6.000000-7,-10.000000 7.000000-6,-8.000000 6.000000-6,-11.000000 7.000000-5,-8.000000 10.000000-2,-10.000000 10.000000-3,-9.000000 9.000000-4,-13.000000 6.000000-3,-16.000000 3.000000-7,-15.000000 3.000000-5,-15.000000 4.000000-7,-15.000000-1.000000-2,-12.000000-3.000000 2,-13.000000-3.000000 3,-12.000000-2.000000 2,-9.000000-6.000000 4,-2.000000-6.000000 8,-3.000000-6.000000 6,-3.000000-6.000000 8,2.000000-7.000000 3,10.000000-6.000000 3,10.000000-6.000000 1,9.000000-6.000000 3,2.000000-4.000000 3,-2.000000 1.000000 6,-3.000000-1.000000 7,-3.000000 1.000000 6,5.000000-1.000000 5,17.000000 1.000000 4,15.000000-1.000000 4,16.000000 1.000000 4,12.000000-1.000000 0,9.000000 1.000000-6,10.000000-1.000000-5,10.000000 1.000000-5,10.000000-3.000000-4,13.000000-2.000000-3,12.000000-3.000000-2,13.000000-3.000000-3,7.000000-4.000000-4,4.000000-3.000000-3,3.000000-3.000000-6,3.000000-2.000000-3,-5.000000-1.000000-5,-12.000000 3.000000-3,-13.000000 3.000000-4,-12.000000 4.000000-3,-16.000000 2.000000 0,-19.000000 4.000000 1,-18.000000 3.000000 3,-19.000000 3.000000 2,-13.000000 3.000000 8,-6.000000 3.000000 12,-6.000000 3.000000 13,-6.000000 4.000000 13,-1.000000 2.000000 6,7.000000 4.000000-1,6.000000 3.000000-1,7.000000 3.000000-2,4.000000 4.000000-1,3.000000 7.000000-1,3.000000 6.000000-2,4.000000 7.000000-2,2.000000 5.000000-1,4.000000 7.000000 0,3.000000 6.000000 0,3.000000 7.000000 0,3.000000 10.000000-2,3.000000 16.000000-3,3.000000 15.000000-3,4.000000 17.000000-2,-1.000000 11.000000-4,-3.000000 10.000000-3,-3.000000 10.000000-2,-2.000000 9.000000-3,-6.000000 1.000000-4,-6.000000-6.000000-4,-6.000000-6.000000-4,-6.000000-6.000000-3,-6.000000-7.000000-4,-2.000000-6.000000 0,-3.000000-6.000000-3,-3.000000-6.000000 0,-4.000000-10.000000-3,-3.000000-12.000000-4,-3.000000-13.000000-3,-2.000000-12.000000-4,-5.000000-13.000000-4,-2.000000-12.000000-6,-3.000000-13.000000-6,-3.000000-12.000000-4,4.000000-10.000000-1,13.000000-6.000000 5,12.000000-6.000000 4,13.000000-6.000000 6</inkml:trace>
</inkml:ink>
</file>

<file path=ppt/ink/ink2650.xml><?xml version="1.0" encoding="utf-8"?>
<inkml:ink xmlns:inkml="http://www.w3.org/2003/InkML">
  <annotation type="ScanImages2ExtractSignatures">1</annotation>
  <annotation type="ScanImagesWidth">50397188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0:38"/>
    </inkml:context>
    <inkml:brush xml:id="br0">
      <inkml:brushProperty name="width" value="0.0486172027885914" units="cm"/>
      <inkml:brushProperty name="height" value="0.0486172027885914" units="cm"/>
      <inkml:brushProperty name="color" value="#00BFF3"/>
      <inkml:brushProperty name="ignorePressure" value="0"/>
    </inkml:brush>
  </inkml:definitions>
  <inkml:trace contextRef="#ctx0" brushRef="#br0">52900.000000 27950.000000 452,'-49.000000'-47.000000'2,"4.000000"6.000000"2 ,3.000000 7.000000 4,3.000000 6.000000 2,1.000000 7.000000 8,1.000000 10.000000 11,-1.000000 10.000000 10,1.000000 9.000000 12,2.000000 12.000000 1,7.000000 16.000000-7,6.000000 15.000000-7,7.000000 17.000000-8,4.000000 8.000000-2,3.000000 4.000000-1,3.000000 3.000000 2,4.000000 3.000000 0,2.000000-4.000000-2,4.000000-8.000000-3,3.000000-10.000000-4,3.000000-9.000000-3,4.000000-7.000000-5,7.000000-3.000000-5,6.000000-3.000000-5,7.000000-2.000000-6,5.000000-8.000000-3,7.000000-8.000000-2,6.000000-10.000000-1,7.000000-9.000000-2,5.000000-15.000000-2,7.000000-18.000000-3,6.000000-19.000000-2,7.000000-18.000000-2,0.000000-14.000000-1,-2.000000-5.000000 1,-3.000000-7.000000 2,-3.000000-5.000000 1,-7.000000-6.000000 2,-9.000000-3.000000 0,-10.000000-3.000000 2,-8.000000-2.000000 1,-11.000000 3.000000 3,-8.000000 14.000000 4,-10.000000 11.000000 5,-9.000000 14.000000 4,-12.000000 10.000000 2,-11.000000 9.000000 0,-14.000000 10.000000 1,-11.000000 10.000000 0,-12.000000 10.000000-1,-9.000000 13.000000-4,-10.000000 12.000000-3,-8.000000 13.000000-4,-8.000000 18.000000-2,-2.000000 26.000000-2,-3.000000 24.000000-2,-3.000000 26.000000-2,5.000000 5.000000-4,17.000000-11.000000-4,15.000000-14.000000-5,16.000000-11.000000-5,7.000000-11.000000-3,1.000000-5.000000-1,-1.000000-7.000000-2,1.000000-5.000000-1</inkml:trace>
</inkml:ink>
</file>

<file path=ppt/ink/ink2651.xml><?xml version="1.0" encoding="utf-8"?>
<inkml:ink xmlns:inkml="http://www.w3.org/2003/InkML">
  <annotation type="ScanImages2ExtractSignatures">1</annotation>
  <annotation type="ScanImagesWidth">-2031563536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0:40"/>
    </inkml:context>
    <inkml:brush xml:id="br0">
      <inkml:brushProperty name="width" value="0.0499999970197678" units="cm"/>
      <inkml:brushProperty name="height" value="0.0499999970197678" units="cm"/>
      <inkml:brushProperty name="color" value="#00BFF3"/>
      <inkml:brushProperty name="ignorePressure" value="0"/>
    </inkml:brush>
  </inkml:definitions>
  <inkml:trace contextRef="#ctx0" brushRef="#br0">57800.000000 32500.000000 333,'157.000000'63.000000'167,"51.000000"46.000000"-1 ,50.000000 47.000000 1,49.000000 47.000000 0</inkml:trace>
</inkml:ink>
</file>

<file path=ppt/ink/ink2652.xml><?xml version="1.0" encoding="utf-8"?>
<inkml:ink xmlns:inkml="http://www.w3.org/2003/InkML">
  <annotation type="ScanImages2ExtractSignatures">1</annotation>
  <annotation type="ScanImagesWidth">-1826615930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0:40"/>
    </inkml:context>
    <inkml:brush xml:id="br0">
      <inkml:brushProperty name="width" value="0.0420846715569496" units="cm"/>
      <inkml:brushProperty name="height" value="0.0420846715569496" units="cm"/>
      <inkml:brushProperty name="color" value="#00BFF3"/>
      <inkml:brushProperty name="ignorePressure" value="0"/>
    </inkml:brush>
  </inkml:definitions>
  <inkml:trace contextRef="#ctx0" brushRef="#br0">57100.000000 32550.000000 522,'-63.000000'43.000000'21,"26.000000"-11.000000"9 ,24.000000-14.000000 10,26.000000-11.000000 9,15.000000-7.000000 3,6.000000 0.000000-7,7.000000 0.000000-6,6.000000 0.000000-6,6.000000 0.000000-5,6.000000 0.000000-3,7.000000 0.000000-4,6.000000 0.000000-3,6.000000 0.000000-2,6.000000 0.000000-1,7.000000 0.000000 0,6.000000 0.000000-1,3.000000 0.000000-3,0.000000 0.000000-6,0.000000 0.000000-5,0.000000 0.000000-5,-2.000000 0.000000-6,-3.000000 0.000000-6,-3.000000 0.000000-5,-2.000000 0.000000-6,-9.000000 0.000000-4,-12.000000 0.000000-3,-13.000000 0.000000-3,-12.000000 0.000000-3</inkml:trace>
</inkml:ink>
</file>

<file path=ppt/ink/ink265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0:40"/>
    </inkml:context>
    <inkml:brush xml:id="br0">
      <inkml:brushProperty name="width" value="0.04391860216856" units="cm"/>
      <inkml:brushProperty name="height" value="0.04391860216856" units="cm"/>
      <inkml:brushProperty name="color" value="#00BFF3"/>
      <inkml:brushProperty name="ignorePressure" value="0"/>
    </inkml:brush>
  </inkml:definitions>
  <inkml:trace contextRef="#ctx0" brushRef="#br0">58150.000000 31800.000000 500,'-46.000000'-24.000000'0,"10.000000"4.000000"0 ,10.000000 3.000000 0,9.000000 3.000000 0,4.000000 1.000000 0,1.000000 1.000000 0,-1.000000-1.000000 0,1.000000 1.000000 0,-1.000000-1.000000 7,1.000000 1.000000 12,-1.000000-1.000000 12,1.000000 1.000000 13,-1.000000 4.000000 5,1.000000 9.000000-1,-1.000000 10.000000-2,1.000000 10.000000-2,1.000000 11.000000-3,3.000000 17.000000-4,3.000000 15.000000-4,4.000000 16.000000-5,-1.000000 10.000000-4,-3.000000 7.000000-5,-3.000000 6.000000-4,-2.000000 7.000000-5,-1.000000 7.000000-6,3.000000 9.000000-4,3.000000 10.000000-5,4.000000 10.000000-6,1.000000 4.000000-6,0.000000 0.000000-7,0.000000 0.000000-6,0.000000 0.000000-8,0.000000-7.000000-6,0.000000-11.000000-4,0.000000-14.000000-4,0.000000-11.000000-4,0.000000-17.000000 1,0.000000-18.000000 5,0.000000-19.000000 6,0.000000-18.000000 5</inkml:trace>
</inkml:ink>
</file>

<file path=ppt/ink/ink2654.xml><?xml version="1.0" encoding="utf-8"?>
<inkml:ink xmlns:inkml="http://www.w3.org/2003/InkML">
  <annotation type="ScanImages2ExtractSignatures">1</annotation>
  <annotation type="ScanImagesWidth">-840945615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0:41"/>
    </inkml:context>
    <inkml:brush xml:id="br0">
      <inkml:brushProperty name="width" value="0.0389377698302269" units="cm"/>
      <inkml:brushProperty name="height" value="0.0389377698302269" units="cm"/>
      <inkml:brushProperty name="color" value="#00BFF3"/>
      <inkml:brushProperty name="ignorePressure" value="0"/>
    </inkml:brush>
  </inkml:definitions>
  <inkml:trace contextRef="#ctx0" brushRef="#br0">61050.000000 31450.000000 565,'0.000000'-38.000000'75,"0.000000"26.000000"-6 ,0.000000 24.000000-7,0.000000 26.000000-7,0.000000 15.000000-8,0.000000 6.000000-9,0.000000 7.000000-11,0.000000 6.000000-8,0.000000 3.000000-7,0.000000 0.000000-1,0.000000 0.000000-2,0.000000 0.000000-2,-2.000000 0.000000-4,-3.000000 0.000000-3,-3.000000 0.000000-6,-2.000000 0.000000-4,-3.000000-4.000000-5,1.000000-5.000000-5,-1.000000-7.000000-5,1.000000-5.000000-5</inkml:trace>
</inkml:ink>
</file>

<file path=ppt/ink/ink265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0:41"/>
    </inkml:context>
    <inkml:brush xml:id="br0">
      <inkml:brushProperty name="width" value="0.0337145254015923" units="cm"/>
      <inkml:brushProperty name="height" value="0.0337145254015923" units="cm"/>
      <inkml:brushProperty name="color" value="#00BFF3"/>
      <inkml:brushProperty name="ignorePressure" value="0"/>
    </inkml:brush>
  </inkml:definitions>
  <inkml:trace contextRef="#ctx0" brushRef="#br0">61150.000000 31900.000000 652,'23.000000'-46.000000'5,"-3.000000"10.000000"6 ,-3.000000 10.000000 5,-2.000000 9.000000 7,0.000000 6.000000 4,7.000000 3.000000 6,6.000000 3.000000 4,7.000000 4.000000 5,4.000000 1.000000-1,3.000000 0.000000-6,3.000000 0.000000-7,4.000000 0.000000-7,1.000000 1.000000-5,0.000000 4.000000-7,0.000000 3.000000-5,0.000000 3.000000-7,-2.000000 1.000000-2,-3.000000 1.000000 3,-3.000000-1.000000 3,-2.000000 1.000000 2</inkml:trace>
</inkml:ink>
</file>

<file path=ppt/ink/ink2656.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0:41"/>
    </inkml:context>
    <inkml:brush xml:id="br0">
      <inkml:brushProperty name="width" value="0.0476024299860001" units="cm"/>
      <inkml:brushProperty name="height" value="0.0476024299860001" units="cm"/>
      <inkml:brushProperty name="color" value="#00BFF3"/>
      <inkml:brushProperty name="ignorePressure" value="0"/>
    </inkml:brush>
  </inkml:definitions>
  <inkml:trace contextRef="#ctx0" brushRef="#br0">62200.000000 30800.000000 462,'-46.000000'-102.000000'29,"10.000000"47.000000"13 ,10.000000 47.000000 12,9.000000 48.000000 13,6.000000 27.000000 2,3.000000 9.000000-9,3.000000 10.000000-10,4.000000 10.000000-8,-1.000000 4.000000-8,-3.000000 0.000000-5,-3.000000 0.000000-6,-2.000000 0.000000-5,-1.000000 1.000000-6,3.000000 4.000000-5,3.000000 3.000000-5,4.000000 3.000000-7,-1.000000 1.000000-5,-3.000000 1.000000-7,-3.000000-1.000000-7,-2.000000 1.000000-7,-1.000000-4.000000-7,3.000000-6.000000-10,3.000000-6.000000-10,4.000000-6.000000-10,1.000000-12.000000 0,0.000000-15.000000 7,0.000000-15.000000 8,0.000000-16.000000 8</inkml:trace>
</inkml:ink>
</file>

<file path=ppt/ink/ink2657.xml><?xml version="1.0" encoding="utf-8"?>
<inkml:ink xmlns:inkml="http://www.w3.org/2003/InkML">
  <annotation type="ScanImages2ExtractSignatures">1</annotation>
  <annotation type="ScanImagesWidth">50529027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0:42"/>
    </inkml:context>
    <inkml:brush xml:id="br0">
      <inkml:brushProperty name="width" value="0.0510870292782784" units="cm"/>
      <inkml:brushProperty name="height" value="0.0510870292782784" units="cm"/>
      <inkml:brushProperty name="color" value="#00BFF3"/>
      <inkml:brushProperty name="ignorePressure" value="0"/>
    </inkml:brush>
  </inkml:definitions>
  <inkml:trace contextRef="#ctx0" brushRef="#br0">63400.000000 31300.000000 430,'-24.000000'-24.000000'0,"4.000000"4.000000"0 ,3.000000 3.000000 0,3.000000 3.000000 0,-1.000000 3.000000 4,-2.000000 3.000000 7,-3.000000 3.000000 7,-3.000000 4.000000 7,-4.000000 2.000000 4,-3.000000 4.000000-1,-3.000000 3.000000-1,-2.000000 3.000000 0,-3.000000 3.000000-2,1.000000 3.000000-2,-1.000000 3.000000-4,1.000000 4.000000-2,1.000000 4.000000-1,3.000000 6.000000-2,3.000000 7.000000 1,4.000000 6.000000-2,1.000000 6.000000 1,0.000000 6.000000-1,0.000000 7.000000 0,0.000000 6.000000 0,1.000000 1.000000-1,4.000000-3.000000-1,3.000000-3.000000 0,3.000000-2.000000-1,3.000000-6.000000-2,3.000000-6.000000-1,3.000000-6.000000-2,4.000000-6.000000-1,7.000000-6.000000-3,13.000000-2.000000-4,12.000000-3.000000-2,13.000000-3.000000-5,9.000000-7.000000 0,6.000000-9.000000 0,7.000000-10.000000 2,6.000000-8.000000 0,4.000000-11.000000-3,4.000000-8.000000-10,3.000000-10.000000-9,3.000000-9.000000-10,-2.000000-7.000000-1,-6.000000-3.000000 4,-6.000000-3.000000 6,-6.000000-2.000000 5,-7.000000-6.000000 3,-6.000000-6.000000 4,-6.000000-6.000000 2,-6.000000-6.000000 3,-6.000000-2.000000 3,-2.000000 3.000000 1,-3.000000 3.000000 3,-3.000000 4.000000 3,-4.000000 4.000000 3,-3.000000 6.000000 5,-3.000000 7.000000 5,-2.000000 6.000000 6,-5.000000 6.000000 8,-2.000000 6.000000 12,-3.000000 7.000000 10,-3.000000 6.000000 11,-1.000000 10.000000 2,4.000000 17.000000-7,3.000000 15.000000-9,3.000000 16.000000-7,-1.000000 9.000000-6,-2.000000 3.000000-3,-3.000000 3.000000-4,-3.000000 4.000000-3,-2.000000 4.000000-3,0.000000 6.000000-2,0.000000 7.000000-3,0.000000 6.000000-2,0.000000 1.000000-2,0.000000-3.000000-2,0.000000-3.000000-3,0.000000-2.000000-2,-4.000000-3.000000-3,-5.000000 1.000000-6,-7.000000-1.000000-5,-5.000000 1.000000-5,-4.000000-4.000000-6,0.000000-6.000000-6,0.000000-6.000000-6,0.000000-6.000000-5,3.000000-15.000000-8,6.000000-21.000000-9,7.000000-22.000000-8,6.000000-22.000000-9,4.000000-10.000000 3,4.000000 4.000000 17,3.000000 3.000000 16,3.000000 3.000000 16,3.000000 3.000000 9,3.000000 3.000000 4,3.000000 3.000000 3,4.000000 4.000000 3,2.000000 2.000000 10,4.000000 4.000000 16,3.000000 3.000000 16,3.000000 3.000000 16,3.000000 1.000000 5,3.000000 1.000000-8,3.000000-1.000000-8,4.000000 1.000000-6,-1.000000 1.000000-8,-3.000000 3.000000-6,-3.000000 3.000000-8,-2.000000 4.000000-7,-3.000000 1.000000-5,1.000000 0.000000 0,-1.000000 0.000000-3,1.000000 0.000000-1,-1.000000-2.000000-8,1.000000-3.000000-18,-1.000000-3.000000-15,1.000000-2.000000-17,-4.000000-3.000000-2,-6.000000 1.000000 11,-6.000000-1.000000 13,-6.000000 1.000000 11</inkml:trace>
</inkml:ink>
</file>

<file path=ppt/ink/ink265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0:42"/>
    </inkml:context>
    <inkml:brush xml:id="br0">
      <inkml:brushProperty name="width" value="0.0499797910451889" units="cm"/>
      <inkml:brushProperty name="height" value="0.0499797910451889" units="cm"/>
      <inkml:brushProperty name="color" value="#00BFF3"/>
      <inkml:brushProperty name="ignorePressure" value="0"/>
    </inkml:brush>
  </inkml:definitions>
  <inkml:trace contextRef="#ctx0" brushRef="#br0">65050.000000 30850.000000 440,'-2.000000'-90.000000'7,"-3.000000"23.000000"15 ,-3.000000 22.000000 15,-2.000000 22.000000 14,-1.000000 19.000000 6,3.000000 20.000000-5,3.000000 18.000000-4,4.000000 20.000000-5,-1.000000 13.000000-4,-3.000000 9.000000-3,-3.000000 10.000000-4,-2.000000 10.000000-4,-5.000000 5.000000-4,-2.000000 4.000000-2,-3.000000 3.000000-3,-3.000000 3.000000-4,-4.000000 1.000000-2,-3.000000 1.000000-5,-3.000000-1.000000-3,-2.000000 1.000000-4,0.000000-1.000000-5,7.000000 1.000000-6,6.000000-1.000000-7,7.000000 1.000000-7,4.000000-6.000000-7,3.000000-8.000000-8,3.000000-10.000000-8,4.000000-9.000000-9,4.000000-13.000000 0,6.000000-16.000000 8,7.000000-15.000000 9,6.000000-15.000000 8</inkml:trace>
</inkml:ink>
</file>

<file path=ppt/ink/ink265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0:43"/>
    </inkml:context>
    <inkml:brush xml:id="br0">
      <inkml:brushProperty name="width" value="0.0531024448573589" units="cm"/>
      <inkml:brushProperty name="height" value="0.0531024448573589" units="cm"/>
      <inkml:brushProperty name="color" value="#00BFF3"/>
      <inkml:brushProperty name="ignorePressure" value="0"/>
    </inkml:brush>
  </inkml:definitions>
  <inkml:trace contextRef="#ctx0" brushRef="#br0">65600.000000 31600.000000 414,'-2.000000'-36.000000'40,"-3.000000"28.000000"10 ,-3.000000 28.000000 10,-2.000000 29.000000 12,-3.000000 13.000000-2,1.000000 1.000000-11,-1.000000-1.000000-11,1.000000 1.000000-13,1.000000 1.000000-6,3.000000 3.000000-3,3.000000 3.000000-4,4.000000 4.000000-2,1.000000-3.000000-3,0.000000-5.000000-2,0.000000-7.000000-4,0.000000-5.000000-1,7.000000-9.000000-8,17.000000-9.000000-12,15.000000-10.000000-12,16.000000-8.000000-12,10.000000-15.000000-4,7.000000-19.000000 3,6.000000-18.000000 2,7.000000-19.000000 2,-3.000000-10.000000 4,-8.000000 1.000000 3,-10.000000-1.000000 4,-9.000000 1.000000 4,-9.000000-4.000000 3,-5.000000-6.000000 3,-7.000000-6.000000 2,-5.000000-6.000000 3,-6.000000-1.000000 1,-3.000000 7.000000 1,-3.000000 6.000000-1,-2.000000 7.000000 1,-11.000000 7.000000 0,-15.000000 9.000000-1,-15.000000 10.000000 0,-16.000000 10.000000 0,-13.000000 7.000000-2,-9.000000 6.000000-5,-10.000000 7.000000-5,-8.000000 6.000000-5,0.000000 6.000000-2,14.000000 6.000000 2,11.000000 7.000000 0,14.000000 6.000000 1,5.000000 3.000000 0,1.000000 0.000000-4,-1.000000 0.000000-3,1.000000 0.000000-2</inkml:trace>
</inkml:ink>
</file>

<file path=ppt/ink/ink2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4:28"/>
    </inkml:context>
    <inkml:brush xml:id="br0">
      <inkml:brushProperty name="width" value="0.0320623889565468" units="cm"/>
      <inkml:brushProperty name="height" value="0.0320623889565468" units="cm"/>
      <inkml:brushProperty name="color" value="#00BFF3"/>
      <inkml:brushProperty name="ignorePressure" value="0"/>
    </inkml:brush>
  </inkml:definitions>
  <inkml:trace contextRef="#ctx0" brushRef="#br0">95400.000000 57050.000000 686,'54.000000'-49.000000'5,"10.000000"4.000000"9 ,10.000000 3.000000 11,9.000000 3.000000 10,-1.000000 4.000000 2,-8.000000 7.000000-5,-10.000000 6.000000-5,-9.000000 7.000000-5,5.000000 0.000000-2,23.000000-2.000000 0,22.000000-3.000000-1,22.000000-3.000000 1,13.000000-2.000000-3,7.000000 0.000000-5,6.000000 0.000000-5,7.000000 0.000000-6,-6.000000 1.000000-4,-15.000000 4.000000-7,-15.000000 3.000000-7,-16.000000 3.000000-6,-16.000000 3.000000-6,-16.000000 3.000000-6,-15.000000 3.000000-6,-15.000000 4.000000-6</inkml:trace>
</inkml:ink>
</file>

<file path=ppt/ink/ink26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0:43"/>
    </inkml:context>
    <inkml:brush xml:id="br0">
      <inkml:brushProperty name="width" value="0.0408632233738899" units="cm"/>
      <inkml:brushProperty name="height" value="0.0408632233738899" units="cm"/>
      <inkml:brushProperty name="color" value="#00BFF3"/>
      <inkml:brushProperty name="ignorePressure" value="0"/>
    </inkml:brush>
  </inkml:definitions>
  <inkml:trace contextRef="#ctx0" brushRef="#br0">66950.000000 31650.000000 538,'-35.000000'0.000000'65,"32.000000"0.000000"-2 ,31.000000 0.000000-3,32.000000 0.000000-2,18.000000-4.000000-5,6.000000-5.000000-9,7.000000-7.000000-7,6.000000-5.000000-9,1.000000-1.000000-6,-3.000000 6.000000-6,-3.000000 7.000000-5,-2.000000 6.000000-7,0.000000 3.000000-6,7.000000 0.000000-9,6.000000 0.000000-10,7.000000 0.000000-8,-7.000000 3.000000-8,-19.000000 6.000000-3,-18.000000 7.000000-6,-19.000000 6.000000-3,-12.000000 1.000000-3,-2.000000-3.000000 1,-3.000000-3.000000 0,-3.000000-2.000000 0</inkml:trace>
</inkml:ink>
</file>

<file path=ppt/ink/ink2661.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0:43"/>
    </inkml:context>
    <inkml:brush xml:id="br0">
      <inkml:brushProperty name="width" value="0.045509546995163" units="cm"/>
      <inkml:brushProperty name="height" value="0.045509546995163" units="cm"/>
      <inkml:brushProperty name="color" value="#00BFF3"/>
      <inkml:brushProperty name="ignorePressure" value="0"/>
    </inkml:brush>
  </inkml:definitions>
  <inkml:trace contextRef="#ctx0" brushRef="#br0">68050.000000 30850.000000 483,'-27.000000'-27.000000'1,"-3.000000"-3.000000"4 ,-3.000000-3.000000 2,-2.000000-2.000000 3,0.000000 8.000000 12,7.000000 22.000000 20,6.000000 22.000000 21,7.000000 23.000000 20,5.000000 17.000000 2,7.000000 17.000000-17,6.000000 15.000000-16,7.000000 16.000000-17,0.000000 10.000000-12,-2.000000 7.000000-9,-3.000000 6.000000-8,-3.000000 7.000000-7,-4.000000 0.000000-11,-3.000000-2.000000-9,-3.000000-3.000000-12,-2.000000-3.000000-10,-3.000000-6.000000-5,1.000000-5.000000 0,-1.000000-7.000000 1,1.000000-5.000000 1,1.000000-14.000000 0,3.000000-18.000000-1,3.000000-19.000000 0,4.000000-18.000000-1</inkml:trace>
</inkml:ink>
</file>

<file path=ppt/ink/ink266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0:44"/>
    </inkml:context>
    <inkml:brush xml:id="br0">
      <inkml:brushProperty name="width" value="0.0475609004497528" units="cm"/>
      <inkml:brushProperty name="height" value="0.0475609004497528" units="cm"/>
      <inkml:brushProperty name="color" value="#00BFF3"/>
      <inkml:brushProperty name="ignorePressure" value="0"/>
    </inkml:brush>
  </inkml:definitions>
  <inkml:trace contextRef="#ctx0" brushRef="#br0">69600.000000 30800.000000 462,'-19.000000'-58.000000'13,"13.000000"34.000000"27 ,12.000000 35.000000 27,13.000000 35.000000 25,2.000000 19.000000 5,-5.000000 7.000000-20,-7.000000 6.000000-19,-5.000000 7.000000-20,-8.000000 4.000000-13,-5.000000 3.000000-7,-7.000000 3.000000-8,-5.000000 4.000000-8,-4.000000-3.000000-6,0.000000-5.000000-9,0.000000-7.000000-7,0.000000-5.000000-8,-2.000000-6.000000-4,-3.000000-3.000000-2,-3.000000-3.000000-3,-2.000000-2.000000-1</inkml:trace>
</inkml:ink>
</file>

<file path=ppt/ink/ink2663.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0:44"/>
    </inkml:context>
    <inkml:brush xml:id="br0">
      <inkml:brushProperty name="width" value="0.0343493483960629" units="cm"/>
      <inkml:brushProperty name="height" value="0.0343493483960629" units="cm"/>
      <inkml:brushProperty name="color" value="#00BFF3"/>
      <inkml:brushProperty name="ignorePressure" value="0"/>
    </inkml:brush>
  </inkml:definitions>
  <inkml:trace contextRef="#ctx0" brushRef="#br0">69400.000000 31550.000000 640,'46.000000'-69.000000'27,"-5.000000"13.000000"-4 ,-7.000000 12.000000-2,-5.000000 13.000000-4,-3.000000 9.000000 1,4.000000 6.000000 6,3.000000 7.000000 5,3.000000 6.000000 7,3.000000 3.000000 1,3.000000 0.000000-2,3.000000 0.000000-3,4.000000 0.000000-2,1.000000 3.000000-9,0.000000 6.000000-12,0.000000 7.000000-12,0.000000 6.000000-14,-4.000000 1.000000-8,-5.000000-3.000000-7,-7.000000-3.000000-5,-5.000000-2.000000-6</inkml:trace>
</inkml:ink>
</file>

<file path=ppt/ink/ink2664.xml><?xml version="1.0" encoding="utf-8"?>
<inkml:ink xmlns:inkml="http://www.w3.org/2003/InkML">
  <annotation type="ScanImages2ExtractSignatures">1</annotation>
  <annotation type="ScanImagesWidth">-2087760192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0:44"/>
    </inkml:context>
    <inkml:brush xml:id="br0">
      <inkml:brushProperty name="width" value="0.0492983050644398" units="cm"/>
      <inkml:brushProperty name="height" value="0.0492983050644398" units="cm"/>
      <inkml:brushProperty name="color" value="#00BFF3"/>
      <inkml:brushProperty name="ignorePressure" value="0"/>
    </inkml:brush>
  </inkml:definitions>
  <inkml:trace contextRef="#ctx0" brushRef="#br0">70600.000000 30250.000000 446,'-22.000000'-8.000000'94,"6.000000"34.000000"-7 ,7.000000 35.000000-9,6.000000 35.000000-8,3.000000 16.000000-9,0.000000 1.000000-10,0.000000-1.000000-11,0.000000 1.000000-9,-4.000000-1.000000-10,-5.000000 1.000000-7,-7.000000-1.000000-7,-5.000000 1.000000-8,-4.000000 1.000000-7,0.000000 3.000000-6,0.000000 3.000000-6,0.000000 4.000000-6,1.000000-6.000000-6,4.000000-11.000000-5,3.000000-14.000000-4,3.000000-11.000000-5,1.000000-14.000000-5,1.000000-11.000000-4,-1.000000-14.000000-6,1.000000-11.000000-5</inkml:trace>
</inkml:ink>
</file>

<file path=ppt/ink/ink2665.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0:44"/>
    </inkml:context>
    <inkml:brush xml:id="br0">
      <inkml:brushProperty name="width" value="0.047784510999918" units="cm"/>
      <inkml:brushProperty name="height" value="0.047784510999918" units="cm"/>
      <inkml:brushProperty name="color" value="#00BFF3"/>
      <inkml:brushProperty name="ignorePressure" value="0"/>
    </inkml:brush>
  </inkml:definitions>
  <inkml:trace contextRef="#ctx0" brushRef="#br0">72000.000000 30600.000000 460,'-47.000000'-65.000000'11,"6.000000"23.000000"20 ,7.000000 22.000000 23,6.000000 22.000000 20,1.000000 18.000000 5,-3.000000 16.000000-13,-3.000000 15.000000-11,-2.000000 17.000000-13,-8.000000 11.000000-8,-8.000000 10.000000-6,-10.000000 10.000000-5,-9.000000 9.000000-6,-5.000000 2.000000-4,0.000000-2.000000-5,0.000000-3.000000-4,0.000000-3.000000-4,0.000000-2.000000-5,0.000000 0.000000-4,0.000000 0.000000-5,0.000000 0.000000-5,4.000000-7.000000-1,10.000000-11.000000 2,10.000000-14.000000 1,9.000000-11.000000 2,13.000000-15.000000-10,20.000000-16.000000-22,18.000000-15.000000-22,20.000000-15.000000-21</inkml:trace>
</inkml:ink>
</file>

<file path=ppt/ink/ink266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0:45"/>
    </inkml:context>
    <inkml:brush xml:id="br0">
      <inkml:brushProperty name="width" value="0.0498022735118866" units="cm"/>
      <inkml:brushProperty name="height" value="0.0498022735118866" units="cm"/>
      <inkml:brushProperty name="color" value="#00BFF3"/>
      <inkml:brushProperty name="ignorePressure" value="0"/>
    </inkml:brush>
  </inkml:definitions>
  <inkml:trace contextRef="#ctx0" brushRef="#br0">71550.000000 31050.000000 441,'25.000000'-36.000000'66,"0.000000"28.000000"-1 ,0.000000 28.000000-3,0.000000 29.000000 0,-2.000000 16.000000-6,-3.000000 7.000000-9,-3.000000 6.000000-8,-2.000000 7.000000-9,-3.000000 0.000000-6,1.000000-2.000000-3,-1.000000-3.000000-2,1.000000-3.000000-4,-3.000000-4.000000-2,-2.000000-3.000000-3,-3.000000-3.000000-2,-3.000000-2.000000-3,-4.000000-6.000000-1,-3.000000-6.000000 0,-3.000000-6.000000 0,-2.000000-6.000000-1,10.000000-20.000000-1,25.000000-30.000000-6,25.000000-32.000000-4,25.000000-30.000000-4,14.000000-23.000000-2,3.000000-12.000000 0,3.000000-13.000000 1,4.000000-12.000000 1,-4.000000-4.000000 1,-9.000000 7.000000-1,-10.000000 6.000000-1,-8.000000 7.000000 1,-9.000000 8.000000 0,-6.000000 14.000000 1,-6.000000 11.000000 2,-6.000000 14.000000 0,-6.000000 8.000000 0,-2.000000 7.000000-3,-3.000000 6.000000-3,-3.000000 7.000000-4</inkml:trace>
</inkml:ink>
</file>

<file path=ppt/ink/ink26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0:59"/>
    </inkml:context>
    <inkml:brush xml:id="br0">
      <inkml:brushProperty name="width" value="0.0399107225239277" units="cm"/>
      <inkml:brushProperty name="height" value="0.0399107225239277" units="cm"/>
      <inkml:brushProperty name="color" value="#00BFF3"/>
      <inkml:brushProperty name="ignorePressure" value="0"/>
    </inkml:brush>
  </inkml:definitions>
  <inkml:trace contextRef="#ctx0" brushRef="#br0">73350.000000 30350.000000 551,'21.000000'28.000000'108,"-5.000000"6.000000"-22 ,-7.000000 7.000000-25,-5.000000 6.000000-22,-6.000000 6.000000-14,-3.000000 6.000000-2,-3.000000 7.000000-3,-2.000000 6.000000-2,-5.000000 3.000000-2,-2.000000 0.000000-1,-3.000000 0.000000-1,-3.000000 0.000000-1,-1.000000-2.000000-5,4.000000-3.000000-6,3.000000-3.000000-6,3.000000-2.000000-7,1.000000-3.000000-6,1.000000 1.000000-4,-1.000000-1.000000-4,1.000000 1.000000-4,-1.000000-4.000000-3,1.000000-6.000000-2,-1.000000-6.000000-2,1.000000-6.000000-2,1.000000-12.000000-2,3.000000-15.000000-3,3.000000-15.000000-4,4.000000-16.000000-3</inkml:trace>
</inkml:ink>
</file>

<file path=ppt/ink/ink2668.xml><?xml version="1.0" encoding="utf-8"?>
<inkml:ink xmlns:inkml="http://www.w3.org/2003/InkML">
  <annotation type="ScanImages2ExtractSignatures">1</annotation>
  <annotation type="ScanImagesWidth">1912627456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0:59"/>
    </inkml:context>
    <inkml:brush xml:id="br0">
      <inkml:brushProperty name="width" value="0.0338094979524612" units="cm"/>
      <inkml:brushProperty name="height" value="0.0338094979524612" units="cm"/>
      <inkml:brushProperty name="color" value="#00BFF3"/>
      <inkml:brushProperty name="ignorePressure" value="0"/>
    </inkml:brush>
  </inkml:definitions>
  <inkml:trace contextRef="#ctx0" brushRef="#br0">73100.000000 31250.000000 650,'1.000000'-47.000000'3,"4.000000"6.000000"6 ,3.000000 7.000000 6,3.000000 6.000000 5,3.000000 4.000000 4,3.000000 4.000000-1,3.000000 3.000000 0,4.000000 3.000000-1,2.000000 3.000000 1,4.000000 3.000000 0,3.000000 3.000000-1,3.000000 4.000000 1,3.000000 1.000000-2,3.000000 0.000000-3,3.000000 0.000000-3,4.000000 0.000000-2,-1.000000 0.000000-3,-3.000000 0.000000 2,-3.000000 0.000000-1,-2.000000 0.000000 1,-3.000000 0.000000-5,1.000000 0.000000-10,-1.000000 0.000000-10,1.000000 0.000000-11,-3.000000 1.000000-8,-2.000000 4.000000-3,-3.000000 3.000000-6,-3.000000 3.000000-4,-2.000000-2.000000-1,0.000000-6.000000 0,0.000000-6.000000 1,0.000000-6.000000 0</inkml:trace>
</inkml:ink>
</file>

<file path=ppt/ink/ink266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0:59"/>
    </inkml:context>
    <inkml:brush xml:id="br0">
      <inkml:brushProperty name="width" value="0.0461007878184319" units="cm"/>
      <inkml:brushProperty name="height" value="0.0461007878184319" units="cm"/>
      <inkml:brushProperty name="color" value="#00BFF3"/>
      <inkml:brushProperty name="ignorePressure" value="0"/>
    </inkml:brush>
  </inkml:definitions>
  <inkml:trace contextRef="#ctx0" brushRef="#br0">74100.000000 29950.000000 477,'0.000000'-47.000000'-1,"0.000000"6.000000"-1 ,0.000000 7.000000-1,0.000000 6.000000-2,0.000000 3.000000 7,0.000000 0.000000 12,0.000000 0.000000 13,0.000000 0.000000 13,0.000000 9.000000 7,0.000000 19.000000-1,0.000000 19.000000 1,0.000000 19.000000-1,0.000000 12.000000-1,0.000000 6.000000-5,0.000000 7.000000-3,0.000000 6.000000-4,-2.000000 9.000000-5,-3.000000 13.000000-5,-3.000000 12.000000-4,-2.000000 13.000000-5,-3.000000 7.000000-4,1.000000 4.000000-3,-1.000000 3.000000-1,1.000000 3.000000-3,-1.000000 1.000000-6,1.000000 1.000000-7,-1.000000-1.000000-7,1.000000 1.000000-9,-1.000000-4.000000-2,1.000000-6.000000 3,-1.000000-6.000000 4,1.000000-6.000000 2,1.000000-10.000000-3,3.000000-12.000000-9,3.000000-13.000000-9,4.000000-12.000000-9,-1.000000-12.000000-4,-3.000000-8.000000 1,-3.000000-10.000000 2,-2.000000-9.000000 1</inkml:trace>
</inkml:ink>
</file>

<file path=ppt/ink/ink2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4:29"/>
    </inkml:context>
    <inkml:brush xml:id="br0">
      <inkml:brushProperty name="width" value="0.0482505075633526" units="cm"/>
      <inkml:brushProperty name="height" value="0.0482505075633526" units="cm"/>
      <inkml:brushProperty name="color" value="#00BFF3"/>
      <inkml:brushProperty name="ignorePressure" value="0"/>
    </inkml:brush>
  </inkml:definitions>
  <inkml:trace contextRef="#ctx0" brushRef="#br0">97000.000000 56250.000000 455,'-43.000000'-38.000000'6,"17.000000"26.000000"15 ,15.000000 24.000000 17,16.000000 26.000000 17,2.000000 19.000000 2,-8.000000 17.000000-9,-10.000000 15.000000-10,-9.000000 16.000000-10,-7.000000 2.000000-7,-3.000000-8.000000-7,-3.000000-10.000000-5,-2.000000-9.000000-7,2.000000-10.000000-5,9.000000-9.000000-5,10.000000-10.000000-5,10.000000-8.000000-5,11.000000-22.000000-8,17.000000-30.000000-11,15.000000-32.000000-10,16.000000-30.000000-10,7.000000-19.000000 0,1.000000-2.000000 9,-1.000000-3.000000 11,1.000000-3.000000 9,-1.000000-1.000000 8,1.000000 4.000000 4,-1.000000 3.000000 4,1.000000 3.000000 6,-4.000000 7.000000 5,-6.000000 14.000000 8,-6.000000 11.000000 7,-6.000000 14.000000 8,-6.000000 7.000000 6,-2.000000 3.000000 6,-3.000000 3.000000 5,-3.000000 4.000000 6,-6.000000 13.000000 2,-5.000000 26.000000 0,-7.000000 24.000000 1,-5.000000 26.000000-1,-11.000000 12.000000-5,-11.000000 0.000000-11,-14.000000 0.000000-11,-11.000000 0.000000-12,-6.000000 0.000000-8,4.000000 0.000000-6,3.000000 0.000000-7,3.000000 0.000000-5,4.000000-4.000000-7,7.000000-5.000000-8,6.000000-7.000000-8,7.000000-5.000000-8,4.000000-8.000000-1,3.000000-5.000000 6,3.000000-7.000000 6,4.000000-5.000000 5,1.000000-4.000000 7,0.000000 0.000000 4,0.000000 0.000000 5,0.000000 0.000000 5,-4.000000 3.000000 3,-5.000000 6.000000 2,-7.000000 7.000000 0,-5.000000 6.000000 2,-8.000000 6.000000 0,-5.000000 6.000000 1,-7.000000 7.000000 1,-5.000000 6.000000 0,-3.000000 1.000000 0,4.000000-3.000000 3,3.000000-3.000000 2,3.000000-2.000000 2,3.000000-8.000000 2,3.000000-8.000000 1,3.000000-10.000000 2,4.000000-9.000000 0,11.000000-10.000000 10,23.000000-9.000000 14,22.000000-10.000000 15,22.000000-8.000000 15,18.000000-12.000000 2,16.000000-12.000000-13,15.000000-13.000000-12,17.000000-12.000000-12,2.000000-7.000000-12,-9.000000 1.000000-10,-10.000000-1.000000-10,-8.000000 1.000000-11,-4.000000-4.000000-7,3.000000-6.000000-2,3.000000-6.000000-4,4.000000-6.000000-2,-3.000000 1.000000 0,-5.000000 9.000000 2,-7.000000 10.000000 2,-5.000000 10.000000 2,-9.000000 7.000000 5,-9.000000 6.000000 8,-10.000000 7.000000 9,-8.000000 6.000000 7,-9.000000 9.000000 13,-6.000000 13.000000 14,-6.000000 12.000000 16,-6.000000 13.000000 16,-9.000000 9.000000 1,-8.000000 6.000000-11,-10.000000 7.000000-11,-9.000000 6.000000-12,-7.000000 9.000000-6,-3.000000 13.000000-1,-3.000000 12.000000-1,-2.000000 13.000000-1,-6.000000 4.000000-4,-6.000000-3.000000-6,-6.000000-3.000000-5,-6.000000-2.000000-6,-4.000000-3.000000-5,1.000000 1.000000-3,-1.000000-1.000000-3,1.000000 1.000000-2,-4.000000-3.000000-2,-6.000000-2.000000-1,-6.000000-3.000000 0,-6.000000-3.000000-1,-2.000000-9.000000-3,3.000000-11.000000-7,3.000000-14.000000-8,4.000000-11.000000-6,4.000000-11.000000-3,6.000000-5.000000 0,7.000000-7.000000 2,6.000000-5.000000 0,6.000000-4.000000 1,6.000000 0.000000 0,7.000000 0.000000 1,6.000000 0.000000 0</inkml:trace>
</inkml:ink>
</file>

<file path=ppt/ink/ink267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1:01"/>
    </inkml:context>
    <inkml:brush xml:id="br0">
      <inkml:brushProperty name="width" value="0.0499667897820473" units="cm"/>
      <inkml:brushProperty name="height" value="0.0499667897820473" units="cm"/>
      <inkml:brushProperty name="color" value="#00BFF3"/>
      <inkml:brushProperty name="ignorePressure" value="0"/>
    </inkml:brush>
  </inkml:definitions>
  <inkml:trace contextRef="#ctx0" brushRef="#br0">75800.000000 30850.000000 440,'-5.000000'-91.000000'18,"-9.000000"19.000000"4 ,-10.000000 19.000000 2,-8.000000 19.000000 3,-6.000000 13.000000 0,1.000000 10.000000-2,-1.000000 10.000000-4,1.000000 9.000000-2,-4.000000 9.000000-3,-6.000000 9.000000 1,-6.000000 10.000000-1,-6.000000 10.000000 0,-1.000000 4.000000 0,7.000000 0.000000 0,6.000000 0.000000 0,7.000000 0.000000 1,0.000000 4.000000-1,-2.000000 10.000000 0,-3.000000 10.000000-1,-3.000000 9.000000 0,2.000000 1.000000-1,10.000000-6.000000-3,10.000000-6.000000-2,9.000000-6.000000-1,12.000000-6.000000-3,16.000000-2.000000-1,15.000000-3.000000-1,17.000000-3.000000-3,8.000000-9.000000-2,4.000000-11.000000-4,3.000000-14.000000-5,3.000000-11.000000-4,-1.000000-9.000000-2,-2.000000-3.000000-1,-3.000000-3.000000-1,-3.000000-2.000000 0,4.000000-8.000000 0,13.000000-8.000000-1,12.000000-10.000000 2,13.000000-9.000000-1,1.000000-9.000000 1,-9.000000-5.000000-1,-10.000000-7.000000 0,-8.000000-5.000000 0,-9.000000-6.000000 1,-6.000000-3.000000 1,-6.000000-3.000000 1,-6.000000-2.000000 3,-6.000000 0.000000 1,-2.000000 7.000000 3,-3.000000 6.000000 3,-3.000000 7.000000 2,-6.000000 5.000000 3,-5.000000 7.000000 2,-7.000000 6.000000 2,-5.000000 7.000000 2,-4.000000 11.000000 11,0.000000 20.000000 17,0.000000 18.000000 18,0.000000 20.000000 18,0.000000 10.000000 3,0.000000 3.000000-15,0.000000 3.000000-13,0.000000 4.000000-15,-2.000000 5.000000-7,-3.000000 10.000000-2,-3.000000 10.000000-1,-2.000000 9.000000-2,-5.000000 4.000000-3,-2.000000 1.000000-6,-3.000000-1.000000-3,-3.000000 1.000000-6,-1.000000-4.000000-6,4.000000-6.000000-7,3.000000-6.000000-8,3.000000-6.000000-7,-1.000000-7.000000-3,-2.000000-6.000000 0,-3.000000-6.000000 1,-3.000000-6.000000 0,2.000000-18.000000-5,10.000000-28.000000-10,10.000000-28.000000-11,9.000000-27.000000-10,6.000000-14.000000 1,3.000000 4.000000 12,3.000000 3.000000 12,4.000000 3.000000 13,1.000000 4.000000 10,0.000000 7.000000 7,0.000000 6.000000 7,0.000000 7.000000 8,0.000000 4.000000 6,0.000000 3.000000 5,0.000000 3.000000 6,0.000000 4.000000 5,1.000000 2.000000 2,4.000000 4.000000 0,3.000000 3.000000 0,3.000000 3.000000 0,3.000000 3.000000-1,3.000000 3.000000-3,3.000000 3.000000-1,4.000000 4.000000-3,-1.000000 1.000000-4,-3.000000 0.000000-6,-3.000000 0.000000-5,-2.000000 0.000000-6,-3.000000 0.000000-5,1.000000 0.000000-4,-1.000000 0.000000-6,1.000000 0.000000-4,-3.000000-2.000000-2,-2.000000-3.000000 1,-3.000000-3.000000 1,-3.000000-2.000000 1,-6.000000-5.000000-1,-5.000000-2.000000-2,-7.000000-3.000000-2,-5.000000-3.000000-2,-4.000000-4.000000 2,0.000000-3.000000 5,0.000000-3.000000 5,0.000000-2.000000 5</inkml:trace>
</inkml:ink>
</file>

<file path=ppt/ink/ink2671.xml><?xml version="1.0" encoding="utf-8"?>
<inkml:ink xmlns:inkml="http://www.w3.org/2003/InkML">
  <annotation type="ScanImages2ExtractSignatures">1</annotation>
  <annotation type="ScanImagesWidth">50529025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1:01"/>
    </inkml:context>
    <inkml:brush xml:id="br0">
      <inkml:brushProperty name="width" value="0.0558358877897263" units="cm"/>
      <inkml:brushProperty name="height" value="0.0558358877897263" units="cm"/>
      <inkml:brushProperty name="color" value="#00BFF3"/>
      <inkml:brushProperty name="ignorePressure" value="0"/>
    </inkml:brush>
  </inkml:definitions>
  <inkml:trace contextRef="#ctx0" brushRef="#br0">77250.000000 30400.000000 394,'0.000000'-94.000000'0,"0.000000"13.000000"1 ,0.000000 12.000000 2,0.000000 13.000000 0,-2.000000 7.000000 2,-3.000000 4.000000 5,-3.000000 3.000000 4,-2.000000 3.000000 4,-1.000000 14.000000 9,3.000000 25.000000 16,3.000000 25.000000 14,4.000000 25.000000 15,-3.000000 18.000000 2,-5.000000 14.000000-12,-7.000000 11.000000-11,-5.000000 14.000000-12,-6.000000 10.000000-8,-3.000000 9.000000-4,-3.000000 10.000000-5,-2.000000 10.000000-4,-1.000000 5.000000-5,3.000000 4.000000-3,3.000000 3.000000-5,4.000000 3.000000-5,-1.000000 4.000000-3,-3.000000 7.000000-7,-3.000000 6.000000-4,-2.000000 7.000000-6,-1.000000 4.000000-6,3.000000 3.000000-8,3.000000 3.000000-7,4.000000 4.000000-7,2.000000-6.000000-2,4.000000-11.000000 4,3.000000-14.000000 3,3.000000-11.000000 4,1.000000-17.000000 3,1.000000-18.000000 1,-1.000000-19.000000 1,1.000000-18.000000 1</inkml:trace>
</inkml:ink>
</file>

<file path=ppt/ink/ink267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1:01"/>
    </inkml:context>
    <inkml:brush xml:id="br0">
      <inkml:brushProperty name="width" value="0.043344970792532" units="cm"/>
      <inkml:brushProperty name="height" value="0.043344970792532" units="cm"/>
      <inkml:brushProperty name="color" value="#00BFF3"/>
      <inkml:brushProperty name="ignorePressure" value="0"/>
    </inkml:brush>
  </inkml:definitions>
  <inkml:trace contextRef="#ctx0" brushRef="#br0">77500.000000 31150.000000 507,'68.000000'-44.000000'64,"-11.000000"13.000000"-10 ,-14.000000 12.000000-8,-11.000000 13.000000-9,-9.000000 10.000000-6,-3.000000 10.000000-5,-3.000000 10.000000-4,-2.000000 9.000000-4,-5.000000 6.000000-4,-2.000000 3.000000-5,-3.000000 3.000000-5,-3.000000 4.000000-4,-7.000000 2.000000-1,-9.000000 4.000000 0,-10.000000 3.000000 0,-8.000000 3.000000 1,-4.000000-4.000000-1,3.000000-8.000000-2,3.000000-10.000000-4,4.000000-9.000000-1,2.000000-5.000000-2,4.000000 0.000000 3,3.000000 0.000000 1,3.000000 0.000000 3,10.000000-2.000000 3,20.000000-3.000000 5,18.000000-3.000000 6,20.000000-2.000000 6,6.000000-3.000000 3,-2.000000 1.000000-2,-3.000000-1.000000 0,-3.000000 1.000000 0,-4.000000 1.000000-2,-3.000000 3.000000 0,-3.000000 3.000000-2,-2.000000 4.000000 0,-6.000000 2.000000-1,-6.000000 4.000000-2,-6.000000 3.000000-2,-6.000000 3.000000-1,-12.000000 6.000000-3,-15.000000 9.000000-3,-15.000000 10.000000-2,-16.000000 10.000000-3,-16.000000 10.000000-3,-16.000000 13.000000-1,-15.000000 12.000000-2,-15.000000 13.000000-1,-14.000000 7.000000-8,-8.000000 4.000000-12,-10.000000 3.000000-13,-9.000000 3.000000-12,7.000000-11.000000-7,26.000000-25.000000 0,24.000000-25.000000 0,26.000000-25.000000 0</inkml:trace>
</inkml:ink>
</file>

<file path=ppt/ink/ink2673.xml><?xml version="1.0" encoding="utf-8"?>
<inkml:ink xmlns:inkml="http://www.w3.org/2003/InkML">
  <annotation type="ScanImages2ExtractSignatures">1</annotation>
  <annotation type="ScanImagesWidth">-2032383184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1:03"/>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82700.000000 31800.000000 999,'-25.000000'-44.000000'-78,"0.000000"13.000000"19 ,0.000000 12.000000 19,0.000000 13.000000 19</inkml:trace>
</inkml:ink>
</file>

<file path=ppt/ink/ink2674.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1:03"/>
    </inkml:context>
    <inkml:brush xml:id="br0">
      <inkml:brushProperty name="width" value="0.044015783816576" units="cm"/>
      <inkml:brushProperty name="height" value="0.044015783816576" units="cm"/>
      <inkml:brushProperty name="color" value="#00BFF3"/>
      <inkml:brushProperty name="ignorePressure" value="0"/>
    </inkml:brush>
  </inkml:definitions>
  <inkml:trace contextRef="#ctx0" brushRef="#br0">81750.000000 31800.000000 499,'-41.000000'0.000000'22,"19.000000"0.000000"13 ,19.000000 0.000000 14,19.000000 0.000000 13,13.000000 0.000000 3,10.000000 0.000000-10,10.000000 0.000000-10,9.000000 0.000000-10,4.000000 0.000000-7,1.000000 0.000000-5,-1.000000 0.000000-4,1.000000 0.000000-5,1.000000 0.000000-3,3.000000 0.000000-2,3.000000 0.000000-2,4.000000 0.000000-2,1.000000 0.000000-1,0.000000 0.000000 0,0.000000 0.000000-1,0.000000 0.000000 1,4.000000 1.000000-3,10.000000 4.000000-1,10.000000 3.000000-2,9.000000 3.000000-2,4.000000-1.000000-2,1.000000-2.000000-1,-1.000000-3.000000-1,1.000000-3.000000-1,-1.000000-2.000000 0,1.000000 0.000000 2,-1.000000 0.000000 1,1.000000 0.000000 1,-1.000000 0.000000 2,1.000000 0.000000-1,-1.000000 0.000000 1,1.000000 0.000000 0,-3.000000 0.000000 1,-2.000000 0.000000-2,-3.000000 0.000000 0,-3.000000 0.000000-1,-4.000000 0.000000-1,-3.000000 0.000000-2,-3.000000 0.000000-1,-2.000000 0.000000-2,-5.000000 0.000000 0,-2.000000 0.000000-1,-3.000000 0.000000 1,-3.000000 0.000000-1,-2.000000 0.000000 1,0.000000 0.000000 0,0.000000 0.000000 1,0.000000 0.000000 0,-2.000000-2.000000 0,-3.000000-3.000000 0,-3.000000-3.000000-2,-2.000000-2.000000-1,-6.000000-1.000000 0,-6.000000 3.000000-2,-6.000000 3.000000-1,-6.000000 4.000000-1,-6.000000 1.000000-2,-2.000000 0.000000-1,-3.000000 0.000000-2,-3.000000 0.000000-1,-9.000000 0.000000-2,-11.000000 0.000000-3,-14.000000 0.000000-2,-11.000000 0.000000-2,-9.000000-2.000000 2,-3.000000-3.000000 7,-3.000000-3.000000 6,-2.000000-2.000000 6,0.000000-3.000000 5,7.000000 1.000000 0,6.000000-1.000000 3,7.000000 1.000000 1</inkml:trace>
</inkml:ink>
</file>

<file path=ppt/ink/ink267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1:04"/>
    </inkml:context>
    <inkml:brush xml:id="br0">
      <inkml:brushProperty name="width" value="0.0480677969753742" units="cm"/>
      <inkml:brushProperty name="height" value="0.0480677969753742" units="cm"/>
      <inkml:brushProperty name="color" value="#00BFF3"/>
      <inkml:brushProperty name="ignorePressure" value="0"/>
    </inkml:brush>
  </inkml:definitions>
  <inkml:trace contextRef="#ctx0" brushRef="#br0">86200.000000 30900.000000 457,'-22.000000'-25.000000'2,"6.000000"0.000000"3 ,7.000000 0.000000 5,6.000000 0.000000 2,9.000000 3.000000 9,13.000000 6.000000 12,12.000000 7.000000 13,13.000000 6.000000 13,6.000000 4.000000 1,0.000000 4.000000-9,0.000000 3.000000-8,0.000000 3.000000-9,3.000000 4.000000-7,6.000000 7.000000-4,7.000000 6.000000-5,6.000000 7.000000-3,1.000000 2.000000-3,-3.000000 1.000000-2,-3.000000-1.000000 0,-2.000000 1.000000-2,-5.000000-1.000000 0,-2.000000 1.000000-1,-3.000000-1.000000 0,-3.000000 1.000000 0,-2.000000-1.000000-1,0.000000 1.000000-2,0.000000-1.000000-1,0.000000 1.000000-2,-2.000000-3.000000 0,-3.000000-2.000000-2,-3.000000-3.000000 1,-2.000000-3.000000 0,-5.000000-1.000000-1,-2.000000 4.000000 0,-3.000000 3.000000 1,-3.000000 3.000000 0,-15.000000 4.000000-4,-24.000000 7.000000-6,-26.000000 6.000000-6,-24.000000 7.000000-7,-21.000000 4.000000-4,-16.000000 3.000000-3,-15.000000 3.000000-3,-15.000000 4.000000-2,-18.000000 5.000000-1,-19.000000 10.000000 1,-18.000000 10.000000 0,-19.000000 9.000000 1,4.000000-1.000000 1,29.000000-8.000000 2,28.000000-10.000000 1,28.000000-9.000000 1,18.000000-10.000000 1,10.000000-9.000000-1,10.000000-10.000000-1,9.000000-8.000000 0</inkml:trace>
</inkml:ink>
</file>

<file path=ppt/ink/ink267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1:14"/>
    </inkml:context>
    <inkml:brush xml:id="br0">
      <inkml:brushProperty name="width" value="0.0444898009300232" units="cm"/>
      <inkml:brushProperty name="height" value="0.0444898009300232" units="cm"/>
      <inkml:brushProperty name="color" value="#00BFF3"/>
      <inkml:brushProperty name="ignorePressure" value="0"/>
    </inkml:brush>
  </inkml:definitions>
  <inkml:trace contextRef="#ctx0" brushRef="#br0">91400.000000 30000.000000 494,'0.000000'50.000000'108,"0.000000"0.000000"-25 ,0.000000 0.000000-22,0.000000 0.000000-24,0.000000 1.000000-12,0.000000 4.000000 1,0.000000 3.000000 0,0.000000 3.000000 1,0.000000 7.000000-1,0.000000 14.000000-4,0.000000 11.000000-4,0.000000 14.000000-3,-2.000000 3.000000-3,-3.000000-2.000000-4,-3.000000-3.000000-2,-2.000000-3.000000-4,-5.000000-1.000000-2,-2.000000 4.000000 1,-3.000000 3.000000 0,-3.000000 3.000000 1,-1.000000-2.000000-7,4.000000-6.000000-10,3.000000-6.000000-11,3.000000-6.000000-11,3.000000-21.000000-12,3.000000-34.000000-12,3.000000-35.000000-12,4.000000-33.000000-12,1.000000-22.000000 2,0.000000-5.000000 19,0.000000-7.000000 18,0.000000-5.000000 19,0.000000-1.000000 11,0.000000 6.000000 4,0.000000 7.000000 4,0.000000 6.000000 4,3.000000 4.000000 7,6.000000 4.000000 6,7.000000 3.000000 8,6.000000 3.000000 8,4.000000 4.000000 2,4.000000 7.000000-2,3.000000 6.000000-2,3.000000 7.000000-2,6.000000 2.000000 0,9.000000 1.000000 3,10.000000-1.000000 3,10.000000 1.000000 3,5.000000-3.000000-1,4.000000-2.000000-3,3.000000-3.000000-5,3.000000-3.000000-2,-4.000000 1.000000-6,-8.000000 6.000000-7,-10.000000 7.000000-5,-9.000000 6.000000-8,-9.000000 1.000000-10,-5.000000-3.000000-14,-7.000000-3.000000-15,-5.000000-2.000000-14,-9.000000-3.000000-2,-9.000000 1.000000 14,-10.000000-1.000000 12,-8.000000 1.000000 12</inkml:trace>
</inkml:ink>
</file>

<file path=ppt/ink/ink2677.xml><?xml version="1.0" encoding="utf-8"?>
<inkml:ink xmlns:inkml="http://www.w3.org/2003/InkML">
  <annotation type="ScanImages2ExtractSignatures">1</annotation>
  <annotation type="ScanImagesWidth">833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1:15"/>
    </inkml:context>
    <inkml:brush xml:id="br0">
      <inkml:brushProperty name="width" value="0.0538737066090107" units="cm"/>
      <inkml:brushProperty name="height" value="0.0538737066090107" units="cm"/>
      <inkml:brushProperty name="color" value="#00BFF3"/>
      <inkml:brushProperty name="ignorePressure" value="0"/>
    </inkml:brush>
  </inkml:definitions>
  <inkml:trace contextRef="#ctx0" brushRef="#br0">92450.000000 29950.000000 408,'1.000000'-74.000000'2,"4.000000"4.000000"3 ,3.000000 3.000000 4,3.000000 3.000000 4,-1.000000 6.000000 3,-2.000000 9.000000 1,-3.000000 10.000000 3,-3.000000 10.000000 1,-1.000000 14.000000 5,4.000000 23.000000 9,3.000000 22.000000 9,3.000000 22.000000 9,-1.000000 15.000000 0,-2.000000 9.000000-8,-3.000000 10.000000-7,-3.000000 10.000000-8,-4.000000 5.000000-5,-3.000000 4.000000-3,-3.000000 3.000000-1,-2.000000 3.000000-3,-3.000000 3.000000-1,1.000000 3.000000-3,-1.000000 3.000000-2,1.000000 4.000000-2,-3.000000 2.000000-2,-2.000000 4.000000-2,-3.000000 3.000000-3,-3.000000 3.000000-2,-1.000000-4.000000 0,4.000000-8.000000 0,3.000000-10.000000 1,3.000000-9.000000 1,1.000000-2.000000-5,1.000000 6.000000-12,-1.000000 7.000000-11,1.000000 6.000000-13,1.000000-4.000000-6,3.000000-11.000000-2,3.000000-14.000000-1,4.000000-11.000000-2,8.000000-32.000000-1,17.000000-50.000000-1,15.000000-50.000000 0,16.000000-50.000000-1,5.000000-24.000000 5,-2.000000 4.000000 8,-3.000000 3.000000 8,-3.000000 3.000000 8,-2.000000 6.000000 8,0.000000 9.000000 6,0.000000 10.000000 7,0.000000 10.000000 6,1.000000 8.000000 5,4.000000 10.000000 5,3.000000 10.000000 4,3.000000 9.000000 3,-1.000000 7.000000 4,-2.000000 7.000000 0,-3.000000 6.000000 2,-3.000000 7.000000 1,-7.000000 10.000000 1,-9.000000 16.000000 2,-10.000000 15.000000 0,-8.000000 17.000000 1,-9.000000 11.000000 0,-6.000000 10.000000-4,-6.000000 10.000000-3,-6.000000 9.000000-3,-4.000000 2.000000-3,1.000000-2.000000-3,-1.000000-3.000000-3,1.000000-3.000000-3,1.000000-7.000000-2,3.000000-9.000000 1,3.000000-10.000000 0,4.000000-8.000000 0,7.000000-11.000000-3,13.000000-8.000000-5,12.000000-10.000000-6,13.000000-9.000000-5,12.000000-15.000000-5,13.000000-18.000000-2,12.000000-19.000000-3,13.000000-18.000000-2,6.000000-14.000000-1,0.000000-5.000000 2,0.000000-7.000000 2,0.000000-5.000000 1,-5.000000 0.000000 2,-9.000000 10.000000-2,-10.000000 10.000000-1,-8.000000 9.000000 0,-12.000000 9.000000 7,-12.000000 9.000000 16,-13.000000 10.000000 16,-12.000000 10.000000 17,-10.000000 18.000000 8,-6.000000 28.000000-1,-6.000000 28.000000 1,-6.000000 29.000000-1,-2.000000 10.000000-4,3.000000-6.000000-7,3.000000-6.000000-8,4.000000-6.000000-7,7.000000-6.000000-5,13.000000-2.000000-3,12.000000-3.000000-4,13.000000-3.000000-2,6.000000-12.000000-4,0.000000-18.000000-1,0.000000-19.000000-3,0.000000-18.000000-1,1.000000-14.000000-3,4.000000-5.000000-2,3.000000-7.000000-1,3.000000-5.000000-3,-4.000000-9.000000 0,-8.000000-9.000000-1,-10.000000-10.000000 0,-9.000000-8.000000 0,-9.000000-4.000000 0,-5.000000 3.000000 1,-7.000000 3.000000 1,-5.000000 4.000000 1,-8.000000 4.000000 1,-5.000000 6.000000 1,-7.000000 7.000000-1,-5.000000 6.000000 1,-6.000000 6.000000-2,-3.000000 6.000000-2,-3.000000 7.000000-3,-2.000000 6.000000-1,-3.000000 6.000000-5,1.000000 6.000000-2,-1.000000 7.000000-5,1.000000 6.000000-4,1.000000 6.000000 1,3.000000 6.000000 4,3.000000 7.000000 6,4.000000 6.000000 4</inkml:trace>
</inkml:ink>
</file>

<file path=ppt/ink/ink2678.xml><?xml version="1.0" encoding="utf-8"?>
<inkml:ink xmlns:inkml="http://www.w3.org/2003/InkML">
  <annotation type="ScanImages2ExtractSignatures">1</annotation>
  <annotation type="ScanImagesWidth">197379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1:15"/>
    </inkml:context>
    <inkml:brush xml:id="br0">
      <inkml:brushProperty name="width" value="0.045522216707468" units="cm"/>
      <inkml:brushProperty name="height" value="0.045522216707468" units="cm"/>
      <inkml:brushProperty name="color" value="#00BFF3"/>
      <inkml:brushProperty name="ignorePressure" value="0"/>
    </inkml:brush>
  </inkml:definitions>
  <inkml:trace contextRef="#ctx0" brushRef="#br0">96550.000000 31250.000000 483,'-47.000000'0.000000'2,"6.000000"0.000000"6 ,7.000000 0.000000 4,6.000000 0.000000 5,15.000000-2.000000 8,26.000000-3.000000 8,24.000000-3.000000 10,26.000000-2.000000 9,21.000000-3.000000 2,19.000000 1.000000-8,19.000000-1.000000-5,19.000000 1.000000-8,9.000000-1.000000-4,0.000000 1.000000-6,0.000000-1.000000-4,0.000000 1.000000-5,-2.000000-1.000000-4,-3.000000 1.000000-1,-3.000000-1.000000-1,-2.000000 1.000000-2,-9.000000 2.000000 0,-12.000000 7.000000 1,-13.000000 6.000000 2,-12.000000 7.000000 2,-16.000000 5.000000-16,-19.000000 7.000000-32,-18.000000 6.000000-30,-19.000000 7.000000-33</inkml:trace>
</inkml:ink>
</file>

<file path=ppt/ink/ink267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1:15"/>
    </inkml:context>
    <inkml:brush xml:id="br0">
      <inkml:brushProperty name="width" value="0.0580403506755829" units="cm"/>
      <inkml:brushProperty name="height" value="0.0580403506755829" units="cm"/>
      <inkml:brushProperty name="color" value="#00BFF3"/>
      <inkml:brushProperty name="ignorePressure" value="0"/>
    </inkml:brush>
  </inkml:definitions>
  <inkml:trace contextRef="#ctx0" brushRef="#br0">98050.000000 30000.000000 379,'-50.000000'-74.000000'2,"0.000000"4.000000"4 ,0.000000 3.000000 4,0.000000 3.000000 5,3.000000 4.000000 4,6.000000 7.000000 3,7.000000 6.000000 4,6.000000 7.000000 5,4.000000 21.000000 6,4.000000 38.000000 11,3.000000 37.000000 11,3.000000 38.000000 11,3.000000 26.000000-1,3.000000 16.000000-11,3.000000 15.000000-11,4.000000 17.000000-13,-3.000000 14.000000-8,-5.000000 17.000000-6,-7.000000 15.000000-6,-5.000000 16.000000-7,-4.000000 15.000000-7,0.000000 16.000000-7,0.000000 15.000000-9,0.000000 17.000000-7,3.000000 5.000000-10,6.000000-3.000000-9,7.000000-3.000000-10,6.000000-2.000000-10,1.000000-30.000000-5,-3.000000-52.000000 0,-3.000000-53.000000-1,-2.000000-53.000000-1</inkml:trace>
</inkml:ink>
</file>

<file path=ppt/ink/ink2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4:29"/>
    </inkml:context>
    <inkml:brush xml:id="br0">
      <inkml:brushProperty name="width" value="0.0429746583104134" units="cm"/>
      <inkml:brushProperty name="height" value="0.0429746583104134" units="cm"/>
      <inkml:brushProperty name="color" value="#00BFF3"/>
      <inkml:brushProperty name="ignorePressure" value="0"/>
    </inkml:brush>
  </inkml:definitions>
  <inkml:trace contextRef="#ctx0" brushRef="#br0">96850.000000 57400.000000 511,'95.000000'29.000000'80,"-9.000000"10.000000"-9 ,-10.000000 10.000000-9,-8.000000 9.000000-8,0.000000 10.000000-9,14.000000 14.000000-8,11.000000 11.000000-8,14.000000 14.000000-7,13.000000 7.000000-5,16.000000 3.000000-2,15.000000 3.000000-2,17.000000 4.000000-1,-8.000000-12.000000-2,-27.000000-24.000000-2,-28.000000-26.000000 0,-28.000000-24.000000-2,-17.000000-13.000000-17,-2.000000 0.000000-33,-3.000000 0.000000-32,-3.000000 0.000000-32</inkml:trace>
</inkml:ink>
</file>

<file path=ppt/ink/ink2680.xml><?xml version="1.0" encoding="utf-8"?>
<inkml:ink xmlns:inkml="http://www.w3.org/2003/InkML">
  <annotation type="ScanImages2ExtractSignatures">1</annotation>
  <annotation type="ScanImagesWidth">856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1:24"/>
    </inkml:context>
    <inkml:brush xml:id="br0">
      <inkml:brushProperty name="width" value="0.0380881614983082" units="cm"/>
      <inkml:brushProperty name="height" value="0.0380881614983082" units="cm"/>
      <inkml:brushProperty name="color" value="#00BFF3"/>
      <inkml:brushProperty name="ignorePressure" value="0"/>
    </inkml:brush>
  </inkml:definitions>
  <inkml:trace contextRef="#ctx0" brushRef="#br0">24350.000000 14450.000000 577,'48.000000'-2.000000'93,"-3.000000"-3.000000"-22 ,-3.000000-3.000000-21,-2.000000-2.000000-21,2.000000-1.000000-13,9.000000 3.000000-3,10.000000 3.000000-4,10.000000 4.000000-3,4.000000 1.000000-1,0.000000 0.000000 0,0.000000 0.000000 1,0.000000 0.000000 1,-4.000000 0.000000-2,-5.000000 0.000000-5,-7.000000 0.000000-4,-5.000000 0.000000-4,-8.000000 1.000000-2,-5.000000 4.000000 3,-7.000000 3.000000 2,-5.000000 3.000000 3,-6.000000 4.000000 1,-3.000000 7.000000 3,-3.000000 6.000000 2,-2.000000 7.000000 3,-6.000000 7.000000 1,-6.000000 9.000000 1,-6.000000 10.000000 1,-6.000000 10.000000 0,-9.000000 5.000000 1,-8.000000 4.000000 0,-10.000000 3.000000-1,-9.000000 3.000000 1,-4.000000-1.000000-1,4.000000-2.000000 0,3.000000-3.000000-1,3.000000-3.000000 1,1.000000-7.000000-2,1.000000-9.000000-4,-1.000000-10.000000-3,1.000000-8.000000-4,1.000000-8.000000-6,3.000000-2.000000-8,3.000000-3.000000-8,4.000000-3.000000-8,4.000000-10.000000-3,6.000000-16.000000 1,7.000000-15.000000 2,6.000000-15.000000 2,6.000000-18.000000 1,6.000000-19.000000 1,7.000000-18.000000 1,6.000000-19.000000 1,6.000000-21.000000 0,6.000000-21.000000-3,7.000000-22.000000-2,6.000000-22.000000-2,-2.000000-1.000000 3,-9.000000 23.000000 7,-10.000000 22.000000 6,-8.000000 22.000000 8,-6.000000 16.000000 5,1.000000 14.000000 5,-1.000000 11.000000 4,1.000000 14.000000 4,-3.000000 10.000000 2,-2.000000 9.000000-2,-3.000000 10.000000-2,-3.000000 10.000000-2,-4.000000 11.000000 11,-3.000000 17.000000 21,-3.000000 15.000000 22,-2.000000 16.000000 22,-6.000000 16.000000 2,-6.000000 20.000000-16,-6.000000 18.000000-16,-6.000000 20.000000-18,-4.000000 11.000000-11,1.000000 7.000000-6,-1.000000 6.000000-8,1.000000 7.000000-6,1.000000-3.000000-6,3.000000-8.000000-6,3.000000-10.000000-4,4.000000-9.000000-5,2.000000-12.000000-5,4.000000-11.000000-6,3.000000-14.000000-4,3.000000-11.000000-5,7.000000-18.000000-3,14.000000-22.000000-2,11.000000-22.000000 0,14.000000-21.000000-1,11.000000-20.000000 3,14.000000-15.000000 9,11.000000-15.000000 8,14.000000-16.000000 9,5.000000-4.000000 6,1.000000 10.000000 3,-1.000000 10.000000 3,1.000000 9.000000 3,-6.000000 9.000000 5,-8.000000 9.000000 6,-10.000000 10.000000 7,-9.000000 10.000000 6,-10.000000 8.000000 5,-9.000000 10.000000 2,-10.000000 10.000000 4,-8.000000 9.000000 2,-8.000000 7.000000 1,-2.000000 7.000000-2,-3.000000 6.000000-1,-3.000000 7.000000-3,-2.000000 2.000000-1,0.000000 1.000000-1,0.000000-1.000000-3,0.000000 1.000000-1,0.000000-1.000000-4,0.000000 1.000000-5,0.000000-1.000000-5,0.000000 1.000000-6,4.000000-4.000000-7,10.000000-6.000000-7,10.000000-6.000000-7,9.000000-6.000000-8,6.000000-7.000000-2,3.000000-6.000000 2,3.000000-6.000000 3,4.000000-6.000000 3,-3.000000-7.000000-2,-5.000000-6.000000-5,-7.000000-6.000000-7,-5.000000-6.000000-6,-6.000000-2.000000 0,-3.000000 3.000000 4,-3.000000 3.000000 6,-2.000000 4.000000 4,-3.000000 1.000000 4,1.000000 0.000000 4,-1.000000 0.000000 5,1.000000 0.000000 3</inkml:trace>
</inkml:ink>
</file>

<file path=ppt/ink/ink2681.xml><?xml version="1.0" encoding="utf-8"?>
<inkml:ink xmlns:inkml="http://www.w3.org/2003/InkML">
  <annotation type="ScanImages2ExtractSignatures">1</annotation>
  <annotation type="ScanImagesWidth">-1746732925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1:25"/>
    </inkml:context>
    <inkml:brush xml:id="br0">
      <inkml:brushProperty name="width" value="0.0438074804842472" units="cm"/>
      <inkml:brushProperty name="height" value="0.0438074804842472" units="cm"/>
      <inkml:brushProperty name="color" value="#00BFF3"/>
      <inkml:brushProperty name="ignorePressure" value="0"/>
    </inkml:brush>
  </inkml:definitions>
  <inkml:trace contextRef="#ctx0" brushRef="#br0">26250.000000 13850.000000 502,'-24.000000'-46.000000'-5,"4.000000"10.000000"4 ,3.000000 10.000000 6,3.000000 9.000000 4,4.000000 2.000000 3,7.000000-2.000000 3,6.000000-3.000000 2,7.000000-3.000000 3,5.000000-2.000000 0,7.000000 0.000000-1,6.000000 0.000000-1,7.000000 0.000000-2,4.000000-2.000000-1,3.000000-3.000000 0,3.000000-3.000000-1,4.000000-2.000000 0,1.000000-1.000000-2,0.000000 3.000000-3,0.000000 3.000000-3,0.000000 4.000000-3,-4.000000 2.000000-2,-5.000000 4.000000 0,-7.000000 3.000000 0,-5.000000 3.000000-1,-6.000000 6.000000-1,-3.000000 9.000000-7,-3.000000 10.000000-4,-2.000000 10.000000-5,-9.000000 7.000000 1,-12.000000 6.000000 6,-13.000000 7.000000 8,-12.000000 6.000000 7,-7.000000 4.000000 4,1.000000 4.000000 0,-1.000000 3.000000 2,1.000000 3.000000 0,-3.000000 3.000000 0,-2.000000 3.000000 0,-3.000000 3.000000 0,-3.000000 4.000000-1,1.000000 1.000000-1,6.000000 0.000000 1,7.000000 0.000000 0,6.000000 0.000000-1,4.000000-5.000000-1,4.000000-9.000000-4,3.000000-10.000000-3,3.000000-8.000000-3,7.000000-14.000000-7,14.000000-15.000000-8,11.000000-15.000000-9,14.000000-16.000000-9,7.000000-13.000000-2,3.000000-9.000000 7,3.000000-10.000000 5,4.000000-8.000000 5,-3.000000 0.000000 6,-5.000000 14.000000 3,-7.000000 11.000000 4,-5.000000 14.000000 4,-9.000000 16.000000 8,-9.000000 22.000000 12,-10.000000 22.000000 13,-8.000000 23.000000 12,-8.000000 6.000000 3,-2.000000-5.000000-8,-3.000000-7.000000-8,-3.000000-5.000000-8,-1.000000-4.000000-4,4.000000 0.000000-1,3.000000 0.000000-1,3.000000 0.000000 0,1.000000-25.000000-6,1.000000-50.000000-9,-1.000000-50.000000-8,1.000000-50.000000-8,1.000000-29.000000-9,3.000000-5.000000-7,3.000000-7.000000-8,4.000000-5.000000-7,1.000000 3.000000-3,0.000000 17.000000 1,0.000000 15.000000 2,0.000000 16.000000 2,0.000000 13.000000 6,0.000000 14.000000 13,0.000000 11.000000 13,0.000000 14.000000 12,0.000000 10.000000 7,0.000000 9.000000 5,0.000000 10.000000 3,0.000000 10.000000 3,7.000000 10.000000 9,17.000000 13.000000 14,15.000000 12.000000 14,16.000000 13.000000 13,9.000000 12.000000 3,3.000000 13.000000-10,3.000000 12.000000-10,4.000000 13.000000-10,2.000000 13.000000-7,4.000000 17.000000-6,3.000000 15.000000-4,3.000000 16.000000-5,-1.000000 15.000000-10,-2.000000 16.000000-11,-3.000000 15.000000-12,-3.000000 17.000000-13,-2.000000 0.000000-8,0.000000-11.000000-5,0.000000-14.000000-3,0.000000-11.000000-5,-4.000000-15.000000-2,-5.000000-16.000000 0,-7.000000-15.000000-2,-5.000000-15.000000-1,-8.000000-18.000000 4,-5.000000-19.000000 10,-7.000000-18.000000 9,-5.000000-19.000000 9</inkml:trace>
</inkml:ink>
</file>

<file path=ppt/ink/ink2682.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1:25"/>
    </inkml:context>
    <inkml:brush xml:id="br0">
      <inkml:brushProperty name="width" value="0.0375883132219315" units="cm"/>
      <inkml:brushProperty name="height" value="0.0375883132219315" units="cm"/>
      <inkml:brushProperty name="color" value="#00BFF3"/>
      <inkml:brushProperty name="ignorePressure" value="0"/>
    </inkml:brush>
  </inkml:definitions>
  <inkml:trace contextRef="#ctx0" brushRef="#br0">27800.000000 13000.000000 585,'-47.000000'3.000000'64,"6.000000"6.000000"-5 ,7.000000 7.000000-4,6.000000 6.000000-5,4.000000 9.000000-4,4.000000 13.000000-7,3.000000 12.000000-6,3.000000 13.000000-6,-1.000000 10.000000-6,-2.000000 10.000000-7,-3.000000 10.000000-7,-3.000000 9.000000-8,-4.000000 6.000000-1,-3.000000 3.000000 0,-3.000000 3.000000 2,-2.000000 4.000000 1,-1.000000-6.000000-4,3.000000-11.000000-13,3.000000-14.000000-11,4.000000-11.000000-11,1.000000-14.000000-7,0.000000-11.000000 0,0.000000-14.000000 0,0.000000-11.000000-1</inkml:trace>
</inkml:ink>
</file>

<file path=ppt/ink/ink268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1:25"/>
    </inkml:context>
    <inkml:brush xml:id="br0">
      <inkml:brushProperty name="width" value="0.0397161655128002" units="cm"/>
      <inkml:brushProperty name="height" value="0.0397161655128002" units="cm"/>
      <inkml:brushProperty name="color" value="#00BFF3"/>
      <inkml:brushProperty name="ignorePressure" value="0"/>
    </inkml:brush>
  </inkml:definitions>
  <inkml:trace contextRef="#ctx0" brushRef="#br0">26600.000000 11350.000000 553,'121.000000'54.000000'156,"-5.000000"10.000000"-40 ,-7.000000 10.000000-38,-5.000000 9.000000-39,-11.000000-1.000000-22,-11.000000-8.000000-1,-14.000000-10.000000-3,-11.000000-9.000000-2,-9.000000-7.000000-17,-3.000000-3.000000-33,-3.000000-3.000000-32,-2.000000-2.000000-33</inkml:trace>
</inkml:ink>
</file>

<file path=ppt/ink/ink268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3:59"/>
    </inkml:context>
    <inkml:brush xml:id="br0">
      <inkml:brushProperty name="width" value="0.044848944991827" units="cm"/>
      <inkml:brushProperty name="height" value="0.044848944991827" units="cm"/>
      <inkml:brushProperty name="color" value="#00BFF3"/>
      <inkml:brushProperty name="ignorePressure" value="0"/>
    </inkml:brush>
  </inkml:definitions>
  <inkml:trace contextRef="#ctx0" brushRef="#br0">49650.000000 11000.000000 490,'93.000000'0.000000'133,"-11.000000"0.000000"-31 ,-14.000000 0.000000-32,-11.000000 0.000000-30,-9.000000 1.000000-19,-3.000000 4.000000-3,-3.000000 3.000000-5,-2.000000 3.000000-4,-3.000000 1.000000-2,1.000000 1.000000-3,-1.000000-1.000000-1,1.000000 1.000000-1,-3.000000 4.000000-3,-2.000000 9.000000-1,-3.000000 10.000000-2,-3.000000 10.000000-2,-6.000000 2.000000-1,-5.000000-3.000000 1,-7.000000-3.000000-1,-5.000000-2.000000 1,-9.000000-1.000000 0,-9.000000 3.000000 0,-10.000000 3.000000 1,-8.000000 4.000000-1,-8.000000 1.000000 0,-2.000000 0.000000 0,-3.000000 0.000000 0,-3.000000 0.000000 0,-2.000000-4.000000 0,0.000000-5.000000 1,0.000000-7.000000 1,0.000000-5.000000 1,1.000000-6.000000 0,4.000000-3.000000 1,3.000000-3.000000 1,3.000000-2.000000 0,12.000000-3.000000 6,22.000000 1.000000 11,22.000000-1.000000 10,23.000000 1.000000 11,13.000000-3.000000 0,6.000000-2.000000-8,7.000000-3.000000-9,6.000000-3.000000-9,-2.000000-2.000000-5,-9.000000 0.000000-1,-10.000000 0.000000-1,-8.000000 0.000000-1,-4.000000 0.000000-7,3.000000 0.000000-13,3.000000 0.000000-12,4.000000 0.000000-13</inkml:trace>
</inkml:ink>
</file>

<file path=ppt/ink/ink26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4:00"/>
    </inkml:context>
    <inkml:brush xml:id="br0">
      <inkml:brushProperty name="width" value="0.0443404987454414" units="cm"/>
      <inkml:brushProperty name="height" value="0.0443404987454414" units="cm"/>
      <inkml:brushProperty name="color" value="#00BFF3"/>
      <inkml:brushProperty name="ignorePressure" value="0"/>
    </inkml:brush>
  </inkml:definitions>
  <inkml:trace contextRef="#ctx0" brushRef="#br0">50800.000000 10500.000000 496,'-24.000000'-68.000000'3,"4.000000"17.000000"3 ,3.000000 15.000000 3,3.000000 16.000000 2,-4.000000 5.000000 5,-8.000000-2.000000 4,-10.000000-3.000000 3,-9.000000-3.000000 5,-7.000000 1.000000 0,-3.000000 6.000000-4,-3.000000 7.000000-5,-2.000000 6.000000-5,-3.000000 3.000000-2,1.000000 0.000000 0,-1.000000 0.000000 1,1.000000 0.000000-1,-3.000000 3.000000 0,-2.000000 6.000000-2,-3.000000 7.000000-2,-3.000000 6.000000 0,-4.000000 6.000000-1,-3.000000 6.000000 0,-3.000000 7.000000 1,-2.000000 6.000000 0,-1.000000 4.000000 0,3.000000 4.000000 0,3.000000 3.000000 0,4.000000 3.000000 0,4.000000 4.000000-1,6.000000 7.000000 2,7.000000 6.000000-1,6.000000 7.000000 1,4.000000 4.000000 0,4.000000 3.000000-1,3.000000 3.000000-1,3.000000 4.000000-1,3.000000 4.000000 0,3.000000 6.000000-1,3.000000 7.000000 0,4.000000 6.000000 0,4.000000-4.000000 0,6.000000-11.000000 0,7.000000-14.000000 1,6.000000-11.000000 1,4.000000-9.000000-1,4.000000-3.000000-1,3.000000-3.000000 0,3.000000-2.000000-1,7.000000-5.000000-1,14.000000-2.000000 1,11.000000-3.000000 1,14.000000-3.000000 1,7.000000-6.000000-1,3.000000-5.000000-3,3.000000-7.000000 0,4.000000-5.000000-3,5.000000-4.000000-2,10.000000 0.000000-3,10.000000 0.000000-2,9.000000 0.000000-2,4.000000-4.000000-2,1.000000-5.000000 0,-1.000000-7.000000-2,1.000000-5.000000 0,-4.000000-9.000000-1,-6.000000-9.000000 1,-6.000000-10.000000 0,-6.000000-8.000000 0,-4.000000-9.000000 1,1.000000-6.000000 1,-1.000000-6.000000 3,1.000000-6.000000 1,-6.000000-9.000000 2,-8.000000-8.000000 2,-10.000000-10.000000 2,-9.000000-9.000000 1,-9.000000-13.000000 2,-5.000000-16.000000 0,-7.000000-15.000000-1,-5.000000-15.000000 1,-8.000000-9.000000 0,-5.000000 1.000000-2,-7.000000-1.000000 1,-5.000000 1.000000-1,-6.000000 7.000000-1,-3.000000 16.000000 1,-3.000000 15.000000 0,-2.000000 17.000000 0,-6.000000 13.000000 0,-6.000000 13.000000 0,-6.000000 12.000000-1,-6.000000 13.000000-1,-4.000000 9.000000 0,1.000000 6.000000-1,-1.000000 7.000000 1,1.000000 6.000000 0,-1.000000 7.000000-3,1.000000 10.000000-5,-1.000000 10.000000-6,1.000000 9.000000-5,-3.000000 12.000000-1,-2.000000 16.000000 3,-3.000000 15.000000 3,-3.000000 17.000000 4,1.000000 2.000000-4,6.000000-9.000000-10,7.000000-10.000000-10,6.000000-8.000000-9</inkml:trace>
</inkml:ink>
</file>

<file path=ppt/ink/ink2686.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4:00"/>
    </inkml:context>
    <inkml:brush xml:id="br0">
      <inkml:brushProperty name="width" value="0.0398093052208424" units="cm"/>
      <inkml:brushProperty name="height" value="0.0398093052208424" units="cm"/>
      <inkml:brushProperty name="color" value="#00BFF3"/>
      <inkml:brushProperty name="ignorePressure" value="0"/>
    </inkml:brush>
  </inkml:definitions>
  <inkml:trace contextRef="#ctx0" brushRef="#br0">51900.000000 11250.000000 552,'29.000000'21.000000'111,"10.000000"-5.000000"-22 ,10.000000-7.000000-20,9.000000-5.000000-22,7.000000-4.000000-15,7.000000 0.000000-6,6.000000 0.000000-7,7.000000 0.000000-7,4.000000-2.000000-3,3.000000-3.000000 0,3.000000-3.000000 1,4.000000-2.000000 1,-1.000000-1.000000-8,-3.000000 3.000000-12,-3.000000 3.000000-14,-2.000000 4.000000-13,-6.000000 1.000000-8,-6.000000 0.000000-4,-6.000000 0.000000-2,-6.000000 0.000000-4</inkml:trace>
</inkml:ink>
</file>

<file path=ppt/ink/ink26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4:01"/>
    </inkml:context>
    <inkml:brush xml:id="br0">
      <inkml:brushProperty name="width" value="0.051820632070303" units="cm"/>
      <inkml:brushProperty name="height" value="0.051820632070303" units="cm"/>
      <inkml:brushProperty name="color" value="#00BFF3"/>
      <inkml:brushProperty name="ignorePressure" value="0"/>
    </inkml:brush>
  </inkml:definitions>
  <inkml:trace contextRef="#ctx0" brushRef="#br0">54650.000000 10400.000000 424,'18.000000'-24.000000'11,"-11.000000"4.000000"12 ,-14.000000 3.000000 10,-11.000000 3.000000 12,-7.000000 4.000000 3,0.000000 7.000000-4,0.000000 6.000000-6,0.000000 7.000000-5,-4.000000 5.000000-3,-5.000000 7.000000-4,-7.000000 6.000000-3,-5.000000 7.000000-2,-4.000000 5.000000-3,0.000000 7.000000-1,0.000000 6.000000-2,0.000000 7.000000-2,0.000000 7.000000 0,0.000000 9.000000-1,0.000000 10.000000 0,0.000000 10.000000-1,1.000000 5.000000 0,4.000000 4.000000-1,3.000000 3.000000-1,3.000000 3.000000 0,4.000000-1.000000-1,7.000000-2.000000-1,6.000000-3.000000-1,7.000000-3.000000-2,4.000000-7.000000 0,3.000000-9.000000 1,3.000000-10.000000 1,4.000000-8.000000 0,7.000000-8.000000-2,13.000000-2.000000-4,12.000000-3.000000-5,13.000000-3.000000-4,7.000000-6.000000-3,4.000000-5.000000-2,3.000000-7.000000 0,3.000000-5.000000-2,1.000000-6.000000 0,1.000000-3.000000 0,-1.000000-3.000000 0,1.000000-2.000000 0,5.000000-3.000000-1,14.000000 1.000000 0,11.000000-1.000000-1,14.000000 1.000000-1,3.000000-7.000000 2,-2.000000-12.000000 2,-3.000000-13.000000 2,-3.000000-12.000000 3,-2.000000-9.000000 3,0.000000-2.000000 1,0.000000-3.000000 2,0.000000-3.000000 2,-5.000000-6.000000 2,-9.000000-5.000000 0,-10.000000-7.000000 1,-8.000000-5.000000 1,-9.000000-8.000000 0,-6.000000-5.000000-1,-6.000000-7.000000-1,-6.000000-5.000000-1,-6.000000-8.000000 1,-2.000000-5.000000 3,-3.000000-7.000000 1,-3.000000-5.000000 2,-6.000000-4.000000 1,-5.000000 0.000000-1,-7.000000 0.000000-3,-5.000000 0.000000-1,-9.000000 4.000000-1,-9.000000 10.000000 0,-10.000000 10.000000 0,-8.000000 9.000000 0,-9.000000 7.000000 0,-6.000000 7.000000 0,-6.000000 6.000000 1,-6.000000 7.000000 1,-7.000000 7.000000-1,-6.000000 9.000000-1,-6.000000 10.000000-1,-6.000000 10.000000-1,-6.000000 5.000000-2,-2.000000 4.000000-3,-3.000000 3.000000-4,-3.000000 3.000000-3,-1.000000 9.000000-3,4.000000 16.000000-6,3.000000 15.000000-4,3.000000 17.000000-5,6.000000 7.000000-2,9.000000 0.000000 2,10.000000 0.000000 2,10.000000 0.000000 2,8.000000-4.000000 0,10.000000-5.000000-1,10.000000-7.000000 0,9.000000-5.000000-1</inkml:trace>
</inkml:ink>
</file>

<file path=ppt/ink/ink26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4:01"/>
    </inkml:context>
    <inkml:brush xml:id="br0">
      <inkml:brushProperty name="width" value="0.0450964570045471" units="cm"/>
      <inkml:brushProperty name="height" value="0.0450964570045471" units="cm"/>
      <inkml:brushProperty name="color" value="#00BFF3"/>
      <inkml:brushProperty name="ignorePressure" value="0"/>
    </inkml:brush>
  </inkml:definitions>
  <inkml:trace contextRef="#ctx0" brushRef="#br0">54900.000000 10600.000000 487,'43.000000'28.000000'41,"-11.000000"6.000000"9 ,-14.000000 7.000000 8,-11.000000 6.000000 9,-7.000000 7.000000 0,0.000000 10.000000-8,0.000000 10.000000-8,0.000000 9.000000-9,-4.000000 10.000000-9,-5.000000 14.000000-9,-7.000000 11.000000-9,-5.000000 14.000000-9,-4.000000 5.000000-13,0.000000 1.000000-16,0.000000-1.000000-14,0.000000 1.000000-16,1.000000-12.000000-9,4.000000-21.000000-5,3.000000-22.000000-5,3.000000-22.000000-4</inkml:trace>
</inkml:ink>
</file>

<file path=ppt/ink/ink2689.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4:08"/>
    </inkml:context>
    <inkml:brush xml:id="br0">
      <inkml:brushProperty name="width" value="0.0511314161121845" units="cm"/>
      <inkml:brushProperty name="height" value="0.0511314161121845" units="cm"/>
      <inkml:brushProperty name="color" value="#00BFF3"/>
      <inkml:brushProperty name="ignorePressure" value="0"/>
    </inkml:brush>
  </inkml:definitions>
  <inkml:trace contextRef="#ctx0" brushRef="#br0">20650.000000 20950.000000 430,'-18.000000'-44.000000'57,"17.000000"13.000000"0 ,15.000000 12.000000 0,16.000000 13.000000 0,7.000000 6.000000-4,1.000000 0.000000-10,-1.000000 0.000000-9,1.000000 0.000000-10,2.000000-2.000000-5,7.000000-3.000000-1,6.000000-3.000000-1,7.000000-2.000000-2,2.000000-1.000000-1,1.000000 3.000000-2,-1.000000 3.000000-1,1.000000 4.000000-2,-3.000000 1.000000-1,-2.000000 0.000000-1,-3.000000 0.000000-1,-3.000000 0.000000 0,-2.000000 0.000000-2,0.000000 0.000000 0,0.000000 0.000000 0,0.000000 0.000000 0,0.000000-4.000000-2,0.000000-5.000000 0,0.000000-7.000000-1,0.000000-5.000000-1,3.000000-3.000000-1,6.000000 4.000000 1,7.000000 3.000000 1,6.000000 3.000000 0,3.000000 1.000000-1,0.000000 1.000000 1,0.000000-1.000000 0,0.000000 1.000000-1,-2.000000 1.000000 1,-3.000000 3.000000-1,-3.000000 3.000000 0,-2.000000 4.000000 1,-3.000000 1.000000-1,1.000000 0.000000 1,-1.000000 0.000000-1,1.000000 0.000000 1,-1.000000 1.000000-1,1.000000 4.000000 1,-1.000000 3.000000-1,1.000000 3.000000 0,-1.000000-1.000000 0,1.000000-2.000000 0,-1.000000-3.000000 0,1.000000-3.000000 0,-1.000000-1.000000 0,1.000000 4.000000 0,-1.000000 3.000000 0,1.000000 3.000000 0,-1.000000-1.000000 1,1.000000-2.000000 0,-1.000000-3.000000 0,1.000000-3.000000 0,-1.000000-2.000000 1,1.000000 0.000000-1,-1.000000 0.000000 0,1.000000 0.000000 0,-1.000000-2.000000 0,1.000000-3.000000 0,-1.000000-3.000000 0,1.000000-2.000000 1,-3.000000-1.000000-1,-2.000000 3.000000-1,-3.000000 3.000000 1,-3.000000 4.000000-1,-1.000000 1.000000 0,4.000000 0.000000 0,3.000000 0.000000-1,3.000000 0.000000-1,1.000000 0.000000 0,1.000000 0.000000-1,-1.000000 0.000000 0,1.000000 0.000000 0,-1.000000 0.000000 0,1.000000 0.000000 0,-1.000000 0.000000 1,1.000000 0.000000-1,1.000000 0.000000 1,3.000000 0.000000 0,3.000000 0.000000 0,4.000000 0.000000 0,-1.000000 1.000000 0,-3.000000 4.000000-1,-3.000000 3.000000 0,-2.000000 3.000000 1,-3.000000-1.000000-1,1.000000-2.000000 0,-1.000000-3.000000-1,1.000000-3.000000 0,-3.000000-4.000000 0,-2.000000-3.000000 0,-3.000000-3.000000 0,-3.000000-2.000000 0,-2.000000-5.000000 0,0.000000-2.000000-2,0.000000-3.000000 1,0.000000-3.000000-2,-11.000000 2.000000-13,-22.000000 10.000000-26,-22.000000 10.000000-28,-21.000000 9.000000-25</inkml:trace>
</inkml:ink>
</file>

<file path=ppt/ink/ink2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1:24"/>
    </inkml:context>
    <inkml:brush xml:id="br0">
      <inkml:brushProperty name="width" value="0.0259282011538744" units="cm"/>
      <inkml:brushProperty name="height" value="0.0259282011538744" units="cm"/>
      <inkml:brushProperty name="color" value="#F2395B"/>
      <inkml:brushProperty name="ignorePressure" value="0"/>
    </inkml:brush>
  </inkml:definitions>
  <inkml:trace contextRef="#ctx0" brushRef="#br0">62150.000000 15750.000000 848,'-44.000000'-25.000000'77,"13.000000"0.000000"-27 ,12.000000 0.000000-25,13.000000 0.000000-28,4.000000 0.000000-19,-3.000000 0.000000-12,-3.000000 0.000000-12,-2.000000 0.000000-13</inkml:trace>
</inkml:ink>
</file>

<file path=ppt/ink/ink2690.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4:09"/>
    </inkml:context>
    <inkml:brush xml:id="br0">
      <inkml:brushProperty name="width" value="0.0388051718473434" units="cm"/>
      <inkml:brushProperty name="height" value="0.0388051718473434" units="cm"/>
      <inkml:brushProperty name="color" value="#00BFF3"/>
      <inkml:brushProperty name="ignorePressure" value="0"/>
    </inkml:brush>
  </inkml:definitions>
  <inkml:trace contextRef="#ctx0" brushRef="#br0">17850.000000 24400.000000 566,'-50.000000'142.000000'129,"0.000000"-16.000000"-30 ,0.000000-15.000000-29,0.000000-15.000000-29,0.000000-7.000000-16,0.000000 3.000000-5,0.000000 3.000000-4,0.000000 4.000000-4,1.000000-3.000000-3,4.000000-5.000000-3,3.000000-7.000000-1,3.000000-5.000000-3,3.000000-9.000000-3,3.000000-9.000000-2,3.000000-10.000000-2,4.000000-8.000000-3,8.000000-15.000000-13,17.000000-19.000000-24,15.000000-18.000000-26,16.000000-19.000000-24</inkml:trace>
</inkml:ink>
</file>

<file path=ppt/ink/ink2691.xml><?xml version="1.0" encoding="utf-8"?>
<inkml:ink xmlns:inkml="http://www.w3.org/2003/InkML">
  <annotation type="ScanImages2ExtractSignatures">1</annotation>
  <annotation type="ScanImagesWidth">282658716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4:09"/>
    </inkml:context>
    <inkml:brush xml:id="br0">
      <inkml:brushProperty name="width" value="0.0392553955316544" units="cm"/>
      <inkml:brushProperty name="height" value="0.0392553955316544" units="cm"/>
      <inkml:brushProperty name="color" value="#00BFF3"/>
      <inkml:brushProperty name="ignorePressure" value="0"/>
    </inkml:brush>
  </inkml:definitions>
  <inkml:trace contextRef="#ctx0" brushRef="#br0">17250.000000 24750.000000 560,'-47.000000'-24.000000'1,"6.000000"4.000000"4 ,7.000000 3.000000 2,6.000000 3.000000 3,10.000000 7.000000 10,17.000000 14.000000 15,15.000000 11.000000 16,16.000000 14.000000 15,9.000000 8.000000 2,3.000000 7.000000-13,3.000000 6.000000-12,4.000000 7.000000-14,2.000000 4.000000-8,4.000000 3.000000-6,3.000000 3.000000-6,3.000000 4.000000-5,3.000000 1.000000-7,3.000000 0.000000-13,3.000000 0.000000-10,4.000000 0.000000-12,-6.000000-5.000000-2,-11.000000-9.000000 5,-14.000000-10.000000 5,-11.000000-8.000000 7,-7.000000-8.000000-3,0.000000-2.000000-11,0.000000-3.000000-12,0.000000-3.000000-10</inkml:trace>
</inkml:ink>
</file>

<file path=ppt/ink/ink269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4:26"/>
    </inkml:context>
    <inkml:brush xml:id="br0">
      <inkml:brushProperty name="width" value="0.0412344895303249" units="cm"/>
      <inkml:brushProperty name="height" value="0.0412344895303249" units="cm"/>
      <inkml:brushProperty name="color" value="#00BFF3"/>
      <inkml:brushProperty name="ignorePressure" value="0"/>
    </inkml:brush>
  </inkml:definitions>
  <inkml:trace contextRef="#ctx0" brushRef="#br0">40400.000000 27450.000000 533,'-27.000000'-21.000000'115,"-3.000000"10.000000"-23 ,-3.000000 10.000000-23,-2.000000 9.000000-23,-5.000000 10.000000-13,-2.000000 14.000000-5,-3.000000 11.000000-4,-3.000000 14.000000-5,-2.000000 10.000000-3,0.000000 9.000000-5,0.000000 10.000000-2,0.000000 10.000000-5,-2.000000 5.000000-4,-3.000000 4.000000-3,-3.000000 3.000000-3,-2.000000 3.000000-5,2.000000-5.000000-2,9.000000-12.000000-4,10.000000-13.000000-2,10.000000-12.000000-3,2.000000-5.000000-2,-3.000000 3.000000 0,-3.000000 3.000000-1,-2.000000 4.000000 0,0.000000-12.000000-6,7.000000-24.000000-10,6.000000-26.000000-11,7.000000-24.000000-11,2.000000-13.000000 2,1.000000 0.000000 12,-1.000000 0.000000 13,1.000000 0.000000 13</inkml:trace>
</inkml:ink>
</file>

<file path=ppt/ink/ink26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4:26"/>
    </inkml:context>
    <inkml:brush xml:id="br0">
      <inkml:brushProperty name="width" value="0.039639338850975" units="cm"/>
      <inkml:brushProperty name="height" value="0.039639338850975" units="cm"/>
      <inkml:brushProperty name="color" value="#00BFF3"/>
      <inkml:brushProperty name="ignorePressure" value="0"/>
    </inkml:brush>
  </inkml:definitions>
  <inkml:trace contextRef="#ctx0" brushRef="#br0">39350.000000 27600.000000 555,'-19.000000'56.000000'60,"13.000000"13.000000"-1 ,12.000000 12.000000-4,13.000000 13.000000-3,9.000000 6.000000-4,6.000000 0.000000-8,7.000000 0.000000-8,6.000000 0.000000-6,3.000000-2.000000-7,0.000000-3.000000-4,0.000000-3.000000-5,0.000000-2.000000-4,0.000000-6.000000-2,0.000000-6.000000 1,0.000000-6.000000 1,0.000000-6.000000 2,-2.000000-6.000000-10,-3.000000-2.000000-20,-3.000000-3.000000-19,-2.000000-3.000000-20</inkml:trace>
</inkml:ink>
</file>

<file path=ppt/ink/ink2694.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4:27"/>
    </inkml:context>
    <inkml:brush xml:id="br0">
      <inkml:brushProperty name="width" value="0.0394573174417019" units="cm"/>
      <inkml:brushProperty name="height" value="0.0394573174417019" units="cm"/>
      <inkml:brushProperty name="color" value="#00BFF3"/>
      <inkml:brushProperty name="ignorePressure" value="0"/>
    </inkml:brush>
  </inkml:definitions>
  <inkml:trace contextRef="#ctx0" brushRef="#br0">28600.000000 20950.000000 557,'-24.000000'-40.000000'8,"4.000000"23.000000"4 ,3.000000 22.000000 5,3.000000 22.000000 4,1.000000 13.000000 4,1.000000 7.000000 4,-1.000000 6.000000 4,1.000000 7.000000 5,-1.000000 7.000000-1,1.000000 9.000000-4,-1.000000 10.000000-4,1.000000 10.000000-5,1.000000 8.000000-4,3.000000 10.000000-2,3.000000 10.000000-4,4.000000 9.000000-2,1.000000 1.000000-2,0.000000-6.000000 0,0.000000-6.000000 0,0.000000-6.000000-1,0.000000 1.000000-1,0.000000 9.000000-4,0.000000 10.000000-1,0.000000 10.000000-4,0.000000-7.000000-2,0.000000-22.000000-1,0.000000-22.000000-2,0.000000-21.000000-1,1.000000-28.000000-3,4.000000-30.000000-3,3.000000-32.000000-4,3.000000-30.000000-3,4.000000-20.000000-1,7.000000-6.000000 2,6.000000-6.000000 3,7.000000-6.000000 2,7.000000-10.000000 2,9.000000-12.000000 3,10.000000-13.000000 1,10.000000-12.000000 3,0.000000 6.000000 0,-5.000000 25.000000 0,-7.000000 25.000000 1,-5.000000 25.000000-1,-6.000000 17.000000 2,-3.000000 9.000000 4,-3.000000 10.000000 5,-2.000000 10.000000 5,-6.000000 8.000000 3,-6.000000 10.000000 1,-6.000000 10.000000 3,-6.000000 9.000000 2,-6.000000 9.000000 0,-2.000000 9.000000 0,-3.000000 10.000000-1,-3.000000 10.000000 0,-6.000000 4.000000-2,-5.000000 0.000000-3,-7.000000 0.000000-2,-5.000000 0.000000-3,-6.000000 0.000000-3,-3.000000 0.000000-2,-3.000000 0.000000-4,-2.000000 0.000000-1,-5.000000-4.000000-3,-2.000000-5.000000 0,-3.000000-7.000000-1,-3.000000-5.000000 0,-2.000000-6.000000-3,0.000000-3.000000-6,0.000000-3.000000-5,0.000000-2.000000-5,0.000000-8.000000-4,0.000000-8.000000 1,0.000000-10.000000-2,0.000000-9.000000 0,3.000000-5.000000-1,6.000000 0.000000-5,7.000000 0.000000-2,6.000000 0.000000-5,6.000000-4.000000 1,6.000000-5.000000 3,7.000000-7.000000 3,6.000000-5.000000 3</inkml:trace>
</inkml:ink>
</file>

<file path=ppt/ink/ink269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4:28"/>
    </inkml:context>
    <inkml:brush xml:id="br0">
      <inkml:brushProperty name="width" value="0.0432769805192947" units="cm"/>
      <inkml:brushProperty name="height" value="0.0432769805192947" units="cm"/>
      <inkml:brushProperty name="color" value="#00BFF3"/>
      <inkml:brushProperty name="ignorePressure" value="0"/>
    </inkml:brush>
  </inkml:definitions>
  <inkml:trace contextRef="#ctx0" brushRef="#br0">30900.000000 21850.000000 508,'110.000000'-69.000000'-4,"-27.000000"13.000000"3 ,-28.000000 12.000000 0,-28.000000 13.000000 3,-15.000000 7.000000 3,1.000000 4.000000 8,-1.000000 3.000000 6,1.000000 3.000000 8,-10.000000 1.000000 3,-19.000000 1.000000 1,-18.000000-1.000000 0,-19.000000 1.000000 1,-7.000000 1.000000-3,7.000000 3.000000-4,6.000000 3.000000-6,7.000000 4.000000-4,-3.000000 7.000000-3,-8.000000 13.000000 1,-10.000000 12.000000 0,-9.000000 13.000000 0,-4.000000 7.000000 0,4.000000 4.000000-1,3.000000 3.000000 1,3.000000 3.000000-2,3.000000 3.000000 1,3.000000 3.000000-1,3.000000 3.000000 0,4.000000 4.000000-1,2.000000 2.000000 1,4.000000 4.000000-1,3.000000 3.000000 0,3.000000 3.000000 1,6.000000-1.000000-2,9.000000-2.000000-1,10.000000-3.000000-1,10.000000-3.000000-2,8.000000-6.000000-2,10.000000-5.000000-1,10.000000-7.000000-3,9.000000-5.000000-1,12.000000-11.000000-4,16.000000-11.000000-6,15.000000-14.000000-5,17.000000-11.000000-7,13.000000-7.000000-3,13.000000 0.000000-4,12.000000 0.000000-2,13.000000 0.000000-4,6.000000-7.000000-3,0.000000-11.000000-4,0.000000-14.000000-4,0.000000-11.000000-3,-13.000000-4.000000 1,-24.000000 6.000000 6,-26.000000 7.000000 8,-24.000000 6.000000 5</inkml:trace>
</inkml:ink>
</file>

<file path=ppt/ink/ink26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5:05"/>
    </inkml:context>
    <inkml:brush xml:id="br0">
      <inkml:brushProperty name="width" value="0.0348658375442028" units="cm"/>
      <inkml:brushProperty name="height" value="0.0348658375442028" units="cm"/>
      <inkml:brushProperty name="color" value="#00BFF3"/>
      <inkml:brushProperty name="ignorePressure" value="0"/>
    </inkml:brush>
  </inkml:definitions>
  <inkml:trace contextRef="#ctx0" brushRef="#br0">35450.000000 16200.000000 630,'75.000000'-2.000000'108,"0.000000"-3.000000"-22 ,0.000000-3.000000-24,0.000000-2.000000-22,3.000000-3.000000-14,6.000000 1.000000-6,7.000000-1.000000-5,6.000000 1.000000-7,-2.000000-1.000000-4,-9.000000 1.000000-4,-10.000000-1.000000-4,-8.000000 1.000000-4,-9.000000 1.000000-5,-6.000000 3.000000-5,-6.000000 3.000000-6,-6.000000 4.000000-5</inkml:trace>
</inkml:ink>
</file>

<file path=ppt/ink/ink269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5:05"/>
    </inkml:context>
    <inkml:brush xml:id="br0">
      <inkml:brushProperty name="width" value="0.0377162843942642" units="cm"/>
      <inkml:brushProperty name="height" value="0.0377162843942642" units="cm"/>
      <inkml:brushProperty name="color" value="#00BFF3"/>
      <inkml:brushProperty name="ignorePressure" value="0"/>
    </inkml:brush>
  </inkml:definitions>
  <inkml:trace contextRef="#ctx0" brushRef="#br0">37400.000000 15050.000000 583,'-24.000000'-16.000000'21,"4.000000"19.000000"9 ,3.000000 19.000000 8,3.000000 19.000000 7,-1.000000 12.000000 1,-2.000000 6.000000-8,-3.000000 7.000000-8,-3.000000 6.000000-8,-4.000000 1.000000-4,-3.000000-3.000000-2,-3.000000-3.000000-2,-2.000000-2.000000-2,-1.000000-5.000000-2,3.000000-2.000000 0,3.000000-3.000000 0,4.000000-3.000000-1,4.000000-2.000000-1,6.000000 0.000000 2,7.000000 0.000000 0,6.000000 0.000000 1,9.000000-5.000000-4,13.000000-9.000000-5,12.000000-10.000000-8,13.000000-8.000000-7,9.000000-9.000000-2,6.000000-6.000000 2,7.000000-6.000000 1,6.000000-6.000000 3,4.000000-9.000000-3,4.000000-8.000000-5,3.000000-10.000000-6,3.000000-9.000000-6,-2.000000-4.000000-4,-6.000000 4.000000-6,-6.000000 3.000000-4,-6.000000 3.000000-5,-10.000000 3.000000 1,-12.000000 3.000000 4,-13.000000 3.000000 6,-12.000000 4.000000 5,-7.000000 2.000000 6,1.000000 4.000000 5,-1.000000 3.000000 7,1.000000 3.000000 5</inkml:trace>
</inkml:ink>
</file>

<file path=ppt/ink/ink26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5:05"/>
    </inkml:context>
    <inkml:brush xml:id="br0">
      <inkml:brushProperty name="width" value="0.0335205309092999" units="cm"/>
      <inkml:brushProperty name="height" value="0.0335205309092999" units="cm"/>
      <inkml:brushProperty name="color" value="#00BFF3"/>
      <inkml:brushProperty name="ignorePressure" value="0"/>
    </inkml:brush>
  </inkml:definitions>
  <inkml:trace contextRef="#ctx0" brushRef="#br0">38050.000000 15350.000000 656,'-71.000000'-19.000000'6,"10.000000"13.000000"11 ,10.000000 12.000000 13,9.000000 13.000000 10,6.000000 12.000000 6,3.000000 13.000000-5,3.000000 12.000000-3,4.000000 13.000000-4,2.000000 4.000000-4,4.000000-3.000000-6,3.000000-3.000000-6,3.000000-2.000000-6,-1.000000 3.000000-6,-2.000000 14.000000-5,-3.000000 11.000000-4,-3.000000 14.000000-6,-1.000000-1.000000-4,4.000000-12.000000-5,3.000000-13.000000-3,3.000000-12.000000-5,4.000000-10.000000-5,7.000000-6.000000-9,6.000000-6.000000-9,7.000000-6.000000-7,2.000000-10.000000-1,1.000000-12.000000 11,-1.000000-13.000000 9,1.000000-12.000000 9</inkml:trace>
</inkml:ink>
</file>

<file path=ppt/ink/ink26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5:06"/>
    </inkml:context>
    <inkml:brush xml:id="br0">
      <inkml:brushProperty name="width" value="0.0398803018033504" units="cm"/>
      <inkml:brushProperty name="height" value="0.0398803018033504" units="cm"/>
      <inkml:brushProperty name="color" value="#00BFF3"/>
      <inkml:brushProperty name="ignorePressure" value="0"/>
    </inkml:brush>
  </inkml:definitions>
  <inkml:trace contextRef="#ctx0" brushRef="#br0">38500.000000 14750.000000 551,'-2.000000'53.000000'118,"-3.000000"6.000000"-27 ,-3.000000 7.000000-26,-2.000000 6.000000-27,-5.000000 4.000000-14,-2.000000 4.000000-2,-3.000000 3.000000-3,-3.000000 3.000000-3,-2.000000 3.000000-2,0.000000 3.000000-4,0.000000 3.000000-3,0.000000 4.000000-2,0.000000 4.000000-2,0.000000 6.000000 1,0.000000 7.000000 2,0.000000 6.000000 1,1.000000-2.000000-10,4.000000-9.000000-18,3.000000-10.000000-20,3.000000-8.000000-19,3.000000-14.000000-6,3.000000-15.000000 6,3.000000-15.000000 7,4.000000-16.000000 6</inkml:trace>
</inkml:ink>
</file>

<file path=ppt/ink/ink27.xml><?xml version="1.0" encoding="utf-8"?>
<inkml:ink xmlns:inkml="http://www.w3.org/2003/InkML">
  <annotation type="ScanImages2ExtractSignatures">1</annotation>
  <annotation type="ScanImagesWidth">-2069556080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3:41"/>
    </inkml:context>
    <inkml:brush xml:id="br0">
      <inkml:brushProperty name="width" value="0.0371140316128731" units="cm"/>
      <inkml:brushProperty name="height" value="0.0371140316128731" units="cm"/>
      <inkml:brushProperty name="color" value="#F2385B"/>
      <inkml:brushProperty name="ignorePressure" value="0"/>
    </inkml:brush>
  </inkml:definitions>
  <inkml:trace contextRef="#ctx0" brushRef="#br0">36900.000000 41750.000000 592,'-47.000000'-21.000000'10,"6.000000"10.000000"18 ,7.000000 10.000000 19,6.000000 9.000000 19,6.000000 9.000000 2,6.000000 9.000000-14,7.000000 10.000000-15,6.000000 10.000000-14,1.000000 8.000000-8,-3.000000 10.000000-1,-3.000000 10.000000-1,-2.000000 9.000000-1,-3.000000 2.000000-5,1.000000-2.000000-12,-1.000000-3.000000-10,1.000000-3.000000-11,-1.000000-7.000000-6,1.000000-9.000000 0,-1.000000-10.000000-2,1.000000-8.000000 0,5.000000-17.000000-3,14.000000-21.000000-6,11.000000-22.000000-5,14.000000-22.000000-6,3.000000-10.000000 1,-2.000000 4.000000 9,-3.000000 3.000000 9,-3.000000 3.000000 8</inkml:trace>
</inkml:ink>
</file>

<file path=ppt/ink/ink27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1:27"/>
    </inkml:context>
    <inkml:brush xml:id="br0">
      <inkml:brushProperty name="width" value="0.0290661472827196" units="cm"/>
      <inkml:brushProperty name="height" value="0.0290661472827196" units="cm"/>
      <inkml:brushProperty name="color" value="#F2395B"/>
      <inkml:brushProperty name="ignorePressure" value="0"/>
    </inkml:brush>
  </inkml:definitions>
  <inkml:trace contextRef="#ctx0" brushRef="#br0">11950.000000 12000.000000 756,'-22.000000'48.000000'70,"6.000000"-3.000000"-15 ,7.000000-3.000000-14,6.000000-2.000000-15,4.000000-1.000000-8,4.000000 3.000000-5,3.000000 3.000000-4,3.000000 4.000000-4,1.000000 1.000000-2,1.000000 0.000000-1,-1.000000 0.000000-1,1.000000 0.000000 0,-3.000000 4.000000-2,-2.000000 10.000000 0,-3.000000 10.000000-1,-3.000000 9.000000-1,-4.000000 7.000000 0,-3.000000 7.000000 2,-3.000000 6.000000 0,-2.000000 7.000000 2,-5.000000 2.000000 0,-2.000000 1.000000-3,-3.000000-1.000000-1,-3.000000 1.000000-2,1.000000-6.000000-2,6.000000-8.000000-4,7.000000-10.000000-4,6.000000-9.000000-4,6.000000-13.000000-7,6.000000-16.000000-10,7.000000-15.000000-11,6.000000-15.000000-11</inkml:trace>
</inkml:ink>
</file>

<file path=ppt/ink/ink27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5:06"/>
    </inkml:context>
    <inkml:brush xml:id="br0">
      <inkml:brushProperty name="width" value="0.0366558060050011" units="cm"/>
      <inkml:brushProperty name="height" value="0.0366558060050011" units="cm"/>
      <inkml:brushProperty name="color" value="#00BFF3"/>
      <inkml:brushProperty name="ignorePressure" value="0"/>
    </inkml:brush>
  </inkml:definitions>
  <inkml:trace contextRef="#ctx0" brushRef="#br0">38700.000000 15750.000000 600,'26.000000'70.000000'119,"4.000000"-9.000000"-26 ,3.000000-10.000000-27,3.000000-8.000000-27,-1.000000-6.000000-14,-2.000000 1.000000-5,-3.000000-1.000000-2,-3.000000 1.000000-5,-4.000000-1.000000-7,-3.000000 1.000000-10,-3.000000-1.000000-12,-2.000000 1.000000-11,-3.000000-3.000000-7,1.000000-2.000000-4,-1.000000-3.000000-3,1.000000-3.000000-4</inkml:trace>
</inkml:ink>
</file>

<file path=ppt/ink/ink270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5:06"/>
    </inkml:context>
    <inkml:brush xml:id="br0">
      <inkml:brushProperty name="width" value="0.043759323656559" units="cm"/>
      <inkml:brushProperty name="height" value="0.043759323656559" units="cm"/>
      <inkml:brushProperty name="color" value="#00BFF3"/>
      <inkml:brushProperty name="ignorePressure" value="0"/>
    </inkml:brush>
  </inkml:definitions>
  <inkml:trace contextRef="#ctx0" brushRef="#br0">39400.000000 14950.000000 502,'25.000000'-24.000000'46,"0.000000"4.000000"-5 ,0.000000 3.000000-4,0.000000 3.000000-4,3.000000 3.000000-4,6.000000 3.000000-4,7.000000 3.000000-2,6.000000 4.000000-3,3.000000 4.000000-2,0.000000 6.000000 0,0.000000 7.000000-1,0.000000 6.000000 0,-5.000000 4.000000-1,-9.000000 4.000000-2,-10.000000 3.000000-1,-8.000000 3.000000-2,-8.000000 4.000000-4,-2.000000 7.000000-6,-3.000000 6.000000-6,-3.000000 7.000000-6,-7.000000 2.000000-3,-9.000000 1.000000 1,-10.000000-1.000000 1,-8.000000 1.000000 1,-8.000000-3.000000 1,-2.000000-2.000000 0,-3.000000-3.000000 0,-3.000000-3.000000 0,-1.000000-6.000000 3,4.000000-5.000000 6,3.000000-7.000000 5,3.000000-5.000000 7,18.000000-11.000000 7,35.000000-11.000000 9,35.000000-14.000000 8,34.000000-11.000000 8,15.000000-9.000000-2,-3.000000-3.000000-13,-3.000000-3.000000-12,-2.000000-2.000000-14,-5.000000 0.000000-10,-2.000000 7.000000-8,-3.000000 6.000000-10,-3.000000 7.000000-8,-6.000000 4.000000-6,-5.000000 3.000000-2,-7.000000 3.000000-1,-5.000000 4.000000-3,-8.000000 1.000000-1,-5.000000 0.000000-3,-7.000000 0.000000-1,-5.000000 0.000000-2</inkml:trace>
</inkml:ink>
</file>

<file path=ppt/ink/ink270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5:12"/>
    </inkml:context>
    <inkml:brush xml:id="br0">
      <inkml:brushProperty name="width" value="0.0373988524079323" units="cm"/>
      <inkml:brushProperty name="height" value="0.0373988524079323" units="cm"/>
      <inkml:brushProperty name="color" value="#00BFF3"/>
      <inkml:brushProperty name="ignorePressure" value="0"/>
    </inkml:brush>
  </inkml:definitions>
  <inkml:trace contextRef="#ctx0" brushRef="#br0">20200.000000 25050.000000 588,'-22.000000'-19.000000'35,"6.000000"13.000000"-1 ,7.000000 12.000000 1,6.000000 13.000000 0,7.000000 9.000000-3,10.000000 6.000000-2,10.000000 7.000000-4,9.000000 6.000000-4,2.000000 7.000000-2,-2.000000 10.000000-1,-3.000000 10.000000-2,-3.000000 9.000000-1,-2.000000 4.000000-2,0.000000 1.000000-2,0.000000-1.000000-1,0.000000 1.000000-2,-2.000000-1.000000-2,-3.000000 1.000000 0,-3.000000-1.000000-1,-2.000000 1.000000-2,-3.000000-6.000000 1,1.000000-8.000000-1,-1.000000-10.000000 0,1.000000-9.000000 1,10.000000-15.000000-3,22.000000-18.000000-2,22.000000-19.000000-4,23.000000-18.000000-4,19.000000-28.000000-2,19.000000-33.000000-2,19.000000-35.000000-3,19.000000-34.000000-2,10.000000-23.000000-3,4.000000-8.000000-6,3.000000-10.000000-4,3.000000-9.000000-5,-11.000000 10.000000 0,-25.000000 32.000000 6,-25.000000 31.000000 5,-25.000000 32.000000 5,-19.000000 19.000000 0,-12.000000 10.000000-9,-13.000000 10.000000-8,-12.000000 9.000000-7</inkml:trace>
</inkml:ink>
</file>

<file path=ppt/ink/ink270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5:13"/>
    </inkml:context>
    <inkml:brush xml:id="br0">
      <inkml:brushProperty name="width" value="0.033454243093729" units="cm"/>
      <inkml:brushProperty name="height" value="0.033454243093729" units="cm"/>
      <inkml:brushProperty name="color" value="#00BFF3"/>
      <inkml:brushProperty name="ignorePressure" value="0"/>
    </inkml:brush>
  </inkml:definitions>
  <inkml:trace contextRef="#ctx0" brushRef="#br0">5900.000000 28550.000000 657,'-66.000000'-113.000000'4,"19.000000"26.000000"6 ,19.000000 24.000000 6,19.000000 26.000000 6,12.000000 19.000000 4,6.000000 17.000000 2,7.000000 15.000000 1,6.000000 16.000000 1,4.000000 10.000000-1,4.000000 7.000000-3,3.000000 6.000000-4,3.000000 7.000000-3,-1.000000 0.000000-3,-2.000000-2.000000-1,-3.000000-3.000000 0,-3.000000-3.000000-1,-1.000000 1.000000-2,4.000000 6.000000-5,3.000000 7.000000-4,3.000000 6.000000-5,-1.000000-4.000000-2,-2.000000-11.000000 0,-3.000000-14.000000 0,-3.000000-11.000000 1,-2.000000-9.000000-1,0.000000-3.000000 0,0.000000-3.000000 0,0.000000-2.000000-1,6.000000-9.000000 1,13.000000-12.000000 0,12.000000-13.000000 1,13.000000-12.000000 0,23.000000-32.000000-1,34.000000-49.000000-3,35.000000-51.000000-3,35.000000-49.000000-3,29.000000-38.000000-4,25.000000-25.000000-3,25.000000-25.000000-5,25.000000-25.000000-3,-16.000000 21.000000-1,-56.000000 70.000000 6,-56.000000 68.000000 4,-56.000000 70.000000 5,-27.000000 33.000000-2,3.000000 1.000000-8,3.000000-1.000000-8,4.000000 1.000000-8</inkml:trace>
</inkml:ink>
</file>

<file path=ppt/ink/ink2704.xml><?xml version="1.0" encoding="utf-8"?>
<inkml:ink xmlns:inkml="http://www.w3.org/2003/InkML">
  <annotation type="ScanImages2ExtractSignatures">1</annotation>
  <annotation type="ScanImagesWidth">781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5:36"/>
    </inkml:context>
    <inkml:brush xml:id="br0">
      <inkml:brushProperty name="width" value="0.0375592187047005" units="cm"/>
      <inkml:brushProperty name="height" value="0.0375592187047005" units="cm"/>
      <inkml:brushProperty name="color" value="#00BFF3"/>
      <inkml:brushProperty name="ignorePressure" value="0"/>
    </inkml:brush>
  </inkml:definitions>
  <inkml:trace contextRef="#ctx0" brushRef="#br0">18400.000000 47650.000000 585,'1.000000'-47.000000'43,"4.000000"6.000000"-9 ,3.000000 7.000000-8,3.000000 6.000000-8,3.000000 1.000000-6,3.000000-3.000000-1,3.000000-3.000000-3,4.000000-2.000000-3,-1.000000-1.000000 0,-3.000000 3.000000-2,-3.000000 3.000000 1,-2.000000 4.000000-1,-3.000000 1.000000 0,1.000000 0.000000 0,-1.000000 0.000000 0,1.000000 0.000000 0,-1.000000 0.000000 0,1.000000 0.000000-1,-1.000000 0.000000 1,1.000000 0.000000 0,-1.000000 0.000000 0,1.000000 0.000000 0,-1.000000 0.000000-1,1.000000 0.000000 0,1.000000-2.000000 0,3.000000-3.000000 0,3.000000-3.000000 1,4.000000-2.000000 0,-1.000000-1.000000-1,-3.000000 3.000000 0,-3.000000 3.000000-1,-2.000000 4.000000-2,-1.000000-1.000000 1,3.000000-3.000000-1,3.000000-3.000000 2,4.000000-2.000000 0,-1.000000-3.000000 0,-3.000000 1.000000 0,-3.000000-1.000000 0,-2.000000 1.000000 0,-1.000000-3.000000-1,3.000000-2.000000 1,3.000000-3.000000-1,4.000000-3.000000 0,-1.000000-1.000000 0,-3.000000 4.000000 0,-3.000000 3.000000 1,-2.000000 3.000000-1,-3.000000 3.000000 0,1.000000 3.000000 0,-1.000000 3.000000 0,1.000000 4.000000 0,-1.000000 1.000000 0,1.000000 0.000000 1,-1.000000 0.000000 1,1.000000 0.000000 1,1.000000 0.000000 1,3.000000 0.000000-2,3.000000 0.000000 0,4.000000 0.000000-1,1.000000-2.000000-1,0.000000-3.000000 1,0.000000-3.000000-1,0.000000-2.000000 0,0.000000-1.000000 0,0.000000 3.000000-1,0.000000 3.000000 1,0.000000 4.000000-1,-2.000000 1.000000 1,-3.000000 0.000000-1,-3.000000 0.000000 1,-2.000000 0.000000-1,-3.000000 0.000000 1,1.000000 0.000000 0,-1.000000 0.000000-1,1.000000 0.000000 1,1.000000 0.000000-1,3.000000 0.000000 1,3.000000 0.000000-1,4.000000 0.000000 0,1.000000-2.000000 0,0.000000-3.000000 0,0.000000-3.000000-1,0.000000-2.000000 1,0.000000-1.000000 0,0.000000 3.000000-1,0.000000 3.000000 1,0.000000 4.000000-1,-2.000000 1.000000 0,-3.000000 0.000000 1,-3.000000 0.000000 0,-2.000000 0.000000 0,-1.000000 0.000000-1,3.000000 0.000000 1,3.000000 0.000000 0,4.000000 0.000000 0,-1.000000-4.000000 0,-3.000000-5.000000 0,-3.000000-7.000000 1,-2.000000-5.000000-1,-1.000000-3.000000 0,3.000000 4.000000 1,3.000000 3.000000-1,4.000000 3.000000 0,1.000000 1.000000 0,0.000000 1.000000 0,0.000000-1.000000-1,0.000000 1.000000 1,0.000000 1.000000-1,0.000000 3.000000 1,0.000000 3.000000-1,0.000000 4.000000 1,-2.000000 1.000000 0,-3.000000 0.000000 0,-3.000000 0.000000 1,-2.000000 0.000000 0,-3.000000 0.000000 0,1.000000 0.000000 0,-1.000000 0.000000 0,1.000000 0.000000 0,1.000000 0.000000 1,3.000000 0.000000-1,3.000000 0.000000 1,4.000000 0.000000-1,-1.000000 0.000000 0,-3.000000 0.000000 1,-3.000000 0.000000-1,-2.000000 0.000000 1,-3.000000 0.000000 0,1.000000 0.000000-1,-1.000000 0.000000 0,1.000000 0.000000 1,-1.000000 0.000000-1,1.000000 0.000000 0,-1.000000 0.000000 0,1.000000 0.000000 0,-1.000000 0.000000 1,1.000000 0.000000-1,-1.000000 0.000000 0,1.000000 0.000000 1,1.000000 1.000000-1,3.000000 4.000000 0,3.000000 3.000000 0,4.000000 3.000000 1,1.000000 1.000000-1,0.000000 1.000000 0,0.000000-1.000000 0,0.000000 1.000000 1,-2.000000-3.000000 0,-3.000000-2.000000 1,-3.000000-3.000000 1,-2.000000-3.000000 1,-1.000000 1.000000 0,3.000000 6.000000-1,3.000000 7.000000 1,4.000000 6.000000-1,1.000000 3.000000 0,0.000000 0.000000 0,0.000000 0.000000 0,0.000000 0.000000 0,0.000000 0.000000 0,0.000000 0.000000 1,0.000000 0.000000-1,0.000000 0.000000 1,0.000000 1.000000-1,0.000000 4.000000 0,0.000000 3.000000 0,0.000000 3.000000-1,1.000000-1.000000 0,4.000000-2.000000 1,3.000000-3.000000-1,3.000000-3.000000 0,3.000000-4.000000-1,3.000000-3.000000 1,3.000000-3.000000 0,4.000000-2.000000-1,1.000000-1.000000 0,0.000000 3.000000 1,0.000000 3.000000 1,0.000000 4.000000 0,0.000000-1.000000 1,0.000000-3.000000-1,0.000000-3.000000 1,0.000000-2.000000-1,-2.000000-3.000000 0,-3.000000 1.000000 0,-3.000000-1.000000-2,-2.000000 1.000000 0,-3.000000 1.000000 0,1.000000 3.000000-1,-1.000000 3.000000 0,1.000000 4.000000 1,-1.000000 1.000000-1,1.000000 0.000000 1,-1.000000 0.000000-1,1.000000 0.000000 1,1.000000 0.000000 0,3.000000 0.000000 0,3.000000 0.000000 0,4.000000 0.000000 0,-1.000000 0.000000 1,-3.000000 0.000000-1,-3.000000 0.000000 0,-2.000000 0.000000 0,-3.000000 1.000000-1,1.000000 4.000000 1,-1.000000 3.000000-1,1.000000 3.000000 1,2.000000 1.000000-1,7.000000 1.000000 0,6.000000-1.000000 0,7.000000 1.000000-1,-3.000000-1.000000 1,-8.000000 1.000000-1,-10.000000-1.000000 0,-9.000000 1.000000 0,-2.000000-1.000000-1,6.000000 1.000000-1,7.000000-1.000000 0,6.000000 1.000000-2,4.000000-3.000000 0,4.000000-2.000000 0,3.000000-3.000000-1,3.000000-3.000000 0,-1.000000-2.000000 1,-2.000000 0.000000 1,-3.000000 0.000000 1,-3.000000 0.000000 2,-4.000000 0.000000 1,-3.000000 0.000000 0,-3.000000 0.000000 0,-2.000000 0.000000 1,-3.000000 0.000000 0,1.000000 0.000000-1,-1.000000 0.000000 1,1.000000 0.000000 0,-1.000000-2.000000-1,1.000000-3.000000 0,-1.000000-3.000000 0,1.000000-2.000000 0,-3.000000 0.000000 1,-2.000000 7.000000 1,-3.000000 6.000000 1,-3.000000 7.000000 2,-2.000000 4.000000 1,0.000000 3.000000-1,0.000000 3.000000-1,0.000000 4.000000-1,0.000000 1.000000 0,0.000000 0.000000 0,0.000000 0.000000-1,0.000000 0.000000 0,0.000000-2.000000 0,0.000000-3.000000-1,0.000000-3.000000 0,0.000000-2.000000 0,0.000000-3.000000-1,0.000000 1.000000 0,0.000000-1.000000 1,0.000000 1.000000-1,1.000000-1.000000 0,4.000000 1.000000 0,3.000000-1.000000 0,3.000000 1.000000 0,-1.000000-1.000000 0,-2.000000 1.000000 1,-3.000000-1.000000 0,-3.000000 1.000000 1,-1.000000-3.000000-1,4.000000-2.000000 1,3.000000-3.000000-2,3.000000-3.000000 1,3.000000-2.000000-1,3.000000 0.000000 0,3.000000 0.000000 0,4.000000 0.000000 0,1.000000 0.000000 0,0.000000 0.000000 0,0.000000 0.000000 0,0.000000 0.000000 0,0.000000 0.000000 0,0.000000 0.000000 1,0.000000 0.000000 0,0.000000 0.000000 0,-2.000000 1.000000 0,-3.000000 4.000000 1,-3.000000 3.000000 0,-2.000000 3.000000 0,-3.000000 1.000000 0,1.000000 1.000000 1,-1.000000-1.000000 0,1.000000 1.000000 0,1.000000-3.000000-1,3.000000-2.000000 0,3.000000-3.000000-1,4.000000-3.000000-1,1.000000-2.000000 0,0.000000 0.000000-1,0.000000 0.000000 1,0.000000 0.000000 0,-2.000000 0.000000 0,-3.000000 0.000000 2,-3.000000 0.000000 1,-2.000000 0.000000 1,-1.000000 1.000000 0,3.000000 4.000000 0,3.000000 3.000000-1,4.000000 3.000000-1,-1.000000 1.000000 0,-3.000000 1.000000-1,-3.000000-1.000000 1,-2.000000 1.000000-1,0.000000-3.000000 1,7.000000-2.000000-1,6.000000-3.000000-1,7.000000-3.000000 1,-3.000000 1.000000-1,-8.000000 6.000000 0,-10.000000 7.000000 1,-9.000000 6.000000 0,-5.000000 3.000000 0,0.000000 0.000000 0,0.000000 0.000000 0,0.000000 0.000000 0,0.000000 0.000000 0,0.000000 0.000000 0,0.000000 0.000000 0,0.000000 0.000000 0,1.000000-4.000000 1,4.000000-5.000000-1,3.000000-7.000000 0,3.000000-5.000000 0,1.000000-4.000000 0,1.000000 0.000000 0,-1.000000 0.000000-1,1.000000 0.000000 0,-1.000000 1.000000 0,1.000000 4.000000 1,-1.000000 3.000000-1,1.000000 3.000000 1,-1.000000-1.000000 0,1.000000-2.000000-1,-1.000000-3.000000 0,1.000000-3.000000 0,2.000000-1.000000 0,7.000000 4.000000 0,6.000000 3.000000 0,7.000000 3.000000-1,-1.000000-1.000000 1,-6.000000-2.000000-1,-6.000000-3.000000 0,-6.000000-3.000000 0,-4.000000 1.000000-1,1.000000 6.000000-2,-1.000000 7.000000-2,1.000000 6.000000-2,1.000000 3.000000 2,3.000000 0.000000 5,3.000000 0.000000 6,4.000000 0.000000 6,1.000000-4.000000 0,0.000000-5.000000-3,0.000000-7.000000-6,0.000000-5.000000-3,-2.000000-3.000000-2,-3.000000 4.000000-1,-3.000000 3.000000 0,-2.000000 3.000000-1,-3.000000-1.000000 1,1.000000-2.000000 0,-1.000000-3.000000 2,1.000000-3.000000-1,1.000000-2.000000 2,3.000000 0.000000 0,3.000000 0.000000 2,4.000000 0.000000 0,-1.000000 1.000000-2,-3.000000 4.000000-4,-3.000000 3.000000-3,-2.000000 3.000000-5,-11.000000 1.000000-11,-15.000000 1.000000-18,-15.000000-1.000000-19,-16.000000 1.000000-17,-7.000000-1.000000-2,4.000000 1.000000 17,3.000000-1.000000 15,3.000000 1.000000 16</inkml:trace>
</inkml:ink>
</file>

<file path=ppt/ink/ink2705.xml><?xml version="1.0" encoding="utf-8"?>
<inkml:ink xmlns:inkml="http://www.w3.org/2003/InkML">
  <annotation type="ScanImages2ExtractSignatures">1</annotation>
  <annotation type="ScanImagesWidth">969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5:37"/>
    </inkml:context>
    <inkml:brush xml:id="br0">
      <inkml:brushProperty name="width" value="0.042349636554718" units="cm"/>
      <inkml:brushProperty name="height" value="0.042349636554718" units="cm"/>
      <inkml:brushProperty name="color" value="#00BFF3"/>
      <inkml:brushProperty name="ignorePressure" value="0"/>
    </inkml:brush>
  </inkml:definitions>
  <inkml:trace contextRef="#ctx0" brushRef="#br0">28600.000000 44000.000000 519,'-43.000000'1.000000'-12,"17.000000"4.000000"16 ,15.000000 3.000000 15,16.000000 3.000000 16,9.000000 1.000000 5,3.000000 1.000000-6,3.000000-1.000000-6,4.000000 1.000000-6,2.000000-3.000000-3,4.000000-2.000000-3,3.000000-3.000000-1,3.000000-3.000000-1,1.000000-2.000000-3,1.000000 0.000000-1,-1.000000 0.000000-2,1.000000 0.000000-2,-1.000000 0.000000-1,1.000000 0.000000 0,-1.000000 0.000000-2,1.000000 0.000000 0,-1.000000 0.000000-2,1.000000 0.000000-1,-1.000000 0.000000-4,1.000000 0.000000-1,-1.000000 1.000000-1,1.000000 4.000000 2,-1.000000 3.000000 1,1.000000 3.000000 3,-1.000000-1.000000 0,1.000000-2.000000 0,-1.000000-3.000000 0,1.000000-3.000000 0,-1.000000-2.000000 0,1.000000 0.000000-1,-1.000000 0.000000-1,1.000000 0.000000-1,-3.000000 1.000000 0,-2.000000 4.000000 2,-3.000000 3.000000 1,-3.000000 3.000000 1,-2.000000 3.000000 1,0.000000 3.000000-1,0.000000 3.000000 0,0.000000 4.000000-1,0.000000-1.000000 1,0.000000-3.000000 2,0.000000-3.000000 2,0.000000-2.000000 3,1.000000-5.000000 0,4.000000-2.000000-1,3.000000-3.000000 0,3.000000-3.000000-2,1.000000-2.000000 0,1.000000 0.000000-1,-1.000000 0.000000-2,1.000000 0.000000-1,-1.000000 0.000000 0,1.000000 0.000000-1,-1.000000 0.000000 1,1.000000 0.000000-1,1.000000 0.000000 0,3.000000 0.000000 1,3.000000 0.000000 0,4.000000 0.000000 0,1.000000 0.000000 1,0.000000 0.000000 0,0.000000 0.000000 1,0.000000 0.000000 1,0.000000-2.000000 0,0.000000-3.000000 0,0.000000-3.000000-2,0.000000-2.000000-1,-2.000000-3.000000 0,-3.000000 1.000000-2,-3.000000-1.000000 0,-2.000000 1.000000-2,-3.000000 5.000000 0,1.000000 14.000000 0,-1.000000 11.000000 0,1.000000 14.000000-1,-6.000000 5.000000 1,-8.000000 1.000000 2,-10.000000-1.000000 1,-9.000000 1.000000 2,-5.000000 1.000000 1,0.000000 3.000000 0,0.000000 3.000000 1,0.000000 4.000000 0,3.000000-1.000000 0,6.000000-3.000000 1,7.000000-3.000000 1,6.000000-2.000000-1,4.000000-6.000000 1,4.000000-6.000000 0,3.000000-6.000000-1,3.000000-6.000000 0,3.000000-6.000000-1,3.000000-2.000000-1,3.000000-3.000000-1,4.000000-3.000000-1,-1.000000-4.000000-1,-3.000000-3.000000-1,-3.000000-3.000000 1,-2.000000-2.000000-1,-3.000000-3.000000 1,1.000000 1.000000-1,-1.000000-1.000000 0,1.000000 1.000000 1,-3.000000-3.000000 0,-2.000000-2.000000 0,-3.000000-3.000000 2,-3.000000-3.000000-1,-1.000000 1.000000 2,4.000000 6.000000 1,3.000000 7.000000 1,3.000000 6.000000 2,1.000000 3.000000 0,1.000000 0.000000-1,-1.000000 0.000000 0,1.000000 0.000000-1,-1.000000 0.000000 0,1.000000 0.000000 0,-1.000000 0.000000-1,1.000000 0.000000 1,1.000000 0.000000-1,3.000000 0.000000-1,3.000000 0.000000 0,4.000000 0.000000 0,-1.000000 0.000000-1,-3.000000 0.000000 0,-3.000000 0.000000 0,-2.000000 0.000000 0,-3.000000 0.000000 0,1.000000 0.000000-1,-1.000000 0.000000-1,1.000000 0.000000 0,-1.000000 1.000000 0,1.000000 4.000000-1,-1.000000 3.000000 1,1.000000 3.000000 0,2.000000 1.000000 0,7.000000 1.000000 0,6.000000-1.000000-1,7.000000 1.000000 0,-1.000000-3.000000 0,-6.000000-2.000000 1,-6.000000-3.000000 1,-6.000000-3.000000 1,-4.000000-1.000000 0,1.000000 4.000000 0,-1.000000 3.000000 0,1.000000 3.000000 0,-1.000000 1.000000-3,1.000000 1.000000-4,-1.000000-1.000000-5,1.000000 1.000000-3,-10.000000-1.000000-12,-19.000000 1.000000-18,-18.000000-1.000000-18,-19.000000 1.000000-17</inkml:trace>
</inkml:ink>
</file>

<file path=ppt/ink/ink2706.xml><?xml version="1.0" encoding="utf-8"?>
<inkml:ink xmlns:inkml="http://www.w3.org/2003/InkML">
  <annotation type="ScanImages2ExtractSignatures">1</annotation>
  <annotation type="ScanImagesWidth">965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5:39"/>
    </inkml:context>
    <inkml:brush xml:id="br0">
      <inkml:brushProperty name="width" value="0.0477582141757011" units="cm"/>
      <inkml:brushProperty name="height" value="0.0477582141757011" units="cm"/>
      <inkml:brushProperty name="color" value="#00BFF3"/>
      <inkml:brushProperty name="ignorePressure" value="0"/>
    </inkml:brush>
  </inkml:definitions>
  <inkml:trace contextRef="#ctx0" brushRef="#br0">30750.000000 44550.000000 460,'-16.000000'-21.000000'29,"19.000000"10.000000"4 ,19.000000 10.000000 4,19.000000 9.000000 4,9.000000 4.000000-1,0.000000 1.000000-7,0.000000-1.000000-7,0.000000 1.000000-6,4.000000-3.000000-4,10.000000-2.000000-1,10.000000-3.000000-1,9.000000-3.000000-1,2.000000-2.000000-1,-2.000000 0.000000-2,-3.000000 0.000000-1,-3.000000 0.000000-1,-2.000000 1.000000-1,0.000000 4.000000 0,0.000000 3.000000 0,0.000000 3.000000 0,-2.000000 6.000000-1,-3.000000 9.000000-2,-3.000000 10.000000-3,-2.000000 10.000000-1,-6.000000 2.000000-2,-6.000000-3.000000 2,-6.000000-3.000000 0,-6.000000-2.000000 1,-6.000000-5.000000 0,-2.000000-2.000000-1,-3.000000-3.000000-1,-3.000000-3.000000-1,-1.000000-4.000000 0,4.000000-3.000000 0,3.000000-3.000000 1,3.000000-2.000000 1,3.000000-5.000000-1,3.000000-2.000000 1,3.000000-3.000000-1,4.000000-3.000000 0,1.000000-4.000000-1,0.000000-3.000000 2,0.000000-3.000000-1,0.000000-2.000000 1,-2.000000-1.000000 1,-3.000000 3.000000-1,-3.000000 3.000000 0,-2.000000 4.000000 1,-3.000000 1.000000 0,1.000000 0.000000 0,-1.000000 0.000000 0,1.000000 0.000000 0,-1.000000 0.000000 1,1.000000 0.000000-1,-1.000000 0.000000 0,1.000000 0.000000 0,1.000000 1.000000-1,3.000000 4.000000 2,3.000000 3.000000-1,4.000000 3.000000 1,-1.000000-1.000000 0,-3.000000-2.000000 0,-3.000000-3.000000 1,-2.000000-3.000000-1,-1.000000-2.000000 0,3.000000 0.000000 1,3.000000 0.000000 1,4.000000 0.000000 0,-1.000000 3.000000 0,-3.000000 6.000000 0,-3.000000 7.000000-2,-2.000000 6.000000 1,-5.000000 3.000000-2,-2.000000 0.000000-1,-3.000000 0.000000 0,-3.000000 0.000000-1,-1.000000 0.000000-1,4.000000 0.000000 1,3.000000 0.000000 0,3.000000 0.000000 0,1.000000 0.000000 1,1.000000 0.000000-1,-1.000000 0.000000 0,1.000000 0.000000 0,-1.000000-4.000000-1,1.000000-5.000000 2,-1.000000-7.000000 0,1.000000-5.000000 0,2.000000-4.000000 1,7.000000 0.000000 0,6.000000 0.000000 0,7.000000 0.000000-1,0.000000 0.000000 1,-2.000000 0.000000 0,-3.000000 0.000000 0,-3.000000 0.000000 0,-2.000000 0.000000 1,0.000000 0.000000 1,0.000000 0.000000 0,0.000000 0.000000 0,-2.000000 0.000000 1,-3.000000 0.000000-1,-3.000000 0.000000 0,-2.000000 0.000000-1,-1.000000 3.000000 0,3.000000 6.000000-1,3.000000 7.000000 1,4.000000 6.000000-1,-1.000000-1.000000 0,-3.000000-5.000000 1,-3.000000-7.000000 1,-2.000000-5.000000 1,2.000000-4.000000 1,9.000000 0.000000-1,10.000000 0.000000 1,10.000000 0.000000-1,-1.000000 0.000000 1,-9.000000 0.000000-2,-10.000000 0.000000 0,-8.000000 0.000000-1,-6.000000 0.000000 0,1.000000 0.000000-1,-1.000000 0.000000 1,1.000000 0.000000-1,-1.000000 0.000000 0,1.000000 0.000000 0,-1.000000 0.000000 1,1.000000 0.000000-1,-1.000000 0.000000 1,1.000000 0.000000-1,-1.000000 0.000000 2,1.000000 0.000000-1,2.000000 0.000000 0,7.000000 0.000000 1,6.000000 0.000000-1,7.000000 0.000000 0,2.000000-2.000000 1,1.000000-3.000000-1,-1.000000-3.000000 0,1.000000-2.000000 0,-1.000000-1.000000-1,1.000000 3.000000 1,-1.000000 3.000000-2,1.000000 4.000000 1,-3.000000 1.000000-3,-2.000000 0.000000-1,-3.000000 0.000000-2,-3.000000 0.000000-2,-4.000000 0.000000-1,-3.000000 0.000000 2,-3.000000 0.000000 2,-2.000000 0.000000 1,0.000000-2.000000 1,7.000000-3.000000 1,6.000000-3.000000 0,7.000000-2.000000 0,-1.000000-1.000000 1,-6.000000 3.000000-1,-6.000000 3.000000 1,-6.000000 4.000000 0,-4.000000-1.000000 1,1.000000-3.000000-1,-1.000000-3.000000 0,1.000000-2.000000 1,1.000000-1.000000-2,3.000000 3.000000-2,3.000000 3.000000-2,4.000000 4.000000-2</inkml:trace>
</inkml:ink>
</file>

<file path=ppt/ink/ink2707.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5:40"/>
    </inkml:context>
    <inkml:brush xml:id="br0">
      <inkml:brushProperty name="width" value="0.0458895862102509" units="cm"/>
      <inkml:brushProperty name="height" value="0.0458895862102509" units="cm"/>
      <inkml:brushProperty name="color" value="#00BFF3"/>
      <inkml:brushProperty name="ignorePressure" value="0"/>
    </inkml:brush>
  </inkml:definitions>
  <inkml:trace contextRef="#ctx0" brushRef="#br0">39350.000000 45950.000000 479,'-19.000000'-24.000000'24,"13.000000"4.000000"3 ,12.000000 3.000000 4,13.000000 3.000000 4,7.000000 3.000000 0,4.000000 3.000000-5,3.000000 3.000000-3,3.000000 4.000000-4,1.000000 1.000000-3,1.000000 0.000000-1,-1.000000 0.000000-1,1.000000 0.000000-1,2.000000 0.000000 0,7.000000 0.000000-2,6.000000 0.000000-1,7.000000 0.000000-1,10.000000 0.000000-1,16.000000 0.000000 0,15.000000 0.000000 0,17.000000 0.000000 0,0.000000-2.000000-1,-11.000000-3.000000-1,-14.000000-3.000000-2,-11.000000-2.000000-2,-7.000000-3.000000-1,0.000000 1.000000 0,0.000000-1.000000-1,0.000000 1.000000 0,-2.000000 1.000000 0,-3.000000 3.000000 1,-3.000000 3.000000-1,-2.000000 4.000000 0,-5.000000 1.000000 1,-2.000000 0.000000 0,-3.000000 0.000000 0,-3.000000 0.000000 0,-1.000000 1.000000-1,4.000000 4.000000-2,3.000000 3.000000-1,3.000000 3.000000-3,1.000000-1.000000 0,1.000000-2.000000 2,-1.000000-3.000000 0,1.000000-3.000000 0,-1.000000-2.000000 2,1.000000 0.000000-2,-1.000000 0.000000 0,1.000000 0.000000-1,-1.000000-2.000000 0,1.000000-3.000000 0,-1.000000-3.000000 1,1.000000-2.000000-1,-4.000000-1.000000 1,-6.000000 3.000000 0,-6.000000 3.000000 2,-6.000000 4.000000 0,-4.000000 1.000000 1,1.000000 0.000000-1,-1.000000 0.000000 1,1.000000 0.000000-1,-1.000000 1.000000 0,1.000000 4.000000-2,-1.000000 3.000000 0,1.000000 3.000000-1,-1.000000-1.000000 0,1.000000-2.000000 0,-1.000000-3.000000 0,1.000000-3.000000 1,-1.000000-2.000000-1,1.000000 0.000000 1,-1.000000 0.000000-1,1.000000 0.000000-1,1.000000 1.000000 0,3.000000 4.000000 0,3.000000 3.000000 0,4.000000 3.000000 0,-1.000000-1.000000-1,-3.000000-2.000000 0,-3.000000-3.000000 0,-2.000000-3.000000-1,-3.000000-4.000000-2,1.000000-3.000000-2,-1.000000-3.000000-4,1.000000-2.000000-3</inkml:trace>
</inkml:ink>
</file>

<file path=ppt/ink/ink2708.xml><?xml version="1.0" encoding="utf-8"?>
<inkml:ink xmlns:inkml="http://www.w3.org/2003/InkML">
  <annotation type="ScanImages2ExtractSignatures">1</annotation>
  <annotation type="ScanImagesWidth">965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5:45"/>
    </inkml:context>
    <inkml:brush xml:id="br0">
      <inkml:brushProperty name="width" value="0.0497025065124035" units="cm"/>
      <inkml:brushProperty name="height" value="0.0497025065124035" units="cm"/>
      <inkml:brushProperty name="color" value="#00BFF3"/>
      <inkml:brushProperty name="ignorePressure" value="0"/>
    </inkml:brush>
  </inkml:definitions>
  <inkml:trace contextRef="#ctx0" brushRef="#br0">70050.000000 50750.000000 442,'25.000000'21.000000'20,"0.000000"-5.000000"4 ,0.000000-7.000000 5,0.000000-5.000000 5,1.000000-4.000000-1,4.000000 0.000000-4,3.000000 0.000000-4,3.000000 0.000000-5,1.000000 0.000000-3,1.000000 0.000000 0,-1.000000 0.000000-2,1.000000 0.000000 0,1.000000 0.000000-1,3.000000 0.000000-2,3.000000 0.000000-1,4.000000 0.000000 0,1.000000-2.000000-2,0.000000-3.000000 1,0.000000-3.000000 0,0.000000-2.000000-1,3.000000-3.000000 1,6.000000 1.000000-2,7.000000-1.000000 0,6.000000 1.000000-2,4.000000-1.000000 1,4.000000 1.000000 0,3.000000-1.000000 0,3.000000 1.000000 1,1.000000 1.000000-1,1.000000 3.000000-1,-1.000000 3.000000-3,1.000000 4.000000-1,-3.000000 1.000000-2,-2.000000 0.000000-1,-3.000000 0.000000-1,-3.000000 0.000000-1,-4.000000 1.000000-1,-3.000000 4.000000 2,-3.000000 3.000000-1,-2.000000 3.000000 1,-6.000000 1.000000 1,-6.000000 1.000000 1,-6.000000-1.000000 1,-6.000000 1.000000 0,-4.000000-1.000000 2,1.000000 1.000000 0,-1.000000-1.000000 0,1.000000 1.000000 1,1.000000-1.000000 1,3.000000 1.000000-1,3.000000-1.000000 1,4.000000 1.000000-1,-1.000000-3.000000 0,-3.000000-2.000000 0,-3.000000-3.000000-1,-2.000000-3.000000 0,0.000000-2.000000 0,7.000000 0.000000 1,6.000000 0.000000-1,7.000000 0.000000 0,4.000000 0.000000 0,3.000000 0.000000 0,3.000000 0.000000 0,4.000000 0.000000 0,2.000000-2.000000 0,4.000000-3.000000-2,3.000000-3.000000 0,3.000000-2.000000 0,3.000000-1.000000-1,3.000000 3.000000-1,3.000000 3.000000 1,4.000000 4.000000-1,-1.000000 1.000000 1,-3.000000 0.000000-1,-3.000000 0.000000-1,-2.000000 0.000000 0,-1.000000 0.000000 0,3.000000 0.000000 0,3.000000 0.000000 0,4.000000 0.000000 0,1.000000 0.000000 1,0.000000 0.000000-1,0.000000 0.000000 1,0.000000 0.000000 0,1.000000 1.000000 0,4.000000 4.000000 0,3.000000 3.000000 0,3.000000 3.000000 1,1.000000-1.000000 0,1.000000-2.000000 0,-1.000000-3.000000 0,1.000000-3.000000 0,-1.000000-2.000000 0,1.000000 0.000000 1,-1.000000 0.000000 0,1.000000 0.000000 0,-1.000000 0.000000 0,1.000000 0.000000 0,-1.000000 0.000000-1,1.000000 0.000000 1,-1.000000 0.000000-1,1.000000 0.000000 2,-1.000000 0.000000-1,1.000000 0.000000 2,-3.000000 0.000000-1,-2.000000 0.000000 0,-3.000000 0.000000 0,-3.000000 0.000000 0,-1.000000 0.000000-1,4.000000 0.000000 0,3.000000 0.000000 1,3.000000 0.000000-1,1.000000-4.000000 0,1.000000-5.000000 0,-1.000000-7.000000-1,1.000000-5.000000 1,-1.000000-3.000000-1,1.000000 4.000000 1,-1.000000 3.000000 1,1.000000 3.000000 0,-3.000000 1.000000 1,-2.000000 1.000000-1,-3.000000-1.000000 1,-3.000000 1.000000-1,-6.000000 1.000000 1,-5.000000 3.000000-1,-7.000000 3.000000 1,-5.000000 4.000000-1,-3.000000 4.000000 0,4.000000 6.000000 1,3.000000 7.000000-1,3.000000 6.000000 1,1.000000-1.000000-1,1.000000-5.000000-2,-1.000000-7.000000 0,1.000000-5.000000-1,1.000000-4.000000 0,3.000000 0.000000 0,3.000000 0.000000 1,4.000000 0.000000 1,1.000000 0.000000 0,0.000000 0.000000-1,0.000000 0.000000 0,0.000000 0.000000-1,0.000000 0.000000 0,0.000000 0.000000 0,0.000000 0.000000 1,0.000000 0.000000-1,0.000000 0.000000 1,0.000000 0.000000-1,0.000000 0.000000 1,0.000000 0.000000 0,0.000000 0.000000 0,0.000000 0.000000 0,0.000000 0.000000-1,0.000000 0.000000 1,0.000000 0.000000 0,0.000000 0.000000 0,0.000000 0.000000 0,0.000000 0.000000-1,-2.000000 0.000000 1,-3.000000 0.000000 0,-3.000000 0.000000 0,-2.000000 0.000000 0,0.000000 0.000000 0,7.000000 0.000000 0,6.000000 0.000000 0,7.000000 0.000000 0,2.000000 0.000000 0,1.000000 0.000000 0,-1.000000 0.000000 0,1.000000 0.000000 0,-3.000000 0.000000 0,-2.000000 0.000000 0,-3.000000 0.000000 0,-3.000000 0.000000 0,-1.000000 0.000000 0,4.000000 0.000000 0,3.000000 0.000000 0,3.000000 0.000000 0,-2.000000 1.000000 0,-6.000000 4.000000 0,-6.000000 3.000000 0,-6.000000 3.000000 0,-2.000000-1.000000 0,3.000000-2.000000 1,3.000000-3.000000-1,4.000000-3.000000 1,2.000000-2.000000-1,4.000000 0.000000 1,3.000000 0.000000-1,3.000000 0.000000 0,3.000000 0.000000 0,3.000000 0.000000 0,3.000000 0.000000 0,4.000000 0.000000 0,1.000000 0.000000 0,0.000000 0.000000 0,0.000000 0.000000 0,0.000000 0.000000 0,0.000000 0.000000 0,0.000000 0.000000 0,0.000000 0.000000 1,0.000000 0.000000-1,-2.000000 0.000000 1,-3.000000 0.000000 0,-3.000000 0.000000 1,-2.000000 0.000000-1,-3.000000 0.000000 1,1.000000 0.000000-1,-1.000000 0.000000 0,1.000000 0.000000 1,-1.000000 0.000000-1,1.000000 0.000000 0,-1.000000 0.000000 0,1.000000 0.000000-1,2.000000 0.000000 0,7.000000 0.000000 1,6.000000 0.000000 0,7.000000 0.000000-1,2.000000 0.000000 0,1.000000 0.000000 0,-1.000000 0.000000-3,1.000000 0.000000 0,-1.000000 0.000000-1,1.000000 0.000000 2,-1.000000 0.000000 0,1.000000 0.000000 0,-4.000000 0.000000 2,-6.000000 0.000000-1,-6.000000 0.000000 1,-6.000000 0.000000 0,-6.000000 1.000000 0,-2.000000 4.000000 0,-3.000000 3.000000-1,-3.000000 3.000000 1,-4.000000-1.000000 0,-3.000000-2.000000 0,-3.000000-3.000000 0,-2.000000-3.000000 0,0.000000-2.000000 0,7.000000 0.000000 0,6.000000 0.000000-1,7.000000 0.000000 0,2.000000 0.000000 0,1.000000 0.000000 0,-1.000000 0.000000 0,1.000000 0.000000 0,2.000000 0.000000 1,7.000000 0.000000-1,6.000000 0.000000 1,7.000000 0.000000-1,2.000000 0.000000 0,1.000000 0.000000 0,-1.000000 0.000000 0,1.000000 0.000000-1,-4.000000 0.000000 0,-6.000000 0.000000 0,-6.000000 0.000000 1,-6.000000 0.000000 0,-4.000000 0.000000 0,1.000000 0.000000 1,-1.000000 0.000000-1,1.000000 0.000000 1,-4.000000 0.000000 0,-6.000000 0.000000 0,-6.000000 0.000000-1,-6.000000 0.000000 1,-1.000000 0.000000 0,7.000000 0.000000 0,6.000000 0.000000-1,7.000000 0.000000 1,2.000000 0.000000 0,1.000000 0.000000 0,-1.000000 0.000000 0,1.000000 0.000000-1,-4.000000 0.000000 1,-6.000000 0.000000 0,-6.000000 0.000000-1,-6.000000 0.000000 0,-2.000000 1.000000 1,3.000000 4.000000-1,3.000000 3.000000 0,4.000000 3.000000 0,1.000000-1.000000 1,0.000000-2.000000-1,0.000000-3.000000 0,0.000000-3.000000 0,-2.000000-2.000000 0,-3.000000 0.000000 0,-3.000000 0.000000 1,-2.000000 0.000000-1,-3.000000 0.000000 0,1.000000 0.000000 1,-1.000000 0.000000-1,1.000000 0.000000 1,1.000000 0.000000 0,3.000000 0.000000-1,3.000000 0.000000 0,4.000000 0.000000 0,1.000000 0.000000 0,0.000000 0.000000-1,0.000000 0.000000 1,0.000000 0.000000 0,0.000000 0.000000-1,0.000000 0.000000 1,0.000000 0.000000 0,0.000000 0.000000 0,1.000000 0.000000-1,4.000000 0.000000 1,3.000000 0.000000 0,3.000000 0.000000 1,1.000000 1.000000-1,1.000000 4.000000 0,-1.000000 3.000000 0,1.000000 3.000000-1,-1.000000-1.000000 1,1.000000-2.000000 0,-1.000000-3.000000 0,1.000000-3.000000 0,1.000000-2.000000 0,3.000000 0.000000-1,3.000000 0.000000 0,4.000000 0.000000 0,-1.000000 0.000000 0,-3.000000 0.000000 1,-3.000000 0.000000-1,-2.000000 0.000000 2,-1.000000 0.000000-1,3.000000 0.000000 1,3.000000 0.000000 0,4.000000 0.000000 1,1.000000 0.000000-1,0.000000 0.000000 0,0.000000 0.000000 1,0.000000 0.000000 0,-2.000000 0.000000-1,-3.000000 0.000000 1,-3.000000 0.000000-1,-2.000000 0.000000 0,-3.000000 0.000000 1,1.000000 0.000000-2,-1.000000 0.000000 1,1.000000 0.000000-1,-4.000000 0.000000 0,-6.000000 0.000000 0,-6.000000 0.000000 0,-6.000000 0.000000 0,-4.000000 0.000000 0,1.000000 0.000000 0,-1.000000 0.000000 0,1.000000 0.000000 0,-4.000000 1.000000 1,-6.000000 4.000000 0,-6.000000 3.000000-1,-6.000000 3.000000 1,-2.000000-1.000000 0,3.000000-2.000000-1,3.000000-3.000000 0,4.000000-3.000000 0,1.000000-2.000000-1,0.000000 0.000000 1,0.000000 0.000000 0,0.000000 0.000000 0,1.000000 0.000000-1,4.000000 0.000000-2,3.000000 0.000000-2,3.000000 0.000000-3,-1.000000 0.000000-1,-2.000000 0.000000 1,-3.000000 0.000000 1,-3.000000 0.000000 0,-4.000000 0.000000-1,-3.000000 0.000000-4,-3.000000 0.000000-3,-2.000000 0.000000-4,-15.000000 3.000000-9,-25.000000 6.000000-14,-25.000000 7.000000-15,-25.000000 6.000000-15</inkml:trace>
</inkml:ink>
</file>

<file path=ppt/ink/ink27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5:46"/>
    </inkml:context>
    <inkml:brush xml:id="br0">
      <inkml:brushProperty name="width" value="0.0501102767884731" units="cm"/>
      <inkml:brushProperty name="height" value="0.0501102767884731" units="cm"/>
      <inkml:brushProperty name="color" value="#00BFF3"/>
      <inkml:brushProperty name="ignorePressure" value="0"/>
    </inkml:brush>
  </inkml:definitions>
  <inkml:trace contextRef="#ctx0" brushRef="#br0">50350.000000 53050.000000 439,'-50.000000'25.000000'-2,"0.000000"0.000000"-3 ,0.000000 0.000000-2,0.000000 0.000000-4,3.000000-2.000000-1,6.000000-3.000000 2,7.000000-3.000000 1,6.000000-2.000000 2,1.000000-5.000000 2,-3.000000-2.000000 3,-3.000000-3.000000 3,-2.000000-3.000000 4,-3.000000-2.000000 5,1.000000 0.000000 8,-1.000000 0.000000 7,1.000000 0.000000 7,7.000000 1.000000 4,16.000000 4.000000 0,15.000000 3.000000-2,17.000000 3.000000 0,13.000000-1.000000-2,13.000000-2.000000-3,12.000000-3.000000-3,13.000000-3.000000-3,7.000000-6.000000-3,4.000000-5.000000-1,3.000000-7.000000-2,3.000000-5.000000-2,1.000000-3.000000-1,1.000000 4.000000 0,-1.000000 3.000000-1,1.000000 3.000000-1,-3.000000 1.000000-1,-2.000000 1.000000 0,-3.000000-1.000000-1,-3.000000 1.000000-1,-1.000000 1.000000 0,4.000000 3.000000 0,3.000000 3.000000-1,3.000000 4.000000 0,3.000000 1.000000 0,3.000000 0.000000-1,3.000000 0.000000-1,4.000000 0.000000 0,2.000000 0.000000 0,4.000000 0.000000-1,3.000000 0.000000 0,3.000000 0.000000 0,4.000000-4.000000-1,7.000000-5.000000 1,6.000000-7.000000-1,7.000000-5.000000 0,4.000000-3.000000-1,3.000000 4.000000-1,3.000000 3.000000-1,4.000000 3.000000-2,1.000000 1.000000 0,0.000000 1.000000 0,0.000000-1.000000-1,0.000000 1.000000 1,-5.000000-1.000000 0,-9.000000 1.000000 0,-10.000000-1.000000 0,-8.000000 1.000000 1,-8.000000-1.000000-1,-2.000000 1.000000 1,-3.000000-1.000000 0,-3.000000 1.000000 1,-2.000000 1.000000-1,0.000000 3.000000 1,0.000000 3.000000 0,0.000000 4.000000 0,-2.000000-3.000000 0,-3.000000-5.000000 0,-3.000000-7.000000 1,-2.000000-5.000000 1,-5.000000-1.000000-1,-2.000000 6.000000 1,-3.000000 7.000000-1,-3.000000 6.000000 0,-2.000000 3.000000 0,0.000000 0.000000 0,0.000000 0.000000-1,0.000000 0.000000 1,-4.000000 0.000000-1,-5.000000 0.000000 0,-7.000000 0.000000-1,-5.000000 0.000000 0,-4.000000-2.000000 0,0.000000-3.000000-2,0.000000-3.000000 0,0.000000-2.000000-1,-2.000000-3.000000-1,-3.000000 1.000000-1,-3.000000-1.000000-1,-2.000000 1.000000-2</inkml:trace>
</inkml:ink>
</file>

<file path=ppt/ink/ink271.xml><?xml version="1.0" encoding="utf-8"?>
<inkml:ink xmlns:inkml="http://www.w3.org/2003/InkML">
  <annotation type="ScanImages2ExtractSignatures">1</annotation>
  <annotation type="ScanImagesWidth">854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1:27"/>
    </inkml:context>
    <inkml:brush xml:id="br0">
      <inkml:brushProperty name="width" value="0.0357817634940147" units="cm"/>
      <inkml:brushProperty name="height" value="0.0357817634940147" units="cm"/>
      <inkml:brushProperty name="color" value="#F2395B"/>
      <inkml:brushProperty name="ignorePressure" value="0"/>
    </inkml:brush>
  </inkml:definitions>
  <inkml:trace contextRef="#ctx0" brushRef="#br0">12500.000000 11500.000000 614,'26.000000'-22.000000'36,"4.000000"6.000000"-4 ,3.000000 7.000000-5,3.000000 6.000000-5,4.000000 4.000000-2,7.000000 4.000000-2,6.000000 3.000000-1,7.000000 3.000000-1,4.000000-1.000000-2,3.000000-2.000000-1,3.000000-3.000000-2,4.000000-3.000000 0,2.000000-4.000000-2,4.000000-3.000000-2,3.000000-3.000000-3,3.000000-2.000000-2,3.000000-3.000000-1,3.000000 1.000000 0,3.000000-1.000000 0,4.000000 1.000000 0,1.000000 1.000000 0,0.000000 3.000000 1,0.000000 3.000000 0,0.000000 4.000000 0,0.000000 4.000000 0,0.000000 6.000000-1,0.000000 7.000000-2,0.000000 6.000000 0,-2.000000 1.000000-2,-3.000000-3.000000 0,-3.000000-3.000000 0,-2.000000-2.000000 0,-5.000000-3.000000 0,-2.000000 1.000000 1,-3.000000-1.000000 1,-3.000000 1.000000 1,-4.000000-3.000000 0,-3.000000-2.000000-1,-3.000000-3.000000-1,-2.000000-3.000000-1,-6.000000 1.000000 0,-6.000000 6.000000 0,-6.000000 7.000000 1,-6.000000 6.000000 1,-6.000000 1.000000 0,-2.000000-3.000000 0,-3.000000-3.000000 1,-3.000000-2.000000-1,-6.000000-1.000000 1,-5.000000 3.000000 1,-7.000000 3.000000 0,-5.000000 4.000000 1,-4.000000 2.000000 0,0.000000 4.000000 2,0.000000 3.000000 0,0.000000 3.000000 1,-4.000000 1.000000 1,-5.000000 1.000000 1,-7.000000-1.000000 2,-5.000000 1.000000 2,-3.000000-1.000000-1,4.000000 1.000000 0,3.000000-1.000000-2,3.000000 1.000000-2,1.000000-1.000000 0,1.000000 1.000000 1,-1.000000-1.000000-1,1.000000 1.000000 0,1.000000 2.000000 0,3.000000 7.000000 0,3.000000 6.000000 0,4.000000 7.000000 0,1.000000-1.000000 0,0.000000-6.000000-2,0.000000-6.000000-1,0.000000-6.000000-1,0.000000-2.000000-2,0.000000 3.000000 0,0.000000 3.000000 0,0.000000 4.000000 0,0.000000 1.000000 0,0.000000 0.000000-1,0.000000 0.000000 0,0.000000 0.000000 0,0.000000 1.000000 0,0.000000 4.000000-2,0.000000 3.000000 1,0.000000 3.000000-1,0.000000-1.000000-1,0.000000-2.000000 1,0.000000-3.000000 0,0.000000-3.000000 0,0.000000-1.000000 1,0.000000 4.000000 0,0.000000 3.000000 1,0.000000 3.000000 0,-2.000000-1.000000 0,-3.000000-2.000000 0,-3.000000-3.000000-1,-2.000000-3.000000 0,-1.000000-4.000000 0,3.000000-3.000000 0,3.000000-3.000000 0,4.000000-2.000000 0,1.000000-1.000000 0,0.000000 3.000000-1,0.000000 3.000000-1,0.000000 4.000000-1,0.000000-1.000000 0,0.000000-3.000000-2,0.000000-3.000000-1,0.000000-2.000000 0,-5.000000-6.000000-1,-9.000000-6.000000 2,-10.000000-6.000000 0,-8.000000-6.000000 2,-6.000000-6.000000 0,1.000000-2.000000 1,-1.000000-3.000000 0,1.000000-3.000000 1,-6.000000-2.000000 0,-8.000000 0.000000 0,-10.000000 0.000000-1,-9.000000 0.000000 0,-9.000000-4.000000-1,-5.000000-5.000000 1,-7.000000-7.000000-1,-5.000000-5.000000 1,-8.000000-4.000000-1,-5.000000 0.000000-1,-7.000000 0.000000-1,-5.000000 0.000000-1,-9.000000-2.000000 0,-9.000000-3.000000 0,-10.000000-3.000000-1,-8.000000-2.000000 1,-11.000000-1.000000 0,-8.000000 3.000000 1,-10.000000 3.000000 1,-9.000000 4.000000 0,-2.000000-1.000000 2,6.000000-3.000000 2,7.000000-3.000000 1,6.000000-2.000000 1,6.000000 2.000000 1,6.000000 9.000000 3,7.000000 10.000000 1,6.000000 10.000000 2,7.000000 5.000000 1,10.000000 4.000000-3,10.000000 3.000000-1,9.000000 3.000000-1,13.000000 3.000000-2,20.000000 3.000000 0,18.000000 3.000000-1,20.000000 4.000000 0</inkml:trace>
</inkml:ink>
</file>

<file path=ppt/ink/ink2710.xml><?xml version="1.0" encoding="utf-8"?>
<inkml:ink xmlns:inkml="http://www.w3.org/2003/InkML">
  <annotation type="ScanImages2ExtractSignatures">1</annotation>
  <annotation type="ScanImagesWidth">933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6:00"/>
    </inkml:context>
    <inkml:brush xml:id="br0">
      <inkml:brushProperty name="width" value="0.0552012994885445" units="cm"/>
      <inkml:brushProperty name="height" value="0.0552012994885445" units="cm"/>
      <inkml:brushProperty name="color" value="#F2395B"/>
      <inkml:brushProperty name="ignorePressure" value="0"/>
    </inkml:brush>
  </inkml:definitions>
  <inkml:trace contextRef="#ctx0" brushRef="#br0">59650.000000 53600.000000 398,'4.000000'-40.000000'59,"10.000000"23.000000"-3 ,10.000000 22.000000-4,9.000000 22.000000-3,4.000000 8.000000-5,1.000000-2.000000-5,-1.000000-3.000000-4,1.000000-3.000000-4,-1.000000-4.000000-5,1.000000-3.000000-4,-1.000000-3.000000-3,1.000000-2.000000-4,4.000000 0.000000-1,9.000000 7.000000 0,10.000000 6.000000 1,10.000000 7.000000 0,2.000000 2.000000 0,-3.000000 1.000000-2,-3.000000-1.000000-3,-2.000000 1.000000-2,-3.000000-3.000000-1,1.000000-2.000000 0,-1.000000-3.000000 0,1.000000-3.000000-1,-3.000000-6.000000-1,-2.000000-5.000000-2,-3.000000-7.000000-3,-3.000000-5.000000-2,1.000000-8.000000-3,6.000000-5.000000-2,7.000000-7.000000-2,6.000000-5.000000-2,3.000000-9.000000-2,0.000000-9.000000-1,0.000000-10.000000-2,0.000000-8.000000-1,3.000000-4.000000 0,6.000000 3.000000 2,7.000000 3.000000 2,6.000000 4.000000 1,-2.000000 5.000000 2,-9.000000 10.000000 3,-10.000000 10.000000 2,-8.000000 9.000000 2,-8.000000 6.000000 4,-2.000000 3.000000 3,-3.000000 3.000000 5,-3.000000 4.000000 4,-2.000000 4.000000 4,0.000000 6.000000 2,0.000000 7.000000 2,0.000000 6.000000 3,4.000000 1.000000-2,10.000000-3.000000-6,10.000000-3.000000-5,9.000000-2.000000-6,1.000000-6.000000-6,-6.000000-6.000000-3,-6.000000-6.000000-4,-6.000000-6.000000-5,-2.000000-6.000000-1,3.000000-2.000000 0,3.000000-3.000000 1,4.000000-3.000000 0,1.000000-1.000000 0,0.000000 4.000000-1,0.000000 3.000000-1,0.000000 3.000000-2,-2.000000 1.000000 2,-3.000000 1.000000 2,-3.000000-1.000000 5,-2.000000 1.000000 2,-6.000000 2.000000 4,-6.000000 7.000000 2,-6.000000 6.000000 2,-6.000000 7.000000 4,-4.000000 2.000000 0,1.000000 1.000000 1,-1.000000-1.000000 0,1.000000 1.000000 1,2.000000 2.000000 0,7.000000 7.000000 3,6.000000 6.000000 2,7.000000 7.000000 2,0.000000-3.000000 0,-2.000000-8.000000-6,-3.000000-10.000000-4,-3.000000-9.000000-5,-1.000000-7.000000-3,4.000000-3.000000-2,3.000000-3.000000-1,3.000000-2.000000-1,3.000000-5.000000-2,3.000000-2.000000-2,3.000000-3.000000 0,4.000000-3.000000-2,1.000000-1.000000 1,0.000000 4.000000 1,0.000000 3.000000 2,0.000000 3.000000 1,1.000000 1.000000 3,4.000000 1.000000 2,3.000000-1.000000 3,3.000000 1.000000 3,-2.000000 1.000000 2,-6.000000 3.000000 0,-6.000000 3.000000 0,-6.000000 4.000000 0,-4.000000 1.000000 1,1.000000 0.000000 0,-1.000000 0.000000 1,1.000000 0.000000 0,-1.000000 0.000000 1,1.000000 0.000000 0,-1.000000 0.000000 1,1.000000 0.000000 0,1.000000-2.000000 0,3.000000-3.000000-1,3.000000-3.000000 0,4.000000-2.000000 0,-1.000000-1.000000-1,-3.000000 3.000000 1,-3.000000 3.000000 0,-2.000000 4.000000 0,-1.000000 2.000000-1,3.000000 4.000000-1,3.000000 3.000000 0,4.000000 3.000000-2,1.000000 1.000000-1,0.000000 1.000000 1,0.000000-1.000000-1,0.000000 1.000000-1,0.000000-1.000000 0,0.000000 1.000000 0,0.000000-1.000000-2,0.000000 1.000000 0,3.000000-4.000000-2,6.000000-6.000000-2,7.000000-6.000000-2,6.000000-6.000000-3,4.000000-7.000000-1,4.000000-6.000000-1,3.000000-6.000000 0,3.000000-6.000000-1,-1.000000-2.000000 0,-2.000000 3.000000 1,-3.000000 3.000000 2,-3.000000 4.000000 0,-4.000000 2.000000 3,-3.000000 4.000000 1,-3.000000 3.000000 3,-2.000000 3.000000 3,-5.000000 3.000000 1,-2.000000 3.000000 0,-3.000000 3.000000 1,-3.000000 4.000000 0,-6.000000 4.000000 1,-5.000000 6.000000 2,-7.000000 7.000000 2,-5.000000 6.000000 1,-3.000000 1.000000 2,4.000000-3.000000-1,3.000000-3.000000 1,3.000000-2.000000 1,3.000000-5.000000-1,3.000000-2.000000-2,3.000000-3.000000-2,4.000000-3.000000-2,2.000000-4.000000-2,4.000000-3.000000-1,3.000000-3.000000-3,3.000000-2.000000-1,6.000000-5.000000-3,9.000000-2.000000-4,10.000000-3.000000-2,10.000000-3.000000-4,2.000000-1.000000 0,-3.000000 4.000000 0,-3.000000 3.000000 2,-2.000000 3.000000 1,-5.000000 1.000000 2,-2.000000 1.000000 2,-3.000000-1.000000 3,-3.000000 1.000000 3,-6.000000 1.000000 1,-5.000000 3.000000 1,-7.000000 3.000000 2,-5.000000 4.000000 0,-6.000000 2.000000 2,-3.000000 4.000000 0,-3.000000 3.000000 2,-2.000000 3.000000 1,-3.000000 1.000000 2,1.000000 1.000000 0,-1.000000-1.000000 0,1.000000 1.000000 2,-3.000000-3.000000-1,-2.000000-2.000000 0,-3.000000-3.000000-2,-3.000000-3.000000-1,1.000000-2.000000-1,6.000000 0.000000-2,7.000000 0.000000-1,6.000000 0.000000-1,4.000000 1.000000-1,4.000000 4.000000-1,3.000000 3.000000 0,3.000000 3.000000 0,3.000000 3.000000-1,3.000000 3.000000-1,3.000000 3.000000-2,4.000000 4.000000 0,1.000000 1.000000 0,0.000000 0.000000 0,0.000000 0.000000 0,0.000000 0.000000 0,-4.000000 0.000000 1,-5.000000 0.000000 1,-7.000000 0.000000-1,-5.000000 0.000000 2,-3.000000-4.000000-1,4.000000-5.000000-1,3.000000-7.000000-1,3.000000-5.000000 0,3.000000-6.000000-2,3.000000-3.000000 1,3.000000-3.000000-2,4.000000-2.000000 0,-1.000000-3.000000 1,-3.000000 1.000000 1,-3.000000-1.000000 1,-2.000000 1.000000 2,-3.000000 1.000000 0,1.000000 3.000000 1,-1.000000 3.000000 0,1.000000 4.000000 1,-3.000000 1.000000 0,-2.000000 0.000000-1,-3.000000 0.000000 0,-3.000000 0.000000-2,-4.000000 3.000000 2,-3.000000 6.000000 4,-3.000000 7.000000 4,-2.000000 6.000000 3,-1.000000 1.000000 3,3.000000-3.000000 2,3.000000-3.000000 2,4.000000-2.000000 1,2.000000-5.000000 0,4.000000-2.000000-5,3.000000-3.000000-3,3.000000-3.000000-3,4.000000-4.000000-4,7.000000-3.000000-3,6.000000-3.000000-4,7.000000-2.000000-2,0.000000-3.000000-2,-2.000000 1.000000 0,-3.000000-1.000000 0,-3.000000 1.000000 0,-6.000000 1.000000 1,-5.000000 3.000000 2,-7.000000 3.000000 1,-5.000000 4.000000 1,-6.000000 2.000000 2,-3.000000 4.000000 0,-3.000000 3.000000 1,-2.000000 3.000000 0,-5.000000 1.000000 2,-2.000000 1.000000 1,-3.000000-1.000000 2,-3.000000 1.000000 2,1.000000-1.000000 0,6.000000 1.000000 0,7.000000-1.000000-1,6.000000 1.000000-1,4.000000-3.000000 0,4.000000-2.000000-2,3.000000-3.000000-1,3.000000-3.000000-1,4.000000-7.000000-1,7.000000-9.000000-3,6.000000-10.000000-2,7.000000-8.000000-1,2.000000-4.000000-2,1.000000 3.000000-1,-1.000000 3.000000 0,1.000000 4.000000-1,-6.000000 2.000000 1,-8.000000 4.000000 2,-10.000000 3.000000 2,-9.000000 3.000000 2,-9.000000 4.000000 3,-5.000000 7.000000 0,-7.000000 6.000000 3,-5.000000 7.000000 1,-1.000000 4.000000 2,6.000000 3.000000 2,7.000000 3.000000 3,6.000000 4.000000 2,1.000000-1.000000 0,-3.000000-3.000000-3,-3.000000-3.000000-3,-2.000000-2.000000-3,-1.000000-5.000000-3,3.000000-2.000000-1,3.000000-3.000000-3,4.000000-3.000000-2,4.000000-4.000000 0,6.000000-3.000000-1,7.000000-3.000000 0,6.000000-2.000000 1,1.000000-3.000000-1,-3.000000 1.000000 0,-3.000000-1.000000 1,-2.000000 1.000000-1,-6.000000 1.000000 2,-6.000000 3.000000 1,-6.000000 3.000000 1,-6.000000 4.000000 2,-6.000000 2.000000 1,-2.000000 4.000000 0,-3.000000 3.000000 1,-3.000000 3.000000 1,-1.000000-1.000000 0,4.000000-2.000000 0,3.000000-3.000000 0,3.000000-3.000000-1,6.000000-4.000000 1,9.000000-3.000000 0,10.000000-3.000000 0,10.000000-2.000000 0,4.000000-5.000000-2,0.000000-2.000000-3,0.000000-3.000000-3,0.000000-3.000000-2,-4.000000-1.000000-1,-5.000000 4.000000 0,-7.000000 3.000000 2,-5.000000 3.000000 2,-6.000000 7.000000 1,-3.000000 14.000000 4,-3.000000 11.000000 4,-2.000000 14.000000 2,-1.000000 5.000000 3,3.000000 1.000000 2,3.000000-1.000000 1,4.000000 1.000000 2,2.000000-6.000000-3,4.000000-8.000000-5,3.000000-10.000000-6,3.000000-9.000000-6,6.000000-10.000000-4,9.000000-9.000000-2,10.000000-10.000000-2,10.000000-8.000000-2,2.000000-4.000000-1,-3.000000 3.000000 1,-3.000000 3.000000 1,-2.000000 4.000000 0,-6.000000 2.000000 2,-6.000000 4.000000 3,-6.000000 3.000000 2,-6.000000 3.000000 4,-9.000000 3.000000 0,-8.000000 3.000000 2,-10.000000 3.000000 1,-9.000000 4.000000 1,-5.000000 2.000000 2,0.000000 4.000000 3,0.000000 3.000000 2,0.000000 3.000000 4,0.000000-1.000000 1,0.000000-2.000000-1,0.000000-3.000000 1,0.000000-3.000000-1,4.000000-4.000000 0,10.000000-3.000000-2,10.000000-3.000000-1,9.000000-2.000000-1,4.000000-3.000000-3,1.000000 1.000000-4,-1.000000-1.000000-4,1.000000 1.000000-3,-4.000000 1.000000-1,-6.000000 3.000000 0,-6.000000 3.000000 0,-6.000000 4.000000 1,-7.000000 5.000000 1,-6.000000 10.000000 2,-6.000000 10.000000 1,-6.000000 9.000000 1,1.000000 4.000000 1,9.000000 1.000000 2,10.000000-1.000000 1,10.000000 1.000000 0,2.000000-6.000000 0,-3.000000-8.000000-3,-3.000000-10.000000-3,-2.000000-9.000000-3,-3.000000-7.000000-2,1.000000-3.000000 0,-1.000000-3.000000-1,1.000000-2.000000 1,-1.000000-1.000000 0,1.000000 3.000000 2,-1.000000 3.000000 1,1.000000 4.000000 2,1.000000 1.000000 4,3.000000 0.000000 4,3.000000 0.000000 5,4.000000 0.000000 5,1.000000 0.000000 1,0.000000 0.000000-2,0.000000 0.000000-2,0.000000 0.000000-3,0.000000 0.000000-1,0.000000 0.000000 0,0.000000 0.000000-1,0.000000 0.000000 0,0.000000-4.000000-1,0.000000-5.000000-4,0.000000-7.000000-2,0.000000-5.000000-4,-4.000000-1.000000-3,-5.000000 6.000000-5,-7.000000 7.000000-5,-5.000000 6.000000-4,-17.000000 4.000000-3,-24.000000 4.000000-1,-26.000000 3.000000-2,-24.000000 3.000000-1,-12.000000 1.000000-9,4.000000 1.000000-17,3.000000-1.000000-16,3.000000 1.000000-16</inkml:trace>
</inkml:ink>
</file>

<file path=ppt/ink/ink271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57:45"/>
    </inkml:context>
    <inkml:brush xml:id="br0">
      <inkml:brushProperty name="width" value="0.0512549802660942" units="cm"/>
      <inkml:brushProperty name="height" value="0.0512549802660942" units="cm"/>
      <inkml:brushProperty name="color" value="#F2395B"/>
      <inkml:brushProperty name="ignorePressure" value="0"/>
    </inkml:brush>
  </inkml:definitions>
  <inkml:trace contextRef="#ctx0" brushRef="#br0">4550.000000 2350.000000 429,'-19.000000'-66.000000'27,"13.000000"19.000000"12 ,12.000000 19.000000 11,13.000000 19.000000 11,7.000000 12.000000 1,4.000000 6.000000-12,3.000000 7.000000-11,3.000000 6.000000-11,-2.000000 4.000000-8,-6.000000 4.000000-4,-6.000000 3.000000-6,-6.000000 3.000000-3,-6.000000 3.000000-3,-2.000000 3.000000 0,-3.000000 3.000000-1,-3.000000 4.000000 0,-2.000000 7.000000-3,0.000000 13.000000-6,0.000000 12.000000-5,0.000000 13.000000-7,-4.000000 2.000000-1,-5.000000-5.000000 0,-7.000000-7.000000 3,-5.000000-5.000000 1,-6.000000-6.000000 1,-3.000000-3.000000 3,-3.000000-3.000000 1,-2.000000-2.000000 2,-3.000000-6.000000 3,1.000000-6.000000 1,-1.000000-6.000000 1,1.000000-6.000000 3,8.000000-9.000000 7,20.000000-8.000000 16,18.000000-10.000000 13,20.000000-9.000000 15,10.000000-7.000000 3,3.000000-3.000000-11,3.000000-3.000000-10,4.000000-2.000000-10,2.000000-3.000000-7,4.000000 1.000000-5,3.000000-1.000000-4,3.000000 1.000000-5,1.000000-1.000000-8,1.000000 1.000000-14,-1.000000-1.000000-13,1.000000 1.000000-13,-4.000000 1.000000-10,-6.000000 3.000000-4,-6.000000 3.000000-5,-6.000000 4.000000-5,-7.000000-4.000000 2,-6.000000-9.000000 10,-6.000000-10.000000 9,-6.000000-8.000000 9</inkml:trace>
</inkml:ink>
</file>

<file path=ppt/ink/ink2712.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57:46"/>
    </inkml:context>
    <inkml:brush xml:id="br0">
      <inkml:brushProperty name="width" value="0.0431141704320908" units="cm"/>
      <inkml:brushProperty name="height" value="0.0431141704320908" units="cm"/>
      <inkml:brushProperty name="color" value="#F2395B"/>
      <inkml:brushProperty name="ignorePressure" value="0"/>
    </inkml:brush>
  </inkml:definitions>
  <inkml:trace contextRef="#ctx0" brushRef="#br0">5700.000000 2500.000000 510,'-47.000000'96.000000'110,"6.000000"-5.000000"-24 ,7.000000-7.000000-24,6.000000-5.000000-25,4.000000-3.000000-13,4.000000 4.000000-1,3.000000 3.000000 0,3.000000 3.000000-1,3.000000-1.000000-1,3.000000-2.000000-2,3.000000-3.000000-1,4.000000-3.000000-1,5.000000-9.000000-3,10.000000-11.000000-5,10.000000-14.000000-4,9.000000-11.000000-6,6.000000-20.000000-1,3.000000-24.000000 1,3.000000-26.000000 0,4.000000-24.000000 1,-1.000000-17.000000-6,-3.000000-5.000000-9,-3.000000-7.000000-11,-2.000000-5.000000-10,-6.000000-1.000000-3,-6.000000 6.000000 5,-6.000000 7.000000 5,-6.000000 6.000000 5,-6.000000 6.000000 4,-2.000000 6.000000 5,-3.000000 7.000000 3,-3.000000 6.000000 4,-9.000000 7.000000 2,-11.000000 10.000000-1,-14.000000 10.000000 0,-11.000000 9.000000-1,-4.000000 9.000000-2,6.000000 9.000000-5,7.000000 10.000000-5,6.000000 10.000000-5,4.000000 5.000000-2,4.000000 4.000000 1,3.000000 3.000000 1,3.000000 3.000000 2,1.000000-2.000000 1,1.000000-6.000000 0,-1.000000-6.000000 1,1.000000-6.000000 0</inkml:trace>
</inkml:ink>
</file>

<file path=ppt/ink/ink2713.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57:47"/>
    </inkml:context>
    <inkml:brush xml:id="br0">
      <inkml:brushProperty name="width" value="0.0511695258319378" units="cm"/>
      <inkml:brushProperty name="height" value="0.0511695258319378" units="cm"/>
      <inkml:brushProperty name="color" value="#F2395B"/>
      <inkml:brushProperty name="ignorePressure" value="0"/>
    </inkml:brush>
  </inkml:definitions>
  <inkml:trace contextRef="#ctx0" brushRef="#br0">6400.000000 2250.000000 429,'50.000000'0.000000'93,"0.000000"0.000000"-20 ,0.000000 0.000000-22,0.000000 0.000000-19,-4.000000 6.000000-14,-5.000000 13.000000-6,-7.000000 12.000000-6,-5.000000 13.000000-7,-8.000000 9.000000-2,-5.000000 6.000000 1,-7.000000 7.000000-1,-5.000000 6.000000 1,-8.000000 6.000000-2,-5.000000 6.000000-3,-7.000000 7.000000-4,-5.000000 6.000000-3,-6.000000 1.000000-2,-3.000000-3.000000-1,-3.000000-3.000000-1,-2.000000-2.000000 0,-1.000000-9.000000 0,3.000000-12.000000 4,3.000000-13.000000 2,4.000000-12.000000 2,1.000000-9.000000 4,0.000000-2.000000 2,0.000000-3.000000 3,0.000000-3.000000 3,10.000000-9.000000 7,23.000000-11.000000 12,22.000000-14.000000 11,22.000000-11.000000 12,10.000000-11.000000 1,1.000000-5.000000-9,-1.000000-7.000000-8,1.000000-5.000000-9,-1.000000-6.000000-8,1.000000-3.000000-10,-1.000000-3.000000-9,1.000000-2.000000-9,-1.000000-6.000000-7,1.000000-6.000000-5,-1.000000-6.000000-6,1.000000-6.000000-5,-6.000000-2.000000 0,-8.000000 3.000000 4,-10.000000 3.000000 3,-9.000000 4.000000 5,-7.000000 5.000000 4,-3.000000 10.000000 3,-3.000000 10.000000 4,-2.000000 9.000000 3,-5.000000 6.000000 6,-2.000000 3.000000 9,-3.000000 3.000000 7,-3.000000 4.000000 8,-2.000000 7.000000 13,0.000000 13.000000 17,0.000000 12.000000 16,0.000000 13.000000 16,0.000000 12.000000 2,0.000000 13.000000-15,0.000000 12.000000-16,0.000000 13.000000-14,0.000000 4.000000-9,0.000000-3.000000-5,0.000000-3.000000-3,0.000000-2.000000-4,1.000000 0.000000-3,4.000000 7.000000-1,3.000000 6.000000-2,3.000000 7.000000-1,1.000000-1.000000-2,1.000000-6.000000-2,-1.000000-6.000000-3,1.000000-6.000000-1,1.000000-4.000000-3,3.000000 1.000000-4,3.000000-1.000000-3,4.000000 1.000000-4,-6.000000-1.000000-4,-11.000000 1.000000-3,-14.000000-1.000000-5,-11.000000 1.000000-3,-12.000000-7.000000-2,-9.000000-12.000000 2,-10.000000-13.000000 1,-8.000000-12.000000 1,-6.000000-7.000000 0,1.000000 1.000000-4,-1.000000-1.000000-2,1.000000 1.000000-2,-1.000000-4.000000-2,1.000000-6.000000 1,-1.000000-6.000000 1,1.000000-6.000000 0,5.000000-6.000000 3,14.000000-2.000000 6,11.000000-3.000000 5,14.000000-3.000000 5</inkml:trace>
</inkml:ink>
</file>

<file path=ppt/ink/ink271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57:47"/>
    </inkml:context>
    <inkml:brush xml:id="br0">
      <inkml:brushProperty name="width" value="0.0320489555597305" units="cm"/>
      <inkml:brushProperty name="height" value="0.0320489555597305" units="cm"/>
      <inkml:brushProperty name="color" value="#F2395B"/>
      <inkml:brushProperty name="ignorePressure" value="0"/>
    </inkml:brush>
  </inkml:definitions>
  <inkml:trace contextRef="#ctx0" brushRef="#br0">7350.000000 2300.000000 686,'95.000000'0.000000'89,"-9.000000"0.000000"-14 ,-10.000000 0.000000-15,-8.000000 0.000000-13,-6.000000-2.000000-16,1.000000-3.000000-19,-1.000000-3.000000-19,1.000000-2.000000-19,-6.000000-1.000000-9,-8.000000 3.000000 0,-10.000000 3.000000-1,-9.000000 4.000000-1</inkml:trace>
</inkml:ink>
</file>

<file path=ppt/ink/ink271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57:47"/>
    </inkml:context>
    <inkml:brush xml:id="br0">
      <inkml:brushProperty name="width" value="0.0371977761387825" units="cm"/>
      <inkml:brushProperty name="height" value="0.0371977761387825" units="cm"/>
      <inkml:brushProperty name="color" value="#F2395B"/>
      <inkml:brushProperty name="ignorePressure" value="0"/>
    </inkml:brush>
  </inkml:definitions>
  <inkml:trace contextRef="#ctx0" brushRef="#br0">9700.000000 950.000000 591,'-19.000000'-22.000000'63,"13.000000"6.000000"-8 ,12.000000 7.000000-10,13.000000 6.000000-8,7.000000 6.000000-5,4.000000 6.000000-1,3.000000 7.000000-1,3.000000 6.000000 0,1.000000 1.000000-4,1.000000-3.000000-5,-1.000000-3.000000-7,1.000000-2.000000-5,-1.000000-3.000000-3,1.000000 1.000000-2,-1.000000-1.000000-1,1.000000 1.000000 0,1.000000 1.000000-5,3.000000 3.000000-4,3.000000 3.000000-6,4.000000 4.000000-5,-6.000000 2.000000-7,-11.000000 4.000000-7,-14.000000 3.000000-8,-11.000000 3.000000-9,-11.000000 4.000000-3,-5.000000 7.000000-1,-7.000000 6.000000-1,-5.000000 7.000000-1,-4.000000-3.000000 5,0.000000-8.000000 11,0.000000-10.000000 10,0.000000-9.000000 12</inkml:trace>
</inkml:ink>
</file>

<file path=ppt/ink/ink27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57:48"/>
    </inkml:context>
    <inkml:brush xml:id="br0">
      <inkml:brushProperty name="width" value="0.0483411811292171" units="cm"/>
      <inkml:brushProperty name="height" value="0.0483411811292171" units="cm"/>
      <inkml:brushProperty name="color" value="#F2395B"/>
      <inkml:brushProperty name="ignorePressure" value="0"/>
    </inkml:brush>
  </inkml:definitions>
  <inkml:trace contextRef="#ctx0" brushRef="#br0">9400.000000 2100.000000 455,'-47.000000'0.000000'0,"6.000000"0.000000"2 ,7.000000 0.000000 1,6.000000 0.000000 0,6.000000 3.000000 5,6.000000 6.000000 8,7.000000 7.000000 7,6.000000 6.000000 8,3.000000 6.000000 1,0.000000 6.000000-4,0.000000 7.000000-5,0.000000 6.000000-5,0.000000 3.000000-3,0.000000 0.000000-3,0.000000 0.000000-4,0.000000 0.000000-3,4.000000-5.000000-4,10.000000-9.000000-3,10.000000-10.000000-5,9.000000-8.000000-5,10.000000-20.000000-1,14.000000-28.000000-1,11.000000-28.000000 1,14.000000-27.000000-1,7.000000-15.000000 1,3.000000 0.000000 2,3.000000 0.000000 3,4.000000 0.000000 1,-4.000000 4.000000 5,-9.000000 10.000000 4,-10.000000 10.000000 6,-8.000000 9.000000 6,-11.000000 9.000000 3,-8.000000 9.000000 3,-10.000000 10.000000 2,-9.000000 10.000000 3,-15.000000 21.000000-1,-18.000000 34.000000-2,-19.000000 35.000000-2,-18.000000 35.000000-3,-10.000000 14.000000-6,0.000000-2.000000-9,0.000000-3.000000-9,0.000000-3.000000-9,1.000000-7.000000-7,4.000000-9.000000-5,3.000000-10.000000-4,3.000000-8.000000-5,1.000000-8.000000-1,1.000000-2.000000 2,-1.000000-3.000000 2,1.000000-3.000000 3,2.000000-7.000000 3,7.000000-9.000000 5,6.000000-10.000000 4,7.000000-8.000000 5,2.000000-4.000000 14,1.000000 3.000000 21,-1.000000 3.000000 23,1.000000 4.000000 21,4.000000 2.000000 7,9.000000 4.000000-9,10.000000 3.000000-9,10.000000 3.000000-9,5.000000 6.000000-6,4.000000 9.000000-4,3.000000 10.000000-4,3.000000 10.000000-5,-1.000000 0.000000-3,-2.000000-5.000000-2,-3.000000-7.000000-2,-3.000000-5.000000-3,-2.000000-1.000000-3,0.000000 6.000000-6,0.000000 7.000000-7,0.000000 6.000000-5,1.000000-2.000000-13,4.000000-9.000000-19,3.000000-10.000000-21,3.000000-8.000000-20,-2.000000-15.000000-5,-6.000000-19.000000 8,-6.000000-18.000000 9,-6.000000-19.000000 8,-6.000000-13.000000 10,-2.000000-6.000000 10,-3.000000-6.000000 9,-3.000000-6.000000 10,-2.000000-2.000000 6,0.000000 3.000000 3,0.000000 3.000000 3,0.000000 4.000000 3</inkml:trace>
</inkml:ink>
</file>

<file path=ppt/ink/ink2717.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57:48"/>
    </inkml:context>
    <inkml:brush xml:id="br0">
      <inkml:brushProperty name="width" value="0.0405995398759842" units="cm"/>
      <inkml:brushProperty name="height" value="0.0405995398759842" units="cm"/>
      <inkml:brushProperty name="color" value="#F2395B"/>
      <inkml:brushProperty name="ignorePressure" value="0"/>
    </inkml:brush>
  </inkml:definitions>
  <inkml:trace contextRef="#ctx0" brushRef="#br0">10250.000000 2450.000000 541,'1.000000'-91.000000'-3,"4.000000"19.000000"12 ,3.000000 19.000000 13,3.000000 19.000000 12,3.000000 16.000000 9,3.000000 17.000000 4,3.000000 15.000000 4,4.000000 16.000000 3,-3.000000 10.000000-2,-5.000000 7.000000-10,-7.000000 6.000000-10,-5.000000 7.000000-10,-8.000000 8.000000-7,-5.000000 14.000000-1,-7.000000 11.000000-2,-5.000000 14.000000-3,-6.000000 5.000000-5,-3.000000 1.000000-11,-3.000000-1.000000-10,-2.000000 1.000000-10,-6.000000-3.000000-9,-6.000000-2.000000-7,-6.000000-3.000000-8,-6.000000-3.000000-7,-6.000000-10.000000-1,-2.000000-16.000000 5,-3.000000-15.000000 4,-3.000000-15.000000 5,2.000000-14.000000 6,10.000000-8.000000 8,10.000000-10.000000 7,9.000000-9.000000 9</inkml:trace>
</inkml:ink>
</file>

<file path=ppt/ink/ink2718.xml><?xml version="1.0" encoding="utf-8"?>
<inkml:ink xmlns:inkml="http://www.w3.org/2003/InkML">
  <annotation type="ScanImages2ExtractSignatures">1</annotation>
  <annotation type="ScanImagesWidth">1912627456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57:48"/>
    </inkml:context>
    <inkml:brush xml:id="br0">
      <inkml:brushProperty name="width" value="0.0308258533477783" units="cm"/>
      <inkml:brushProperty name="height" value="0.0308258533477783" units="cm"/>
      <inkml:brushProperty name="color" value="#F2395B"/>
      <inkml:brushProperty name="ignorePressure" value="0"/>
    </inkml:brush>
  </inkml:definitions>
  <inkml:trace contextRef="#ctx0" brushRef="#br0">8950.000000 3650.000000 713,'0.000000'-49.000000'3,"0.000000"4.000000"4 ,0.000000 3.000000 6,0.000000 3.000000 5,10.000000 1.000000 4,23.000000 1.000000 5,22.000000-1.000000 5,22.000000 1.000000 4,16.000000-4.000000 0,14.000000-6.000000-4,11.000000-6.000000-5,14.000000-6.000000-5,13.000000-6.000000-10,16.000000-2.000000-19,15.000000-3.000000-18,17.000000-3.000000-18,-14.000000 5.000000-5,-40.000000 17.000000 9,-40.000000 15.000000 9,-41.000000 16.000000 7,-18.000000 5.000000 2,7.000000-2.000000-5,6.000000-3.000000-7,7.000000-3.000000-6</inkml:trace>
</inkml:ink>
</file>

<file path=ppt/ink/ink271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57:50"/>
    </inkml:context>
    <inkml:brush xml:id="br0">
      <inkml:brushProperty name="width" value="0.0320866480469704" units="cm"/>
      <inkml:brushProperty name="height" value="0.0320866480469704" units="cm"/>
      <inkml:brushProperty name="color" value="#F2395B"/>
      <inkml:brushProperty name="ignorePressure" value="0"/>
    </inkml:brush>
  </inkml:definitions>
  <inkml:trace contextRef="#ctx0" brushRef="#br0">3800.000000 1300.000000 685,'-52.000000'4.000000'-1,"-3.000000"10.000000"-3 ,-3.000000 10.000000-3,-2.000000 9.000000-2,0.000000 4.000000 3,7.000000 1.000000 10,6.000000-1.000000 8,7.000000 1.000000 10,2.000000 4.000000 4,1.000000 9.000000 1,-1.000000 10.000000-1,1.000000 10.000000 1,-3.000000 5.000000-1,-2.000000 4.000000-1,-3.000000 3.000000-1,-3.000000 3.000000-1,-1.000000 6.000000-2,4.000000 9.000000-2,3.000000 10.000000-3,3.000000 10.000000-2,4.000000 7.000000-3,7.000000 6.000000-2,6.000000 7.000000-3,7.000000 6.000000-3,10.000000 3.000000-3,16.000000 0.000000-4,15.000000 0.000000-5,17.000000 0.000000-4,8.000000-10.000000-7,4.000000-18.000000-8,3.000000-19.000000-9,3.000000-18.000000-9,-1.000000-17.000000-3,-2.000000-11.000000 1,-3.000000-14.000000 1,-3.000000-11.000000 2</inkml:trace>
</inkml:ink>
</file>

<file path=ppt/ink/ink27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1:29"/>
    </inkml:context>
    <inkml:brush xml:id="br0">
      <inkml:brushProperty name="width" value="0.0299701783806086" units="cm"/>
      <inkml:brushProperty name="height" value="0.0299701783806086" units="cm"/>
      <inkml:brushProperty name="color" value="#F2395B"/>
      <inkml:brushProperty name="ignorePressure" value="0"/>
    </inkml:brush>
  </inkml:definitions>
  <inkml:trace contextRef="#ctx0" brushRef="#br0">35550.000000 11650.000000 734,'-22.000000'-15.000000'35,"6.000000"23.000000"-5 ,7.000000 22.000000-6,6.000000 22.000000-7,1.000000 13.000000-2,-3.000000 7.000000-2,-3.000000 6.000000 1,-2.000000 7.000000-1,-1.000000 4.000000-1,3.000000 3.000000 1,3.000000 3.000000-1,4.000000 4.000000-1,1.000000-1.000000 0,0.000000-3.000000-1,0.000000-3.000000-1,0.000000-2.000000-1,0.000000-3.000000-1,0.000000 1.000000-2,0.000000-1.000000-2,0.000000 1.000000 0,0.000000 2.000000-3,0.000000 7.000000 0,0.000000 6.000000-1,0.000000 7.000000-1,0.000000 0.000000-3,0.000000-2.000000-4,0.000000-3.000000-5,0.000000-3.000000-4,0.000000-4.000000-2,0.000000-3.000000-2,0.000000-3.000000-1,0.000000-2.000000-1,0.000000-9.000000-1,0.000000-12.000000 0,0.000000-13.000000-2,0.000000-12.000000-1,1.000000-13.000000 1,4.000000-12.000000 0,3.000000-13.000000 1,3.000000-12.000000 2,-1.000000-9.000000 1,-2.000000-2.000000 4,-3.000000-3.000000 4,-3.000000-3.000000 4</inkml:trace>
</inkml:ink>
</file>

<file path=ppt/ink/ink272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57:51"/>
    </inkml:context>
    <inkml:brush xml:id="br0">
      <inkml:brushProperty name="width" value="0.0445077456533909" units="cm"/>
      <inkml:brushProperty name="height" value="0.0445077456533909" units="cm"/>
      <inkml:brushProperty name="color" value="#F2395B"/>
      <inkml:brushProperty name="ignorePressure" value="0"/>
    </inkml:brush>
  </inkml:definitions>
  <inkml:trace contextRef="#ctx0" brushRef="#br0">11650.000000 1450.000000 494,'46.000000'0.000000'21,"-5.000000"0.000000"1 ,-7.000000 0.000000-1,-5.000000 0.000000 1,-3.000000 1.000000-1,4.000000 4.000000 1,3.000000 3.000000 1,3.000000 3.000000-1,4.000000 6.000000 2,7.000000 9.000000 0,6.000000 10.000000 2,7.000000 10.000000 1,-1.000000 2.000000 0,-6.000000-3.000000 0,-6.000000-3.000000 0,-6.000000-2.000000-1,-4.000000-1.000000-1,1.000000 3.000000-3,-1.000000 3.000000-2,1.000000 4.000000-3,-6.000000 2.000000-3,-8.000000 4.000000-3,-10.000000 3.000000-3,-9.000000 3.000000-3,-7.000000 3.000000-4,-3.000000 3.000000-3,-3.000000 3.000000-4,-2.000000 4.000000-4,-11.000000 8.000000-5,-15.000000 17.000000-8,-15.000000 15.000000-8,-16.000000 16.000000-8,-7.000000 2.000000-5,4.000000-8.000000-3,3.000000-10.000000-3,3.000000-9.000000-3,1.000000-9.000000 1,1.000000-5.000000 3,-1.000000-7.000000 4,1.000000-5.000000 4</inkml:trace>
</inkml:ink>
</file>

<file path=ppt/ink/ink27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4:57"/>
    </inkml:context>
    <inkml:brush xml:id="br0">
      <inkml:brushProperty name="width" value="0.0415395796298981" units="cm"/>
      <inkml:brushProperty name="height" value="0.0415395796298981" units="cm"/>
      <inkml:brushProperty name="color" value="#F2395B"/>
      <inkml:brushProperty name="ignorePressure" value="0"/>
    </inkml:brush>
  </inkml:definitions>
  <inkml:trace contextRef="#ctx0" brushRef="#br0">72300.000000 23950.000000 529,'-24.000000'-72.000000'97,"4.000000"6.000000"-21 ,3.000000 7.000000-21,3.000000 6.000000-22,1.000000-2.000000-11,1.000000-9.000000-3,-1.000000-10.000000-3,1.000000-8.000000-4,1.000000-12.000000-2,3.000000-12.000000-3,3.000000-13.000000-3,4.000000-12.000000-2,1.000000-12.000000-2,0.000000-8.000000 0,0.000000-10.000000 1,0.000000-9.000000-1,1.000000-5.000000-1,4.000000 0.000000-1,3.000000 0.000000-1,3.000000 0.000000-1,3.000000 6.000000-2,3.000000 13.000000 2,3.000000 12.000000-1,4.000000 13.000000 1,1.000000 9.000000 1,0.000000 6.000000 3,0.000000 7.000000 2,0.000000 6.000000 3,1.000000 4.000000 1,4.000000 4.000000 2,3.000000 3.000000 1,3.000000 3.000000 0,-1.000000 4.000000 1,-2.000000 7.000000 0,-3.000000 6.000000-1,-3.000000 7.000000-1,-2.000000 5.000000 0,0.000000 7.000000 1,0.000000 6.000000-1,0.000000 7.000000 1,1.000000 2.000000-2,4.000000 1.000000-2,3.000000-1.000000-3,3.000000 1.000000-1,1.000000 4.000000-2,1.000000 9.000000 2,-1.000000 10.000000 1,1.000000 10.000000 2,-3.000000 11.000000 0,-2.000000 17.000000-1,-3.000000 15.000000-1,-3.000000 16.000000-1,-6.000000 5.000000 1,-5.000000-2.000000-1,-7.000000-3.000000 0,-5.000000-3.000000 1,-6.000000 1.000000-1,-3.000000 6.000000-1,-3.000000 7.000000 0,-2.000000 6.000000-1,-6.000000 3.000000-1,-6.000000 0.000000 1,-6.000000 0.000000 0,-6.000000 0.000000 0,-2.000000-2.000000-1,3.000000-3.000000-2,3.000000-3.000000-2,4.000000-2.000000-1,-3.000000-1.000000-2,-5.000000 3.000000-1,-7.000000 3.000000-1,-5.000000 4.000000-1,-4.000000-4.000000 0,0.000000-9.000000-3,0.000000-10.000000 0,0.000000-8.000000-2,-7.000000-1.000000-3,-11.000000 9.000000-6,-14.000000 10.000000-4,-11.000000 10.000000-5,-4.000000-4.000000-1,6.000000-16.000000 4,7.000000-15.000000 4,6.000000-15.000000 3,9.000000-9.000000 1,13.000000 1.000000-5,12.000000-1.000000-4,13.000000 1.000000-4</inkml:trace>
</inkml:ink>
</file>

<file path=ppt/ink/ink2722.xml><?xml version="1.0" encoding="utf-8"?>
<inkml:ink xmlns:inkml="http://www.w3.org/2003/InkML">
  <annotation type="ScanImages2ExtractSignatures">1</annotation>
  <annotation type="ScanImagesWidth">-1862205438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4:58"/>
    </inkml:context>
    <inkml:brush xml:id="br0">
      <inkml:brushProperty name="width" value="0.0359046868979931" units="cm"/>
      <inkml:brushProperty name="height" value="0.0359046868979931" units="cm"/>
      <inkml:brushProperty name="color" value="#F2395B"/>
      <inkml:brushProperty name="ignorePressure" value="0"/>
    </inkml:brush>
  </inkml:definitions>
  <inkml:trace contextRef="#ctx0" brushRef="#br0">73350.000000 20900.000000 612,'50.000000'-46.000000'75,"0.000000"10.000000"-14 ,0.000000 10.000000-14,0.000000 9.000000-14,1.000000 4.000000-8,4.000000 1.000000-2,3.000000-1.000000-3,3.000000 1.000000-3,4.000000 1.000000-1,7.000000 3.000000-1,6.000000 3.000000-1,7.000000 4.000000 0,2.000000 2.000000-2,1.000000 4.000000-4,-1.000000 3.000000-3,1.000000 3.000000-3,-7.000000-1.000000-8,-12.000000-2.000000-13,-13.000000-3.000000-14,-12.000000-3.000000-14,-12.000000 1.000000-5,-8.000000 6.000000 4,-10.000000 7.000000 2,-9.000000 6.000000 4</inkml:trace>
</inkml:ink>
</file>

<file path=ppt/ink/ink272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4:58"/>
    </inkml:context>
    <inkml:brush xml:id="br0">
      <inkml:brushProperty name="width" value="0.0351262725889683" units="cm"/>
      <inkml:brushProperty name="height" value="0.0351262725889683" units="cm"/>
      <inkml:brushProperty name="color" value="#F2395B"/>
      <inkml:brushProperty name="ignorePressure" value="0"/>
    </inkml:brush>
  </inkml:definitions>
  <inkml:trace contextRef="#ctx0" brushRef="#br0">73050.000000 21800.000000 626,'-27.000000'23.000000'0,"-3.000000"-3.000000"0 ,-3.000000-3.000000 0,-2.000000-2.000000 0,-1.000000-5.000000 5,3.000000-2.000000 12,3.000000-3.000000 11,4.000000-3.000000 11,11.000000-2.000000 4,23.000000 0.000000-3,22.000000 0.000000-4,22.000000 0.000000-2,12.000000 0.000000-5,3.000000 0.000000-5,3.000000 0.000000-5,4.000000 0.000000-6,4.000000 1.000000-3,6.000000 4.000000-2,7.000000 3.000000-2,6.000000 3.000000-2,4.000000-1.000000-1,4.000000-2.000000 1,3.000000-3.000000 1,3.000000-3.000000 1,1.000000-1.000000-6,1.000000 4.000000-14,-1.000000 3.000000-15,1.000000 3.000000-14,-10.000000-1.000000-8,-19.000000-2.000000 1,-18.000000-3.000000-1,-19.000000-3.000000 0,-12.000000-6.000000 3,-2.000000-5.000000 6,-3.000000-7.000000 6,-3.000000-5.000000 6</inkml:trace>
</inkml:ink>
</file>

<file path=ppt/ink/ink272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4:58"/>
    </inkml:context>
    <inkml:brush xml:id="br0">
      <inkml:brushProperty name="width" value="0.0401148833334446" units="cm"/>
      <inkml:brushProperty name="height" value="0.0401148833334446" units="cm"/>
      <inkml:brushProperty name="color" value="#F2395B"/>
      <inkml:brushProperty name="ignorePressure" value="0"/>
    </inkml:brush>
  </inkml:definitions>
  <inkml:trace contextRef="#ctx0" brushRef="#br0">75350.000000 21450.000000 548,'29.000000'21.000000'46,"10.000000"-5.000000"-6 ,10.000000-7.000000-7,9.000000-5.000000-6,7.000000-4.000000-3,7.000000 0.000000 1,6.000000 0.000000 0,7.000000 0.000000 1,4.000000-2.000000-1,3.000000-3.000000-2,3.000000-3.000000-3,4.000000-2.000000-3,11.000000-3.000000-1,23.000000 1.000000-1,22.000000-1.000000-1,22.000000 1.000000-1,8.000000-1.000000 0,-2.000000 1.000000 0,-3.000000-1.000000-1,-3.000000 1.000000 0,-4.000000 1.000000-3,-3.000000 3.000000-5,-3.000000 3.000000-7,-2.000000 4.000000-4,-8.000000 1.000000-3,-8.000000 0.000000 0,-10.000000 0.000000 0,-9.000000 0.000000 1,-9.000000-2.000000-3,-5.000000-3.000000-7,-7.000000-3.000000-7,-5.000000-2.000000-7,-11.000000-1.000000-2,-11.000000 3.000000 2,-14.000000 3.000000 2,-11.000000 4.000000 1,-11.000000-1.000000 1,-5.000000-3.000000-3,-7.000000-3.000000-1,-5.000000-2.000000-3</inkml:trace>
</inkml:ink>
</file>

<file path=ppt/ink/ink2725.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4:59"/>
    </inkml:context>
    <inkml:brush xml:id="br0">
      <inkml:brushProperty name="width" value="0.0504199452698231" units="cm"/>
      <inkml:brushProperty name="height" value="0.0504199452698231" units="cm"/>
      <inkml:brushProperty name="color" value="#F2395B"/>
      <inkml:brushProperty name="ignorePressure" value="0"/>
    </inkml:brush>
  </inkml:definitions>
  <inkml:trace contextRef="#ctx0" brushRef="#br0">76600.000000 18700.000000 436,'43.000000'139.000000'97,"-11.000000"-22.000000"-23 ,-14.000000-22.000000-22,-11.000000-21.000000-22,-7.000000-4.000000-13,0.000000 16.000000-3,0.000000 15.000000-2,0.000000 17.000000-2,-4.000000 5.000000-2,-5.000000-3.000000-1,-7.000000-3.000000-1,-5.000000-2.000000-1,-4.000000-8.000000-1,0.000000-8.000000 0,0.000000-10.000000 0,0.000000-9.000000-1,0.000000-4.000000 0,0.000000 4.000000 1,0.000000 3.000000 0,0.000000 3.000000 1,6.000000-18.000000-6,13.000000-36.000000-12,12.000000-39.000000-12,13.000000-36.000000-12,12.000000-26.000000-3,13.000000-12.000000 6,12.000000-13.000000 6,13.000000-12.000000 7,9.000000-9.000000 4,6.000000-2.000000 3,7.000000-3.000000 3,6.000000-3.000000 3,-2.000000 5.000000 2,-9.000000 17.000000 0,-10.000000 15.000000 0,-8.000000 16.000000 1,-9.000000 12.000000 3,-6.000000 9.000000 5,-6.000000 10.000000 7,-6.000000 10.000000 6,-6.000000 18.000000 4,-2.000000 28.000000 4,-3.000000 28.000000 3,-3.000000 29.000000 4,-6.000000 15.000000-1,-5.000000 3.000000-1,-7.000000 3.000000-3,-5.000000 4.000000-3,-6.000000-3.000000-2,-3.000000-5.000000-3,-3.000000-7.000000-3,-2.000000-5.000000-2,-3.000000-4.000000-4,1.000000 0.000000-3,-1.000000 0.000000-4,1.000000 0.000000-3,-1.000000-5.000000-3,1.000000-9.000000-2,-1.000000-10.000000-4,1.000000-8.000000-2,5.000000-18.000000-4,14.000000-25.000000-8,11.000000-25.000000-7,14.000000-25.000000-6,8.000000-24.000000-2,7.000000-21.000000 3,6.000000-22.000000 3,7.000000-22.000000 4,4.000000-16.000000 2,3.000000-9.000000 1,3.000000-10.000000 2,4.000000-8.000000 1,-4.000000 8.000000 3,-9.000000 29.000000 4,-10.000000 28.000000 6,-8.000000 28.000000 4,-6.000000 17.000000 4,1.000000 6.000000 4,-1.000000 7.000000 3,1.000000 6.000000 4,-4.000000 6.000000 4,-6.000000 6.000000 4,-6.000000 7.000000 6,-6.000000 6.000000 4,-2.000000 15.000000 7,3.000000 26.000000 6,3.000000 24.000000 8,4.000000 26.000000 7,-3.000000 16.000000-1,-5.000000 10.000000-7,-7.000000 10.000000-8,-5.000000 9.000000-8,-4.000000 6.000000-5,0.000000 3.000000-4,0.000000 3.000000-4,0.000000 4.000000-3,0.000000-3.000000-3,0.000000-5.000000 0,0.000000-7.000000 0,0.000000-5.000000-1,1.000000-6.000000-3,4.000000-3.000000-5,3.000000-3.000000-5,3.000000-2.000000-5,1.000000-5.000000-8,1.000000-2.000000-7,-1.000000-3.000000-10,1.000000-3.000000-8,-1.000000-7.000000-5,1.000000-9.000000-5,-1.000000-10.000000-3,1.000000-8.000000-3</inkml:trace>
</inkml:ink>
</file>

<file path=ppt/ink/ink272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5:00"/>
    </inkml:context>
    <inkml:brush xml:id="br0">
      <inkml:brushProperty name="width" value="0.0497698187828064" units="cm"/>
      <inkml:brushProperty name="height" value="0.0497698187828064" units="cm"/>
      <inkml:brushProperty name="color" value="#F2395B"/>
      <inkml:brushProperty name="ignorePressure" value="0"/>
    </inkml:brush>
  </inkml:definitions>
  <inkml:trace contextRef="#ctx0" brushRef="#br0">76500.000000 22350.000000 442,'68.000000'28.000000'140,"-11.000000"6.000000"-31 ,-14.000000 7.000000-30,-11.000000 6.000000-31,-7.000000 6.000000-17,0.000000 6.000000-4,0.000000 7.000000-4,0.000000 6.000000-4,0.000000 4.000000-3,0.000000 4.000000-3,0.000000 3.000000-2,0.000000 3.000000-2,-2.000000-1.000000-3,-3.000000-2.000000-1,-3.000000-3.000000-2,-2.000000-3.000000-1,-3.000000-4.000000-1,1.000000-3.000000 2,-1.000000-3.000000 1,1.000000-2.000000 1,1.000000-5.000000-2,3.000000-2.000000-4,3.000000-3.000000-7,4.000000-3.000000-4,10.000000-21.000000-4,19.000000-37.000000 1,19.000000-38.000000 0,19.000000-37.000000-1,16.000000-30.000000 2,17.000000-22.000000 2,15.000000-22.000000 2,16.000000-21.000000 2,10.000000-23.000000-1,7.000000-21.000000-5,6.000000-22.000000-5,7.000000-22.000000-4,-9.000000 9.000000-2,-21.000000 41.000000 2,-22.000000 40.000000 2,-22.000000 42.000000 2,-21.000000 28.000000-5,-18.000000 20.000000-14,-19.000000 18.000000-12,-18.000000 20.000000-13</inkml:trace>
</inkml:ink>
</file>

<file path=ppt/ink/ink272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5:05"/>
    </inkml:context>
    <inkml:brush xml:id="br0">
      <inkml:brushProperty name="width" value="0.0276111736893654" units="cm"/>
      <inkml:brushProperty name="height" value="0.0276111736893654" units="cm"/>
      <inkml:brushProperty name="color" value="#F2395B"/>
      <inkml:brushProperty name="ignorePressure" value="0"/>
    </inkml:brush>
  </inkml:definitions>
  <inkml:trace contextRef="#ctx0" brushRef="#br0">78400.000000 11550.000000 796,'-44.000000'50.000000'15,"13.000000"0.000000"0 ,12.000000 0.000000 1,13.000000 0.000000-1,6.000000 0.000000-1,0.000000 0.000000-2,0.000000 0.000000-2,0.000000 0.000000-3,0.000000 3.000000 0,0.000000 6.000000 0,0.000000 7.000000 0,0.000000 6.000000 0,0.000000 6.000000 0,0.000000 6.000000 0,0.000000 7.000000 0,0.000000 6.000000 0,0.000000 7.000000 0,0.000000 10.000000 0,0.000000 10.000000 0,0.000000 9.000000 0,0.000000 7.000000-1,0.000000 7.000000-2,0.000000 6.000000-1,0.000000 7.000000-1,0.000000 0.000000-1,0.000000-2.000000-2,0.000000-3.000000 0,0.000000-3.000000 0,0.000000-9.000000-1,0.000000-11.000000-2,0.000000-14.000000-1,0.000000-11.000000-1,0.000000-14.000000 0,0.000000-11.000000 1,0.000000-14.000000 1,0.000000-11.000000 2,0.000000-9.000000-3,0.000000-3.000000-3,0.000000-3.000000-6,0.000000-2.000000-3,-2.000000-11.000000-7,-3.000000-15.000000-9,-3.000000-15.000000-9,-2.000000-16.000000-9,-1.000000-8.000000 1,3.000000 0.000000 12,3.000000 0.000000 10,4.000000 0.000000 11</inkml:trace>
</inkml:ink>
</file>

<file path=ppt/ink/ink2728.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5:06"/>
    </inkml:context>
    <inkml:brush xml:id="br0">
      <inkml:brushProperty name="width" value="0.0330955758690834" units="cm"/>
      <inkml:brushProperty name="height" value="0.0330955758690834" units="cm"/>
      <inkml:brushProperty name="color" value="#F2395B"/>
      <inkml:brushProperty name="ignorePressure" value="0"/>
    </inkml:brush>
  </inkml:definitions>
  <inkml:trace contextRef="#ctx0" brushRef="#br0">78500.000000 11050.000000 664,'3.000000'-91.000000'0,"6.000000"19.000000"5 ,7.000000 19.000000 3,6.000000 19.000000 5,3.000000 12.000000 2,0.000000 6.000000-3,0.000000 7.000000-2,0.000000 6.000000-2,3.000000 3.000000-1,6.000000 0.000000-1,7.000000 0.000000 0,6.000000 0.000000-1,4.000000 3.000000-1,4.000000 6.000000 1,3.000000 7.000000 0,3.000000 6.000000-1,6.000000 1.000000 1,9.000000-3.000000 0,10.000000-3.000000 1,10.000000-2.000000-1,5.000000-5.000000 1,4.000000-2.000000-1,3.000000-3.000000 1,3.000000-3.000000-1,4.000000-2.000000-1,7.000000 0.000000 1,6.000000 0.000000-1,7.000000 0.000000 0,0.000000 0.000000-1,-2.000000 0.000000-1,-3.000000 0.000000 0,-3.000000 0.000000-2,-1.000000 0.000000-1,4.000000 0.000000-1,3.000000 0.000000-1,3.000000 0.000000-1,-2.000000-2.000000-1,-6.000000-3.000000 0,-6.000000-3.000000-2,-6.000000-2.000000-1,-6.000000-1.000000 1,-2.000000 3.000000-1,-3.000000 3.000000 0,-3.000000 4.000000 1,-4.000000 1.000000 0,-3.000000 0.000000 1,-3.000000 0.000000 1,-2.000000 0.000000 1,-9.000000 0.000000 0,-12.000000 0.000000 0,-13.000000 0.000000 1,-12.000000 0.000000 1,-10.000000 3.000000 1,-6.000000 6.000000 3,-6.000000 7.000000 2,-6.000000 6.000000 3,-6.000000 4.000000 2,-2.000000 4.000000 0,-3.000000 3.000000 1,-3.000000 3.000000 1,-6.000000 1.000000 1,-5.000000 1.000000-1,-7.000000-1.000000 1,-5.000000 1.000000 0,-3.000000-1.000000 0,4.000000 1.000000-1,3.000000-1.000000 1,3.000000 1.000000-1,3.000000 1.000000-1,3.000000 3.000000 0,3.000000 3.000000-1,4.000000 4.000000-1,1.000000-1.000000-1,0.000000-3.000000 0,0.000000-3.000000-1,0.000000-2.000000 0,0.000000 0.000000-1,0.000000 7.000000 0,0.000000 6.000000 0,0.000000 7.000000 0,0.000000 2.000000-1,0.000000 1.000000 0,0.000000-1.000000-1,0.000000 1.000000 1,-2.000000 1.000000-1,-3.000000 3.000000 0,-3.000000 3.000000-1,-2.000000 4.000000 1,-1.000000 1.000000-1,3.000000 0.000000-1,3.000000 0.000000-2,4.000000 0.000000 0,1.000000 1.000000 0,0.000000 4.000000-1,0.000000 3.000000 1,0.000000 3.000000-1,-2.000000 4.000000 0,-3.000000 7.000000-1,-3.000000 6.000000-1,-2.000000 7.000000 0,-3.000000 5.000000-3,1.000000 7.000000-2,-1.000000 6.000000-4,1.000000 7.000000-4,-1.000000-1.000000-2,1.000000-6.000000-2,-1.000000-6.000000-2,1.000000-6.000000-2,1.000000-9.000000-1,3.000000-8.000000 1,3.000000-10.000000 1,4.000000-9.000000 1,1.000000-9.000000-1,0.000000-5.000000-2,0.000000-7.000000-3,0.000000-5.000000-2</inkml:trace>
</inkml:ink>
</file>

<file path=ppt/ink/ink272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5:06"/>
    </inkml:context>
    <inkml:brush xml:id="br0">
      <inkml:brushProperty name="width" value="0.0292728953063488" units="cm"/>
      <inkml:brushProperty name="height" value="0.0292728953063488" units="cm"/>
      <inkml:brushProperty name="color" value="#F2395B"/>
      <inkml:brushProperty name="ignorePressure" value="0"/>
    </inkml:brush>
  </inkml:definitions>
  <inkml:trace contextRef="#ctx0" brushRef="#br0">78400.000000 15350.000000 751,'-66.000000'-4.000000'0,"19.000000"-5.000000"-1 ,19.000000-7.000000 0,19.000000-5.000000-1,13.000000-1.000000 2,10.000000 6.000000 4,10.000000 7.000000 4,9.000000 6.000000 4,6.000000 1.000000 2,3.000000-3.000000 0,3.000000-3.000000 0,4.000000-2.000000 0,7.000000-3.000000 1,13.000000 1.000000-1,12.000000-1.000000 1,13.000000 1.000000-1,9.000000 1.000000 0,6.000000 3.000000 0,7.000000 3.000000-1,6.000000 4.000000-1,3.000000 1.000000 1,0.000000 0.000000-1,0.000000 0.000000-1,0.000000 0.000000 1,9.000000 0.000000-3,19.000000 0.000000-4,19.000000 0.000000-6,19.000000 0.000000-4,4.000000-2.000000-3,-9.000000-3.000000 0,-10.000000-3.000000-1,-8.000000-2.000000 0,-8.000000-3.000000-1,-2.000000 1.000000 0,-3.000000-1.000000-1,-3.000000 1.000000 0,-6.000000 1.000000-1,-5.000000 3.000000 3,-7.000000 3.000000 1,-5.000000 4.000000 2,-9.000000-1.000000-1,-9.000000-3.000000-1,-10.000000-3.000000-2,-8.000000-2.000000-2,-11.000000-1.000000-1,-8.000000 3.000000-1,-10.000000 3.000000 1,-9.000000 4.000000 0,-12.000000 4.000000-3,-11.000000 6.000000-7,-14.000000 7.000000-7,-11.000000 6.000000-6</inkml:trace>
</inkml:ink>
</file>

<file path=ppt/ink/ink273.xml><?xml version="1.0" encoding="utf-8"?>
<inkml:ink xmlns:inkml="http://www.w3.org/2003/InkML">
  <annotation type="ScanImages2ExtractSignatures">1</annotation>
  <annotation type="ScanImagesWidth">760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1:31"/>
    </inkml:context>
    <inkml:brush xml:id="br0">
      <inkml:brushProperty name="width" value="0.0395379960536957" units="cm"/>
      <inkml:brushProperty name="height" value="0.0395379960536957" units="cm"/>
      <inkml:brushProperty name="color" value="#F2395B"/>
      <inkml:brushProperty name="ignorePressure" value="0"/>
    </inkml:brush>
  </inkml:definitions>
  <inkml:trace contextRef="#ctx0" brushRef="#br0">35800.000000 11550.000000 556,'3.000000'-47.000000'2,"6.000000"6.000000"6 ,7.000000 7.000000 4,6.000000 6.000000 5,7.000000 4.000000 2,10.000000 4.000000-2,10.000000 3.000000 0,9.000000 3.000000-2,7.000000 3.000000 0,7.000000 3.000000 0,6.000000 3.000000 0,7.000000 4.000000 1,4.000000 1.000000-2,3.000000 0.000000-1,3.000000 0.000000-2,4.000000 0.000000-2,1.000000 0.000000-1,0.000000 0.000000-2,0.000000 0.000000-1,0.000000 0.000000-1,3.000000-2.000000-1,6.000000-3.000000 1,7.000000-3.000000 1,6.000000-2.000000 1,1.000000-3.000000-1,-3.000000 1.000000 0,-3.000000-1.000000-1,-2.000000 1.000000-1,-3.000000-1.000000 0,1.000000 1.000000 1,-1.000000-1.000000 0,1.000000 1.000000 2,-1.000000 1.000000-2,1.000000 3.000000-2,-1.000000 3.000000-2,1.000000 4.000000-4,-3.000000-1.000000 1,-2.000000-3.000000 0,-3.000000-3.000000 0,-3.000000-2.000000 2,-4.000000-1.000000 0,-3.000000 3.000000 1,-3.000000 3.000000 1,-2.000000 4.000000 0,-3.000000 1.000000 1,1.000000 0.000000-1,-1.000000 0.000000 0,1.000000 0.000000 0,-4.000000 0.000000-1,-6.000000 0.000000 1,-6.000000 0.000000 0,-6.000000 0.000000 0,-4.000000 0.000000 0,1.000000 0.000000-1,-1.000000 0.000000-1,1.000000 0.000000 0,-3.000000 1.000000-1,-2.000000 4.000000 0,-3.000000 3.000000 1,-3.000000 3.000000 0,-4.000000 1.000000 0,-3.000000 1.000000 0,-3.000000-1.000000-1,-2.000000 1.000000 0,-5.000000-1.000000-1,-2.000000 1.000000-2,-3.000000-1.000000-2,-3.000000 1.000000-2,-9.000000 1.000000 1,-11.000000 3.000000 3,-14.000000 3.000000 2,-11.000000 4.000000 4,-7.000000 2.000000 3,0.000000 4.000000 3,0.000000 3.000000 3,0.000000 3.000000 2,4.000000-1.000000-1,10.000000-2.000000-6,10.000000-3.000000-6,9.000000-3.000000-6,1.000000-9.000000-11,-6.000000-11.000000-18,-6.000000-14.000000-17,-6.000000-11.000000-17,-2.000000-7.000000-1,3.000000 0.000000 16,3.000000 0.000000 16,4.000000 0.000000 16,-3.000000 1.000000 10,-5.000000 4.000000 3,-7.000000 3.000000 3,-5.000000 3.000000 3,-3.000000 1.000000 2,4.000000 1.000000 2,3.000000-1.000000 2,3.000000 1.000000 2,9.000000 1.000000 9,16.000000 3.000000 15,15.000000 3.000000 17,17.000000 4.000000 16,10.000000 1.000000 1,6.000000 0.000000-13,7.000000 0.000000-14,6.000000 0.000000-14,-1.000000 0.000000-8,-5.000000 0.000000-3,-7.000000 0.000000-4,-5.000000 0.000000-3,-1.000000 0.000000-3,6.000000 0.000000 0,7.000000 0.000000 0,6.000000 0.000000-1,3.000000 0.000000 1,0.000000 0.000000-1,0.000000 0.000000 1,0.000000 0.000000-1,-2.000000 0.000000 1,-3.000000 0.000000-2,-3.000000 0.000000 0,-2.000000 0.000000-1,-6.000000-2.000000 0,-6.000000-3.000000-1,-6.000000-3.000000-1,-6.000000-2.000000 0,-6.000000-1.000000-1,-2.000000 3.000000 1,-3.000000 3.000000-1,-3.000000 4.000000 1,-6.000000 5.000000 3,-5.000000 10.000000 4,-7.000000 10.000000 6,-5.000000 9.000000 4,-4.000000 2.000000 3,0.000000-2.000000-3,0.000000-3.000000 0,0.000000-3.000000-3,4.000000-1.000000 0,10.000000 4.000000-2,10.000000 3.000000-2,9.000000 3.000000-1,1.000000-1.000000 0,-6.000000-2.000000-2,-6.000000-3.000000 0,-6.000000-3.000000-1,-6.000000-1.000000 1,-2.000000 4.000000 0,-3.000000 3.000000 2,-3.000000 3.000000 1,-1.000000 1.000000 1,4.000000 1.000000 1,3.000000-1.000000 2,3.000000 1.000000 1,-1.000000 2.000000 1,-2.000000 7.000000 0,-3.000000 6.000000 2,-3.000000 7.000000 0,-2.000000 2.000000-1,0.000000 1.000000-1,0.000000-1.000000-1,0.000000 1.000000-2,0.000000-1.000000-1,0.000000 1.000000-2,0.000000-1.000000 0,0.000000 1.000000-2,0.000000-1.000000 0,0.000000 1.000000-2,0.000000-1.000000 0,0.000000 1.000000-1,0.000000 1.000000-1,0.000000 3.000000 1,0.000000 3.000000 0,0.000000 4.000000 1,0.000000 1.000000-1,0.000000 0.000000 0,0.000000 0.000000 0,0.000000 0.000000-2,0.000000 0.000000 1,0.000000 0.000000-1,0.000000 0.000000 0,0.000000 0.000000-1,0.000000-2.000000 1,0.000000-3.000000-1,0.000000-3.000000 0,0.000000-2.000000 0,0.000000-5.000000 1,0.000000-2.000000-1,0.000000-3.000000 1,0.000000-3.000000 0,0.000000-4.000000-1,0.000000-3.000000-1,0.000000-3.000000-1,0.000000-2.000000-2,-5.000000-5.000000-3,-9.000000-2.000000-4,-10.000000-3.000000-4,-8.000000-3.000000-4,-9.000000-6.000000 0,-6.000000-5.000000 2,-6.000000-7.000000 3,-6.000000-5.000000 3,-2.000000-4.000000 2,3.000000 0.000000 2,3.000000 0.000000 1,4.000000 0.000000 1,-7.000000 0.000000 1,-16.000000 0.000000 0,-15.000000 0.000000-1,-15.000000 0.000000 1,-11.000000 0.000000 0,-2.000000 0.000000-1,-3.000000 0.000000 1,-3.000000 0.000000-1,-7.000000 4.000000 0,-9.000000 10.000000 2,-10.000000 10.000000 0,-8.000000 9.000000 1,-4.000000 2.000000 2,3.000000-2.000000 0,3.000000-3.000000 1,4.000000-3.000000 1,-3.000000-4.000000 1,-5.000000-3.000000 0,-7.000000-3.000000 1,-5.000000-2.000000 0,-6.000000-5.000000 0,-3.000000-2.000000 1,-3.000000-3.000000-1,-2.000000-3.000000 1,0.000000-2.000000 0,7.000000 0.000000-1,6.000000 0.000000 0,7.000000 0.000000 0,2.000000 0.000000 1,1.000000 0.000000 1,-1.000000 0.000000 3,1.000000 0.000000 1,-1.000000 1.000000 1,1.000000 4.000000-1,-1.000000 3.000000-2,1.000000 3.000000 0,1.000000-1.000000-2,3.000000-2.000000 0,3.000000-3.000000 0,4.000000-3.000000-1,5.000000-2.000000 0,10.000000 0.000000 1,10.000000 0.000000 0,9.000000 0.000000 1,10.000000 0.000000 0,14.000000 0.000000 0,11.000000 0.000000-1,14.000000 0.000000-1,14.000000-4.000000-4,20.000000-5.000000-9,18.000000-7.000000-10,20.000000-5.000000-9,10.000000-3.000000-1,3.000000 4.000000 5,3.000000 3.000000 5,4.000000 3.000000 7,2.000000 3.000000-1,4.000000 3.000000-6,3.000000 3.000000-5,3.000000 4.000000-5</inkml:trace>
</inkml:ink>
</file>

<file path=ppt/ink/ink273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5:07"/>
    </inkml:context>
    <inkml:brush xml:id="br0">
      <inkml:brushProperty name="width" value="0.0311247985810041" units="cm"/>
      <inkml:brushProperty name="height" value="0.0311247985810041" units="cm"/>
      <inkml:brushProperty name="color" value="#F2395B"/>
      <inkml:brushProperty name="ignorePressure" value="0"/>
    </inkml:brush>
  </inkml:definitions>
  <inkml:trace contextRef="#ctx0" brushRef="#br0">85150.000000 12350.000000 706,'1.000000'-40.000000'4,"4.000000"23.000000"6 ,3.000000 22.000000 6,3.000000 22.000000 7,3.000000 15.000000 3,3.000000 9.000000-2,3.000000 10.000000-1,4.000000 10.000000-1,2.000000 7.000000-3,4.000000 6.000000-3,3.000000 7.000000-5,3.000000 6.000000-3,-2.000000 4.000000-3,-6.000000 4.000000-1,-6.000000 3.000000-1,-6.000000 3.000000-1,-4.000000-4.000000 0,1.000000-8.000000 1,-1.000000-10.000000 1,1.000000-9.000000 0,-1.000000-7.000000 0,1.000000-3.000000-2,-1.000000-3.000000-1,1.000000-2.000000-3,1.000000-11.000000 2,3.000000-15.000000 2,3.000000-15.000000 4,4.000000-16.000000 3,2.000000-16.000000 0,4.000000-16.000000 0,3.000000-15.000000-2,3.000000-15.000000-2,7.000000-21.000000-1,14.000000-25.000000 0,11.000000-25.000000-2,14.000000-25.000000 0,3.000000-8.000000-1,-2.000000 9.000000-3,-3.000000 10.000000-1,-3.000000 10.000000-1,-6.000000 8.000000-3,-5.000000 10.000000-3,-7.000000 10.000000-3,-5.000000 9.000000-3,-9.000000 9.000000-3,-9.000000 9.000000-3,-10.000000 10.000000-1,-8.000000 10.000000-4,-4.000000 7.000000-2,3.000000 6.000000-5,3.000000 7.000000-4,4.000000 6.000000-4</inkml:trace>
</inkml:ink>
</file>

<file path=ppt/ink/ink2731.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5:07"/>
    </inkml:context>
    <inkml:brush xml:id="br0">
      <inkml:brushProperty name="width" value="0.0279917195439339" units="cm"/>
      <inkml:brushProperty name="height" value="0.0279917195439339" units="cm"/>
      <inkml:brushProperty name="color" value="#F2395B"/>
      <inkml:brushProperty name="ignorePressure" value="0"/>
    </inkml:brush>
  </inkml:definitions>
  <inkml:trace contextRef="#ctx0" brushRef="#br0">87150.000000 12800.000000 785,'48.000000'0.000000'67,"-3.000000"0.000000"-14 ,-3.000000 0.000000-14,-2.000000 0.000000-13,0.000000 0.000000-11,7.000000 0.000000-6,6.000000 0.000000-6,7.000000 0.000000-7,4.000000 0.000000-1,3.000000 0.000000 4,3.000000 0.000000 4,4.000000 0.000000 4,-6.000000 0.000000-5,-11.000000 0.000000-11,-14.000000 0.000000-12,-11.000000 0.000000-12,-7.000000 0.000000-8,0.000000 0.000000-3,0.000000 0.000000-4,0.000000 0.000000-3</inkml:trace>
</inkml:ink>
</file>

<file path=ppt/ink/ink27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5:07"/>
    </inkml:context>
    <inkml:brush xml:id="br0">
      <inkml:brushProperty name="width" value="0.0293278526514769" units="cm"/>
      <inkml:brushProperty name="height" value="0.0293278526514769" units="cm"/>
      <inkml:brushProperty name="color" value="#F2395B"/>
      <inkml:brushProperty name="ignorePressure" value="0"/>
    </inkml:brush>
  </inkml:definitions>
  <inkml:trace contextRef="#ctx0" brushRef="#br0">89150.000000 10950.000000 750,'4.000000'-44.000000'-2,"10.000000"13.000000"12 ,10.000000 12.000000 14,9.000000 13.000000 12,4.000000 12.000000 5,1.000000 13.000000-5,-1.000000 12.000000-4,1.000000 13.000000-5,-1.000000 6.000000-5,1.000000 0.000000-7,-1.000000 0.000000-7,1.000000 0.000000-7,-4.000000-2.000000-8,-6.000000-3.000000-5,-6.000000-3.000000-7,-6.000000-2.000000-7,-9.000000 2.000000-5,-8.000000 9.000000-6,-10.000000 10.000000-4,-9.000000 10.000000-6,-5.000000-3.000000 1,0.000000-11.000000 9,0.000000-14.000000 8,0.000000-11.000000 7,1.000000-9.000000 6,4.000000-3.000000 2,3.000000-3.000000 2,3.000000-2.000000 2</inkml:trace>
</inkml:ink>
</file>

<file path=ppt/ink/ink2733.xml><?xml version="1.0" encoding="utf-8"?>
<inkml:ink xmlns:inkml="http://www.w3.org/2003/InkML">
  <annotation type="ScanImages2ExtractSignatures">1</annotation>
  <annotation type="ScanImagesWidth">982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5:09"/>
    </inkml:context>
    <inkml:brush xml:id="br0">
      <inkml:brushProperty name="width" value="0.0290734823793173" units="cm"/>
      <inkml:brushProperty name="height" value="0.0290734823793173" units="cm"/>
      <inkml:brushProperty name="color" value="#F2395B"/>
      <inkml:brushProperty name="ignorePressure" value="0"/>
    </inkml:brush>
  </inkml:definitions>
  <inkml:trace contextRef="#ctx0" brushRef="#br0">88450.000000 12250.000000 756,'28.000000'-25.000000'-9,"6.000000"0.000000"8 ,7.000000 0.000000 10,6.000000 0.000000 8,1.000000 1.000000 4,-3.000000 4.000000-1,-3.000000 3.000000-1,-2.000000 3.000000-1,-6.000000 9.000000 0,-6.000000 16.000000 0,-6.000000 15.000000 0,-6.000000 17.000000 0,-9.000000 7.000000-1,-8.000000 0.000000-3,-10.000000 0.000000-4,-9.000000 0.000000-4,-5.000000 0.000000-1,0.000000 0.000000-1,0.000000 0.000000 1,0.000000 0.000000 1,1.000000-2.000000-2,4.000000-3.000000 0,3.000000-3.000000-2,3.000000-2.000000-2,3.000000-5.000000 1,3.000000-2.000000-2,3.000000-3.000000 1,4.000000-3.000000-1,-1.000000-9.000000-8,-3.000000-11.000000-15,-3.000000-14.000000-15,-2.000000-11.000000-16,-1.000000-7.000000 0,3.000000 0.000000 10,3.000000 0.000000 13,4.000000 0.000000 12,2.000000 0.000000 6,4.000000 0.000000 1,3.000000 0.000000 1,3.000000 0.000000 0,4.000000-7.000000 1,7.000000-11.000000-1,6.000000-14.000000 0,7.000000-11.000000-1,2.000000-3.000000 2,1.000000 10.000000 5,-1.000000 10.000000 5,1.000000 9.000000 4,1.000000 4.000000 6,3.000000 1.000000 7,3.000000-1.000000 7,4.000000 1.000000 6,2.000000-1.000000 4,4.000000 1.000000-2,3.000000-1.000000-2,3.000000 1.000000-1,-4.000000 2.000000-2,-8.000000 7.000000-2,-10.000000 6.000000-2,-9.000000 7.000000-2,-5.000000 4.000000-2,0.000000 3.000000-4,0.000000 3.000000-2,0.000000 4.000000-3,-4.000000 5.000000-3,-5.000000 10.000000-2,-7.000000 10.000000-2,-5.000000 9.000000-2,-6.000000 6.000000-1,-3.000000 3.000000-2,-3.000000 3.000000 1,-2.000000 4.000000-2,-6.000000 1.000000 1,-6.000000 0.000000-1,-6.000000 0.000000-1,-6.000000 0.000000 1,-6.000000 0.000000-1,-2.000000 0.000000-1,-3.000000 0.000000-1,-3.000000 0.000000-1,-2.000000 0.000000 0,0.000000 0.000000-1,0.000000 0.000000 1,0.000000 0.000000-1,3.000000-4.000000 1,6.000000-5.000000 2,7.000000-7.000000 2,6.000000-5.000000 1,9.000000-9.000000-1,13.000000-9.000000-3,12.000000-10.000000-5,13.000000-8.000000-3,10.000000-9.000000-1,10.000000-6.000000 2,10.000000-6.000000 3,9.000000-6.000000 2,1.000000-2.000000 1,-6.000000 3.000000 0,-6.000000 3.000000 0,-6.000000 4.000000 0,-7.000000 2.000000 1,-6.000000 4.000000 3,-6.000000 3.000000 3,-6.000000 3.000000 2,-7.000000 6.000000 6,-6.000000 9.000000 8,-6.000000 10.000000 8,-6.000000 10.000000 8,-4.000000 4.000000 2,1.000000 0.000000-4,-1.000000 0.000000-4,1.000000 0.000000-5,1.000000 0.000000-4,3.000000 0.000000-2,3.000000 0.000000-4,4.000000 0.000000-2,1.000000 3.000000-2,0.000000 6.000000-2,0.000000 7.000000 0,0.000000 6.000000 0,-2.000000 3.000000-2,-3.000000 0.000000 1,-3.000000 0.000000 0,-2.000000 0.000000 0,-1.000000 1.000000 0,3.000000 4.000000 0,3.000000 3.000000-1,4.000000 3.000000 0,1.000000-4.000000-1,0.000000-8.000000-1,0.000000-10.000000-2,0.000000-9.000000-2,3.000000-7.000000-4,6.000000-3.000000-9,7.000000-3.000000-9,6.000000-2.000000-8,3.000000-9.000000-3,0.000000-12.000000 4,0.000000-13.000000 2,0.000000-12.000000 3,0.000000-7.000000 3,0.000000 1.000000 3,0.000000-1.000000 2,0.000000 1.000000 4,-4.000000 1.000000 3,-5.000000 3.000000 5,-7.000000 3.000000 5,-5.000000 4.000000 3,-9.000000 1.000000 8,-9.000000 0.000000 8,-10.000000 0.000000 9,-8.000000 0.000000 9,-9.000000 4.000000 1,-6.000000 10.000000-6,-6.000000 10.000000-7,-6.000000 9.000000-5,-7.000000 6.000000-6,-6.000000 3.000000-4,-6.000000 3.000000-2,-6.000000 4.000000-5,-7.000000 2.000000-2,-6.000000 4.000000-2,-6.000000 3.000000-3,-6.000000 3.000000-1,-1.000000 1.000000-2,7.000000 1.000000 1,6.000000-1.000000 1,7.000000 1.000000 0,7.000000-3.000000 2,9.000000-2.000000 4,10.000000-3.000000 3,10.000000-3.000000 3,7.000000-4.000000 3,6.000000-3.000000 2,7.000000-3.000000 1,6.000000-2.000000 2,12.000000 0.000000 2,19.000000 7.000000 1,19.000000 6.000000 2,19.000000 7.000000 1,15.000000 0.000000 0,13.000000-2.000000-3,12.000000-3.000000-2,13.000000-3.000000-2,12.000000 4.000000-3,13.000000 13.000000-2,12.000000 12.000000-3,13.000000 13.000000-2,7.000000 7.000000-5,4.000000 4.000000-8,3.000000 3.000000-8,3.000000 3.000000-7,-7.000000-2.000000-2,-15.000000-6.000000 3,-15.000000-6.000000 5,-16.000000-6.000000 4,-13.000000-9.000000-2,-9.000000-8.000000-7,-10.000000-10.000000-9,-8.000000-9.000000-8</inkml:trace>
</inkml:ink>
</file>

<file path=ppt/ink/ink27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6:17"/>
    </inkml:context>
    <inkml:brush xml:id="br0">
      <inkml:brushProperty name="width" value="0.0354975163936615" units="cm"/>
      <inkml:brushProperty name="height" value="0.0354975163936615" units="cm"/>
      <inkml:brushProperty name="color" value="#F2395B"/>
      <inkml:brushProperty name="ignorePressure" value="0"/>
    </inkml:brush>
  </inkml:definitions>
  <inkml:trace contextRef="#ctx0" brushRef="#br0">57800.000000 28950.000000 619,'-16.000000'-43.000000'23,"19.000000"17.000000"8 ,19.000000 15.000000 8,19.000000 16.000000 8,7.000000 5.000000 0,-3.000000-2.000000-10,-3.000000-3.000000-9,-2.000000-3.000000-9,-1.000000-1.000000-6,3.000000 4.000000-2,3.000000 3.000000-4,4.000000 3.000000-2,-1.000000-1.000000-2,-3.000000-2.000000-1,-3.000000-3.000000-1,-2.000000-3.000000-1,-5.000000 1.000000-1,-2.000000 6.000000-1,-3.000000 7.000000 0,-3.000000 6.000000-2,-7.000000 7.000000 1,-9.000000 10.000000 4,-10.000000 10.000000 2,-8.000000 9.000000 3,-9.000000 4.000000 1,-6.000000 1.000000-1,-6.000000-1.000000-1,-6.000000 1.000000-2,-4.000000-1.000000 0,1.000000 1.000000 0,-1.000000-1.000000-2,1.000000 1.000000 0,-4.000000 4.000000-1,-6.000000 9.000000 1,-6.000000 10.000000 0,-6.000000 10.000000 1,-1.000000 2.000000-1,7.000000-3.000000 1,6.000000-3.000000 0,7.000000-2.000000 0,4.000000-6.000000 0,3.000000-6.000000 0,3.000000-6.000000 0,4.000000-6.000000 0,2.000000-6.000000 0,4.000000-2.000000 0,3.000000-3.000000 1,3.000000-3.000000-1,3.000000-2.000000 0,3.000000 0.000000 0,3.000000 0.000000 1,4.000000 0.000000 0,2.000000-2.000000-1,4.000000-3.000000-2,3.000000-3.000000 0,3.000000-2.000000-1,7.000000-8.000000-2,14.000000-8.000000 0,11.000000-10.000000-1,14.000000-9.000000 0,5.000000-10.000000-2,1.000000-9.000000-2,-1.000000-10.000000-3,1.000000-8.000000-3,-3.000000-8.000000-1,-2.000000-2.000000-1,-3.000000-3.000000-2,-3.000000-3.000000-1,-1.000000 1.000000-4,4.000000 6.000000-3,3.000000 7.000000-5,3.000000 6.000000-5,-4.000000 4.000000-1,-8.000000 4.000000 1,-10.000000 3.000000 0,-9.000000 3.000000 1,-7.000000 1.000000 2,-3.000000 1.000000 6,-3.000000-1.000000 4,-2.000000 1.000000 5</inkml:trace>
</inkml:ink>
</file>

<file path=ppt/ink/ink2735.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6:17"/>
    </inkml:context>
    <inkml:brush xml:id="br0">
      <inkml:brushProperty name="width" value="0.0300199948251247" units="cm"/>
      <inkml:brushProperty name="height" value="0.0300199948251247" units="cm"/>
      <inkml:brushProperty name="color" value="#F2395B"/>
      <inkml:brushProperty name="ignorePressure" value="0"/>
    </inkml:brush>
  </inkml:definitions>
  <inkml:trace contextRef="#ctx0" brushRef="#br0">58000.000000 29900.000000 732,'-60.000000'-2.000000'7,"32.000000"-3.000000"12 ,31.000000-3.000000 13,32.000000-2.000000 13,16.000000-1.000000 2,4.000000 3.000000-10,3.000000 3.000000-10,3.000000 4.000000-10,-1.000000 1.000000-6,-2.000000 0.000000-1,-3.000000 0.000000-2,-3.000000 0.000000-2,-1.000000 0.000000-5,4.000000 0.000000-5,3.000000 0.000000-6,3.000000 0.000000-7,-2.000000-2.000000-6,-6.000000-3.000000-7,-6.000000-3.000000-7,-6.000000-2.000000-7</inkml:trace>
</inkml:ink>
</file>

<file path=ppt/ink/ink2736.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6:18"/>
    </inkml:context>
    <inkml:brush xml:id="br0">
      <inkml:brushProperty name="width" value="0.035351537168026" units="cm"/>
      <inkml:brushProperty name="height" value="0.035351537168026" units="cm"/>
      <inkml:brushProperty name="color" value="#F2395B"/>
      <inkml:brushProperty name="ignorePressure" value="0"/>
    </inkml:brush>
  </inkml:definitions>
  <inkml:trace contextRef="#ctx0" brushRef="#br0">59550.000000 30550.000000 622,'0.000000'-49.000000'42,"0.000000"4.000000"-8 ,0.000000 3.000000-7,0.000000 3.000000-8,0.000000 1.000000-4,0.000000 1.000000-2,0.000000-1.000000-2,0.000000 1.000000-1,-2.000000 1.000000-1,-3.000000 3.000000 0,-3.000000 3.000000 1,-2.000000 4.000000-1,-5.000000 7.000000 0,-2.000000 13.000000-3,-3.000000 12.000000-2,-3.000000 13.000000-1,-4.000000 10.000000-3,-3.000000 10.000000 0,-3.000000 10.000000-1,-2.000000 9.000000-1,-5.000000 7.000000 0,-2.000000 7.000000 1,-3.000000 6.000000 0,-3.000000 7.000000 0,-1.000000 0.000000 1,4.000000-2.000000 0,3.000000-3.000000 0,3.000000-3.000000 1,4.000000-6.000000 1,7.000000-5.000000 2,6.000000-7.000000 2,7.000000-5.000000 2,4.000000-8.000000 2,3.000000-5.000000 0,3.000000-7.000000 0,4.000000-5.000000 0,10.000000-15.000000-3,19.000000-22.000000-7,19.000000-22.000000-6,19.000000-21.000000-7,4.000000-14.000000-6,-9.000000-2.000000-2,-10.000000-3.000000-3,-8.000000-3.000000-3,-8.000000 1.000000 0,-2.000000 6.000000 1,-3.000000 7.000000 1,-3.000000 6.000000 3,-4.000000 12.000000 8,-3.000000 19.000000 18,-3.000000 19.000000 17,-2.000000 19.000000 17,-3.000000 10.000000 6,1.000000 4.000000-5,-1.000000 3.000000-5,1.000000 3.000000-6,-1.000000 1.000000-3,1.000000 1.000000-2,-1.000000-1.000000-3,1.000000 1.000000-2,2.000000-1.000000-5,7.000000 1.000000-8,6.000000-1.000000-9,7.000000 1.000000-7,-1.000000-3.000000-12,-6.000000-2.000000-15,-6.000000-3.000000-16,-6.000000-3.000000-15</inkml:trace>
</inkml:ink>
</file>

<file path=ppt/ink/ink273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6:19"/>
    </inkml:context>
    <inkml:brush xml:id="br0">
      <inkml:brushProperty name="width" value="0.0359551459550858" units="cm"/>
      <inkml:brushProperty name="height" value="0.0359551459550858" units="cm"/>
      <inkml:brushProperty name="color" value="#F2395B"/>
      <inkml:brushProperty name="ignorePressure" value="0"/>
    </inkml:brush>
  </inkml:definitions>
  <inkml:trace contextRef="#ctx0" brushRef="#br0">60600.000000 29750.000000 611,'45.000000'71.000000'85,"-9.000000"-5.000000"-17 ,-10.000000-7.000000-18,-8.000000-5.000000-18,-6.000000-3.000000-10,1.000000 4.000000-2,-1.000000 3.000000-3,1.000000 3.000000-2,-1.000000 3.000000-2,1.000000 3.000000-1,-1.000000 3.000000-1,1.000000 4.000000-2,-3.000000-1.000000 0,-2.000000-3.000000-3,-3.000000-3.000000-2,-3.000000-2.000000-2,-2.000000-6.000000-1,0.000000-6.000000 2,0.000000-6.000000 1,0.000000-6.000000 1,-5.000000-4.000000-4,-9.000000 1.000000-10,-10.000000-1.000000-8,-8.000000 1.000000-9,-9.000000-12.000000-6,-6.000000-21.000000-1,-6.000000-22.000000-2,-6.000000-22.000000-1,-1.000000-11.000000 0,7.000000 0.000000 3,6.000000 0.000000 3,7.000000 0.000000 2,4.000000-2.000000 2,3.000000-3.000000 1,3.000000-3.000000 1,4.000000-2.000000 1,2.000000 3.000000 3,4.000000 14.000000 5,3.000000 11.000000 4,3.000000 14.000000 6,1.000000 13.000000 10,1.000000 16.000000 18,-1.000000 15.000000 17,1.000000 17.000000 17,1.000000 8.000000 2,3.000000 4.000000-11,3.000000 3.000000-13,4.000000 3.000000-11,1.000000-2.000000-8,0.000000-6.000000-1,0.000000-6.000000-1,0.000000-6.000000-2,3.000000-6.000000-11,6.000000-2.000000-18,7.000000-3.000000-20,6.000000-3.000000-19,3.000000-6.000000-7,0.000000-5.000000 9,0.000000-7.000000 7,0.000000-5.000000 7</inkml:trace>
</inkml:ink>
</file>

<file path=ppt/ink/ink2738.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6:19"/>
    </inkml:context>
    <inkml:brush xml:id="br0">
      <inkml:brushProperty name="width" value="0.0310825072228909" units="cm"/>
      <inkml:brushProperty name="height" value="0.0310825072228909" units="cm"/>
      <inkml:brushProperty name="color" value="#F2395B"/>
      <inkml:brushProperty name="ignorePressure" value="0"/>
    </inkml:brush>
  </inkml:definitions>
  <inkml:trace contextRef="#ctx0" brushRef="#br0">61900.000000 30500.000000 707,'26.000000'26.000000'33,"4.000000"4.000000"3 ,3.000000 3.000000 5,3.000000 3.000000 4,-1.000000-1.000000-3,-2.000000-2.000000-8,-3.000000-3.000000-10,-3.000000-3.000000-8,-4.000000-1.000000-7,-3.000000 4.000000-2,-3.000000 3.000000-3,-2.000000 3.000000-3,-5.000000-1.000000-8,-2.000000-2.000000-14,-3.000000-3.000000-14,-3.000000-3.000000-14</inkml:trace>
</inkml:ink>
</file>

<file path=ppt/ink/ink2739.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6:20"/>
    </inkml:context>
    <inkml:brush xml:id="br0">
      <inkml:brushProperty name="width" value="0.028694549575448" units="cm"/>
      <inkml:brushProperty name="height" value="0.028694549575448" units="cm"/>
      <inkml:brushProperty name="color" value="#F2395B"/>
      <inkml:brushProperty name="ignorePressure" value="0"/>
    </inkml:brush>
  </inkml:definitions>
  <inkml:trace contextRef="#ctx0" brushRef="#br0">64100.000000 28500.000000 766,'96.000000'-22.000000'97,"-5.000000"6.000000"-26 ,-7.000000 7.000000-27,-5.000000 6.000000-26,-8.000000 1.000000-15,-5.000000-3.000000-2,-7.000000-3.000000-4,-5.000000-2.000000-2,-8.000000-1.000000-3,-5.000000 3.000000-4,-7.000000 3.000000-3,-5.000000 4.000000-3,-9.000000 5.000000-4,-9.000000 10.000000-1,-10.000000 10.000000-3,-8.000000 9.000000-2,-6.000000 2.000000-3,1.000000-2.000000-2,-1.000000-3.000000-3,1.000000-3.000000-3</inkml:trace>
</inkml:ink>
</file>

<file path=ppt/ink/ink2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1:33"/>
    </inkml:context>
    <inkml:brush xml:id="br0">
      <inkml:brushProperty name="width" value="0.036288671195507" units="cm"/>
      <inkml:brushProperty name="height" value="0.036288671195507" units="cm"/>
      <inkml:brushProperty name="color" value="#F2395B"/>
      <inkml:brushProperty name="ignorePressure" value="0"/>
    </inkml:brush>
  </inkml:definitions>
  <inkml:trace contextRef="#ctx0" brushRef="#br0">58650.000000 12000.000000 606,'23.000000'121.000000'123,"-3.000000"-5.000000"-29 ,-3.000000-7.000000-28,-2.000000-5.000000-28,-5.000000-3.000000-17,-2.000000 4.000000-4,-3.000000 3.000000-3,-3.000000 3.000000-4,-2.000000 1.000000-4,0.000000 1.000000-2,0.000000-1.000000-4,0.000000 1.000000-2,-2.000000 2.000000-3,-3.000000 7.000000-2,-3.000000 6.000000-1,-2.000000 7.000000-3,-3.000000-4.000000-3,1.000000-12.000000-5,-1.000000-13.000000-6,1.000000-12.000000-5,1.000000-13.000000-4,3.000000-12.000000-1,3.000000-13.000000-2,4.000000-12.000000 0,2.000000-15.000000-2,4.000000-15.000000 0,3.000000-15.000000-1,3.000000-16.000000 1</inkml:trace>
</inkml:ink>
</file>

<file path=ppt/ink/ink2740.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6:20"/>
    </inkml:context>
    <inkml:brush xml:id="br0">
      <inkml:brushProperty name="width" value="0.0345379635691643" units="cm"/>
      <inkml:brushProperty name="height" value="0.0345379635691643" units="cm"/>
      <inkml:brushProperty name="color" value="#F2395B"/>
      <inkml:brushProperty name="ignorePressure" value="0"/>
    </inkml:brush>
  </inkml:definitions>
  <inkml:trace contextRef="#ctx0" brushRef="#br0">64150.000000 28950.000000 636,'-44.000000'25.000000'30,"13.000000"0.000000"-2 ,12.000000 0.000000-2,13.000000 0.000000-2,6.000000 1.000000-1,0.000000 4.000000 1,0.000000 3.000000 0,0.000000 3.000000 1,0.000000 4.000000-2,0.000000 7.000000-2,0.000000 6.000000-4,0.000000 7.000000-2,1.000000 10.000000-2,4.000000 16.000000 1,3.000000 15.000000 0,3.000000 17.000000 1,-1.000000 10.000000-2,-2.000000 6.000000-4,-3.000000 7.000000-4,-3.000000 6.000000-5,-2.000000 1.000000-4,0.000000-3.000000-5,0.000000-3.000000-7,0.000000-2.000000-5,0.000000-14.000000-6,0.000000-21.000000-5,0.000000-22.000000-6,0.000000-22.000000-5</inkml:trace>
</inkml:ink>
</file>

<file path=ppt/ink/ink27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6:20"/>
    </inkml:context>
    <inkml:brush xml:id="br0">
      <inkml:brushProperty name="width" value="0.0333885848522186" units="cm"/>
      <inkml:brushProperty name="height" value="0.0333885848522186" units="cm"/>
      <inkml:brushProperty name="color" value="#F2395B"/>
      <inkml:brushProperty name="ignorePressure" value="0"/>
    </inkml:brush>
  </inkml:definitions>
  <inkml:trace contextRef="#ctx0" brushRef="#br0">64350.000000 29550.000000 658,'70.000000'-46.000000'38,"-9.000000"10.000000"-3 ,-10.000000 10.000000-3,-8.000000 9.000000-2,-4.000000 4.000000-2,3.000000 1.000000-2,3.000000-1.000000-3,4.000000 1.000000-2,-1.000000 2.000000-2,-3.000000 7.000000-2,-3.000000 6.000000-2,-2.000000 7.000000-3,-8.000000 7.000000-1,-8.000000 9.000000-3,-10.000000 10.000000-1,-9.000000 10.000000-3,-7.000000 7.000000-1,-3.000000 6.000000 1,-3.000000 7.000000-1,-2.000000 6.000000 1,-8.000000 6.000000-2,-8.000000 6.000000-8,-10.000000 7.000000-5,-9.000000 6.000000-6,-5.000000-4.000000-5,0.000000-11.000000-4,0.000000-14.000000-3,0.000000-11.000000-5,3.000000-12.000000-2,6.000000-9.000000-1,7.000000-10.000000-1,6.000000-8.000000-1,1.000000-12.000000 1,-3.000000-12.000000 4,-3.000000-13.000000 4,-2.000000-12.000000 4,2.000000-10.000000 4,9.000000-6.000000 5,10.000000-6.000000 5,10.000000-6.000000 3,4.000000 1.000000 4,0.000000 9.000000 0,0.000000 10.000000 2,0.000000 10.000000 1,4.000000 5.000000 4,10.000000 4.000000 7,10.000000 3.000000 6,9.000000 3.000000 6,4.000000 4.000000 6,1.000000 7.000000 6,-1.000000 6.000000 4,1.000000 7.000000 5,1.000000 4.000000 2,3.000000 3.000000-4,3.000000 3.000000-2,4.000000 4.000000-3,1.000000 1.000000-5,0.000000 0.000000-4,0.000000 0.000000-5,0.000000 0.000000-6,-4.000000 0.000000-4,-5.000000 0.000000-7,-7.000000 0.000000-5,-5.000000 0.000000-5,-4.000000-2.000000-7,0.000000-3.000000-7,0.000000-3.000000-7,0.000000-2.000000-8</inkml:trace>
</inkml:ink>
</file>

<file path=ppt/ink/ink2742.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6:21"/>
    </inkml:context>
    <inkml:brush xml:id="br0">
      <inkml:brushProperty name="width" value="0.0326705612242222" units="cm"/>
      <inkml:brushProperty name="height" value="0.0326705612242222" units="cm"/>
      <inkml:brushProperty name="color" value="#F2395B"/>
      <inkml:brushProperty name="ignorePressure" value="0"/>
    </inkml:brush>
  </inkml:definitions>
  <inkml:trace contextRef="#ctx0" brushRef="#br0">65850.000000 27850.000000 673,'23.000000'-47.000000'5,"-3.000000"6.000000"10 ,-3.000000 7.000000 10,-2.000000 6.000000 10,-1.000000 4.000000 4,3.000000 4.000000-3,3.000000 3.000000-3,4.000000 3.000000-2,1.000000 7.000000-3,0.000000 14.000000-3,0.000000 11.000000-3,0.000000 14.000000-2,-4.000000 11.000000-8,-5.000000 14.000000-13,-7.000000 11.000000-14,-5.000000 14.000000-14,-11.000000 5.000000-7,-11.000000 1.000000-1,-14.000000-1.000000 0,-11.000000 1.000000-2,-9.000000-3.000000 2,-3.000000-2.000000 4,-3.000000-3.000000 3,-2.000000-3.000000 4,-1.000000-6.000000 2,3.000000-5.000000 1,3.000000-7.000000 1,4.000000-5.000000 1,5.000000-8.000000 6,10.000000-5.000000 9,10.000000-7.000000 10,9.000000-5.000000 9,13.000000-11.000000 7,20.000000-11.000000 1,18.000000-14.000000 3,20.000000-11.000000 3,11.000000-11.000000-2,7.000000-5.000000-5,6.000000-7.000000-4,7.000000-5.000000-5,-1.000000-1.000000-3,-6.000000 6.000000 0,-6.000000 7.000000 0,-6.000000 6.000000-1,-7.000000 4.000000 0,-6.000000 4.000000-2,-6.000000 3.000000-2,-6.000000 3.000000-1,-7.000000 7.000000-1,-6.000000 14.000000 1,-6.000000 11.000000 2,-6.000000 14.000000 0,-9.000000 8.000000 1,-8.000000 7.000000 0,-10.000000 6.000000 2,-9.000000 7.000000 1,-10.000000 4.000000 2,-9.000000 3.000000 2,-10.000000 3.000000 2,-8.000000 4.000000 3,-6.000000 4.000000 0,1.000000 6.000000-3,-1.000000 7.000000-1,1.000000 6.000000-3,-4.000000 10.000000-3,-6.000000 17.000000-5,-6.000000 15.000000-6,-6.000000 16.000000-4,-4.000000 7.000000-3,1.000000 1.000000-2,-1.000000-1.000000-1,1.000000 1.000000-1,4.000000-7.000000-2,9.000000-12.000000 0,10.000000-13.000000 0,10.000000-12.000000-1,5.000000-15.000000 1,4.000000-15.000000 0,3.000000-15.000000 1,3.000000-16.000000 1</inkml:trace>
</inkml:ink>
</file>

<file path=ppt/ink/ink2743.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6:21"/>
    </inkml:context>
    <inkml:brush xml:id="br0">
      <inkml:brushProperty name="width" value="0.0341456644237041" units="cm"/>
      <inkml:brushProperty name="height" value="0.0341456644237041" units="cm"/>
      <inkml:brushProperty name="color" value="#F2395B"/>
      <inkml:brushProperty name="ignorePressure" value="0"/>
    </inkml:brush>
  </inkml:definitions>
  <inkml:trace contextRef="#ctx0" brushRef="#br0">65650.000000 29600.000000 644,'48.000000'-65.000000'36,"-3.000000"23.000000"6 ,-3.000000 22.000000 5,-2.000000 22.000000 5,-5.000000 15.000000-1,-2.000000 9.000000-9,-3.000000 10.000000-10,-3.000000 10.000000-9,-2.000000 4.000000-7,0.000000 0.000000-6,0.000000 0.000000-6,0.000000 0.000000-4,1.000000-4.000000-4,4.000000-5.000000-2,3.000000-7.000000 0,3.000000-5.000000-2,1.000000-9.000000-4,1.000000-9.000000-5,-1.000000-10.000000-5,1.000000-8.000000-6,1.000000-11.000000-3,3.000000-8.000000-4,3.000000-10.000000-2,4.000000-9.000000-3,-3.000000-2.000000 3,-5.000000 6.000000 9,-7.000000 7.000000 8,-5.000000 6.000000 9,-6.000000 4.000000 5,-3.000000 4.000000 3,-3.000000 3.000000 4,-2.000000 3.000000 2,-8.000000 9.000000 9,-8.000000 16.000000 13,-10.000000 15.000000 14,-9.000000 17.000000 13,-7.000000 7.000000 1,-3.000000 0.000000-9,-3.000000 0.000000-10,-2.000000 0.000000-10,-6.000000 3.000000-6,-6.000000 6.000000-3,-6.000000 7.000000-2,-6.000000 6.000000-4,-4.000000 1.000000-3,1.000000-3.000000-8,-1.000000-3.000000-5,1.000000-2.000000-7,1.000000-6.000000-3,3.000000-6.000000 4,3.000000-6.000000 1,4.000000-6.000000 3,4.000000-6.000000 1,6.000000-2.000000 1,7.000000-3.000000 1,6.000000-3.000000 1,9.000000-6.000000 3,13.000000-5.000000 5,12.000000-7.000000 6,13.000000-5.000000 5,13.000000-8.000000 2,17.000000-5.000000-3,15.000000-7.000000-3,16.000000-5.000000-2,9.000000-4.000000-3,3.000000 0.000000-3,3.000000 0.000000-5,4.000000 0.000000-2,2.000000-2.000000-3,4.000000-3.000000-1,3.000000-3.000000 0,3.000000-2.000000-1,-4.000000-1.000000-3,-8.000000 3.000000-5,-10.000000 3.000000-5,-9.000000 4.000000-6,-10.000000 4.000000-3,-9.000000 6.000000-1,-10.000000 7.000000-1,-8.000000 6.000000-1,-8.000000 1.000000 0,-2.000000-3.000000 1,-3.000000-3.000000 2,-3.000000-2.000000 0</inkml:trace>
</inkml:ink>
</file>

<file path=ppt/ink/ink2744.xml><?xml version="1.0" encoding="utf-8"?>
<inkml:ink xmlns:inkml="http://www.w3.org/2003/InkML">
  <annotation type="ScanImages2ExtractSignatures">1</annotation>
  <annotation type="ScanImagesWidth">-721512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6:22"/>
    </inkml:context>
    <inkml:brush xml:id="br0">
      <inkml:brushProperty name="width" value="0.032237846404314" units="cm"/>
      <inkml:brushProperty name="height" value="0.032237846404314" units="cm"/>
      <inkml:brushProperty name="color" value="#F2395B"/>
      <inkml:brushProperty name="ignorePressure" value="0"/>
    </inkml:brush>
  </inkml:definitions>
  <inkml:trace contextRef="#ctx0" brushRef="#br0">67350.000000 28500.000000 682,'25.000000'-29.000000'4,"0.000000"-5.000000"8 ,0.000000-7.000000 8,0.000000-5.000000 7,6.000000-3.000000 5,13.000000 4.000000-2,12.000000 3.000000-1,13.000000 3.000000-1,6.000000 3.000000-1,0.000000 3.000000-2,0.000000 3.000000-2,0.000000 4.000000-1,1.000000 2.000000-4,4.000000 4.000000-6,3.000000 3.000000-5,3.000000 3.000000-6,-7.000000 6.000000-6,-15.000000 9.000000-7,-15.000000 10.000000-9,-16.000000 10.000000-6,-12.000000 7.000000-8,-5.000000 6.000000-5,-7.000000 7.000000-5,-5.000000 6.000000-5,-8.000000-1.000000 0,-5.000000-5.000000 6,-7.000000-7.000000 6,-5.000000-5.000000 7</inkml:trace>
</inkml:ink>
</file>

<file path=ppt/ink/ink2745.xml><?xml version="1.0" encoding="utf-8"?>
<inkml:ink xmlns:inkml="http://www.w3.org/2003/InkML">
  <annotation type="ScanImages2ExtractSignatures">1</annotation>
  <annotation type="ScanImagesWidth">1172737918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6:22"/>
    </inkml:context>
    <inkml:brush xml:id="br0">
      <inkml:brushProperty name="width" value="0.0326063819229603" units="cm"/>
      <inkml:brushProperty name="height" value="0.0326063819229603" units="cm"/>
      <inkml:brushProperty name="color" value="#F2395B"/>
      <inkml:brushProperty name="ignorePressure" value="0"/>
    </inkml:brush>
  </inkml:definitions>
  <inkml:trace contextRef="#ctx0" brushRef="#br0">67750.000000 28600.000000 674,'-44.000000'3.000000'7,"13.000000"6.000000"12 ,12.000000 7.000000 14,13.000000 6.000000 13,7.000000 4.000000 2,4.000000 4.000000-9,3.000000 3.000000-7,3.000000 3.000000-10,1.000000 3.000000-3,1.000000 3.000000-1,-1.000000 3.000000-1,1.000000 4.000000 0,-4.000000-1.000000-8,-6.000000-3.000000-19,-6.000000-3.000000-17,-6.000000-2.000000-18,4.000000-17.000000-9,16.000000-28.000000 2,15.000000-28.000000 2,17.000000-27.000000 0,10.000000-15.000000 6,6.000000 0.000000 11,7.000000 0.000000 10,6.000000 0.000000 9,-2.000000 4.000000 10,-9.000000 10.000000 5,-10.000000 10.000000 7,-8.000000 9.000000 5,-4.000000 7.000000 6,3.000000 7.000000 3,3.000000 6.000000 4,4.000000 7.000000 3,-6.000000 7.000000 0,-11.000000 9.000000-2,-14.000000 10.000000-2,-11.000000 10.000000-2,-12.000000 10.000000-4,-9.000000 13.000000-4,-10.000000 12.000000-4,-8.000000 13.000000-4,-9.000000 4.000000-2,-6.000000-3.000000-4,-6.000000-3.000000-1,-6.000000-2.000000-3,-4.000000-5.000000-1,1.000000-2.000000-2,-1.000000-3.000000 0,1.000000-3.000000 0,1.000000-4.000000-2,3.000000-3.000000 1,3.000000-3.000000-1,4.000000-2.000000 0,11.000000-11.000000 3,23.000000-15.000000 5,22.000000-15.000000 5,22.000000-16.000000 6,15.000000-12.000000-2,9.000000-5.000000-6,10.000000-7.000000-8,10.000000-5.000000-7,0.000000-3.000000-5,-5.000000 4.000000-1,-7.000000 3.000000-3,-5.000000 3.000000 0,-8.000000 1.000000-3,-5.000000 1.000000 0,-7.000000-1.000000-1,-5.000000 1.000000-1,-8.000000-1.000000 0,-5.000000 1.000000 3,-7.000000-1.000000 3,-5.000000 1.000000 2,-6.000000 1.000000 3,-3.000000 3.000000 3,-3.000000 3.000000 4,-2.000000 4.000000 3</inkml:trace>
</inkml:ink>
</file>

<file path=ppt/ink/ink2746.xml><?xml version="1.0" encoding="utf-8"?>
<inkml:ink xmlns:inkml="http://www.w3.org/2003/InkML">
  <annotation type="ScanImages2ExtractSignatures">1</annotation>
  <annotation type="ScanImagesWidth">-726376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6:23"/>
    </inkml:context>
    <inkml:brush xml:id="br0">
      <inkml:brushProperty name="width" value="0.0431834980845451" units="cm"/>
      <inkml:brushProperty name="height" value="0.0431834980845451" units="cm"/>
      <inkml:brushProperty name="color" value="#F2395B"/>
      <inkml:brushProperty name="ignorePressure" value="0"/>
    </inkml:brush>
  </inkml:definitions>
  <inkml:trace contextRef="#ctx0" brushRef="#br0">68000.000000 27550.000000 509,'-24.000000'-40.000000'11,"4.000000"23.000000"9 ,3.000000 22.000000 8,3.000000 22.000000 10,3.000000 16.000000 1,3.000000 14.000000-2,3.000000 11.000000-5,4.000000 14.000000-3,4.000000 8.000000-4,6.000000 7.000000-1,7.000000 6.000000-3,6.000000 7.000000-1,-1.000000 0.000000-3,-5.000000-2.000000-1,-7.000000-3.000000-1,-5.000000-3.000000-2,-3.000000-2.000000-2,4.000000 0.000000-2,3.000000 0.000000-4,3.000000 0.000000-1,-2.000000-2.000000-2,-6.000000-3.000000 3,-6.000000-3.000000 0,-6.000000-2.000000 3,-2.000000-9.000000-5,3.000000-12.000000-8,3.000000-13.000000-8,4.000000-12.000000-10,5.000000-21.000000-12,10.000000-28.000000-17,10.000000-28.000000-16,9.000000-27.000000-17,2.000000-9.000000 1,-2.000000 13.000000 19,-3.000000 12.000000 18,-3.000000 13.000000 19,-4.000000 7.000000 13,-3.000000 4.000000 4,-3.000000 3.000000 7,-2.000000 3.000000 5,-5.000000 7.000000 9,-2.000000 14.000000 12,-3.000000 11.000000 12,-3.000000 14.000000 12,-2.000000 3.000000 2,0.000000-2.000000-8,0.000000-3.000000-6,0.000000-3.000000-9,-2.000000-2.000000-5,-3.000000 0.000000-6,-3.000000 0.000000-6,-2.000000 0.000000-5,2.000000-2.000000-6,9.000000-3.000000-3,10.000000-3.000000-6,10.000000-2.000000-4,5.000000-5.000000-1,4.000000-2.000000 2,3.000000-3.000000 1,3.000000-3.000000 3,-1.000000-1.000000 0,-2.000000 4.000000 1,-3.000000 3.000000 0,-3.000000 3.000000 1,-9.000000 4.000000-1,-11.000000 7.000000-1,-14.000000 6.000000-1,-11.000000 7.000000-1,-11.000000-1.000000-1,-5.000000-6.000000 1,-7.000000-6.000000-1,-5.000000-6.000000 0,-6.000000-4.000000 1,-3.000000 1.000000 2,-3.000000-1.000000 1,-2.000000 1.000000 3,-5.000000-4.000000 0,-2.000000-6.000000 2,-3.000000-6.000000 1,-3.000000-6.000000 1,-1.000000-2.000000 1,4.000000 3.000000 3,3.000000 3.000000 2,3.000000 4.000000 2,4.000000 1.000000 4,7.000000 0.000000 6,6.000000 0.000000 6,7.000000 0.000000 5,4.000000 0.000000 3,3.000000 0.000000-3,3.000000 0.000000-2,4.000000 0.000000-2,4.000000 4.000000 1,6.000000 10.000000 4,7.000000 10.000000 4,6.000000 9.000000 3,9.000000 6.000000 2,13.000000 3.000000-4,12.000000 3.000000-3,13.000000 4.000000-3,13.000000 1.000000-3,17.000000 0.000000 0,15.000000 0.000000-2,16.000000 0.000000-2,13.000000 0.000000 0,14.000000 0.000000-2,11.000000 0.000000-1,14.000000 0.000000-1,11.000000-4.000000-6,14.000000-5.000000-12,11.000000-7.000000-11,14.000000-5.000000-11,5.000000-8.000000-5,1.000000-5.000000-1,-1.000000-7.000000 0,1.000000-5.000000 0,-9.000000-6.000000-1,-15.000000-3.000000-1,-15.000000-3.000000-2,-16.000000-2.000000-1,-23.000000-3.000000-2,-27.000000 1.000000-3,-28.000000-1.000000-3,-28.000000 1.000000-2</inkml:trace>
</inkml:ink>
</file>

<file path=ppt/ink/ink2747.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6:24"/>
    </inkml:context>
    <inkml:brush xml:id="br0">
      <inkml:brushProperty name="width" value="0.0358985178172588" units="cm"/>
      <inkml:brushProperty name="height" value="0.0358985178172588" units="cm"/>
      <inkml:brushProperty name="color" value="#F2395B"/>
      <inkml:brushProperty name="ignorePressure" value="0"/>
    </inkml:brush>
  </inkml:definitions>
  <inkml:trace contextRef="#ctx0" brushRef="#br0">52500.000000 26050.000000 612,'-47.000000'-4.000000'4,"6.000000"-5.000000"7 ,7.000000-7.000000 7,6.000000-5.000000 7,9.000000-1.000000 2,13.000000 6.000000-2,12.000000 7.000000-2,13.000000 6.000000-3,13.000000 1.000000-2,17.000000-3.000000 0,15.000000-3.000000-1,16.000000-2.000000-1,9.000000-3.000000 1,3.000000 1.000000-1,3.000000-1.000000-1,4.000000 1.000000 1,-1.000000 1.000000-4,-3.000000 3.000000-7,-3.000000 3.000000-6,-2.000000 4.000000-7,-9.000000 4.000000-6,-12.000000 6.000000-7,-13.000000 7.000000-5,-12.000000 6.000000-7,-12.000000 6.000000-1,-8.000000 6.000000 1,-10.000000 7.000000 2,-9.000000 6.000000 1,-12.000000 4.000000 2,-11.000000 4.000000 0,-14.000000 3.000000 1,-11.000000 3.000000-1,-9.000000-4.000000 3,-3.000000-8.000000 4,-3.000000-10.000000 4,-2.000000-9.000000 4,-5.000000-7.000000 3,-2.000000-3.000000 2,-3.000000-3.000000 3,-3.000000-2.000000 1,2.000000-5.000000 2,10.000000-2.000000 1,10.000000-3.000000 0,9.000000-3.000000 0,6.000000-1.000000 5,3.000000 4.000000 9,3.000000 3.000000 10,4.000000 3.000000 8,5.000000 7.000000 9,10.000000 14.000000 6,10.000000 11.000000 7,9.000000 14.000000 7,4.000000 8.000000-2,1.000000 7.000000-8,-1.000000 6.000000-9,1.000000 7.000000-9,-1.000000 7.000000-7,1.000000 9.000000-4,-1.000000 10.000000-5,1.000000 10.000000-4,-3.000000 5.000000-5,-2.000000 4.000000-4,-3.000000 3.000000-6,-3.000000 3.000000-5,-2.000000-5.000000-2,0.000000-12.000000 1,0.000000-13.000000 0,0.000000-12.000000 2,1.000000-21.000000-11,4.000000-28.000000-22,3.000000-28.000000-22,3.000000-27.000000-22</inkml:trace>
</inkml:ink>
</file>

<file path=ppt/ink/ink2748.xml><?xml version="1.0" encoding="utf-8"?>
<inkml:ink xmlns:inkml="http://www.w3.org/2003/InkML">
  <annotation type="ScanImages2ExtractSignatures">1</annotation>
  <annotation type="ScanImagesWidth">181027432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6:24"/>
    </inkml:context>
    <inkml:brush xml:id="br0">
      <inkml:brushProperty name="width" value="0.0338916629552841" units="cm"/>
      <inkml:brushProperty name="height" value="0.0338916629552841" units="cm"/>
      <inkml:brushProperty name="color" value="#F2395B"/>
      <inkml:brushProperty name="ignorePressure" value="0"/>
    </inkml:brush>
  </inkml:definitions>
  <inkml:trace contextRef="#ctx0" brushRef="#br0">52950.000000 26900.000000 649,'115.000000'-157.000000'38,"-18.000000"39.000000"-3 ,-19.000000 36.000000-2,-18.000000 39.000000-2,-12.000000 22.000000-3,-3.000000 10.000000-2,-3.000000 10.000000-1,-2.000000 9.000000-2,-5.000000 10.000000-3,-2.000000 14.000000-2,-3.000000 11.000000-2,-3.000000 14.000000-4,-9.000000 11.000000-1,-11.000000 14.000000-1,-14.000000 11.000000-1,-11.000000 14.000000-2,-11.000000 3.000000-1,-5.000000-2.000000-4,-7.000000-3.000000-2,-5.000000-3.000000-3,-3.000000-6.000000-5,4.000000-5.000000-5,3.000000-7.000000-6,3.000000-5.000000-5,1.000000-12.000000-3,1.000000-16.000000 0,-1.000000-15.000000-1,1.000000-15.000000 0,1.000000-14.000000 0,3.000000-8.000000-1,3.000000-10.000000 1,4.000000-9.000000-1,-1.000000-15.000000 1,-3.000000-18.000000 2,-3.000000-19.000000 1,-2.000000-18.000000 3,2.000000-4.000000 2,9.000000 13.000000 4,10.000000 12.000000 3,10.000000 13.000000 5,7.000000 9.000000 5,6.000000 6.000000 10,7.000000 7.000000 7,6.000000 6.000000 10,6.000000 6.000000 5,6.000000 6.000000 3,7.000000 7.000000 4,6.000000 6.000000 3,3.000000 4.000000 1,0.000000 4.000000-2,0.000000 3.000000-3,0.000000 3.000000-2,1.000000 3.000000-2,4.000000 3.000000-4,3.000000 3.000000-2,3.000000 4.000000-4,-1.000000 1.000000-7,-2.000000 0.000000-12,-3.000000 0.000000-12,-3.000000 0.000000-12,-4.000000-5.000000-8,-3.000000-9.000000-5,-3.000000-10.000000-4,-2.000000-8.000000-4,-5.000000-8.000000-1,-2.000000-2.000000 5,-3.000000-3.000000 4,-3.000000-3.000000 4,-4.000000-2.000000 3,-3.000000 0.000000 1,-3.000000 0.000000 2,-2.000000 0.000000 1</inkml:trace>
</inkml:ink>
</file>

<file path=ppt/ink/ink274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6:24"/>
    </inkml:context>
    <inkml:brush xml:id="br0">
      <inkml:brushProperty name="width" value="0.0366002023220062" units="cm"/>
      <inkml:brushProperty name="height" value="0.0366002023220062" units="cm"/>
      <inkml:brushProperty name="color" value="#F2395B"/>
      <inkml:brushProperty name="ignorePressure" value="0"/>
    </inkml:brush>
  </inkml:definitions>
  <inkml:trace contextRef="#ctx0" brushRef="#br0">54350.000000 25250.000000 601,'25.000000'-97.000000'2,"0.000000"6.000000"6 ,0.000000 7.000000 4,0.000000 6.000000 5,-4.000000 28.000000 4,-5.000000 50.000000 1,-7.000000 50.000000 2,-5.000000 50.000000 2,-9.000000 23.000000-6,-9.000000-3.000000-11,-10.000000-3.000000-12,-8.000000-2.000000-11,-6.000000-6.000000-6,1.000000-6.000000 2,-1.000000-6.000000 1,1.000000-6.000000 1,-1.000000-10.000000 3,1.000000-12.000000 3,-1.000000-13.000000 4,1.000000-12.000000 3,8.000000-12.000000 4,20.000000-8.000000 3,18.000000-10.000000 3,20.000000-9.000000 4,11.000000-13.000000 1,7.000000-16.000000-1,6.000000-15.000000-1,7.000000-15.000000-2,2.000000-9.000000-2,1.000000 1.000000-2,-1.000000-1.000000-3,1.000000 1.000000-2,-4.000000 4.000000-1,-6.000000 9.000000 0,-6.000000 10.000000 1,-6.000000 10.000000 1,-12.000000 14.000000 5,-15.000000 23.000000 7,-15.000000 22.000000 8,-16.000000 22.000000 9,-10.000000 13.000000 2,-3.000000 7.000000-3,-3.000000 6.000000-3,-2.000000 7.000000-3,-6.000000 7.000000-3,-6.000000 9.000000-3,-6.000000 10.000000-3,-6.000000 10.000000-3,-6.000000 10.000000-1,-2.000000 13.000000 0,-3.000000 12.000000 0,-3.000000 13.000000 0,-4.000000 7.000000-1,-3.000000 4.000000-1,-3.000000 3.000000-3,-2.000000 3.000000 0,2.000000-8.000000-6,9.000000-19.000000-5,10.000000-18.000000-8,10.000000-19.000000-6,8.000000-19.000000-4,10.000000-19.000000-2,10.000000-18.000000-2,9.000000-19.000000-2,6.000000-18.000000-2,3.000000-15.000000-4,3.000000-15.000000-4,4.000000-16.000000-4,2.000000-8.000000 0,4.000000 0.000000 5,3.000000 0.000000 6,3.000000 0.000000 4</inkml:trace>
</inkml:ink>
</file>

<file path=ppt/ink/ink275.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1:34"/>
    </inkml:context>
    <inkml:brush xml:id="br0">
      <inkml:brushProperty name="width" value="0.0428790263831615" units="cm"/>
      <inkml:brushProperty name="height" value="0.0428790263831615" units="cm"/>
      <inkml:brushProperty name="color" value="#F2395B"/>
      <inkml:brushProperty name="ignorePressure" value="0"/>
    </inkml:brush>
  </inkml:definitions>
  <inkml:trace contextRef="#ctx0" brushRef="#br0">59000.000000 12150.000000 513,'28.000000'-136.000000'-13,"6.000000"28.000000"11 ,7.000000 28.000000 9,6.000000 29.000000 11,7.000000 16.000000 4,10.000000 7.000000 0,10.000000 6.000000-2,9.000000 7.000000-1,7.000000 2.000000-2,7.000000 1.000000-2,6.000000-1.000000-3,7.000000 1.000000-2,4.000000 2.000000-1,3.000000 7.000000-1,3.000000 6.000000 1,4.000000 7.000000 0,-1.000000 2.000000-2,-3.000000 1.000000-3,-3.000000-1.000000-2,-2.000000 1.000000-2,-5.000000-3.000000-3,-2.000000-2.000000 0,-3.000000-3.000000-1,-3.000000-3.000000 0,-7.000000-4.000000-1,-9.000000-3.000000 0,-10.000000-3.000000 0,-8.000000-2.000000 1,-11.000000-1.000000-1,-8.000000 3.000000 1,-10.000000 3.000000 0,-9.000000 4.000000 0,-7.000000 4.000000 1,-3.000000 6.000000 4,-3.000000 7.000000 2,-2.000000 6.000000 4,-6.000000 6.000000 3,-6.000000 6.000000 3,-6.000000 7.000000 3,-6.000000 6.000000 3,-6.000000 4.000000 3,-2.000000 4.000000 1,-3.000000 3.000000 1,-3.000000 3.000000 3,-1.000000 1.000000-2,4.000000 1.000000-1,3.000000-1.000000-3,3.000000 1.000000-3,3.000000-1.000000-1,3.000000 1.000000-3,3.000000-1.000000-1,4.000000 1.000000-3,1.000000-1.000000-1,0.000000 1.000000-1,0.000000-1.000000-1,0.000000 1.000000-1,0.000000-1.000000-2,0.000000 1.000000-1,0.000000-1.000000-3,0.000000 1.000000-1,-2.000000 1.000000-2,-3.000000 3.000000 0,-3.000000 3.000000-1,-2.000000 4.000000-1,-1.000000 2.000000 1,3.000000 4.000000 0,3.000000 3.000000 2,4.000000 3.000000 0,-1.000000 1.000000-4,-3.000000 1.000000-10,-3.000000-1.000000-9,-2.000000 1.000000-9,-1.000000-4.000000-7,3.000000-6.000000-3,3.000000-6.000000-4,4.000000-6.000000-3,1.000000-7.000000 1,0.000000-6.000000 6,0.000000-6.000000 4,0.000000-6.000000 6</inkml:trace>
</inkml:ink>
</file>

<file path=ppt/ink/ink2750.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6:25"/>
    </inkml:context>
    <inkml:brush xml:id="br0">
      <inkml:brushProperty name="width" value="0.0370477624237537" units="cm"/>
      <inkml:brushProperty name="height" value="0.0370477624237537" units="cm"/>
      <inkml:brushProperty name="color" value="#F2395B"/>
      <inkml:brushProperty name="ignorePressure" value="0"/>
    </inkml:brush>
  </inkml:definitions>
  <inkml:trace contextRef="#ctx0" brushRef="#br0">53750.000000 26650.000000 593,'50.000000'-91.000000'20,"0.000000"19.000000"5 ,0.000000 19.000000 6,0.000000 19.000000 5,0.000000 10.000000 4,0.000000 4.000000 0,0.000000 3.000000 2,0.000000 3.000000 0,-2.000000 6.000000-3,-3.000000 9.000000-7,-3.000000 10.000000-7,-2.000000 10.000000-8,-3.000000 5.000000-6,1.000000 4.000000-5,-1.000000 3.000000-5,1.000000 3.000000-7,4.000000-2.000000-6,9.000000-6.000000-8,10.000000-6.000000-9,10.000000-6.000000-9,2.000000-9.000000-2,-3.000000-8.000000 4,-3.000000-10.000000 5,-2.000000-9.000000 5,-5.000000-2.000000 2,-2.000000 6.000000 2,-3.000000 7.000000 2,-3.000000 6.000000 0,-10.000000 7.000000 10,-16.000000 10.000000 14,-15.000000 10.000000 16,-15.000000 9.000000 15,-14.000000 6.000000 5,-8.000000 3.000000-6,-10.000000 3.000000-5,-9.000000 4.000000-7,-7.000000 2.000000-4,-3.000000 4.000000-4,-3.000000 3.000000-4,-2.000000 3.000000-5,-5.000000-2.000000-3,-2.000000-6.000000-4,-3.000000-6.000000-4,-3.000000-6.000000-5,-2.000000-2.000000-1,0.000000 3.000000 3,0.000000 3.000000 0,0.000000 4.000000 3,1.000000-1.000000 2,4.000000-3.000000 2,3.000000-3.000000 4,3.000000-2.000000 1,14.000000-6.000000 5,25.000000-6.000000 4,25.000000-6.000000 4,25.000000-6.000000 4,18.000000-9.000000 1,14.000000-8.000000-4,11.000000-10.000000-4,14.000000-9.000000-3,8.000000-5.000000-5,7.000000 0.000000-6,6.000000 0.000000-4,7.000000 0.000000-6,2.000000 0.000000-4,1.000000 0.000000-4,-1.000000 0.000000-5,1.000000 0.000000-5,-3.000000 0.000000-3,-2.000000 0.000000-4,-3.000000 0.000000-3,-3.000000 0.000000-4,-9.000000 0.000000 1,-11.000000 0.000000 4,-14.000000 0.000000 4,-11.000000 0.000000 4,-11.000000 0.000000 4,-5.000000 0.000000 4,-7.000000 0.000000 4,-5.000000 0.000000 3</inkml:trace>
</inkml:ink>
</file>

<file path=ppt/ink/ink2751.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6:25"/>
    </inkml:context>
    <inkml:brush xml:id="br0">
      <inkml:brushProperty name="width" value="0.0484863519668579" units="cm"/>
      <inkml:brushProperty name="height" value="0.0484863519668579" units="cm"/>
      <inkml:brushProperty name="color" value="#F2395B"/>
      <inkml:brushProperty name="ignorePressure" value="0"/>
    </inkml:brush>
  </inkml:definitions>
  <inkml:trace contextRef="#ctx0" brushRef="#br0">56150.000000 25900.000000 453,'-2.000000'-113.000000'5,"-3.000000"26.000000"9 ,-3.000000 24.000000 9,-2.000000 26.000000 10,-3.000000 24.000000 6,1.000000 26.000000 2,-1.000000 24.000000 3,1.000000 26.000000 3,-3.000000 15.000000-3,-2.000000 6.000000-6,-3.000000 7.000000-7,-3.000000 6.000000-7,1.000000 3.000000-4,6.000000 0.000000-1,7.000000 0.000000-2,6.000000 0.000000-1,3.000000 0.000000-2,0.000000 0.000000 0,0.000000 0.000000-1,0.000000 0.000000 0,6.000000-4.000000-3,13.000000-5.000000-2,12.000000-7.000000-2,13.000000-5.000000-3,10.000000-9.000000-1,10.000000-9.000000 1,10.000000-10.000000-1,9.000000-8.000000 1,7.000000-11.000000-3,7.000000-8.000000-8,6.000000-10.000000-8,7.000000-9.000000-8,-1.000000-12.000000-2,-6.000000-11.000000 1,-6.000000-14.000000 3,-6.000000-11.000000 2,-6.000000-12.000000 1,-2.000000-9.000000-2,-3.000000-10.000000 0,-3.000000-8.000000-1,-6.000000-8.000000 1,-5.000000-2.000000 4,-7.000000-3.000000 3,-5.000000-3.000000 3,-11.000000-4.000000 2,-11.000000-3.000000 2,-14.000000-3.000000 1,-11.000000-2.000000 1,-12.000000-6.000000 1,-9.000000-6.000000 1,-10.000000-6.000000 1,-8.000000-6.000000 0,-8.000000 1.000000 1,-2.000000 9.000000 1,-3.000000 10.000000-1,-3.000000 10.000000 1,-4.000000 10.000000 1,-3.000000 13.000000-1,-3.000000 12.000000 0,-2.000000 13.000000-1,-6.000000 12.000000 0,-6.000000 13.000000-3,-6.000000 12.000000-2,-6.000000 13.000000-3,-6.000000 16.000000 0,-2.000000 23.000000 1,-3.000000 22.000000 2,-3.000000 22.000000 1,2.000000 15.000000-3,10.000000 9.000000-5,10.000000 10.000000-6,9.000000 10.000000-5,9.000000-7.000000-4,9.000000-22.000000-1,10.000000-22.000000-2,10.000000-21.000000 0</inkml:trace>
</inkml:ink>
</file>

<file path=ppt/ink/ink2752.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6:26"/>
    </inkml:context>
    <inkml:brush xml:id="br0">
      <inkml:brushProperty name="width" value="0.0357981584966183" units="cm"/>
      <inkml:brushProperty name="height" value="0.0357981584966183" units="cm"/>
      <inkml:brushProperty name="color" value="#F2395B"/>
      <inkml:brushProperty name="ignorePressure" value="0"/>
    </inkml:brush>
  </inkml:definitions>
  <inkml:trace contextRef="#ctx0" brushRef="#br0">56700.000000 26100.000000 614,'23.000000'75.000000'133,"-3.000000"0.000000"-30 ,-3.000000 0.000000-30,-2.000000 0.000000-32,-5.000000 6.000000-19,-2.000000 13.000000-10,-3.000000 12.000000-11,-3.000000 13.000000-9,-1.000000-4.000000-8,4.000000-18.000000-6,3.000000-19.000000-6,3.000000-18.000000-6,-1.000000-9.000000-7,-2.000000 4.000000-8,-3.000000 3.000000-9,-3.000000 3.000000-8</inkml:trace>
</inkml:ink>
</file>

<file path=ppt/ink/ink27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6:26"/>
    </inkml:context>
    <inkml:brush xml:id="br0">
      <inkml:brushProperty name="width" value="0.0340338088572025" units="cm"/>
      <inkml:brushProperty name="height" value="0.0340338088572025" units="cm"/>
      <inkml:brushProperty name="color" value="#F2395B"/>
      <inkml:brushProperty name="ignorePressure" value="0"/>
    </inkml:brush>
  </inkml:definitions>
  <inkml:trace contextRef="#ctx0" brushRef="#br0">69800.000000 27700.000000 646,'53.000000'-90.000000'89,"6.000000"23.000000"-16 ,7.000000 22.000000-17,6.000000 22.000000-17,-2.000000 12.000000-10,-9.000000 3.000000-4,-10.000000 3.000000-4,-8.000000 4.000000-4,-6.000000 4.000000-12,1.000000 6.000000-22,-1.000000 7.000000-21,1.000000 6.000000-21,-7.000000 3.000000-8,-12.000000 0.000000 5,-13.000000 0.000000 3,-12.000000 0.000000 5</inkml:trace>
</inkml:ink>
</file>

<file path=ppt/ink/ink2754.xml><?xml version="1.0" encoding="utf-8"?>
<inkml:ink xmlns:inkml="http://www.w3.org/2003/InkML">
  <annotation type="ScanImages2ExtractSignatures">1</annotation>
  <annotation type="ScanImagesWidth">33555203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6:27"/>
    </inkml:context>
    <inkml:brush xml:id="br0">
      <inkml:brushProperty name="width" value="0.0224586296826601" units="cm"/>
      <inkml:brushProperty name="height" value="0.0224586296826601" units="cm"/>
      <inkml:brushProperty name="color" value="#F2395B"/>
      <inkml:brushProperty name="ignorePressure" value="0"/>
    </inkml:brush>
  </inkml:definitions>
  <inkml:trace contextRef="#ctx0" brushRef="#br0">70000.000000 26600.000000 979,'48.000000'-22.000000'-45,"-3.000000"6.000000"18 ,-3.000000 7.000000 17,-2.000000 6.000000 19,0.000000 4.000000 9,7.000000 4.000000 0,6.000000 3.000000 0,7.000000 3.000000 0,-1.000000 3.000000-3,-6.000000 3.000000-9,-6.000000 3.000000-7,-6.000000 4.000000-8,-9.000000 2.000000-7,-8.000000 4.000000-6,-10.000000 3.000000-6,-9.000000 3.000000-5,-9.000000 4.000000 0,-5.000000 7.000000 5,-7.000000 6.000000 5,-5.000000 7.000000 5,-4.000000-1.000000 4,0.000000-6.000000 3,0.000000-6.000000 3,0.000000-6.000000 4,0.000000-6.000000 1,0.000000-2.000000 1,0.000000-3.000000 0,0.000000-3.000000 1</inkml:trace>
</inkml:ink>
</file>

<file path=ppt/ink/ink2755.xml><?xml version="1.0" encoding="utf-8"?>
<inkml:ink xmlns:inkml="http://www.w3.org/2003/InkML">
  <annotation type="ScanImages2ExtractSignatures">1</annotation>
  <annotation type="ScanImagesWidth">701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6:28"/>
    </inkml:context>
    <inkml:brush xml:id="br0">
      <inkml:brushProperty name="width" value="0.0359007678925991" units="cm"/>
      <inkml:brushProperty name="height" value="0.0359007678925991" units="cm"/>
      <inkml:brushProperty name="color" value="#F2395B"/>
      <inkml:brushProperty name="ignorePressure" value="0"/>
    </inkml:brush>
  </inkml:definitions>
  <inkml:trace contextRef="#ctx0" brushRef="#br0">69550.000000 27800.000000 612,'-36.000000'-4.000000'-18,"28.000000"-5.000000"10 ,28.000000-7.000000 11,29.000000-5.000000 12,18.000000-8.000000 5,9.000000-5.000000 1,10.000000-7.000000-1,10.000000-5.000000 0,2.000000 2.000000-1,-3.000000 13.000000-3,-3.000000 12.000000-3,-2.000000 13.000000-3,-9.000000 6.000000-3,-12.000000 0.000000-3,-13.000000 0.000000-2,-12.000000 0.000000-3,-10.000000 6.000000-4,-6.000000 13.000000-4,-6.000000 12.000000-4,-6.000000 13.000000-5,-9.000000 7.000000-3,-8.000000 4.000000-3,-10.000000 3.000000-2,-9.000000 3.000000-3,-9.000000-2.000000 0,-5.000000-6.000000 4,-7.000000-6.000000 3,-5.000000-6.000000 3,-4.000000-6.000000 4,0.000000-2.000000 3,0.000000-3.000000 3,0.000000-3.000000 4,0.000000-4.000000 2,0.000000-3.000000 1,0.000000-3.000000 0,0.000000-2.000000 1,3.000000-5.000000 0,6.000000-2.000000 1,7.000000-3.000000-1,6.000000-3.000000 1,6.000000 1.000000 2,6.000000 6.000000 5,7.000000 7.000000 5,6.000000 6.000000 4,3.000000 4.000000 3,0.000000 4.000000 0,0.000000 3.000000-1,0.000000 3.000000 0,-2.000000 1.000000-1,-3.000000 1.000000-1,-3.000000-1.000000-2,-2.000000 1.000000 0,-5.000000-1.000000-2,-2.000000 1.000000 0,-3.000000-1.000000-1,-3.000000 1.000000-1,7.000000-7.000000-5,19.000000-12.000000-9,19.000000-13.000000-10,19.000000-12.000000-10,12.000000-12.000000-2,6.000000-8.000000 2,7.000000-10.000000 4,6.000000-9.000000 4,-4.000000-1.000000 3,-11.000000 10.000000 3,-14.000000 10.000000 3,-11.000000 9.000000 4,-9.000000 7.000000 3,-3.000000 7.000000 4,-3.000000 6.000000 3,-2.000000 7.000000 5,-9.000000 7.000000 2,-12.000000 9.000000 2,-13.000000 10.000000 2,-12.000000 10.000000 3,-7.000000 4.000000 0,1.000000 0.000000-2,-1.000000 0.000000-2,1.000000 0.000000 0,-1.000000-4.000000-3,1.000000-5.000000-2,-1.000000-7.000000-2,1.000000-5.000000-2,10.000000-11.000000-4,22.000000-11.000000-7,22.000000-14.000000-5,23.000000-11.000000-7,16.000000-11.000000-3,13.000000-5.000000 0,12.000000-7.000000 0,13.000000-5.000000 0,2.000000-1.000000 2,-5.000000 6.000000 4,-7.000000 7.000000 3,-5.000000 6.000000 3,-9.000000 6.000000 4,-9.000000 6.000000 1,-10.000000 7.000000 2,-8.000000 6.000000 2,-11.000000 6.000000 1,-8.000000 6.000000 0,-10.000000 7.000000 0,-9.000000 6.000000 1,-12.000000 6.000000 0,-11.000000 6.000000 2,-14.000000 7.000000 1,-11.000000 6.000000 1,-11.000000 4.000000 1,-5.000000 4.000000-3,-7.000000 3.000000-2,-5.000000 3.000000-1,-6.000000 3.000000-2,-3.000000 3.000000-1,-3.000000 3.000000-1,-2.000000 4.000000-2,-5.000000 1.000000 0,-2.000000 0.000000 2,-3.000000 0.000000 2,-3.000000 0.000000 1,-2.000000-2.000000 1,0.000000-3.000000 2,0.000000-3.000000 1,0.000000-2.000000 2,6.000000-5.000000 3,13.000000-2.000000 4,12.000000-3.000000 4,13.000000-3.000000 4,15.000000-12.000000 3,19.000000-18.000000 3,19.000000-19.000000 2,19.000000-18.000000 3,19.000000-14.000000-2,23.000000-5.000000-7,22.000000-7.000000-6,22.000000-5.000000-7,12.000000-6.000000-5,3.000000-3.000000-5,3.000000-3.000000-5,4.000000-2.000000-5,4.000000 0.000000-3,6.000000 7.000000-5,7.000000 6.000000-3,6.000000 7.000000-4,-5.000000 7.000000-4,-16.000000 9.000000-3,-15.000000 10.000000-5,-15.000000 10.000000-4,-17.000000 4.000000-2,-15.000000 0.000000-1,-15.000000 0.000000 0,-16.000000 0.000000-1,-16.000000-2.000000 3,-16.000000-3.000000 7,-15.000000-3.000000 5,-15.000000-2.000000 6,-7.000000-3.000000 5,3.000000 1.000000 4,3.000000-1.000000 3,4.000000 1.000000 4</inkml:trace>
</inkml:ink>
</file>

<file path=ppt/ink/ink2756.xml><?xml version="1.0" encoding="utf-8"?>
<inkml:ink xmlns:inkml="http://www.w3.org/2003/InkML">
  <annotation type="ScanImages2ExtractSignatures">1</annotation>
  <annotation type="ScanImagesWidth">-2106028192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6:28"/>
    </inkml:context>
    <inkml:brush xml:id="br0">
      <inkml:brushProperty name="width" value="0.0309342704713345" units="cm"/>
      <inkml:brushProperty name="height" value="0.0309342704713345" units="cm"/>
      <inkml:brushProperty name="color" value="#F2395B"/>
      <inkml:brushProperty name="ignorePressure" value="0"/>
    </inkml:brush>
  </inkml:definitions>
  <inkml:trace contextRef="#ctx0" brushRef="#br0">70650.000000 29200.000000 711,'-93.000000'-68.000000'-54,"17.000000"17.000000"12 ,15.000000 15.000000 13,16.000000 16.000000 12,10.000000 12.000000 17,7.000000 9.000000 21,6.000000 10.000000 20,7.000000 10.000000 21,5.000000 11.000000 7,7.000000 17.000000-8,6.000000 15.000000-8,7.000000 16.000000-7,2.000000 12.000000-10,1.000000 9.000000-11,-1.000000 10.000000-11,1.000000 10.000000-12,-1.000000 4.000000-8,1.000000 0.000000-7,-1.000000 0.000000-7,1.000000 0.000000-7,1.000000 3.000000-3,3.000000 6.000000-1,3.000000 7.000000-1,4.000000 6.000000 0,-1.000000-12.000000-1,-3.000000-27.000000-3,-3.000000-28.000000-2,-2.000000-28.000000-2</inkml:trace>
</inkml:ink>
</file>

<file path=ppt/ink/ink275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6:28"/>
    </inkml:context>
    <inkml:brush xml:id="br0">
      <inkml:brushProperty name="width" value="0.0285020601004362" units="cm"/>
      <inkml:brushProperty name="height" value="0.0285020601004362" units="cm"/>
      <inkml:brushProperty name="color" value="#F2395B"/>
      <inkml:brushProperty name="ignorePressure" value="0"/>
    </inkml:brush>
  </inkml:definitions>
  <inkml:trace contextRef="#ctx0" brushRef="#br0">71800.000000 28550.000000 771,'-21.000000'-13.000000'-14,"10.000000"26.000000"19 ,10.000000 24.000000 20,9.000000 26.000000 19,4.000000 12.000000 6,1.000000 0.000000-9,-1.000000 0.000000-9,1.000000 0.000000-8,-3.000000 0.000000-9,-2.000000 0.000000-8,-3.000000 0.000000-8,-3.000000 0.000000-8,-2.000000-7.000000-9,0.000000-11.000000-11,0.000000-14.000000-10,0.000000-11.000000-11,0.000000-14.000000-2,0.000000-11.000000 5,0.000000-14.000000 7,0.000000-11.000000 5</inkml:trace>
</inkml:ink>
</file>

<file path=ppt/ink/ink275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6:28"/>
    </inkml:context>
    <inkml:brush xml:id="br0">
      <inkml:brushProperty name="width" value="0.0466798804700375" units="cm"/>
      <inkml:brushProperty name="height" value="0.0466798804700375" units="cm"/>
      <inkml:brushProperty name="color" value="#F2395B"/>
      <inkml:brushProperty name="ignorePressure" value="0"/>
    </inkml:brush>
  </inkml:definitions>
  <inkml:trace contextRef="#ctx0" brushRef="#br0">72250.000000 26800.000000 471,'-21.000000'-61.000000'20,"10.000000"28.000000"12 ,10.000000 28.000000 10,9.000000 29.000000 12,4.000000 22.000000 2,1.000000 20.000000-6,-1.000000 18.000000-5,1.000000 20.000000-6,-1.000000 19.000000-5,1.000000 22.000000-3,-1.000000 22.000000-5,1.000000 23.000000-3,1.000000 17.000000-4,3.000000 17.000000-1,3.000000 15.000000-2,4.000000 16.000000-2,2.000000 15.000000-5,4.000000 16.000000-8,3.000000 15.000000-10,3.000000 17.000000-9,1.000000 0.000000-9,1.000000-11.000000-11,-1.000000-14.000000-11,1.000000-11.000000-11,1.000000-22.000000-2,3.000000-27.000000 6,3.000000-28.000000 7,4.000000-28.000000 6,-3.000000-31.000000 5,-5.000000-30.000000 1,-7.000000-32.000000 3,-5.000000-30.000000 3</inkml:trace>
</inkml:ink>
</file>

<file path=ppt/ink/ink2759.xml><?xml version="1.0" encoding="utf-8"?>
<inkml:ink xmlns:inkml="http://www.w3.org/2003/InkML">
  <annotation type="ScanImages2ExtractSignatures">1</annotation>
  <annotation type="ScanImagesWidth">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6:28"/>
    </inkml:context>
    <inkml:brush xml:id="br0">
      <inkml:brushProperty name="width" value="0.0310205314308405" units="cm"/>
      <inkml:brushProperty name="height" value="0.0310205314308405" units="cm"/>
      <inkml:brushProperty name="color" value="#F2395B"/>
      <inkml:brushProperty name="ignorePressure" value="0"/>
    </inkml:brush>
  </inkml:definitions>
  <inkml:trace contextRef="#ctx0" brushRef="#br0">72000.000000 28700.000000 709,'-44.000000'-72.000000'0,"13.000000"6.000000"0 ,12.000000 7.000000-1,13.000000 6.000000 1,13.000000 7.000000 6,17.000000 10.000000 13,15.000000 10.000000 12,16.000000 9.000000 13,7.000000 7.000000 4,1.000000 7.000000-8,-1.000000 6.000000-7,1.000000 7.000000-7,-1.000000 5.000000-6,1.000000 7.000000-6,-1.000000 6.000000-6,1.000000 7.000000-6,-3.000000 2.000000-8,-2.000000 1.000000-14,-3.000000-1.000000-12,-3.000000 1.000000-12,-6.000000-6.000000-7,-5.000000-8.000000 2,-7.000000-10.000000 1,-5.000000-9.000000 0,-6.000000-4.000000 5,-3.000000 4.000000 8,-3.000000 3.000000 9,-2.000000 3.000000 7</inkml:trace>
</inkml:ink>
</file>

<file path=ppt/ink/ink276.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1:34"/>
    </inkml:context>
    <inkml:brush xml:id="br0">
      <inkml:brushProperty name="width" value="0.0298171322792768" units="cm"/>
      <inkml:brushProperty name="height" value="0.0298171322792768" units="cm"/>
      <inkml:brushProperty name="color" value="#F2395B"/>
      <inkml:brushProperty name="ignorePressure" value="0"/>
    </inkml:brush>
  </inkml:definitions>
  <inkml:trace contextRef="#ctx0" brushRef="#br0">59300.000000 14500.000000 737,'-40.000000'-68.000000'-4,"23.000000"17.000000"11 ,22.000000 15.000000 12,22.000000 16.000000 12,21.000000 7.000000 5,22.000000 1.000000 0,22.000000-1.000000-2,23.000000 1.000000 0,20.000000 1.000000-5,23.000000 3.000000-7,22.000000 3.000000-9,22.000000 4.000000-8,21.000000-1.000000-8,22.000000-3.000000-10,22.000000-3.000000-9,23.000000-2.000000-10,-17.000000-3.000000-7,-53.000000 1.000000-6,-53.000000-1.000000-6,-52.000000 1.000000-6</inkml:trace>
</inkml:ink>
</file>

<file path=ppt/ink/ink2760.xml><?xml version="1.0" encoding="utf-8"?>
<inkml:ink xmlns:inkml="http://www.w3.org/2003/InkML">
  <annotation type="ScanImages2ExtractSignatures">1</annotation>
  <annotation type="ScanImagesWidth">518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6:29"/>
    </inkml:context>
    <inkml:brush xml:id="br0">
      <inkml:brushProperty name="width" value="0.0477836914360523" units="cm"/>
      <inkml:brushProperty name="height" value="0.0477836914360523" units="cm"/>
      <inkml:brushProperty name="color" value="#F2395B"/>
      <inkml:brushProperty name="ignorePressure" value="0"/>
    </inkml:brush>
  </inkml:definitions>
  <inkml:trace contextRef="#ctx0" brushRef="#br0">73000.000000 28150.000000 460,'3.000000'-71.000000'-1,"6.000000"10.000000"-3 ,7.000000 10.000000-2,6.000000 9.000000-2,6.000000 6.000000 2,6.000000 3.000000 7,7.000000 3.000000 8,6.000000 4.000000 6,7.000000 1.000000 8,10.000000 0.000000 6,10.000000 0.000000 6,9.000000 0.000000 6,4.000000 1.000000 1,1.000000 4.000000-6,-1.000000 3.000000-6,1.000000 3.000000-6,-6.000000 3.000000-3,-8.000000 3.000000-3,-10.000000 3.000000-2,-9.000000 4.000000-1,-12.000000 7.000000-2,-11.000000 13.000000 2,-14.000000 12.000000 0,-11.000000 13.000000 2,-17.000000 10.000000-7,-18.000000 10.000000-14,-19.000000 10.000000-14,-18.000000 9.000000-13,-14.000000 6.000000-8,-5.000000 3.000000 2,-7.000000 3.000000 1,-5.000000 4.000000 0,-4.000000 1.000000 2,0.000000 0.000000 4,0.000000 0.000000 2,0.000000 0.000000 4,1.000000-5.000000 4,4.000000-9.000000 5,3.000000-10.000000 6,3.000000-8.000000 5,7.000000-9.000000 4,14.000000-6.000000 1,11.000000-6.000000 2,14.000000-6.000000 2,16.000000-12.000000 6,22.000000-15.000000 10,22.000000-15.000000 9,23.000000-16.000000 10,17.000000-10.000000 2,17.000000-3.000000-6,15.000000-3.000000-6,16.000000-2.000000-7,5.000000-5.000000-6,-2.000000-2.000000-7,-3.000000-3.000000-6,-3.000000-3.000000-8,-4.000000-1.000000-3,-3.000000 4.000000-2,-3.000000 3.000000 0,-2.000000 3.000000-1,-9.000000 4.000000-3,-12.000000 7.000000-4,-13.000000 6.000000-4,-12.000000 7.000000-4,-15.000000-1.000000-4,-15.000000-6.000000-6,-15.000000-6.000000-6,-16.000000-6.000000-4,-12.000000-6.000000 1,-5.000000-2.000000 9,-7.000000-3.000000 10,-5.000000-3.000000 9,-4.000000-12.000000 5,0.000000-18.000000 3,0.000000-19.000000 3,0.000000-18.000000 1,0.000000-7.000000 2,0.000000 6.000000 1,0.000000 7.000000-1,0.000000 6.000000 2,3.000000 7.000000-1,6.000000 10.000000 1,7.000000 10.000000 0,6.000000 9.000000 0,3.000000 7.000000-1,0.000000 7.000000 1,0.000000 6.000000 0,0.000000 7.000000 0,1.000000 5.000000 4,4.000000 7.000000 7,3.000000 6.000000 7,3.000000 7.000000 8,4.000000 8.000000 9,7.000000 14.000000 11,6.000000 11.000000 10,7.000000 14.000000 12,4.000000 14.000000 0,3.000000 20.000000-10,3.000000 18.000000-11,4.000000 20.000000-10,1.000000 10.000000-6,0.000000 3.000000-1,0.000000 3.000000-2,0.000000 4.000000-1,-2.000000 4.000000-5,-3.000000 6.000000-4,-3.000000 7.000000-5,-2.000000 6.000000-6,-8.000000 3.000000-6,-8.000000 0.000000-4,-10.000000 0.000000-5,-9.000000 0.000000-5,-12.000000-4.000000-4,-11.000000-5.000000-2,-14.000000-7.000000-3,-11.000000-5.000000-2,-7.000000-9.000000-4,0.000000-9.000000-8,0.000000-10.000000-6,0.000000-8.000000-8,3.000000-14.000000-3,6.000000-15.000000-1,7.000000-15.000000-2,6.000000-16.000000 0,6.000000-13.000000 5,6.000000-9.000000 12,7.000000-10.000000 10,6.000000-8.000000 12</inkml:trace>
</inkml:ink>
</file>

<file path=ppt/ink/ink2761.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6:29"/>
    </inkml:context>
    <inkml:brush xml:id="br0">
      <inkml:brushProperty name="width" value="0.0360508561134338" units="cm"/>
      <inkml:brushProperty name="height" value="0.0360508561134338" units="cm"/>
      <inkml:brushProperty name="color" value="#F2395B"/>
      <inkml:brushProperty name="ignorePressure" value="0"/>
    </inkml:brush>
  </inkml:definitions>
  <inkml:trace contextRef="#ctx0" brushRef="#br0">74100.000000 29600.000000 610,'75.000000'48.000000'1,"0.000000"-3.000000"3 ,0.000000-3.000000 3,0.000000-2.000000 2,0.000000-1.000000 7,0.000000 3.000000 12,0.000000 3.000000 11,0.000000 4.000000 11,-4.000000 1.000000 2,-5.000000 0.000000-8,-7.000000 0.000000-7,-5.000000 0.000000-8,-8.000000-4.000000-6,-5.000000-5.000000-3,-7.000000-7.000000-3,-5.000000-5.000000-3,-12.000000-11.000000-18,-16.000000-11.000000-30,-15.000000-14.000000-32,-15.000000-11.000000-31</inkml:trace>
</inkml:ink>
</file>

<file path=ppt/ink/ink2762.xml><?xml version="1.0" encoding="utf-8"?>
<inkml:ink xmlns:inkml="http://www.w3.org/2003/InkML">
  <annotation type="ScanImages2ExtractSignatures">1</annotation>
  <annotation type="ScanImagesWidth">-20447232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7:54"/>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90900.000000 54550.000000 999,'23.000000'-43.000000'-72,"-3.000000"17.000000"21 ,-3.000000 15.000000 22,-2.000000 16.000000 21,-8.000000 7.000000 8,-8.000000 1.000000-5,-10.000000-1.000000-5,-9.000000 1.000000-4</inkml:trace>
</inkml:ink>
</file>

<file path=ppt/ink/ink276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7:22"/>
    </inkml:context>
    <inkml:brush xml:id="br0">
      <inkml:brushProperty name="width" value="0.0427081659436226" units="cm"/>
      <inkml:brushProperty name="height" value="0.0427081659436226" units="cm"/>
      <inkml:brushProperty name="color" value="#F2395B"/>
      <inkml:brushProperty name="ignorePressure" value="0"/>
    </inkml:brush>
  </inkml:definitions>
  <inkml:trace contextRef="#ctx0" brushRef="#br0">56600.000000 24500.000000 515,'100.000000'0.000000'84,"0.000000"0.000000"-14 ,0.000000 0.000000-14,0.000000 0.000000-13,1.000000 0.000000-10,4.000000 0.000000-4,3.000000 0.000000-6,3.000000 0.000000-4,4.000000 0.000000-4,7.000000 0.000000-1,6.000000 0.000000-1,7.000000 0.000000-2,5.000000 0.000000 0,7.000000 0.000000-1,6.000000 0.000000-2,7.000000 0.000000 0,-1.000000 0.000000-1,-6.000000 0.000000-2,-6.000000 0.000000 0,-6.000000 0.000000-2,-2.000000 1.000000 0,3.000000 4.000000 0,3.000000 3.000000 1,4.000000 3.000000 0,-1.000000-1.000000-1,-3.000000-2.000000-2,-3.000000-3.000000-4,-2.000000-3.000000-1,-3.000000-1.000000-2,1.000000 4.000000-2,-1.000000 3.000000 0,1.000000 3.000000-1,-6.000000-1.000000-1,-8.000000-2.000000 0,-10.000000-3.000000 0,-9.000000-3.000000 0,-7.000000-1.000000-2,-3.000000 4.000000-2,-3.000000 3.000000-3,-2.000000 3.000000-3,-6.000000-1.000000-1,-6.000000-2.000000 1,-6.000000-3.000000 0,-6.000000-3.000000 2,-4.000000-2.000000 0,1.000000 0.000000 0,-1.000000 0.000000 0,1.000000 0.000000 1,-6.000000-2.000000-5,-8.000000-3.000000-10,-10.000000-3.000000-10,-9.000000-2.000000-10</inkml:trace>
</inkml:ink>
</file>

<file path=ppt/ink/ink276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7:23"/>
    </inkml:context>
    <inkml:brush xml:id="br0">
      <inkml:brushProperty name="width" value="0.0401724427938461" units="cm"/>
      <inkml:brushProperty name="height" value="0.0401724427938461" units="cm"/>
      <inkml:brushProperty name="color" value="#F2395B"/>
      <inkml:brushProperty name="ignorePressure" value="0"/>
    </inkml:brush>
  </inkml:definitions>
  <inkml:trace contextRef="#ctx0" brushRef="#br0">65350.000000 22700.000000 547,'-29.000000'26.000000'119,"-5.000000"4.000000"-26 ,-7.000000 3.000000-25,-5.000000 3.000000-24,-6.000000 4.000000-16,-3.000000 7.000000-2,-3.000000 6.000000-5,-2.000000 7.000000-2,-5.000000 4.000000-5,-2.000000 3.000000-3,-3.000000 3.000000-4,-3.000000 4.000000-5,-1.000000 2.000000-4,4.000000 4.000000-9,3.000000 3.000000-7,3.000000 3.000000-7,6.000000-2.000000-7,9.000000-6.000000-5,10.000000-6.000000-6,10.000000-6.000000-6</inkml:trace>
</inkml:ink>
</file>

<file path=ppt/ink/ink276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7:23"/>
    </inkml:context>
    <inkml:brush xml:id="br0">
      <inkml:brushProperty name="width" value="0.0419422835111618" units="cm"/>
      <inkml:brushProperty name="height" value="0.0419422835111618" units="cm"/>
      <inkml:brushProperty name="color" value="#F2395B"/>
      <inkml:brushProperty name="ignorePressure" value="0"/>
    </inkml:brush>
  </inkml:definitions>
  <inkml:trace contextRef="#ctx0" brushRef="#br0">64400.000000 22550.000000 524,'-44.000000'-16.000000'7,"13.000000"19.000000"15 ,12.000000 19.000000 13,13.000000 19.000000 15,10.000000 12.000000 5,10.000000 6.000000-3,10.000000 7.000000-3,9.000000 6.000000-3,6.000000 3.000000-5,3.000000 0.000000-8,3.000000 0.000000-5,4.000000 0.000000-8,2.000000-2.000000-5,4.000000-3.000000-4,3.000000-3.000000-3,3.000000-2.000000-5,1.000000-3.000000-3,1.000000 1.000000-6,-1.000000-1.000000-5,1.000000 1.000000-5,-6.000000-6.000000-14,-8.000000-8.000000-21,-10.000000-10.000000-23,-9.000000-9.000000-21</inkml:trace>
</inkml:ink>
</file>

<file path=ppt/ink/ink27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7:25"/>
    </inkml:context>
    <inkml:brush xml:id="br0">
      <inkml:brushProperty name="width" value="0.0371386669576168" units="cm"/>
      <inkml:brushProperty name="height" value="0.0371386669576168" units="cm"/>
      <inkml:brushProperty name="color" value="#F2395B"/>
      <inkml:brushProperty name="ignorePressure" value="0"/>
    </inkml:brush>
  </inkml:definitions>
  <inkml:trace contextRef="#ctx0" brushRef="#br0">23850.000000 20750.000000 592,'65.000000'71.000000'62,"-18.000000"-5.000000"-10 ,-19.000000-7.000000-12,-18.000000-5.000000-11,-10.000000-1.000000-7,0.000000 6.000000-1,0.000000 7.000000-3,0.000000 6.000000-1,-4.000000 4.000000-3,-5.000000 4.000000-2,-7.000000 3.000000-3,-5.000000 3.000000-2,-6.000000 3.000000-2,-3.000000 3.000000-2,-3.000000 3.000000-1,-2.000000 4.000000-1,-6.000000-4.000000-2,-6.000000-9.000000-1,-6.000000-10.000000-3,-6.000000-8.000000-1,-4.000000-11.000000-3,1.000000-8.000000-2,-1.000000-10.000000-2,1.000000-9.000000-2,-3.000000-9.000000-1,-2.000000-5.000000 2,-3.000000-7.000000 1,-3.000000-5.000000 2,-1.000000-12.000000 0,4.000000-16.000000-1,3.000000-15.000000-2,3.000000-15.000000 0,4.000000-11.000000-1,7.000000-2.000000 2,6.000000-3.000000 2,7.000000-3.000000 1,7.000000-1.000000 2,9.000000 4.000000 2,10.000000 3.000000 2,10.000000 3.000000 2,5.000000 4.000000 2,4.000000 7.000000 3,3.000000 6.000000 3,3.000000 7.000000 2,4.000000 4.000000 2,7.000000 3.000000 3,6.000000 3.000000 1,7.000000 4.000000 3,4.000000 4.000000 0,3.000000 6.000000 0,3.000000 7.000000 0,4.000000 6.000000 0,2.000000 7.000000 0,4.000000 10.000000 1,3.000000 10.000000 2,3.000000 9.000000 0,1.000000 6.000000 2,1.000000 3.000000-1,-1.000000 3.000000 0,1.000000 4.000000-1,-3.000000 1.000000-3,-2.000000 0.000000-6,-3.000000 0.000000-7,-3.000000 0.000000-7,-1.000000 0.000000-7,4.000000 0.000000-5,3.000000 0.000000-6,3.000000 0.000000-7,-1.000000-2.000000 0,-2.000000-3.000000 2,-3.000000-3.000000 4,-3.000000-2.000000 3,-6.000000-8.000000-4,-5.000000-8.000000-9,-7.000000-10.000000-9,-5.000000-9.000000-10</inkml:trace>
</inkml:ink>
</file>

<file path=ppt/ink/ink276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7:26"/>
    </inkml:context>
    <inkml:brush xml:id="br0">
      <inkml:brushProperty name="width" value="0.0367860682308674" units="cm"/>
      <inkml:brushProperty name="height" value="0.0367860682308674" units="cm"/>
      <inkml:brushProperty name="color" value="#F2395B"/>
      <inkml:brushProperty name="ignorePressure" value="0"/>
    </inkml:brush>
  </inkml:definitions>
  <inkml:trace contextRef="#ctx0" brushRef="#br0">24950.000000 20100.000000 598,'3.000000'-61.000000'7,"6.000000"28.000000"17 ,7.000000 28.000000 15,6.000000 29.000000 16,1.000000 15.000000 3,-3.000000 3.000000-11,-3.000000 3.000000-9,-2.000000 4.000000-11,-3.000000 11.000000-6,1.000000 23.000000-3,-1.000000 22.000000-1,1.000000 22.000000-3,-3.000000 8.000000-2,-2.000000-2.000000-2,-3.000000-3.000000-2,-3.000000-3.000000-3,-4.000000 2.000000-3,-3.000000 10.000000-6,-3.000000 10.000000-4,-2.000000 9.000000-5,-3.000000 4.000000-2,1.000000 1.000000 1,-1.000000-1.000000 1,1.000000 1.000000 1,-1.000000-10.000000-3,1.000000-19.000000-9,-1.000000-18.000000-8,1.000000-19.000000-8,-1.000000-18.000000-4,1.000000-15.000000-1,-1.000000-15.000000 0,1.000000-16.000000-2</inkml:trace>
</inkml:ink>
</file>

<file path=ppt/ink/ink276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7:26"/>
    </inkml:context>
    <inkml:brush xml:id="br0">
      <inkml:brushProperty name="width" value="0.0394286178052425" units="cm"/>
      <inkml:brushProperty name="height" value="0.0394286178052425" units="cm"/>
      <inkml:brushProperty name="color" value="#F2395B"/>
      <inkml:brushProperty name="ignorePressure" value="0"/>
    </inkml:brush>
  </inkml:definitions>
  <inkml:trace contextRef="#ctx0" brushRef="#br0">24500.000000 22050.000000 557,'4.000000'-41.000000'9,"10.000000"19.000000"16 ,10.000000 19.000000 17,9.000000 19.000000 17,2.000000 15.000000 3,-2.000000 13.000000-11,-3.000000 12.000000-10,-3.000000 13.000000-11,-2.000000 7.000000-6,0.000000 4.000000-3,0.000000 3.000000-2,0.000000 3.000000-3,-4.000000 1.000000-3,-5.000000 1.000000-2,-7.000000-1.000000-2,-5.000000 1.000000-3,-3.000000-7.000000-3,4.000000-12.000000-2,3.000000-13.000000-1,3.000000-12.000000-4,15.000000-29.000000 0,29.000000-43.000000 2,28.000000-44.000000 0,28.000000-43.000000 2,21.000000-34.000000-4,17.000000-21.000000-9,15.000000-22.000000-9,16.000000-22.000000-9,-2.000000 3.000000-2,-19.000000 28.000000 3,-18.000000 28.000000 5,-19.000000 29.000000 5,-16.000000 19.000000-6,-12.000000 14.000000-12,-13.000000 11.000000-12,-12.000000 14.000000-14</inkml:trace>
</inkml:ink>
</file>

<file path=ppt/ink/ink2769.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7:27"/>
    </inkml:context>
    <inkml:brush xml:id="br0">
      <inkml:brushProperty name="width" value="0.046477846801281" units="cm"/>
      <inkml:brushProperty name="height" value="0.046477846801281" units="cm"/>
      <inkml:brushProperty name="color" value="#F2395B"/>
      <inkml:brushProperty name="ignorePressure" value="0"/>
    </inkml:brush>
  </inkml:definitions>
  <inkml:trace contextRef="#ctx0" brushRef="#br0">50200.000000 16650.000000 473,'-21.000000'-41.000000'6,"10.000000"19.000000"12 ,10.000000 19.000000 13,9.000000 19.000000 12,2.000000 10.000000 2,-2.000000 4.000000-7,-3.000000 3.000000-8,-3.000000 3.000000-7,-1.000000 12.000000-5,4.000000 22.000000-1,3.000000 22.000000-2,3.000000 23.000000 0,-2.000000 8.000000-3,-6.000000-3.000000 0,-6.000000-3.000000-3,-6.000000-2.000000-1,-6.000000-1.000000-1,-2.000000 3.000000-1,-3.000000 3.000000 0,-3.000000 4.000000-1,-2.000000 1.000000 0,0.000000 0.000000-3,0.000000 0.000000 0,0.000000 0.000000-3,0.000000-5.000000-1,0.000000-9.000000-2,0.000000-10.000000-1,0.000000-8.000000-2,3.000000-11.000000-1,6.000000-8.000000 0,7.000000-10.000000 1,6.000000-9.000000-1,3.000000-16.000000-1,0.000000-22.000000-2,0.000000-22.000000-4,0.000000-21.000000-2,9.000000-24.000000-2,19.000000-25.000000 1,19.000000-25.000000-1,19.000000-25.000000-1,10.000000-10.000000 2,4.000000 7.000000 2,3.000000 6.000000 3,3.000000 7.000000 2,1.000000 5.000000 2,1.000000 7.000000 3,-1.000000 6.000000 3,1.000000 7.000000 3,-6.000000 10.000000 3,-8.000000 16.000000 5,-10.000000 15.000000 5,-9.000000 17.000000 4,-7.000000 8.000000 4,-3.000000 4.000000 1,-3.000000 3.000000 2,-2.000000 3.000000 1,-5.000000 6.000000 1,-2.000000 9.000000-1,-3.000000 10.000000-1,-3.000000 10.000000-1,-4.000000 7.000000-1,-3.000000 6.000000-2,-3.000000 7.000000-3,-2.000000 6.000000-1,-5.000000 6.000000-1,-2.000000 6.000000-2,-3.000000 7.000000 0,-3.000000 6.000000-2,-6.000000-1.000000-1,-5.000000-5.000000-1,-7.000000-7.000000-3,-5.000000-5.000000-1,-11.000000-3.000000-2,-11.000000 4.000000-1,-14.000000 3.000000 1,-11.000000 3.000000-2,-9.000000-1.000000 1,-3.000000-2.000000 0,-3.000000-3.000000 1,-2.000000-3.000000 1,-6.000000-6.000000-6,-6.000000-5.000000-12,-6.000000-7.000000-11,-6.000000-5.000000-12,5.000000-8.000000-6,20.000000-5.000000 0,18.000000-7.000000 0,20.000000-5.000000 0,8.000000-6.000000-2,1.000000-3.000000-5,-1.000000-3.000000-4,1.000000-2.000000-5</inkml:trace>
</inkml:ink>
</file>

<file path=ppt/ink/ink2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1:43"/>
    </inkml:context>
    <inkml:brush xml:id="br0">
      <inkml:brushProperty name="width" value="0.0312848910689354" units="cm"/>
      <inkml:brushProperty name="height" value="0.0312848910689354" units="cm"/>
      <inkml:brushProperty name="color" value="#F2395B"/>
      <inkml:brushProperty name="ignorePressure" value="0"/>
    </inkml:brush>
  </inkml:definitions>
  <inkml:trace contextRef="#ctx0" brushRef="#br0">48250.000000 20500.000000 703,'0.000000'-40.000000'-20,"0.000000"23.000000"21 ,0.000000 22.000000 20,0.000000 22.000000 21,0.000000 15.000000 5,0.000000 9.000000-10,0.000000 10.000000-8,0.000000 10.000000-9,-2.000000 5.000000-6,-3.000000 4.000000-2,-3.000000 3.000000-1,-2.000000 3.000000-3,-1.000000-1.000000 0,3.000000-2.000000-2,3.000000-3.000000 0,4.000000-3.000000 0,1.000000-2.000000-2,0.000000 0.000000-1,0.000000 0.000000-1,0.000000 0.000000-2,0.000000 1.000000 0,0.000000 4.000000 0,0.000000 3.000000 1,0.000000 3.000000 0,0.000000-1.000000 0,0.000000-2.000000 1,0.000000-3.000000 0,0.000000-3.000000 1,1.000000 1.000000-1,4.000000 6.000000 0,3.000000 7.000000 0,3.000000 6.000000 0,-1.000000 3.000000-1,-2.000000 0.000000 1,-3.000000 0.000000 0,-3.000000 0.000000 0,-2.000000-2.000000 0,0.000000-3.000000 1,0.000000-3.000000-2,0.000000-2.000000 1,-2.000000-3.000000 0,-3.000000 1.000000-1,-3.000000-1.000000 0,-2.000000 1.000000-1,-1.000000-4.000000 0,3.000000-6.000000 0,3.000000-6.000000 1,4.000000-6.000000 0,1.000000-4.000000-1,0.000000 1.000000 0,0.000000-1.000000 0,0.000000 1.000000-2,0.000000 1.000000 0,0.000000 3.000000 0,0.000000 3.000000 0,0.000000 4.000000 1,0.000000 2.000000 0,0.000000 4.000000 0,0.000000 3.000000 0,0.000000 3.000000 1,0.000000 1.000000 0,0.000000 1.000000-1,0.000000-1.000000 0,0.000000 1.000000 0,0.000000-3.000000 1,0.000000-2.000000-1,0.000000-3.000000 0,0.000000-3.000000 0,0.000000-2.000000 0,0.000000 0.000000-1,0.000000 0.000000 0,0.000000 0.000000 0,-2.000000-2.000000 0,-3.000000-3.000000-1,-3.000000-3.000000 0,-2.000000-2.000000 0,-1.000000-3.000000 0,3.000000 1.000000 1,3.000000-1.000000-1,4.000000 1.000000 1,1.000000 1.000000 0,0.000000 3.000000-1,0.000000 3.000000 0,0.000000 4.000000 1,-2.000000 1.000000-2,-3.000000 0.000000 0,-3.000000 0.000000-1,-2.000000 0.000000-1,-1.000000 3.000000 1,3.000000 6.000000-1,3.000000 7.000000 1,4.000000 6.000000 1,1.000000 4.000000 0,0.000000 4.000000-1,0.000000 3.000000 0,0.000000 3.000000 0,0.000000-1.000000 0,0.000000-2.000000-1,0.000000-3.000000 0,0.000000-3.000000 0,0.000000-4.000000 0,0.000000-3.000000 0,0.000000-3.000000 0,0.000000-2.000000 0,0.000000-5.000000-1,0.000000-2.000000-1,0.000000-3.000000-2,0.000000-3.000000-1,0.000000-2.000000-1,0.000000 0.000000-1,0.000000 0.000000 0,0.000000 0.000000 0,0.000000-2.000000-3,0.000000-3.000000-3,0.000000-3.000000-5,0.000000-2.000000-3,-2.000000-8.000000-1,-3.000000-8.000000 5,-3.000000-10.000000 4,-2.000000-9.000000 5</inkml:trace>
</inkml:ink>
</file>

<file path=ppt/ink/ink277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7:28"/>
    </inkml:context>
    <inkml:brush xml:id="br0">
      <inkml:brushProperty name="width" value="0.0366339050233364" units="cm"/>
      <inkml:brushProperty name="height" value="0.0366339050233364" units="cm"/>
      <inkml:brushProperty name="color" value="#F2395B"/>
      <inkml:brushProperty name="ignorePressure" value="0"/>
    </inkml:brush>
  </inkml:definitions>
  <inkml:trace contextRef="#ctx0" brushRef="#br0">30050.000000 23850.000000 600,'-40.000000'-19.000000'8,"23.000000"13.000000"14 ,22.000000 12.000000 16,22.000000 13.000000 15,10.000000 13.000000 3,1.000000 17.000000-10,-1.000000 15.000000-9,1.000000 16.000000-10,-1.000000 10.000000-6,1.000000 7.000000-4,-1.000000 6.000000-2,1.000000 7.000000-4,-3.000000 0.000000-2,-2.000000-2.000000 0,-3.000000-3.000000-1,-3.000000-3.000000 0,-2.000000-9.000000-2,0.000000-11.000000-1,0.000000-14.000000-2,0.000000-11.000000-2,17.000000-26.000000-3,34.000000-37.000000-2,35.000000-38.000000-3,35.000000-37.000000-3,25.000000-37.000000-1,20.000000-33.000000-1,18.000000-35.000000-1,20.000000-34.000000-1,25.000000-30.000000-2,35.000000-25.000000-5,35.000000-25.000000-4,34.000000-25.000000-5,-15.000000 14.000000-6,-61.000000 53.000000-8,-64.000000 53.000000-8,-61.000000 54.000000-7</inkml:trace>
</inkml:ink>
</file>

<file path=ppt/ink/ink277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7:33"/>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12850.000000 28700.000000 999,'96.000000'0.000000'-11,"-5.000000"0.000000"2 ,-7.000000 0.000000 2,-5.000000 0.000000 2,0.000000 0.000000 0,10.000000 0.000000 0,10.000000 0.000000-3,9.000000 0.000000 0,7.000000 0.000000-2,7.000000 0.000000-2,6.000000 0.000000-3,7.000000 0.000000-3,10.000000-5.000000 0,16.000000-9.000000 2,15.000000-10.000000 1,17.000000-8.000000 2,7.000000-6.000000 1,0.000000 1.000000 1,0.000000-1.000000 1,0.000000 1.000000 1,-2.000000 1.000000 2,-3.000000 3.000000 1,-3.000000 3.000000 2,-2.000000 4.000000 1,-1.000000 2.000000 2,3.000000 4.000000-1,3.000000 3.000000 2,4.000000 3.000000-1,-18.000000 3.000000 1,-37.000000 3.000000 0,-38.000000 3.000000-1,-37.000000 4.000000 1</inkml:trace>
</inkml:ink>
</file>

<file path=ppt/ink/ink2772.xml><?xml version="1.0" encoding="utf-8"?>
<inkml:ink xmlns:inkml="http://www.w3.org/2003/InkML">
  <annotation type="ScanImages2ExtractSignatures">1</annotation>
  <annotation type="ScanImagesWidth">847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7:43"/>
    </inkml:context>
    <inkml:brush xml:id="br0">
      <inkml:brushProperty name="width" value="0.0402144007384777" units="cm"/>
      <inkml:brushProperty name="height" value="0.0402144007384777" units="cm"/>
      <inkml:brushProperty name="color" value="#F2395B"/>
      <inkml:brushProperty name="ignorePressure" value="0"/>
    </inkml:brush>
  </inkml:definitions>
  <inkml:trace contextRef="#ctx0" brushRef="#br0">52200.000000 25150.000000 547,'-24.000000'-46.000000'1,"4.000000"10.000000"2 ,3.000000 10.000000 3,3.000000 9.000000 2,-1.000000 2.000000 1,-2.000000-2.000000 1,-3.000000-3.000000-1,-3.000000-3.000000 0,-6.000000-1.000000 0,-5.000000 4.000000-1,-7.000000 3.000000 0,-5.000000 3.000000-1,-4.000000 3.000000-1,0.000000 3.000000 0,0.000000 3.000000 0,0.000000 4.000000-1,-2.000000 4.000000 1,-3.000000 6.000000-1,-3.000000 7.000000 1,-2.000000 6.000000-1,-6.000000 6.000000 1,-6.000000 6.000000-1,-6.000000 7.000000-1,-6.000000 6.000000 0,-4.000000 4.000000 0,1.000000 4.000000 0,-1.000000 3.000000 0,1.000000 3.000000 2,-3.000000 1.000000-2,-2.000000 1.000000-1,-3.000000-1.000000-2,-3.000000 1.000000-2,-1.000000-1.000000 0,4.000000 1.000000 1,3.000000-1.000000 1,3.000000 1.000000 0,6.000000-4.000000 2,9.000000-6.000000 2,10.000000-6.000000 2,10.000000-6.000000 2,7.000000-6.000000 0,6.000000-2.000000-1,7.000000-3.000000 0,6.000000-3.000000-2,4.000000 1.000000 0,4.000000 6.000000 0,3.000000 7.000000-2,3.000000 6.000000 0,1.000000 4.000000 0,1.000000 4.000000-1,-1.000000 3.000000 0,1.000000 3.000000 0,1.000000 3.000000 0,3.000000 3.000000-1,3.000000 3.000000 1,4.000000 4.000000 0,-1.000000 1.000000 0,-3.000000 0.000000 0,-3.000000 0.000000 0,-2.000000 0.000000-1,-1.000000-2.000000 1,3.000000-3.000000 0,3.000000-3.000000 1,4.000000-2.000000 0,1.000000-1.000000 0,0.000000 3.000000 1,0.000000 3.000000-1,0.000000 4.000000 0,1.000000 1.000000 0,4.000000 0.000000-1,3.000000 0.000000 0,3.000000 0.000000-1,1.000000-4.000000 0,1.000000-5.000000 1,-1.000000-7.000000-1,1.000000-5.000000 0,1.000000 0.000000 0,3.000000 10.000000-1,3.000000 10.000000-2,4.000000 9.000000-2,2.000000-1.000000 0,4.000000-8.000000 1,3.000000-10.000000 1,3.000000-9.000000 0,3.000000-7.000000 1,3.000000-3.000000-1,3.000000-3.000000 1,4.000000-2.000000-1,1.000000-3.000000 1,0.000000 1.000000-1,0.000000-1.000000 1,0.000000 1.000000 0,1.000000-3.000000 0,4.000000-2.000000 0,3.000000-3.000000 0,3.000000-3.000000-1,3.000000-4.000000 1,3.000000-3.000000 0,3.000000-3.000000 0,4.000000-2.000000 0,5.000000-3.000000-1,10.000000 1.000000 0,10.000000-1.000000-1,9.000000 1.000000 0,4.000000-3.000000-1,1.000000-2.000000-1,-1.000000-3.000000 0,1.000000-3.000000-2,1.000000-2.000000 1,3.000000 0.000000 1,3.000000 0.000000 1,4.000000 0.000000 1,1.000000-2.000000 1,0.000000-3.000000-1,0.000000-3.000000 1,0.000000-2.000000 1,0.000000-8.000000-1,0.000000-8.000000 2,0.000000-10.000000 1,0.000000-9.000000 1,0.000000-7.000000 0,0.000000-3.000000-1,0.000000-3.000000 1,0.000000-2.000000-2,-2.000000-5.000000 1,-3.000000-2.000000-1,-3.000000-3.000000 0,-2.000000-3.000000 0,-3.000000-6.000000 0,1.000000-5.000000 0,-1.000000-7.000000 0,1.000000-5.000000 0,-4.000000-8.000000-1,-6.000000-5.000000 1,-6.000000-7.000000 0,-6.000000-5.000000 0,-7.000000-3.000000 0,-6.000000 4.000000 0,-6.000000 3.000000-1,-6.000000 3.000000 1,-6.000000 4.000000-1,-2.000000 7.000000 0,-3.000000 6.000000 0,-3.000000 7.000000 0,-7.000000 5.000000 0,-9.000000 7.000000 0,-10.000000 6.000000 0,-8.000000 7.000000 1,-8.000000-3.000000-1,-2.000000-8.000000 2,-3.000000-10.000000 0,-3.000000-9.000000 1,-4.000000-2.000000 0,-3.000000 6.000000 0,-3.000000 7.000000 0,-2.000000 6.000000-1,-6.000000 1.000000 0,-6.000000-3.000000 1,-6.000000-3.000000 1,-6.000000-2.000000 2,-7.000000-3.000000-1,-6.000000 1.000000 1,-6.000000-1.000000 0,-6.000000 1.000000 0,-6.000000-1.000000-1,-2.000000 1.000000 1,-3.000000-1.000000 0,-3.000000 1.000000 0,-2.000000 4.000000 1,0.000000 9.000000-1,0.000000 10.000000 1,0.000000 10.000000 0,-5.000000 7.000000 0,-9.000000 6.000000-1,-10.000000 7.000000 0,-8.000000 6.000000-1,-8.000000 3.000000-1,-2.000000 0.000000-2,-3.000000 0.000000-1,-3.000000 0.000000-2,-6.000000 3.000000-2,-5.000000 6.000000 0,-7.000000 7.000000-1,-5.000000 6.000000 0,-6.000000 7.000000-2,-3.000000 10.000000 1,-3.000000 10.000000-1,-2.000000 9.000000 0,-5.000000 9.000000-1,-2.000000 9.000000-4,-3.000000 10.000000-2,-3.000000 10.000000-4,-1.000000 8.000000-2,4.000000 10.000000-2,3.000000 10.000000-3,3.000000 9.000000-2,3.000000 9.000000-3,3.000000 9.000000-3,3.000000 10.000000-4,4.000000 10.000000-4,15.000000-9.000000 0,28.000000-24.000000 0,28.000000-26.000000 1,29.000000-24.000000 0</inkml:trace>
</inkml:ink>
</file>

<file path=ppt/ink/ink277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39:40"/>
    </inkml:context>
    <inkml:brush xml:id="br0">
      <inkml:brushProperty name="width" value="0.0451710186898708" units="cm"/>
      <inkml:brushProperty name="height" value="0.0451710186898708" units="cm"/>
      <inkml:brushProperty name="color" value="#F2395B"/>
      <inkml:brushProperty name="ignorePressure" value="0"/>
    </inkml:brush>
  </inkml:definitions>
  <inkml:trace contextRef="#ctx0" brushRef="#br0">48200.000000 40550.000000 487,'-35.000000'-38.000000'58,"32.000000"26.000000"-1 ,31.000000 24.000000-3,32.000000 26.000000-2,10.000000 12.000000-6,-9.000000 0.000000-6,-10.000000 0.000000-8,-8.000000 0.000000-7,-6.000000 3.000000-4,1.000000 6.000000-2,-1.000000 7.000000-1,1.000000 6.000000 0,-3.000000 4.000000-4,-2.000000 4.000000-2,-3.000000 3.000000-4,-3.000000 3.000000-3,-1.000000-2.000000-2,4.000000-6.000000-2,3.000000-6.000000 0,3.000000-6.000000-3,-1.000000-9.000000 0,-2.000000-8.000000 0,-3.000000-10.000000 0,-3.000000-9.000000-1,-1.000000-7.000000 1,4.000000-3.000000 0,3.000000-3.000000 2,3.000000-2.000000 0,4.000000-12.000000 1,7.000000-19.000000 3,6.000000-18.000000 0,7.000000-19.000000 3,13.000000-27.000000 0,22.000000-34.000000-1,22.000000-35.000000 0,23.000000-33.000000-1,17.000000-22.000000-2,17.000000-5.000000-4,15.000000-7.000000-4,16.000000-5.000000-5,10.000000-1.000000-5,7.000000 6.000000-8,6.000000 7.000000-6,7.000000 6.000000-8,-9.000000 10.000000-5,-21.000000 17.000000-4,-22.000000 15.000000-4,-22.000000 16.000000-3,-26.000000 20.000000-1,-27.000000 25.000000 4,-28.000000 25.000000 3,-28.000000 25.000000 3</inkml:trace>
</inkml:ink>
</file>

<file path=ppt/ink/ink27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40:11"/>
    </inkml:context>
    <inkml:brush xml:id="br0">
      <inkml:brushProperty name="width" value="0.0280525404959917" units="cm"/>
      <inkml:brushProperty name="height" value="0.0280525404959917" units="cm"/>
      <inkml:brushProperty name="color" value="#F2395B"/>
      <inkml:brushProperty name="ignorePressure" value="0"/>
    </inkml:brush>
  </inkml:definitions>
  <inkml:trace contextRef="#ctx0" brushRef="#br0">29300.000000 41350.000000 784,'-2.000000'-58.000000'39,"-3.000000"34.000000"-4 ,-3.000000 35.000000-3,-2.000000 35.000000-3,-3.000000 27.000000-5,1.000000 22.000000-4,-1.000000 22.000000-5,1.000000 23.000000-4,1.000000 2.000000-4,3.000000-16.000000-4,3.000000-15.000000-3,4.000000-15.000000-4,-1.000000-7.000000-1,-3.000000 3.000000 0,-3.000000 3.000000 0,-2.000000 4.000000 2,-1.000000 2.000000-2,3.000000 4.000000-1,3.000000 3.000000-3,4.000000 3.000000-2,-1.000000 1.000000-1,-3.000000 1.000000-2,-3.000000-1.000000-2,-2.000000 1.000000-2,-3.000000-4.000000 1,1.000000-6.000000 1,-1.000000-6.000000 2,1.000000-6.000000 2,1.000000-2.000000 1,3.000000 3.000000 1,3.000000 3.000000 2,4.000000 4.000000 1,1.000000-1.000000 2,0.000000-3.000000-1,0.000000-3.000000 2,0.000000-2.000000-1,1.000000-3.000000 1,4.000000 1.000000 0,3.000000-1.000000 0,3.000000 1.000000-1,1.000000-6.000000 0,1.000000-8.000000-2,-1.000000-10.000000-2,1.000000-9.000000-2,-1.000000-5.000000 1,1.000000 0.000000 0,-1.000000 0.000000 2,1.000000 0.000000 2,-3.000000-2.000000 0,-2.000000-3.000000 0,-3.000000-3.000000 0,-3.000000-2.000000-1,-2.000000-1.000000 1,0.000000 3.000000 0,0.000000 3.000000 1,0.000000 4.000000 1,-2.000000 1.000000 0,-3.000000 0.000000 0,-3.000000 0.000000 1,-2.000000 0.000000-1,-3.000000 0.000000 1,1.000000 0.000000 0,-1.000000 0.000000 1,1.000000 0.000000 1,1.000000 0.000000 0,3.000000 0.000000-1,3.000000 0.000000 0,4.000000 0.000000-1,1.000000 1.000000 1,0.000000 4.000000 0,0.000000 3.000000 1,0.000000 3.000000 0,-2.000000-5.000000 1,-3.000000-12.000000-1,-3.000000-13.000000-1,-2.000000-12.000000 1</inkml:trace>
</inkml:ink>
</file>

<file path=ppt/ink/ink2775.xml><?xml version="1.0" encoding="utf-8"?>
<inkml:ink xmlns:inkml="http://www.w3.org/2003/InkML">
  <annotation type="ScanImages2ExtractSignatures">1</annotation>
  <annotation type="ScanImagesWidth">985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40:12"/>
    </inkml:context>
    <inkml:brush xml:id="br0">
      <inkml:brushProperty name="width" value="0.0278665944933891" units="cm"/>
      <inkml:brushProperty name="height" value="0.0278665944933891" units="cm"/>
      <inkml:brushProperty name="color" value="#F2395B"/>
      <inkml:brushProperty name="ignorePressure" value="0"/>
    </inkml:brush>
  </inkml:definitions>
  <inkml:trace contextRef="#ctx0" brushRef="#br0">29100.000000 48250.000000 789,'-2.000000'48.000000'-3,"-3.000000"-3.000000"-4 ,-3.000000-3.000000-6,-2.000000-2.000000-4,-3.000000-1.000000-2,1.000000 3.000000 3,-1.000000 3.000000 4,1.000000 4.000000 2,1.000000 2.000000 4,3.000000 4.000000 2,3.000000 3.000000 2,4.000000 3.000000 4,-1.000000-4.000000 0,-3.000000-8.000000 1,-3.000000-10.000000 0,-2.000000-9.000000 0,-1.000000-2.000000 0,3.000000 6.000000 1,3.000000 7.000000 1,4.000000 6.000000 1,-1.000000 3.000000-1,-3.000000 0.000000-1,-3.000000 0.000000-1,-2.000000 0.000000-1,-1.000000 1.000000-1,3.000000 4.000000 1,3.000000 3.000000-1,4.000000 3.000000 1,1.000000 1.000000-1,0.000000 1.000000-1,0.000000-1.000000 0,0.000000 1.000000-2,0.000000-1.000000-1,0.000000 1.000000 2,0.000000-1.000000 1,0.000000 1.000000 0,0.000000-1.000000 0,0.000000 1.000000 2,0.000000-1.000000 0,0.000000 1.000000 1,0.000000-3.000000 0,0.000000-2.000000 0,0.000000-3.000000 0,0.000000-3.000000 1,0.000000-1.000000-1,0.000000 4.000000 1,0.000000 3.000000 1,0.000000 3.000000 1,0.000000 1.000000-1,0.000000 1.000000-1,0.000000-1.000000 0,0.000000 1.000000-1,1.000000-3.000000-1,4.000000-2.000000 0,3.000000-3.000000-1,3.000000-3.000000-1,-1.000000-1.000000 1,-2.000000 4.000000-1,-3.000000 3.000000 0,-3.000000 3.000000 1,-2.000000 1.000000 0,0.000000 1.000000-1,0.000000-1.000000 1,0.000000 1.000000 0,0.000000 1.000000 1,0.000000 3.000000 1,0.000000 3.000000 2,0.000000 4.000000 1,-2.000000 1.000000 1,-3.000000 0.000000-1,-3.000000 0.000000-1,-2.000000 0.000000-1,-1.000000 1.000000 0,3.000000 4.000000 1,3.000000 3.000000 1,4.000000 3.000000 1,-1.000000-1.000000 0,-3.000000-2.000000-1,-3.000000-3.000000-1,-2.000000-3.000000 0,-1.000000-4.000000-1,3.000000-3.000000-1,3.000000-3.000000 0,4.000000-2.000000-1,1.000000-5.000000 0,0.000000-2.000000 1,0.000000-3.000000 0,0.000000-3.000000 0,0.000000-6.000000 1,0.000000-5.000000 0,0.000000-7.000000 0,0.000000-5.000000 1,0.000000-3.000000 1,0.000000 4.000000 0,0.000000 3.000000 2,0.000000 3.000000-1,-2.000000 1.000000 2,-3.000000 1.000000-2,-3.000000-1.000000 1,-2.000000 1.000000-1,-1.000000-3.000000 0,3.000000-2.000000-2,3.000000-3.000000 0,4.000000-3.000000-2,1.000000-1.000000 0,0.000000 4.000000-1,0.000000 3.000000 0,0.000000 3.000000-1,0.000000 1.000000-1,0.000000 1.000000 0,0.000000-1.000000-2,0.000000 1.000000-2,0.000000 1.000000 1,0.000000 3.000000 0,0.000000 3.000000 1,0.000000 4.000000 1,-2.000000 1.000000 0,-3.000000 0.000000 0,-3.000000 0.000000 1,-2.000000 0.000000 0,-1.000000-2.000000 1,3.000000-3.000000-1,3.000000-3.000000 1,4.000000-2.000000 0,1.000000-3.000000 0,0.000000 1.000000-1,0.000000-1.000000 1,0.000000 1.000000-1,0.000000-3.000000 0,0.000000-2.000000-1,0.000000-3.000000-1,0.000000-3.000000-1</inkml:trace>
</inkml:ink>
</file>

<file path=ppt/ink/ink27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40:13"/>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29200.000000 41550.000000 999,'0.000000'93.000000'-56,"0.000000"-11.000000"15 ,0.000000-14.000000 13,0.000000-11.000000 16,0.000000-7.000000 7,0.000000 0.000000 3,0.000000 0.000000 3,0.000000 0.000000 1,-2.000000 4.000000 2,-3.000000 10.000000 0,-3.000000 10.000000-1,-2.000000 9.000000 0,-1.000000 7.000000-2,3.000000 7.000000-2,3.000000 6.000000-2,4.000000 7.000000-3,1.000000 0.000000 0,0.000000-2.000000 0,0.000000-3.000000 2,0.000000-3.000000 0,0.000000-10.000000-2,0.000000-16.000000-2,0.000000-15.000000-3,0.000000-15.000000-3</inkml:trace>
</inkml:ink>
</file>

<file path=ppt/ink/ink2777.xml><?xml version="1.0" encoding="utf-8"?>
<inkml:ink xmlns:inkml="http://www.w3.org/2003/InkML">
  <annotation type="ScanImages2ExtractSignatures">1</annotation>
  <annotation type="ScanImagesWidth">999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40:14"/>
    </inkml:context>
    <inkml:brush xml:id="br0">
      <inkml:brushProperty name="width" value="0.0287933442741632" units="cm"/>
      <inkml:brushProperty name="height" value="0.0287933442741632" units="cm"/>
      <inkml:brushProperty name="color" value="#F2395B"/>
      <inkml:brushProperty name="ignorePressure" value="0"/>
    </inkml:brush>
  </inkml:definitions>
  <inkml:trace contextRef="#ctx0" brushRef="#br0">29300.000000 48400.000000 764,'-22.000000'210.000000'-50,"6.000000"-27.000000"13 ,7.000000-28.000000 13,6.000000-28.000000 13,3.000000-13.000000 7,0.000000 3.000000 2,0.000000 3.000000 1,0.000000 4.000000 3,0.000000-1.000000 0,0.000000-3.000000 0,0.000000-3.000000-1,0.000000-2.000000 0,0.000000-6.000000 1,0.000000-6.000000-1,0.000000-6.000000 1,0.000000-6.000000 1,0.000000-2.000000-1,0.000000 3.000000 0,0.000000 3.000000 0,0.000000 4.000000 0,0.000000 1.000000-1,0.000000 0.000000 1,0.000000 0.000000 0,0.000000 0.000000 0,0.000000 0.000000-1,0.000000 0.000000-2,0.000000 0.000000-3,0.000000 0.000000-2,0.000000-2.000000 0,0.000000-3.000000 1,0.000000-3.000000 0,0.000000-2.000000 2,0.000000-3.000000 1,0.000000 1.000000-2,0.000000-1.000000 1,0.000000 1.000000-2,0.000000-1.000000 1,0.000000 1.000000 0,0.000000-1.000000 1,0.000000 1.000000 0,0.000000-3.000000 1,0.000000-2.000000 0,0.000000-3.000000 1,0.000000-3.000000-1,0.000000-6.000000 2,0.000000-5.000000-1,0.000000-7.000000 1,0.000000-5.000000 0,-2.000000-3.000000 1,-3.000000 4.000000 0,-3.000000 3.000000 1,-2.000000 3.000000 1,-3.000000-1.000000 0,1.000000-2.000000 3,-1.000000-3.000000 1,1.000000-3.000000 1,1.000000-1.000000 2,3.000000 4.000000 0,3.000000 3.000000 0,4.000000 3.000000 0,-1.000000 3.000000 0,-3.000000 3.000000 0,-3.000000 3.000000 0,-2.000000 4.000000-1,-1.000000 1.000000 1,3.000000 0.000000-1,3.000000 0.000000-1,4.000000 0.000000 0,-1.000000 3.000000 0,-3.000000 6.000000-1,-3.000000 7.000000 0,-2.000000 6.000000 0,-1.000000 1.000000-1,3.000000-3.000000 0,3.000000-3.000000-2,4.000000-2.000000 0,-1.000000-3.000000-1,-3.000000 1.000000 0,-3.000000-1.000000 1,-2.000000 1.000000-1,-1.000000-4.000000 0,3.000000-6.000000 0,3.000000-6.000000 1,4.000000-6.000000 1,-1.000000-1.000000 0,-3.000000 7.000000-1,-3.000000 6.000000-1,-2.000000 7.000000 0,-1.000000 2.000000 1,3.000000 1.000000 1,3.000000-1.000000 1,4.000000 1.000000 2,1.000000-3.000000 0,0.000000-2.000000-1,0.000000-3.000000-1,0.000000-3.000000 0,-2.000000 1.000000-1,-3.000000 6.000000 1,-3.000000 7.000000 1,-2.000000 6.000000 0,-1.000000 3.000000 0,3.000000 0.000000 0,3.000000 0.000000 0,4.000000 0.000000-1,-1.000000 0.000000 0,-3.000000 0.000000 0,-3.000000 0.000000 0,-2.000000 0.000000-1,-1.000000-2.000000 0,3.000000-3.000000 0,3.000000-3.000000-1,4.000000-2.000000 0,1.000000-6.000000-1,0.000000-6.000000 0,0.000000-6.000000 1,0.000000-6.000000-1,0.000000-2.000000 0,0.000000 3.000000-2,0.000000 3.000000 0,0.000000 4.000000 0,0.000000 1.000000-2,0.000000 0.000000 1,0.000000 0.000000 0,0.000000 0.000000 0,0.000000-4.000000 0,0.000000-5.000000-1,0.000000-7.000000 1,0.000000-5.000000-1,0.000000-6.000000-2,0.000000-3.000000 0,0.000000-3.000000-3,0.000000-2.000000-1,1.000000-11.000000-9,4.000000-15.000000-18,3.000000-15.000000-17,3.000000-16.000000-17</inkml:trace>
</inkml:ink>
</file>

<file path=ppt/ink/ink277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40:46"/>
    </inkml:context>
    <inkml:brush xml:id="br0">
      <inkml:brushProperty name="width" value="0.0393854714930058" units="cm"/>
      <inkml:brushProperty name="height" value="0.0393854714930058" units="cm"/>
      <inkml:brushProperty name="color" value="#F2395B"/>
      <inkml:brushProperty name="ignorePressure" value="0"/>
    </inkml:brush>
  </inkml:definitions>
  <inkml:trace contextRef="#ctx0" brushRef="#br0">10700.000000 45300.000000 558,'70.000000'-22.000000'109,"-9.000000"6.000000"-23 ,-10.000000 7.000000-24,-8.000000 6.000000-25,-8.000000 7.000000-13,-2.000000 10.000000-7,-3.000000 10.000000-6,-3.000000 9.000000-5,-9.000000 4.000000-4,-11.000000 1.000000 0,-14.000000-1.000000-1,-11.000000 1.000000 0,-7.000000-1.000000-2,0.000000 1.000000-3,0.000000-1.000000-3,0.000000 1.000000-3,0.000000-4.000000-2,0.000000-6.000000 1,0.000000-6.000000 1,0.000000-6.000000 0,7.000000-4.000000 5,17.000000 1.000000 11,15.000000-1.000000 9,16.000000 1.000000 11,5.000000 1.000000 2,-2.000000 3.000000-6,-3.000000 3.000000-4,-3.000000 4.000000-6,-6.000000 2.000000-4,-5.000000 4.000000-1,-7.000000 3.000000-1,-5.000000 3.000000-2,-8.000000 1.000000-2,-5.000000 1.000000-3,-7.000000-1.000000-3,-5.000000 1.000000-2,-6.000000-3.000000-3,-3.000000-2.000000-1,-3.000000-3.000000-2,-2.000000-3.000000-1,-1.000000-2.000000-3,3.000000 0.000000-1,3.000000 0.000000-2,4.000000 0.000000-3</inkml:trace>
</inkml:ink>
</file>

<file path=ppt/ink/ink2779.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40:46"/>
    </inkml:context>
    <inkml:brush xml:id="br0">
      <inkml:brushProperty name="width" value="0.0410304889082909" units="cm"/>
      <inkml:brushProperty name="height" value="0.0410304889082909" units="cm"/>
      <inkml:brushProperty name="color" value="#F2395B"/>
      <inkml:brushProperty name="ignorePressure" value="0"/>
    </inkml:brush>
  </inkml:definitions>
  <inkml:trace contextRef="#ctx0" brushRef="#br0">11650.000000 45350.000000 536,'-24.000000'-19.000000'59,"4.000000"13.000000"-7 ,3.000000 12.000000-7,3.000000 13.000000-8,1.000000 7.000000-6,1.000000 4.000000-5,-1.000000 3.000000-6,1.000000 3.000000-4,1.000000 1.000000-3,3.000000 1.000000-1,3.000000-1.000000 1,4.000000 1.000000-1,-1.000000-1.000000 0,-3.000000 1.000000-1,-3.000000-1.000000 0,-2.000000 1.000000-1,-1.000000-1.000000 1,3.000000 1.000000 2,3.000000-1.000000 1,4.000000 1.000000 3,5.000000-6.000000-3,10.000000-8.000000-4,10.000000-10.000000-5,9.000000-9.000000-6,2.000000-9.000000-2,-2.000000-5.000000-2,-3.000000-7.000000 0,-3.000000-5.000000-2,-1.000000-6.000000 0,4.000000-3.000000-1,3.000000-3.000000-2,3.000000-2.000000 0,-1.000000-3.000000 0,-2.000000 1.000000-1,-3.000000-1.000000 0,-3.000000 1.000000 0,-6.000000-1.000000 0,-5.000000 1.000000 2,-7.000000-1.000000 1,-5.000000 1.000000 1,-4.000000-1.000000 1,0.000000 1.000000 1,0.000000-1.000000 0,0.000000 1.000000 1,-4.000000 2.000000 0,-5.000000 7.000000 1,-7.000000 6.000000 0,-5.000000 7.000000 1,-4.000000 2.000000 0,0.000000 1.000000-2,0.000000-1.000000 0,0.000000 1.000000-1,-2.000000 4.000000-2,-3.000000 9.000000-3,-3.000000 10.000000-3,-2.000000 10.000000-2,-1.000000 4.000000-4,3.000000 0.000000-3,3.000000 0.000000-3,4.000000 0.000000-4,4.000000 0.000000-3,6.000000 0.000000-3,7.000000 0.000000-3,6.000000 0.000000-3</inkml:trace>
</inkml:ink>
</file>

<file path=ppt/ink/ink2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1:47"/>
    </inkml:context>
    <inkml:brush xml:id="br0">
      <inkml:brushProperty name="width" value="0.0328721739351749" units="cm"/>
      <inkml:brushProperty name="height" value="0.0328721739351749" units="cm"/>
      <inkml:brushProperty name="color" value="#F2395B"/>
      <inkml:brushProperty name="ignorePressure" value="0"/>
    </inkml:brush>
  </inkml:definitions>
  <inkml:trace contextRef="#ctx0" brushRef="#br0">45000.000000 20200.000000 669,'0.000000'-69.000000'3,"0.000000"13.000000"5 ,0.000000 12.000000 7,0.000000 13.000000 5,7.000000 9.000000 6,17.000000 6.000000 5,15.000000 7.000000 6,16.000000 6.000000 5,9.000000 4.000000-1,3.000000 4.000000-6,3.000000 3.000000-6,4.000000 3.000000-7,4.000000 1.000000-7,6.000000 1.000000-8,7.000000-1.000000-9,6.000000 1.000000-9,3.000000-3.000000-6,0.000000-2.000000-5,0.000000-3.000000-7,0.000000-3.000000-4,-4.000000-2.000000-5,-5.000000 0.000000 0,-7.000000 0.000000-2,-5.000000 0.000000-2,-11.000000-2.000000 2,-11.000000-3.000000 3,-14.000000-3.000000 4,-11.000000-2.000000 4</inkml:trace>
</inkml:ink>
</file>

<file path=ppt/ink/ink278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40:49"/>
    </inkml:context>
    <inkml:brush xml:id="br0">
      <inkml:brushProperty name="width" value="0.0505572408437729" units="cm"/>
      <inkml:brushProperty name="height" value="0.0505572408437729" units="cm"/>
      <inkml:brushProperty name="color" value="#F2395B"/>
      <inkml:brushProperty name="ignorePressure" value="0"/>
    </inkml:brush>
  </inkml:definitions>
  <inkml:trace contextRef="#ctx0" brushRef="#br0">10000.000000 48700.000000 435,'-113.000000'0.000000'-9,"26.000000"0.000000"9 ,24.000000 0.000000 8,26.000000 0.000000 10,13.000000-4.000000 5,4.000000-5.000000 3,3.000000-7.000000 4,3.000000-5.000000 3,7.000000-1.000000 4,14.000000 6.000000 6,11.000000 7.000000 6,14.000000 6.000000 6,8.000000 3.000000-2,7.000000 0.000000-9,6.000000 0.000000-9,7.000000 0.000000-9,7.000000 0.000000-6,9.000000 0.000000-3,10.000000 0.000000-2,10.000000 0.000000-4,5.000000 0.000000-2,4.000000 0.000000-2,3.000000 0.000000-2,3.000000 0.000000-3,-1.000000 0.000000 0,-2.000000 0.000000 0,-3.000000 0.000000-1,-3.000000 0.000000 1,-2.000000 0.000000-4,0.000000 0.000000-10,0.000000 0.000000-8,0.000000 0.000000-10,0.000000-2.000000-8,0.000000-3.000000-4,0.000000-3.000000-6,0.000000-2.000000-4,-7.000000-1.000000-2,-11.000000 3.000000 3,-14.000000 3.000000 4,-11.000000 4.000000 3,-11.000000 1.000000 3,-5.000000 0.000000 3,-7.000000 0.000000 4,-5.000000 0.000000 4</inkml:trace>
</inkml:ink>
</file>

<file path=ppt/ink/ink27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40:52"/>
    </inkml:context>
    <inkml:brush xml:id="br0">
      <inkml:brushProperty name="width" value="0.0262729190289974" units="cm"/>
      <inkml:brushProperty name="height" value="0.0262729190289974" units="cm"/>
      <inkml:brushProperty name="color" value="#F2395B"/>
      <inkml:brushProperty name="ignorePressure" value="0"/>
    </inkml:brush>
  </inkml:definitions>
  <inkml:trace contextRef="#ctx0" brushRef="#br0">62000.000000 44300.000000 837,'206.000000'0.000000'73,"-37.000000"0.000000"-22 ,-38.000000 0.000000-21,-37.000000 0.000000-21,-4.000000 3.000000-17,32.000000 6.000000-9,31.000000 7.000000-11,32.000000 6.000000-10,-3.000000-1.000000-2,-33.000000-5.000000 7,-35.000000-7.000000 7,-34.000000-5.000000 7,-16.000000-4.000000 2,3.000000 0.000000-3,3.000000 0.000000-1,4.000000 0.000000-3</inkml:trace>
</inkml:ink>
</file>

<file path=ppt/ink/ink2782.xml><?xml version="1.0" encoding="utf-8"?>
<inkml:ink xmlns:inkml="http://www.w3.org/2003/InkML">
  <annotation type="ScanImages2ExtractSignatures">1</annotation>
  <annotation type="ScanImagesWidth">925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41:14"/>
    </inkml:context>
    <inkml:brush xml:id="br0">
      <inkml:brushProperty name="width" value="0.0516431070864201" units="cm"/>
      <inkml:brushProperty name="height" value="0.0516431070864201" units="cm"/>
      <inkml:brushProperty name="color" value="#FED406"/>
      <inkml:brushProperty name="ignorePressure" value="0"/>
    </inkml:brush>
  </inkml:definitions>
  <inkml:trace contextRef="#ctx0" brushRef="#br0">25700.000000 57350.000000 426,'-132.000000'39.000000'43,"39.000000"-22.000000"4 ,36.000000-22.000000 3,39.000000-21.000000 4,24.000000-15.000000-2,13.000000-6.000000-8,12.000000-6.000000-9,13.000000-6.000000-6,9.000000-6.000000-7,6.000000-2.000000-3,7.000000-3.000000-3,6.000000-3.000000-3,4.000000-1.000000-2,4.000000 4.000000-2,3.000000 3.000000-1,3.000000 3.000000-1,1.000000-1.000000-1,1.000000-2.000000 0,-1.000000-3.000000-1,1.000000-3.000000 0,1.000000-2.000000-1,3.000000 0.000000 1,3.000000 0.000000-1,4.000000 0.000000 0,2.000000 0.000000 0,4.000000 0.000000 0,3.000000 0.000000-1,3.000000 0.000000-1,4.000000-5.000000 1,7.000000-9.000000 0,6.000000-10.000000 0,7.000000-8.000000 2,2.000000-8.000000-1,1.000000-2.000000-1,-1.000000-3.000000 1,1.000000-3.000000-1,-1.000000-2.000000-1,1.000000 0.000000 0,-1.000000 0.000000-1,1.000000 0.000000-1,-6.000000 3.000000-1,-8.000000 6.000000 1,-10.000000 7.000000 0,-9.000000 6.000000 0,-9.000000 9.000000-1,-5.000000 13.000000 0,-7.000000 12.000000-1,-5.000000 13.000000-1,-8.000000 7.000000 0,-5.000000 4.000000-2,-7.000000 3.000000 1,-5.000000 3.000000-2,-22.000000 14.000000-2,-33.000000 25.000000-6,-35.000000 25.000000-4,-34.000000 25.000000-5,-18.000000 14.000000-1,1.000000 3.000000 3,-1.000000 3.000000 3,1.000000 4.000000 4,-6.000000 4.000000 0,-8.000000 6.000000 1,-10.000000 7.000000 0,-9.000000 6.000000 0,-9.000000 7.000000 1,-5.000000 10.000000 0,-7.000000 10.000000 2,-5.000000 9.000000 2,-3.000000 2.000000 0,4.000000-2.000000 2,3.000000-3.000000 2,3.000000-3.000000 1,4.000000-6.000000 2,7.000000-5.000000-1,6.000000-7.000000 0,7.000000-5.000000 1,0.000000-6.000000 1,-2.000000-3.000000 0,-3.000000-3.000000 1,-3.000000-2.000000 2,1.000000-6.000000 0,6.000000-6.000000-1,7.000000-6.000000-1,6.000000-6.000000 0,6.000000-7.000000 1,6.000000-6.000000 2,7.000000-6.000000 3,6.000000-6.000000 3,7.000000-9.000000 1,10.000000-8.000000 0,10.000000-10.000000 1,9.000000-9.000000 0,13.000000-9.000000 1,20.000000-5.000000 6,18.000000-7.000000 3,20.000000-5.000000 5,16.000000-14.000000 0,16.000000-18.000000-6,15.000000-19.000000-4,17.000000-18.000000-6,14.000000-18.000000-2,17.000000-16.000000 0,15.000000-15.000000-1,16.000000-15.000000 0,12.000000-14.000000 0,9.000000-8.000000-2,10.000000-10.000000-1,10.000000-9.000000-2,5.000000-2.000000 1,4.000000 6.000000 0,3.000000 7.000000 1,3.000000 6.000000 1,-1.000000 7.000000-2,-2.000000 10.000000-3,-3.000000 10.000000-3,-3.000000 9.000000-3,-10.000000 7.000000-2,-16.000000 7.000000-1,-15.000000 6.000000-1,-15.000000 7.000000-1,-14.000000 7.000000 1,-8.000000 9.000000 0,-10.000000 10.000000 1,-9.000000 10.000000 1,-13.000000 8.000000-1,-16.000000 10.000000 0,-15.000000 10.000000 0,-15.000000 9.000000-2</inkml:trace>
</inkml:ink>
</file>

<file path=ppt/ink/ink2783.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9:49"/>
    </inkml:context>
    <inkml:brush xml:id="br0">
      <inkml:brushProperty name="width" value="0.0378239564597607" units="cm"/>
      <inkml:brushProperty name="height" value="0.0378239564597607" units="cm"/>
      <inkml:brushProperty name="color" value="#F2395B"/>
      <inkml:brushProperty name="ignorePressure" value="0"/>
    </inkml:brush>
  </inkml:definitions>
  <inkml:trace contextRef="#ctx0" brushRef="#br0">67450.000000 22600.000000 581,'-83.000000'-24.000000'8,"34.000000"4.000000"15 ,35.000000 3.000000 16,35.000000 3.000000 15,22.000000-1.000000 3,14.000000-2.000000-10,11.000000-3.000000-10,14.000000-3.000000-10,2.000000-1.000000-10,-6.000000 4.000000-8,-6.000000 3.000000-8,-6.000000 3.000000-9,-7.000000 3.000000-3,-6.000000 3.000000 2,-6.000000 3.000000 2,-6.000000 4.000000 2,-7.000000 5.000000 1,-6.000000 10.000000-1,-6.000000 10.000000 2,-6.000000 9.000000-1,-12.000000 7.000000 1,-15.000000 7.000000 2,-15.000000 6.000000 2,-16.000000 7.000000 2,-12.000000 5.000000 2,-5.000000 7.000000 4,-7.000000 6.000000 4,-5.000000 7.000000 3,-6.000000 2.000000 1,-3.000000 1.000000 1,-3.000000-1.000000-1,-2.000000 1.000000 0,-1.000000-3.000000-1,3.000000-2.000000-4,3.000000-3.000000-3,4.000000-3.000000-4,7.000000-9.000000-4,13.000000-11.000000-2,12.000000-14.000000-5,13.000000-11.000000-4,13.000000-14.000000-8,17.000000-11.000000-14,15.000000-14.000000-15,16.000000-11.000000-14,9.000000-11.000000-2,3.000000-5.000000 7,3.000000-7.000000 9,4.000000-5.000000 9,2.000000-4.000000 5,4.000000 0.000000 3,3.000000 0.000000 3,3.000000 0.000000 3,-4.000000 4.000000 5,-8.000000 10.000000 6,-10.000000 10.000000 5,-9.000000 9.000000 5,-5.000000 9.000000 12,0.000000 9.000000 15,0.000000 10.000000 16,0.000000 10.000000 16,-4.000000 7.000000 4,-5.000000 6.000000-6,-7.000000 7.000000-7,-5.000000 6.000000-7,-3.000000 3.000000-5,4.000000 0.000000-7,3.000000 0.000000-5,3.000000 0.000000-6,-1.000000-2.000000-7,-2.000000-3.000000-7,-3.000000-3.000000-8,-3.000000-2.000000-8,-2.000000-3.000000-6,0.000000 1.000000-5,0.000000-1.000000-5,0.000000 1.000000-4</inkml:trace>
</inkml:ink>
</file>

<file path=ppt/ink/ink2784.xml><?xml version="1.0" encoding="utf-8"?>
<inkml:ink xmlns:inkml="http://www.w3.org/2003/InkML">
  <annotation type="ScanImages2ExtractSignatures">1</annotation>
  <annotation type="ScanImagesWidth">-2107267712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9:49"/>
    </inkml:context>
    <inkml:brush xml:id="br0">
      <inkml:brushProperty name="width" value="0.0294831898063421" units="cm"/>
      <inkml:brushProperty name="height" value="0.0294831898063421" units="cm"/>
      <inkml:brushProperty name="color" value="#F2395B"/>
      <inkml:brushProperty name="ignorePressure" value="0"/>
    </inkml:brush>
  </inkml:definitions>
  <inkml:trace contextRef="#ctx0" brushRef="#br0">68200.000000 23150.000000 746,'25.000000'-22.000000'0,"0.000000"6.000000"0 ,0.000000 7.000000 0,0.000000 6.000000 0,-2.000000 6.000000 6,-3.000000 6.000000 14,-3.000000 7.000000 13,-2.000000 6.000000 13,-1.000000 3.000000 2,3.000000 0.000000-9,3.000000 0.000000-9,4.000000 0.000000-9,1.000000 0.000000-11,0.000000 0.000000-10,0.000000 0.000000-12,0.000000 0.000000-11,-2.000000 0.000000-7,-3.000000 0.000000-3,-3.000000 0.000000-4,-2.000000 0.000000-3</inkml:trace>
</inkml:ink>
</file>

<file path=ppt/ink/ink2785.xml><?xml version="1.0" encoding="utf-8"?>
<inkml:ink xmlns:inkml="http://www.w3.org/2003/InkML">
  <annotation type="ScanImages2ExtractSignatures">1</annotation>
  <annotation type="ScanImagesWidth">-2094380318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9:50"/>
    </inkml:context>
    <inkml:brush xml:id="br0">
      <inkml:brushProperty name="width" value="0.0384855717420578" units="cm"/>
      <inkml:brushProperty name="height" value="0.0384855717420578" units="cm"/>
      <inkml:brushProperty name="color" value="#F2395B"/>
      <inkml:brushProperty name="ignorePressure" value="0"/>
    </inkml:brush>
  </inkml:definitions>
  <inkml:trace contextRef="#ctx0" brushRef="#br0">69400.000000 21250.000000 571,'25.000000'-24.000000'8,"0.000000"4.000000"15 ,0.000000 3.000000 15,0.000000 3.000000 16,-2.000000 7.000000-1,-3.000000 14.000000-16,-3.000000 11.000000-16,-2.000000 14.000000-16,-5.000000 8.000000-10,-2.000000 7.000000-3,-3.000000 6.000000-3,-3.000000 7.000000-4,-6.000000 2.000000-4,-5.000000 1.000000-6,-7.000000-1.000000-6,-5.000000 1.000000-5,-6.000000-3.000000-1,-3.000000-2.000000 2,-3.000000-3.000000 2,-2.000000-3.000000 4,-3.000000-4.000000 3,1.000000-3.000000 6,-1.000000-3.000000 5,1.000000-2.000000 5,1.000000-6.000000 3,3.000000-6.000000 3,3.000000-6.000000 2,4.000000-6.000000 3,1.000000-6.000000 0,0.000000-2.000000 2,0.000000-3.000000-1,0.000000-3.000000 1,7.000000-12.000000 2,17.000000-18.000000 4,15.000000-19.000000 4,16.000000-18.000000 4,7.000000-6.000000 2,1.000000 10.000000-1,-1.000000 10.000000 1,1.000000 9.000000 0,-7.000000 21.000000 2,-12.000000 35.000000 4,-13.000000 35.000000 4,-12.000000 34.000000 4,-12.000000 17.000000-1,-8.000000 0.000000-6,-10.000000 0.000000-6,-9.000000 0.000000-6,-5.000000-4.000000-5,0.000000-5.000000-6,0.000000-7.000000-4,0.000000-5.000000-5,4.000000-11.000000-2,10.000000-11.000000 0,10.000000-14.000000 1,9.000000-11.000000 0,18.000000-22.000000-1,29.000000-27.000000-2,28.000000-28.000000-4,28.000000-28.000000-2,7.000000-10.000000 1,-11.000000 9.000000 5,-14.000000 10.000000 5,-11.000000 10.000000 5,-7.000000 5.000000 6,0.000000 4.000000 4,0.000000 3.000000 5,0.000000 3.000000 5,-8.000000 14.000000 0,-16.000000 25.000000-3,-15.000000 25.000000-3,-15.000000 25.000000-3,-14.000000 12.000000-4,-8.000000 1.000000-3,-10.000000-1.000000-3,-9.000000 1.000000-3,-5.000000-1.000000-2,0.000000 1.000000-3,0.000000-1.000000-3,0.000000 1.000000-1,1.000000-4.000000 0,4.000000-6.000000 2,3.000000-6.000000 1,3.000000-6.000000 3,1.000000-7.000000 2,1.000000-6.000000 2,-1.000000-6.000000 1,1.000000-6.000000 2,10.000000-4.000000 3,22.000000 1.000000 6,22.000000-1.000000 6,23.000000 1.000000 5,14.000000-7.000000 1,10.000000-12.000000-4,10.000000-13.000000-4,9.000000-12.000000-5,2.000000-7.000000-3,-2.000000 1.000000-3,-3.000000-1.000000-2,-3.000000 1.000000-3,-6.000000 2.000000-2,-5.000000 7.000000 0,-7.000000 6.000000-1,-5.000000 7.000000 1,-8.000000 5.000000 2,-5.000000 7.000000 5,-7.000000 6.000000 6,-5.000000 7.000000 5,-11.000000 7.000000 3,-11.000000 9.000000-2,-14.000000 10.000000 0,-11.000000 10.000000-2,-11.000000 4.000000 0,-5.000000 0.000000-1,-7.000000 0.000000-1,-5.000000 0.000000 0,-6.000000 3.000000-3,-3.000000 6.000000-6,-3.000000 7.000000-6,-2.000000 6.000000-6,-6.000000 1.000000-3,-6.000000-3.000000-1,-6.000000-3.000000-1,-6.000000-2.000000-1,-4.000000-6.000000-2,1.000000-6.000000-3,-1.000000-6.000000-4,1.000000-6.000000-4,2.000000-9.000000-2,7.000000-8.000000-3,6.000000-10.000000-2,7.000000-9.000000-3,7.000000-9.000000-1,9.000000-5.000000 0,10.000000-7.000000-1,10.000000-5.000000 1</inkml:trace>
</inkml:ink>
</file>

<file path=ppt/ink/ink2786.xml><?xml version="1.0" encoding="utf-8"?>
<inkml:ink xmlns:inkml="http://www.w3.org/2003/InkML">
  <annotation type="ScanImages2ExtractSignatures">1</annotation>
  <annotation type="ScanImagesWidth">-2107272160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9:50"/>
    </inkml:context>
    <inkml:brush xml:id="br0">
      <inkml:brushProperty name="width" value="0.0375200137495995" units="cm"/>
      <inkml:brushProperty name="height" value="0.0375200137495995" units="cm"/>
      <inkml:brushProperty name="color" value="#F2395B"/>
      <inkml:brushProperty name="ignorePressure" value="0"/>
    </inkml:brush>
  </inkml:definitions>
  <inkml:trace contextRef="#ctx0" brushRef="#br0">68350.000000 23350.000000 586,'53.000000'6.000000'100,"6.000000"13.000000"-18 ,7.000000 12.000000-16,6.000000 13.000000-18,10.000000 10.000000-12,17.000000 10.000000-6,15.000000 10.000000-8,16.000000 9.000000-7,10.000000 7.000000-6,7.000000 7.000000-4,6.000000 6.000000-5,7.000000 7.000000-3,-10.000000-9.000000-6,-25.000000-21.000000-8,-25.000000-22.000000-6,-25.000000-22.000000-7,-16.000000-10.000000-9,-6.000000 4.000000-13,-6.000000 3.000000-11,-6.000000 3.000000-12</inkml:trace>
</inkml:ink>
</file>

<file path=ppt/ink/ink2787.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0:01"/>
    </inkml:context>
    <inkml:brush xml:id="br0">
      <inkml:brushProperty name="width" value="0.0407578125596046" units="cm"/>
      <inkml:brushProperty name="height" value="0.0407578125596046" units="cm"/>
      <inkml:brushProperty name="color" value="#F2395B"/>
      <inkml:brushProperty name="ignorePressure" value="0"/>
    </inkml:brush>
  </inkml:definitions>
  <inkml:trace contextRef="#ctx0" brushRef="#br0">12750.000000 58750.000000 539,'-102.000000'-22.000000'17,"47.000000"6.000000"19 ,47.000000 7.000000 20,48.000000 6.000000 19,20.000000 3.000000 3,-2.000000 0.000000-16,-3.000000 0.000000-16,-3.000000 0.000000-16,1.000000 0.000000-11,6.000000 0.000000-4,7.000000 0.000000-4,6.000000 0.000000-6,4.000000 0.000000-3,4.000000 0.000000 0,3.000000 0.000000-2,3.000000 0.000000 0,1.000000 0.000000-1,1.000000 0.000000 1,-1.000000 0.000000 2,1.000000 0.000000 0,1.000000 0.000000 1,3.000000 0.000000-3,3.000000 0.000000 0,4.000000 0.000000-2,4.000000 1.000000 0,6.000000 4.000000 1,7.000000 3.000000 1,6.000000 3.000000 0,1.000000 1.000000 1,-3.000000 1.000000-2,-3.000000-1.000000-1,-2.000000 1.000000-1,-3.000000-3.000000 0,1.000000-2.000000 0,-1.000000-3.000000 1,1.000000-3.000000 1,-1.000000-2.000000-1,1.000000 0.000000 1,-1.000000 0.000000 1,1.000000 0.000000-1,-4.000000 1.000000 1,-6.000000 4.000000 0,-6.000000 3.000000-1,-6.000000 3.000000 1,-2.000000 1.000000 0,3.000000 1.000000 0,3.000000-1.000000 0,4.000000 1.000000 0,2.000000-3.000000 0,4.000000-2.000000 0,3.000000-3.000000 0,3.000000-3.000000 1,1.000000-2.000000-1,1.000000 0.000000 1,-1.000000 0.000000-1,1.000000 0.000000 1,1.000000 0.000000 0,3.000000 0.000000-1,3.000000 0.000000 1,4.000000 0.000000-1,-1.000000 0.000000 0,-3.000000 0.000000 0,-3.000000 0.000000 1,-2.000000 0.000000-1,-1.000000 0.000000 1,3.000000 0.000000-1,3.000000 0.000000 0,4.000000 0.000000-1,-3.000000 0.000000 1,-5.000000 0.000000 0,-7.000000 0.000000 0,-5.000000 0.000000-1,-1.000000 0.000000 1,6.000000 0.000000 0,7.000000 0.000000 0,6.000000 0.000000 0,4.000000 0.000000 0,4.000000 0.000000 0,3.000000 0.000000-1,3.000000 0.000000 1,3.000000 0.000000 0,3.000000 0.000000 1,3.000000 0.000000 0,4.000000 0.000000-1,1.000000 0.000000 2,0.000000 0.000000-2,0.000000 0.000000 1,0.000000 0.000000-1,3.000000 1.000000 1,6.000000 4.000000-1,7.000000 3.000000 0,6.000000 3.000000 1,3.000000-1.000000-1,0.000000-2.000000-1,0.000000-3.000000 1,0.000000-3.000000-1,0.000000-2.000000 1,0.000000 0.000000-1,0.000000 0.000000 1,0.000000 0.000000 0,0.000000-2.000000-1,0.000000-3.000000 0,0.000000-3.000000-2,0.000000-2.000000 0,3.000000-3.000000 0,6.000000 1.000000 1,7.000000-1.000000 1,6.000000 1.000000 1,-1.000000-1.000000 1,-5.000000 1.000000 0,-7.000000-1.000000 0,-5.000000 1.000000-1,-3.000000 1.000000 1,4.000000 3.000000 0,3.000000 3.000000 0,3.000000 4.000000 0,1.000000 1.000000 0,1.000000 0.000000-1,-1.000000 0.000000 1,1.000000 0.000000-1,-1.000000 1.000000 0,1.000000 4.000000-1,-1.000000 3.000000 0,1.000000 3.000000 0,1.000000-1.000000-1,3.000000-2.000000-1,3.000000-3.000000 0,4.000000-3.000000 0,2.000000-2.000000 0,4.000000 0.000000 1,3.000000 0.000000 0,3.000000 0.000000 0,1.000000 0.000000 0,1.000000 0.000000 1,-1.000000 0.000000-1,1.000000 0.000000 0,2.000000 0.000000 0,7.000000 0.000000 0,6.000000 0.000000 0,7.000000 0.000000 0,-1.000000-2.000000 0,-6.000000-3.000000-1,-6.000000-3.000000 0,-6.000000-2.000000 0,-7.000000-3.000000-2,-6.000000 1.000000-2,-6.000000-1.000000-2,-6.000000 1.000000-3,-10.000000 1.000000-1,-12.000000 3.000000 1,-13.000000 3.000000 1,-12.000000 4.000000 0,-18.000000 1.000000-2,-21.000000 0.000000-2,-22.000000 0.000000-4,-22.000000 0.000000-3,-24.000000 1.000000-4,-24.000000 4.000000-5,-26.000000 3.000000-4,-24.000000 3.000000-6,-17.000000-1.000000 1,-5.000000-2.000000 5,-7.000000-3.000000 7,-5.000000-3.000000 6,-3.000000-2.000000 3,4.000000 0.000000 1,3.000000 0.000000 2,3.000000 0.000000 0</inkml:trace>
</inkml:ink>
</file>

<file path=ppt/ink/ink278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0:02"/>
    </inkml:context>
    <inkml:brush xml:id="br0">
      <inkml:brushProperty name="width" value="0.0364247560501099" units="cm"/>
      <inkml:brushProperty name="height" value="0.0364247560501099" units="cm"/>
      <inkml:brushProperty name="color" value="#F2395B"/>
      <inkml:brushProperty name="ignorePressure" value="0"/>
    </inkml:brush>
  </inkml:definitions>
  <inkml:trace contextRef="#ctx0" brushRef="#br0">14500.000000 57550.000000 603,'-2.000000'-111.000000'3,"-3.000000"28.000000"4 ,-3.000000 28.000000 6,-2.000000 29.000000 4,-6.000000 13.000000 6,-6.000000 1.000000 6,-6.000000-1.000000 6,-6.000000 1.000000 6,-6.000000 7.000000-1,-2.000000 16.000000-5,-3.000000 15.000000-7,-3.000000 17.000000-7,-6.000000 11.000000-4,-5.000000 10.000000-3,-7.000000 10.000000-2,-5.000000 9.000000-4,-8.000000 7.000000-1,-5.000000 7.000000 1,-7.000000 6.000000 0,-5.000000 7.000000 0,-3.000000-4.000000-3,4.000000-12.000000-6,3.000000-13.000000-6,3.000000-12.000000-7,3.000000-9.000000-2,3.000000-2.000000 0,3.000000-3.000000 0,4.000000-3.000000 0,5.000000-4.000000 3,10.000000-3.000000 3,10.000000-3.000000 4,9.000000-2.000000 4,10.000000-3.000000 5,14.000000 1.000000 6,11.000000-1.000000 6,14.000000 1.000000 7,10.000000-1.000000 1,9.000000 1.000000-5,10.000000-1.000000-5,10.000000 1.000000-3,7.000000 2.000000-4,6.000000 7.000000 0,7.000000 6.000000-2,6.000000 7.000000 0,4.000000 0.000000-3,4.000000-2.000000-3,3.000000-3.000000-4,3.000000-3.000000-4,6.000000-2.000000-6,9.000000 0.000000-5,10.000000 0.000000-7,10.000000 0.000000-7,2.000000 0.000000-5,-3.000000 0.000000-3,-3.000000 0.000000-5,-2.000000 0.000000-4,-12.000000-5.000000 2,-19.000000-9.000000 7,-18.000000-10.000000 6,-19.000000-8.000000 7</inkml:trace>
</inkml:ink>
</file>

<file path=ppt/ink/ink2789.xml><?xml version="1.0" encoding="utf-8"?>
<inkml:ink xmlns:inkml="http://www.w3.org/2003/InkML">
  <annotation type="ScanImages2ExtractSignatures">1</annotation>
  <annotation type="ScanImagesWidth">975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0:03"/>
    </inkml:context>
    <inkml:brush xml:id="br0">
      <inkml:brushProperty name="width" value="0.037389013916254" units="cm"/>
      <inkml:brushProperty name="height" value="0.037389013916254" units="cm"/>
      <inkml:brushProperty name="color" value="#F2395B"/>
      <inkml:brushProperty name="ignorePressure" value="0"/>
    </inkml:brush>
  </inkml:definitions>
  <inkml:trace contextRef="#ctx0" brushRef="#br0">7800.000000 56900.000000 588,'-27.000000'-22.000000'2,"-3.000000"6.000000"4 ,-3.000000 7.000000 4,-2.000000 6.000000 3,-3.000000 4.000000 5,1.000000 4.000000 4,-1.000000 3.000000 5,1.000000 3.000000 4,2.000000 4.000000 0,7.000000 7.000000-4,6.000000 6.000000-4,7.000000 7.000000-4,-1.000000 11.000000-1,-6.000000 20.000000 0,-6.000000 18.000000 0,-6.000000 20.000000 0,-6.000000 14.000000 0,-2.000000 14.000000-2,-3.000000 11.000000-1,-3.000000 14.000000-2,-6.000000 10.000000-1,-5.000000 9.000000-2,-7.000000 10.000000 0,-5.000000 10.000000-3,-4.000000 2.000000-1,0.000000-3.000000-3,0.000000-3.000000-2,0.000000-2.000000-4,3.000000-3.000000-2,6.000000 1.000000-1,7.000000-1.000000 0,6.000000 1.000000-2,9.000000-15.000000 0,13.000000-28.000000-1,12.000000-28.000000 1,13.000000-27.000000 0,15.000000-36.000000-8,19.000000-40.000000-19,19.000000-40.000000-18,19.000000-41.000000-18,2.000000-18.000000-3,-11.000000 7.000000 12,-14.000000 6.000000 12,-11.000000 7.000000 13</inkml:trace>
</inkml:ink>
</file>

<file path=ppt/ink/ink2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1:47"/>
    </inkml:context>
    <inkml:brush xml:id="br0">
      <inkml:brushProperty name="width" value="0.0348241627216339" units="cm"/>
      <inkml:brushProperty name="height" value="0.0348241627216339" units="cm"/>
      <inkml:brushProperty name="color" value="#F2395B"/>
      <inkml:brushProperty name="ignorePressure" value="0"/>
    </inkml:brush>
  </inkml:definitions>
  <inkml:trace contextRef="#ctx0" brushRef="#br0">47550.000000 18750.000000 631,'-25.000000'50.000000'89,"0.000000"0.000000"-20 ,0.000000 0.000000-19,0.000000 0.000000-18,-2.000000 4.000000-11,-3.000000 10.000000-3,-3.000000 10.000000-2,-2.000000 9.000000-3,-6.000000 4.000000-1,-6.000000 1.000000-3,-6.000000-1.000000-1,-6.000000 1.000000-2,-1.000000-1.000000 0,7.000000 1.000000 0,6.000000-1.000000 0,7.000000 1.000000 1,2.000000-6.000000-6,1.000000-8.000000-14,-1.000000-10.000000-14,1.000000-9.000000-12</inkml:trace>
</inkml:ink>
</file>

<file path=ppt/ink/ink2790.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0:03"/>
    </inkml:context>
    <inkml:brush xml:id="br0">
      <inkml:brushProperty name="width" value="0.0445817112922668" units="cm"/>
      <inkml:brushProperty name="height" value="0.0445817112922668" units="cm"/>
      <inkml:brushProperty name="color" value="#F2395B"/>
      <inkml:brushProperty name="ignorePressure" value="0"/>
    </inkml:brush>
  </inkml:definitions>
  <inkml:trace contextRef="#ctx0" brushRef="#br0">7650.000000 57450.000000 493,'-2.000000'-85.000000'34,"-3.000000"32.000000"1 ,-3.000000 31.000000 1,-2.000000 32.000000 2,-1.000000 22.000000-2,3.000000 17.000000-4,3.000000 15.000000-5,4.000000 16.000000-5,2.000000 10.000000-2,4.000000 7.000000 1,3.000000 6.000000 1,3.000000 7.000000 0,-1.000000 4.000000-1,-2.000000 3.000000 0,-3.000000 3.000000-1,-3.000000 4.000000 0,-2.000000 4.000000-2,0.000000 6.000000-3,0.000000 7.000000-2,0.000000 6.000000-2,0.000000-2.000000-2,0.000000-9.000000-3,0.000000-10.000000-1,0.000000-8.000000-3,0.000000-3.000000-2,0.000000 7.000000-4,0.000000 6.000000-5,0.000000 7.000000-4,0.000000-7.000000-3,0.000000-19.000000-5,0.000000-18.000000-4,0.000000-19.000000-5,-7.000000-15.000000-4,-11.000000-8.000000-7,-14.000000-10.000000-6,-11.000000-9.000000-7,-11.000000-20.000000 1,-5.000000-27.000000 6,-7.000000-28.000000 7,-5.000000-28.000000 6,-3.000000-20.000000 6,4.000000-8.000000 5,3.000000-10.000000 3,3.000000-9.000000 5,3.000000 2.000000 6,3.000000 17.000000 7,3.000000 15.000000 8,4.000000 16.000000 9,5.000000 9.000000 3,10.000000 3.000000 1,10.000000 3.000000 1,9.000000 4.000000 1,7.000000 2.000000 1,7.000000 4.000000 1,6.000000 3.000000 1,7.000000 3.000000 2,5.000000 1.000000 0,7.000000 1.000000 1,6.000000-1.000000 0,7.000000 1.000000-1,5.000000 4.000000-1,7.000000 9.000000-6,6.000000 10.000000-5,7.000000 10.000000-5,4.000000 5.000000-2,3.000000 4.000000 1,3.000000 3.000000 0,4.000000 3.000000 0,-1.000000 3.000000-6,-3.000000 3.000000-14,-3.000000 3.000000-13,-2.000000 4.000000-13,-6.000000-1.000000-6,-6.000000-3.000000 2,-6.000000-3.000000 2,-6.000000-2.000000 2</inkml:trace>
</inkml:ink>
</file>

<file path=ppt/ink/ink279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0:03"/>
    </inkml:context>
    <inkml:brush xml:id="br0">
      <inkml:brushProperty name="width" value="0.0379725806415081" units="cm"/>
      <inkml:brushProperty name="height" value="0.0379725806415081" units="cm"/>
      <inkml:brushProperty name="color" value="#F2395B"/>
      <inkml:brushProperty name="ignorePressure" value="0"/>
    </inkml:brush>
  </inkml:definitions>
  <inkml:trace contextRef="#ctx0" brushRef="#br0">8300.000000 58850.000000 579,'23.000000'-27.000000'2,"-3.000000"-3.000000"6 ,-3.000000-3.000000 4,-2.000000-2.000000 6,2.000000 2.000000 6,9.000000 9.000000 7,10.000000 10.000000 7,10.000000 10.000000 8,0.000000 5.000000 0,-5.000000 4.000000-7,-7.000000 3.000000-7,-5.000000 3.000000-7,-6.000000 7.000000-4,-3.000000 14.000000-3,-3.000000 11.000000-3,-2.000000 14.000000-3,-6.000000 10.000000-2,-6.000000 9.000000-1,-6.000000 10.000000-2,-6.000000 10.000000-3,-6.000000 4.000000-1,-2.000000 0.000000-3,-3.000000 0.000000-2,-3.000000 0.000000-3,-2.000000-4.000000-1,0.000000-5.000000 0,0.000000-7.000000 1,0.000000-5.000000-1,4.000000-26.000000 2,10.000000-44.000000-1,10.000000-43.000000 1,9.000000-44.000000 0,10.000000-26.000000 1,14.000000-5.000000 2,11.000000-7.000000 0,14.000000-5.000000 1,7.000000-3.000000-2,3.000000 4.000000-4,3.000000 3.000000-4,4.000000 3.000000-4,1.000000 3.000000-7,0.000000 3.000000-9,0.000000 3.000000-7,0.000000 4.000000-9,-7.000000 10.000000 0,-11.000000 19.000000 9,-14.000000 19.000000 8,-11.000000 19.000000 8,-7.000000 9.000000 2,0.000000 0.000000-5,0.000000 0.000000-4,0.000000 0.000000-5</inkml:trace>
</inkml:ink>
</file>

<file path=ppt/ink/ink27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0:04"/>
    </inkml:context>
    <inkml:brush xml:id="br0">
      <inkml:brushProperty name="width" value="0.0416470989584923" units="cm"/>
      <inkml:brushProperty name="height" value="0.0416470989584923" units="cm"/>
      <inkml:brushProperty name="color" value="#F2395B"/>
      <inkml:brushProperty name="ignorePressure" value="0"/>
    </inkml:brush>
  </inkml:definitions>
  <inkml:trace contextRef="#ctx0" brushRef="#br0">10800.000000 56150.000000 528,'21.000000'140.000000'89,"-5.000000"-18.000000"-17 ,-7.000000-19.000000-17,-5.000000-18.000000-16,-3.000000 5.000000-10,4.000000 32.000000-2,3.000000 31.000000-2,3.000000 32.000000-1,-4.000000 19.000000-3,-8.000000 10.000000-4,-10.000000 10.000000-2,-9.000000 9.000000-5,-4.000000-1.000000 0,4.000000-8.000000 0,3.000000-10.000000 2,3.000000-9.000000 0,3.000000-10.000000-8,3.000000-9.000000-15,3.000000-10.000000-17,4.000000-8.000000-16,1.000000-9.000000-7,0.000000-6.000000-1,0.000000-6.000000 1,0.000000-6.000000 1,0.000000-12.000000 2,0.000000-15.000000 6,0.000000-15.000000 6,0.000000-16.000000 4,-4.000000-19.000000 5,-5.000000-22.000000 2,-7.000000-22.000000 2,-5.000000-21.000000 2</inkml:trace>
</inkml:ink>
</file>

<file path=ppt/ink/ink27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0:04"/>
    </inkml:context>
    <inkml:brush xml:id="br0">
      <inkml:brushProperty name="width" value="0.035138051956892" units="cm"/>
      <inkml:brushProperty name="height" value="0.035138051956892" units="cm"/>
      <inkml:brushProperty name="color" value="#F2395B"/>
      <inkml:brushProperty name="ignorePressure" value="0"/>
    </inkml:brush>
  </inkml:definitions>
  <inkml:trace contextRef="#ctx0" brushRef="#br0">10850.000000 56300.000000 626,'1.000000'-138.000000'2,"4.000000"26.000000"5 ,3.000000 24.000000 4,3.000000 26.000000 5,1.000000 24.000000 6,1.000000 26.000000 8,-1.000000 24.000000 8,1.000000 26.000000 8,-9.000000 16.000000 0,-15.000000 10.000000-5,-15.000000 10.000000-7,-16.000000 9.000000-6,-10.000000 7.000000-6,-3.000000 7.000000-6,-3.000000 6.000000-6,-2.000000 7.000000-5,-3.000000 0.000000-7,1.000000-2.000000-6,-1.000000-3.000000-5,1.000000-3.000000-7,4.000000-9.000000-1,9.000000-11.000000 1,10.000000-14.000000 3,10.000000-11.000000 3,5.000000-9.000000-2,4.000000-3.000000-3,3.000000-3.000000-4,3.000000-2.000000-3</inkml:trace>
</inkml:ink>
</file>

<file path=ppt/ink/ink27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0:04"/>
    </inkml:context>
    <inkml:brush xml:id="br0">
      <inkml:brushProperty name="width" value="0.03933035582304" units="cm"/>
      <inkml:brushProperty name="height" value="0.03933035582304" units="cm"/>
      <inkml:brushProperty name="color" value="#F2395B"/>
      <inkml:brushProperty name="ignorePressure" value="0"/>
    </inkml:brush>
  </inkml:definitions>
  <inkml:trace contextRef="#ctx0" brushRef="#br0">10900.000000 56450.000000 559,'93.000000'3.000000'62,"-11.000000"6.000000"-5 ,-14.000000 7.000000-4,-11.000000 6.000000-5,-7.000000 6.000000-4,0.000000 6.000000-4,0.000000 7.000000-4,0.000000 6.000000-4,-2.000000 3.000000-5,-3.000000 0.000000-7,-3.000000 0.000000-6,-2.000000 0.000000-7,-3.000000 4.000000-9,1.000000 10.000000-13,-1.000000 10.000000-14,1.000000 9.000000-14,-4.000000-2.000000-9,-6.000000-12.000000-8,-6.000000-13.000000-7,-6.000000-12.000000-7</inkml:trace>
</inkml:ink>
</file>

<file path=ppt/ink/ink2795.xml><?xml version="1.0" encoding="utf-8"?>
<inkml:ink xmlns:inkml="http://www.w3.org/2003/InkML">
  <annotation type="ScanImages2ExtractSignatures">1</annotation>
  <annotation type="ScanImagesWidth">-2030527984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0:13"/>
    </inkml:context>
    <inkml:brush xml:id="br0">
      <inkml:brushProperty name="width" value="0.0335015766322613" units="cm"/>
      <inkml:brushProperty name="height" value="0.0335015766322613" units="cm"/>
      <inkml:brushProperty name="color" value="#F2395B"/>
      <inkml:brushProperty name="ignorePressure" value="0"/>
    </inkml:brush>
  </inkml:definitions>
  <inkml:trace contextRef="#ctx0" brushRef="#br0">3700.000000 51400.000000 656,'26.000000'-90.000000'2,"4.000000"23.000000"4 ,3.000000 22.000000 4,3.000000 22.000000 4,3.000000 13.000000 2,3.000000 7.000000 1,3.000000 6.000000 0,4.000000 7.000000 0,2.000000 7.000000 0,4.000000 9.000000-4,3.000000 10.000000-2,3.000000 10.000000-3,-1.000000 7.000000-2,-2.000000 6.000000-1,-3.000000 7.000000-1,-3.000000 6.000000-1,-6.000000 4.000000-1,-5.000000 4.000000-1,-7.000000 3.000000-1,-5.000000 3.000000-2,-6.000000-1.000000 0,-3.000000-2.000000 0,-3.000000-3.000000 0,-2.000000-3.000000 1,-8.000000-4.000000-1,-8.000000-3.000000 2,-10.000000-3.000000 0,-9.000000-2.000000 2,-10.000000-3.000000-2,-9.000000 1.000000-3,-10.000000-1.000000-2,-8.000000 1.000000-3,-6.000000-4.000000-3,1.000000-6.000000 0,-1.000000-6.000000-2,1.000000-6.000000 0,1.000000-7.000000-1,3.000000-6.000000 0,3.000000-6.000000-1,4.000000-6.000000 1,2.000000-10.000000-1,4.000000-12.000000 1,3.000000-13.000000 0,3.000000-12.000000 0,4.000000-13.000000 0,7.000000-12.000000 1,6.000000-13.000000 2,7.000000-12.000000-1,4.000000-4.000000 3,3.000000 7.000000 2,3.000000 6.000000 2,4.000000 7.000000 2,1.000000 5.000000 3,0.000000 7.000000 3,0.000000 6.000000 3,0.000000 7.000000 3,3.000000 16.000000 7,6.000000 29.000000 12,7.000000 28.000000 10,6.000000 28.000000 13,1.000000 20.000000 2,-3.000000 13.000000-6,-3.000000 12.000000-7,-2.000000 13.000000-5,-5.000000 10.000000-6,-2.000000 10.000000-4,-3.000000 10.000000-5,-3.000000 9.000000-4,-2.000000 7.000000-5,0.000000 7.000000-5,0.000000 6.000000-4,0.000000 7.000000-4,0.000000 4.000000-5,0.000000 3.000000-7,0.000000 3.000000-4,0.000000 4.000000-7,1.000000-10.000000-4,4.000000-22.000000-5,3.000000-22.000000-3,3.000000-21.000000-5,1.000000-21.000000 0,1.000000-19.000000 4,-1.000000-18.000000 3,1.000000-19.000000 4,-1.000000-13.000000 3,1.000000-6.000000 3,-1.000000-6.000000 3,1.000000-6.000000 3</inkml:trace>
</inkml:ink>
</file>

<file path=ppt/ink/ink2796.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0:14"/>
    </inkml:context>
    <inkml:brush xml:id="br0">
      <inkml:brushProperty name="width" value="0.0327299945056438" units="cm"/>
      <inkml:brushProperty name="height" value="0.0327299945056438" units="cm"/>
      <inkml:brushProperty name="color" value="#F2395B"/>
      <inkml:brushProperty name="ignorePressure" value="0"/>
    </inkml:brush>
  </inkml:definitions>
  <inkml:trace contextRef="#ctx0" brushRef="#br0">4750.000000 52900.000000 672,'117.000000'-24.000000'81,"-16.000000"4.000000"-24 ,-15.000000 3.000000-26,-15.000000 3.000000-26,-12.000000 3.000000-13,-6.000000 3.000000-2,-6.000000 3.000000-2,-6.000000 4.000000-3,-10.000000 5.000000-4,-12.000000 10.000000-11,-13.000000 10.000000-8,-12.000000 9.000000-10,-13.000000 2.000000 1,-12.000000-2.000000 10,-13.000000-3.000000 11,-12.000000-3.000000 10,-5.000000-4.000000 7,3.000000-3.000000 1,3.000000-3.000000 3,4.000000-2.000000 2,2.000000-5.000000 1,4.000000-2.000000 1,3.000000-3.000000 0,3.000000-3.000000 0,3.000000-2.000000 3,3.000000 0.000000 3,3.000000 0.000000 5,4.000000 0.000000 4,2.000000 1.000000 4,4.000000 4.000000 3,3.000000 3.000000 3,3.000000 3.000000 3,3.000000 7.000000 4,3.000000 14.000000 5,3.000000 11.000000 5,4.000000 14.000000 5,1.000000 3.000000-1,0.000000-2.000000-6,0.000000-3.000000-7,0.000000-3.000000-7,0.000000-1.000000-5,0.000000 4.000000-3,0.000000 3.000000-3,0.000000 3.000000-4,0.000000 1.000000-3,0.000000 1.000000-3,0.000000-1.000000-3,0.000000 1.000000-2,-2.000000-3.000000-3,-3.000000-2.000000-1,-3.000000-3.000000-1,-2.000000-3.000000-1,-1.000000-13.000000-10,3.000000-22.000000-19,3.000000-22.000000-18,4.000000-21.000000-18,2.000000-15.000000-3,4.000000-6.000000 15,3.000000-6.000000 14,3.000000-6.000000 14,3.000000-2.000000 10,3.000000 3.000000 8,3.000000 3.000000 7,4.000000 4.000000 8,1.000000 4.000000 5,0.000000 6.000000 3,0.000000 7.000000 4,0.000000 6.000000 3,0.000000 4.000000 4,0.000000 4.000000 3,0.000000 3.000000 4,0.000000 3.000000 3,1.000000 3.000000 2,4.000000 3.000000-3,3.000000 3.000000-1,3.000000 4.000000-2,-1.000000 2.000000-1,-2.000000 4.000000-1,-3.000000 3.000000 0,-3.000000 3.000000-2,-2.000000 3.000000-2,0.000000 3.000000-6,0.000000 3.000000-4,0.000000 4.000000-5,-4.000000 2.000000-4,-5.000000 4.000000-2,-7.000000 3.000000-2,-5.000000 3.000000-1,-8.000000 3.000000-1,-5.000000 3.000000 1,-7.000000 3.000000 2,-5.000000 4.000000 0,-8.000000 2.000000-1,-5.000000 4.000000-2,-7.000000 3.000000-2,-5.000000 3.000000-2,-3.000000-4.000000-4,4.000000-8.000000-6,3.000000-10.000000-5,3.000000-9.000000-6,3.000000-9.000000-1,3.000000-5.000000 0,3.000000-7.000000 2,4.000000-5.000000 1,2.000000-12.000000 1,4.000000-16.000000 0,3.000000-15.000000 0,3.000000-15.000000 1,3.000000-7.000000 2,3.000000 3.000000 5,3.000000 3.000000 6,4.000000 4.000000 5,1.000000 2.000000 4,0.000000 4.000000 3,0.000000 3.000000 4,0.000000 3.000000 3,6.000000 7.000000 6,13.000000 14.000000 11,12.000000 11.000000 10,13.000000 14.000000 10,4.000000 8.000000 3,-3.000000 7.000000-4,-3.000000 6.000000-5,-2.000000 7.000000-4,-3.000000 2.000000-5,1.000000 1.000000-6,-1.000000-1.000000-5,1.000000 1.000000-7,-1.000000-3.000000-6,1.000000-2.000000-11,-1.000000-3.000000-9,1.000000-3.000000-10,-1.000000-4.000000-8,1.000000-3.000000-4,-1.000000-3.000000-6,1.000000-2.000000-6</inkml:trace>
</inkml:ink>
</file>

<file path=ppt/ink/ink279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0:14"/>
    </inkml:context>
    <inkml:brush xml:id="br0">
      <inkml:brushProperty name="width" value="0.0365681946277618" units="cm"/>
      <inkml:brushProperty name="height" value="0.0365681946277618" units="cm"/>
      <inkml:brushProperty name="color" value="#F2395B"/>
      <inkml:brushProperty name="ignorePressure" value="0"/>
    </inkml:brush>
  </inkml:definitions>
  <inkml:trace contextRef="#ctx0" brushRef="#br0">6050.000000 51600.000000 601,'0.000000'-47.000000'0,"0.000000"6.000000"1 ,0.000000 7.000000-1,0.000000 6.000000 1,0.000000 10.000000 5,0.000000 17.000000 10,0.000000 15.000000 10,0.000000 16.000000 9,3.000000 15.000000 4,6.000000 16.000000-3,7.000000 15.000000-4,6.000000 17.000000-3,1.000000 11.000000-3,-3.000000 10.000000-2,-3.000000 10.000000-3,-2.000000 9.000000-3,-3.000000 4.000000-2,1.000000 1.000000 0,-1.000000-1.000000-2,1.000000 1.000000-1,-3.000000 1.000000-2,-2.000000 3.000000-2,-3.000000 3.000000-3,-3.000000 4.000000-2,-2.000000-1.000000-7,0.000000-3.000000-8,0.000000-3.000000-9,0.000000-2.000000-8,-2.000000-9.000000-8,-3.000000-12.000000-5,-3.000000-13.000000-5,-2.000000-12.000000-6,-1.000000-13.000000 0,3.000000-12.000000 5,3.000000-13.000000 4,4.000000-12.000000 5,-1.000000-13.000000 6,-3.000000-12.000000 5,-3.000000-13.000000 6,-2.000000-12.000000 7</inkml:trace>
</inkml:ink>
</file>

<file path=ppt/ink/ink279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0:15"/>
    </inkml:context>
    <inkml:brush xml:id="br0">
      <inkml:brushProperty name="width" value="0.0349405184388161" units="cm"/>
      <inkml:brushProperty name="height" value="0.0349405184388161" units="cm"/>
      <inkml:brushProperty name="color" value="#F2395B"/>
      <inkml:brushProperty name="ignorePressure" value="0"/>
    </inkml:brush>
  </inkml:definitions>
  <inkml:trace contextRef="#ctx0" brushRef="#br0">5800.000000 53700.000000 629,'-2.000000'-46.000000'2,"-3.000000"10.000000"5 ,-3.000000 10.000000 5,-2.000000 9.000000 5,2.000000 10.000000 4,9.000000 14.000000 4,10.000000 11.000000 6,10.000000 14.000000 4,2.000000 8.000000 0,-3.000000 7.000000-5,-3.000000 6.000000-6,-2.000000 7.000000-5,-3.000000 7.000000-3,1.000000 9.000000-3,-1.000000 10.000000-2,1.000000 10.000000-1,-3.000000 2.000000-2,-2.000000-3.000000 1,-3.000000-3.000000 1,-3.000000-2.000000 0,-1.000000-8.000000-1,4.000000-8.000000-4,3.000000-10.000000-3,3.000000-9.000000-3,1.000000-9.000000-2,1.000000-5.000000 2,-1.000000-7.000000-1,1.000000-5.000000 2,5.000000-20.000000 0,14.000000-31.000000 1,11.000000-31.000000 1,14.000000-31.000000 0,7.000000-15.000000 1,3.000000 4.000000 0,3.000000 3.000000 0,4.000000 3.000000-1,4.000000-4.000000-4,6.000000-8.000000-11,7.000000-10.000000-11,6.000000-9.000000-10,1.000000 1.000000-7,-3.000000 13.000000-3,-3.000000 12.000000-4,-2.000000 13.000000-2,-9.000000 13.000000 0,-12.000000 17.000000 5,-13.000000 15.000000 5,-12.000000 16.000000 5</inkml:trace>
</inkml:ink>
</file>

<file path=ppt/ink/ink2799.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0:15"/>
    </inkml:context>
    <inkml:brush xml:id="br0">
      <inkml:brushProperty name="width" value="0.0384782217442989" units="cm"/>
      <inkml:brushProperty name="height" value="0.0384782217442989" units="cm"/>
      <inkml:brushProperty name="color" value="#F2395B"/>
      <inkml:brushProperty name="ignorePressure" value="0"/>
    </inkml:brush>
  </inkml:definitions>
  <inkml:trace contextRef="#ctx0" brushRef="#br0">8850.000000 52150.000000 571,'46.000000'-85.000000'11,"-5.000000"32.000000"9 ,-7.000000 31.000000 11,-5.000000 32.000000 10,-6.000000 22.000000 2,-3.000000 17.000000-5,-3.000000 15.000000-6,-2.000000 16.000000-6,-5.000000 7.000000-4,-2.000000 1.000000-1,-3.000000-1.000000-2,-3.000000 1.000000-1,-6.000000-3.000000-3,-5.000000-2.000000-4,-7.000000-3.000000-4,-5.000000-3.000000-5,-8.000000 1.000000-2,-5.000000 6.000000 1,-7.000000 7.000000 1,-5.000000 6.000000 2,-3.000000-1.000000-2,4.000000-5.000000-4,3.000000-7.000000-2,3.000000-5.000000-3,-1.000000-8.000000-3,-2.000000-5.000000-2,-3.000000-7.000000-1,-3.000000-5.000000-2,-2.000000-9.000000-2,0.000000-9.000000 0,0.000000-10.000000-1,0.000000-8.000000-1,1.000000-8.000000 0,4.000000-2.000000 1,3.000000-3.000000 1,3.000000-3.000000 2,1.000000-10.000000-1,1.000000-16.000000-3,-1.000000-15.000000-1,1.000000-15.000000-3,2.000000-12.000000 0,7.000000-6.000000 0,6.000000-6.000000 0,7.000000-6.000000 2,4.000000-2.000000 1,3.000000 3.000000 4,3.000000 3.000000 3,4.000000 4.000000 4,2.000000 5.000000 4,4.000000 10.000000 4,3.000000 10.000000 4,3.000000 9.000000 5,1.000000 7.000000 2,1.000000 7.000000 3,-1.000000 6.000000 3,1.000000 7.000000 1,1.000000 4.000000 5,3.000000 3.000000 5,3.000000 3.000000 6,4.000000 4.000000 5,2.000000 5.000000 1,4.000000 10.000000-2,3.000000 10.000000-3,3.000000 9.000000-2,3.000000 7.000000-4,3.000000 7.000000-1,3.000000 6.000000-4,4.000000 7.000000-2,1.000000-1.000000-2,0.000000-6.000000-3,0.000000-6.000000-3,0.000000-6.000000-2,1.000000-4.000000-4,4.000000 1.000000-3,3.000000-1.000000-5,3.000000 1.000000-4,1.000000-1.000000-6,1.000000 1.000000-8,-1.000000-1.000000-7,1.000000 1.000000-7,-3.000000-1.000000-8,-2.000000 1.000000-4,-3.000000-1.000000-6,-3.000000 1.000000-5</inkml:trace>
</inkml:ink>
</file>

<file path=ppt/ink/ink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3:42"/>
    </inkml:context>
    <inkml:brush xml:id="br0">
      <inkml:brushProperty name="width" value="0.045862752944231" units="cm"/>
      <inkml:brushProperty name="height" value="0.045862752944231" units="cm"/>
      <inkml:brushProperty name="color" value="#F2385B"/>
      <inkml:brushProperty name="ignorePressure" value="0"/>
    </inkml:brush>
  </inkml:definitions>
  <inkml:trace contextRef="#ctx0" brushRef="#br0">37500.000000 40200.000000 479,'-2.000000'-68.000000'3,"-3.000000"17.000000"7 ,-3.000000 15.000000 6,-2.000000 16.000000 6,-1.000000 13.000000 7,3.000000 14.000000 6,3.000000 11.000000 6,4.000000 14.000000 7,1.000000 11.000000 1,0.000000 14.000000-6,0.000000 11.000000-7,0.000000 14.000000-4,0.000000 7.000000-6,0.000000 3.000000-3,0.000000 3.000000-4,0.000000 4.000000-4,0.000000 21.000000-2,0.000000 41.000000 1,0.000000 40.000000-1,0.000000 42.000000 1,0.000000 14.000000-3,0.000000-8.000000-4,0.000000-10.000000-5,0.000000-9.000000-5,-2.000000-9.000000-6,-3.000000-5.000000-5,-3.000000-7.000000-6,-2.000000-5.000000-7,-1.000000-6.000000-2,3.000000-3.000000 2,3.000000-3.000000 2,4.000000-2.000000 2,1.000000-12.000000-4,0.000000-19.000000-6,0.000000-18.000000-7,0.000000-19.000000-6,-4.000000-15.000000-3,-5.000000-8.000000 2,-7.000000-10.000000 3,-5.000000-9.000000 3</inkml:trace>
</inkml:ink>
</file>

<file path=ppt/ink/ink28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1:47"/>
    </inkml:context>
    <inkml:brush xml:id="br0">
      <inkml:brushProperty name="width" value="0.0363115072250366" units="cm"/>
      <inkml:brushProperty name="height" value="0.0363115072250366" units="cm"/>
      <inkml:brushProperty name="color" value="#F2395B"/>
      <inkml:brushProperty name="ignorePressure" value="0"/>
    </inkml:brush>
  </inkml:definitions>
  <inkml:trace contextRef="#ctx0" brushRef="#br0">47550.000000 19100.000000 605,'23.000000'118.000000'129,"-3.000000"-11.000000"-31 ,-3.000000-14.000000-29,-2.000000-11.000000-31,-5.000000-7.000000-17,-2.000000 0.000000-4,-3.000000 0.000000-6,-3.000000 0.000000-4,-2.000000 0.000000-4,0.000000 0.000000-2,0.000000 0.000000-1,0.000000 0.000000-4,3.000000-5.000000-1,6.000000-9.000000-3,7.000000-10.000000-2,6.000000-8.000000-4,7.000000-23.000000 1,10.000000-34.000000 2,10.000000-35.000000 2,9.000000-33.000000 2,6.000000-25.000000 2,3.000000-11.000000 1,3.000000-14.000000 1,4.000000-11.000000 1,-3.000000-1.000000 1,-5.000000 13.000000 1,-7.000000 12.000000 1,-5.000000 13.000000 1,-8.000000 12.000000 0,-5.000000 13.000000 0,-7.000000 12.000000 0,-5.000000 13.000000 0,-9.000000 15.000000-7,-9.000000 19.000000-13,-10.000000 19.000000-16,-8.000000 19.000000-13,-6.000000 9.000000-7,1.000000 0.000000 2,-1.000000 0.000000 1,1.000000 0.000000 2</inkml:trace>
</inkml:ink>
</file>

<file path=ppt/ink/ink2800.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0:16"/>
    </inkml:context>
    <inkml:brush xml:id="br0">
      <inkml:brushProperty name="width" value="0.0397604070603848" units="cm"/>
      <inkml:brushProperty name="height" value="0.0397604070603848" units="cm"/>
      <inkml:brushProperty name="color" value="#F2395B"/>
      <inkml:brushProperty name="ignorePressure" value="0"/>
    </inkml:brush>
  </inkml:definitions>
  <inkml:trace contextRef="#ctx0" brushRef="#br0">10150.000000 51400.000000 553,'1.000000'-36.000000'35,"4.000000"28.000000"-1 ,3.000000 28.000000 0,3.000000 29.000000 0,1.000000 19.000000-2,1.000000 14.000000-3,-1.000000 11.000000-4,1.000000 14.000000-3,-1.000000 10.000000-1,1.000000 9.000000-1,-1.000000 10.000000 1,1.000000 10.000000-1,-3.000000 7.000000 0,-2.000000 6.000000-3,-3.000000 7.000000-1,-3.000000 6.000000-3,-2.000000-5.000000-1,0.000000-16.000000 0,0.000000-15.000000 1,0.000000-15.000000-2,-2.000000-1.000000-5,-3.000000 16.000000-15,-3.000000 15.000000-13,-2.000000 17.000000-14,-1.000000-4.000000-7,3.000000-22.000000-2,3.000000-22.000000 0,4.000000-21.000000-1,-1.000000-20.000000 0,-3.000000-15.000000 1,-3.000000-15.000000 1,-2.000000-16.000000 2</inkml:trace>
</inkml:ink>
</file>

<file path=ppt/ink/ink2801.xml><?xml version="1.0" encoding="utf-8"?>
<inkml:ink xmlns:inkml="http://www.w3.org/2003/InkML">
  <annotation type="ScanImages2ExtractSignatures">1</annotation>
  <annotation type="ScanImagesWidth">1912627456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0:16"/>
    </inkml:context>
    <inkml:brush xml:id="br0">
      <inkml:brushProperty name="width" value="0.0326054804027081" units="cm"/>
      <inkml:brushProperty name="height" value="0.0326054804027081" units="cm"/>
      <inkml:brushProperty name="color" value="#F2395B"/>
      <inkml:brushProperty name="ignorePressure" value="0"/>
    </inkml:brush>
  </inkml:definitions>
  <inkml:trace contextRef="#ctx0" brushRef="#br0">10250.000000 51400.000000 674,'1.000000'-111.000000'7,"4.000000"28.000000"12 ,3.000000 28.000000 13,3.000000 29.000000 12,-1.000000 21.000000 4,-2.000000 16.000000-7,-3.000000 15.000000-6,-3.000000 17.000000-7,-6.000000 11.000000-6,-5.000000 10.000000-3,-7.000000 10.000000-4,-5.000000 9.000000-5,-6.000000 6.000000-5,-3.000000 3.000000-6,-3.000000 3.000000-7,-2.000000 4.000000-7,-3.000000-3.000000-5,1.000000-5.000000-1,-1.000000-7.000000-1,1.000000-5.000000-3,2.000000-11.000000-1,7.000000-11.000000-4,6.000000-14.000000-4,7.000000-11.000000-3</inkml:trace>
</inkml:ink>
</file>

<file path=ppt/ink/ink28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0:16"/>
    </inkml:context>
    <inkml:brush xml:id="br0">
      <inkml:brushProperty name="width" value="0.0341737382113934" units="cm"/>
      <inkml:brushProperty name="height" value="0.0341737382113934" units="cm"/>
      <inkml:brushProperty name="color" value="#F2395B"/>
      <inkml:brushProperty name="ignorePressure" value="0"/>
    </inkml:brush>
  </inkml:definitions>
  <inkml:trace contextRef="#ctx0" brushRef="#br0">10500.000000 51400.000000 643,'93.000000'3.000000'79,"-11.000000"6.000000"-13 ,-14.000000 7.000000-14,-11.000000 6.000000-12,-11.000000 6.000000-9,-5.000000 6.000000-5,-7.000000 7.000000-3,-5.000000 6.000000-6,-4.000000 3.000000-4,0.000000 0.000000-5,0.000000 0.000000-7,0.000000 0.000000-4,-4.000000-2.000000-7,-5.000000-3.000000-8,-7.000000-3.000000-7,-5.000000-2.000000-7,-4.000000-5.000000-8,0.000000-2.000000-9,0.000000-3.000000-9,0.000000-3.000000-8</inkml:trace>
</inkml:ink>
</file>

<file path=ppt/ink/ink2803.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0:17"/>
    </inkml:context>
    <inkml:brush xml:id="br0">
      <inkml:brushProperty name="width" value="0.0351828746497631" units="cm"/>
      <inkml:brushProperty name="height" value="0.0351828746497631" units="cm"/>
      <inkml:brushProperty name="color" value="#F2395B"/>
      <inkml:brushProperty name="ignorePressure" value="0"/>
    </inkml:brush>
  </inkml:definitions>
  <inkml:trace contextRef="#ctx0" brushRef="#br0">11200.000000 53350.000000 625,'-43.000000'1.000000'-20,"17.000000"4.000000"23 ,15.000000 3.000000 24,16.000000 3.000000 23,9.000000-1.000000 6,3.000000-2.000000-11,3.000000-3.000000-10,4.000000-3.000000-10,8.000000-1.000000-6,17.000000 4.000000-2,15.000000 3.000000 1,16.000000 3.000000-2,5.000000-1.000000 0,-2.000000-2.000000 0,-3.000000-3.000000-1,-3.000000-3.000000 1,1.000000-2.000000-4,6.000000 0.000000-5,7.000000 0.000000-6,6.000000 0.000000-5,3.000000 0.000000-3,0.000000 0.000000-2,0.000000 0.000000-1,0.000000 0.000000 0,1.000000 0.000000-1,4.000000 0.000000 1,3.000000 0.000000 1,3.000000 0.000000 2,-1.000000 0.000000-3,-2.000000 0.000000-4,-3.000000 0.000000-6,-3.000000 0.000000-4,-6.000000 0.000000-3,-5.000000 0.000000-1,-7.000000 0.000000-1,-5.000000 0.000000-1,-9.000000 0.000000 0,-9.000000 0.000000-1,-10.000000 0.000000 0,-8.000000 0.000000 0</inkml:trace>
</inkml:ink>
</file>

<file path=ppt/ink/ink2804.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0:18"/>
    </inkml:context>
    <inkml:brush xml:id="br0">
      <inkml:brushProperty name="width" value="0.0399477332830429" units="cm"/>
      <inkml:brushProperty name="height" value="0.0399477332830429" units="cm"/>
      <inkml:brushProperty name="color" value="#F2395B"/>
      <inkml:brushProperty name="ignorePressure" value="0"/>
    </inkml:brush>
  </inkml:definitions>
  <inkml:trace contextRef="#ctx0" brushRef="#br0">13350.000000 52750.000000 550,'-19.000000'-22.000000'6,"13.000000"6.000000"12 ,12.000000 7.000000 12,13.000000 6.000000 11,9.000000 6.000000 4,6.000000 6.000000-6,7.000000 7.000000-5,6.000000 6.000000-5,3.000000 4.000000-4,0.000000 4.000000-1,0.000000 3.000000-2,0.000000 3.000000-2,1.000000-1.000000 0,4.000000-2.000000-3,3.000000-3.000000-2,3.000000-3.000000-1,-1.000000-1.000000-2,-2.000000 4.000000-2,-3.000000 3.000000 0,-3.000000 3.000000-1,-2.000000-1.000000-3,0.000000-2.000000-3,0.000000-3.000000-3,0.000000-3.000000-2,-2.000000-2.000000-3,-3.000000 0.000000 0,-3.000000 0.000000 0,-2.000000 0.000000-1,-11.000000 4.000000 0,-15.000000 10.000000-2,-15.000000 10.000000-1,-16.000000 9.000000 0,-18.000000 2.000000-2,-18.000000-2.000000-1,-19.000000-3.000000 0,-18.000000-3.000000 0,-20.000000 8.000000-4,-18.000000 23.000000-5,-19.000000 22.000000-5,-18.000000 22.000000-5,0.000000 1.000000 0,23.000000-19.000000 6,22.000000-18.000000 6,22.000000-19.000000 5,13.000000-10.000000-2,7.000000 1.000000-11,6.000000-1.000000-12,7.000000 1.000000-10</inkml:trace>
</inkml:ink>
</file>

<file path=ppt/ink/ink28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0:55"/>
    </inkml:context>
    <inkml:brush xml:id="br0">
      <inkml:brushProperty name="width" value="0.0405549444258213" units="cm"/>
      <inkml:brushProperty name="height" value="0.0405549444258213" units="cm"/>
      <inkml:brushProperty name="color" value="#F2395B"/>
      <inkml:brushProperty name="ignorePressure" value="0"/>
    </inkml:brush>
  </inkml:definitions>
  <inkml:trace contextRef="#ctx0" brushRef="#br0">69950.000000 38400.000000 542,'-29.000000'25.000000'1,"-5.000000"0.000000"3 ,-7.000000 0.000000 2,-5.000000 0.000000 3,6.000000-4.000000 9,23.000000-5.000000 15,22.000000-7.000000 16,22.000000-5.000000 14,12.000000-4.000000 2,3.000000 0.000000-15,3.000000 0.000000-13,4.000000 0.000000-14,2.000000-4.000000-10,4.000000-5.000000-4,3.000000-7.000000-4,3.000000-5.000000-6,-1.000000-4.000000-2,-2.000000 0.000000-1,-3.000000 0.000000-2,-3.000000 0.000000-1,-4.000000 1.000000-3,-3.000000 4.000000-5,-3.000000 3.000000-5,-2.000000 3.000000-5,-5.000000 1.000000-3,-2.000000 1.000000-3,-3.000000-1.000000-4,-3.000000 1.000000-2,-9.000000-4.000000-3,-11.000000-6.000000 0,-14.000000-6.000000-2,-11.000000-6.000000-1,-7.000000-2.000000 4,0.000000 3.000000 9,0.000000 3.000000 8,0.000000 4.000000 9,1.000000-1.000000 6,4.000000-3.000000 1,3.000000-3.000000 1,3.000000-2.000000 3,1.000000-1.000000 1,1.000000 3.000000 4,-1.000000 3.000000 2,1.000000 4.000000 3,-1.000000 2.000000 1,1.000000 4.000000 0,-1.000000 3.000000 0,1.000000 3.000000-1,-1.000000 1.000000 4,1.000000 1.000000 10,-1.000000-1.000000 9,1.000000 1.000000 8,-1.000000 4.000000 7,1.000000 9.000000 2,-1.000000 10.000000 4,1.000000 10.000000 1,1.000000 14.000000-2,3.000000 23.000000-9,3.000000 22.000000-9,4.000000 22.000000-8,-1.000000 15.000000-6,-3.000000 9.000000-1,-3.000000 10.000000-1,-2.000000 10.000000-1,-1.000000 10.000000-6,3.000000 13.000000-12,3.000000 12.000000-12,4.000000 13.000000-10,1.000000 1.000000-8,0.000000-9.000000-4,0.000000-10.000000-3,0.000000-8.000000-3,1.000000-14.000000-1,4.000000-15.000000 2,3.000000-15.000000 1,3.000000-16.000000 3,1.000000-13.000000 1,1.000000-9.000000 2,-1.000000-10.000000 0,1.000000-8.000000 2</inkml:trace>
</inkml:ink>
</file>

<file path=ppt/ink/ink28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0:56"/>
    </inkml:context>
    <inkml:brush xml:id="br0">
      <inkml:brushProperty name="width" value="0.0380731076002121" units="cm"/>
      <inkml:brushProperty name="height" value="0.0380731076002121" units="cm"/>
      <inkml:brushProperty name="color" value="#F2395B"/>
      <inkml:brushProperty name="ignorePressure" value="0"/>
    </inkml:brush>
  </inkml:definitions>
  <inkml:trace contextRef="#ctx0" brushRef="#br0">70650.000000 38600.000000 577,'-4.000000'-90.000000'12,"-5.000000"23.000000"8 ,-7.000000 22.000000 8,-5.000000 22.000000 8,-4.000000 16.000000 1,0.000000 14.000000-6,0.000000 11.000000-7,0.000000 14.000000-7,-2.000000 11.000000-3,-3.000000 14.000000-3,-3.000000 11.000000-3,-2.000000 14.000000-1,-3.000000 3.000000-2,1.000000-2.000000-1,-1.000000-3.000000-2,1.000000-3.000000-2,-3.000000-4.000000 0,-2.000000-3.000000 0,-3.000000-3.000000-1,-3.000000-2.000000 0,1.000000-5.000000 0,6.000000-2.000000 1,7.000000-3.000000 0,6.000000-3.000000 2,4.000000-6.000000-1,4.000000-5.000000-1,3.000000-7.000000-1,3.000000-5.000000-1,10.000000-14.000000-3,20.000000-18.000000-6,18.000000-19.000000-6,20.000000-18.000000-5,8.000000-12.000000-1,1.000000-3.000000 5,-1.000000-3.000000 4,1.000000-2.000000 6,-1.000000-1.000000 2,1.000000 3.000000 2,-1.000000 3.000000 1,1.000000 4.000000 1,-3.000000 4.000000 1,-2.000000 6.000000 3,-3.000000 7.000000 1,-3.000000 6.000000 2,-2.000000 4.000000 2,0.000000 4.000000 0,0.000000 3.000000 0,0.000000 3.000000 1,0.000000 4.000000 2,0.000000 7.000000 2,0.000000 6.000000 4,0.000000 7.000000 3,-2.000000 5.000000 1,-3.000000 7.000000-1,-3.000000 6.000000-1,-2.000000 7.000000 0,-3.000000 2.000000 0,1.000000 1.000000 1,-1.000000-1.000000-1,1.000000 1.000000 1,-3.000000 1.000000-2,-2.000000 3.000000-2,-3.000000 3.000000-4,-3.000000 4.000000-3,-6.000000 2.000000-3,-5.000000 4.000000-3,-7.000000 3.000000-2,-5.000000 3.000000-2,-8.000000 1.000000-2,-5.000000 1.000000 0,-7.000000-1.000000-1,-5.000000 1.000000 0,-8.000000-3.000000-1,-5.000000-2.000000-1,-7.000000-3.000000 0,-5.000000-3.000000-2,-4.000000-7.000000-1,0.000000-9.000000 1,0.000000-10.000000 0,0.000000-8.000000 0,0.000000-8.000000-1,0.000000-2.000000-3,0.000000-3.000000-2,0.000000-3.000000-3,4.000000-10.000000-3,10.000000-16.000000-2,10.000000-15.000000-4,9.000000-15.000000-2,6.000000-12.000000-2,3.000000-6.000000 0,3.000000-6.000000 0,4.000000-6.000000 1,4.000000-2.000000 2,6.000000 3.000000 5,7.000000 3.000000 5,6.000000 4.000000 4,1.000000 7.000000 6,-3.000000 13.000000 5,-3.000000 12.000000 6,-2.000000 13.000000 5,-6.000000 16.000000 10,-6.000000 23.000000 12,-6.000000 22.000000 14,-6.000000 22.000000 12,-10.000000 13.000000 2,-12.000000 7.000000-11,-13.000000 6.000000-12,-12.000000 7.000000-11,-2.000000-4.000000-7,9.000000-12.000000-6,10.000000-13.000000-5,10.000000-12.000000-6,2.000000-5.000000-3,-3.000000 3.000000-5,-3.000000 3.000000-4,-2.000000 4.000000-5</inkml:trace>
</inkml:ink>
</file>

<file path=ppt/ink/ink28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0:56"/>
    </inkml:context>
    <inkml:brush xml:id="br0">
      <inkml:brushProperty name="width" value="0.0346028916537762" units="cm"/>
      <inkml:brushProperty name="height" value="0.0346028916537762" units="cm"/>
      <inkml:brushProperty name="color" value="#F2395B"/>
      <inkml:brushProperty name="ignorePressure" value="0"/>
    </inkml:brush>
  </inkml:definitions>
  <inkml:trace contextRef="#ctx0" brushRef="#br0">70750.000000 39700.000000 635,'71.000000'4.000000'106,"-5.000000"10.000000"-21 ,-7.000000 10.000000-21,-5.000000 9.000000-20,-1.000000 6.000000-15,6.000000 3.000000-8,7.000000 3.000000-9,6.000000 4.000000-9,4.000000 1.000000-7,4.000000 0.000000-7,3.000000 0.000000-7,3.000000 0.000000-7,-2.000000-4.000000-5,-6.000000-5.000000-6,-6.000000-7.000000-4,-6.000000-5.000000-4,-7.000000-4.000000-3,-6.000000 0.000000 2,-6.000000 0.000000 0,-6.000000 0.000000 2</inkml:trace>
</inkml:ink>
</file>

<file path=ppt/ink/ink280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0:57"/>
    </inkml:context>
    <inkml:brush xml:id="br0">
      <inkml:brushProperty name="width" value="0.0378551669418812" units="cm"/>
      <inkml:brushProperty name="height" value="0.0378551669418812" units="cm"/>
      <inkml:brushProperty name="color" value="#F2395B"/>
      <inkml:brushProperty name="ignorePressure" value="0"/>
    </inkml:brush>
  </inkml:definitions>
  <inkml:trace contextRef="#ctx0" brushRef="#br0">72700.000000 37800.000000 581,'-49.000000'53.000000'83,"4.000000"6.000000"-17 ,3.000000 7.000000-17,3.000000 6.000000-18,1.000000 7.000000-9,1.000000 10.000000-5,-1.000000 10.000000-3,1.000000 9.000000-4,-3.000000 2.000000-4,-2.000000-2.000000-4,-3.000000-3.000000-3,-3.000000-3.000000-4,1.000000-9.000000-2,6.000000-11.000000 1,7.000000-14.000000 0,6.000000-11.000000 0,10.000000-18.000000-8,17.000000-22.000000-18,15.000000-22.000000-16,16.000000-21.000000-18,4.000000-10.000000 0,-6.000000 3.000000 15,-6.000000 3.000000 15,-6.000000 4.000000 16,-2.000000 7.000000 18,3.000000 13.000000 23,3.000000 12.000000 23,4.000000 13.000000 22,-3.000000 10.000000 6,-5.000000 10.000000-10,-7.000000 10.000000-11,-5.000000 9.000000-11,-4.000000 7.000000-8,0.000000 7.000000-7,0.000000 6.000000-7,0.000000 7.000000-6,0.000000 4.000000-4,0.000000 3.000000 1,0.000000 3.000000 1,0.000000 4.000000 0,0.000000-1.000000-5,0.000000-3.000000-12,0.000000-3.000000-11,0.000000-2.000000-11,0.000000-9.000000-10,0.000000-12.000000-5,0.000000-13.000000-6,0.000000-12.000000-7</inkml:trace>
</inkml:ink>
</file>

<file path=ppt/ink/ink2809.xml><?xml version="1.0" encoding="utf-8"?>
<inkml:ink xmlns:inkml="http://www.w3.org/2003/InkML">
  <annotation type="ScanImages2ExtractSignatures">1</annotation>
  <annotation type="ScanImagesWidth">710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0:58"/>
    </inkml:context>
    <inkml:brush xml:id="br0">
      <inkml:brushProperty name="width" value="0.040601272135973" units="cm"/>
      <inkml:brushProperty name="height" value="0.040601272135973" units="cm"/>
      <inkml:brushProperty name="color" value="#F2395B"/>
      <inkml:brushProperty name="ignorePressure" value="0"/>
    </inkml:brush>
  </inkml:definitions>
  <inkml:trace contextRef="#ctx0" brushRef="#br0">72500.000000 38900.000000 541,'28.000000'-111.000000'6,"6.000000"28.000000"9 ,7.000000 28.000000 11,6.000000 29.000000 10,7.000000 11.000000 2,10.000000-2.000000-6,10.000000-3.000000-7,9.000000-3.000000-7,4.000000-2.000000-4,1.000000 0.000000 1,-1.000000 0.000000-1,1.000000 0.000000 0,-3.000000 1.000000-4,-2.000000 4.000000-8,-3.000000 3.000000-7,-3.000000 3.000000-9,-9.000000 1.000000-5,-11.000000 1.000000-2,-14.000000-1.000000-3,-11.000000 1.000000-3,-15.000000-4.000000-2,-16.000000-6.000000-6,-15.000000-6.000000-4,-15.000000-6.000000-5,-9.000000-6.000000 2,1.000000-2.000000 10,-1.000000-3.000000 9,1.000000-3.000000 9,1.000000-2.000000 5,3.000000 0.000000 3,3.000000 0.000000 1,4.000000 0.000000 3,2.000000 3.000000 3,4.000000 6.000000 6,3.000000 7.000000 7,3.000000 6.000000 6,3.000000 3.000000 7,3.000000 0.000000 9,3.000000 0.000000 8,4.000000 0.000000 9,-3.000000 15.000000 2,-5.000000 32.000000-3,-7.000000 31.000000-3,-5.000000 32.000000-4,-6.000000 16.000000-6,-3.000000 4.000000-9,-3.000000 3.000000-9,-2.000000 3.000000-8,-5.000000 3.000000-8,-2.000000 3.000000-6,-3.000000 3.000000-6,-3.000000 4.000000-6,1.000000-7.000000-5,6.000000-16.000000-3,7.000000-15.000000-3,6.000000-15.000000-3,4.000000-14.000000-1,4.000000-8.000000 2,3.000000-10.000000 0,3.000000-9.000000 2,7.000000-16.000000-2,14.000000-22.000000-3,11.000000-22.000000-5,14.000000-21.000000-3,2.000000-7.000000 1,-6.000000 9.000000 9,-6.000000 10.000000 8,-6.000000 10.000000 8,-2.000000 10.000000 11,3.000000 13.000000 14,3.000000 12.000000 12,4.000000 13.000000 14,-3.000000 9.000000 4,-5.000000 6.000000-1,-7.000000 7.000000-3,-5.000000 6.000000-3,-4.000000 7.000000-3,0.000000 10.000000-5,0.000000 10.000000-4,0.000000 9.000000-5,-2.000000 1.000000-5,-3.000000-6.000000-4,-3.000000-6.000000-5,-2.000000-6.000000-6,-3.000000-7.000000-5,1.000000-6.000000-8,-1.000000-6.000000-7,1.000000-6.000000-9,2.000000-15.000000-2,7.000000-21.000000 1,6.000000-22.000000 1,7.000000-22.000000 1,7.000000-19.000000 2,9.000000-16.000000 2,10.000000-15.000000 1,10.000000-15.000000 3,4.000000-4.000000 3,0.000000 9.000000 4,0.000000 10.000000 4,0.000000 10.000000 4,-2.000000 8.000000 4,-3.000000 10.000000 6,-3.000000 10.000000 6,-2.000000 9.000000 5,-6.000000 18.000000 10,-6.000000 29.000000 11,-6.000000 28.000000 13,-6.000000 28.000000 13,-7.000000 14.000000-1,-6.000000 0.000000-14,-6.000000 0.000000-14,-6.000000 0.000000-13,-6.000000 0.000000-11,-2.000000 0.000000-6,-3.000000 0.000000-7,-3.000000 0.000000-6,-4.000000-5.000000-6,-3.000000-9.000000-4,-3.000000-10.000000-3,-2.000000-8.000000-4,-3.000000-14.000000-4,1.000000-15.000000-3,-1.000000-15.000000-2,1.000000-16.000000-4,7.000000-15.000000 2,16.000000-11.000000 7,15.000000-14.000000 7,17.000000-11.000000 6,8.000000-6.000000 7,4.000000 4.000000 6,3.000000 3.000000 6,3.000000 3.000000 7,1.000000 6.000000 3,1.000000 9.000000 0,-1.000000 10.000000 0,1.000000 10.000000 0,-3.000000 8.000000 2,-2.000000 10.000000 5,-3.000000 10.000000 3,-3.000000 9.000000 5,-6.000000 9.000000-2,-5.000000 9.000000-6,-7.000000 10.000000-6,-5.000000 10.000000-6,-9.000000 5.000000-5,-9.000000 4.000000-1,-10.000000 3.000000-3,-8.000000 3.000000-1,-8.000000 1.000000-4,-2.000000 1.000000-3,-3.000000-1.000000-5,-3.000000 1.000000-4,-6.000000-3.000000-1,-5.000000-2.000000 2,-7.000000-3.000000 1,-5.000000-3.000000 2,-3.000000-4.000000 2,4.000000-3.000000 1,3.000000-3.000000 2,3.000000-2.000000 1,4.000000-6.000000 4,7.000000-6.000000 5,6.000000-6.000000 6,7.000000-6.000000 5,10.000000-6.000000 9,16.000000-2.000000 12,15.000000-3.000000 11,17.000000-3.000000 12,14.000000-4.000000 1,17.000000-3.000000-10,15.000000-3.000000-8,16.000000-2.000000-10,9.000000-3.000000-7,3.000000 1.000000-8,3.000000-1.000000-5,4.000000 1.000000-8,2.000000 1.000000-5,4.000000 3.000000-8,3.000000 3.000000-7,3.000000 4.000000-7,1.000000 1.000000-6,1.000000 0.000000-3,-1.000000 0.000000-5,1.000000 0.000000-4,-7.000000 0.000000 2,-12.000000 0.000000 5,-13.000000 0.000000 6,-12.000000 0.000000 6,-12.000000-2.000000 2,-8.000000-3.000000-4,-10.000000-3.000000-4,-9.000000-2.000000-3</inkml:trace>
</inkml:ink>
</file>

<file path=ppt/ink/ink281.xml><?xml version="1.0" encoding="utf-8"?>
<inkml:ink xmlns:inkml="http://www.w3.org/2003/InkML">
  <annotation type="ScanImages2ExtractSignatures">1</annotation>
  <annotation type="ScanImagesWidth">648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1:48"/>
    </inkml:context>
    <inkml:brush xml:id="br0">
      <inkml:brushProperty name="width" value="0.0444344095885754" units="cm"/>
      <inkml:brushProperty name="height" value="0.0444344095885754" units="cm"/>
      <inkml:brushProperty name="color" value="#F2395B"/>
      <inkml:brushProperty name="ignorePressure" value="0"/>
    </inkml:brush>
  </inkml:definitions>
  <inkml:trace contextRef="#ctx0" brushRef="#br0">49250.000000 19350.000000 495,'0.000000'-47.000000'-3,"0.000000"6.000000"13 ,0.000000 7.000000 12,0.000000 6.000000 12,-7.000000 9.000000 2,-11.000000 13.000000-6,-14.000000 12.000000-7,-11.000000 13.000000-7,-7.000000 7.000000-3,0.000000 4.000000-2,0.000000 3.000000 0,0.000000 3.000000-2,-2.000000 6.000000 0,-3.000000 9.000000-1,-3.000000 10.000000 0,-2.000000 10.000000-1,0.000000 4.000000 0,7.000000 0.000000 1,6.000000 0.000000 1,7.000000 0.000000 2,5.000000-4.000000 0,7.000000-5.000000 1,6.000000-7.000000-1,7.000000-5.000000 1,10.000000-8.000000-6,16.000000-5.000000-9,15.000000-7.000000-9,17.000000-5.000000-10,8.000000-15.000000-5,4.000000-22.000000 1,3.000000-22.000000 0,3.000000-21.000000 0,-1.000000-12.000000 1,-2.000000 1.000000 0,-3.000000-1.000000 2,-3.000000 1.000000 1,-6.000000 4.000000 2,-5.000000 9.000000 1,-7.000000 10.000000 3,-5.000000 10.000000 3,-6.000000 4.000000 4,-3.000000 0.000000 7,-3.000000 0.000000 8,-2.000000 0.000000 7,-5.000000 7.000000 8,-2.000000 17.000000 7,-3.000000 15.000000 8,-3.000000 16.000000 7,-2.000000 10.000000 1,0.000000 7.000000-5,0.000000 6.000000-7,0.000000 7.000000-5,0.000000-1.000000-5,0.000000-6.000000-3,0.000000-6.000000-4,0.000000-6.000000-3,3.000000-6.000000-5,6.000000-2.000000-5,7.000000-3.000000-5,6.000000-3.000000-5,6.000000-6.000000-5,6.000000-5.000000-6,7.000000-7.000000-5,6.000000-5.000000-5,6.000000-11.000000-3,6.000000-11.000000 1,7.000000-14.000000-1,6.000000-11.000000 1,4.000000-11.000000 0,4.000000-5.000000 1,3.000000-7.000000 1,3.000000-5.000000 1,-2.000000-6.000000 3,-6.000000-3.000000 5,-6.000000-3.000000 4,-6.000000-2.000000 6,-9.000000 3.000000 1,-8.000000 14.000000 1,-10.000000 11.000000-1,-9.000000 14.000000-1,-7.000000 8.000000 4,-3.000000 7.000000 6,-3.000000 6.000000 5,-2.000000 7.000000 7,-8.000000 4.000000 7,-8.000000 3.000000 10,-10.000000 3.000000 9,-9.000000 4.000000 9,-5.000000 2.000000 4,0.000000 4.000000-4,0.000000 3.000000-2,0.000000 3.000000-4,-2.000000 7.000000-4,-3.000000 14.000000-5,-3.000000 11.000000-4,-2.000000 14.000000-5,-1.000000 3.000000-4,3.000000-2.000000-2,3.000000-3.000000-2,4.000000-3.000000-1,2.000000-1.000000-3,4.000000 4.000000 0,3.000000 3.000000-2,3.000000 3.000000 0,1.000000-1.000000-3,1.000000-2.000000-4,-1.000000-3.000000-3,1.000000-3.000000-3,1.000000-4.000000-4,3.000000-3.000000-1,3.000000-3.000000-3,4.000000-2.000000-2,5.000000-8.000000-2,10.000000-8.000000-3,10.000000-10.000000-2,9.000000-9.000000-3,7.000000-9.000000-1,7.000000-5.000000-1,6.000000-7.000000 0,7.000000-5.000000 0,4.000000-9.000000-1,3.000000-9.000000 0,3.000000-10.000000-1,4.000000-8.000000-1,1.000000-12.000000 1,0.000000-12.000000 3,0.000000-13.000000 2,0.000000-12.000000 2,-5.000000-5.000000 2,-9.000000 3.000000 4,-10.000000 3.000000 2,-8.000000 4.000000 4,-8.000000 4.000000 3,-2.000000 6.000000 4,-3.000000 7.000000 4,-3.000000 6.000000 5,-6.000000 9.000000 3,-5.000000 13.000000 4,-7.000000 12.000000 5,-5.000000 13.000000 3,-4.000000 16.000000 8,0.000000 23.000000 13,0.000000 22.000000 12,0.000000 22.000000 12,-2.000000 15.000000 0,-3.000000 9.000000-12,-3.000000 10.000000-13,-2.000000 10.000000-12,-1.000000 5.000000-9,3.000000 4.000000-5,3.000000 3.000000-7,4.000000 3.000000-6,1.000000 1.000000-6,0.000000 1.000000-9,0.000000-1.000000-8,0.000000 1.000000-9,1.000000-6.000000-1,4.000000-8.000000 3,3.000000-10.000000 5,3.000000-9.000000 4,1.000000-10.000000-7,1.000000-9.000000-17,-1.000000-10.000000-18,1.000000-8.000000-17</inkml:trace>
</inkml:ink>
</file>

<file path=ppt/ink/ink281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0:59"/>
    </inkml:context>
    <inkml:brush xml:id="br0">
      <inkml:brushProperty name="width" value="0.0367078967392445" units="cm"/>
      <inkml:brushProperty name="height" value="0.0367078967392445" units="cm"/>
      <inkml:brushProperty name="color" value="#F2395B"/>
      <inkml:brushProperty name="ignorePressure" value="0"/>
    </inkml:brush>
  </inkml:definitions>
  <inkml:trace contextRef="#ctx0" brushRef="#br0">74800.000000 37850.000000 599,'-46.000000'146.000000'53,"10.000000"-5.000000"-18 ,10.000000-7.000000-18,9.000000-5.000000-17,4.000000-11.000000-11,1.000000-11.000000-6,-1.000000-14.000000-4,1.000000-11.000000-4,1.000000-12.000000-2,3.000000-9.000000 2,3.000000-10.000000 3,4.000000-8.000000 3,2.000000-6.000000 6,4.000000 1.000000 14,3.000000-1.000000 11,3.000000 1.000000 13,1.000000-3.000000 6,1.000000-2.000000-1,-1.000000-3.000000 1,1.000000-3.000000 0,-3.000000 4.000000 0,-2.000000 13.000000-1,-3.000000 12.000000 0,-3.000000 13.000000 0,-2.000000 6.000000-1,0.000000 0.000000-1,0.000000 0.000000-2,0.000000 0.000000 0,0.000000-2.000000-4,0.000000-3.000000-3,0.000000-3.000000-4,0.000000-2.000000-3,0.000000-6.000000-4,0.000000-6.000000-3,0.000000-6.000000-2,0.000000-6.000000-2,1.000000-20.000000-11,4.000000-30.000000-16,3.000000-32.000000-17,3.000000-30.000000-17,1.000000-11.000000-6,1.000000 14.000000 3,-1.000000 11.000000 3,1.000000 14.000000 4</inkml:trace>
</inkml:ink>
</file>

<file path=ppt/ink/ink2811.xml><?xml version="1.0" encoding="utf-8"?>
<inkml:ink xmlns:inkml="http://www.w3.org/2003/InkML">
  <annotation type="ScanImages2ExtractSignatures">1</annotation>
  <annotation type="ScanImagesWidth">576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1:00"/>
    </inkml:context>
    <inkml:brush xml:id="br0">
      <inkml:brushProperty name="width" value="0.0495781227946281" units="cm"/>
      <inkml:brushProperty name="height" value="0.0495781227946281" units="cm"/>
      <inkml:brushProperty name="color" value="#F2395B"/>
      <inkml:brushProperty name="ignorePressure" value="0"/>
    </inkml:brush>
  </inkml:definitions>
  <inkml:trace contextRef="#ctx0" brushRef="#br0">75150.000000 38450.000000 443,'25.000000'-49.000000'0,"0.000000"4.000000"-1 ,0.000000 3.000000 0,0.000000 3.000000 0,-2.000000 3.000000 1,-3.000000 3.000000 4,-3.000000 3.000000 4,-2.000000 4.000000 5,-1.000000 2.000000 2,3.000000 4.000000 2,3.000000 3.000000 3,4.000000 3.000000 2,2.000000 1.000000-1,4.000000 1.000000-1,3.000000-1.000000-2,3.000000 1.000000-2,3.000000 1.000000-1,3.000000 3.000000-1,3.000000 3.000000-1,4.000000 4.000000 0,-1.000000 2.000000-4,-3.000000 4.000000-4,-3.000000 3.000000-5,-2.000000 3.000000-6,-3.000000-1.000000-6,1.000000-2.000000-9,-1.000000-3.000000-8,1.000000-3.000000-10,-4.000000-6.000000-1,-6.000000-5.000000 6,-6.000000-7.000000 6,-6.000000-5.000000 6,-6.000000-6.000000 5,-2.000000-3.000000 3,-3.000000-3.000000 3,-3.000000-2.000000 3,-4.000000-6.000000 2,-3.000000-6.000000 2,-3.000000-6.000000 1,-2.000000-6.000000 0,-3.000000-1.000000 3,1.000000 7.000000 1,-1.000000 6.000000 3,1.000000 7.000000 1,-3.000000 5.000000 4,-2.000000 7.000000 2,-3.000000 6.000000 5,-3.000000 7.000000 3,-2.000000 2.000000 5,0.000000 1.000000 8,0.000000-1.000000 7,0.000000 1.000000 7,1.000000 7.000000 0,4.000000 16.000000-8,3.000000 15.000000-8,3.000000 17.000000-8,1.000000 10.000000-5,1.000000 6.000000-2,-1.000000 7.000000-2,1.000000 6.000000-2,-4.000000 9.000000-2,-6.000000 13.000000-2,-6.000000 12.000000-3,-6.000000 13.000000-2,-4.000000 4.000000-1,1.000000-3.000000 0,-1.000000-3.000000-1,1.000000-2.000000-1,1.000000-6.000000-1,3.000000-6.000000-2,3.000000-6.000000-2,4.000000-6.000000-3,11.000000-21.000000-3,23.000000-34.000000-5,22.000000-35.000000-5,22.000000-33.000000-5,7.000000-18.000000 0,-6.000000 0.000000 5,-6.000000 0.000000 7,-6.000000 0.000000 6,-4.000000 4.000000 3,1.000000 10.000000 1,-1.000000 10.000000 1,1.000000 9.000000 1,-4.000000 13.000000 4,-6.000000 20.000000 6,-6.000000 18.000000 7,-6.000000 20.000000 6,-9.000000 10.000000 1,-8.000000 3.000000-5,-10.000000 3.000000-4,-9.000000 4.000000-5,-7.000000 1.000000-3,-3.000000 0.000000 0,-3.000000 0.000000-1,-2.000000 0.000000-1,-6.000000 1.000000 0,-6.000000 4.000000-1,-6.000000 3.000000 0,-6.000000 3.000000 0,-2.000000-4.000000 0,3.000000-8.000000 2,3.000000-10.000000 2,4.000000-9.000000 1,5.000000-7.000000 2,10.000000-3.000000 1,10.000000-3.000000 0,9.000000-2.000000 1,15.000000-12.000000-3,22.000000-19.000000-7,22.000000-18.000000-7,23.000000-19.000000-8,8.000000-8.000000-2,-3.000000 3.000000 0,-3.000000 3.000000 0,-2.000000 4.000000 0,-3.000000 2.000000 0,1.000000 4.000000 2,-1.000000 3.000000 0,1.000000 3.000000 2,-3.000000 1.000000-1,-2.000000 1.000000-1,-3.000000-1.000000-2,-3.000000 1.000000-2,-6.000000-1.000000-1,-5.000000 1.000000 0,-7.000000-1.000000-2,-5.000000 1.000000 0,-6.000000-4.000000 0,-3.000000-6.000000-1,-3.000000-6.000000 1,-2.000000-6.000000 0,-5.000000-2.000000 8,-2.000000 3.000000 17,-3.000000 3.000000 17,-3.000000 4.000000 17,2.000000 10.000000 14,10.000000 19.000000 10,10.000000 19.000000 10,9.000000 19.000000 11,2.000000 9.000000-4,-2.000000 0.000000-15,-3.000000 0.000000-17,-3.000000 0.000000-15,-2.000000 0.000000-10,0.000000 0.000000-4,0.000000 0.000000-3,0.000000 0.000000-4,-2.000000 0.000000-5,-3.000000 0.000000-5,-3.000000 0.000000-8,-2.000000 0.000000-5,-3.000000-2.000000-17,1.000000-3.000000-26,-1.000000-3.000000-27,1.000000-2.000000-25</inkml:trace>
</inkml:ink>
</file>

<file path=ppt/ink/ink2812.xml><?xml version="1.0" encoding="utf-8"?>
<inkml:ink xmlns:inkml="http://www.w3.org/2003/InkML">
  <annotation type="ScanImages2ExtractSignatures">1</annotation>
  <annotation type="ScanImagesWidth">992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1:13"/>
    </inkml:context>
    <inkml:brush xml:id="br0">
      <inkml:brushProperty name="width" value="0.04875648021698" units="cm"/>
      <inkml:brushProperty name="height" value="0.04875648021698" units="cm"/>
      <inkml:brushProperty name="color" value="#F2395B"/>
      <inkml:brushProperty name="ignorePressure" value="0"/>
    </inkml:brush>
  </inkml:definitions>
  <inkml:trace contextRef="#ctx0" brushRef="#br0">13950.000000 33500.000000 451,'1.000000'48.000000'133,"4.000000"-3.000000"-33 ,3.000000-3.000000-31,3.000000-2.000000-33,1.000000-3.000000-17,1.000000 1.000000-1,-1.000000-1.000000-2,1.000000 1.000000-2,1.000000 2.000000-2,3.000000 7.000000-5,3.000000 6.000000-2,4.000000 7.000000-5,1.000000-1.000000 0,0.000000-6.000000 0,0.000000-6.000000 1,0.000000-6.000000 2,-4.000000-4.000000 0,-5.000000 1.000000 0,-7.000000-1.000000 1,-5.000000 1.000000 0,-3.000000-1.000000 0,4.000000 1.000000 0,3.000000-1.000000-1,3.000000 1.000000 0,4.000000-1.000000 0,7.000000 1.000000 0,6.000000-1.000000-1,7.000000 1.000000 0,0.000000 1.000000 0,-2.000000 3.000000-2,-3.000000 3.000000 0,-3.000000 4.000000-2,-2.000000 1.000000 0,0.000000 0.000000 0,0.000000 0.000000 0,0.000000 0.000000 1,1.000000 0.000000 0,4.000000 0.000000 0,3.000000 0.000000 1,3.000000 0.000000-1,-1.000000 0.000000 1,-2.000000 0.000000 0,-3.000000 0.000000 0,-3.000000 0.000000 0,-4.000000-2.000000 0,-3.000000-3.000000-1,-3.000000-3.000000 1,-2.000000-2.000000-1,-1.000000-3.000000 1,3.000000 1.000000-1,3.000000-1.000000 1,4.000000 1.000000 0,1.000000 1.000000 0,0.000000 3.000000 1,0.000000 3.000000 0,0.000000 4.000000 1,0.000000 1.000000 0,0.000000 0.000000 1,0.000000 0.000000-1,0.000000 0.000000 0,-4.000000-2.000000 0,-5.000000-3.000000-1,-7.000000-3.000000 0,-5.000000-2.000000-1,-1.000000-3.000000 0,6.000000 1.000000 0,7.000000-1.000000 0,6.000000 1.000000 0,3.000000 1.000000 0,0.000000 3.000000 0,0.000000 3.000000 0,0.000000 4.000000 0,0.000000 1.000000 0,0.000000 0.000000 0,0.000000 0.000000 0,0.000000 0.000000 0,1.000000 0.000000 0,4.000000 0.000000-1,3.000000 0.000000 0,3.000000 0.000000 0,-1.000000 0.000000 0,-2.000000 0.000000 0,-3.000000 0.000000-1,-3.000000 0.000000 1,-1.000000 0.000000 0,4.000000 0.000000 1,3.000000 0.000000 2,3.000000 0.000000 1,-1.000000 0.000000 0,-2.000000 0.000000 1,-3.000000 0.000000 1,-3.000000 0.000000 0,-2.000000-2.000000 1,0.000000-3.000000-3,0.000000-3.000000 0,0.000000-2.000000-2,-2.000000-3.000000-1,-3.000000 1.000000 0,-3.000000-1.000000 0,-2.000000 1.000000 0,-1.000000 2.000000 0,3.000000 7.000000-1,3.000000 6.000000 1,4.000000 7.000000 0,1.000000 2.000000 0,0.000000 1.000000 1,0.000000-1.000000 1,0.000000 1.000000-1,0.000000-1.000000 2,0.000000 1.000000-1,0.000000-1.000000 0,0.000000 1.000000 0,-2.000000-4.000000 0,-3.000000-6.000000 0,-3.000000-6.000000 0,-2.000000-6.000000 0,-3.000000-4.000000 0,1.000000 1.000000 0,-1.000000-1.000000 1,1.000000 1.000000 0,1.000000 1.000000 0,3.000000 3.000000-1,3.000000 3.000000 1,4.000000 4.000000-1,1.000000 1.000000 0,0.000000 0.000000-1,0.000000 0.000000 1,0.000000 0.000000-1,0.000000 0.000000 0,0.000000 0.000000-1,0.000000 0.000000 0,0.000000 0.000000 0,0.000000-2.000000 0,0.000000-3.000000 0,0.000000-3.000000 0,0.000000-2.000000-1,-2.000000-3.000000 0,-3.000000 1.000000 1,-3.000000-1.000000-1,-2.000000 1.000000 1,-1.000000-1.000000 0,3.000000 1.000000 0,3.000000-1.000000 0,4.000000 1.000000 1,1.000000-1.000000-1,0.000000 1.000000 0,0.000000-1.000000-1,0.000000 1.000000 0,0.000000-1.000000-1,0.000000 1.000000-2,0.000000-1.000000-1,0.000000 1.000000-2,-2.000000-1.000000 1,-3.000000 1.000000 0,-3.000000-1.000000 1,-2.000000 1.000000 1,-6.000000-10.000000-7,-6.000000-19.000000-17,-6.000000-18.000000-17,-6.000000-19.000000-17,-4.000000-8.000000-2,1.000000 3.000000 12,-1.000000 3.000000 12,1.000000 4.000000 12,-1.000000-1.000000 2,1.000000-3.000000-6,-1.000000-3.000000-6,1.000000-2.000000-7</inkml:trace>
</inkml:ink>
</file>

<file path=ppt/ink/ink2813.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1:15"/>
    </inkml:context>
    <inkml:brush xml:id="br0">
      <inkml:brushProperty name="width" value="0.0477603003382683" units="cm"/>
      <inkml:brushProperty name="height" value="0.0477603003382683" units="cm"/>
      <inkml:brushProperty name="color" value="#F2395B"/>
      <inkml:brushProperty name="ignorePressure" value="0"/>
    </inkml:brush>
  </inkml:definitions>
  <inkml:trace contextRef="#ctx0" brushRef="#br0">16550.000000 32700.000000 460,'45.000000'28.000000'83,"-9.000000"6.000000"-18 ,-10.000000 7.000000-17,-8.000000 6.000000-17,-6.000000 7.000000-10,1.000000 10.000000-2,-1.000000 10.000000-3,1.000000 9.000000-1,-1.000000 6.000000-2,1.000000 3.000000 0,-1.000000 3.000000 1,1.000000 4.000000-1,-1.000000-1.000000 0,1.000000-3.000000 0,-1.000000-3.000000-1,1.000000-2.000000 1,-3.000000-5.000000-3,-2.000000-2.000000-2,-3.000000-3.000000-3,-3.000000-3.000000-4,-4.000000 1.000000-2,-3.000000 6.000000-3,-3.000000 7.000000-4,-2.000000 6.000000-3,-8.000000 3.000000-1,-8.000000 0.000000-1,-10.000000 0.000000-1,-9.000000 0.000000 0,-4.000000-7.000000-1,4.000000-11.000000 0,3.000000-14.000000-1,3.000000-11.000000 0,1.000000-14.000000 0,1.000000-11.000000 2,-1.000000-14.000000 0,1.000000-11.000000 1,-4.000000-11.000000 0,-6.000000-5.000000-1,-6.000000-7.000000 0,-6.000000-5.000000-1,-2.000000-11.000000 0,3.000000-11.000000 1,3.000000-14.000000 0,4.000000-11.000000 2,4.000000-7.000000 0,6.000000 0.000000 1,7.000000 0.000000 1,6.000000 0.000000 0,6.000000 4.000000 2,6.000000 10.000000 2,7.000000 10.000000 1,6.000000 9.000000 3,3.000000 6.000000 4,0.000000 3.000000 10,0.000000 3.000000 8,0.000000 4.000000 9,3.000000 2.000000 4,6.000000 4.000000-3,7.000000 3.000000-3,6.000000 3.000000-1,4.000000 3.000000-2,4.000000 3.000000-1,3.000000 3.000000-1,3.000000 4.000000 0,7.000000 5.000000 1,14.000000 10.000000 0,11.000000 10.000000 2,14.000000 9.000000 0,3.000000 6.000000 0,-2.000000 3.000000-4,-3.000000 3.000000-4,-3.000000 4.000000-3,-1.000000-1.000000-3,4.000000-3.000000-1,3.000000-3.000000-1,3.000000-2.000000-2,1.000000-1.000000-2,1.000000 3.000000-7,-1.000000 3.000000-4,1.000000 4.000000-6,-1.000000-1.000000-7,1.000000-3.000000-9,-1.000000-3.000000-7,1.000000-2.000000-9,-6.000000-6.000000-8,-8.000000-6.000000-9,-10.000000-6.000000-8,-9.000000-6.000000-9</inkml:trace>
</inkml:ink>
</file>

<file path=ppt/ink/ink2814.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1:16"/>
    </inkml:context>
    <inkml:brush xml:id="br0">
      <inkml:brushProperty name="width" value="0.0425482168793678" units="cm"/>
      <inkml:brushProperty name="height" value="0.0425482168793678" units="cm"/>
      <inkml:brushProperty name="color" value="#F2395B"/>
      <inkml:brushProperty name="ignorePressure" value="0"/>
    </inkml:brush>
  </inkml:definitions>
  <inkml:trace contextRef="#ctx0" brushRef="#br0">18400.000000 34000.000000 517,'-27.000000'-21.000000'94,"-3.000000"10.000000"-17 ,-3.000000 10.000000-18,-2.000000 9.000000-18,-1.000000 9.000000-11,3.000000 9.000000-4,3.000000 10.000000-3,4.000000 10.000000-4,4.000000 5.000000-2,6.000000 4.000000-1,7.000000 3.000000-2,6.000000 3.000000-1,3.000000 3.000000 0,0.000000 3.000000-1,0.000000 3.000000-1,0.000000 4.000000-1,4.000000-6.000000-3,10.000000-11.000000-6,10.000000-14.000000-7,9.000000-11.000000-7,6.000000-11.000000-3,3.000000-5.000000-1,3.000000-7.000000-1,4.000000-5.000000 0,-1.000000-12.000000-1,-3.000000-16.000000 0,-3.000000-15.000000 0,-2.000000-15.000000 0,-5.000000-7.000000-2,-2.000000 3.000000-2,-3.000000 3.000000-4,-3.000000 4.000000-2,-4.000000-3.000000 0,-3.000000-5.000000 3,-3.000000-7.000000 4,-2.000000-5.000000 2,-5.000000 0.000000 3,-2.000000 10.000000 3,-3.000000 10.000000 3,-3.000000 9.000000 3,-1.000000 12.000000 12,4.000000 16.000000 21,3.000000 15.000000 20,3.000000 17.000000 21,1.000000 13.000000 3,1.000000 13.000000-15,-1.000000 12.000000-14,1.000000 13.000000-16,-1.000000 2.000000-12,1.000000-5.000000-11,-1.000000-7.000000-9,1.000000-5.000000-10,-3.000000-4.000000-6,-2.000000 0.000000-2,-3.000000 0.000000-1,-3.000000 0.000000-2,-4.000000-4.000000-1,-3.000000-5.000000-1,-3.000000-7.000000 0,-2.000000-5.000000 0,-1.000000-14.000000-1,3.000000-18.000000 0,3.000000-19.000000-2,4.000000-18.000000 0,1.000000-9.000000 3,0.000000 4.000000 8,0.000000 3.000000 8,0.000000 3.000000 7,1.000000 1.000000 6,4.000000 1.000000 5,3.000000-1.000000 4,3.000000 1.000000 6,3.000000 1.000000 2,3.000000 3.000000 2,3.000000 3.000000 1,4.000000 4.000000 2,-1.000000 1.000000 1,-3.000000 0.000000-2,-3.000000 0.000000 0,-2.000000 0.000000-2,-1.000000 1.000000 0,3.000000 4.000000-2,3.000000 3.000000-1,4.000000 3.000000-2,1.000000 1.000000-5,0.000000 1.000000-9,0.000000-1.000000-11,0.000000 1.000000-9</inkml:trace>
</inkml:ink>
</file>

<file path=ppt/ink/ink2815.xml><?xml version="1.0" encoding="utf-8"?>
<inkml:ink xmlns:inkml="http://www.w3.org/2003/InkML">
  <annotation type="ScanImages2ExtractSignatures">1</annotation>
  <annotation type="ScanImagesWidth">1912627456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1:16"/>
    </inkml:context>
    <inkml:brush xml:id="br0">
      <inkml:brushProperty name="width" value="0.0408308058977127" units="cm"/>
      <inkml:brushProperty name="height" value="0.0408308058977127" units="cm"/>
      <inkml:brushProperty name="color" value="#F2395B"/>
      <inkml:brushProperty name="ignorePressure" value="0"/>
    </inkml:brush>
  </inkml:definitions>
  <inkml:trace contextRef="#ctx0" brushRef="#br0">19200.000000 33450.000000 538,'0.000000'-107.000000'8,"0.000000"39.000000"17 ,0.000000 36.000000 16,0.000000 39.000000 15,0.000000 24.000000 6,0.000000 13.000000-9,0.000000 12.000000-8,0.000000 13.000000-8,1.000000 6.000000-6,4.000000 0.000000-3,3.000000 0.000000-4,3.000000 0.000000-4,1.000000 3.000000-4,1.000000 6.000000-6,-1.000000 7.000000-4,1.000000 6.000000-7,-1.000000 9.000000-4,1.000000 13.000000-6,-1.000000 12.000000-5,1.000000 13.000000-6,1.000000-2.000000-6,3.000000-16.000000-6,3.000000-15.000000-8,4.000000-15.000000-6,-1.000000-17.000000-5,-3.000000-15.000000 0,-3.000000-15.000000-2,-2.000000-16.000000-1</inkml:trace>
</inkml:ink>
</file>

<file path=ppt/ink/ink28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1:16"/>
    </inkml:context>
    <inkml:brush xml:id="br0">
      <inkml:brushProperty name="width" value="0.0359849445521832" units="cm"/>
      <inkml:brushProperty name="height" value="0.0359849445521832" units="cm"/>
      <inkml:brushProperty name="color" value="#F2395B"/>
      <inkml:brushProperty name="ignorePressure" value="0"/>
    </inkml:brush>
  </inkml:definitions>
  <inkml:trace contextRef="#ctx0" brushRef="#br0">19650.000000 34100.000000 611,'-21.000000'73.000000'115,"10.000000"-3.000000"-25 ,10.000000-3.000000-27,9.000000-2.000000-25,7.000000-6.000000-14,7.000000-6.000000-5,6.000000-6.000000-3,7.000000-6.000000-3,7.000000-7.000000-5,9.000000-6.000000-6,10.000000-6.000000-4,10.000000-6.000000-6,-1.000000-10.000000-7,-9.000000-12.000000-10,-10.000000-13.000000-9,-8.000000-12.000000-9,-9.000000-7.000000-6,-6.000000 1.000000-2,-6.000000-1.000000-2,-6.000000 1.000000-1</inkml:trace>
</inkml:ink>
</file>

<file path=ppt/ink/ink281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1:16"/>
    </inkml:context>
    <inkml:brush xml:id="br0">
      <inkml:brushProperty name="width" value="0.0390905365347862" units="cm"/>
      <inkml:brushProperty name="height" value="0.0390905365347862" units="cm"/>
      <inkml:brushProperty name="color" value="#F2395B"/>
      <inkml:brushProperty name="ignorePressure" value="0"/>
    </inkml:brush>
  </inkml:definitions>
  <inkml:trace contextRef="#ctx0" brushRef="#br0">20300.000000 34150.000000 562,'-71.000000'-63.000000'13,"10.000000"26.000000"14 ,10.000000 24.000000 14,9.000000 26.000000 15,9.000000 16.000000 4,9.000000 10.000000-8,10.000000 10.000000-8,10.000000 9.000000-8,4.000000 7.000000-6,0.000000 7.000000-4,0.000000 6.000000-5,0.000000 7.000000-5,-2.000000 2.000000-5,-3.000000 1.000000-7,-3.000000-1.000000-6,-2.000000 1.000000-7,-3.000000-7.000000-16,1.000000-12.000000-23,-1.000000-13.000000-23,1.000000-12.000000-25</inkml:trace>
</inkml:ink>
</file>

<file path=ppt/ink/ink2818.xml><?xml version="1.0" encoding="utf-8"?>
<inkml:ink xmlns:inkml="http://www.w3.org/2003/InkML">
  <annotation type="ScanImages2ExtractSignatures">1</annotation>
  <annotation type="ScanImagesWidth">341508098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1:17"/>
    </inkml:context>
    <inkml:brush xml:id="br0">
      <inkml:brushProperty name="width" value="0.0360036194324493" units="cm"/>
      <inkml:brushProperty name="height" value="0.0360036194324493" units="cm"/>
      <inkml:brushProperty name="color" value="#F2395B"/>
      <inkml:brushProperty name="ignorePressure" value="0"/>
    </inkml:brush>
  </inkml:definitions>
  <inkml:trace contextRef="#ctx0" brushRef="#br0">20650.000000 33550.000000 611,'93.000000'-24.000000'126,"-11.000000"4.000000"-31 ,-14.000000 3.000000-31,-11.000000 3.000000-31,-9.000000 3.000000-16,-3.000000 3.000000-1,-3.000000 3.000000 0,-2.000000 4.000000 0,-3.000000 2.000000-10,1.000000 4.000000-20,-1.000000 3.000000-19,1.000000 3.000000-19</inkml:trace>
</inkml:ink>
</file>

<file path=ppt/ink/ink2819.xml><?xml version="1.0" encoding="utf-8"?>
<inkml:ink xmlns:inkml="http://www.w3.org/2003/InkML">
  <annotation type="ScanImages2ExtractSignatures">1</annotation>
  <annotation type="ScanImagesWidth">1912627456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1:17"/>
    </inkml:context>
    <inkml:brush xml:id="br0">
      <inkml:brushProperty name="width" value="0.033586036413908" units="cm"/>
      <inkml:brushProperty name="height" value="0.033586036413908" units="cm"/>
      <inkml:brushProperty name="color" value="#F2395B"/>
      <inkml:brushProperty name="ignorePressure" value="0"/>
    </inkml:brush>
  </inkml:definitions>
  <inkml:trace contextRef="#ctx0" brushRef="#br0">20900.000000 34100.000000 655,'-41.000000'21.000000'9,"19.000000"-5.000000"21 ,19.000000-7.000000 19,19.000000-5.000000 19,15.000000-4.000000 2,13.000000 0.000000-16,12.000000 0.000000-17,13.000000 0.000000-17,6.000000 0.000000-12,0.000000 0.000000-10,0.000000 0.000000-7,0.000000 0.000000-10,0.000000-2.000000-5,0.000000-3.000000-2,0.000000-3.000000-2,0.000000-2.000000-2,-7.000000-3.000000 1,-11.000000 1.000000 5,-14.000000-1.000000 6,-11.000000 1.000000 4</inkml:trace>
</inkml:ink>
</file>

<file path=ppt/ink/ink28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1:53"/>
    </inkml:context>
    <inkml:brush xml:id="br0">
      <inkml:brushProperty name="width" value="0.0433657839894295" units="cm"/>
      <inkml:brushProperty name="height" value="0.0433657839894295" units="cm"/>
      <inkml:brushProperty name="color" value="#F2395B"/>
      <inkml:brushProperty name="ignorePressure" value="0"/>
    </inkml:brush>
  </inkml:definitions>
  <inkml:trace contextRef="#ctx0" brushRef="#br0">83000.000000 25500.000000 507,'-43.000000'-2.000000'6,"17.000000"-3.000000"11 ,15.000000-3.000000 13,16.000000-2.000000 11,10.000000-1.000000 3,7.000000 3.000000-6,6.000000 3.000000-7,7.000000 4.000000-5,4.000000 1.000000-5,3.000000 0.000000 1,3.000000 0.000000-1,4.000000 0.000000 1,2.000000 0.000000-2,4.000000 0.000000-2,3.000000 0.000000-2,3.000000 0.000000-2,3.000000 1.000000-1,3.000000 4.000000-1,3.000000 3.000000-1,4.000000 3.000000-1,4.000000-1.000000-1,6.000000-2.000000-2,7.000000-3.000000 0,6.000000-3.000000-1,7.000000-2.000000-2,10.000000 0.000000 0,10.000000 0.000000-1,9.000000 0.000000 0,6.000000 0.000000-1,3.000000 0.000000 0,3.000000 0.000000-1,4.000000 0.000000-1,-1.000000-2.000000 1,-3.000000-3.000000 1,-3.000000-3.000000 0,-2.000000-2.000000 1,-9.000000-1.000000-1,-12.000000 3.000000 0,-13.000000 3.000000-3,-12.000000 4.000000 0,-12.000000 1.000000-2,-8.000000 0.000000-1,-10.000000 0.000000-2,-9.000000 0.000000-1</inkml:trace>
</inkml:ink>
</file>

<file path=ppt/ink/ink2820.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1:17"/>
    </inkml:context>
    <inkml:brush xml:id="br0">
      <inkml:brushProperty name="width" value="0.0482122451066971" units="cm"/>
      <inkml:brushProperty name="height" value="0.0482122451066971" units="cm"/>
      <inkml:brushProperty name="color" value="#F2395B"/>
      <inkml:brushProperty name="ignorePressure" value="0"/>
    </inkml:brush>
  </inkml:definitions>
  <inkml:trace contextRef="#ctx0" brushRef="#br0">23100.000000 31550.000000 456,'46.000000'3.000000'49,"-5.000000"6.000000"-1 ,-7.000000 7.000000 0,-5.000000 6.000000-2,-3.000000 6.000000-2,4.000000 6.000000-4,3.000000 7.000000-6,3.000000 6.000000-4,-2.000000 3.000000-3,-6.000000 0.000000-4,-6.000000 0.000000-2,-6.000000 0.000000-3,-4.000000 6.000000-2,1.000000 13.000000-2,-1.000000 12.000000-1,1.000000 13.000000-2,-1.000000 6.000000-1,1.000000 0.000000-1,-1.000000 0.000000-2,1.000000 0.000000-1,-4.000000 3.000000-1,-6.000000 6.000000 1,-6.000000 7.000000 0,-6.000000 6.000000 2,-6.000000-1.000000-3,-2.000000-5.000000-7,-3.000000-7.000000-6,-3.000000-5.000000-5,-6.000000-8.000000-5,-5.000000-5.000000-3,-7.000000-7.000000-3,-5.000000-5.000000-2,-6.000000-9.000000-3,-3.000000-9.000000-1,-3.000000-10.000000-1,-2.000000-8.000000-2,-3.000000-11.000000 0,1.000000-8.000000 2,-1.000000-10.000000 1,1.000000-9.000000 2,1.000000-10.000000 2,3.000000-9.000000 3,3.000000-10.000000 4,4.000000-8.000000 3,4.000000-9.000000 2,6.000000-6.000000 0,7.000000-6.000000 0,6.000000-6.000000 0,6.000000-6.000000 0,6.000000-2.000000-1,7.000000-3.000000-2,6.000000-3.000000-2,3.000000 1.000000 3,0.000000 6.000000 6,0.000000 7.000000 5,0.000000 6.000000 6,3.000000 7.000000 5,6.000000 10.000000 1,7.000000 10.000000 3,6.000000 9.000000 2,3.000000 4.000000 3,0.000000 1.000000 5,0.000000-1.000000 5,0.000000 1.000000 5,3.000000 4.000000 2,6.000000 9.000000 1,7.000000 10.000000 0,6.000000 10.000000-1,3.000000 7.000000 1,0.000000 6.000000-1,0.000000 7.000000-1,0.000000 6.000000 0,3.000000 1.000000-2,6.000000-3.000000-5,7.000000-3.000000-3,6.000000-2.000000-4,6.000000-5.000000-5,6.000000-2.000000-5,7.000000-3.000000-6,6.000000-3.000000-6,1.000000-2.000000-7,-3.000000 0.000000-11,-3.000000 0.000000-11,-2.000000 0.000000-11,-8.000000-2.000000-7,-8.000000-3.000000-5,-10.000000-3.000000-4,-9.000000-2.000000-4</inkml:trace>
</inkml:ink>
</file>

<file path=ppt/ink/ink2821.xml><?xml version="1.0" encoding="utf-8"?>
<inkml:ink xmlns:inkml="http://www.w3.org/2003/InkML">
  <annotation type="ScanImages2ExtractSignatures">1</annotation>
  <annotation type="ScanImagesWidth">-2105641568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1:19"/>
    </inkml:context>
    <inkml:brush xml:id="br0">
      <inkml:brushProperty name="width" value="0.0429220162332058" units="cm"/>
      <inkml:brushProperty name="height" value="0.0429220162332058" units="cm"/>
      <inkml:brushProperty name="color" value="#F2395B"/>
      <inkml:brushProperty name="ignorePressure" value="0"/>
    </inkml:brush>
  </inkml:definitions>
  <inkml:trace contextRef="#ctx0" brushRef="#br0">24950.000000 32950.000000 512,'-27.000000'-18.000000'21,"-3.000000"17.000000"8 ,-3.000000 15.000000 9,-2.000000 16.000000 9,-3.000000 12.000000 0,1.000000 9.000000-6,-1.000000 10.000000-9,1.000000 10.000000-6,2.000000 2.000000-6,7.000000-3.000000-2,6.000000-3.000000-2,7.000000-2.000000-3,2.000000-1.000000-1,1.000000 3.000000-2,-1.000000 3.000000 0,1.000000 4.000000-1,1.000000-4.000000 0,3.000000-9.000000-2,3.000000-10.000000 0,4.000000-8.000000-2,5.000000-12.000000-3,10.000000-12.000000-6,10.000000-13.000000-6,9.000000-12.000000-7,7.000000-12.000000-3,7.000000-8.000000-4,6.000000-10.000000-2,7.000000-9.000000-3,0.000000-7.000000-1,-2.000000-3.000000 0,-3.000000-3.000000 0,-3.000000-2.000000 0,-2.000000 2.000000 2,0.000000 9.000000 3,0.000000 10.000000 4,0.000000 10.000000 4,-5.000000 11.000000 13,-9.000000 17.000000 26,-10.000000 15.000000 24,-8.000000 16.000000 24,-6.000000 12.000000 7,1.000000 9.000000-14,-1.000000 10.000000-13,1.000000 10.000000-14,2.000000-4.000000-11,7.000000-16.000000-8,6.000000-15.000000-9,7.000000-15.000000-10,2.000000-14.000000-6,1.000000-8.000000-3,-1.000000-10.000000-5,1.000000-9.000000-4,-1.000000-13.000000-2,1.000000-16.000000-2,-1.000000-15.000000-2,1.000000-15.000000-2,-3.000000-4.000000 1,-2.000000 9.000000 2,-3.000000 10.000000 2,-3.000000 10.000000 2,-6.000000 5.000000 4,-5.000000 4.000000 3,-7.000000 3.000000 4,-5.000000 3.000000 3,-8.000000 4.000000 4,-5.000000 7.000000 4,-7.000000 6.000000 2,-5.000000 7.000000 4,-6.000000 4.000000 2,-3.000000 3.000000 1,-3.000000 3.000000 1,-2.000000 4.000000 1,-3.000000 4.000000-1,1.000000 6.000000-4,-1.000000 7.000000-3,1.000000 6.000000-4,-1.000000 4.000000-3,1.000000 4.000000-1,-1.000000 3.000000-3,1.000000 3.000000-2,1.000000-1.000000-4,3.000000-2.000000-7,3.000000-3.000000-8,4.000000-3.000000-6</inkml:trace>
</inkml:ink>
</file>

<file path=ppt/ink/ink282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1:19"/>
    </inkml:context>
    <inkml:brush xml:id="br0">
      <inkml:brushProperty name="width" value="0.0377878099679947" units="cm"/>
      <inkml:brushProperty name="height" value="0.0377878099679947" units="cm"/>
      <inkml:brushProperty name="color" value="#F2395B"/>
      <inkml:brushProperty name="ignorePressure" value="0"/>
    </inkml:brush>
  </inkml:definitions>
  <inkml:trace contextRef="#ctx0" brushRef="#br0">26100.000000 33350.000000 582,'68.000000'1.000000'72,"-11.000000"4.000000"-11 ,-14.000000 3.000000-9,-11.000000 3.000000-12,-7.000000 3.000000-7,0.000000 3.000000-4,0.000000 3.000000-5,0.000000 4.000000-5,-4.000000 10.000000-3,-5.000000 19.000000-1,-7.000000 19.000000-3,-5.000000 19.000000-2,-8.000000 1.000000-1,-5.000000-16.000000-2,-7.000000-15.000000-2,-5.000000-15.000000-1,-4.000000-11.000000-4,0.000000-2.000000-6,0.000000-3.000000-5,0.000000-3.000000-5,7.000000-7.000000 2,17.000000-9.000000 10,15.000000-10.000000 9,16.000000-8.000000 10,7.000000-8.000000 2,1.000000-2.000000-5,-1.000000-3.000000-4,1.000000-3.000000-5,1.000000-2.000000-8,3.000000 0.000000-15,3.000000 0.000000-14,4.000000 0.000000-14,-3.000000 3.000000-8,-5.000000 6.000000-4,-7.000000 7.000000-3,-5.000000 6.000000-4</inkml:trace>
</inkml:ink>
</file>

<file path=ppt/ink/ink28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2:07"/>
    </inkml:context>
    <inkml:brush xml:id="br0">
      <inkml:brushProperty name="width" value="0.0219999980181456" units="cm"/>
      <inkml:brushProperty name="height" value="0.0219999980181456" units="cm"/>
      <inkml:brushProperty name="color" value="#6ADCAB"/>
      <inkml:brushProperty name="ignorePressure" value="0"/>
    </inkml:brush>
  </inkml:definitions>
  <inkml:trace contextRef="#ctx0" brushRef="#br0">66100.000000 14150.000000 999,'-47.000000'-50.000000'-1,"6.000000"0.000000"-4 ,7.000000 0.000000-4,6.000000 0.000000-3,7.000000 3.000000-5,10.000000 6.000000-5,10.000000 7.000000-7,9.000000 6.000000-5</inkml:trace>
</inkml:ink>
</file>

<file path=ppt/ink/ink28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2:08"/>
    </inkml:context>
    <inkml:brush xml:id="br0">
      <inkml:brushProperty name="width" value="0.0380693823099136" units="cm"/>
      <inkml:brushProperty name="height" value="0.0380693823099136" units="cm"/>
      <inkml:brushProperty name="color" value="#6ADCAB"/>
      <inkml:brushProperty name="ignorePressure" value="0"/>
    </inkml:brush>
  </inkml:definitions>
  <inkml:trace contextRef="#ctx0" brushRef="#br0">28450.000000 31650.000000 577,'0.000000'-41.000000'40,"0.000000"19.000000"2 ,0.000000 19.000000 3,0.000000 19.000000 2,1.000000 13.000000-1,4.000000 10.000000-4,3.000000 10.000000-6,3.000000 9.000000-4,1.000000 6.000000-4,1.000000 3.000000-6,-1.000000 3.000000-4,1.000000 4.000000-5,-1.000000 1.000000-5,1.000000 0.000000-5,-1.000000 0.000000-4,1.000000 0.000000-5,-3.000000-4.000000-3,-2.000000-5.000000-3,-3.000000-7.000000-1,-3.000000-5.000000-3,-2.000000-15.000000-10,0.000000-22.000000-20,0.000000-22.000000-19,0.000000-21.000000-20</inkml:trace>
</inkml:ink>
</file>

<file path=ppt/ink/ink2825.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2:09"/>
    </inkml:context>
    <inkml:brush xml:id="br0">
      <inkml:brushProperty name="width" value="0.0347518175840378" units="cm"/>
      <inkml:brushProperty name="height" value="0.0347518175840378" units="cm"/>
      <inkml:brushProperty name="color" value="#6ADCAB"/>
      <inkml:brushProperty name="ignorePressure" value="0"/>
    </inkml:brush>
  </inkml:definitions>
  <inkml:trace contextRef="#ctx0" brushRef="#br0">28600.000000 31650.000000 633,'50.000000'-44.000000'52,"0.000000"13.000000"-2 ,0.000000 12.000000-3,0.000000 13.000000-2,-4.000000 7.000000-3,-5.000000 4.000000-7,-7.000000 3.000000-5,-5.000000 3.000000-6,-4.000000 1.000000-8,0.000000 1.000000-8,0.000000-1.000000-10,0.000000 1.000000-9,-4.000000 2.000000-4,-5.000000 7.000000-1,-7.000000 6.000000-1,-5.000000 7.000000 0,-8.000000 4.000000-1,-5.000000 3.000000-4,-7.000000 3.000000-2,-5.000000 4.000000-4,-6.000000 1.000000 0,-3.000000 0.000000 2,-3.000000 0.000000 2,-2.000000 0.000000 2,-5.000000-2.000000 2,-2.000000-3.000000 2,-3.000000-3.000000 3,-3.000000-2.000000 2,-1.000000-3.000000 5,4.000000 1.000000 6,3.000000-1.000000 6,3.000000 1.000000 7,9.000000-6.000000 9,16.000000-8.000000 10,15.000000-10.000000 11,17.000000-9.000000 10,13.000000-12.000000 1,13.000000-11.000000-8,12.000000-14.000000-8,13.000000-11.000000-9,4.000000-6.000000-6,-3.000000 4.000000-7,-3.000000 3.000000-5,-2.000000 3.000000-6,-5.000000 6.000000-4,-2.000000 9.000000-4,-3.000000 10.000000-4,-3.000000 10.000000-4,-9.000000 11.000000-4,-11.000000 17.000000-7,-14.000000 15.000000-6,-11.000000 16.000000-5,-12.000000 5.000000-2,-9.000000-2.000000 5,-10.000000-3.000000 5,-8.000000-3.000000 5,-6.000000-4.000000 3,1.000000-3.000000 1,-1.000000-3.000000 0,1.000000-2.000000 2,-3.000000-1.000000 2,-2.000000 3.000000 5,-3.000000 3.000000 4,-3.000000 4.000000 5,-1.000000 1.000000 3,4.000000 0.000000 3,3.000000 0.000000 2,3.000000 0.000000 2,3.000000 0.000000 3,3.000000 0.000000 2,3.000000 0.000000 2,4.000000 0.000000 2,7.000000-11.000000-8,13.000000-22.000000-21,12.000000-22.000000-20,13.000000-21.000000-20</inkml:trace>
</inkml:ink>
</file>

<file path=ppt/ink/ink28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2:09"/>
    </inkml:context>
    <inkml:brush xml:id="br0">
      <inkml:brushProperty name="width" value="0.0304910056293011" units="cm"/>
      <inkml:brushProperty name="height" value="0.0304910056293011" units="cm"/>
      <inkml:brushProperty name="color" value="#6ADCAB"/>
      <inkml:brushProperty name="ignorePressure" value="0"/>
    </inkml:brush>
  </inkml:definitions>
  <inkml:trace contextRef="#ctx0" brushRef="#br0">29150.000000 32650.000000 721,'48.000000'3.000000'3,"-3.000000"6.000000"5 ,-3.000000 7.000000 5,-2.000000 6.000000 5,-3.000000 4.000000 4,1.000000 4.000000-1,-1.000000 3.000000 1,1.000000 3.000000 0,-1.000000 1.000000 1,1.000000 1.000000 2,-1.000000-1.000000 2,1.000000 1.000000 3,-3.000000-1.000000-5,-2.000000 1.000000-10,-3.000000-1.000000-11,-3.000000 1.000000-9</inkml:trace>
</inkml:ink>
</file>

<file path=ppt/ink/ink2827.xml><?xml version="1.0" encoding="utf-8"?>
<inkml:ink xmlns:inkml="http://www.w3.org/2003/InkML">
  <annotation type="ScanImages2ExtractSignatures">1</annotation>
  <annotation type="ScanImagesWidth">1912627456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2:09"/>
    </inkml:context>
    <inkml:brush xml:id="br0">
      <inkml:brushProperty name="width" value="0.0406045094132423" units="cm"/>
      <inkml:brushProperty name="height" value="0.0406045094132423" units="cm"/>
      <inkml:brushProperty name="color" value="#6ADCAB"/>
      <inkml:brushProperty name="ignorePressure" value="0"/>
    </inkml:brush>
  </inkml:definitions>
  <inkml:trace contextRef="#ctx0" brushRef="#br0">29850.000000 31600.000000 541,'3.000000'-44.000000'49,"6.000000"13.000000"-2 ,7.000000 12.000000-2,6.000000 13.000000-1,-1.000000 13.000000-5,-5.000000 17.000000-7,-7.000000 15.000000-7,-5.000000 16.000000-8,-4.000000 5.000000-6,0.000000-2.000000-4,0.000000-3.000000-5,0.000000-3.000000-4,0.000000-4.000000-3,0.000000-3.000000-1,0.000000-3.000000-1,0.000000-2.000000-1,4.000000-5.000000 1,10.000000-2.000000 2,10.000000-3.000000 2,9.000000-3.000000 2,6.000000-7.000000 1,3.000000-9.000000 0,3.000000-10.000000 0,4.000000-8.000000 0,2.000000-9.000000-1,4.000000-6.000000-2,3.000000-6.000000-1,3.000000-6.000000-1,-2.000000-4.000000-2,-6.000000 1.000000-1,-6.000000-1.000000-3,-6.000000 1.000000 0,-7.000000-1.000000-4,-6.000000 1.000000-3,-6.000000-1.000000-3,-6.000000 1.000000-4,-9.000000-3.000000 0,-8.000000-2.000000 2,-10.000000-3.000000 2,-9.000000-3.000000 4,-5.000000 1.000000 2,0.000000 6.000000 4,0.000000 7.000000 4,0.000000 6.000000 4,0.000000 4.000000 4,0.000000 4.000000 2,0.000000 3.000000 4,0.000000 3.000000 3,0.000000 4.000000 6,0.000000 7.000000 7,0.000000 6.000000 8,0.000000 7.000000 7,1.000000 5.000000 3,4.000000 7.000000-2,3.000000 6.000000-2,3.000000 7.000000-2,3.000000 7.000000-2,3.000000 9.000000-4,3.000000 10.000000-3,4.000000 10.000000-4,1.000000 4.000000-3,0.000000 0.000000-6,0.000000 0.000000-4,0.000000 0.000000-5,-2.000000 1.000000-6,-3.000000 4.000000-4,-3.000000 3.000000-6,-2.000000 3.000000-5,-1.000000 1.000000-6,3.000000 1.000000-10,3.000000-1.000000-9,4.000000 1.000000-8,1.000000-9.000000-2,0.000000-15.000000 5,0.000000-15.000000 5,0.000000-16.000000 5</inkml:trace>
</inkml:ink>
</file>

<file path=ppt/ink/ink28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2:10"/>
    </inkml:context>
    <inkml:brush xml:id="br0">
      <inkml:brushProperty name="width" value="0.0358138419687748" units="cm"/>
      <inkml:brushProperty name="height" value="0.0358138419687748" units="cm"/>
      <inkml:brushProperty name="color" value="#6ADCAB"/>
      <inkml:brushProperty name="ignorePressure" value="0"/>
    </inkml:brush>
  </inkml:definitions>
  <inkml:trace contextRef="#ctx0" brushRef="#br0">30200.000000 32500.000000 614,'46.000000'-71.000000'4,"-5.000000"10.000000"7 ,-7.000000 10.000000 7,-5.000000 9.000000 7,0.000000 6.000000 2,10.000000 3.000000-1,10.000000 3.000000-2,9.000000 4.000000 0,2.000000 4.000000-3,-2.000000 6.000000-3,-3.000000 7.000000-3,-3.000000 6.000000-2,-4.000000 3.000000-2,-3.000000 0.000000 2,-3.000000 0.000000 0,-2.000000 0.000000 1,-6.000000 4.000000 1,-6.000000 10.000000-2,-6.000000 10.000000-1,-6.000000 9.000000-1,-4.000000 9.000000-2,1.000000 9.000000-1,-1.000000 10.000000-2,1.000000 10.000000-2,-7.000000 5.000000-4,-12.000000 4.000000-3,-13.000000 3.000000-5,-12.000000 3.000000-4,-9.000000-2.000000-4,-2.000000-6.000000-4,-3.000000-6.000000-4,-3.000000-6.000000-3,-1.000000-10.000000-3,4.000000-12.000000 0,3.000000-13.000000 1,3.000000-12.000000-1,1.000000-13.000000 1,1.000000-12.000000 0,-1.000000-13.000000 0,1.000000-12.000000 0,1.000000-10.000000 1,3.000000-6.000000 3,3.000000-6.000000 3,4.000000-6.000000 2,4.000000-1.000000 5,6.000000 7.000000 6,7.000000 6.000000 7,6.000000 7.000000 7,9.000000 8.000000 10,13.000000 14.000000 17,12.000000 11.000000 15,13.000000 14.000000 16,7.000000 8.000000 2,4.000000 7.000000-8,3.000000 6.000000-10,3.000000 7.000000-9,3.000000 2.000000-6,3.000000 1.000000-4,3.000000-1.000000-3,4.000000 1.000000-4,-1.000000-3.000000-6,-3.000000-2.000000-8,-3.000000-3.000000-10,-2.000000-3.000000-8,-6.000000-6.000000-11,-6.000000-5.000000-17,-6.000000-7.000000-14,-6.000000-5.000000-16</inkml:trace>
</inkml:ink>
</file>

<file path=ppt/ink/ink282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2:10"/>
    </inkml:context>
    <inkml:brush xml:id="br0">
      <inkml:brushProperty name="width" value="0.0277931429445744" units="cm"/>
      <inkml:brushProperty name="height" value="0.0277931429445744" units="cm"/>
      <inkml:brushProperty name="color" value="#6ADCAB"/>
      <inkml:brushProperty name="ignorePressure" value="0"/>
    </inkml:brush>
  </inkml:definitions>
  <inkml:trace contextRef="#ctx0" brushRef="#br0">30450.000000 30850.000000 791,'4.000000'-41.000000'7,"10.000000"19.000000"16 ,10.000000 19.000000 14,9.000000 19.000000 15,6.000000 15.000000-3,3.000000 13.000000-19,3.000000 12.000000-20,4.000000 13.000000-18,-1.000000 2.000000-12,-3.000000-5.000000-3,-3.000000-7.000000-2,-2.000000-5.000000-2</inkml:trace>
</inkml:ink>
</file>

<file path=ppt/ink/ink283.xml><?xml version="1.0" encoding="utf-8"?>
<inkml:ink xmlns:inkml="http://www.w3.org/2003/InkML">
  <annotation type="ScanImages2ExtractSignatures">1</annotation>
  <annotation type="ScanImagesWidth">-1342177280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41:54"/>
    </inkml:context>
    <inkml:brush xml:id="br0">
      <inkml:brushProperty name="width" value="0.0397995859384537" units="cm"/>
      <inkml:brushProperty name="height" value="0.0397995859384537" units="cm"/>
      <inkml:brushProperty name="color" value="#F2395B"/>
      <inkml:brushProperty name="ignorePressure" value="0"/>
    </inkml:brush>
  </inkml:definitions>
  <inkml:trace contextRef="#ctx0" brushRef="#br0">10750.000000 25300.000000 552,'-58.000000'-2.000000'0,"-16.000000"-3.000000"0 ,-15.000000-3.000000 0,-15.000000-2.000000 0,-7.000000-3.000000 1,3.000000 1.000000 3,3.000000-1.000000 1,4.000000 1.000000 2,5.000000-3.000000 3,10.000000-2.000000 2,10.000000-3.000000 3,9.000000-3.000000 2,9.000000-1.000000 1,9.000000 4.000000 0,10.000000 3.000000 0,10.000000 3.000000-1,10.000000 3.000000 2,13.000000 3.000000 2,12.000000 3.000000 4,13.000000 4.000000 2,12.000000 2.000000 1,13.000000 4.000000-4,12.000000 3.000000-2,13.000000 3.000000-3,7.000000 1.000000-2,4.000000 1.000000-1,3.000000-1.000000 1,3.000000 1.000000-2,4.000000-1.000000 0,7.000000 1.000000-3,6.000000-1.000000-1,7.000000 1.000000-3,5.000000-4.000000-3,7.000000-6.000000-1,6.000000-6.000000-4,7.000000-6.000000-1,4.000000-7.000000-4,3.000000-6.000000-3,3.000000-6.000000-2,4.000000-6.000000-5,4.000000-2.000000-2,6.000000 3.000000-6,7.000000 3.000000-4,6.000000 4.000000-4,-4.000000 2.000000-4,-11.000000 4.000000-1,-14.000000 3.000000-2,-11.000000 3.000000-1,-18.000000 4.000000-2,-22.000000 7.000000-1,-22.000000 6.000000 1,-21.000000 7.000000-2</inkml:trace>
</inkml:ink>
</file>

<file path=ppt/ink/ink2830.xml><?xml version="1.0" encoding="utf-8"?>
<inkml:ink xmlns:inkml="http://www.w3.org/2003/InkML">
  <annotation type="ScanImages2ExtractSignatures">1</annotation>
  <annotation type="ScanImagesWidth">979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2:11"/>
    </inkml:context>
    <inkml:brush xml:id="br0">
      <inkml:brushProperty name="width" value="0.0451787561178207" units="cm"/>
      <inkml:brushProperty name="height" value="0.0451787561178207" units="cm"/>
      <inkml:brushProperty name="color" value="#6ADCAB"/>
      <inkml:brushProperty name="ignorePressure" value="0"/>
    </inkml:brush>
  </inkml:definitions>
  <inkml:trace contextRef="#ctx0" brushRef="#br0">31350.000000 31250.000000 486,'23.000000'71.000000'90,"-3.000000"-5.000000"-22 ,-3.000000-7.000000-21,-2.000000-5.000000-22,-5.000000-4.000000-11,-2.000000 0.000000-2,-3.000000 0.000000-2,-3.000000 0.000000-2,-2.000000-2.000000 0,0.000000-3.000000-2,0.000000-3.000000 0,0.000000-2.000000-1,4.000000-6.000000-4,10.000000-6.000000-4,10.000000-6.000000-5,9.000000-6.000000-5,9.000000-12.000000-2,9.000000-15.000000 3,10.000000-15.000000 3,10.000000-16.000000 3,5.000000-10.000000 1,4.000000-3.000000 1,3.000000-3.000000 0,3.000000-2.000000 2,-2.000000-1.000000 0,-6.000000 3.000000-1,-6.000000 3.000000 0,-6.000000 4.000000 0,-10.000000 4.000000-1,-12.000000 6.000000 0,-13.000000 7.000000 0,-12.000000 6.000000-1,-13.000000 4.000000 1,-12.000000 4.000000 0,-13.000000 3.000000 2,-12.000000 3.000000 0,-7.000000 1.000000 1,1.000000 1.000000 0,-1.000000-1.000000 1,1.000000 1.000000-1,-1.000000-3.000000 2,1.000000-2.000000 1,-1.000000-3.000000 2,1.000000-3.000000 1,1.000000 1.000000 3,3.000000 6.000000 1,3.000000 7.000000 3,4.000000 6.000000 2,2.000000 7.000000 4,4.000000 10.000000 5,3.000000 10.000000 5,3.000000 9.000000 6,3.000000 7.000000-1,3.000000 7.000000-3,3.000000 6.000000-4,4.000000 7.000000-4,4.000000 2.000000-3,6.000000 1.000000-4,7.000000-1.000000-3,6.000000 1.000000-4,4.000000-1.000000-3,4.000000 1.000000-4,3.000000-1.000000-2,3.000000 1.000000-5,-2.000000-1.000000-2,-6.000000 1.000000-2,-6.000000-1.000000-2,-6.000000 1.000000-2,-6.000000-4.000000-2,-2.000000-6.000000-3,-3.000000-6.000000-2,-3.000000-6.000000-3,-7.000000-7.000000-4,-9.000000-6.000000-5,-10.000000-6.000000-4,-8.000000-6.000000-6,-4.000000-6.000000 3,3.000000-2.000000 7,3.000000-3.000000 9,4.000000-3.000000 7,4.000000-6.000000 11,6.000000-5.000000 16,7.000000-7.000000 16,6.000000-5.000000 14,9.000000-4.000000 6,13.000000 0.000000-6,12.000000 0.000000-5,13.000000 0.000000-6,4.000000 1.000000-4,-3.000000 4.000000-6,-3.000000 3.000000-5,-2.000000 3.000000-6,-3.000000 4.000000-4,1.000000 7.000000-5,-1.000000 6.000000-5,1.000000 7.000000-4,-7.000000 5.000000-3,-12.000000 7.000000-1,-13.000000 6.000000 1,-12.000000 7.000000-1,-10.000000 4.000000 1,-6.000000 3.000000-2,-6.000000 3.000000 0,-6.000000 4.000000 0,-6.000000 1.000000 0,-2.000000 0.000000 1,-3.000000 0.000000 3,-3.000000 0.000000 1,-2.000000-2.000000 3,0.000000-3.000000 3,0.000000-3.000000 3,0.000000-2.000000 3,0.000000-1.000000 2,0.000000 3.000000 2,0.000000 3.000000 2,0.000000 4.000000 1,10.000000-7.000000 6,23.000000-16.000000 10,22.000000-15.000000 10,22.000000-15.000000 9,10.000000-11.000000 2,1.000000-2.000000-10,-1.000000-3.000000-9,1.000000-3.000000-9,5.000000-2.000000-7,14.000000 0.000000-4,11.000000 0.000000-4,14.000000 0.000000-5,7.000000-2.000000-5,3.000000-3.000000-5,3.000000-3.000000-6,4.000000-2.000000-5,-3.000000-1.000000-6,-5.000000 3.000000-4,-7.000000 3.000000-5,-5.000000 4.000000-5,-6.000000 2.000000-1,-3.000000 4.000000 2,-3.000000 3.000000 2,-2.000000 3.000000 2</inkml:trace>
</inkml:ink>
</file>

<file path=ppt/ink/ink283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2:12"/>
    </inkml:context>
    <inkml:brush xml:id="br0">
      <inkml:brushProperty name="width" value="0.0359018184244633" units="cm"/>
      <inkml:brushProperty name="height" value="0.0359018184244633" units="cm"/>
      <inkml:brushProperty name="color" value="#6ADCAB"/>
      <inkml:brushProperty name="ignorePressure" value="0"/>
    </inkml:brush>
  </inkml:definitions>
  <inkml:trace contextRef="#ctx0" brushRef="#br0">33850.000000 31100.000000 612,'114.000000'-44.000000'124,"-22.000000"13.000000"-31 ,-22.000000 12.000000-30,-21.000000 13.000000-31,-15.000000 10.000000-20,-6.000000 10.000000-8,-6.000000 10.000000-10,-6.000000 9.000000-8,-9.000000 4.000000-3,-8.000000 1.000000 0,-10.000000-1.000000 2,-9.000000 1.000000 1,-7.000000-1.000000 0,-3.000000 1.000000-2,-3.000000-1.000000-2,-2.000000 1.000000-1,-1.000000-1.000000 0,3.000000 1.000000 2,3.000000-1.000000 4,4.000000 1.000000 2,5.000000-3.000000 8,10.000000-2.000000 14,10.000000-3.000000 13,9.000000-3.000000 14,7.000000-6.000000 3,7.000000-5.000000-7,6.000000-7.000000-8,7.000000-5.000000-7,4.000000-4.000000-4,3.000000 0.000000-3,3.000000 0.000000-2,4.000000 0.000000-2,-1.000000 0.000000 0,-3.000000 0.000000-1,-3.000000 0.000000 0,-2.000000 0.000000 1,-8.000000 6.000000-4,-8.000000 13.000000-5,-10.000000 12.000000-6,-9.000000 13.000000-6,-10.000000 2.000000-3,-9.000000-5.000000 0,-10.000000-7.000000 0,-8.000000-5.000000 1,-4.000000-4.000000-1,3.000000 0.000000-2,3.000000 0.000000 0,4.000000 0.000000-2,-1.000000-4.000000-2,-3.000000-5.000000-6,-3.000000-7.000000-4,-2.000000-5.000000-5,2.000000-8.000000-1,9.000000-5.000000-1,10.000000-7.000000 2,10.000000-5.000000 0</inkml:trace>
</inkml:ink>
</file>

<file path=ppt/ink/ink283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2:13"/>
    </inkml:context>
    <inkml:brush xml:id="br0">
      <inkml:brushProperty name="width" value="0.0420577898621559" units="cm"/>
      <inkml:brushProperty name="height" value="0.0420577898621559" units="cm"/>
      <inkml:brushProperty name="color" value="#6ADCAB"/>
      <inkml:brushProperty name="ignorePressure" value="0"/>
    </inkml:brush>
  </inkml:definitions>
  <inkml:trace contextRef="#ctx0" brushRef="#br0">34700.000000 30400.000000 523,'0.000000'-69.000000'0,"0.000000"13.000000"0 ,0.000000 12.000000 0,0.000000 13.000000 0,-2.000000 4.000000-2,-3.000000-3.000000-3,-3.000000-3.000000-3,-2.000000-2.000000-4,-5.000000 0.000000 3,-2.000000 7.000000 7,-3.000000 6.000000 7,-3.000000 7.000000 8,-6.000000 2.000000 3,-5.000000 1.000000-1,-7.000000-1.000000 0,-5.000000 1.000000-1,-4.000000 2.000000 0,0.000000 7.000000 1,0.000000 6.000000 1,0.000000 7.000000 1,-4.000000 5.000000 1,-5.000000 7.000000 1,-7.000000 6.000000 2,-5.000000 7.000000 1,-6.000000 7.000000-1,-3.000000 9.000000 0,-3.000000 10.000000-3,-2.000000 10.000000 0,-1.000000 7.000000-2,3.000000 6.000000 0,3.000000 7.000000 0,4.000000 6.000000 0,4.000000 1.000000-1,6.000000-3.000000-1,7.000000-3.000000-1,6.000000-2.000000 0,6.000000-5.000000-2,6.000000-2.000000 1,7.000000-3.000000-1,6.000000-3.000000-1,6.000000-1.000000 1,6.000000 4.000000-2,7.000000 3.000000 1,6.000000 3.000000-2,9.000000-1.000000-1,13.000000-2.000000-2,12.000000-3.000000-2,13.000000-3.000000-2,9.000000-6.000000-3,6.000000-5.000000-1,7.000000-7.000000-1,6.000000-5.000000-1,6.000000-6.000000-3,6.000000-3.000000-1,7.000000-3.000000-2,6.000000-2.000000-2,3.000000-5.000000-1,0.000000-2.000000-1,0.000000-3.000000-1,0.000000-3.000000 0,0.000000-7.000000 0,0.000000-9.000000 0,0.000000-10.000000 1,0.000000-8.000000 0,-2.000000-11.000000 1,-3.000000-8.000000-1,-3.000000-10.000000-1,-2.000000-9.000000 0,-3.000000-10.000000-1,1.000000-9.000000-3,-1.000000-10.000000-3,1.000000-8.000000-2,-6.000000-8.000000 1,-8.000000-2.000000 5,-10.000000-3.000000 4,-9.000000-3.000000 6,-7.000000-2.000000 2,-3.000000 0.000000 2,-3.000000 0.000000 2,-2.000000 0.000000 2,-8.000000 0.000000 4,-8.000000 0.000000 4,-10.000000 0.000000 5,-9.000000 0.000000 6,-7.000000-4.000000 1,-3.000000-5.000000-2,-3.000000-7.000000-1,-2.000000-5.000000-2,-8.000000 0.000000-1,-8.000000 10.000000-1,-10.000000 10.000000-2,-9.000000 9.000000 0,-7.000000 9.000000-4,-3.000000 9.000000-3,-3.000000 10.000000-3,-2.000000 10.000000-5,-5.000000 8.000000-2,-2.000000 10.000000 0,-3.000000 10.000000-2,-3.000000 9.000000 0,-4.000000 12.000000-3,-3.000000 16.000000-3,-3.000000 15.000000-4,-2.000000 17.000000-3,-1.000000 16.000000 0,3.000000 19.000000 3,3.000000 19.000000 2,4.000000 19.000000 4,7.000000-2.000000-2,13.000000-22.000000-4,12.000000-22.000000-6,13.000000-21.000000-3</inkml:trace>
</inkml:ink>
</file>

<file path=ppt/ink/ink2833.xml><?xml version="1.0" encoding="utf-8"?>
<inkml:ink xmlns:inkml="http://www.w3.org/2003/InkML">
  <annotation type="ScanImages2ExtractSignatures">1</annotation>
  <annotation type="ScanImagesWidth">3014658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2:40"/>
    </inkml:context>
    <inkml:brush xml:id="br0">
      <inkml:brushProperty name="width" value="0.0316972285509109" units="cm"/>
      <inkml:brushProperty name="height" value="0.0316972285509109" units="cm"/>
      <inkml:brushProperty name="color" value="#6ADCAB"/>
      <inkml:brushProperty name="ignorePressure" value="0"/>
    </inkml:brush>
  </inkml:definitions>
  <inkml:trace contextRef="#ctx0" brushRef="#br0">34600.000000 44450.000000 694,'-22.000000'-29.000000'2,"6.000000"-5.000000"7 ,7.000000-7.000000 5,6.000000-5.000000 6,6.000000 2.000000 2,6.000000 13.000000-1,7.000000 12.000000-1,6.000000 13.000000-2,-1.000000 10.000000-1,-5.000000 10.000000-1,-7.000000 10.000000-2,-5.000000 9.000000-1,-3.000000 7.000000 0,4.000000 7.000000 2,3.000000 6.000000 0,3.000000 7.000000 1,-1.000000 2.000000 1,-2.000000 1.000000-3,-3.000000-1.000000-2,-3.000000 1.000000-2,-2.000000-3.000000-3,0.000000-2.000000-6,0.000000-3.000000-6,0.000000-3.000000-5,0.000000-6.000000-3,0.000000-5.000000-1,0.000000-7.000000-1,0.000000-5.000000-1</inkml:trace>
</inkml:ink>
</file>

<file path=ppt/ink/ink2834.xml><?xml version="1.0" encoding="utf-8"?>
<inkml:ink xmlns:inkml="http://www.w3.org/2003/InkML">
  <annotation type="ScanImages2ExtractSignatures">1</annotation>
  <annotation type="ScanImagesWidth">3014658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2:41"/>
    </inkml:context>
    <inkml:brush xml:id="br0">
      <inkml:brushProperty name="width" value="0.0337040759623051" units="cm"/>
      <inkml:brushProperty name="height" value="0.0337040759623051" units="cm"/>
      <inkml:brushProperty name="color" value="#6ADCAB"/>
      <inkml:brushProperty name="ignorePressure" value="0"/>
    </inkml:brush>
  </inkml:definitions>
  <inkml:trace contextRef="#ctx0" brushRef="#br0">34900.000000 43950.000000 652,'68.000000'0.000000'71,"-11.000000"0.000000"-14 ,-14.000000 0.000000-13,-11.000000 0.000000-14,-6.000000 3.000000-9,4.000000 6.000000-3,3.000000 7.000000-3,3.000000 6.000000-4,-1.000000 6.000000-4,-2.000000 6.000000-3,-3.000000 7.000000-4,-3.000000 6.000000-4,-6.000000 3.000000-2,-5.000000 0.000000-4,-7.000000 0.000000-2,-5.000000 0.000000-3,-6.000000-2.000000-1,-3.000000-3.000000 2,-3.000000-3.000000 3,-2.000000-2.000000 1,-9.000000 0.000000-2,-12.000000 7.000000-4,-13.000000 6.000000-6,-12.000000 7.000000-6,-9.000000 0.000000 1,-2.000000-2.000000 5,-3.000000-3.000000 6,-3.000000-3.000000 5,1.000000-6.000000 4,6.000000-5.000000 2,7.000000-7.000000 2,6.000000-5.000000 1,6.000000-6.000000 2,6.000000-3.000000 0,7.000000-3.000000-1,6.000000-2.000000 0,4.000000-3.000000 4,4.000000 1.000000 6,3.000000-1.000000 7,3.000000 1.000000 8,6.000000-4.000000 4,9.000000-6.000000 3,10.000000-6.000000 3,10.000000-6.000000 3,7.000000-4.000000-1,6.000000 1.000000-5,7.000000-1.000000-6,6.000000 1.000000-6,3.000000-1.000000-3,0.000000 1.000000-4,0.000000-1.000000-2,0.000000 1.000000-4,-2.000000 1.000000-3,-3.000000 3.000000-3,-3.000000 3.000000-2,-2.000000 4.000000-3,-3.000000 1.000000-3,1.000000 0.000000-1,-1.000000 0.000000-2,1.000000 0.000000-2,-6.000000 3.000000-2,-8.000000 6.000000-2,-10.000000 7.000000-3,-9.000000 6.000000-1,-10.000000 4.000000 0,-9.000000 4.000000 3,-10.000000 3.000000 4,-8.000000 3.000000 3,-9.000000 1.000000 2,-6.000000 1.000000 2,-6.000000-1.000000 2,-6.000000 1.000000 1,-2.000000-3.000000 1,3.000000-2.000000 1,3.000000-3.000000 1,4.000000-3.000000 1,1.000000-2.000000-2,0.000000 0.000000-3,0.000000 0.000000-5,0.000000 0.000000-4</inkml:trace>
</inkml:ink>
</file>

<file path=ppt/ink/ink283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2:41"/>
    </inkml:context>
    <inkml:brush xml:id="br0">
      <inkml:brushProperty name="width" value="0.0340493097901344" units="cm"/>
      <inkml:brushProperty name="height" value="0.0340493097901344" units="cm"/>
      <inkml:brushProperty name="color" value="#6ADCAB"/>
      <inkml:brushProperty name="ignorePressure" value="0"/>
    </inkml:brush>
  </inkml:definitions>
  <inkml:trace contextRef="#ctx0" brushRef="#br0">35400.000000 45400.000000 646,'26.000000'23.000000'6,"4.000000"-3.000000"11 ,3.000000-3.000000 13,3.000000-2.000000 11,-1.000000-1.000000 4,-2.000000 3.000000-6,-3.000000 3.000000-4,-3.000000 4.000000-6,-2.000000 1.000000-5,0.000000 0.000000-4,0.000000 0.000000-5,0.000000 0.000000-4,-2.000000 0.000000-3,-3.000000 0.000000 1,-3.000000 0.000000 1,-2.000000 0.000000 1,-3.000000 0.000000-7,1.000000 0.000000-15,-1.000000 0.000000-13,1.000000 0.000000-13</inkml:trace>
</inkml:ink>
</file>

<file path=ppt/ink/ink2836.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2:43"/>
    </inkml:context>
    <inkml:brush xml:id="br0">
      <inkml:brushProperty name="width" value="0.0393961220979691" units="cm"/>
      <inkml:brushProperty name="height" value="0.0393961220979691" units="cm"/>
      <inkml:brushProperty name="color" value="#6ADCAB"/>
      <inkml:brushProperty name="ignorePressure" value="0"/>
    </inkml:brush>
  </inkml:definitions>
  <inkml:trace contextRef="#ctx0" brushRef="#br0">37600.000000 43850.000000 558,'-50.000000'-22.000000'3,"0.000000"6.000000"6 ,0.000000 7.000000 5,0.000000 6.000000 7,3.000000 6.000000 2,6.000000 6.000000 0,7.000000 7.000000 0,6.000000 6.000000-1,3.000000 4.000000-2,0.000000 4.000000-4,0.000000 3.000000-3,0.000000 3.000000-5,-2.000000 3.000000-1,-3.000000 3.000000 1,-3.000000 3.000000 1,-2.000000 4.000000 1,-3.000000 2.000000 1,1.000000 4.000000-1,-1.000000 3.000000 1,1.000000 3.000000-2,1.000000 3.000000 1,3.000000 3.000000 0,3.000000 3.000000 0,4.000000 4.000000 0,2.000000 1.000000-1,4.000000 0.000000 0,3.000000 0.000000-1,3.000000 0.000000-1,3.000000-4.000000 0,3.000000-5.000000-1,3.000000-7.000000 0,4.000000-5.000000-1,4.000000-3.000000 0,6.000000 4.000000 0,7.000000 3.000000 0,6.000000 3.000000 0,4.000000-1.000000 0,4.000000-2.000000-1,3.000000-3.000000 0,3.000000-3.000000-1,4.000000-4.000000 1,7.000000-3.000000 0,6.000000-3.000000 0,7.000000-2.000000 1,4.000000-5.000000 1,3.000000-2.000000-2,3.000000-3.000000 1,4.000000-3.000000-1,1.000000-6.000000-2,0.000000-5.000000-2,0.000000-7.000000-3,0.000000-5.000000-3,0.000000-4.000000-2,0.000000 0.000000-1,0.000000 0.000000 0,0.000000 0.000000-1,-2.000000-4.000000 1,-3.000000-5.000000-1,-3.000000-7.000000 2,-2.000000-5.000000-1,-3.000000-9.000000 1,1.000000-9.000000-1,-1.000000-10.000000 0,1.000000-8.000000-1,-3.000000-8.000000 1,-2.000000-2.000000 0,-3.000000-3.000000 2,-3.000000-3.000000 0,-7.000000-4.000000 1,-9.000000-3.000000 1,-10.000000-3.000000-1,-8.000000-2.000000 0,-6.000000-1.000000 1,1.000000 3.000000 1,-1.000000 3.000000 1,1.000000 4.000000 1,-7.000000-3.000000 0,-12.000000-5.000000-1,-13.000000-7.000000 1,-12.000000-5.000000-2,-9.000000-1.000000 1,-2.000000 6.000000 2,-3.000000 7.000000 2,-3.000000 6.000000 1,-4.000000 4.000000 0,-3.000000 4.000000 1,-3.000000 3.000000-1,-2.000000 3.000000 0,-5.000000 6.000000 0,-2.000000 9.000000-1,-3.000000 10.000000 1,-3.000000 10.000000-1,-1.000000 5.000000 0,4.000000 4.000000 0,3.000000 3.000000 0,3.000000 3.000000-1,-1.000000 4.000000-1,-2.000000 7.000000-2,-3.000000 6.000000-4,-3.000000 7.000000-2,1.000000 5.000000-4,6.000000 7.000000-4,7.000000 6.000000-5,6.000000 7.000000-3,6.000000 4.000000-4,6.000000 3.000000-1,7.000000 3.000000 0,6.000000 4.000000-2,6.000000-3.000000 1,6.000000-5.000000 4,7.000000-7.000000 4,6.000000-5.000000 3,1.000000-4.000000 3,-3.000000 0.000000 3,-3.000000 0.000000 2,-2.000000 0.000000 2</inkml:trace>
</inkml:ink>
</file>

<file path=ppt/ink/ink283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2:44"/>
    </inkml:context>
    <inkml:brush xml:id="br0">
      <inkml:brushProperty name="width" value="0.0349565520882607" units="cm"/>
      <inkml:brushProperty name="height" value="0.0349565520882607" units="cm"/>
      <inkml:brushProperty name="color" value="#6ADCAB"/>
      <inkml:brushProperty name="ignorePressure" value="0"/>
    </inkml:brush>
  </inkml:definitions>
  <inkml:trace contextRef="#ctx0" brushRef="#br0">37400.000000 44150.000000 629,'28.000000'-22.000000'5,"6.000000"6.000000"10 ,7.000000 7.000000 10,6.000000 6.000000 9,1.000000 4.000000 4,-3.000000 4.000000-4,-3.000000 3.000000-4,-2.000000 3.000000-3,-8.000000 7.000000-5,-8.000000 14.000000-4,-10.000000 11.000000-5,-9.000000 14.000000-4,-7.000000 8.000000-2,-3.000000 7.000000 1,-3.000000 6.000000 1,-2.000000 7.000000 0,-5.000000-1.000000-4,-2.000000-6.000000-9,-3.000000-6.000000-10,-3.000000-6.000000-10,-2.000000-9.000000-3,0.000000-8.000000 2,0.000000-10.000000 2,0.000000-9.000000 2,6.000000-12.000000 7,13.000000-11.000000 11,12.000000-14.000000 11,13.000000-11.000000 12,9.000000-6.000000 4,6.000000 4.000000 0,7.000000 3.000000-2,6.000000 3.000000-1,1.000000 3.000000-2,-3.000000 3.000000-3,-3.000000 3.000000-3,-2.000000 4.000000-3,-6.000000 4.000000-1,-6.000000 6.000000-3,-6.000000 7.000000 0,-6.000000 6.000000-2,-7.000000 6.000000-1,-6.000000 6.000000 1,-6.000000 7.000000-1,-6.000000 6.000000 0,-7.000000 4.000000 0,-6.000000 4.000000-4,-6.000000 3.000000-2,-6.000000 3.000000-2,-4.000000-1.000000-3,1.000000-2.000000-5,-1.000000-3.000000-5,1.000000-3.000000-4,-1.000000-6.000000-3,1.000000-5.000000-4,-1.000000-7.000000-2,1.000000-5.000000-4,1.000000-6.000000-3,3.000000-3.000000-4,3.000000-3.000000-4,4.000000-2.000000-5</inkml:trace>
</inkml:ink>
</file>

<file path=ppt/ink/ink283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2:44"/>
    </inkml:context>
    <inkml:brush xml:id="br0">
      <inkml:brushProperty name="width" value="0.0329767651855946" units="cm"/>
      <inkml:brushProperty name="height" value="0.0329767651855946" units="cm"/>
      <inkml:brushProperty name="color" value="#6ADCAB"/>
      <inkml:brushProperty name="ignorePressure" value="0"/>
    </inkml:brush>
  </inkml:definitions>
  <inkml:trace contextRef="#ctx0" brushRef="#br0">38850.000000 44900.000000 667,'26.000000'21.000000'70,"4.000000"-5.000000"-11 ,3.000000-7.000000-13,3.000000-5.000000-12,9.000000-4.000000-8,16.000000 0.000000-3,15.000000 0.000000-4,17.000000 0.000000-3,7.000000-2.000000-4,0.000000-3.000000-1,0.000000-3.000000-3,0.000000-2.000000-2,-2.000000-3.000000-4,-3.000000 1.000000-3,-3.000000-1.000000-3,-2.000000 1.000000-5,-8.000000-1.000000-6,-8.000000 1.000000-8,-10.000000-1.000000-9,-9.000000 1.000000-9</inkml:trace>
</inkml:ink>
</file>

<file path=ppt/ink/ink283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2:44"/>
    </inkml:context>
    <inkml:brush xml:id="br0">
      <inkml:brushProperty name="width" value="0.0381115600466728" units="cm"/>
      <inkml:brushProperty name="height" value="0.0381115600466728" units="cm"/>
      <inkml:brushProperty name="color" value="#6ADCAB"/>
      <inkml:brushProperty name="ignorePressure" value="0"/>
    </inkml:brush>
  </inkml:definitions>
  <inkml:trace contextRef="#ctx0" brushRef="#br0">39850.000000 44100.000000 577,'-24.000000'-24.000000'1,"4.000000"4.000000"4 ,3.000000 3.000000 2,3.000000 3.000000 3,1.000000 7.000000 9,1.000000 14.000000 15,-1.000000 11.000000 15,1.000000 14.000000 15,2.000000 13.000000 2,7.000000 16.000000-14,6.000000 15.000000-12,7.000000 17.000000-13,0.000000 10.000000-9,-2.000000 6.000000-4,-3.000000 7.000000-4,-3.000000 6.000000-4,-2.000000 4.000000-5,0.000000 4.000000-7,0.000000 3.000000-7,0.000000 3.000000-5,1.000000 3.000000-8,4.000000 3.000000-7,3.000000 3.000000-8,3.000000 4.000000-9,3.000000-14.000000-3,3.000000-27.000000 0,3.000000-28.000000-1,4.000000-28.000000 0</inkml:trace>
</inkml:ink>
</file>

<file path=ppt/ink/ink284.xml><?xml version="1.0" encoding="utf-8"?>
<inkml:ink xmlns:inkml="http://www.w3.org/2003/InkML">
  <annotation type="ScanImages2ExtractSignatures">1</annotation>
  <annotation type="ScanImagesWidth">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4:54"/>
    </inkml:context>
    <inkml:brush xml:id="br0">
      <inkml:brushProperty name="width" value="0.0304766651242971" units="cm"/>
      <inkml:brushProperty name="height" value="0.0304766651242971" units="cm"/>
      <inkml:brushProperty name="color" value="#F2395B"/>
      <inkml:brushProperty name="ignorePressure" value="0"/>
    </inkml:brush>
  </inkml:definitions>
  <inkml:trace contextRef="#ctx0" brushRef="#br0">66350.000000 10200.000000 721,'21.000000'-30.000000'18,"-5.000000"-9.000000"34 ,-7.000000-10.000000 35,-5.000000-8.000000 34</inkml:trace>
</inkml:ink>
</file>

<file path=ppt/ink/ink284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2:45"/>
    </inkml:context>
    <inkml:brush xml:id="br0">
      <inkml:brushProperty name="width" value="0.0257424544543028" units="cm"/>
      <inkml:brushProperty name="height" value="0.0257424544543028" units="cm"/>
      <inkml:brushProperty name="color" value="#6ADCAB"/>
      <inkml:brushProperty name="ignorePressure" value="0"/>
    </inkml:brush>
  </inkml:definitions>
  <inkml:trace contextRef="#ctx0" brushRef="#br0">42000.000000 43850.000000 854,'-27.000000'-18.000000'3,"-3.000000"17.000000"4 ,-3.000000 15.000000 5,-2.000000 16.000000 6,-5.000000 13.000000-1,-2.000000 14.000000-2,-3.000000 11.000000-4,-3.000000 14.000000-4,-2.000000 3.000000-3,0.000000-2.000000-3,0.000000-3.000000-3,0.000000-3.000000-3,1.000000-6.000000-1,4.000000-5.000000 1,3.000000-7.000000 1,3.000000-5.000000 1,4.000000-6.000000 0,7.000000-3.000000 2,6.000000-3.000000 0,7.000000-2.000000 1,8.000000-6.000000 2,14.000000-6.000000 5,11.000000-6.000000 5,14.000000-6.000000 3,10.000000-6.000000 2,9.000000-2.000000-5,10.000000-3.000000-3,10.000000-3.000000-3,4.000000-4.000000-6,0.000000-3.000000-4,0.000000-3.000000-5,0.000000-2.000000-6,0.000000-1.000000-5,0.000000 3.000000-6,0.000000 3.000000-6,0.000000 4.000000-6,-4.000000 1.000000 0,-5.000000 0.000000 3,-7.000000 0.000000 4,-5.000000 0.000000 3,-8.000000 0.000000 5,-5.000000 0.000000 6,-7.000000 0.000000 4,-5.000000 0.000000 5</inkml:trace>
</inkml:ink>
</file>

<file path=ppt/ink/ink28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2:45"/>
    </inkml:context>
    <inkml:brush xml:id="br0">
      <inkml:brushProperty name="width" value="0.0273782424628735" units="cm"/>
      <inkml:brushProperty name="height" value="0.0273782424628735" units="cm"/>
      <inkml:brushProperty name="color" value="#6ADCAB"/>
      <inkml:brushProperty name="ignorePressure" value="0"/>
    </inkml:brush>
  </inkml:definitions>
  <inkml:trace contextRef="#ctx0" brushRef="#br0">42200.000000 44300.000000 803,'-47.000000'-68.000000'-3,"6.000000"17.000000"-5 ,7.000000 15.000000-5,6.000000 16.000000-6,4.000000 12.000000 5,4.000000 9.000000 18,3.000000 10.000000 16,3.000000 10.000000 18,3.000000 11.000000 5,3.000000 17.000000-5,3.000000 15.000000-6,4.000000 16.000000-4,-1.000000 10.000000-6,-3.000000 7.000000-7,-3.000000 6.000000-5,-2.000000 7.000000-6,-5.000000 4.000000-8,-2.000000 3.000000-8,-3.000000 3.000000-9,-3.000000 4.000000-7,1.000000-4.000000-8,6.000000-9.000000-4,7.000000-10.000000-5,6.000000-8.000000-5,4.000000-14.000000 4,4.000000-15.000000 9,3.000000-15.000000 11,3.000000-16.000000 11</inkml:trace>
</inkml:ink>
</file>

<file path=ppt/ink/ink28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2:45"/>
    </inkml:context>
    <inkml:brush xml:id="br0">
      <inkml:brushProperty name="width" value="0.032897662371397" units="cm"/>
      <inkml:brushProperty name="height" value="0.032897662371397" units="cm"/>
      <inkml:brushProperty name="color" value="#6ADCAB"/>
      <inkml:brushProperty name="ignorePressure" value="0"/>
    </inkml:brush>
  </inkml:definitions>
  <inkml:trace contextRef="#ctx0" brushRef="#br0">42900.000000 43700.000000 668,'-4.000000'-68.000000'-30,"-5.000000"17.000000"3 ,-7.000000 15.000000 4,-5.000000 16.000000 3,-6.000000 5.000000 6,-3.000000-2.000000 8,-3.000000-3.000000 8,-2.000000-3.000000 7,-5.000000-1.000000 6,-2.000000 4.000000 2,-3.000000 3.000000 2,-3.000000 3.000000 3,-6.000000 1.000000 0,-5.000000 1.000000-1,-7.000000-1.000000-2,-5.000000 1.000000 0,-6.000000 1.000000-2,-3.000000 3.000000 1,-3.000000 3.000000-1,-2.000000 4.000000 0,-3.000000 4.000000-1,1.000000 6.000000 1,-1.000000 7.000000 0,1.000000 6.000000-1,2.000000 7.000000 0,7.000000 10.000000 0,6.000000 10.000000-1,7.000000 9.000000 0,4.000000 7.000000 0,3.000000 7.000000-2,3.000000 6.000000 0,4.000000 7.000000-1,4.000000 5.000000-1,6.000000 7.000000-4,7.000000 6.000000-2,6.000000 7.000000-4,6.000000 2.000000 0,6.000000 1.000000-1,7.000000-1.000000 1,6.000000 1.000000 1,6.000000-3.000000 0,6.000000-2.000000-1,7.000000-3.000000 1,6.000000-3.000000 0,6.000000-6.000000 0,6.000000-5.000000-4,7.000000-7.000000-1,6.000000-5.000000-2,6.000000-8.000000-3,6.000000-5.000000-3,7.000000-7.000000-2,6.000000-5.000000-4,6.000000-8.000000-2,6.000000-5.000000-1,7.000000-7.000000-1,6.000000-5.000000-1,6.000000-8.000000 0,6.000000-5.000000 0,7.000000-7.000000 1,6.000000-5.000000 0,4.000000-9.000000 1,4.000000-9.000000 0,3.000000-10.000000 2,3.000000-8.000000 1,-2.000000-11.000000-1,-6.000000-8.000000 0,-6.000000-10.000000-2,-6.000000-9.000000 0,-7.000000-10.000000 0,-6.000000-9.000000 2,-6.000000-10.000000 3,-6.000000-8.000000 3,-7.000000-12.000000 2,-6.000000-12.000000 4,-6.000000-13.000000 2,-6.000000-12.000000 4,-12.000000-7.000000 1,-15.000000 1.000000-1,-15.000000-1.000000 1,-16.000000 1.000000-1,-12.000000 5.000000 2,-5.000000 14.000000 2,-7.000000 11.000000 3,-5.000000 14.000000 3,-11.000000 13.000000 1,-11.000000 16.000000 3,-14.000000 15.000000 0,-11.000000 17.000000 3,-9.000000 11.000000 0,-3.000000 10.000000-1,-3.000000 10.000000 0,-2.000000 9.000000-1,-8.000000 12.000000-2,-8.000000 16.000000-4,-10.000000 15.000000-5,-9.000000 17.000000-3,-10.000000 16.000000-7,-9.000000 19.000000-8,-10.000000 19.000000-8,-8.000000 19.000000-8,7.000000-1.000000-2,25.000000-18.000000 5,25.000000-19.000000 7,25.000000-18.000000 5</inkml:trace>
</inkml:ink>
</file>

<file path=ppt/ink/ink28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3:37"/>
    </inkml:context>
    <inkml:brush xml:id="br0">
      <inkml:brushProperty name="width" value="0.0340118408203125" units="cm"/>
      <inkml:brushProperty name="height" value="0.0340118408203125" units="cm"/>
      <inkml:brushProperty name="color" value="#00BFF3"/>
      <inkml:brushProperty name="ignorePressure" value="0"/>
    </inkml:brush>
  </inkml:definitions>
  <inkml:trace contextRef="#ctx0" brushRef="#br0">65800.000000 31550.000000 646,'-22.000000'46.000000'7,"6.000000"-5.000000"11 ,7.000000-7.000000 14,6.000000-5.000000 12,3.000000 0.000000 4,0.000000 10.000000-4,0.000000 10.000000-4,0.000000 9.000000-4,0.000000 1.000000-6,0.000000-6.000000-7,0.000000-6.000000-7,0.000000-6.000000-7,-2.000000-1.000000-4,-3.000000 7.000000-4,-3.000000 6.000000-1,-2.000000 7.000000-3,-1.000000 2.000000-5,3.000000 1.000000-8,3.000000-1.000000-6,4.000000 1.000000-7,1.000000-4.000000-5,0.000000-6.000000-2,0.000000-6.000000-3,0.000000-6.000000-2,0.000000-6.000000 0,0.000000-2.000000 4,0.000000-3.000000 2,0.000000-3.000000 4</inkml:trace>
</inkml:ink>
</file>

<file path=ppt/ink/ink284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3:38"/>
    </inkml:context>
    <inkml:brush xml:id="br0">
      <inkml:brushProperty name="width" value="0.0411759093403816" units="cm"/>
      <inkml:brushProperty name="height" value="0.0411759093403816" units="cm"/>
      <inkml:brushProperty name="color" value="#00BFF3"/>
      <inkml:brushProperty name="ignorePressure" value="0"/>
    </inkml:brush>
  </inkml:definitions>
  <inkml:trace contextRef="#ctx0" brushRef="#br0">64900.000000 33300.000000 534,'-69.000000'23.000000'0,"13.000000"-3.000000"3 ,12.000000-3.000000 2,13.000000-2.000000 3,13.000000-5.000000 8,17.000000-2.000000 14,15.000000-3.000000 15,16.000000-3.000000 15,10.000000-2.000000 2,7.000000 0.000000-10,6.000000 0.000000-10,7.000000 0.000000-9,7.000000 0.000000-7,9.000000 0.000000-3,10.000000 0.000000-2,10.000000 0.000000-4,-4.000000 0.000000-3,-16.000000 0.000000-7,-15.000000 0.000000-5,-15.000000 0.000000-7,-3.000000 0.000000-6,14.000000 0.000000-11,11.000000 0.000000-9,14.000000 0.000000-9,0.000000 3.000000-6,-8.000000 6.000000 1,-10.000000 7.000000 0,-9.000000 6.000000 0,-9.000000-1.000000 3,-5.000000-5.000000 6,-7.000000-7.000000 7,-5.000000-5.000000 5,-6.000000-3.000000 2,-3.000000 4.000000-1,-3.000000 3.000000-1,-2.000000 3.000000-2</inkml:trace>
</inkml:ink>
</file>

<file path=ppt/ink/ink284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3:38"/>
    </inkml:context>
    <inkml:brush xml:id="br0">
      <inkml:brushProperty name="width" value="0.0371958464384079" units="cm"/>
      <inkml:brushProperty name="height" value="0.0371958464384079" units="cm"/>
      <inkml:brushProperty name="color" value="#00BFF3"/>
      <inkml:brushProperty name="ignorePressure" value="0"/>
    </inkml:brush>
  </inkml:definitions>
  <inkml:trace contextRef="#ctx0" brushRef="#br0">65350.000000 34100.000000 591,'-22.000000'28.000000'122,"6.000000"6.000000"-27 ,7.000000 7.000000-25,6.000000 6.000000-27,3.000000 4.000000-16,0.000000 4.000000-6,0.000000 3.000000-5,0.000000 3.000000-5,0.000000 4.000000-7,0.000000 7.000000-10,0.000000 6.000000-8,0.000000 7.000000-9,0.000000 2.000000-7,0.000000 1.000000-4,0.000000-1.000000-4,0.000000 1.000000-5,-2.000000-9.000000-3,-3.000000-15.000000-2,-3.000000-15.000000-4,-2.000000-16.000000-1</inkml:trace>
</inkml:ink>
</file>

<file path=ppt/ink/ink2846.xml><?xml version="1.0" encoding="utf-8"?>
<inkml:ink xmlns:inkml="http://www.w3.org/2003/InkML">
  <annotation type="ScanImages2ExtractSignatures">1</annotation>
  <annotation type="ScanImagesWidth">1912627456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3:39"/>
    </inkml:context>
    <inkml:brush xml:id="br0">
      <inkml:brushProperty name="width" value="0.0346114337444305" units="cm"/>
      <inkml:brushProperty name="height" value="0.0346114337444305" units="cm"/>
      <inkml:brushProperty name="color" value="#00BFF3"/>
      <inkml:brushProperty name="ignorePressure" value="0"/>
    </inkml:brush>
  </inkml:definitions>
  <inkml:trace contextRef="#ctx0" brushRef="#br0">67550.000000 33800.000000 635,'95.000000'-2.000000'84,"-9.000000"-3.000000"-18 ,-10.000000-3.000000-19,-8.000000-2.000000-17,-3.000000-1.000000-11,7.000000 3.000000 0,6.000000 3.000000-2,7.000000 4.000000-1,0.000000 1.000000-1,-2.000000 0.000000 0,-3.000000 0.000000-1,-3.000000 0.000000 0,1.000000 1.000000-5,6.000000 4.000000-12,7.000000 3.000000-11,6.000000 3.000000-10,-2.000000 1.000000-4,-9.000000 1.000000 3,-10.000000-1.000000 3,-8.000000 1.000000 3,-11.000000-1.000000-2,-8.000000 1.000000-9,-10.000000-1.000000-9,-9.000000 1.000000-8</inkml:trace>
</inkml:ink>
</file>

<file path=ppt/ink/ink284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3:39"/>
    </inkml:context>
    <inkml:brush xml:id="br0">
      <inkml:brushProperty name="width" value="0.036935418844223" units="cm"/>
      <inkml:brushProperty name="height" value="0.036935418844223" units="cm"/>
      <inkml:brushProperty name="color" value="#00BFF3"/>
      <inkml:brushProperty name="ignorePressure" value="0"/>
    </inkml:brush>
  </inkml:definitions>
  <inkml:trace contextRef="#ctx0" brushRef="#br0">69150.000000 33250.000000 595,'48.000000'3.000000'80,"-3.000000"6.000000"-16 ,-3.000000 7.000000-17,-2.000000 6.000000-16,-5.000000 3.000000-10,-2.000000 0.000000-1,-3.000000 0.000000-3,-3.000000 0.000000-1,-1.000000 0.000000-2,4.000000 0.000000 1,3.000000 0.000000 0,3.000000 0.000000 0,1.000000 0.000000-1,1.000000 0.000000-1,-1.000000 0.000000-3,1.000000 0.000000-2,-4.000000 1.000000-3,-6.000000 4.000000-7,-6.000000 3.000000-5,-6.000000 3.000000-5,-10.000000 4.000000-4,-12.000000 7.000000 0,-13.000000 6.000000-1,-12.000000 7.000000-1,-13.000000 0.000000-4,-12.000000-2.000000-6,-13.000000-3.000000-7,-12.000000-3.000000-7,-2.000000-4.000000-3,9.000000-3.000000 1,10.000000-3.000000 2,10.000000-2.000000 1,8.000000-6.000000 4,10.000000-6.000000 5,10.000000-6.000000 7,9.000000-6.000000 6</inkml:trace>
</inkml:ink>
</file>

<file path=ppt/ink/ink284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3:40"/>
    </inkml:context>
    <inkml:brush xml:id="br0">
      <inkml:brushProperty name="width" value="0.0355556942522526" units="cm"/>
      <inkml:brushProperty name="height" value="0.0355556942522526" units="cm"/>
      <inkml:brushProperty name="color" value="#00BFF3"/>
      <inkml:brushProperty name="ignorePressure" value="0"/>
    </inkml:brush>
  </inkml:definitions>
  <inkml:trace contextRef="#ctx0" brushRef="#br0">71900.000000 32100.000000 618,'-22.000000'46.000000'92,"6.000000"-5.000000"-20 ,7.000000-7.000000-19,6.000000-5.000000-21,1.000000-1.000000-10,-3.000000 6.000000-3,-3.000000 7.000000-1,-2.000000 6.000000-3,-1.000000 4.000000-2,3.000000 4.000000 0,3.000000 3.000000-1,4.000000 3.000000-1,1.000000 4.000000-3,0.000000 7.000000-6,0.000000 6.000000-7,0.000000 7.000000-5,-2.000000 0.000000-6,-3.000000-2.000000-4,-3.000000-3.000000-5,-2.000000-3.000000-5,-1.000000-1.000000-3,3.000000 4.000000 0,3.000000 3.000000-3,4.000000 3.000000 0</inkml:trace>
</inkml:ink>
</file>

<file path=ppt/ink/ink2849.xml><?xml version="1.0" encoding="utf-8"?>
<inkml:ink xmlns:inkml="http://www.w3.org/2003/InkML">
  <annotation type="ScanImages2ExtractSignatures">1</annotation>
  <annotation type="ScanImagesWidth">-2133158528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3:40"/>
    </inkml:context>
    <inkml:brush xml:id="br0">
      <inkml:brushProperty name="width" value="0.0378278307616711" units="cm"/>
      <inkml:brushProperty name="height" value="0.0378278307616711" units="cm"/>
      <inkml:brushProperty name="color" value="#00BFF3"/>
      <inkml:brushProperty name="ignorePressure" value="0"/>
    </inkml:brush>
  </inkml:definitions>
  <inkml:trace contextRef="#ctx0" brushRef="#br0">73250.000000 31950.000000 581,'0.000000'48.000000'108,"0.000000"-3.000000"-24 ,0.000000-3.000000-24,0.000000-2.000000-22,0.000000 0.000000-13,0.000000 7.000000-3,0.000000 6.000000-1,0.000000 7.000000-3,-2.000000 2.000000-3,-3.000000 1.000000-3,-3.000000-1.000000-3,-2.000000 1.000000-4,-5.000000 4.000000-4,-2.000000 9.000000-2,-3.000000 10.000000-4,-3.000000 10.000000-2,-1.000000 2.000000-5,4.000000-3.000000-5,3.000000-3.000000-5,3.000000-2.000000-5,1.000000-8.000000-5,1.000000-8.000000-5,-1.000000-10.000000-4,1.000000-9.000000-4,1.000000-9.000000-1,3.000000-5.000000 3,3.000000-7.000000 4,4.000000-5.000000 2</inkml:trace>
</inkml:ink>
</file>

<file path=ppt/ink/ink2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4:55"/>
    </inkml:context>
    <inkml:brush xml:id="br0">
      <inkml:brushProperty name="width" value="0.0500822812318802" units="cm"/>
      <inkml:brushProperty name="height" value="0.0500822812318802" units="cm"/>
      <inkml:brushProperty name="color" value="#F2395B"/>
      <inkml:brushProperty name="ignorePressure" value="0"/>
    </inkml:brush>
  </inkml:definitions>
  <inkml:trace contextRef="#ctx0" brushRef="#br0">33400.000000 13450.000000 439,'-77.000000'0.000000'22,"47.000000"0.000000"13 ,47.000000 0.000000 13,48.000000 0.000000 12,27.000000 0.000000 0,9.000000 0.000000-12,10.000000 0.000000-12,10.000000 0.000000-13,10.000000 0.000000-7,13.000000 0.000000-5,12.000000 0.000000-4,13.000000 0.000000-5,4.000000 0.000000-2,-3.000000 0.000000-1,-3.000000 0.000000-1,-2.000000 0.000000 0,-3.000000 0.000000 0,1.000000 0.000000 0,-1.000000 0.000000-1,1.000000 0.000000 1,-3.000000 0.000000 0,-2.000000 0.000000 0,-3.000000 0.000000 1,-3.000000 0.000000 0,-7.000000 0.000000 0,-9.000000 0.000000 0,-10.000000 0.000000 0,-8.000000 0.000000-1,-11.000000 0.000000 1,-8.000000 0.000000 1,-10.000000 0.000000 2,-9.000000 0.000000 0,-7.000000 0.000000 2,-3.000000 0.000000 2,-3.000000 0.000000 1,-2.000000 0.000000 1,-5.000000 3.000000 3,-2.000000 6.000000 4,-3.000000 7.000000 3,-3.000000 6.000000 5,-2.000000 1.000000 1,0.000000-3.000000-2,0.000000-3.000000-1,0.000000-2.000000-1,3.000000-5.000000-3,6.000000-2.000000-6,7.000000-3.000000-4,6.000000-3.000000-6</inkml:trace>
</inkml:ink>
</file>

<file path=ppt/ink/ink28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3:40"/>
    </inkml:context>
    <inkml:brush xml:id="br0">
      <inkml:brushProperty name="width" value="0.0247076693922281" units="cm"/>
      <inkml:brushProperty name="height" value="0.0247076693922281" units="cm"/>
      <inkml:brushProperty name="color" value="#00BFF3"/>
      <inkml:brushProperty name="ignorePressure" value="0"/>
    </inkml:brush>
  </inkml:definitions>
  <inkml:trace contextRef="#ctx0" brushRef="#br0">73500.000000 31550.000000 890,'-71.000000'71.000000'45,"10.000000"-5.000000"-12 ,10.000000-7.000000-12,9.000000-5.000000-12,4.000000-4.000000-7,1.000000 0.000000-3,-1.000000 0.000000-2,1.000000 0.000000-3,-1.000000-2.000000-5,1.000000-3.000000-9,-1.000000-3.000000-10,1.000000-2.000000-8,2.000000-6.000000-2,7.000000-6.000000 4,6.000000-6.000000 3,7.000000-6.000000 5</inkml:trace>
</inkml:ink>
</file>

<file path=ppt/ink/ink2851.xml><?xml version="1.0" encoding="utf-8"?>
<inkml:ink xmlns:inkml="http://www.w3.org/2003/InkML">
  <annotation type="ScanImages2ExtractSignatures">1</annotation>
  <annotation type="ScanImagesWidth">1329334428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3:41"/>
    </inkml:context>
    <inkml:brush xml:id="br0">
      <inkml:brushProperty name="width" value="0.0317711606621742" units="cm"/>
      <inkml:brushProperty name="height" value="0.0317711606621742" units="cm"/>
      <inkml:brushProperty name="color" value="#00BFF3"/>
      <inkml:brushProperty name="ignorePressure" value="0"/>
    </inkml:brush>
  </inkml:definitions>
  <inkml:trace contextRef="#ctx0" brushRef="#br0">73600.000000 31500.000000 692,'23.000000'70.000000'73,"-3.000000"-9.000000"-13 ,-3.000000-10.000000-11,-2.000000-8.000000-13,-1.000000-6.000000-8,3.000000 1.000000-4,3.000000-1.000000-6,4.000000 1.000000-4,-1.000000-1.000000-8,-3.000000 1.000000-12,-3.000000-1.000000-12,-2.000000 1.000000-11,-3.000000-3.000000-10,1.000000-2.000000-10,-1.000000-3.000000-8,1.000000-3.000000-9</inkml:trace>
</inkml:ink>
</file>

<file path=ppt/ink/ink2852.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3:41"/>
    </inkml:context>
    <inkml:brush xml:id="br0">
      <inkml:brushProperty name="width" value="0.0359772332012653" units="cm"/>
      <inkml:brushProperty name="height" value="0.0359772332012653" units="cm"/>
      <inkml:brushProperty name="color" value="#00BFF3"/>
      <inkml:brushProperty name="ignorePressure" value="0"/>
    </inkml:brush>
  </inkml:definitions>
  <inkml:trace contextRef="#ctx0" brushRef="#br0">70200.000000 34150.000000 611,'4.000000'-46.000000'78,"10.000000"10.000000"-16 ,10.000000 10.000000-14,9.000000 9.000000-15,9.000000 6.000000-9,9.000000 3.000000-3,10.000000 3.000000-2,10.000000 4.000000-3,7.000000 1.000000-3,6.000000 0.000000 0,7.000000 0.000000-3,6.000000 0.000000 0,7.000000-2.000000-2,10.000000-3.000000-1,10.000000-3.000000 0,9.000000-2.000000 0,7.000000-1.000000-2,7.000000 3.000000-1,6.000000 3.000000-1,7.000000 4.000000-3,-1.000000 1.000000-1,-6.000000 0.000000-4,-6.000000 0.000000-2,-6.000000 0.000000-4,-4.000000-2.000000-2,1.000000-3.000000-1,-1.000000-3.000000-3,1.000000-2.000000-1,-3.000000-1.000000-1,-2.000000 3.000000 1,-3.000000 3.000000 1,-3.000000 4.000000 0,-6.000000 1.000000 1,-5.000000 0.000000-4,-7.000000 0.000000-2,-5.000000 0.000000-2,-11.000000 0.000000-2,-11.000000 0.000000-2,-14.000000 0.000000-1,-11.000000 0.000000-2,-12.000000 1.000000 1,-9.000000 4.000000 1,-10.000000 3.000000 3,-8.000000 3.000000 0</inkml:trace>
</inkml:ink>
</file>

<file path=ppt/ink/ink28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3:42"/>
    </inkml:context>
    <inkml:brush xml:id="br0">
      <inkml:brushProperty name="width" value="0.0346076525747776" units="cm"/>
      <inkml:brushProperty name="height" value="0.0346076525747776" units="cm"/>
      <inkml:brushProperty name="color" value="#00BFF3"/>
      <inkml:brushProperty name="ignorePressure" value="0"/>
    </inkml:brush>
  </inkml:definitions>
  <inkml:trace contextRef="#ctx0" brushRef="#br0">71800.000000 34550.000000 635,'-2.000000'48.000000'101,"-3.000000"-3.000000"-22 ,-3.000000-3.000000-24,-2.000000-2.000000-24,-1.000000 0.000000-11,3.000000 7.000000-4,3.000000 6.000000-1,4.000000 7.000000-3,1.000000 0.000000-2,0.000000-2.000000-1,0.000000-3.000000 0,0.000000-3.000000-2,0.000000-2.000000-9,0.000000 0.000000-21,0.000000 0.000000-21,0.000000 0.000000-19</inkml:trace>
</inkml:ink>
</file>

<file path=ppt/ink/ink2854.xml><?xml version="1.0" encoding="utf-8"?>
<inkml:ink xmlns:inkml="http://www.w3.org/2003/InkML">
  <annotation type="ScanImages2ExtractSignatures">1</annotation>
  <annotation type="ScanImagesWidth">-237923981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3:42"/>
    </inkml:context>
    <inkml:brush xml:id="br0">
      <inkml:brushProperty name="width" value="0.0359089262783527" units="cm"/>
      <inkml:brushProperty name="height" value="0.0359089262783527" units="cm"/>
      <inkml:brushProperty name="color" value="#00BFF3"/>
      <inkml:brushProperty name="ignorePressure" value="0"/>
    </inkml:brush>
  </inkml:definitions>
  <inkml:trace contextRef="#ctx0" brushRef="#br0">73100.000000 34050.000000 612,'23.000000'71.000000'100,"-3.000000"-5.000000"-21 ,-3.000000-7.000000-22,-2.000000-5.000000-20,-5.000000-4.000000-12,-2.000000 0.000000-2,-3.000000 0.000000-3,-3.000000 0.000000-1,-2.000000 1.000000-5,0.000000 4.000000-4,0.000000 3.000000-6,0.000000 3.000000-6,0.000000 3.000000-4,0.000000 3.000000-6,0.000000 3.000000-5,0.000000 4.000000-5,-4.000000 1.000000-2,-5.000000 0.000000-1,-7.000000 0.000000 0,-5.000000 0.000000 0,-4.000000 0.000000-2,0.000000 0.000000-4,0.000000 0.000000-5,0.000000 0.000000-5,0.000000-7.000000 0,0.000000-11.000000 3,0.000000-14.000000 2,0.000000-11.000000 3</inkml:trace>
</inkml:ink>
</file>

<file path=ppt/ink/ink2855.xml><?xml version="1.0" encoding="utf-8"?>
<inkml:ink xmlns:inkml="http://www.w3.org/2003/InkML">
  <annotation type="ScanImages2ExtractSignatures">1</annotation>
  <annotation type="ScanImagesWidth">-2032116912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3:42"/>
    </inkml:context>
    <inkml:brush xml:id="br0">
      <inkml:brushProperty name="width" value="0.0364505015313625" units="cm"/>
      <inkml:brushProperty name="height" value="0.0364505015313625" units="cm"/>
      <inkml:brushProperty name="color" value="#00BFF3"/>
      <inkml:brushProperty name="ignorePressure" value="0"/>
    </inkml:brush>
  </inkml:definitions>
  <inkml:trace contextRef="#ctx0" brushRef="#br0">72700.000000 35050.000000 603,'23.000000'51.000000'98,"-3.000000"4.000000"-22 ,-3.000000 3.000000-22,-2.000000 3.000000-23,-3.000000 3.000000-11,1.000000 3.000000-3,-1.000000 3.000000-2,1.000000 4.000000-3,-3.000000 1.000000 0,-2.000000 0.000000-2,-3.000000 0.000000 0,-3.000000 0.000000-1,-2.000000-5.000000 0,0.000000-9.000000-3,0.000000-10.000000-1,0.000000-8.000000-2,10.000000-23.000000-1,23.000000-34.000000 0,22.000000-35.000000 1,22.000000-33.000000-1,8.000000-18.000000-1,-2.000000 0.000000-5,-3.000000 0.000000-5,-3.000000 0.000000-3,-1.000000 1.000000-5,4.000000 4.000000-6,3.000000 3.000000-4,3.000000 3.000000-5,-7.000000 9.000000-2,-15.000000 16.000000 3,-15.000000 15.000000 3,-16.000000 17.000000 2</inkml:trace>
</inkml:ink>
</file>

<file path=ppt/ink/ink2856.xml><?xml version="1.0" encoding="utf-8"?>
<inkml:ink xmlns:inkml="http://www.w3.org/2003/InkML">
  <annotation type="ScanImages2ExtractSignatures">1</annotation>
  <annotation type="ScanImagesWidth">1869836407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5:53"/>
    </inkml:context>
    <inkml:brush xml:id="br0">
      <inkml:brushProperty name="width" value="0.0246769189834595" units="cm"/>
      <inkml:brushProperty name="height" value="0.0246769189834595" units="cm"/>
      <inkml:brushProperty name="color" value="#F2395B"/>
      <inkml:brushProperty name="ignorePressure" value="0"/>
    </inkml:brush>
  </inkml:definitions>
  <inkml:trace contextRef="#ctx0" brushRef="#br0">67000.000000 12000.000000 891,'-196.000000'25.000000'29,"60.000000"0.000000"-4 ,60.000000 0.000000-2,59.000000 0.000000-3,31.000000-4.000000-9,3.000000-5.000000-12,3.000000-7.000000-13,4.000000-5.000000-13,1.000000-6.000000-7,0.000000-3.000000-3,0.000000-3.000000-3,0.000000-2.000000-2</inkml:trace>
</inkml:ink>
</file>

<file path=ppt/ink/ink285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5:57"/>
    </inkml:context>
    <inkml:brush xml:id="br0">
      <inkml:brushProperty name="width" value="0.0402573272585869" units="cm"/>
      <inkml:brushProperty name="height" value="0.0402573272585869" units="cm"/>
      <inkml:brushProperty name="color" value="#F2395B"/>
      <inkml:brushProperty name="ignorePressure" value="0"/>
    </inkml:brush>
  </inkml:definitions>
  <inkml:trace contextRef="#ctx0" brushRef="#br0">12600.000000 6600.000000 546,'-52.000000'9.000000'85,"-3.000000"19.000000"-17 ,-3.000000 19.000000-17,-2.000000 19.000000-18,-3.000000 5.000000-10,1.000000-5.000000-2,-1.000000-7.000000-3,1.000000-5.000000-3,-3.000000-1.000000-3,-2.000000 6.000000-4,-3.000000 7.000000-5,-3.000000 6.000000-4,2.000000-1.000000-3,10.000000-5.000000 2,10.000000-7.000000 0,9.000000-5.000000 0,4.000000-4.000000 3,1.000000 0.000000 1,-1.000000 0.000000 3,1.000000 0.000000 3,12.000000-7.000000 1,25.000000-11.000000 4,25.000000-14.000000 2,25.000000-11.000000 3,15.000000-11.000000 0,7.000000-5.000000-5,6.000000-7.000000-3,7.000000-5.000000-4,2.000000-3.000000-2,1.000000 4.000000-1,-1.000000 3.000000-1,1.000000 3.000000-1,-3.000000 3.000000-3,-2.000000 3.000000-4,-3.000000 3.000000-3,-3.000000 4.000000-5,-6.000000 1.000000-2,-5.000000 0.000000 1,-7.000000 0.000000 1,-5.000000 0.000000 0,-8.000000 3.000000-4,-5.000000 6.000000-11,-7.000000 7.000000-9,-5.000000 6.000000-11,-9.000000-4.000000-4,-9.000000-11.000000 1,-10.000000-14.000000-1,-8.000000-11.000000 2</inkml:trace>
</inkml:ink>
</file>

<file path=ppt/ink/ink28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5:57"/>
    </inkml:context>
    <inkml:brush xml:id="br0">
      <inkml:brushProperty name="width" value="0.0424913018941879" units="cm"/>
      <inkml:brushProperty name="height" value="0.0424913018941879" units="cm"/>
      <inkml:brushProperty name="color" value="#F2395B"/>
      <inkml:brushProperty name="ignorePressure" value="0"/>
    </inkml:brush>
  </inkml:definitions>
  <inkml:trace contextRef="#ctx0" brushRef="#br0">12600.000000 7100.000000 517,'-46.000000'-69.000000'4,"10.000000"13.000000"6 ,10.000000 12.000000 8,9.000000 13.000000 6,6.000000 13.000000 5,3.000000 17.000000 1,3.000000 15.000000 3,4.000000 16.000000 1,-1.000000 12.000000 1,-3.000000 9.000000-1,-3.000000 10.000000 0,-2.000000 10.000000-2,-5.000000 5.000000-1,-2.000000 4.000000-3,-3.000000 3.000000-2,-3.000000 3.000000-3,1.000000-1.000000-3,6.000000-2.000000-5,7.000000-3.000000-3,6.000000-3.000000-4,3.000000 1.000000-6,0.000000 6.000000-4,0.000000 7.000000-7,0.000000 6.000000-5,0.000000 1.000000-7,0.000000-3.000000-9,0.000000-3.000000-8,0.000000-2.000000-10,1.000000-11.000000-5,4.000000-15.000000-5,3.000000-15.000000-4,3.000000-16.000000-5</inkml:trace>
</inkml:ink>
</file>

<file path=ppt/ink/ink28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5:58"/>
    </inkml:context>
    <inkml:brush xml:id="br0">
      <inkml:brushProperty name="width" value="0.0422544926404953" units="cm"/>
      <inkml:brushProperty name="height" value="0.0422544926404953" units="cm"/>
      <inkml:brushProperty name="color" value="#F2395B"/>
      <inkml:brushProperty name="ignorePressure" value="0"/>
    </inkml:brush>
  </inkml:definitions>
  <inkml:trace contextRef="#ctx0" brushRef="#br0">13700.000000 7400.000000 520,'-49.000000'-22.000000'4,"4.000000"6.000000"7 ,3.000000 7.000000 9,3.000000 6.000000 6,3.000000 3.000000 6,3.000000 0.000000 2,3.000000 0.000000 2,4.000000 0.000000 1,2.000000 6.000000 0,4.000000 13.000000-4,3.000000 12.000000-4,3.000000 13.000000-4,1.000000 7.000000-3,1.000000 4.000000-2,-1.000000 3.000000-1,1.000000 3.000000-2,1.000000 1.000000-2,3.000000 1.000000-1,3.000000-1.000000-3,4.000000 1.000000-2,2.000000-3.000000-1,4.000000-2.000000-3,3.000000-3.000000-1,3.000000-3.000000-3,3.000000-4.000000 0,3.000000-3.000000 1,3.000000-3.000000 1,4.000000-2.000000 0,2.000000-6.000000-2,4.000000-6.000000-4,3.000000-6.000000-4,3.000000-6.000000-5,3.000000-10.000000-2,3.000000-12.000000 0,3.000000-13.000000 0,4.000000-12.000000 0,2.000000-13.000000 0,4.000000-12.000000 2,3.000000-13.000000 0,3.000000-12.000000 2,-2.000000-7.000000 0,-6.000000 1.000000 2,-6.000000-1.000000-1,-6.000000 1.000000 2,-7.000000 2.000000-1,-6.000000 7.000000-1,-6.000000 6.000000 0,-6.000000 7.000000-2,-6.000000 5.000000 1,-2.000000 7.000000 4,-3.000000 6.000000 4,-3.000000 7.000000 4,-7.000000 4.000000 1,-9.000000 3.000000-1,-10.000000 3.000000 0,-8.000000 4.000000-2,-8.000000 4.000000 0,-2.000000 6.000000-2,-3.000000 7.000000-1,-3.000000 6.000000-1,1.000000 6.000000-1,6.000000 6.000000-3,7.000000 7.000000-1,6.000000 6.000000-2,1.000000 6.000000-3,-3.000000 6.000000-7,-3.000000 7.000000-6,-2.000000 6.000000-6</inkml:trace>
</inkml:ink>
</file>

<file path=ppt/ink/ink2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4:58"/>
    </inkml:context>
    <inkml:brush xml:id="br0">
      <inkml:brushProperty name="width" value="0.0319018289446831" units="cm"/>
      <inkml:brushProperty name="height" value="0.0319018289446831" units="cm"/>
      <inkml:brushProperty name="color" value="#F2395B"/>
      <inkml:brushProperty name="ignorePressure" value="0"/>
    </inkml:brush>
  </inkml:definitions>
  <inkml:trace contextRef="#ctx0" brushRef="#br0">40050.000000 4900.000000 689,'21.000000'-71.000000'-37,"-5.000000"10.000000"15 ,-7.000000 10.000000 15,-5.000000 9.000000 15,-4.000000 6.000000 6,0.000000 3.000000 0,0.000000 3.000000 0,0.000000 4.000000-1,-4.000000 2.000000-1,-5.000000 4.000000 0,-7.000000 3.000000-1,-5.000000 3.000000-1,-9.000000 3.000000 0,-9.000000 3.000000-1,-10.000000 3.000000-1,-8.000000 4.000000 0,-8.000000 1.000000-2,-2.000000 0.000000-1,-3.000000 0.000000-1,-3.000000 0.000000-2,-7.000000 6.000000-1,-9.000000 13.000000 1,-10.000000 12.000000 0,-8.000000 13.000000 0,-6.000000 6.000000 0,1.000000 0.000000 0,-1.000000 0.000000 1,1.000000 0.000000 0,-1.000000 1.000000 0,1.000000 4.000000 1,-1.000000 3.000000 0,1.000000 3.000000 1,5.000000-1.000000 0,14.000000-2.000000 0,11.000000-3.000000 2,14.000000-3.000000 0,2.000000 5.000000 1,-6.000000 17.000000 1,-6.000000 15.000000 1,-6.000000 16.000000 2,1.000000 9.000000-1,9.000000 3.000000 0,10.000000 3.000000-2,10.000000 4.000000 0,7.000000 1.000000-1,6.000000 0.000000-1,7.000000 0.000000-1,6.000000 0.000000-1,4.000000 0.000000-1,4.000000 0.000000 1,3.000000 0.000000 0,3.000000 0.000000 0,4.000000-4.000000-1,7.000000-5.000000-2,6.000000-7.000000-2,7.000000-5.000000-2,7.000000-8.000000 0,9.000000-5.000000 0,10.000000-7.000000 2,10.000000-5.000000 0,8.000000-3.000000 1,10.000000 4.000000-1,10.000000 3.000000-1,9.000000 3.000000-1,6.000000-1.000000-1,3.000000-2.000000 1,3.000000-3.000000 1,4.000000-3.000000-1,4.000000-4.000000 1,6.000000-3.000000 1,7.000000-3.000000 1,6.000000-2.000000 1,9.000000-9.000000 0,13.000000-12.000000 2,12.000000-13.000000 1,13.000000-12.000000 1,7.000000-10.000000 0,4.000000-6.000000-1,3.000000-6.000000-1,3.000000-6.000000 0,-1.000000-10.000000-2,-2.000000-12.000000 0,-3.000000-13.000000-1,-3.000000-12.000000-2,-4.000000-12.000000 1,-3.000000-8.000000 0,-3.000000-10.000000 1,-2.000000-9.000000 0,-5.000000-4.000000 1,-2.000000 4.000000-3,-3.000000 3.000000-2,-3.000000 3.000000-2,-9.000000-1.000000 0,-11.000000-2.000000 0,-14.000000-3.000000-1,-11.000000-3.000000 1,-15.000000-1.000000 1,-16.000000 4.000000 2,-15.000000 3.000000 1,-15.000000 3.000000 1,-12.000000-1.000000 1,-6.000000-2.000000 2,-6.000000-3.000000 0,-6.000000-3.000000 0,-7.000000-6.000000 1,-6.000000-5.000000 0,-6.000000-7.000000-1,-6.000000-5.000000-1,-12.000000-4.000000 0,-15.000000 0.000000-2,-15.000000 0.000000 0,-16.000000 0.000000-2,-13.000000 6.000000 0,-9.000000 13.000000-1,-10.000000 12.000000 0,-8.000000 13.000000 0,-9.000000 7.000000 0,-6.000000 4.000000 0,-6.000000 3.000000 1,-6.000000 3.000000-1,-6.000000 6.000000 0,-2.000000 9.000000 0,-3.000000 10.000000 1,-3.000000 10.000000-1,-4.000000 4.000000 1,-3.000000 0.000000-1,-3.000000 0.000000 1,-2.000000 0.000000-1,-3.000000 3.000000 1,1.000000 6.000000 0,-1.000000 7.000000 1,1.000000 6.000000 1,-6.000000 10.000000-2,-8.000000 17.000000-4,-10.000000 15.000000-5,-9.000000 16.000000-3,-1.000000 13.000000-4,10.000000 14.000000-6,10.000000 11.000000-5,9.000000 14.000000-5,18.000000-3.000000-3,29.000000-15.000000-2,28.000000-15.000000 0,28.000000-16.000000-1</inkml:trace>
</inkml:ink>
</file>

<file path=ppt/ink/ink2860.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5:58"/>
    </inkml:context>
    <inkml:brush xml:id="br0">
      <inkml:brushProperty name="width" value="0.0391802862286568" units="cm"/>
      <inkml:brushProperty name="height" value="0.0391802862286568" units="cm"/>
      <inkml:brushProperty name="color" value="#F2395B"/>
      <inkml:brushProperty name="ignorePressure" value="0"/>
    </inkml:brush>
  </inkml:definitions>
  <inkml:trace contextRef="#ctx0" brushRef="#br0">19300.000000 7050.000000 561,'-47.000000'-22.000000'69,"6.000000"6.000000"-8 ,7.000000 7.000000-7,6.000000 6.000000-8,-1.000000 10.000000-7,-5.000000 17.000000-6,-7.000000 15.000000-8,-5.000000 16.000000-7,-4.000000 7.000000-4,0.000000 1.000000 0,0.000000-1.000000-1,0.000000 1.000000 0,-2.000000-1.000000-3,-3.000000 1.000000-5,-3.000000-1.000000-5,-2.000000 1.000000-4,2.000000-4.000000-4,9.000000-6.000000 1,10.000000-6.000000-1,10.000000-6.000000 0,13.000000-6.000000 3,19.000000-2.000000 4,19.000000-3.000000 5,19.000000-3.000000 4,13.000000-7.000000 3,10.000000-9.000000-1,10.000000-10.000000 0,9.000000-8.000000-1,2.000000-4.000000-2,-2.000000 3.000000-2,-3.000000 3.000000-4,-3.000000 4.000000-2,-4.000000 1.000000-3,-3.000000 0.000000-4,-3.000000 0.000000-2,-2.000000 0.000000-3,-6.000000 0.000000-2,-6.000000 0.000000 2,-6.000000 0.000000 1,-6.000000 0.000000 1</inkml:trace>
</inkml:ink>
</file>

<file path=ppt/ink/ink286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5:59"/>
    </inkml:context>
    <inkml:brush xml:id="br0">
      <inkml:brushProperty name="width" value="0.0426286794245243" units="cm"/>
      <inkml:brushProperty name="height" value="0.0426286794245243" units="cm"/>
      <inkml:brushProperty name="color" value="#F2395B"/>
      <inkml:brushProperty name="ignorePressure" value="0"/>
    </inkml:brush>
  </inkml:definitions>
  <inkml:trace contextRef="#ctx0" brushRef="#br0">19300.000000 7300.000000 516,'-47.000000'-35.000000'30,"6.000000"32.000000"16 ,7.000000 31.000000 16,6.000000 32.000000 16,6.000000 16.000000-1,6.000000 4.000000-17,7.000000 3.000000-16,6.000000 3.000000-18,1.000000-4.000000-8,-3.000000-8.000000-3,-3.000000-10.000000-1,-2.000000-9.000000-1,-1.000000 1.000000-13,3.000000 13.000000-21,3.000000 12.000000-24,4.000000 13.000000-22,2.000000-2.000000-5,4.000000-16.000000 12,3.000000-15.000000 11,3.000000-15.000000 12</inkml:trace>
</inkml:ink>
</file>

<file path=ppt/ink/ink286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5:59"/>
    </inkml:context>
    <inkml:brush xml:id="br0">
      <inkml:brushProperty name="width" value="0.0425007864832878" units="cm"/>
      <inkml:brushProperty name="height" value="0.0425007864832878" units="cm"/>
      <inkml:brushProperty name="color" value="#F2395B"/>
      <inkml:brushProperty name="ignorePressure" value="0"/>
    </inkml:brush>
  </inkml:definitions>
  <inkml:trace contextRef="#ctx0" brushRef="#br0">20300.000000 7450.000000 517,'-24.000000'-18.000000'86,"4.000000"17.000000"-13 ,3.000000 15.000000-13,3.000000 16.000000-12,-1.000000 9.000000-10,-2.000000 3.000000-5,-3.000000 3.000000-6,-3.000000 4.000000-6,1.000000 1.000000-4,6.000000 0.000000-1,7.000000 0.000000-2,6.000000 0.000000-1,3.000000-2.000000-2,0.000000-3.000000-2,0.000000-3.000000-2,0.000000-2.000000-1,4.000000-5.000000-3,10.000000-2.000000-3,10.000000-3.000000-5,9.000000-3.000000-3,4.000000-6.000000-3,1.000000-5.000000-2,-1.000000-7.000000-1,1.000000-5.000000-2,1.000000-9.000000-1,3.000000-9.000000 0,3.000000-10.000000-1,4.000000-8.000000 0,-3.000000-9.000000 0,-5.000000-6.000000 0,-7.000000-6.000000 2,-5.000000-6.000000 0,-4.000000-2.000000 1,0.000000 3.000000 2,0.000000 3.000000 1,0.000000 4.000000 2,-2.000000 2.000000 2,-3.000000 4.000000 4,-3.000000 3.000000 3,-2.000000 3.000000 3,-8.000000 1.000000 4,-8.000000 1.000000 3,-10.000000-1.000000 3,-9.000000 1.000000 3,-7.000000 4.000000-1,-3.000000 9.000000-4,-3.000000 10.000000-4,-2.000000 10.000000-4,-8.000000 7.000000-6,-8.000000 6.000000-7,-10.000000 7.000000-7,-9.000000 6.000000-7,-5.000000 6.000000-6,0.000000 6.000000-3,0.000000 7.000000-4,0.000000 6.000000-4,6.000000-2.000000 0,13.000000-9.000000 6,12.000000-10.000000 4,13.000000-8.000000 4</inkml:trace>
</inkml:ink>
</file>

<file path=ppt/ink/ink286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6:33"/>
    </inkml:context>
    <inkml:brush xml:id="br0">
      <inkml:brushProperty name="width" value="0.0358500592410564" units="cm"/>
      <inkml:brushProperty name="height" value="0.0358500592410564" units="cm"/>
      <inkml:brushProperty name="color" value="#F2395B"/>
      <inkml:brushProperty name="ignorePressure" value="0"/>
    </inkml:brush>
  </inkml:definitions>
  <inkml:trace contextRef="#ctx0" brushRef="#br0">11300.000000 12400.000000 613,'-49.000000'0.000000'2,"4.000000"0.000000"2 ,3.000000 0.000000 2,3.000000 0.000000 4,3.000000 0.000000 3,3.000000 0.000000 3,3.000000 0.000000 4,4.000000 0.000000 4,7.000000-2.000000 5,13.000000-3.000000 7,12.000000-3.000000 7,13.000000-2.000000 7,10.000000-1.000000-3,10.000000 3.000000-10,10.000000 3.000000-11,9.000000 4.000000-12,2.000000 1.000000-7,-2.000000 0.000000-4,-3.000000 0.000000-5,-3.000000 0.000000-5,-1.000000-2.000000-1,4.000000-3.000000-1,3.000000-3.000000-1,3.000000-2.000000-1,1.000000-3.000000-2,1.000000 1.000000-3,-1.000000-1.000000-5,1.000000 1.000000-4,1.000000 1.000000-4,3.000000 3.000000-4,3.000000 3.000000-3,4.000000 4.000000-3,-4.000000 2.000000-2,-9.000000 4.000000 1,-10.000000 3.000000 0,-8.000000 3.000000 1</inkml:trace>
</inkml:ink>
</file>

<file path=ppt/ink/ink2864.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6:33"/>
    </inkml:context>
    <inkml:brush xml:id="br0">
      <inkml:brushProperty name="width" value="0.036841906607151" units="cm"/>
      <inkml:brushProperty name="height" value="0.036841906607151" units="cm"/>
      <inkml:brushProperty name="color" value="#F2395B"/>
      <inkml:brushProperty name="ignorePressure" value="0"/>
    </inkml:brush>
  </inkml:definitions>
  <inkml:trace contextRef="#ctx0" brushRef="#br0">13750.000000 12200.000000 597,'-2.000000'-50.000000'10,"-3.000000"0.000000"3 ,-3.000000 0.000000 2,-2.000000 0.000000 2,-3.000000 1.000000 0,1.000000 4.000000-2,-1.000000 3.000000-3,1.000000 3.000000-3,-1.000000 1.000000-1,1.000000 1.000000 0,-1.000000-1.000000 0,1.000000 1.000000 0,-3.000000 1.000000 1,-2.000000 3.000000 0,-3.000000 3.000000 0,-3.000000 4.000000 0,-2.000000 2.000000 1,0.000000 4.000000 0,0.000000 3.000000-1,0.000000 3.000000 1,0.000000 3.000000 0,0.000000 3.000000-1,0.000000 3.000000 0,0.000000 4.000000-1,0.000000 2.000000 0,0.000000 4.000000 1,0.000000 3.000000 0,0.000000 3.000000 1,0.000000 4.000000 0,0.000000 7.000000-1,0.000000 6.000000-1,0.000000 7.000000-1,3.000000 4.000000 0,6.000000 3.000000 1,7.000000 3.000000 0,6.000000 4.000000 1,3.000000-1.000000-1,0.000000-3.000000 0,0.000000-3.000000-1,0.000000-2.000000-2,3.000000-3.000000 0,6.000000 1.000000 0,7.000000-1.000000-1,6.000000 1.000000 0,3.000000-1.000000-2,0.000000 1.000000-1,0.000000-1.000000-1,0.000000 1.000000-1,1.000000-1.000000-2,4.000000 1.000000 1,3.000000-1.000000-1,3.000000 1.000000 0,-1.000000 1.000000 0,-2.000000 3.000000-3,-3.000000 3.000000-1,-3.000000 4.000000-2,-6.000000-1.000000-1,-5.000000-3.000000 1,-7.000000-3.000000 2,-5.000000-2.000000 0,-6.000000-1.000000 1,-3.000000 3.000000-2,-3.000000 3.000000 0,-2.000000 4.000000-1,-6.000000-4.000000 0,-6.000000-9.000000 1,-6.000000-10.000000 2,-6.000000-8.000000 0,-4.000000-8.000000 2,1.000000-2.000000 0,-1.000000-3.000000 0,1.000000-3.000000 1,1.000000-4.000000 0,3.000000-3.000000 1,3.000000-3.000000 1,4.000000-2.000000 1,2.000000-5.000000 1,4.000000-2.000000 0,3.000000-3.000000 0,3.000000-3.000000 1,1.000000-6.000000 0,1.000000-5.000000 0,-1.000000-7.000000 1,1.000000-5.000000 0,2.000000-4.000000 0,7.000000 0.000000-1,6.000000 0.000000 0,7.000000 0.000000-1,8.000000-4.000000-1,14.000000-5.000000-1,11.000000-7.000000-2,14.000000-5.000000-1,5.000000-3.000000-2,1.000000 4.000000-4,-1.000000 3.000000-2,1.000000 3.000000-4,-1.000000 4.000000 0,1.000000 7.000000 0,-1.000000 6.000000 2,1.000000 7.000000 0,-6.000000 5.000000-4,-8.000000 7.000000-11,-10.000000 6.000000-11,-9.000000 7.000000-11</inkml:trace>
</inkml:ink>
</file>

<file path=ppt/ink/ink2865.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6:34"/>
    </inkml:context>
    <inkml:brush xml:id="br0">
      <inkml:brushProperty name="width" value="0.0424361974000931" units="cm"/>
      <inkml:brushProperty name="height" value="0.0424361974000931" units="cm"/>
      <inkml:brushProperty name="color" value="#F2395B"/>
      <inkml:brushProperty name="ignorePressure" value="0"/>
    </inkml:brush>
  </inkml:definitions>
  <inkml:trace contextRef="#ctx0" brushRef="#br0">18300.000000 12700.000000 518,'-47.000000'21.000000'6,"6.000000"-5.000000"11 ,7.000000-7.000000 12,6.000000-5.000000 12,12.000000-6.000000 6,19.000000-3.000000 2,19.000000-3.000000 1,19.000000-2.000000 2,7.000000-1.000000-4,-3.000000 3.000000-8,-3.000000 3.000000-9,-2.000000 4.000000-9,0.000000 1.000000-5,7.000000 0.000000-4,6.000000 0.000000-3,7.000000 0.000000-4,2.000000 0.000000-2,1.000000 0.000000-6,-1.000000 0.000000-3,1.000000 0.000000-4,-3.000000 0.000000-3,-2.000000 0.000000-3,-3.000000 0.000000-3,-3.000000 0.000000-2,-2.000000 1.000000-9,0.000000 4.000000-16,0.000000 3.000000-15,0.000000 3.000000-15</inkml:trace>
</inkml:ink>
</file>

<file path=ppt/ink/ink2866.xml><?xml version="1.0" encoding="utf-8"?>
<inkml:ink xmlns:inkml="http://www.w3.org/2003/InkML">
  <annotation type="ScanImages2ExtractSignatures">1</annotation>
  <annotation type="ScanImagesWidth">-2031196608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6:35"/>
    </inkml:context>
    <inkml:brush xml:id="br0">
      <inkml:brushProperty name="width" value="0.040674202144146" units="cm"/>
      <inkml:brushProperty name="height" value="0.040674202144146" units="cm"/>
      <inkml:brushProperty name="color" value="#F2395B"/>
      <inkml:brushProperty name="ignorePressure" value="0"/>
    </inkml:brush>
  </inkml:definitions>
  <inkml:trace contextRef="#ctx0" brushRef="#br0">20300.000000 12350.000000 540,'21.000000'-49.000000'37,"-5.000000"4.000000"-3 ,-7.000000 3.000000-1,-5.000000 3.000000-3,-3.000000 1.000000-3,4.000000 1.000000-4,3.000000-1.000000-4,3.000000 1.000000-4,-4.000000-3.000000-4,-8.000000-2.000000-1,-10.000000-3.000000-3,-9.000000-3.000000-3,-7.000000 2.000000 0,-3.000000 10.000000-1,-3.000000 10.000000 1,-2.000000 9.000000-1,-3.000000 6.000000 1,1.000000 3.000000 1,-1.000000 3.000000 2,1.000000 4.000000 0,1.000000 4.000000 1,3.000000 6.000000-1,3.000000 7.000000-1,4.000000 6.000000-2,1.000000 4.000000 1,0.000000 4.000000-1,0.000000 3.000000-1,0.000000 3.000000 1,1.000000 3.000000 0,4.000000 3.000000 0,3.000000 3.000000 0,3.000000 4.000000 0,3.000000-1.000000 1,3.000000-3.000000 0,3.000000-3.000000 0,4.000000-2.000000 1,2.000000-3.000000-1,4.000000 1.000000 2,3.000000-1.000000 0,3.000000 1.000000 0,4.000000-1.000000 1,7.000000 1.000000 0,6.000000-1.000000 0,7.000000 1.000000 0,2.000000 1.000000-1,1.000000 3.000000 1,-1.000000 3.000000-2,1.000000 4.000000 0,-3.000000 1.000000-1,-2.000000 0.000000-2,-3.000000 0.000000-1,-3.000000 0.000000-3,-4.000000 0.000000 0,-3.000000 0.000000-1,-3.000000 0.000000-1,-2.000000 0.000000 1,-5.000000 0.000000-1,-2.000000 0.000000 0,-3.000000 0.000000 1,-3.000000 0.000000 0,-7.000000 1.000000-2,-9.000000 4.000000-3,-10.000000 3.000000-3,-8.000000 3.000000-3,-6.000000-4.000000-2,1.000000-8.000000 1,-1.000000-10.000000 1,1.000000-9.000000 0,-4.000000-12.000000 2,-6.000000-11.000000 2,-6.000000-14.000000 1,-6.000000-11.000000 2,4.000000-12.000000 2,16.000000-9.000000 1,15.000000-10.000000 3,17.000000-8.000000 0,8.000000-8.000000 2,4.000000-2.000000-2,3.000000-3.000000 1,3.000000-3.000000-2,7.000000-4.000000-1,14.000000-3.000000-3,11.000000-3.000000-2,14.000000-2.000000-4,8.000000-1.000000-1,7.000000 3.000000-1,6.000000 3.000000-1,7.000000 4.000000-1,-3.000000 7.000000 2,-8.000000 13.000000 1,-10.000000 12.000000 2,-9.000000 13.000000 2,-9.000000 7.000000-5,-5.000000 4.000000-14,-7.000000 3.000000-15,-5.000000 3.000000-12</inkml:trace>
</inkml:ink>
</file>

<file path=ppt/ink/ink28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6:36"/>
    </inkml:context>
    <inkml:brush xml:id="br0">
      <inkml:brushProperty name="width" value="0.0409007519483566" units="cm"/>
      <inkml:brushProperty name="height" value="0.0409007519483566" units="cm"/>
      <inkml:brushProperty name="color" value="#F2395B"/>
      <inkml:brushProperty name="ignorePressure" value="0"/>
    </inkml:brush>
  </inkml:definitions>
  <inkml:trace contextRef="#ctx0" brushRef="#br0">26350.000000 12150.000000 537,'-38.000000'-4.000000'5,"26.000000"-5.000000"23 ,24.000000-7.000000 22,26.000000-5.000000 23,19.000000-3.000000 3,17.000000 4.000000-14,15.000000 3.000000-14,16.000000 3.000000-15,1.000000 1.000000-8,-12.000000 1.000000-4,-13.000000-1.000000-3,-12.000000 1.000000-3,-5.000000 1.000000-7,3.000000 3.000000-11,3.000000 3.000000-11,4.000000 4.000000-12,-4.000000 1.000000-8,-9.000000 0.000000-4,-10.000000 0.000000-4,-8.000000 0.000000-5,-14.000000-2.000000-2,-15.000000-3.000000-4,-15.000000-3.000000-1,-16.000000-2.000000-3</inkml:trace>
</inkml:ink>
</file>

<file path=ppt/ink/ink28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6:37"/>
    </inkml:context>
    <inkml:brush xml:id="br0">
      <inkml:brushProperty name="width" value="0.0425287447869778" units="cm"/>
      <inkml:brushProperty name="height" value="0.0425287447869778" units="cm"/>
      <inkml:brushProperty name="color" value="#F2395B"/>
      <inkml:brushProperty name="ignorePressure" value="0"/>
    </inkml:brush>
  </inkml:definitions>
  <inkml:trace contextRef="#ctx0" brushRef="#br0">26900.000000 11300.000000 517,'-22.000000'-63.000000'30,"6.000000"26.000000"10 ,7.000000 24.000000 12,6.000000 26.000000 10,3.000000 19.000000 0,0.000000 17.000000-9,0.000000 15.000000-12,0.000000 16.000000-9,0.000000 7.000000-7,0.000000 1.000000-2,0.000000-1.000000-3,0.000000 1.000000-3,0.000000 1.000000-4,0.000000 3.000000-4,0.000000 3.000000-5,0.000000 4.000000-6,-2.000000 1.000000-7,-3.000000 0.000000-11,-3.000000 0.000000-11,-2.000000 0.000000-11,-1.000000-4.000000-5,3.000000-5.000000-2,3.000000-7.000000-2,4.000000-5.000000-1,4.000000-12.000000 3,6.000000-16.000000 6,7.000000-15.000000 6,6.000000-15.000000 6</inkml:trace>
</inkml:ink>
</file>

<file path=ppt/ink/ink28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6:37"/>
    </inkml:context>
    <inkml:brush xml:id="br0">
      <inkml:brushProperty name="width" value="0.0405267812311649" units="cm"/>
      <inkml:brushProperty name="height" value="0.0405267812311649" units="cm"/>
      <inkml:brushProperty name="color" value="#F2395B"/>
      <inkml:brushProperty name="ignorePressure" value="0"/>
    </inkml:brush>
  </inkml:definitions>
  <inkml:trace contextRef="#ctx0" brushRef="#br0">28150.000000 11100.000000 542,'-22.000000'120.000000'146,"6.000000"-9.000000"-34 ,7.000000-10.000000-33,6.000000-8.000000-35,1.000000-6.000000-19,-3.000000 1.000000-5,-3.000000-1.000000-5,-2.000000 1.000000-5,-3.000000-1.000000-4,1.000000 1.000000-6,-1.000000-1.000000-4,1.000000 1.000000-4,1.000000-4.000000-6,3.000000-6.000000-7,3.000000-6.000000-5,4.000000-6.000000-6,2.000000-9.000000-7,4.000000-8.000000-4,3.000000-10.000000-7,3.000000-9.000000-4</inkml:trace>
</inkml:ink>
</file>

<file path=ppt/ink/ink2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5:04"/>
    </inkml:context>
    <inkml:brush xml:id="br0">
      <inkml:brushProperty name="width" value="0.0631406605243683" units="cm"/>
      <inkml:brushProperty name="height" value="0.0631406605243683" units="cm"/>
      <inkml:brushProperty name="color" value="#F2395B"/>
      <inkml:brushProperty name="ignorePressure" value="0"/>
    </inkml:brush>
  </inkml:definitions>
  <inkml:trace contextRef="#ctx0" brushRef="#br0">15400.000000 28950.000000 348,'-65.000000'-2.000000'0,"23.000000"-3.000000"28 ,22.000000-3.000000 27,22.000000-2.000000 29,13.000000-1.000000 5,7.000000 3.000000-16,6.000000 3.000000-16,7.000000 4.000000-15,5.000000 1.000000-11,7.000000 0.000000-3,6.000000 0.000000-3,7.000000 0.000000-4,5.000000 0.000000-3,7.000000 0.000000-3,6.000000 0.000000-3,7.000000 0.000000-3,2.000000 1.000000-2,1.000000 4.000000 0,-1.000000 3.000000 0,1.000000 3.000000 0,-6.000000-1.000000-1,-8.000000-2.000000-1,-10.000000-3.000000-1,-9.000000-3.000000-1,-4.000000-2.000000-1,4.000000 0.000000 0,3.000000 0.000000 0,3.000000 0.000000-1,-1.000000-2.000000 0,-2.000000-3.000000-1,-3.000000-3.000000 1,-3.000000-2.000000 0,1.000000-1.000000 1,6.000000 3.000000-1,7.000000 3.000000 0,6.000000 4.000000 1,1.000000 1.000000 0,-3.000000 0.000000-2,-3.000000 0.000000 0,-2.000000 0.000000 0,-1.000000 0.000000-1,3.000000 0.000000 1,3.000000 0.000000 0,4.000000 0.000000 0,5.000000 0.000000 0,10.000000 0.000000 0,10.000000 0.000000 0,9.000000 0.000000 1,-2.000000 0.000000-1,-12.000000 0.000000-1,-13.000000 0.000000 1,-12.000000 0.000000-2,-5.000000-2.000000 1,3.000000-3.000000-2,3.000000-3.000000 1,4.000000-2.000000-1,-3.000000-1.000000-1,-5.000000 3.000000 1,-7.000000 3.000000-1,-5.000000 4.000000 0,-4.000000 1.000000 0,0.000000 0.000000-1,0.000000 0.000000 0,0.000000 0.000000 0,0.000000 0.000000 0,0.000000 0.000000 1,0.000000 0.000000 0,0.000000 0.000000 1,0.000000 0.000000 0,0.000000 0.000000 0,0.000000 0.000000 0,0.000000 0.000000-1,0.000000 0.000000 1,0.000000 0.000000 0,0.000000 0.000000 0,0.000000 0.000000 1,0.000000-2.000000-1,0.000000-3.000000 1,0.000000-3.000000-1,0.000000-2.000000 1</inkml:trace>
</inkml:ink>
</file>

<file path=ppt/ink/ink287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6:37"/>
    </inkml:context>
    <inkml:brush xml:id="br0">
      <inkml:brushProperty name="width" value="0.0486877299845219" units="cm"/>
      <inkml:brushProperty name="height" value="0.0486877299845219" units="cm"/>
      <inkml:brushProperty name="color" value="#F2395B"/>
      <inkml:brushProperty name="ignorePressure" value="0"/>
    </inkml:brush>
  </inkml:definitions>
  <inkml:trace contextRef="#ctx0" brushRef="#br0">29350.000000 10600.000000 451,'-47.000000'28.000000'108,"6.000000"6.000000"-22 ,7.000000 7.000000-21,6.000000 6.000000-20,1.000000 6.000000-13,-3.000000 6.000000-4,-3.000000 7.000000-4,-2.000000 6.000000-3,-1.000000 7.000000-3,3.000000 10.000000-1,3.000000 10.000000-1,4.000000 9.000000-1,1.000000 4.000000-2,0.000000 1.000000-1,0.000000-1.000000-1,0.000000 1.000000-2,1.000000-6.000000-2,4.000000-8.000000-1,3.000000-10.000000-1,3.000000-9.000000-2,3.000000-9.000000-1,3.000000-5.000000 0,3.000000-7.000000 0,4.000000-5.000000-1,8.000000-9.000000-4,17.000000-9.000000-9,15.000000-10.000000-10,16.000000-8.000000-9,5.000000-14.000000-4,-2.000000-15.000000 1,-3.000000-15.000000 2,-3.000000-16.000000 1,-4.000000-10.000000 3,-3.000000-3.000000 3,-3.000000-3.000000 3,-2.000000-2.000000 3,-6.000000-1.000000 3,-6.000000 3.000000 3,-6.000000 3.000000 2,-6.000000 4.000000 3,-13.000000 4.000000 1,-19.000000 6.000000 1,-18.000000 7.000000-1,-19.000000 6.000000 0,-10.000000 12.000000 0,1.000000 19.000000-1,-1.000000 19.000000-1,1.000000 19.000000-1,2.000000 9.000000 0,7.000000 0.000000 2,6.000000 0.000000 0,7.000000 0.000000 2,4.000000-4.000000-5,3.000000-5.000000-8,3.000000-7.000000-10,4.000000-5.000000-8</inkml:trace>
</inkml:ink>
</file>

<file path=ppt/ink/ink28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6:38"/>
    </inkml:context>
    <inkml:brush xml:id="br0">
      <inkml:brushProperty name="width" value="0.0387697108089924" units="cm"/>
      <inkml:brushProperty name="height" value="0.0387697108089924" units="cm"/>
      <inkml:brushProperty name="color" value="#F2395B"/>
      <inkml:brushProperty name="ignorePressure" value="0"/>
    </inkml:brush>
  </inkml:definitions>
  <inkml:trace contextRef="#ctx0" brushRef="#br0">32050.000000 12350.000000 567,'-43.000000'-2.000000'8,"17.000000"-3.000000"16 ,15.000000-3.000000 15,16.000000-2.000000 16,13.000000-5.000000 5,14.000000-2.000000-8,11.000000-3.000000-7,14.000000-3.000000-8,7.000000-1.000000-6,3.000000 4.000000-5,3.000000 3.000000-7,4.000000 3.000000-5,1.000000 3.000000-4,0.000000 3.000000-3,0.000000 3.000000-3,0.000000 4.000000-2,-4.000000 1.000000-3,-5.000000 0.000000 1,-7.000000 0.000000 0,-5.000000 0.000000 0,-6.000000 0.000000-8,-3.000000 0.000000-17,-3.000000 0.000000-15,-2.000000 0.000000-17</inkml:trace>
</inkml:ink>
</file>

<file path=ppt/ink/ink287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6:38"/>
    </inkml:context>
    <inkml:brush xml:id="br0">
      <inkml:brushProperty name="width" value="0.0406488552689552" units="cm"/>
      <inkml:brushProperty name="height" value="0.0406488552689552" units="cm"/>
      <inkml:brushProperty name="color" value="#F2395B"/>
      <inkml:brushProperty name="ignorePressure" value="0"/>
    </inkml:brush>
  </inkml:definitions>
  <inkml:trace contextRef="#ctx0" brushRef="#br0">32550.000000 11700.000000 541,'-24.000000'-24.000000'0,"4.000000"4.000000"-1 ,3.000000 3.000000 1,3.000000 3.000000-1,1.000000 1.000000 5,1.000000 1.000000 13,-1.000000-1.000000 11,1.000000 1.000000 12,1.000000 10.000000 7,3.000000 22.000000 3,3.000000 22.000000 3,4.000000 23.000000 3,1.000000 10.000000-3,0.000000 0.000000-12,0.000000 0.000000-10,0.000000 0.000000-11,0.000000 0.000000-7,0.000000 0.000000-7,0.000000 0.000000-4,0.000000 0.000000-7,0.000000 1.000000-1,0.000000 4.000000 0,0.000000 3.000000 1,0.000000 3.000000 1,0.000000-2.000000-6,0.000000-6.000000-14,0.000000-6.000000-12,0.000000-6.000000-13,0.000000-7.000000-6,0.000000-6.000000 1,0.000000-6.000000 3,0.000000-6.000000 2</inkml:trace>
</inkml:ink>
</file>

<file path=ppt/ink/ink28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6:39"/>
    </inkml:context>
    <inkml:brush xml:id="br0">
      <inkml:brushProperty name="width" value="0.0441119074821472" units="cm"/>
      <inkml:brushProperty name="height" value="0.0441119074821472" units="cm"/>
      <inkml:brushProperty name="color" value="#F2395B"/>
      <inkml:brushProperty name="ignorePressure" value="0"/>
    </inkml:brush>
  </inkml:definitions>
  <inkml:trace contextRef="#ctx0" brushRef="#br0">33700.000000 11600.000000 498,'-46.000000'73.000000'144,"10.000000"-3.000000"-33 ,10.000000-3.000000-33,9.000000-2.000000-32,4.000000-3.000000-18,1.000000 1.000000-4,-1.000000-1.000000-4,1.000000 1.000000-3,1.000000 2.000000-4,3.000000 7.000000-3,3.000000 6.000000-3,4.000000 7.000000-4,-1.000000 0.000000-3,-3.000000-2.000000 0,-3.000000-3.000000-1,-2.000000-3.000000-1,-1.000000-6.000000-5,3.000000-5.000000-8,3.000000-7.000000-9,4.000000-5.000000-8,4.000000-8.000000-10,6.000000-5.000000-11,7.000000-7.000000-9,6.000000-5.000000-11</inkml:trace>
</inkml:ink>
</file>

<file path=ppt/ink/ink2874.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6:39"/>
    </inkml:context>
    <inkml:brush xml:id="br0">
      <inkml:brushProperty name="width" value="0.0487029775977135" units="cm"/>
      <inkml:brushProperty name="height" value="0.0487029775977135" units="cm"/>
      <inkml:brushProperty name="color" value="#F2395B"/>
      <inkml:brushProperty name="ignorePressure" value="0"/>
    </inkml:brush>
  </inkml:definitions>
  <inkml:trace contextRef="#ctx0" brushRef="#br0">35000.000000 10950.000000 451,'-7.000000'-33.000000'98,"-11.000000"34.000000"-16 ,-14.000000 35.000000-16,-11.000000 35.000000-17,-6.000000 18.000000-11,4.000000 3.000000-5,3.000000 3.000000-5,3.000000 4.000000-6,1.000000 2.000000-4,1.000000 4.000000-1,-1.000000 3.000000-1,1.000000 3.000000-1,1.000000-2.000000-1,3.000000-6.000000-2,3.000000-6.000000-1,4.000000-6.000000-2,2.000000-7.000000-1,4.000000-6.000000-2,3.000000-6.000000-2,3.000000-6.000000-1,4.000000-6.000000-5,7.000000-2.000000-3,6.000000-3.000000-6,7.000000-3.000000-3,7.000000-7.000000-5,9.000000-9.000000-2,10.000000-10.000000-2,10.000000-8.000000-3,5.000000-14.000000-1,4.000000-15.000000 3,3.000000-15.000000 1,3.000000-16.000000 2,-2.000000-8.000000 1,-6.000000 0.000000 0,-6.000000 0.000000 1,-6.000000 0.000000 0,-7.000000 1.000000 1,-6.000000 4.000000 1,-6.000000 3.000000 3,-6.000000 3.000000 2,-7.000000 1.000000 2,-6.000000 1.000000 3,-6.000000-1.000000 2,-6.000000 1.000000 2,-9.000000 2.000000 2,-8.000000 7.000000 3,-10.000000 6.000000 3,-9.000000 7.000000 2,-7.000000 7.000000 1,-3.000000 9.000000-1,-3.000000 10.000000-2,-2.000000 10.000000-2,-5.000000 7.000000-3,-2.000000 6.000000-4,-3.000000 7.000000-4,-3.000000 6.000000-4,1.000000 3.000000-5,6.000000 0.000000-4,7.000000 0.000000-6,6.000000 0.000000-5,6.000000-5.000000-1,6.000000-9.000000 3,7.000000-10.000000 1,6.000000-8.000000 3</inkml:trace>
</inkml:ink>
</file>

<file path=ppt/ink/ink287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6:52"/>
    </inkml:context>
    <inkml:brush xml:id="br0">
      <inkml:brushProperty name="width" value="0.0373929925262928" units="cm"/>
      <inkml:brushProperty name="height" value="0.0373929925262928" units="cm"/>
      <inkml:brushProperty name="color" value="#F2395B"/>
      <inkml:brushProperty name="ignorePressure" value="0"/>
    </inkml:brush>
  </inkml:definitions>
  <inkml:trace contextRef="#ctx0" brushRef="#br0">43650.000000 13000.000000 588,'93.000000'-44.000000'126,"-11.000000"13.000000"-32 ,-14.000000 12.000000-30,-11.000000 13.000000-31,-3.000000 6.000000-16,10.000000 0.000000 1,10.000000 0.000000 0,9.000000 0.000000 1,-2.000000 0.000000-4,-12.000000 0.000000-7,-13.000000 0.000000-9,-12.000000 0.000000-8,-7.000000 0.000000-6,1.000000 0.000000-2,-1.000000 0.000000-3,1.000000 0.000000-3,-3.000000 1.000000-1,-2.000000 4.000000 2,-3.000000 3.000000 0,-3.000000 3.000000 1,-1.000000-1.000000 0,4.000000-2.000000-2,3.000000-3.000000-2,3.000000-3.000000-1,-1.000000-1.000000-2,-2.000000 4.000000-1,-3.000000 3.000000 0,-3.000000 3.000000 0,-2.000000-1.000000 0,0.000000-2.000000 2,0.000000-3.000000 2,0.000000-3.000000 2</inkml:trace>
</inkml:ink>
</file>

<file path=ppt/ink/ink287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6:52"/>
    </inkml:context>
    <inkml:brush xml:id="br0">
      <inkml:brushProperty name="width" value="0.0389322452247143" units="cm"/>
      <inkml:brushProperty name="height" value="0.0389322452247143" units="cm"/>
      <inkml:brushProperty name="color" value="#F2395B"/>
      <inkml:brushProperty name="ignorePressure" value="0"/>
    </inkml:brush>
  </inkml:definitions>
  <inkml:trace contextRef="#ctx0" brushRef="#br0">45800.000000 11950.000000 565,'0.000000'-47.000000'3,"0.000000"6.000000"9 ,0.000000 7.000000 8,0.000000 6.000000 7,-4.000000 18.000000 7,-5.000000 32.000000 7,-7.000000 31.000000 5,-5.000000 32.000000 7,-6.000000 11.000000-3,-3.000000-5.000000-9,-3.000000-7.000000-9,-2.000000-5.000000-11,-1.000000-6.000000-6,3.000000-3.000000-2,3.000000-3.000000-2,4.000000-2.000000-3,4.000000-5.000000-3,6.000000-2.000000-2,7.000000-3.000000-4,6.000000-3.000000-2,6.000000-6.000000-1,6.000000-5.000000 0,7.000000-7.000000 0,6.000000-5.000000 1,7.000000-8.000000-1,10.000000-5.000000 0,10.000000-7.000000-1,9.000000-5.000000-1,4.000000-6.000000-1,1.000000-3.000000-2,-1.000000-3.000000 0,1.000000-2.000000-2,-3.000000-3.000000-4,-2.000000 1.000000-6,-3.000000-1.000000-5,-3.000000 1.000000-7,-4.000000-1.000000-2,-3.000000 1.000000 2,-3.000000-1.000000 0,-2.000000 1.000000 1,-5.000000-1.000000 2,-2.000000 1.000000-1,-3.000000-1.000000 1,-3.000000 1.000000 0</inkml:trace>
</inkml:ink>
</file>

<file path=ppt/ink/ink287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6:52"/>
    </inkml:context>
    <inkml:brush xml:id="br0">
      <inkml:brushProperty name="width" value="0.0426762513816357" units="cm"/>
      <inkml:brushProperty name="height" value="0.0426762513816357" units="cm"/>
      <inkml:brushProperty name="color" value="#F2395B"/>
      <inkml:brushProperty name="ignorePressure" value="0"/>
    </inkml:brush>
  </inkml:definitions>
  <inkml:trace contextRef="#ctx0" brushRef="#br0">46300.000000 11800.000000 515,'-24.000000'-47.000000'0,"4.000000"6.000000"2 ,3.000000 7.000000 0,3.000000 6.000000 1,3.000000 3.000000 4,3.000000 0.000000 5,3.000000 0.000000 6,4.000000 0.000000 5,-3.000000 12.000000 8,-5.000000 26.000000 10,-7.000000 24.000000 9,-5.000000 26.000000 9,-4.000000 15.000000 0,0.000000 6.000000-10,0.000000 7.000000-10,0.000000 6.000000-10,0.000000 6.000000-7,0.000000 6.000000-5,0.000000 7.000000-6,0.000000 6.000000-4,0.000000 4.000000-4,0.000000 4.000000-2,0.000000 3.000000-2,0.000000 3.000000-2,0.000000 1.000000-7,0.000000 1.000000-10,0.000000-1.000000-12,0.000000 1.000000-11,1.000000-13.000000-4,4.000000-25.000000 3,3.000000-25.000000 3,3.000000-25.000000 4,3.000000-13.000000-1,3.000000 1.000000-4,3.000000-1.000000-4,4.000000 1.000000-4</inkml:trace>
</inkml:ink>
</file>

<file path=ppt/ink/ink28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6:53"/>
    </inkml:context>
    <inkml:brush xml:id="br0">
      <inkml:brushProperty name="width" value="0.0362281128764153" units="cm"/>
      <inkml:brushProperty name="height" value="0.0362281128764153" units="cm"/>
      <inkml:brushProperty name="color" value="#F2395B"/>
      <inkml:brushProperty name="ignorePressure" value="0"/>
    </inkml:brush>
  </inkml:definitions>
  <inkml:trace contextRef="#ctx0" brushRef="#br0">50700.000000 12900.000000 607,'-41.000000'-2.000000'76,"19.000000"-3.000000"-11 ,19.000000-3.000000-11,19.000000-2.000000-12,16.000000-1.000000-8,17.000000 3.000000-4,15.000000 3.000000-4,16.000000 4.000000-3,5.000000 1.000000-5,-2.000000 0.000000-5,-3.000000 0.000000-5,-3.000000 0.000000-5,-4.000000 0.000000-4,-3.000000 0.000000-4,-3.000000 0.000000-5,-2.000000 0.000000-3,-3.000000 0.000000-6,1.000000 0.000000-10,-1.000000 0.000000-8,1.000000 0.000000-8,-6.000000 1.000000-6,-8.000000 4.000000-2,-10.000000 3.000000 0,-9.000000 3.000000-3</inkml:trace>
</inkml:ink>
</file>

<file path=ppt/ink/ink287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6:54"/>
    </inkml:context>
    <inkml:brush xml:id="br0">
      <inkml:brushProperty name="width" value="0.0396912358701229" units="cm"/>
      <inkml:brushProperty name="height" value="0.0396912358701229" units="cm"/>
      <inkml:brushProperty name="color" value="#F2395B"/>
      <inkml:brushProperty name="ignorePressure" value="0"/>
    </inkml:brush>
  </inkml:definitions>
  <inkml:trace contextRef="#ctx0" brushRef="#br0">52250.000000 12050.000000 554,'-2.000000'-38.000000'9,"-3.000000"26.000000"20 ,-3.000000 24.000000 18,-2.000000 26.000000 19,-5.000000 12.000000 4,-2.000000 0.000000-14,-3.000000 0.000000-13,-3.000000 0.000000-12,-1.000000 1.000000-9,4.000000 4.000000-3,3.000000 3.000000-3,3.000000 3.000000-3,3.000000-2.000000-3,3.000000-6.000000-3,3.000000-6.000000-2,4.000000-6.000000-3,1.000000-4.000000-2,0.000000 1.000000-2,0.000000-1.000000-3,0.000000 1.000000-2,10.000000-4.000000-5,23.000000-6.000000-7,22.000000-6.000000-7,22.000000-6.000000-6,10.000000-9.000000-4,1.000000-8.000000-1,-1.000000-10.000000 1,1.000000-9.000000-1,-6.000000-7.000000 1,-8.000000-3.000000-1,-10.000000-3.000000 2,-9.000000-2.000000-1,-9.000000 0.000000 2,-5.000000 7.000000 4,-7.000000 6.000000 3,-5.000000 7.000000 4,-6.000000 2.000000 4,-3.000000 1.000000 3,-3.000000-1.000000 5,-2.000000 1.000000 3</inkml:trace>
</inkml:ink>
</file>

<file path=ppt/ink/ink2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5:06"/>
    </inkml:context>
    <inkml:brush xml:id="br0">
      <inkml:brushProperty name="width" value="0.0539083778858185" units="cm"/>
      <inkml:brushProperty name="height" value="0.0539083778858185" units="cm"/>
      <inkml:brushProperty name="color" value="#F2395B"/>
      <inkml:brushProperty name="ignorePressure" value="0"/>
    </inkml:brush>
  </inkml:definitions>
  <inkml:trace contextRef="#ctx0" brushRef="#br0">51800.000000 39750.000000 408,'-24.000000'-27.000000'0,"4.000000"-3.000000"0 ,3.000000-3.000000 0,3.000000-2.000000 0,6.000000 0.000000 9,9.000000 7.000000 18,10.000000 6.000000 18,10.000000 7.000000 18,7.000000 16.000000 6,6.000000 29.000000-7,7.000000 28.000000-7,6.000000 28.000000-6,-1.000000 15.000000-7,-5.000000 4.000000-7,-7.000000 3.000000-6,-5.000000 3.000000-7,-3.000000 4.000000-5,4.000000 7.000000-1,3.000000 6.000000-2,3.000000 7.000000-1,3.000000 0.000000-3,3.000000-2.000000-2,3.000000-3.000000-4,4.000000-3.000000-1,2.000000-10.000000-4,4.000000-16.000000 0,3.000000-15.000000-3,3.000000-15.000000-2,-1.000000-15.000000 0,-2.000000-12.000000 0,-3.000000-13.000000 0,-3.000000-12.000000 0,2.000000-18.000000 1,10.000000-21.000000 2,10.000000-22.000000 0,9.000000-22.000000 3,17.000000-30.000000 0,25.000000-37.000000 2,25.000000-38.000000 1,25.000000-37.000000 1,32.000000-30.000000-2,42.000000-22.000000-2,40.000000-22.000000-3,41.000000-21.000000-4,29.000000-12.000000-1,19.000000 1.000000 1,19.000000-1.000000 0,19.000000 1.000000 1,-34.000000 32.000000 2,-83.000000 66.000000 0,-85.000000 65.000000 1,-84.000000 67.000000 2,-40.000000 28.000000-15,7.000000-5.000000-30,6.000000-7.000000-30,7.000000-5.000000-30</inkml:trace>
</inkml:ink>
</file>

<file path=ppt/ink/ink288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6:54"/>
    </inkml:context>
    <inkml:brush xml:id="br0">
      <inkml:brushProperty name="width" value="0.0412041135132313" units="cm"/>
      <inkml:brushProperty name="height" value="0.0412041135132313" units="cm"/>
      <inkml:brushProperty name="color" value="#F2395B"/>
      <inkml:brushProperty name="ignorePressure" value="0"/>
    </inkml:brush>
  </inkml:definitions>
  <inkml:trace contextRef="#ctx0" brushRef="#br0">53000.000000 11800.000000 533,'-49.000000'-2.000000'4,"4.000000"-3.000000"6 ,3.000000-3.000000 6,3.000000-2.000000 7,3.000000 3.000000 7,3.000000 14.000000 8,3.000000 11.000000 6,4.000000 14.000000 8,2.000000 10.000000 0,4.000000 9.000000-8,3.000000 10.000000-7,3.000000 10.000000-8,-1.000000 7.000000-5,-2.000000 6.000000-3,-3.000000 7.000000-5,-3.000000 6.000000-2,-1.000000 3.000000-6,4.000000 0.000000-3,3.000000 0.000000-6,3.000000 0.000000-5,-1.000000 6.000000-7,-2.000000 13.000000-8,-3.000000 12.000000-8,-3.000000 13.000000-9,1.000000-7.000000-3,6.000000-24.000000 3,7.000000-26.000000 1,6.000000-24.000000 3,1.000000-15.000000-2,-3.000000-3.000000-6,-3.000000-3.000000-4,-2.000000-2.000000-6</inkml:trace>
</inkml:ink>
</file>

<file path=ppt/ink/ink288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6:55"/>
    </inkml:context>
    <inkml:brush xml:id="br0">
      <inkml:brushProperty name="width" value="0.0361768826842308" units="cm"/>
      <inkml:brushProperty name="height" value="0.0361768826842308" units="cm"/>
      <inkml:brushProperty name="color" value="#F2395B"/>
      <inkml:brushProperty name="ignorePressure" value="0"/>
    </inkml:brush>
  </inkml:definitions>
  <inkml:trace contextRef="#ctx0" brushRef="#br0">57050.000000 12650.000000 608,'-43.000000'-2.000000'7,"17.000000"-3.000000"15 ,15.000000-3.000000 15,16.000000-2.000000 14,13.000000-3.000000 4,14.000000 1.000000-8,11.000000-1.000000-9,14.000000 1.000000-7,8.000000 1.000000-6,7.000000 3.000000-1,6.000000 3.000000-3,7.000000 4.000000-2,2.000000 2.000000-7,1.000000 4.000000-10,-1.000000 3.000000-10,1.000000 3.000000-10,-4.000000 1.000000-6,-6.000000 1.000000 0,-6.000000-1.000000-1,-6.000000 1.000000 0,-9.000000-3.000000-3,-8.000000-2.000000-4,-10.000000-3.000000-5,-9.000000-3.000000-5</inkml:trace>
</inkml:ink>
</file>

<file path=ppt/ink/ink28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6:55"/>
    </inkml:context>
    <inkml:brush xml:id="br0">
      <inkml:brushProperty name="width" value="0.0355840213596821" units="cm"/>
      <inkml:brushProperty name="height" value="0.0355840213596821" units="cm"/>
      <inkml:brushProperty name="color" value="#F2395B"/>
      <inkml:brushProperty name="ignorePressure" value="0"/>
    </inkml:brush>
  </inkml:definitions>
  <inkml:trace contextRef="#ctx0" brushRef="#br0">57750.000000 11800.000000 618,'-46.000000'-36.000000'29,"10.000000"28.000000"12 ,10.000000 28.000000 12,9.000000 29.000000 12,4.000000 18.000000-2,1.000000 9.000000-13,-1.000000 10.000000-15,1.000000 10.000000-13,1.000000 2.000000-9,3.000000-3.000000-5,3.000000-3.000000-5,4.000000-2.000000-6,-1.000000-5.000000-5,-3.000000-2.000000-6,-3.000000-3.000000-7,-2.000000-3.000000-5,-1.000000-6.000000-5,3.000000-5.000000-2,3.000000-7.000000-2,4.000000-5.000000-2,4.000000-9.000000-2,6.000000-9.000000-3,7.000000-10.000000-3,6.000000-8.000000-4</inkml:trace>
</inkml:ink>
</file>

<file path=ppt/ink/ink288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6:55"/>
    </inkml:context>
    <inkml:brush xml:id="br0">
      <inkml:brushProperty name="width" value="0.0375717431306839" units="cm"/>
      <inkml:brushProperty name="height" value="0.0375717431306839" units="cm"/>
      <inkml:brushProperty name="color" value="#F2395B"/>
      <inkml:brushProperty name="ignorePressure" value="0"/>
    </inkml:brush>
  </inkml:definitions>
  <inkml:trace contextRef="#ctx0" brushRef="#br0">59050.000000 11600.000000 585,'-46.000000'4.000000'64,"10.000000"10.000000"-7 ,10.000000 10.000000-8,9.000000 9.000000-7,2.000000 9.000000-7,-2.000000 9.000000-4,-3.000000 10.000000-4,-3.000000 10.000000-5,-1.000000 2.000000-3,4.000000-3.000000-2,3.000000-3.000000-1,3.000000-2.000000-3,3.000000-6.000000-3,3.000000-6.000000-2,3.000000-6.000000-4,4.000000-6.000000-3,5.000000-6.000000-4,10.000000-2.000000-2,10.000000-3.000000-2,9.000000-3.000000-3,6.000000-6.000000-4,3.000000-5.000000-5,3.000000-7.000000-7,4.000000-5.000000-4,4.000000-4.000000-2,6.000000 0.000000 3,7.000000 0.000000 3,6.000000 0.000000 3,-2.000000-4.000000-1,-9.000000-5.000000-5,-10.000000-7.000000-4,-8.000000-5.000000-5,-9.000000-3.000000 1,-6.000000 4.000000 4,-6.000000 3.000000 6,-6.000000 3.000000 5,-4.000000 1.000000 4,1.000000 1.000000 2,-1.000000-1.000000 2,1.000000 1.000000 3</inkml:trace>
</inkml:ink>
</file>

<file path=ppt/ink/ink28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6:55"/>
    </inkml:context>
    <inkml:brush xml:id="br0">
      <inkml:brushProperty name="width" value="0.0411227568984032" units="cm"/>
      <inkml:brushProperty name="height" value="0.0411227568984032" units="cm"/>
      <inkml:brushProperty name="color" value="#F2395B"/>
      <inkml:brushProperty name="ignorePressure" value="0"/>
    </inkml:brush>
  </inkml:definitions>
  <inkml:trace contextRef="#ctx0" brushRef="#br0">59650.000000 11500.000000 534,'-47.000000'-44.000000'30,"6.000000"13.000000"4 ,7.000000 12.000000 3,6.000000 13.000000 5,3.000000 13.000000 0,0.000000 17.000000-2,0.000000 15.000000-1,0.000000 16.000000-3,0.000000 10.000000-3,0.000000 7.000000-3,0.000000 6.000000-4,0.000000 7.000000-2,0.000000 4.000000-5,0.000000 3.000000-4,0.000000 3.000000-4,0.000000 4.000000-5,-2.000000 2.000000-5,-3.000000 4.000000-4,-3.000000 3.000000-6,-2.000000 3.000000-5,-1.000000 1.000000-7,3.000000 1.000000-10,3.000000-1.000000-9,4.000000 1.000000-10,2.000000-10.000000-5,4.000000-19.000000-3,3.000000-18.000000-2,3.000000-19.000000-3</inkml:trace>
</inkml:ink>
</file>

<file path=ppt/ink/ink28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6:56"/>
    </inkml:context>
    <inkml:brush xml:id="br0">
      <inkml:brushProperty name="width" value="0.0353613123297691" units="cm"/>
      <inkml:brushProperty name="height" value="0.0353613123297691" units="cm"/>
      <inkml:brushProperty name="color" value="#F2395B"/>
      <inkml:brushProperty name="ignorePressure" value="0"/>
    </inkml:brush>
  </inkml:definitions>
  <inkml:trace contextRef="#ctx0" brushRef="#br0">63600.000000 12500.000000 622,'-91.000000'0.000000'0,"19.000000"0.000000"0 ,19.000000 0.000000 0,19.000000 0.000000 0,18.000000-4.000000 7,19.000000-5.000000 15,19.000000-7.000000 16,19.000000-5.000000 14,13.000000-3.000000 3,10.000000 4.000000-7,10.000000 3.000000-9,9.000000 3.000000-8,9.000000 1.000000-5,9.000000 1.000000-5,10.000000-1.000000-3,10.000000 1.000000-4,4.000000 1.000000-7,0.000000 3.000000-12,0.000000 3.000000-11,0.000000 4.000000-10,-7.000000 1.000000-6,-11.000000 0.000000-1,-14.000000 0.000000 0,-11.000000 0.000000 0,-12.000000 0.000000-2,-9.000000 0.000000-1,-10.000000 0.000000-2,-8.000000 0.000000-2</inkml:trace>
</inkml:ink>
</file>

<file path=ppt/ink/ink28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6:56"/>
    </inkml:context>
    <inkml:brush xml:id="br0">
      <inkml:brushProperty name="width" value="0.0372309684753418" units="cm"/>
      <inkml:brushProperty name="height" value="0.0372309684753418" units="cm"/>
      <inkml:brushProperty name="color" value="#F2395B"/>
      <inkml:brushProperty name="ignorePressure" value="0"/>
    </inkml:brush>
  </inkml:definitions>
  <inkml:trace contextRef="#ctx0" brushRef="#br0">64700.000000 11700.000000 590,'-24.000000'-24.000000'0,"4.000000"4.000000"0 ,3.000000 3.000000 0,3.000000 3.000000 0,1.000000 7.000000 10,1.000000 14.000000 17,-1.000000 11.000000 20,1.000000 14.000000 17,1.000000 10.000000 5,3.000000 9.000000-13,3.000000 10.000000-11,4.000000 10.000000-12,-1.000000 5.000000-10,-3.000000 4.000000-5,-3.000000 3.000000-6,-2.000000 3.000000-6,-3.000000 1.000000-8,1.000000 1.000000-8,-1.000000-1.000000-8,1.000000 1.000000-8,1.000000-4.000000-7,3.000000-6.000000-4,3.000000-6.000000-6,4.000000-6.000000-4,2.000000-9.000000-2,4.000000-8.000000 0,3.000000-10.000000 0,3.000000-9.000000 2</inkml:trace>
</inkml:ink>
</file>

<file path=ppt/ink/ink288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6:56"/>
    </inkml:context>
    <inkml:brush xml:id="br0">
      <inkml:brushProperty name="width" value="0.0424998179078102" units="cm"/>
      <inkml:brushProperty name="height" value="0.0424998179078102" units="cm"/>
      <inkml:brushProperty name="color" value="#F2395B"/>
      <inkml:brushProperty name="ignorePressure" value="0"/>
    </inkml:brush>
  </inkml:definitions>
  <inkml:trace contextRef="#ctx0" brushRef="#br0">65950.000000 11100.000000 517,'-24.000000'-40.000000'47,"4.000000"23.000000"4 ,3.000000 22.000000 3,3.000000 22.000000 5,-1.000000 15.000000-4,-2.000000 9.000000-8,-3.000000 10.000000-10,-3.000000 10.000000-10,-2.000000 4.000000-5,0.000000 0.000000-4,0.000000 0.000000-3,0.000000 0.000000-3,3.000000-2.000000-3,6.000000-3.000000 0,7.000000-3.000000-1,6.000000-2.000000-2,3.000000-6.000000-1,0.000000-6.000000-4,0.000000-6.000000-1,0.000000-6.000000-4,4.000000-6.000000-2,10.000000-2.000000-5,10.000000-3.000000-4,9.000000-3.000000-3,7.000000-4.000000-4,7.000000-3.000000 0,6.000000-3.000000-3,7.000000-2.000000-1,2.000000-5.000000-2,1.000000-2.000000-4,-1.000000-3.000000-2,1.000000-3.000000-4,-3.000000-6.000000-2,-2.000000-5.000000 2,-3.000000-7.000000 0,-3.000000-5.000000 1,-6.000000-6.000000 3,-5.000000-3.000000 3,-7.000000-3.000000 5,-5.000000-2.000000 4,-6.000000-1.000000 4,-3.000000 3.000000 4,-3.000000 3.000000 4,-2.000000 4.000000 4</inkml:trace>
</inkml:ink>
</file>

<file path=ppt/ink/ink2888.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6:57"/>
    </inkml:context>
    <inkml:brush xml:id="br0">
      <inkml:brushProperty name="width" value="0.0493626073002815" units="cm"/>
      <inkml:brushProperty name="height" value="0.0493626073002815" units="cm"/>
      <inkml:brushProperty name="color" value="#F2395B"/>
      <inkml:brushProperty name="ignorePressure" value="0"/>
    </inkml:brush>
  </inkml:definitions>
  <inkml:trace contextRef="#ctx0" brushRef="#br0">66750.000000 11300.000000 445,'-2.000000'-68.000000'1,"-3.000000"17.000000"1 ,-3.000000 15.000000 3,-2.000000 16.000000 3,-5.000000 7.000000 1,-2.000000 1.000000 1,-3.000000-1.000000 1,-3.000000 1.000000 1,-2.000000 1.000000 5,0.000000 3.000000 7,0.000000 3.000000 8,0.000000 4.000000 7,-2.000000 4.000000 3,-3.000000 6.000000-1,-3.000000 7.000000-1,-2.000000 6.000000-1,-1.000000 7.000000-3,3.000000 10.000000-3,3.000000 10.000000-3,4.000000 9.000000-3,1.000000 9.000000-3,0.000000 9.000000-3,0.000000 10.000000-2,0.000000 10.000000-4,-2.000000 8.000000-3,-3.000000 10.000000-7,-3.000000 10.000000-5,-2.000000 9.000000-5,-1.000000 7.000000-10,3.000000 7.000000-11,3.000000 6.000000-12,4.000000 7.000000-12,-1.000000 0.000000-5,-3.000000-2.000000 4,-3.000000-3.000000 2,-2.000000-3.000000 4,0.000000-15.000000 0,7.000000-24.000000 0,6.000000-26.000000-2,7.000000-24.000000 0</inkml:trace>
</inkml:ink>
</file>

<file path=ppt/ink/ink288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8:17"/>
    </inkml:context>
    <inkml:brush xml:id="br0">
      <inkml:brushProperty name="width" value="0.040595106780529" units="cm"/>
      <inkml:brushProperty name="height" value="0.040595106780529" units="cm"/>
      <inkml:brushProperty name="color" value="#000000"/>
      <inkml:brushProperty name="ignorePressure" value="0"/>
    </inkml:brush>
  </inkml:definitions>
  <inkml:trace contextRef="#ctx0" brushRef="#br0">75600.000000 10250.000000 541,'75.000000'0.000000'97,"0.000000"0.000000"-22 ,0.000000 0.000000-22,0.000000 0.000000-21,4.000000 0.000000-11,10.000000 0.000000-1,10.000000 0.000000 0,9.000000 0.000000-2,13.000000-2.000000 0,20.000000-3.000000 0,18.000000-3.000000-2,20.000000-2.000000 0,13.000000-5.000000-2,9.000000-2.000000-2,10.000000-3.000000-2,10.000000-3.000000-3,4.000000-1.000000-2,0.000000 4.000000-1,0.000000 3.000000-2,0.000000 3.000000-1,-2.000000 3.000000-3,-3.000000 3.000000-3,-3.000000 3.000000-2,-2.000000 4.000000-4,-8.000000 1.000000-2,-8.000000 0.000000 1,-10.000000 0.000000 0,-9.000000 0.000000 0,-7.000000 0.000000 0,-3.000000 0.000000 0,-3.000000 0.000000-1,-2.000000 0.000000-1,-11.000000 0.000000 1,-15.000000 0.000000 1,-15.000000 0.000000 1,-16.000000 0.000000 2,-12.000000 0.000000-1,-5.000000 0.000000-2,-7.000000 0.000000-3,-5.000000 0.000000-2,-8.000000 0.000000-2,-5.000000 0.000000-2,-7.000000 0.000000 0,-5.000000 0.000000-2,-6.000000 0.000000 1,-3.000000 0.000000 0,-3.000000 0.000000 2,-2.000000 0.000000 1,-5.000000 0.000000-1,-2.000000 0.000000-2,-3.000000 0.000000-2,-3.000000 0.000000-1</inkml:trace>
</inkml:ink>
</file>

<file path=ppt/ink/ink2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5:13"/>
    </inkml:context>
    <inkml:brush xml:id="br0">
      <inkml:brushProperty name="width" value="0.0440995693206787" units="cm"/>
      <inkml:brushProperty name="height" value="0.0440995693206787" units="cm"/>
      <inkml:brushProperty name="color" value="#F2395B"/>
      <inkml:brushProperty name="ignorePressure" value="0"/>
    </inkml:brush>
  </inkml:definitions>
  <inkml:trace contextRef="#ctx0" brushRef="#br0">78850.000000 40050.000000 498,'-83.000000'20.000000'47,"34.000000"-9.000000"2 ,35.000000-10.000000 2,35.000000-8.000000 1,21.000000-4.000000-2,9.000000 3.000000-8,10.000000 3.000000-8,10.000000 4.000000-6,7.000000 1.000000-7,6.000000 0.000000-4,7.000000 0.000000-4,6.000000 0.000000-4,4.000000 1.000000-2,4.000000 4.000000 2,3.000000 3.000000 1,3.000000 3.000000 2,-1.000000-1.000000 1,-2.000000-2.000000-1,-3.000000-3.000000-1,-3.000000-3.000000 0,12.000000-4.000000-7,28.000000-3.000000-15,28.000000-3.000000-13,29.000000-2.000000-13,4.000000-5.000000-8,-19.000000-2.000000-1,-18.000000-3.000000-1,-19.000000-3.000000 0,-4.000000-2.000000 0,14.000000 0.000000 0,11.000000 0.000000 2,14.000000 0.000000-1,-14.000000 1.000000 5,-36.000000 4.000000 6,-39.000000 3.000000 7,-36.000000 3.000000 6</inkml:trace>
</inkml:ink>
</file>

<file path=ppt/ink/ink2890.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8:18"/>
    </inkml:context>
    <inkml:brush xml:id="br0">
      <inkml:brushProperty name="width" value="0.0374821573495865" units="cm"/>
      <inkml:brushProperty name="height" value="0.0374821573495865" units="cm"/>
      <inkml:brushProperty name="color" value="#000000"/>
      <inkml:brushProperty name="ignorePressure" value="0"/>
    </inkml:brush>
  </inkml:definitions>
  <inkml:trace contextRef="#ctx0" brushRef="#br0">76350.000000 10500.000000 586,'-47.000000'0.000000'1,"6.000000"0.000000"0 ,7.000000 0.000000 2,6.000000 0.000000 0,3.000000 1.000000 5,0.000000 4.000000 6,0.000000 3.000000 6,0.000000 3.000000 8,3.000000 6.000000 4,6.000000 9.000000 0,7.000000 10.000000 1,6.000000 10.000000 2,3.000000 8.000000-3,0.000000 10.000000-4,0.000000 10.000000-4,0.000000 9.000000-5,0.000000 7.000000-3,0.000000 7.000000-1,0.000000 6.000000-2,0.000000 7.000000-1,0.000000 5.000000-1,0.000000 7.000000-3,0.000000 6.000000-1,0.000000 7.000000-3,-4.000000 0.000000 0,-5.000000-2.000000-1,-7.000000-3.000000 0,-5.000000-3.000000 0,-4.000000-2.000000-1,0.000000 0.000000-4,0.000000 0.000000-2,0.000000 0.000000-3,-2.000000-2.000000-2,-3.000000-3.000000-3,-3.000000-3.000000-2,-2.000000-2.000000-3,0.000000-6.000000-1,7.000000-6.000000 0,6.000000-6.000000 0,7.000000-6.000000-1,4.000000-9.000000 1,3.000000-8.000000 3,3.000000-10.000000 1,4.000000-9.000000 2,1.000000-7.000000 2,0.000000-3.000000 3,0.000000-3.000000 2,0.000000-2.000000 3,4.000000-12.000000 2,10.000000-19.000000 1,10.000000-18.000000 1,9.000000-19.000000 0,6.000000-8.000000 2,3.000000 3.000000 0,3.000000 3.000000 1,4.000000 4.000000 1,4.000000 2.000000 1,6.000000 4.000000 2,7.000000 3.000000 1,6.000000 3.000000 2,9.000000 3.000000 1,13.000000 3.000000 0,12.000000 3.000000 0,13.000000 4.000000-1,9.000000 1.000000 1,6.000000 0.000000-1,7.000000 0.000000-1,6.000000 0.000000-1,6.000000 1.000000 0,6.000000 4.000000-1,7.000000 3.000000 1,6.000000 3.000000-1,3.000000 1.000000-1,0.000000 1.000000-1,0.000000-1.000000-3,0.000000 1.000000-2,1.000000-1.000000-2,4.000000 1.000000-1,3.000000-1.000000-1,3.000000 1.000000-2,3.000000-1.000000-1,3.000000 1.000000-1,3.000000-1.000000 0,4.000000 1.000000 0,-1.000000-3.000000-1,-3.000000-2.000000-2,-3.000000-3.000000-2,-2.000000-3.000000-1,-6.000000-2.000000-1,-6.000000 0.000000 0,-6.000000 0.000000 1,-6.000000 0.000000 0,-7.000000 0.000000 1,-6.000000 0.000000-1,-6.000000 0.000000 1,-6.000000 0.000000-1,-10.000000 0.000000 1,-12.000000 0.000000 0,-13.000000 0.000000 1,-12.000000 0.000000 1,-13.000000 0.000000-3,-12.000000 0.000000-5,-13.000000 0.000000-4,-12.000000 0.000000-6,-15.000000-2.000000-4,-15.000000-3.000000-3,-15.000000-3.000000-3,-16.000000-2.000000-4</inkml:trace>
</inkml:ink>
</file>

<file path=ppt/ink/ink289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8:18"/>
    </inkml:context>
    <inkml:brush xml:id="br0">
      <inkml:brushProperty name="width" value="0.0350456833839417" units="cm"/>
      <inkml:brushProperty name="height" value="0.0350456833839417" units="cm"/>
      <inkml:brushProperty name="color" value="#000000"/>
      <inkml:brushProperty name="ignorePressure" value="0"/>
    </inkml:brush>
  </inkml:definitions>
  <inkml:trace contextRef="#ctx0" brushRef="#br0">79600.000000 10300.000000 627,'-44.000000'-15.000000'39,"13.000000"23.000000"-1 ,12.000000 22.000000 2,13.000000 22.000000 0,4.000000 13.000000-3,-3.000000 7.000000-5,-3.000000 6.000000-7,-2.000000 7.000000-4,-3.000000 5.000000-5,1.000000 7.000000-1,-1.000000 6.000000-2,1.000000 7.000000-1,-1.000000 16.000000-2,1.000000 29.000000 0,-1.000000 28.000000-1,1.000000 28.000000-1,-3.000000 7.000000-2,-2.000000-11.000000-4,-3.000000-14.000000-5,-3.000000-11.000000-5,1.000000-9.000000-2,6.000000-3.000000-3,7.000000-3.000000-1,6.000000-2.000000-3,3.000000-6.000000-3,0.000000-6.000000-7,0.000000-6.000000-5,0.000000-6.000000-7,0.000000-12.000000-3,0.000000-15.000000 1,0.000000-15.000000-2,0.000000-16.000000 1,-2.000000-16.000000 3,-3.000000-16.000000 5,-3.000000-15.000000 7,-2.000000-15.000000 6</inkml:trace>
</inkml:ink>
</file>

<file path=ppt/ink/ink289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8:19"/>
    </inkml:context>
    <inkml:brush xml:id="br0">
      <inkml:brushProperty name="width" value="0.0379426591098309" units="cm"/>
      <inkml:brushProperty name="height" value="0.0379426591098309" units="cm"/>
      <inkml:brushProperty name="color" value="#000000"/>
      <inkml:brushProperty name="ignorePressure" value="0"/>
    </inkml:brush>
  </inkml:definitions>
  <inkml:trace contextRef="#ctx0" brushRef="#br0">80000.000000 10200.000000 579,'-24.000000'-46.000000'0,"4.000000"10.000000"0 ,3.000000 10.000000 1,3.000000 9.000000-1,3.000000 18.000000 8,3.000000 29.000000 16,3.000000 28.000000 17,4.000000 28.000000 15,-3.000000 20.000000 3,-5.000000 13.000000-9,-7.000000 12.000000-10,-5.000000 13.000000-9,-3.000000 7.000000-7,4.000000 4.000000-2,3.000000 3.000000-4,3.000000 3.000000-2,1.000000 3.000000-4,1.000000 3.000000-3,-1.000000 3.000000-2,1.000000 4.000000-5,-1.000000-3.000000-2,1.000000-5.000000-5,-1.000000-7.000000-4,1.000000-5.000000-4,-1.000000-8.000000-2,1.000000-5.000000-2,-1.000000-7.000000-1,1.000000-5.000000-2,1.000000-9.000000-4,3.000000-9.000000-6,3.000000-10.000000-7,4.000000-8.000000-7,1.000000-12.000000-2,0.000000-12.000000 1,0.000000-13.000000 2,0.000000-12.000000 0</inkml:trace>
</inkml:ink>
</file>

<file path=ppt/ink/ink28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8:19"/>
    </inkml:context>
    <inkml:brush xml:id="br0">
      <inkml:brushProperty name="width" value="0.0296341199427843" units="cm"/>
      <inkml:brushProperty name="height" value="0.0296341199427843" units="cm"/>
      <inkml:brushProperty name="color" value="#000000"/>
      <inkml:brushProperty name="ignorePressure" value="0"/>
    </inkml:brush>
  </inkml:definitions>
  <inkml:trace contextRef="#ctx0" brushRef="#br0">79650.000000 12000.000000 742,'-19.000000'-69.000000'4,"13.000000"13.000000"6 ,12.000000 12.000000 9,13.000000 13.000000 6,13.000000 7.000000 3,17.000000 4.000000 0,15.000000 3.000000-2,16.000000 3.000000 0,7.000000 3.000000-3,1.000000 3.000000-4,-1.000000 3.000000-3,1.000000 4.000000-5,-4.000000 2.000000-2,-6.000000 4.000000-3,-6.000000 3.000000-2,-6.000000 3.000000-2,-4.000000 1.000000-2,1.000000 1.000000 1,-1.000000-1.000000-1,1.000000 1.000000 1,-6.000000 1.000000-9,-8.000000 3.000000-15,-10.000000 3.000000-17,-9.000000 4.000000-15</inkml:trace>
</inkml:ink>
</file>

<file path=ppt/ink/ink28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8:19"/>
    </inkml:context>
    <inkml:brush xml:id="br0">
      <inkml:brushProperty name="width" value="0.0290522426366806" units="cm"/>
      <inkml:brushProperty name="height" value="0.0290522426366806" units="cm"/>
      <inkml:brushProperty name="color" value="#000000"/>
      <inkml:brushProperty name="ignorePressure" value="0"/>
    </inkml:brush>
  </inkml:definitions>
  <inkml:trace contextRef="#ctx0" brushRef="#br0">79850.000000 12400.000000 757,'-60.000000'-2.000000'5,"32.000000"-3.000000"10 ,31.000000-3.000000 10,32.000000-2.000000 11,21.000000-3.000000 2,13.000000 1.000000-6,12.000000-1.000000-5,13.000000 1.000000-5,6.000000 1.000000-5,0.000000 3.000000-4,0.000000 3.000000-4,0.000000 4.000000-5,-4.000000 1.000000-6,-5.000000 0.000000-6,-7.000000 0.000000-6,-5.000000 0.000000-7,-9.000000 1.000000-1,-9.000000 4.000000 3,-10.000000 3.000000 3,-8.000000 3.000000 3</inkml:trace>
</inkml:ink>
</file>

<file path=ppt/ink/ink289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8:19"/>
    </inkml:context>
    <inkml:brush xml:id="br0">
      <inkml:brushProperty name="width" value="0.0300455186516047" units="cm"/>
      <inkml:brushProperty name="height" value="0.0300455186516047" units="cm"/>
      <inkml:brushProperty name="color" value="#000000"/>
      <inkml:brushProperty name="ignorePressure" value="0"/>
    </inkml:brush>
  </inkml:definitions>
  <inkml:trace contextRef="#ctx0" brushRef="#br0">81650.000000 11400.000000 732,'28.000000'-24.000000'2,"6.000000"4.000000"4 ,7.000000 3.000000 4,6.000000 3.000000 4,4.000000 4.000000 4,4.000000 7.000000 3,3.000000 6.000000 3,3.000000 7.000000 4,-2.000000 4.000000-1,-6.000000 3.000000-5,-6.000000 3.000000-4,-6.000000 4.000000-4,-7.000000 4.000000-3,-6.000000 6.000000-2,-6.000000 7.000000-2,-6.000000 6.000000-2,-10.000000 6.000000 0,-12.000000 6.000000 1,-13.000000 7.000000 1,-12.000000 6.000000 0,-10.000000 1.000000-1,-6.000000-3.000000-6,-6.000000-3.000000-4,-6.000000-2.000000-4,-2.000000-5.000000-5,3.000000-2.000000-4,3.000000-3.000000-3,4.000000-3.000000-4,4.000000-7.000000-4,6.000000-9.000000-4,7.000000-10.000000-4,6.000000-8.000000-5,6.000000-11.000000 0,6.000000-8.000000 4,7.000000-10.000000 4,6.000000-9.000000 4</inkml:trace>
</inkml:ink>
</file>

<file path=ppt/ink/ink28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8:20"/>
    </inkml:context>
    <inkml:brush xml:id="br0">
      <inkml:brushProperty name="width" value="0.0351748205721378" units="cm"/>
      <inkml:brushProperty name="height" value="0.0351748205721378" units="cm"/>
      <inkml:brushProperty name="color" value="#000000"/>
      <inkml:brushProperty name="ignorePressure" value="0"/>
    </inkml:brush>
  </inkml:definitions>
  <inkml:trace contextRef="#ctx0" brushRef="#br0">81700.000000 11900.000000 625,'0.000000'-40.000000'22,"0.000000"23.000000"8 ,0.000000 22.000000 10,0.000000 22.000000 8,1.000000 15.000000 0,4.000000 9.000000-6,3.000000 10.000000-9,3.000000 10.000000-7,-1.000000 4.000000-5,-2.000000 0.000000-2,-3.000000 0.000000-3,-3.000000 0.000000-2,-2.000000 3.000000-3,0.000000 6.000000-6,0.000000 7.000000-6,0.000000 6.000000-5,0.000000-5.000000-1,0.000000-16.000000 1,0.000000-15.000000 1,0.000000-15.000000 2,-2.000000-11.000000-11,-3.000000-2.000000-25,-3.000000-3.000000-23,-2.000000-3.000000-25</inkml:trace>
</inkml:ink>
</file>

<file path=ppt/ink/ink289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8:20"/>
    </inkml:context>
    <inkml:brush xml:id="br0">
      <inkml:brushProperty name="width" value="0.0354201719164848" units="cm"/>
      <inkml:brushProperty name="height" value="0.0354201719164848" units="cm"/>
      <inkml:brushProperty name="color" value="#000000"/>
      <inkml:brushProperty name="ignorePressure" value="0"/>
    </inkml:brush>
  </inkml:definitions>
  <inkml:trace contextRef="#ctx0" brushRef="#br0">80100.000000 7300.000000 621,'-27.000000'-43.000000'5,"-3.000000"17.000000"12 ,-3.000000 15.000000 11,-2.000000 16.000000 10,-3.000000 12.000000 4,1.000000 9.000000-7,-1.000000 10.000000-5,1.000000 10.000000-7,-6.000000 8.000000-3,-8.000000 10.000000-2,-10.000000 10.000000 0,-9.000000 9.000000-2,-5.000000 7.000000 0,0.000000 7.000000-1,0.000000 6.000000 1,0.000000 7.000000-1,-5.000000 10.000000-1,-9.000000 16.000000-6,-10.000000 15.000000-4,-8.000000 17.000000-4,-4.000000 3.000000-4,3.000000-5.000000-3,3.000000-7.000000-2,4.000000-5.000000-2,4.000000-11.000000-2,6.000000-11.000000-1,7.000000-14.000000 0,6.000000-11.000000 0,9.000000-12.000000-4,13.000000-9.000000-7,12.000000-10.000000-6,13.000000-8.000000-6</inkml:trace>
</inkml:ink>
</file>

<file path=ppt/ink/ink28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8:21"/>
    </inkml:context>
    <inkml:brush xml:id="br0">
      <inkml:brushProperty name="width" value="0.0376025848090649" units="cm"/>
      <inkml:brushProperty name="height" value="0.0376025848090649" units="cm"/>
      <inkml:brushProperty name="color" value="#000000"/>
      <inkml:brushProperty name="ignorePressure" value="0"/>
    </inkml:brush>
  </inkml:definitions>
  <inkml:trace contextRef="#ctx0" brushRef="#br0">78000.000000 9250.000000 585,'-46.000000'-46.000000'2,"10.000000"10.000000"7 ,10.000000 10.000000 5,9.000000 9.000000 6,6.000000 9.000000 4,3.000000 9.000000 5,3.000000 10.000000 4,4.000000 10.000000 5,1.000000 8.000000-1,0.000000 10.000000-4,0.000000 10.000000-5,0.000000 9.000000-3,-2.000000 7.000000-5,-3.000000 7.000000-1,-3.000000 6.000000-2,-2.000000 7.000000-3,-6.000000 2.000000-1,-6.000000 1.000000-1,-6.000000-1.000000-2,-6.000000 1.000000-2,-2.000000-4.000000-2,3.000000-6.000000-3,3.000000-6.000000-3,4.000000-6.000000-3,4.000000-7.000000-2,6.000000-6.000000 0,7.000000-6.000000-1,6.000000-6.000000 1,17.000000-12.000000-5,28.000000-15.000000-9,28.000000-15.000000-9,29.000000-16.000000-10,18.000000-16.000000-3,9.000000-16.000000 1,10.000000-15.000000-1,10.000000-15.000000 2,0.000000-7.000000 1,-5.000000 3.000000 5,-7.000000 3.000000 4,-5.000000 4.000000 4,-15.000000 7.000000 3,-22.000000 13.000000 0,-22.000000 12.000000 0,-21.000000 13.000000 0</inkml:trace>
</inkml:ink>
</file>

<file path=ppt/ink/ink28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8:21"/>
    </inkml:context>
    <inkml:brush xml:id="br0">
      <inkml:brushProperty name="width" value="0.0384422950446606" units="cm"/>
      <inkml:brushProperty name="height" value="0.0384422950446606" units="cm"/>
      <inkml:brushProperty name="color" value="#000000"/>
      <inkml:brushProperty name="ignorePressure" value="0"/>
    </inkml:brush>
  </inkml:definitions>
  <inkml:trace contextRef="#ctx0" brushRef="#br0">81150.000000 7650.000000 572,'-25.000000'-40.000000'7,"0.000000"23.000000"15 ,0.000000 22.000000 15,0.000000 22.000000 15,-4.000000 16.000000 4,-5.000000 14.000000-7,-7.000000 11.000000-7,-5.000000 14.000000-8,-4.000000 7.000000-4,0.000000 3.000000-4,0.000000 3.000000-3,0.000000 4.000000-3,0.000000 2.000000-5,0.000000 4.000000-5,0.000000 3.000000-6,0.000000 3.000000-4,3.000000-4.000000-7,6.000000-8.000000-3,7.000000-10.000000-5,6.000000-9.000000-5,4.000000-10.000000-5,4.000000-9.000000-3,3.000000-10.000000-6,3.000000-8.000000-4</inkml:trace>
</inkml:ink>
</file>

<file path=ppt/ink/ink29.xml><?xml version="1.0" encoding="utf-8"?>
<inkml:ink xmlns:inkml="http://www.w3.org/2003/InkML">
  <annotation type="ScanImages2ExtractSignatures">1</annotation>
  <annotation type="ScanImagesWidth">-2069546224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3:43"/>
    </inkml:context>
    <inkml:brush xml:id="br0">
      <inkml:brushProperty name="width" value="0.0535741485655308" units="cm"/>
      <inkml:brushProperty name="height" value="0.0535741485655308" units="cm"/>
      <inkml:brushProperty name="color" value="#F2385B"/>
      <inkml:brushProperty name="ignorePressure" value="0"/>
    </inkml:brush>
  </inkml:definitions>
  <inkml:trace contextRef="#ctx0" brushRef="#br0">36900.000000 42300.000000 410,'-22.000000'-49.000000'0,"6.000000"4.000000"0 ,7.000000 3.000000 0,6.000000 3.000000 0,3.000000-4.000000 2,0.000000-8.000000 2,0.000000-10.000000 3,0.000000-9.000000 3,0.000000 1.000000 1,0.000000 13.000000-1,0.000000 12.000000 0,0.000000 13.000000 0,4.000000 6.000000 0,10.000000 0.000000 0,10.000000 0.000000 2,9.000000 0.000000 2,6.000000 0.000000-1,3.000000 0.000000-1,3.000000 0.000000-1,4.000000 0.000000 0,4.000000 1.000000-3,6.000000 4.000000-2,7.000000 3.000000-2,6.000000 3.000000-4,1.000000 3.000000-2,-3.000000 3.000000-3,-3.000000 3.000000-4,-2.000000 4.000000-4,-6.000000 1.000000 0,-6.000000 0.000000 1,-6.000000 0.000000 2,-6.000000 0.000000 0,-6.000000 0.000000 0,-2.000000 0.000000-2,-3.000000 0.000000-1,-3.000000 0.000000-3,-4.000000 6.000000 5,-3.000000 13.000000 13,-3.000000 12.000000 12,-2.000000 13.000000 13,-5.000000 4.000000 5,-2.000000-3.000000-2,-3.000000-3.000000-2,-3.000000-2.000000-1,4.000000-5.000000-4,13.000000-2.000000-4,12.000000-3.000000-6,13.000000-3.000000-4,6.000000-9.000000-7,0.000000-11.000000-6,0.000000-14.000000-6,0.000000-11.000000-7,1.000000-14.000000-3,4.000000-11.000000-1,3.000000-14.000000-1,3.000000-11.000000 0,-1.000000-7.000000 0,-2.000000 0.000000 2,-3.000000 0.000000 1,-3.000000 0.000000 2,-9.000000 3.000000 1,-11.000000 6.000000 2,-14.000000 7.000000 0,-11.000000 6.000000 2,-9.000000 7.000000 2,-3.000000 10.000000 2,-3.000000 10.000000 2,-2.000000 9.000000 3,-5.000000 6.000000 7,-2.000000 3.000000 9,-3.000000 3.000000 11,-3.000000 4.000000 10,-2.000000 4.000000 4,0.000000 6.000000 0,0.000000 7.000000-2,0.000000 6.000000 0,0.000000 10.000000-3,0.000000 17.000000-4,0.000000 15.000000-5,0.000000 16.000000-4,1.000000 7.000000-3,4.000000 1.000000-2,3.000000-1.000000-2,3.000000 1.000000-2,3.000000-4.000000-2,3.000000-6.000000-3,3.000000-6.000000-3,4.000000-6.000000-3,5.000000-7.000000-3,10.000000-6.000000-2,10.000000-6.000000-4,9.000000-6.000000-2,7.000000-9.000000-2,7.000000-8.000000 0,6.000000-10.000000-1,7.000000-9.000000 1,0.000000-5.000000-1,-2.000000 0.000000 1,-3.000000 0.000000 0,-3.000000 0.000000 1,-10.000000 3.000000 0,-16.000000 6.000000-2,-15.000000 7.000000 0,-15.000000 6.000000-1,-18.000000 9.000000 3,-19.000000 13.000000 7,-18.000000 12.000000 7,-19.000000 13.000000 7,-7.000000 6.000000 4,7.000000 0.000000 1,6.000000 0.000000 1,7.000000 0.000000 1,4.000000-2.000000 2,3.000000-3.000000 2,3.000000-3.000000 3,4.000000-2.000000 2,4.000000-1.000000 1,6.000000 3.000000-2,7.000000 3.000000-2,6.000000 4.000000-1,15.000000-9.000000-4,26.000000-18.000000-5,24.000000-19.000000-6,26.000000-18.000000-6,12.000000-20.000000-6,0.000000-18.000000-6,0.000000-19.000000-7,0.000000-18.000000-5,-2.000000-12.000000-4,-3.000000-3.000000-2,-3.000000-3.000000-1,-2.000000-2.000000-3,-1.000000-3.000000-1,3.000000 1.000000 1,3.000000-1.000000 0,4.000000 1.000000 0,-3.000000-3.000000 1,-5.000000-2.000000 3,-7.000000-3.000000 1,-5.000000-3.000000 3,-8.000000 1.000000 1,-5.000000 6.000000 4,-7.000000 7.000000 3,-5.000000 6.000000 2,-4.000000-2.000000 5,0.000000-9.000000 4,0.000000-10.000000 5,0.000000-8.000000 6,3.000000-3.000000 1,6.000000 7.000000-3,7.000000 6.000000-2,6.000000 7.000000-1,3.000000 5.000000 1,0.000000 7.000000 9,0.000000 6.000000 6,0.000000 7.000000 9,0.000000 5.000000 5,0.000000 7.000000 3,0.000000 6.000000 3,0.000000 7.000000 4,1.000000 4.000000 1,4.000000 3.000000-4,3.000000 3.000000-2,3.000000 4.000000-3,-1.000000 4.000000-3,-2.000000 6.000000-2,-3.000000 7.000000-4,-3.000000 6.000000-3,-4.000000 6.000000-3,-3.000000 6.000000-2,-3.000000 7.000000-1,-2.000000 6.000000-3,-6.000000 4.000000-4,-6.000000 4.000000-5,-6.000000 3.000000-7,-6.000000 3.000000-5,-7.000000 3.000000-7,-6.000000 3.000000-9,-6.000000 3.000000-7,-6.000000 4.000000-7,-9.000000-4.000000-2,-8.000000-9.000000 5,-10.000000-10.000000 6,-9.000000-8.000000 5,-5.000000-6.000000 6,0.000000 1.000000 3,0.000000-1.000000 4,0.000000 1.000000 4,0.000000-1.000000 4,0.000000 1.000000 4,0.000000-1.000000 3,0.000000 1.000000 5,3.000000 1.000000 3,6.000000 3.000000 4,7.000000 3.000000 5,6.000000 4.000000 3,3.000000 1.000000 1,0.000000 0.000000-1,0.000000 0.000000-3,0.000000 0.000000-2,3.000000 3.000000 2,6.000000 6.000000 5,7.000000 7.000000 5,6.000000 6.000000 5,3.000000 4.000000 2,0.000000 4.000000-3,0.000000 3.000000-2,0.000000 3.000000-2,0.000000 6.000000-3,0.000000 9.000000-2,0.000000 10.000000-4,0.000000 10.000000-1,0.000000 7.000000-4,0.000000 6.000000-1,0.000000 7.000000-2,0.000000 6.000000-2,-2.000000 9.000000-2,-3.000000 13.000000-3,-3.000000 12.000000-1,-2.000000 13.000000-2,-6.000000 4.000000-4,-6.000000-3.000000-6,-6.000000-3.000000-4,-6.000000-2.000000-5,-2.000000-6.000000-2,3.000000-6.000000 1,3.000000-6.000000 1,4.000000-6.000000 1,1.000000-12.000000-3,0.000000-15.000000-7,0.000000-15.000000-7,0.000000-16.000000-6,0.000000-15.000000-8,0.000000-11.000000-7,0.000000-14.000000-6,0.000000-11.000000-9</inkml:trace>
</inkml:ink>
</file>

<file path=ppt/ink/ink2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5:13"/>
    </inkml:context>
    <inkml:brush xml:id="br0">
      <inkml:brushProperty name="width" value="0.0433751009404659" units="cm"/>
      <inkml:brushProperty name="height" value="0.0433751009404659" units="cm"/>
      <inkml:brushProperty name="color" value="#F2395B"/>
      <inkml:brushProperty name="ignorePressure" value="0"/>
    </inkml:brush>
  </inkml:definitions>
  <inkml:trace contextRef="#ctx0" brushRef="#br0">84100.000000 37250.000000 507,'0.000000'-33.000000'102,"0.000000"34.000000"-13 ,0.000000 35.000000-15,0.000000 35.000000-14,0.000000 16.000000-12,0.000000 1.000000-9,0.000000-1.000000-9,0.000000 1.000000-9,-2.000000 2.000000-7,-3.000000 7.000000-4,-3.000000 6.000000-5,-2.000000 7.000000-4,-5.000000 7.000000-6,-2.000000 9.000000-6,-3.000000 10.000000-5,-3.000000 10.000000-6,-1.000000-4.000000-4,4.000000-16.000000-2,3.000000-15.000000-2,3.000000-15.000000-2,3.000000-15.000000-3,3.000000-12.000000-3,3.000000-13.000000-2,4.000000-12.000000-3,2.000000-16.000000-2,4.000000-19.000000 2,3.000000-18.000000 2,3.000000-19.000000 0</inkml:trace>
</inkml:ink>
</file>

<file path=ppt/ink/ink290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8:21"/>
    </inkml:context>
    <inkml:brush xml:id="br0">
      <inkml:brushProperty name="width" value="0.036542147397995" units="cm"/>
      <inkml:brushProperty name="height" value="0.036542147397995" units="cm"/>
      <inkml:brushProperty name="color" value="#000000"/>
      <inkml:brushProperty name="ignorePressure" value="0"/>
    </inkml:brush>
  </inkml:definitions>
  <inkml:trace contextRef="#ctx0" brushRef="#br0">81100.000000 7800.000000 602,'0.000000'76.000000'119,"0.000000"4.000000"-26 ,0.000000 3.000000-28,0.000000 3.000000-26,0.000000 3.000000-16,0.000000 3.000000-4,0.000000 3.000000-4,0.000000 4.000000-3,-4.000000 1.000000-5,-5.000000 0.000000-2,-7.000000 0.000000-5,-5.000000 0.000000-2,-4.000000-2.000000-2,0.000000-3.000000 2,0.000000-3.000000 0,0.000000-2.000000 1,0.000000-9.000000-4,0.000000-12.000000-12,0.000000-13.000000-12,0.000000-12.000000-10,-2.000000-19.000000-8,-3.000000-25.000000-3,-3.000000-25.000000-3,-2.000000-25.000000-4,-1.000000-15.000000 4,3.000000-2.000000 11,3.000000-3.000000 10,4.000000-3.000000 11,4.000000 1.000000 9,6.000000 6.000000 8,7.000000 7.000000 8,6.000000 6.000000 8,4.000000 3.000000 5,4.000000 0.000000 3,3.000000 0.000000 3,3.000000 0.000000 2,6.000000 3.000000 1,9.000000 6.000000-2,10.000000 7.000000-1,10.000000 6.000000-2,4.000000 4.000000-2,0.000000 4.000000-5,0.000000 3.000000-3,0.000000 3.000000-5,-2.000000 3.000000-7,-3.000000 3.000000-7,-3.000000 3.000000-10,-2.000000 4.000000-8,-5.000000 2.000000-5,-2.000000 4.000000-3,-3.000000 3.000000-3,-3.000000 3.000000-2</inkml:trace>
</inkml:ink>
</file>

<file path=ppt/ink/ink290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8:21"/>
    </inkml:context>
    <inkml:brush xml:id="br0">
      <inkml:brushProperty name="width" value="0.0333128236234188" units="cm"/>
      <inkml:brushProperty name="height" value="0.0333128236234188" units="cm"/>
      <inkml:brushProperty name="color" value="#000000"/>
      <inkml:brushProperty name="ignorePressure" value="0"/>
    </inkml:brush>
  </inkml:definitions>
  <inkml:trace contextRef="#ctx0" brushRef="#br0">81800.000000 8050.000000 660,'46.000000'-19.000000'64,"-5.000000"13.000000"-8 ,-7.000000 12.000000-9,-5.000000 13.000000-9,-6.000000 13.000000-7,-3.000000 17.000000-6,-3.000000 15.000000-6,-2.000000 16.000000-6,-8.000000 9.000000-4,-8.000000 3.000000-2,-10.000000 3.000000-1,-9.000000 4.000000-1,-9.000000 1.000000-2,-5.000000 0.000000 1,-7.000000 0.000000 0,-5.000000 0.000000 1,-1.000000-7.000000-2,6.000000-11.000000-2,7.000000-14.000000-4,6.000000-11.000000-2,7.000000-20.000000-2,10.000000-24.000000 0,10.000000-26.000000 0,9.000000-24.000000-1,15.000000-23.000000-1,22.000000-18.000000-3,22.000000-19.000000-3,23.000000-18.000000-3,11.000000-10.000000-3,4.000000 0.000000-3,3.000000 0.000000-4,3.000000 0.000000-4,-4.000000 7.000000-1,-8.000000 17.000000-1,-10.000000 15.000000 1,-9.000000 16.000000-1,-13.000000 12.000000 2,-16.000000 9.000000 3,-15.000000 10.000000 3,-15.000000 10.000000 4</inkml:trace>
</inkml:ink>
</file>

<file path=ppt/ink/ink2902.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8:22"/>
    </inkml:context>
    <inkml:brush xml:id="br0">
      <inkml:brushProperty name="width" value="0.0422028563916683" units="cm"/>
      <inkml:brushProperty name="height" value="0.0422028563916683" units="cm"/>
      <inkml:brushProperty name="color" value="#000000"/>
      <inkml:brushProperty name="ignorePressure" value="0"/>
    </inkml:brush>
  </inkml:definitions>
  <inkml:trace contextRef="#ctx0" brushRef="#br0">88050.000000 9800.000000 521,'3.000000'-46.000000'0,"6.000000"10.000000"0 ,7.000000 10.000000 0,6.000000 9.000000 0,6.000000 4.000000 3,6.000000 1.000000 7,7.000000-1.000000 8,6.000000 1.000000 6,-1.000000 2.000000 3,-5.000000 7.000000-1,-7.000000 6.000000 0,-5.000000 7.000000-1,-4.000000 5.000000-2,0.000000 7.000000-2,0.000000 6.000000-2,0.000000 7.000000-3,-2.000000 5.000000-1,-3.000000 7.000000 0,-3.000000 6.000000-1,-2.000000 7.000000 0,-6.000000 2.000000-1,-6.000000 1.000000-1,-6.000000-1.000000 0,-6.000000 1.000000 0,-7.000000-3.000000-2,-6.000000-2.000000-2,-6.000000-3.000000-3,-6.000000-3.000000-3,-6.000000-2.000000-3,-2.000000 0.000000-4,-3.000000 0.000000-5,-3.000000 0.000000-4,-2.000000-4.000000-4,0.000000-5.000000-1,0.000000-7.000000-3,0.000000-5.000000-2,3.000000-8.000000-1,6.000000-5.000000-2,7.000000-7.000000-1,6.000000-5.000000-1,6.000000-12.000000 0,6.000000-16.000000 3,7.000000-15.000000 1,6.000000-15.000000 1,3.000000-9.000000 3,0.000000 1.000000 0,0.000000-1.000000 2,0.000000 1.000000 2,1.000000 2.000000 2,4.000000 7.000000 4,3.000000 6.000000 3,3.000000 7.000000 5,1.000000 5.000000 4,1.000000 7.000000 4,-1.000000 6.000000 4,1.000000 7.000000 4,-3.000000 7.000000 8,-2.000000 9.000000 11,-3.000000 10.000000 12,-3.000000 10.000000 11,-2.000000 7.000000 3,0.000000 6.000000-6,0.000000 7.000000-6,0.000000 6.000000-6,0.000000 4.000000-6,0.000000 4.000000-6,0.000000 3.000000-6,0.000000 3.000000-7,-2.000000 1.000000-4,-3.000000 1.000000 1,-3.000000-1.000000-1,-2.000000 1.000000-1,-1.000000 2.000000 0,3.000000 7.000000-2,3.000000 6.000000-1,4.000000 7.000000-2,-1.000000-1.000000-10,-3.000000-6.000000-21,-3.000000-6.000000-19,-2.000000-6.000000-21</inkml:trace>
</inkml:ink>
</file>

<file path=ppt/ink/ink290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8:23"/>
    </inkml:context>
    <inkml:brush xml:id="br0">
      <inkml:brushProperty name="width" value="0.0412997491657734" units="cm"/>
      <inkml:brushProperty name="height" value="0.0412997491657734" units="cm"/>
      <inkml:brushProperty name="color" value="#000000"/>
      <inkml:brushProperty name="ignorePressure" value="0"/>
    </inkml:brush>
  </inkml:definitions>
  <inkml:trace contextRef="#ctx0" brushRef="#br0">89450.000000 8700.000000 532,'0.000000'-71.000000'0,"0.000000"10.000000"0 ,0.000000 10.000000 0,0.000000 9.000000 0,3.000000 9.000000 5,6.000000 9.000000 9,7.000000 10.000000 10,6.000000 10.000000 8,1.000000 7.000000 4,-3.000000 6.000000-5,-3.000000 7.000000-5,-2.000000 6.000000-4,-3.000000 12.000000-2,1.000000 19.000000 1,-1.000000 19.000000 1,1.000000 19.000000 1,-3.000000 10.000000-1,-2.000000 4.000000 0,-3.000000 3.000000-1,-3.000000 3.000000-1,-2.000000 3.000000-1,0.000000 3.000000-2,0.000000 3.000000 0,0.000000 4.000000-2,-4.000000 2.000000-2,-5.000000 4.000000-2,-7.000000 3.000000-3,-5.000000 3.000000-3,-6.000000 1.000000-4,-3.000000 1.000000-3,-3.000000-1.000000-6,-2.000000 1.000000-4,-1.000000-1.000000-7,3.000000 1.000000-9,3.000000-1.000000-9,4.000000 1.000000-10,1.000000-7.000000-3,0.000000-12.000000 2,0.000000-13.000000 2,0.000000-12.000000 1,1.000000-15.000000 5,4.000000-15.000000 5,3.000000-15.000000 7,3.000000-16.000000 5,1.000000-10.000000 3,1.000000-3.000000 1,-1.000000-3.000000 1,1.000000-2.000000 0</inkml:trace>
</inkml:ink>
</file>

<file path=ppt/ink/ink290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8:23"/>
    </inkml:context>
    <inkml:brush xml:id="br0">
      <inkml:brushProperty name="width" value="0.0397449806332588" units="cm"/>
      <inkml:brushProperty name="height" value="0.0397449806332588" units="cm"/>
      <inkml:brushProperty name="color" value="#000000"/>
      <inkml:brushProperty name="ignorePressure" value="0"/>
    </inkml:brush>
  </inkml:definitions>
  <inkml:trace contextRef="#ctx0" brushRef="#br0">88850.000000 10800.000000 553,'-19.000000'-16.000000'7,"13.000000"19.000000"13 ,12.000000 19.000000 13,13.000000 19.000000 13,4.000000 12.000000 3,-3.000000 6.000000-7,-3.000000 7.000000-8,-2.000000 6.000000-8,-5.000000 7.000000-5,-2.000000 10.000000 0,-3.000000 10.000000-2,-3.000000 9.000000-2,-2.000000 1.000000 0,0.000000-6.000000-1,0.000000-6.000000 0,0.000000-6.000000-1,0.000000-7.000000-1,0.000000-6.000000-2,0.000000-6.000000-3,0.000000-6.000000-1,6.000000-13.000000-4,13.000000-19.000000-4,12.000000-18.000000-4,13.000000-19.000000-4,23.000000-30.000000-5,34.000000-41.000000-7,35.000000-40.000000-6,35.000000-40.000000-7,10.000000-17.000000-3,-12.000000 10.000000-2,-13.000000 10.000000-2,-12.000000 9.000000-1,-18.000000 17.000000-2,-21.000000 25.000000-1,-22.000000 25.000000-1,-22.000000 25.000000-2</inkml:trace>
</inkml:ink>
</file>

<file path=ppt/ink/ink290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8:30"/>
    </inkml:context>
    <inkml:brush xml:id="br0">
      <inkml:brushProperty name="width" value="0.0424628518521786" units="cm"/>
      <inkml:brushProperty name="height" value="0.0424628518521786" units="cm"/>
      <inkml:brushProperty name="color" value="#000000"/>
      <inkml:brushProperty name="ignorePressure" value="0"/>
    </inkml:brush>
  </inkml:definitions>
  <inkml:trace contextRef="#ctx0" brushRef="#br0">77550.000000 28250.000000 518,'-2.000000'-36.000000'46,"-3.000000"28.000000"2 ,-3.000000 28.000000 2,-2.000000 29.000000 1,-3.000000 15.000000-3,1.000000 3.000000-8,-1.000000 3.000000-7,1.000000 4.000000-7,-3.000000 2.000000-5,-2.000000 4.000000-2,-3.000000 3.000000-3,-3.000000 3.000000-1,-2.000000 3.000000-2,0.000000 3.000000-1,0.000000 3.000000-1,0.000000 4.000000-1,1.000000-1.000000-4,4.000000-3.000000-6,3.000000-3.000000-8,3.000000-2.000000-5,3.000000-9.000000-4,3.000000-12.000000 1,3.000000-13.000000 0,4.000000-12.000000 0,2.000000-16.000000 0,4.000000-19.000000-1,3.000000-18.000000-2,3.000000-19.000000-2,7.000000-19.000000 0,14.000000-19.000000-1,11.000000-18.000000-1,14.000000-19.000000-1,7.000000-12.000000 0,3.000000-2.000000 2,3.000000-3.000000 0,4.000000-3.000000 2,-3.000000 4.000000 2,-5.000000 13.000000 1,-7.000000 12.000000 3,-5.000000 13.000000 1,-6.000000 12.000000 2,-3.000000 13.000000 4,-3.000000 12.000000 3,-2.000000 13.000000 3,-5.000000 9.000000 7,-2.000000 6.000000 11,-3.000000 7.000000 11,-3.000000 6.000000 11,-4.000000 9.000000 4,-3.000000 13.000000-4,-3.000000 12.000000-2,-2.000000 13.000000-3,-5.000000 6.000000-4,-2.000000 0.000000-2,-3.000000 0.000000-3,-3.000000 0.000000-4,-2.000000 1.000000-1,0.000000 4.000000-2,0.000000 3.000000-2,0.000000 3.000000 0,0.000000 3.000000-4,0.000000 3.000000-5,0.000000 3.000000-4,0.000000 4.000000-6,0.000000-3.000000-1,0.000000-5.000000 1,0.000000-7.000000 3,0.000000-5.000000 1,0.000000-4.000000-3,0.000000 0.000000-6,0.000000 0.000000-6,0.000000 0.000000-7,4.000000-10.000000-9,10.000000-18.000000-12,10.000000-19.000000-12,9.000000-18.000000-12,1.000000-10.000000-2,-6.000000 0.000000 6,-6.000000 0.000000 8,-6.000000 0.000000 7</inkml:trace>
</inkml:ink>
</file>

<file path=ppt/ink/ink2906.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8:31"/>
    </inkml:context>
    <inkml:brush xml:id="br0">
      <inkml:brushProperty name="width" value="0.0378193594515324" units="cm"/>
      <inkml:brushProperty name="height" value="0.0378193594515324" units="cm"/>
      <inkml:brushProperty name="color" value="#000000"/>
      <inkml:brushProperty name="ignorePressure" value="0"/>
    </inkml:brush>
  </inkml:definitions>
  <inkml:trace contextRef="#ctx0" brushRef="#br0">79000.000000 28050.000000 581,'6.000000'-46.000000'4,"13.000000"10.000000"8 ,12.000000 10.000000 7,13.000000 9.000000 8,6.000000 6.000000 2,0.000000 3.000000-6,0.000000 3.000000-4,0.000000 4.000000-4,-2.000000 1.000000-4,-3.000000 0.000000-1,-3.000000 0.000000-2,-2.000000 0.000000-1,-6.000000 3.000000-1,-6.000000 6.000000 0,-6.000000 7.000000-1,-6.000000 6.000000 0,-6.000000 4.000000 0,-2.000000 4.000000-2,-3.000000 3.000000-1,-3.000000 3.000000-1,-4.000000 1.000000 0,-3.000000 1.000000-1,-3.000000-1.000000 0,-2.000000 1.000000 0,-8.000000 2.000000 0,-8.000000 7.000000 2,-10.000000 6.000000 1,-9.000000 7.000000 2,-5.000000 4.000000 2,0.000000 3.000000 1,0.000000 3.000000 3,0.000000 4.000000 1,0.000000 1.000000 3,0.000000 0.000000 1,0.000000 0.000000 3,0.000000 0.000000 2,3.000000-4.000000-1,6.000000-5.000000-1,7.000000-7.000000-3,6.000000-5.000000-2,10.000000-9.000000-5,17.000000-9.000000-6,15.000000-10.000000-6,16.000000-8.000000-7,13.000000-14.000000-5,14.000000-15.000000-7,11.000000-15.000000-4,14.000000-16.000000-7,5.000000-10.000000-2,1.000000-3.000000-2,-1.000000-3.000000-1,1.000000-2.000000 0,-4.000000 3.000000 1,-6.000000 14.000000 4,-6.000000 11.000000 4,-6.000000 14.000000 4,-10.000000 5.000000 3,-12.000000 1.000000 3,-13.000000-1.000000 3,-12.000000 1.000000 3,-15.000000 4.000000 7,-15.000000 9.000000 14,-15.000000 10.000000 12,-16.000000 10.000000 14,-8.000000 5.000000 7,0.000000 4.000000 2,0.000000 3.000000 0,0.000000 3.000000 3,1.000000 1.000000-3,4.000000 1.000000-6,3.000000-1.000000-6,3.000000 1.000000-6,-2.000000-1.000000-4,-6.000000 1.000000-6,-6.000000-1.000000-4,-6.000000 1.000000-5,-4.000000 1.000000-4,1.000000 3.000000-3,-1.000000 3.000000-3,1.000000 4.000000-4,-1.000000-3.000000-2,1.000000-5.000000-2,-1.000000-7.000000-1,1.000000-5.000000-2,2.000000-4.000000 1,7.000000 0.000000 2,6.000000 0.000000 3,7.000000 0.000000 2,18.000000-7.000000 4,31.000000-11.000000 4,32.000000-14.000000 6,31.000000-11.000000 4,18.000000-7.000000 2,7.000000 0.000000-2,6.000000 0.000000-1,7.000000 0.000000-3,4.000000 0.000000-3,3.000000 0.000000-6,3.000000 0.000000-6,4.000000 0.000000-5,-3.000000 1.000000-4,-5.000000 4.000000-2,-7.000000 3.000000-1,-5.000000 3.000000-1,-11.000000 3.000000 1,-11.000000 3.000000 1,-14.000000 3.000000 1,-11.000000 4.000000 3</inkml:trace>
</inkml:ink>
</file>

<file path=ppt/ink/ink290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8:31"/>
    </inkml:context>
    <inkml:brush xml:id="br0">
      <inkml:brushProperty name="width" value="0.0403919592499733" units="cm"/>
      <inkml:brushProperty name="height" value="0.0403919592499733" units="cm"/>
      <inkml:brushProperty name="color" value="#000000"/>
      <inkml:brushProperty name="ignorePressure" value="0"/>
    </inkml:brush>
  </inkml:definitions>
  <inkml:trace contextRef="#ctx0" brushRef="#br0">79700.000000 28600.000000 544,'-47.000000'-46.000000'24,"6.000000"10.000000"-2 ,7.000000 10.000000-4,6.000000 9.000000-2,4.000000 9.000000 2,4.000000 9.000000 8,3.000000 10.000000 8,3.000000 10.000000 7,3.000000 7.000000 2,3.000000 6.000000-7,3.000000 7.000000-5,4.000000 6.000000-7,1.000000 9.000000-3,0.000000 13.000000-2,0.000000 12.000000-1,0.000000 13.000000-1,0.000000 9.000000-1,0.000000 6.000000-4,0.000000 7.000000-1,0.000000 6.000000-4,0.000000 13.000000-5,0.000000 23.000000-11,0.000000 22.000000-10,0.000000 22.000000-11,0.000000 4.000000-7,0.000000-12.000000-6,0.000000-13.000000-6,0.000000-12.000000-7,0.000000-23.000000 3,0.000000-30.000000 9,0.000000-32.000000 9,0.000000-30.000000 9,0.000000-17.000000 3,0.000000 1.000000-1,0.000000-1.000000-2,0.000000 1.000000-2</inkml:trace>
</inkml:ink>
</file>

<file path=ppt/ink/ink2908.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8:32"/>
    </inkml:context>
    <inkml:brush xml:id="br0">
      <inkml:brushProperty name="width" value="0.0437554940581322" units="cm"/>
      <inkml:brushProperty name="height" value="0.0437554940581322" units="cm"/>
      <inkml:brushProperty name="color" value="#000000"/>
      <inkml:brushProperty name="ignorePressure" value="0"/>
    </inkml:brush>
  </inkml:definitions>
  <inkml:trace contextRef="#ctx0" brushRef="#br0">83750.000000 20750.000000 502,'-24.000000'-25.000000'1,"4.000000"0.000000"3 ,3.000000 0.000000 1,3.000000 0.000000 3,-2.000000 3.000000 5,-6.000000 6.000000 7,-6.000000 7.000000 7,-6.000000 6.000000 8,-2.000000 6.000000 2,3.000000 6.000000-6,3.000000 7.000000-4,4.000000 6.000000-4,-1.000000 6.000000-4,-3.000000 6.000000-1,-3.000000 7.000000 0,-2.000000 6.000000-2,-3.000000 4.000000-1,1.000000 4.000000 0,-1.000000 3.000000-1,1.000000 3.000000-1,2.000000 3.000000 1,7.000000 3.000000-2,6.000000 3.000000 0,7.000000 4.000000-1,4.000000 2.000000-1,3.000000 4.000000 0,3.000000 3.000000-2,4.000000 3.000000-1,1.000000 3.000000 0,0.000000 3.000000 0,0.000000 3.000000 2,0.000000 4.000000 1,0.000000 1.000000-1,0.000000 0.000000-3,0.000000 0.000000-2,0.000000 0.000000-2,1.000000-2.000000-2,4.000000-3.000000-1,3.000000-3.000000-1,3.000000-2.000000-2,-1.000000-5.000000 0,-2.000000-2.000000 0,-3.000000-3.000000 1,-3.000000-3.000000 1,-2.000000-1.000000 0,0.000000 4.000000 0,0.000000 3.000000 0,0.000000 3.000000 0,0.000000-1.000000 1,0.000000-2.000000-1,0.000000-3.000000 1,0.000000-3.000000-1,0.000000-1.000000 0,0.000000 4.000000 1,0.000000 3.000000-2,0.000000 3.000000 1,-2.000000 3.000000-1,-3.000000 3.000000-1,-3.000000 3.000000-1,-2.000000 4.000000 0,-5.000000 4.000000-1,-2.000000 6.000000-1,-3.000000 7.000000-1,-3.000000 6.000000-1,-2.000000 1.000000 0,0.000000-3.000000-2,0.000000-3.000000 0,0.000000-2.000000-2,-2.000000-5.000000 0,-3.000000-2.000000 1,-3.000000-3.000000 2,-2.000000-3.000000 0,-8.000000-2.000000-2,-8.000000 0.000000-7,-10.000000 0.000000-7,-9.000000 0.000000-6,-4.000000-5.000000-5,4.000000-9.000000-1,3.000000-10.000000-1,3.000000-8.000000-2,6.000000-11.000000 2,9.000000-8.000000 4,10.000000-10.000000 6,10.000000-9.000000 4</inkml:trace>
</inkml:ink>
</file>

<file path=ppt/ink/ink2909.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8:33"/>
    </inkml:context>
    <inkml:brush xml:id="br0">
      <inkml:brushProperty name="width" value="0.0392472930252552" units="cm"/>
      <inkml:brushProperty name="height" value="0.0392472930252552" units="cm"/>
      <inkml:brushProperty name="color" value="#000000"/>
      <inkml:brushProperty name="ignorePressure" value="0"/>
    </inkml:brush>
  </inkml:definitions>
  <inkml:trace contextRef="#ctx0" brushRef="#br0">82250.000000 26800.000000 560,'21.000000'46.000000'1,"-5.000000"-5.000000"2 ,-7.000000-7.000000 2,-5.000000-5.000000 3,-3.000000 0.000000 3,4.000000 10.000000 7,3.000000 10.000000 6,3.000000 9.000000 7,-1.000000 2.000000 0,-2.000000-2.000000-3,-3.000000-3.000000-4,-3.000000-3.000000-4,-2.000000 1.000000-2,0.000000 6.000000 1,0.000000 7.000000 0,0.000000 6.000000 0,1.000000 6.000000 0,4.000000 6.000000-2,3.000000 7.000000 0,3.000000 6.000000-2,1.000000 3.000000-1,1.000000 0.000000 0,-1.000000 0.000000 0,1.000000 0.000000 0,-3.000000-4.000000-2,-2.000000-5.000000-3,-3.000000-7.000000-2,-3.000000-5.000000-3,-1.000000-1.000000-2,4.000000 6.000000 0,3.000000 7.000000-2,3.000000 6.000000 0,1.000000 1.000000-1,1.000000-3.000000-3,-1.000000-3.000000-1,1.000000-2.000000-3,-3.000000 2.000000 0,-2.000000 9.000000 1,-3.000000 10.000000 2,-3.000000 10.000000 0,-2.000000 2.000000 2,0.000000-3.000000 0,0.000000-3.000000 1,0.000000-2.000000 2,-2.000000-1.000000-1,-3.000000 3.000000 2,-3.000000 3.000000-1,-2.000000 4.000000 1,-1.000000-1.000000-1,3.000000-3.000000 0,3.000000-3.000000-1,4.000000-2.000000-1,-1.000000-3.000000-1,-3.000000 1.000000-1,-3.000000-1.000000-2,-2.000000 1.000000-2,-1.000000-1.000000-2,3.000000 1.000000-3,3.000000-1.000000-2,4.000000 1.000000-2,-1.000000-3.000000-2,-3.000000-2.000000-2,-3.000000-3.000000-1,-2.000000-3.000000 0,-1.000000-4.000000-2,3.000000-3.000000-1,3.000000-3.000000-1,4.000000-2.000000-1,-1.000000-5.000000-2,-3.000000-2.000000 0,-3.000000-3.000000-3,-2.000000-3.000000 0,-3.000000-10.000000 1,1.000000-16.000000 4,-1.000000-15.000000 6,1.000000-15.000000 5</inkml:trace>
</inkml:ink>
</file>

<file path=ppt/ink/ink2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5:14"/>
    </inkml:context>
    <inkml:brush xml:id="br0">
      <inkml:brushProperty name="width" value="0.053541038185358" units="cm"/>
      <inkml:brushProperty name="height" value="0.053541038185358" units="cm"/>
      <inkml:brushProperty name="color" value="#F2395B"/>
      <inkml:brushProperty name="ignorePressure" value="0"/>
    </inkml:brush>
  </inkml:definitions>
  <inkml:trace contextRef="#ctx0" brushRef="#br0">84000.000000 38450.000000 410,'21.000000'-113.000000'14,"-5.000000"26.000000"2 ,-7.000000 24.000000 1,-5.000000 26.000000 1,0.000000 13.000000 3,10.000000 4.000000 3,10.000000 3.000000 4,9.000000 3.000000 4,4.000000 3.000000-1,1.000000 3.000000-7,-1.000000 3.000000-5,1.000000 4.000000-6,-1.000000 1.000000-6,1.000000 0.000000-4,-1.000000 0.000000-4,1.000000 0.000000-5,-1.000000 0.000000-5,1.000000 0.000000-9,-1.000000 0.000000-6,1.000000 0.000000-9,-6.000000-13.000000-3,-8.000000-24.000000 0,-10.000000-26.000000-1,-9.000000-24.000000 1,-5.000000-7.000000 4,0.000000 13.000000 7,0.000000 12.000000 8,0.000000 13.000000 8,0.000000-2.000000 4,0.000000-16.000000 3,0.000000-15.000000 2,0.000000-15.000000 3,1.000000-4.000000 2,4.000000 9.000000 4,3.000000 10.000000 2,3.000000 10.000000 3,1.000000 7.000000 3,1.000000 6.000000 2,-1.000000 7.000000 2,1.000000 6.000000 3,-1.000000 6.000000 3,1.000000 6.000000 7,-1.000000 7.000000 6,1.000000 6.000000 6,-3.000000 12.000000 3,-2.000000 19.000000-1,-3.000000 19.000000 0,-3.000000 19.000000 0,-2.000000 12.000000-3,0.000000 6.000000-7,0.000000 7.000000-6,0.000000 6.000000-6,0.000000 6.000000-5,0.000000 6.000000-1,0.000000 7.000000-2,0.000000 6.000000-1,-4.000000 7.000000-2,-5.000000 10.000000-2,-7.000000 10.000000-2,-5.000000 9.000000-2,-3.000000 7.000000-2,4.000000 7.000000-3,3.000000 6.000000-1,3.000000 7.000000-1,1.000000 4.000000-2,1.000000 3.000000 1,-1.000000 3.000000 0,1.000000 4.000000 0,1.000000-6.000000-2,3.000000-11.000000-9,3.000000-14.000000-6,4.000000-11.000000-8,1.000000-14.000000-3,0.000000-11.000000-2,0.000000-14.000000 0,0.000000-11.000000-1,0.000000-12.000000 0,0.000000-9.000000 0,0.000000-10.000000 1,0.000000-8.000000 0,-2.000000-14.000000-1,-3.000000-15.000000-2,-3.000000-15.000000-3,-2.000000-16.000000-2,0.000000-19.000000 2,7.000000-22.000000 5,6.000000-22.000000 5,7.000000-21.000000 6,5.000000-14.000000 5,7.000000-2.000000 6,6.000000-3.000000 6,7.000000-3.000000 6,5.000000 2.000000 5,7.000000 10.000000 5,6.000000 10.000000 4,7.000000 9.000000 5,2.000000 7.000000 3,1.000000 7.000000 1,-1.000000 6.000000 0,1.000000 7.000000 0,-4.000000 8.000000 2,-6.000000 14.000000 0,-6.000000 11.000000 2,-6.000000 14.000000 0,-7.000000 11.000000 0,-6.000000 14.000000-3,-6.000000 11.000000-2,-6.000000 14.000000-3,-6.000000 10.000000-1,-2.000000 9.000000-3,-3.000000 10.000000-1,-3.000000 10.000000-2,-4.000000 4.000000-2,-3.000000 0.000000 0,-3.000000 0.000000-2,-2.000000 0.000000-1,3.000000-4.000000-5,14.000000-5.000000-8,11.000000-7.000000-9,14.000000-5.000000-8,10.000000-20.000000-6,9.000000-31.000000 0,10.000000-31.000000-1,10.000000-31.000000-1,7.000000-18.000000 1,6.000000-3.000000 3,7.000000-3.000000 4,6.000000-2.000000 4,-1.000000 0.000000 3,-5.000000 7.000000 2,-7.000000 6.000000 3,-5.000000 7.000000 3,-9.000000 5.000000 1,-9.000000 7.000000 0,-10.000000 6.000000-1,-8.000000 7.000000 0,-11.000000 11.000000 10,-8.000000 20.000000 23,-10.000000 18.000000 23,-9.000000 20.000000 21,-5.000000 13.000000 5,0.000000 9.000000-15,0.000000 10.000000-15,0.000000 10.000000-14,1.000000 4.000000-11,4.000000 0.000000-5,3.000000 0.000000-6,3.000000 0.000000-5,4.000000-4.000000-4,7.000000-5.000000-2,6.000000-7.000000-1,7.000000-5.000000-2,13.000000-12.000000-3,22.000000-16.000000-2,22.000000-15.000000-3,23.000000-15.000000-3,8.000000-20.000000-1,-3.000000-21.000000 0,-3.000000-22.000000-1,-2.000000-22.000000 1,-8.000000-15.000000 2,-8.000000-5.000000 2,-10.000000-7.000000 3,-9.000000-5.000000 2,-13.000000-1.000000 3,-16.000000 6.000000 3,-15.000000 7.000000 2,-15.000000 6.000000 2,-12.000000 9.000000 3,-6.000000 13.000000 4,-6.000000 12.000000 2,-6.000000 13.000000 4,-7.000000 9.000000 1,-6.000000 6.000000-1,-6.000000 7.000000 0,-6.000000 6.000000-2,-9.000000 4.000000-3,-8.000000 4.000000-4,-10.000000 3.000000-6,-9.000000 3.000000-5,-10.000000 4.000000-8,-9.000000 7.000000-9,-10.000000 6.000000-10,-8.000000 7.000000-10,-1.000000 4.000000-1,9.000000 3.000000 5,10.000000 3.000000 5,10.000000 4.000000 7,7.000000 2.000000-5,6.000000 4.000000-11,7.000000 3.000000-13,6.000000 3.000000-13</inkml:trace>
</inkml:ink>
</file>

<file path=ppt/ink/ink2910.xml><?xml version="1.0" encoding="utf-8"?>
<inkml:ink xmlns:inkml="http://www.w3.org/2003/InkML">
  <annotation type="ScanImages2ExtractSignatures">1</annotation>
  <annotation type="ScanImagesWidth">1683488768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8:36"/>
    </inkml:context>
    <inkml:brush xml:id="br0">
      <inkml:brushProperty name="width" value="0.048111230134964" units="cm"/>
      <inkml:brushProperty name="height" value="0.048111230134964" units="cm"/>
      <inkml:brushProperty name="color" value="#000000"/>
      <inkml:brushProperty name="ignorePressure" value="0"/>
    </inkml:brush>
  </inkml:definitions>
  <inkml:trace contextRef="#ctx0" brushRef="#br0">85650.000000 19400.000000 457,'0.000000'-69.000000'3,"0.000000"13.000000"6 ,0.000000 12.000000 6,0.000000 13.000000 6,-2.000000 6.000000 4,-3.000000 0.000000 0,-3.000000 0.000000 2,-2.000000 0.000000 0,-8.000000 4.000000 0,-8.000000 10.000000-2,-10.000000 10.000000-2,-9.000000 9.000000-2,-5.000000 7.000000-2,0.000000 7.000000-1,0.000000 6.000000-3,0.000000 7.000000-2,1.000000 5.000000-2,4.000000 7.000000-4,3.000000 6.000000-3,3.000000 7.000000-4,1.000000 4.000000-1,1.000000 3.000000 2,-1.000000 3.000000 2,1.000000 4.000000 1,4.000000-1.000000 2,9.000000-3.000000 0,10.000000-3.000000 1,10.000000-2.000000 0,4.000000-6.000000 1,0.000000-6.000000-2,0.000000-6.000000-2,0.000000-6.000000 0,3.000000-4.000000-2,6.000000 1.000000-1,7.000000-1.000000-1,6.000000 1.000000-2,4.000000-4.000000-1,4.000000-6.000000 0,3.000000-6.000000-1,3.000000-6.000000-1,4.000000-7.000000 0,7.000000-6.000000-2,6.000000-6.000000 0,7.000000-6.000000-2,4.000000-9.000000 0,3.000000-8.000000-3,3.000000-10.000000-2,4.000000-9.000000-2,1.000000-10.000000-1,0.000000-9.000000 1,0.000000-10.000000 1,0.000000-8.000000 1,-4.000000-6.000000-1,-5.000000 1.000000-3,-7.000000-1.000000-2,-5.000000 1.000000-4,-8.000000-3.000000 0,-5.000000-2.000000 4,-7.000000-3.000000 3,-5.000000-3.000000 4,-6.000000 4.000000 4,-3.000000 13.000000 1,-3.000000 12.000000 4,-2.000000 13.000000 2,-3.000000 9.000000 3,1.000000 6.000000 4,-1.000000 7.000000 3,1.000000 6.000000 4,-1.000000 12.000000 8,1.000000 19.000000 14,-1.000000 19.000000 12,1.000000 19.000000 13,-4.000000 13.000000 1,-6.000000 10.000000-9,-6.000000 10.000000-10,-6.000000 9.000000-11,-4.000000 2.000000-6,1.000000-2.000000-2,-1.000000-3.000000-4,1.000000-3.000000-2,-1.000000-1.000000-3,1.000000 4.000000-3,-1.000000 3.000000-3,1.000000 3.000000-3,-1.000000-1.000000-4,1.000000-2.000000-4,-1.000000-3.000000-6,1.000000-3.000000-5,-1.000000-6.000000-4,1.000000-5.000000-6,-1.000000-7.000000-4,1.000000-5.000000-6,2.000000-22.000000-7,7.000000-33.000000-14,6.000000-35.000000-11,7.000000-34.000000-13,2.000000-18.000000 2,1.000000 1.000000 18,-1.000000-1.000000 18,1.000000 1.000000 17,-1.000000 4.000000 10,1.000000 9.000000 5,-1.000000 10.000000 3,1.000000 10.000000 4,1.000000 7.000000 1,3.000000 6.000000 0,3.000000 7.000000-1,4.000000 6.000000 0,1.000000 6.000000 7,0.000000 6.000000 13,0.000000 7.000000 14,0.000000 6.000000 13,1.000000 1.000000 5,4.000000-3.000000-8,3.000000-3.000000-6,3.000000-2.000000-6,4.000000 0.000000-9,7.000000 7.000000-8,6.000000 6.000000-11,7.000000 7.000000-8,-3.000000-1.000000-10,-8.000000-6.000000-8,-10.000000-6.000000-9,-9.000000-6.000000-8</inkml:trace>
</inkml:ink>
</file>

<file path=ppt/ink/ink29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8:36"/>
    </inkml:context>
    <inkml:brush xml:id="br0">
      <inkml:brushProperty name="width" value="0.0449562892317772" units="cm"/>
      <inkml:brushProperty name="height" value="0.0449562892317772" units="cm"/>
      <inkml:brushProperty name="color" value="#000000"/>
      <inkml:brushProperty name="ignorePressure" value="0"/>
    </inkml:brush>
  </inkml:definitions>
  <inkml:trace contextRef="#ctx0" brushRef="#br0">87200.000000 18550.000000 489,'21.000000'-82.000000'23,"-5.000000"39.000000"12 ,-7.000000 36.000000 11,-5.000000 39.000000 13,-8.000000 21.000000 1,-5.000000 6.000000-8,-7.000000 7.000000-9,-5.000000 6.000000-7,-3.000000 4.000000-6,4.000000 4.000000-5,3.000000 3.000000-3,3.000000 3.000000-3,1.000000 6.000000-5,1.000000 9.000000-2,-1.000000 10.000000-4,1.000000 10.000000-3,1.000000 4.000000-1,3.000000 0.000000 1,3.000000 0.000000 1,4.000000 0.000000 1,1.000000-4.000000-8,0.000000-5.000000-15,0.000000-7.000000-16,0.000000-5.000000-15,0.000000-11.000000-9,0.000000-11.000000 0,0.000000-14.000000 0,0.000000-11.000000-1</inkml:trace>
</inkml:ink>
</file>

<file path=ppt/ink/ink2912.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8:36"/>
    </inkml:context>
    <inkml:brush xml:id="br0">
      <inkml:brushProperty name="width" value="0.0386094637215137" units="cm"/>
      <inkml:brushProperty name="height" value="0.0386094637215137" units="cm"/>
      <inkml:brushProperty name="color" value="#000000"/>
      <inkml:brushProperty name="ignorePressure" value="0"/>
    </inkml:brush>
  </inkml:definitions>
  <inkml:trace contextRef="#ctx0" brushRef="#br0">88000.000000 19150.000000 569,'18.000000'-16.000000'51,"-11.000000"19.000000"-3 ,-14.000000 19.000000-5,-11.000000 19.000000-3,-9.000000 10.000000-3,-3.000000 4.000000-5,-3.000000 3.000000-4,-2.000000 3.000000-4,-6.000000 3.000000-3,-6.000000 3.000000-3,-6.000000 3.000000-3,-6.000000 4.000000-2,-1.000000-4.000000-3,7.000000-9.000000 0,6.000000-10.000000-2,7.000000-8.000000-1,5.000000-6.000000 0,7.000000 1.000000 0,6.000000-1.000000-1,7.000000 1.000000-1,16.000000-6.000000-4,29.000000-8.000000-11,28.000000-10.000000-8,28.000000-9.000000-10,10.000000-7.000000-4,-5.000000-3.000000 4,-7.000000-3.000000 4,-5.000000-2.000000 2,-8.000000-1.000000 1,-5.000000 3.000000-3,-7.000000 3.000000-3,-5.000000 4.000000-4,-8.000000 1.000000-1,-5.000000 0.000000 0,-7.000000 0.000000 0,-5.000000 0.000000-1,-6.000000-2.000000 2,-3.000000-3.000000 2,-3.000000-3.000000 3,-2.000000-2.000000 3</inkml:trace>
</inkml:ink>
</file>

<file path=ppt/ink/ink2913.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8:37"/>
    </inkml:context>
    <inkml:brush xml:id="br0">
      <inkml:brushProperty name="width" value="0.038182832300663" units="cm"/>
      <inkml:brushProperty name="height" value="0.038182832300663" units="cm"/>
      <inkml:brushProperty name="color" value="#000000"/>
      <inkml:brushProperty name="ignorePressure" value="0"/>
    </inkml:brush>
  </inkml:definitions>
  <inkml:trace contextRef="#ctx0" brushRef="#br0">88200.000000 19250.000000 576,'-68.000000'-16.000000'9,"17.000000"19.000000"18 ,15.000000 19.000000 19,16.000000 19.000000 18,9.000000 12.000000 3,3.000000 6.000000-12,3.000000 7.000000-11,4.000000 6.000000-13,-1.000000 6.000000-8,-3.000000 6.000000-3,-3.000000 7.000000-4,-2.000000 6.000000-3,-1.000000 3.000000-6,3.000000 0.000000-6,3.000000 0.000000-5,4.000000 0.000000-7,-1.000000-4.000000-9,-3.000000-5.000000-12,-3.000000-7.000000-12,-2.000000-5.000000-12,-3.000000-9.000000-5,1.000000-9.000000 2,-1.000000-10.000000 2,1.000000-8.000000 2</inkml:trace>
</inkml:ink>
</file>

<file path=ppt/ink/ink2914.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8:39"/>
    </inkml:context>
    <inkml:brush xml:id="br0">
      <inkml:brushProperty name="width" value="0.0463142693042755" units="cm"/>
      <inkml:brushProperty name="height" value="0.0463142693042755" units="cm"/>
      <inkml:brushProperty name="color" value="#000000"/>
      <inkml:brushProperty name="ignorePressure" value="0"/>
    </inkml:brush>
  </inkml:definitions>
  <inkml:trace contextRef="#ctx0" brushRef="#br0">86300.000000 22900.000000 475,'-5.000000'-66.000000'25,"-9.000000"19.000000"1 ,-10.000000 19.000000 2,-8.000000 19.000000 2,-9.000000 13.000000-1,-6.000000 10.000000-4,-6.000000 10.000000-4,-6.000000 9.000000-4,-2.000000 4.000000-2,3.000000 1.000000-2,3.000000-1.000000-1,4.000000 1.000000-3,-1.000000 1.000000 0,-3.000000 3.000000 1,-3.000000 3.000000 1,-2.000000 4.000000 1,2.000000 1.000000 1,9.000000 0.000000-1,10.000000 0.000000 1,10.000000 0.000000 0,7.000000-2.000000-1,6.000000-3.000000-2,7.000000-3.000000 0,6.000000-2.000000-2,10.000000-6.000000-2,17.000000-6.000000-3,15.000000-6.000000-4,16.000000-6.000000-2,9.000000-9.000000-4,3.000000-8.000000-4,3.000000-10.000000-4,4.000000-9.000000-4,2.000000-7.000000-1,4.000000-3.000000-1,3.000000-3.000000 2,3.000000-2.000000 0,-4.000000-1.000000 1,-8.000000 3.000000 1,-10.000000 3.000000 1,-9.000000 4.000000 2,-7.000000 2.000000 1,-3.000000 4.000000 4,-3.000000 3.000000 2,-2.000000 3.000000 4,-5.000000-1.000000 4,-2.000000-2.000000 5,-3.000000-3.000000 5,-3.000000-3.000000 6,-6.000000 5.000000 5,-5.000000 17.000000 1,-7.000000 15.000000 3,-5.000000 16.000000 2,-4.000000 7.000000 0,0.000000 1.000000-2,0.000000-1.000000-2,0.000000 1.000000-2,-2.000000 1.000000-3,-3.000000 3.000000-1,-3.000000 3.000000-1,-2.000000 4.000000-3,-1.000000 1.000000 0,3.000000 0.000000-2,3.000000 0.000000 0,4.000000 0.000000 0,5.000000-7.000000-4,10.000000-11.000000-4,10.000000-14.000000-4,9.000000-11.000000-4,6.000000-12.000000-6,3.000000-9.000000-3,3.000000-10.000000-4,4.000000-8.000000-5,1.000000-8.000000-2,0.000000-2.000000 2,0.000000-3.000000 1,0.000000-3.000000 2,-2.000000-2.000000 1,-3.000000 0.000000 3,-3.000000 0.000000 3,-2.000000 0.000000 3,-6.000000 1.000000 1,-6.000000 4.000000 3,-6.000000 3.000000 0,-6.000000 3.000000 3,-6.000000 1.000000 1,-2.000000 1.000000 2,-3.000000-1.000000 3,-3.000000 1.000000 2,-7.000000 1.000000 1,-9.000000 3.000000-2,-10.000000 3.000000-2,-8.000000 4.000000-2,-6.000000 4.000000 0,1.000000 6.000000-2,-1.000000 7.000000 0,1.000000 6.000000-1,-3.000000 6.000000-5,-2.000000 6.000000-8,-3.000000 7.000000-9,-3.000000 6.000000-9,1.000000 4.000000-6,6.000000 4.000000-2,7.000000 3.000000-2,6.000000 3.000000-3,4.000000-2.000000 3,4.000000-6.000000 6,3.000000-6.000000 8,3.000000-6.000000 6</inkml:trace>
</inkml:ink>
</file>

<file path=ppt/ink/ink291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8:39"/>
    </inkml:context>
    <inkml:brush xml:id="br0">
      <inkml:brushProperty name="width" value="0.0355573520064354" units="cm"/>
      <inkml:brushProperty name="height" value="0.0355573520064354" units="cm"/>
      <inkml:brushProperty name="color" value="#000000"/>
      <inkml:brushProperty name="ignorePressure" value="0"/>
    </inkml:brush>
  </inkml:definitions>
  <inkml:trace contextRef="#ctx0" brushRef="#br0">87750.000000 23400.000000 618,'68.000000'-22.000000'85,"-11.000000"6.000000"-20 ,-14.000000 7.000000-19,-11.000000 6.000000-20,-7.000000 4.000000-10,0.000000 4.000000-1,0.000000 3.000000 0,0.000000 3.000000-1,0.000000 1.000000 0,0.000000 1.000000-1,0.000000-1.000000 0,0.000000 1.000000 0,-2.000000 2.000000-1,-3.000000 7.000000-2,-3.000000 6.000000-1,-2.000000 7.000000-1,-6.000000 4.000000-3,-6.000000 3.000000-3,-6.000000 3.000000-2,-6.000000 4.000000-3,-9.000000-1.000000-3,-8.000000-3.000000-2,-10.000000-3.000000-2,-9.000000-2.000000-2,-5.000000-5.000000 0,0.000000-2.000000 1,0.000000-3.000000 2,0.000000-3.000000 1,3.000000-4.000000 1,6.000000-3.000000 2,7.000000-3.000000 2,6.000000-2.000000 1,17.000000-6.000000 4,28.000000-6.000000 8,28.000000-6.000000 6,29.000000-6.000000 8,11.000000-2.000000-1,-2.000000 3.000000-8,-3.000000 3.000000-9,-3.000000 4.000000-8,-4.000000 1.000000-10,-3.000000 0.000000-9,-3.000000 0.000000-10,-2.000000 0.000000-10,-8.000000 1.000000-6,-8.000000 4.000000-4,-10.000000 3.000000-3,-9.000000 3.000000-4,-7.000000 1.000000 3,-3.000000 1.000000 11,-3.000000-1.000000 9,-2.000000 1.000000 12</inkml:trace>
</inkml:ink>
</file>

<file path=ppt/ink/ink29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8:41"/>
    </inkml:context>
    <inkml:brush xml:id="br0">
      <inkml:brushProperty name="width" value="0.0440968982875347" units="cm"/>
      <inkml:brushProperty name="height" value="0.0440968982875347" units="cm"/>
      <inkml:brushProperty name="color" value="#000000"/>
      <inkml:brushProperty name="ignorePressure" value="0"/>
    </inkml:brush>
  </inkml:definitions>
  <inkml:trace contextRef="#ctx0" brushRef="#br0">86400.000000 26700.000000 498,'-5.000000'-44.000000'49,"-9.000000"13.000000"-8 ,-10.000000 12.000000-7,-8.000000 13.000000-9,-4.000000 7.000000-4,3.000000 4.000000-2,3.000000 3.000000-3,4.000000 3.000000-1,-3.000000 3.000000-1,-5.000000 3.000000-1,-7.000000 3.000000-1,-5.000000 4.000000 0,-3.000000 4.000000-1,4.000000 6.000000 0,3.000000 7.000000 0,3.000000 6.000000 0,1.000000 4.000000-1,1.000000 4.000000 0,-1.000000 3.000000 0,1.000000 3.000000 0,1.000000 1.000000-1,3.000000 1.000000 0,3.000000-1.000000-1,4.000000 1.000000 0,4.000000-1.000000-1,6.000000 1.000000 1,7.000000-1.000000-1,6.000000 1.000000-1,3.000000-4.000000 0,0.000000-6.000000-2,0.000000-6.000000-2,0.000000-6.000000-2,6.000000-9.000000-2,13.000000-8.000000-3,12.000000-10.000000-2,13.000000-9.000000-2,10.000000-10.000000-2,10.000000-9.000000-2,10.000000-10.000000-2,9.000000-8.000000-2,7.000000-11.000000 0,7.000000-8.000000-3,6.000000-10.000000 0,7.000000-9.000000-2,-1.000000-4.000000 0,-6.000000 4.000000 1,-6.000000 3.000000 2,-6.000000 3.000000 1,-9.000000 6.000000 2,-8.000000 9.000000 3,-10.000000 10.000000 2,-9.000000 10.000000 4,-10.000000 10.000000 8,-9.000000 13.000000 11,-10.000000 12.000000 13,-8.000000 13.000000 12,-8.000000 9.000000 4,-2.000000 6.000000-4,-3.000000 7.000000-5,-3.000000 6.000000-5,-2.000000 4.000000-3,0.000000 4.000000-2,0.000000 3.000000-3,0.000000 3.000000-3,-2.000000-1.000000-1,-3.000000-2.000000-2,-3.000000-3.000000-2,-2.000000-3.000000-1,-1.000000-2.000000-3,3.000000 0.000000-1,3.000000 0.000000-4,4.000000 0.000000-2,5.000000-4.000000-2,10.000000-5.000000-2,10.000000-7.000000-3,9.000000-5.000000-2,7.000000-12.000000-3,7.000000-16.000000-3,6.000000-15.000000-4,7.000000-15.000000-3,0.000000-11.000000-2,-2.000000-2.000000 1,-3.000000-3.000000 1,-3.000000-3.000000 0,-4.000000-2.000000 2,-3.000000 0.000000 4,-3.000000 0.000000 3,-2.000000 0.000000 4,-6.000000 0.000000 2,-6.000000 0.000000 2,-6.000000 0.000000 2,-6.000000 0.000000 3,-6.000000 0.000000 0,-2.000000 0.000000 2,-3.000000 0.000000 0,-3.000000 0.000000 1,-6.000000 1.000000 0,-5.000000 4.000000 0,-7.000000 3.000000-1,-5.000000 3.000000 1,-6.000000 4.000000-4,-3.000000 7.000000-7,-3.000000 6.000000-5,-2.000000 7.000000-7,-6.000000 5.000000-3,-6.000000 7.000000 0,-6.000000 6.000000 0,-6.000000 7.000000-1,-1.000000 2.000000 2,7.000000 1.000000 3,6.000000-1.000000 2,7.000000 1.000000 4,4.000000 1.000000-1,3.000000 3.000000-5,3.000000 3.000000-4,4.000000 4.000000-6</inkml:trace>
</inkml:ink>
</file>

<file path=ppt/ink/ink291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8:43"/>
    </inkml:context>
    <inkml:brush xml:id="br0">
      <inkml:brushProperty name="width" value="0.0409471914172173" units="cm"/>
      <inkml:brushProperty name="height" value="0.0409471914172173" units="cm"/>
      <inkml:brushProperty name="color" value="#000000"/>
      <inkml:brushProperty name="ignorePressure" value="0"/>
    </inkml:brush>
  </inkml:definitions>
  <inkml:trace contextRef="#ctx0" brushRef="#br0">85950.000000 29550.000000 537,'0.000000'73.000000'115,"0.000000"-3.000000"-25 ,0.000000-3.000000-26,0.000000-2.000000-25,-2.000000-1.000000-15,-3.000000 3.000000-1,-3.000000 3.000000-3,-2.000000 4.000000-3,-5.000000 2.000000-1,-2.000000 4.000000-1,-3.000000 3.000000 0,-3.000000 3.000000 0,-1.000000-1.000000-5,4.000000-2.000000-11,3.000000-3.000000-8,3.000000-3.000000-11,3.000000-7.000000-7,3.000000-9.000000-8,3.000000-10.000000-6,4.000000-8.000000-7,1.000000-14.000000-5,0.000000-15.000000-2,0.000000-15.000000-2,0.000000-16.000000-2,0.000000-10.000000 5,0.000000-3.000000 11,0.000000-3.000000 12,0.000000-2.000000 12,1.000000-1.000000 6,4.000000 3.000000 4,3.000000 3.000000 2,3.000000 4.000000 3</inkml:trace>
</inkml:ink>
</file>

<file path=ppt/ink/ink2918.xml><?xml version="1.0" encoding="utf-8"?>
<inkml:ink xmlns:inkml="http://www.w3.org/2003/InkML">
  <annotation type="ScanImages2ExtractSignatures">1</annotation>
  <annotation type="ScanImagesWidth">-2106652672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8:43"/>
    </inkml:context>
    <inkml:brush xml:id="br0">
      <inkml:brushProperty name="width" value="0.0325741246342659" units="cm"/>
      <inkml:brushProperty name="height" value="0.0325741246342659" units="cm"/>
      <inkml:brushProperty name="color" value="#000000"/>
      <inkml:brushProperty name="ignorePressure" value="0"/>
    </inkml:brush>
  </inkml:definitions>
  <inkml:trace contextRef="#ctx0" brushRef="#br0">85900.000000 30250.000000 675,'23.000000'-68.000000'3,"-3.000000"17.000000"6 ,-3.000000 15.000000 7,-2.000000 16.000000 5,0.000000 7.000000 4,7.000000 1.000000 1,6.000000-1.000000 1,7.000000 1.000000 2,2.000000 1.000000-2,1.000000 3.000000-2,-1.000000 3.000000-3,1.000000 4.000000-2,-1.000000 1.000000-2,1.000000 0.000000-2,-1.000000 0.000000-2,1.000000 0.000000-1,-3.000000 1.000000-3,-2.000000 4.000000-6,-3.000000 3.000000-6,-3.000000 3.000000-6,-2.000000-5.000000-12,0.000000-12.000000-21,0.000000-13.000000-20,0.000000-12.000000-20,-2.000000-5.000000-2,-3.000000 3.000000 19,-3.000000 3.000000 18,-2.000000 4.000000 18</inkml:trace>
</inkml:ink>
</file>

<file path=ppt/ink/ink2919.xml><?xml version="1.0" encoding="utf-8"?>
<inkml:ink xmlns:inkml="http://www.w3.org/2003/InkML">
  <annotation type="ScanImages2ExtractSignatures">1</annotation>
  <annotation type="ScanImagesWidth">-2106652672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8:43"/>
    </inkml:context>
    <inkml:brush xml:id="br0">
      <inkml:brushProperty name="width" value="0.0455473661422729" units="cm"/>
      <inkml:brushProperty name="height" value="0.0455473661422729" units="cm"/>
      <inkml:brushProperty name="color" value="#000000"/>
      <inkml:brushProperty name="ignorePressure" value="0"/>
    </inkml:brush>
  </inkml:definitions>
  <inkml:trace contextRef="#ctx0" brushRef="#br0">86800.000000 29350.000000 483,'-2.000000'-60.000000'10,"-3.000000"32.000000"19 ,-3.000000 31.000000 21,-2.000000 32.000000 20,-3.000000 16.000000 4,1.000000 4.000000-12,-1.000000 3.000000-13,1.000000 3.000000-12,-1.000000 3.000000-8,1.000000 3.000000-3,-1.000000 3.000000-4,1.000000 4.000000-4,-1.000000 2.000000-4,1.000000 4.000000-2,-1.000000 3.000000-4,1.000000 3.000000-3,-1.000000 3.000000-4,1.000000 3.000000-4,-1.000000 3.000000-6,1.000000 4.000000-5,1.000000-3.000000-7,3.000000-5.000000-7,3.000000-7.000000-8,4.000000-5.000000-9</inkml:trace>
</inkml:ink>
</file>

<file path=ppt/ink/ink2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5:16"/>
    </inkml:context>
    <inkml:brush xml:id="br0">
      <inkml:brushProperty name="width" value="0.0404177270829678" units="cm"/>
      <inkml:brushProperty name="height" value="0.0404177270829678" units="cm"/>
      <inkml:brushProperty name="color" value="#F2395B"/>
      <inkml:brushProperty name="ignorePressure" value="0"/>
    </inkml:brush>
  </inkml:definitions>
  <inkml:trace contextRef="#ctx0" brushRef="#br0">18950.000000 40000.000000 544,'1.000000'48.000000'152,"4.000000"-3.000000"-37 ,3.000000-3.000000-35,3.000000-2.000000-36,1.000000-1.000000-21,1.000000 3.000000-5,-1.000000 3.000000-6,1.000000 4.000000-4,-3.000000 11.000000-4,-2.000000 23.000000-6,-3.000000 22.000000-5,-3.000000 22.000000-4,-2.000000 5.000000-6,0.000000-8.000000-10,0.000000-10.000000-7,0.000000-9.000000-9,1.000000-13.000000-4,4.000000-16.000000-3,3.000000-15.000000-1,3.000000-15.000000-2</inkml:trace>
</inkml:ink>
</file>

<file path=ppt/ink/ink292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8:44"/>
    </inkml:context>
    <inkml:brush xml:id="br0">
      <inkml:brushProperty name="width" value="0.0367562435567379" units="cm"/>
      <inkml:brushProperty name="height" value="0.0367562435567379" units="cm"/>
      <inkml:brushProperty name="color" value="#000000"/>
      <inkml:brushProperty name="ignorePressure" value="0"/>
    </inkml:brush>
  </inkml:definitions>
  <inkml:trace contextRef="#ctx0" brushRef="#br0">86850.000000 30350.000000 598,'95.000000'-71.000000'3,"-9.000000"10.000000"6 ,-10.000000 10.000000 6,-8.000000 9.000000 7,-11.000000 10.000000 4,-8.000000 14.000000 4,-10.000000 11.000000 5,-9.000000 14.000000 3,-7.000000 11.000000-1,-3.000000 14.000000-5,-3.000000 11.000000-5,-2.000000 14.000000-6,-5.000000 7.000000-4,-2.000000 3.000000 0,-3.000000 3.000000-3,-3.000000 4.000000 0,-6.000000-3.000000-2,-5.000000-5.000000-2,-7.000000-7.000000-1,-5.000000-5.000000-2,-1.000000-6.000000-3,6.000000-3.000000-1,7.000000-3.000000-4,6.000000-2.000000-2,9.000000-8.000000-1,13.000000-8.000000-2,12.000000-10.000000-1,13.000000-9.000000 0,9.000000-9.000000-1,6.000000-5.000000 2,7.000000-7.000000 1,6.000000-5.000000 0,3.000000-6.000000-5,0.000000-3.000000-13,0.000000-3.000000-14,0.000000-2.000000-12,-5.000000 2.000000-4,-9.000000 9.000000 6,-10.000000 10.000000 6,-8.000000 10.000000 6,-9.000000 2.000000 4,-6.000000-3.000000 1,-6.000000-3.000000 1,-6.000000-2.000000 1</inkml:trace>
</inkml:ink>
</file>

<file path=ppt/ink/ink2921.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8:44"/>
    </inkml:context>
    <inkml:brush xml:id="br0">
      <inkml:brushProperty name="width" value="0.0420979559421539" units="cm"/>
      <inkml:brushProperty name="height" value="0.0420979559421539" units="cm"/>
      <inkml:brushProperty name="color" value="#000000"/>
      <inkml:brushProperty name="ignorePressure" value="0"/>
    </inkml:brush>
  </inkml:definitions>
  <inkml:trace contextRef="#ctx0" brushRef="#br0">84950.000000 32650.000000 522,'0.000000'96.000000'148,"0.000000"-5.000000"-35 ,0.000000-7.000000-36,0.000000-5.000000-35,0.000000-3.000000-19,0.000000 4.000000-2,0.000000 3.000000-3,0.000000 3.000000-1,-2.000000 1.000000-5,-3.000000 1.000000-5,-3.000000-1.000000-8,-2.000000 1.000000-6,-1.000000-6.000000-9,3.000000-8.000000-12,3.000000-10.000000-13,4.000000-9.000000-13</inkml:trace>
</inkml:ink>
</file>

<file path=ppt/ink/ink2922.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8:44"/>
    </inkml:context>
    <inkml:brush xml:id="br0">
      <inkml:brushProperty name="width" value="0.0336754135787487" units="cm"/>
      <inkml:brushProperty name="height" value="0.0336754135787487" units="cm"/>
      <inkml:brushProperty name="color" value="#000000"/>
      <inkml:brushProperty name="ignorePressure" value="0"/>
    </inkml:brush>
  </inkml:definitions>
  <inkml:trace contextRef="#ctx0" brushRef="#br0">85100.000000 33350.000000 653,'23.000000'-25.000000'1,"-3.000000"0.000000"4 ,-3.000000 0.000000 3,-2.000000 0.000000 4,-1.000000 0.000000 2,3.000000 0.000000 5,3.000000 0.000000 3,4.000000 0.000000 4,4.000000 3.000000 2,6.000000 6.000000 1,7.000000 7.000000 1,6.000000 6.000000 0,3.000000 1.000000-2,0.000000-3.000000-3,0.000000-3.000000-4,0.000000-2.000000-4,-2.000000-1.000000-4,-3.000000 3.000000-3,-3.000000 3.000000-4,-2.000000 4.000000-4,-5.000000 2.000000-10,-2.000000 4.000000-19,-3.000000 3.000000-18,-3.000000 3.000000-18</inkml:trace>
</inkml:ink>
</file>

<file path=ppt/ink/ink2923.xml><?xml version="1.0" encoding="utf-8"?>
<inkml:ink xmlns:inkml="http://www.w3.org/2003/InkML">
  <annotation type="ScanImages2ExtractSignatures">1</annotation>
  <annotation type="ScanImagesWidth">-1633459317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8:45"/>
    </inkml:context>
    <inkml:brush xml:id="br0">
      <inkml:brushProperty name="width" value="0.0465047657489777" units="cm"/>
      <inkml:brushProperty name="height" value="0.0465047657489777" units="cm"/>
      <inkml:brushProperty name="color" value="#000000"/>
      <inkml:brushProperty name="ignorePressure" value="0"/>
    </inkml:brush>
  </inkml:definitions>
  <inkml:trace contextRef="#ctx0" brushRef="#br0">86000.000000 32400.000000 473,'-24.000000'-24.000000'1,"4.000000"4.000000"4 ,3.000000 3.000000 4,3.000000 3.000000 3,3.000000 7.000000 8,3.000000 14.000000 13,3.000000 11.000000 13,4.000000 14.000000 13,1.000000 8.000000 1,0.000000 7.000000-9,0.000000 6.000000-10,0.000000 7.000000-9,-2.000000 4.000000-7,-3.000000 3.000000-5,-3.000000 3.000000-3,-2.000000 4.000000-5,-3.000000 5.000000-3,1.000000 10.000000-2,-1.000000 10.000000-4,1.000000 9.000000-1,-1.000000-1.000000-1,1.000000-8.000000 1,-1.000000-10.000000 2,1.000000-9.000000 1,1.000000-10.000000-8,3.000000-9.000000-18,3.000000-10.000000-18,4.000000-8.000000-18,7.000000-22.000000-8,13.000000-30.000000 5,12.000000-32.000000 5,13.000000-30.000000 3,6.000000-14.000000 8,0.000000 7.000000 8,0.000000 6.000000 10,0.000000 7.000000 10,1.000000 4.000000 6,4.000000 3.000000 6,3.000000 3.000000 5,3.000000 4.000000 5,-2.000000 7.000000 5,-6.000000 13.000000 4,-6.000000 12.000000 6,-6.000000 13.000000 4,-7.000000 12.000000 3,-6.000000 13.000000 2,-6.000000 12.000000 0,-6.000000 13.000000 2,-6.000000 9.000000-1,-2.000000 6.000000-4,-3.000000 7.000000-2,-3.000000 6.000000-3,-2.000000-1.000000-3,0.000000-5.000000-3,0.000000-7.000000-3,0.000000-5.000000-3,10.000000-19.000000-8,23.000000-27.000000-14,22.000000-28.000000-14,22.000000-28.000000-14,7.000000-15.000000-4,-6.000000 1.000000 6,-6.000000-1.000000 5,-6.000000 1.000000 5,-6.000000 2.000000 5,-2.000000 7.000000 5,-3.000000 6.000000 5,-3.000000 7.000000 4,-6.000000 5.000000 6,-5.000000 7.000000 4,-7.000000 6.000000 5,-5.000000 7.000000 5,-9.000000 8.000000 8,-9.000000 14.000000 9,-10.000000 11.000000 9,-8.000000 14.000000 10,-6.000000 7.000000 2,1.000000 3.000000-5,-1.000000 3.000000-6,1.000000 4.000000-6,1.000000 1.000000-4,3.000000 0.000000-3,3.000000 0.000000-4,4.000000 0.000000-3,1.000000-2.000000-3,0.000000-3.000000-2,0.000000-3.000000-1,0.000000-2.000000-3,4.000000-5.000000-3,10.000000-2.000000-3,10.000000-3.000000-4,9.000000-3.000000-4,4.000000-9.000000-2,1.000000-11.000000 0,-1.000000-14.000000-2,1.000000-11.000000 0,-1.000000-11.000000-1,1.000000-5.000000 0,-1.000000-7.000000-1,1.000000-5.000000 1,-4.000000-6.000000-1,-6.000000-3.000000 0,-6.000000-3.000000-1,-6.000000-2.000000-1,-6.000000-3.000000-1,-2.000000 1.000000 0,-3.000000-1.000000-1,-3.000000 1.000000-1,-6.000000 2.000000-2,-5.000000 7.000000 0,-7.000000 6.000000-2,-5.000000 7.000000-2,-9.000000 8.000000 0,-9.000000 14.000000 1,-10.000000 11.000000 1,-8.000000 14.000000 1,-9.000000 14.000000-2,-6.000000 20.000000-8,-6.000000 18.000000-7,-6.000000 20.000000-6,4.000000 0.000000-1,16.000000-15.000000 9,15.000000-15.000000 7,17.000000-16.000000 8</inkml:trace>
</inkml:ink>
</file>

<file path=ppt/ink/ink292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8:46"/>
    </inkml:context>
    <inkml:brush xml:id="br0">
      <inkml:brushProperty name="width" value="0.0435591042041779" units="cm"/>
      <inkml:brushProperty name="height" value="0.0435591042041779" units="cm"/>
      <inkml:brushProperty name="color" value="#000000"/>
      <inkml:brushProperty name="ignorePressure" value="0"/>
    </inkml:brush>
  </inkml:definitions>
  <inkml:trace contextRef="#ctx0" brushRef="#br0">85800.000000 35650.000000 505,'-24.000000'-40.000000'7,"4.000000"23.000000"14 ,3.000000 22.000000 15,3.000000 22.000000 14,-1.000000 13.000000 3,-2.000000 7.000000-9,-3.000000 6.000000-8,-3.000000 7.000000-9,-6.000000 4.000000-5,-5.000000 3.000000-2,-7.000000 3.000000-2,-5.000000 4.000000-2,-4.000000 2.000000 0,0.000000 4.000000 0,0.000000 3.000000 1,0.000000 3.000000 1,1.000000 3.000000-1,4.000000 3.000000-1,3.000000 3.000000 0,3.000000 4.000000-2,1.000000-1.000000-4,1.000000-3.000000-5,-1.000000-3.000000-7,1.000000-2.000000-5,2.000000-8.000000-7,7.000000-8.000000-6,6.000000-10.000000-7,7.000000-9.000000-7,10.000000-18.000000-7,16.000000-24.000000-10,15.000000-26.000000-10,17.000000-24.000000-9,3.000000-10.000000 1,-5.000000 6.000000 12,-7.000000 7.000000 11,-5.000000 6.000000 12</inkml:trace>
</inkml:ink>
</file>

<file path=ppt/ink/ink2925.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8:47"/>
    </inkml:context>
    <inkml:brush xml:id="br0">
      <inkml:brushProperty name="width" value="0.0459097921848297" units="cm"/>
      <inkml:brushProperty name="height" value="0.0459097921848297" units="cm"/>
      <inkml:brushProperty name="color" value="#000000"/>
      <inkml:brushProperty name="ignorePressure" value="0"/>
    </inkml:brush>
  </inkml:definitions>
  <inkml:trace contextRef="#ctx0" brushRef="#br0">85950.000000 35900.000000 479,'0.000000'-47.000000'3,"0.000000"6.000000"8 ,0.000000 7.000000 7,0.000000 6.000000 8,1.000000 13.000000 5,4.000000 23.000000 4,3.000000 22.000000 4,3.000000 22.000000 4,-1.000000 12.000000-1,-2.000000 3.000000-5,-3.000000 3.000000-7,-3.000000 4.000000-6,-2.000000 4.000000-3,0.000000 6.000000-2,0.000000 7.000000 0,0.000000 6.000000-1,0.000000 1.000000-2,0.000000-3.000000-2,0.000000-3.000000-1,0.000000-2.000000-3,0.000000-5.000000 1,0.000000-2.000000-1,0.000000-3.000000 1,0.000000-3.000000 1,0.000000-6.000000-4,0.000000-5.000000-9,0.000000-7.000000-9,0.000000-5.000000-7,-5.000000-9.000000-13,-9.000000-9.000000-15,-10.000000-10.000000-15,-8.000000-8.000000-15,-6.000000-15.000000-2,1.000000-19.000000 12,-1.000000-18.000000 11,1.000000-19.000000 13,-1.000000-8.000000 8,1.000000 3.000000 7,-1.000000 3.000000 7,1.000000 4.000000 6,2.000000 2.000000 8,7.000000 4.000000 5,6.000000 3.000000 6,7.000000 3.000000 7,5.000000 3.000000 5,7.000000 3.000000 2,6.000000 3.000000 4,7.000000 4.000000 2,5.000000 1.000000 2,7.000000 0.000000 1,6.000000 0.000000-1,7.000000 0.000000 2,4.000000 1.000000-2,3.000000 4.000000-2,3.000000 3.000000-3,4.000000 3.000000-2,-1.000000 3.000000-3,-3.000000 3.000000-5,-3.000000 3.000000-4,-2.000000 4.000000-4,-3.000000 1.000000-5,1.000000 0.000000-6,-1.000000 0.000000-5,1.000000 0.000000-5,-1.000000 0.000000-10,1.000000 0.000000-13,-1.000000 0.000000-13,1.000000 0.000000-14</inkml:trace>
</inkml:ink>
</file>

<file path=ppt/ink/ink292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8:47"/>
    </inkml:context>
    <inkml:brush xml:id="br0">
      <inkml:brushProperty name="width" value="0.041004616767168" units="cm"/>
      <inkml:brushProperty name="height" value="0.041004616767168" units="cm"/>
      <inkml:brushProperty name="color" value="#000000"/>
      <inkml:brushProperty name="ignorePressure" value="0"/>
    </inkml:brush>
  </inkml:definitions>
  <inkml:trace contextRef="#ctx0" brushRef="#br0">86850.000000 36400.000000 536,'26.000000'-19.000000'7,"4.000000"13.000000"15 ,3.000000 12.000000 15,3.000000 13.000000 13,-2.000000 7.000000 4,-6.000000 4.000000-9,-6.000000 3.000000-8,-6.000000 3.000000-9,-6.000000 6.000000-6,-2.000000 9.000000-3,-3.000000 10.000000-2,-3.000000 10.000000-2,-2.000000 4.000000-2,0.000000 0.000000-1,0.000000 0.000000 0,0.000000 0.000000 0,-4.000000-5.000000 0,-5.000000-9.000000-1,-7.000000-10.000000 1,-5.000000-8.000000-1,0.000000-15.000000-2,10.000000-19.000000-4,10.000000-18.000000-3,9.000000-19.000000-6,9.000000-21.000000-3,9.000000-21.000000-3,10.000000-22.000000-5,10.000000-22.000000-3,7.000000-16.000000-5,6.000000-9.000000-2,7.000000-10.000000-3,6.000000-8.000000-4,4.000000 0.000000-1,4.000000 14.000000 0,3.000000 11.000000 1,3.000000 14.000000 0,-4.000000 13.000000 0,-8.000000 16.000000-2,-10.000000 15.000000-1,-9.000000 17.000000-1,-10.000000 10.000000 1,-9.000000 6.000000 5,-10.000000 7.000000 4,-8.000000 6.000000 6</inkml:trace>
</inkml:ink>
</file>

<file path=ppt/ink/ink292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8:48"/>
    </inkml:context>
    <inkml:brush xml:id="br0">
      <inkml:brushProperty name="width" value="0.0335995927453041" units="cm"/>
      <inkml:brushProperty name="height" value="0.0335995927453041" units="cm"/>
      <inkml:brushProperty name="color" value="#000000"/>
      <inkml:brushProperty name="ignorePressure" value="0"/>
    </inkml:brush>
  </inkml:definitions>
  <inkml:trace contextRef="#ctx0" brushRef="#br0">82500.000000 32200.000000 654,'-24.000000'26.000000'34,"4.000000"4.000000"-6 ,3.000000 3.000000-6,3.000000 3.000000-4,3.000000 4.000000-4,3.000000 7.000000 2,3.000000 6.000000-1,4.000000 7.000000 1,-1.000000 5.000000 0,-3.000000 7.000000-1,-3.000000 6.000000 0,-2.000000 7.000000-1,-1.000000 13.000000 0,3.000000 22.000000 0,3.000000 22.000000 0,4.000000 23.000000 0,-1.000000 6.000000-1,-3.000000-5.000000-2,-3.000000-7.000000-1,-2.000000-5.000000-2,-1.000000-4.000000-2,3.000000 0.000000-2,3.000000 0.000000-1,4.000000 0.000000-1,-1.000000 1.000000-1,-3.000000 4.000000 1,-3.000000 3.000000 0,-2.000000 3.000000 1,-1.000000 1.000000-1,3.000000 1.000000-5,3.000000-1.000000-3,4.000000 1.000000-3,1.000000-7.000000-3,0.000000-12.000000-1,0.000000-13.000000-1,0.000000-12.000000-1,0.000000-13.000000-3,0.000000-12.000000-5,0.000000-13.000000-5,0.000000-12.000000-5,6.000000-13.000000-3,13.000000-12.000000 0,12.000000-13.000000 1,13.000000-12.000000-1,1.000000-7.000000 2,-9.000000 1.000000 3,-10.000000-1.000000 4,-8.000000 1.000000 2</inkml:trace>
</inkml:ink>
</file>

<file path=ppt/ink/ink29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8:51"/>
    </inkml:context>
    <inkml:brush xml:id="br0">
      <inkml:brushProperty name="width" value="0.0390213318169117" units="cm"/>
      <inkml:brushProperty name="height" value="0.0390213318169117" units="cm"/>
      <inkml:brushProperty name="color" value="#000000"/>
      <inkml:brushProperty name="ignorePressure" value="0"/>
    </inkml:brush>
  </inkml:definitions>
  <inkml:trace contextRef="#ctx0" brushRef="#br0">91700.000000 18850.000000 563,'46.000000'1.000000'100,"-5.000000"4.000000"-20 ,-7.000000 3.000000-20,-5.000000 3.000000-21,-6.000000 7.000000-13,-3.000000 14.000000-4,-3.000000 11.000000-5,-2.000000 14.000000-4,-6.000000 2.000000-5,-6.000000-6.000000-5,-6.000000-6.000000-5,-6.000000-6.000000-4,-7.000000-4.000000-3,-6.000000 1.000000 0,-6.000000-1.000000 0,-6.000000 1.000000 0,-4.000000-3.000000 0,1.000000-2.000000-1,-1.000000-3.000000 0,1.000000-3.000000 0,-1.000000-2.000000 1,1.000000 0.000000 0,-1.000000 0.000000 2,1.000000 0.000000 1,8.000000-4.000000 4,20.000000-5.000000 6,18.000000-7.000000 7,20.000000-5.000000 6,10.000000-3.000000 2,3.000000 4.000000-2,3.000000 3.000000-3,4.000000 3.000000-3,1.000000 4.000000-1,0.000000 7.000000-1,0.000000 6.000000-1,0.000000 7.000000-1,-5.000000 2.000000-1,-9.000000 1.000000-1,-10.000000-1.000000 0,-8.000000 1.000000-1,-8.000000 1.000000 0,-2.000000 3.000000 0,-3.000000 3.000000 0,-3.000000 4.000000 0,-9.000000 2.000000 0,-11.000000 4.000000-1,-14.000000 3.000000 0,-11.000000 3.000000-1,-6.000000-4.000000 0,4.000000-8.000000 0,3.000000-10.000000 1,3.000000-9.000000-1,1.000000-7.000000-2,1.000000-3.000000-4,-1.000000-3.000000-6,1.000000-2.000000-4,-1.000000-5.000000-7,1.000000-2.000000-9,-1.000000-3.000000-9,1.000000-3.000000-8,7.000000-6.000000-2,16.000000-5.000000 4,15.000000-7.000000 4,17.000000-5.000000 5,7.000000-3.000000 2,0.000000 4.000000 0,0.000000 3.000000 0,0.000000 3.000000 1</inkml:trace>
</inkml:ink>
</file>

<file path=ppt/ink/ink292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8:52"/>
    </inkml:context>
    <inkml:brush xml:id="br0">
      <inkml:brushProperty name="width" value="0.0392715856432915" units="cm"/>
      <inkml:brushProperty name="height" value="0.0392715856432915" units="cm"/>
      <inkml:brushProperty name="color" value="#000000"/>
      <inkml:brushProperty name="ignorePressure" value="0"/>
    </inkml:brush>
  </inkml:definitions>
  <inkml:trace contextRef="#ctx0" brushRef="#br0">92850.000000 19050.000000 560,'26.000000'-22.000000'5,"4.000000"6.000000"12 ,3.000000 7.000000 11,3.000000 6.000000 12,3.000000 3.000000 3,3.000000 0.000000-4,3.000000 0.000000-4,4.000000 0.000000-4,-3.000000 3.000000-4,-5.000000 6.000000-3,-7.000000 7.000000-2,-5.000000 6.000000-4,-6.000000 4.000000-2,-3.000000 4.000000-3,-3.000000 3.000000-2,-2.000000 3.000000-4,-6.000000 3.000000-1,-6.000000 3.000000 1,-6.000000 3.000000-1,-6.000000 4.000000 1,-7.000000 2.000000-1,-6.000000 4.000000-4,-6.000000 3.000000-4,-6.000000 3.000000-3,-6.000000-1.000000-3,-2.000000-2.000000-1,-3.000000-3.000000-2,-3.000000-3.000000-1,-2.000000-4.000000 0,0.000000-3.000000 1,0.000000-3.000000 1,0.000000-2.000000 2,1.000000-5.000000 1,4.000000-2.000000 3,3.000000-3.000000 2,3.000000-3.000000 3,17.000000-6.000000 4,31.000000-5.000000 7,32.000000-7.000000 8,31.000000-5.000000 6,18.000000-4.000000 1,7.000000 0.000000-7,6.000000 0.000000-7,7.000000 0.000000-7,-4.000000 0.000000-5,-12.000000 0.000000-7,-13.000000 0.000000-7,-12.000000 0.000000-5,-10.000000 0.000000-7,-6.000000 0.000000-7,-6.000000 0.000000-8,-6.000000 0.000000-6</inkml:trace>
</inkml:ink>
</file>

<file path=ppt/ink/ink2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5:16"/>
    </inkml:context>
    <inkml:brush xml:id="br0">
      <inkml:brushProperty name="width" value="0.03541299700737" units="cm"/>
      <inkml:brushProperty name="height" value="0.03541299700737" units="cm"/>
      <inkml:brushProperty name="color" value="#F2395B"/>
      <inkml:brushProperty name="ignorePressure" value="0"/>
    </inkml:brush>
  </inkml:definitions>
  <inkml:trace contextRef="#ctx0" brushRef="#br0">19000.000000 40700.000000 621,'6.000000'-46.000000'15,"13.000000"10.000000"14 ,12.000000 10.000000 15,13.000000 9.000000 15,6.000000 4.000000 2,0.000000 1.000000-10,0.000000-1.000000-10,0.000000 1.000000-9,-2.000000-3.000000-9,-3.000000-2.000000-8,-3.000000-3.000000-7,-2.000000-3.000000-8,-3.000000 1.000000-7,1.000000 6.000000-8,-1.000000 7.000000-9,1.000000 6.000000-8,-3.000000 1.000000-4,-2.000000-3.000000 0,-3.000000-3.000000 1,-3.000000-2.000000 1,-6.000000-5.000000-2,-5.000000-2.000000-4,-7.000000-3.000000-2,-5.000000-3.000000-5</inkml:trace>
</inkml:ink>
</file>

<file path=ppt/ink/ink293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8:52"/>
    </inkml:context>
    <inkml:brush xml:id="br0">
      <inkml:brushProperty name="width" value="0.0366360768675804" units="cm"/>
      <inkml:brushProperty name="height" value="0.0366360768675804" units="cm"/>
      <inkml:brushProperty name="color" value="#000000"/>
      <inkml:brushProperty name="ignorePressure" value="0"/>
    </inkml:brush>
  </inkml:definitions>
  <inkml:trace contextRef="#ctx0" brushRef="#br0">91650.000000 23250.000000 600,'29.000000'-46.000000'8,"10.000000"10.000000"15 ,10.000000 10.000000 16,9.000000 9.000000 15,-1.000000 6.000000 2,-8.000000 3.000000-10,-10.000000 3.000000-11,-9.000000 4.000000-12,-5.000000 4.000000-6,0.000000 6.000000-2,0.000000 7.000000-3,0.000000 6.000000-3,-4.000000 6.000000-1,-5.000000 6.000000 2,-7.000000 7.000000 0,-5.000000 6.000000 0,-9.000000 4.000000 0,-9.000000 4.000000-2,-10.000000 3.000000-4,-8.000000 3.000000-2,-8.000000-1.000000-2,-2.000000-2.000000-4,-3.000000-3.000000-4,-3.000000-3.000000-3,-2.000000-6.000000-1,0.000000-5.000000 1,0.000000-7.000000 1,0.000000-5.000000 1,3.000000-6.000000 1,6.000000-3.000000 3,7.000000-3.000000 3,6.000000-2.000000 2,10.000000-6.000000 3,17.000000-6.000000 3,15.000000-6.000000 3,16.000000-6.000000 3,10.000000-4.000000-3,7.000000 1.000000-6,6.000000-1.000000-7,7.000000 1.000000-8,7.000000-3.000000-4,9.000000-2.000000-2,10.000000-3.000000-2,10.000000-3.000000-3,2.000000-1.000000-3,-3.000000 4.000000-5,-3.000000 3.000000-5,-2.000000 3.000000-5,-9.000000 1.000000-1,-12.000000 1.000000 4,-13.000000-1.000000 3,-12.000000 1.000000 5,-9.000000 1.000000 3,-2.000000 3.000000 4,-3.000000 3.000000 2,-3.000000 4.000000 4</inkml:trace>
</inkml:ink>
</file>

<file path=ppt/ink/ink2931.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8:53"/>
    </inkml:context>
    <inkml:brush xml:id="br0">
      <inkml:brushProperty name="width" value="0.0402732826769352" units="cm"/>
      <inkml:brushProperty name="height" value="0.0402732826769352" units="cm"/>
      <inkml:brushProperty name="color" value="#000000"/>
      <inkml:brushProperty name="ignorePressure" value="0"/>
    </inkml:brush>
  </inkml:definitions>
  <inkml:trace contextRef="#ctx0" brushRef="#br0">93550.000000 23300.000000 546,'23.000000'-47.000000'0,"-3.000000"6.000000"0 ,-3.000000 7.000000 0,-2.000000 6.000000 0,-1.000000-2.000000 3,3.000000-9.000000 7,3.000000-10.000000 7,4.000000-8.000000 7,-3.000000-3.000000 1,-5.000000 7.000000-5,-7.000000 6.000000-4,-5.000000 7.000000-4,-8.000000 4.000000-2,-5.000000 3.000000 0,-7.000000 3.000000 0,-5.000000 4.000000 1,-8.000000 4.000000 0,-5.000000 6.000000 1,-7.000000 7.000000 1,-5.000000 6.000000 1,-4.000000 4.000000 0,0.000000 4.000000-1,0.000000 3.000000 1,0.000000 3.000000-1,3.000000 3.000000 1,6.000000 3.000000 0,7.000000 3.000000 0,6.000000 4.000000 0,4.000000 2.000000 0,4.000000 4.000000-1,3.000000 3.000000 0,3.000000 3.000000-1,3.000000 3.000000-1,3.000000 3.000000 0,3.000000 3.000000 0,4.000000 4.000000-1,4.000000 1.000000-2,6.000000 0.000000-2,7.000000 0.000000-2,6.000000 0.000000-3,3.000000 0.000000 0,0.000000 0.000000-1,0.000000 0.000000 1,0.000000 0.000000 1,-2.000000 1.000000-1,-3.000000 4.000000 1,-3.000000 3.000000 0,-2.000000 3.000000 0,-3.000000-1.000000-1,1.000000-2.000000-3,-1.000000-3.000000-2,1.000000-3.000000-2,-4.000000-4.000000-1,-6.000000-3.000000 2,-6.000000-3.000000 1,-6.000000-2.000000 2,-9.000000-3.000000 0,-8.000000 1.000000-2,-10.000000-1.000000-1,-9.000000 1.000000-1,-4.000000-3.000000-1,4.000000-2.000000 1,3.000000-3.000000 1,3.000000-3.000000 0,1.000000-6.000000 1,1.000000-5.000000 0,-1.000000-7.000000 1,1.000000-5.000000 0,1.000000-12.000000-1,3.000000-16.000000-2,3.000000-15.000000-2,4.000000-15.000000-3,13.000000-11.000000-1,26.000000-2.000000-1,24.000000-3.000000-1,26.000000-3.000000 0,18.000000-4.000000-4,13.000000-3.000000-4,12.000000-3.000000-6,13.000000-2.000000-4,-4.000000 5.000000-2,-18.000000 16.000000 2,-19.000000 15.000000 2,-18.000000 17.000000 2,-12.000000 8.000000 0,-3.000000 4.000000 0,-3.000000 3.000000 0,-2.000000 3.000000 0</inkml:trace>
</inkml:ink>
</file>

<file path=ppt/ink/ink293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8:54"/>
    </inkml:context>
    <inkml:brush xml:id="br0">
      <inkml:brushProperty name="width" value="0.0374258384108543" units="cm"/>
      <inkml:brushProperty name="height" value="0.0374258384108543" units="cm"/>
      <inkml:brushProperty name="color" value="#000000"/>
      <inkml:brushProperty name="ignorePressure" value="0"/>
    </inkml:brush>
  </inkml:definitions>
  <inkml:trace contextRef="#ctx0" brushRef="#br0">92150.000000 26850.000000 587,'92.000000'3.000000'106,"-16.000000"6.000000"-22 ,-15.000000 7.000000-20,-15.000000 6.000000-20,-14.000000 7.000000-14,-8.000000 10.000000-7,-10.000000 10.000000-6,-9.000000 9.000000-6,-10.000000 6.000000-5,-9.000000 3.000000-4,-10.000000 3.000000-3,-8.000000 4.000000-4,-9.000000 1.000000-1,-6.000000 0.000000-2,-6.000000 0.000000-1,-6.000000 0.000000-1,-4.000000-4.000000-1,1.000000-5.000000 1,-1.000000-7.000000-1,1.000000-5.000000 0,4.000000-8.000000 0,9.000000-5.000000 2,10.000000-7.000000 1,10.000000-5.000000 1,14.000000-9.000000 6,23.000000-9.000000 10,22.000000-10.000000 10,22.000000-8.000000 9,8.000000-6.000000 3,-2.000000 1.000000-7,-3.000000-1.000000-6,-3.000000 1.000000-7,2.000000-1.000000-7,10.000000 1.000000-11,10.000000-1.000000-9,9.000000 1.000000-9,1.000000-1.000000-7,-6.000000 1.000000-1,-6.000000-1.000000-2,-6.000000 1.000000-3,-6.000000 1.000000 0,-2.000000 3.000000 1,-3.000000 3.000000 0,-3.000000 4.000000 1,-2.000000-3.000000 1,0.000000-5.000000 2,0.000000-7.000000 1,0.000000-5.000000 1,-4.000000-4.000000 4,-5.000000 0.000000 6,-7.000000 0.000000 6,-5.000000 0.000000 6</inkml:trace>
</inkml:ink>
</file>

<file path=ppt/ink/ink293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8:55"/>
    </inkml:context>
    <inkml:brush xml:id="br0">
      <inkml:brushProperty name="width" value="0.0409280061721802" units="cm"/>
      <inkml:brushProperty name="height" value="0.0409280061721802" units="cm"/>
      <inkml:brushProperty name="color" value="#000000"/>
      <inkml:brushProperty name="ignorePressure" value="0"/>
    </inkml:brush>
  </inkml:definitions>
  <inkml:trace contextRef="#ctx0" brushRef="#br0">93700.000000 27200.000000 537,'21.000000'-19.000000'6,"-5.000000"13.000000"13 ,-7.000000 12.000000 14,-5.000000 13.000000 13,-8.000000 10.000000 4,-5.000000 10.000000-6,-7.000000 10.000000-6,-5.000000 9.000000-6,-3.000000 4.000000-4,4.000000 1.000000-2,3.000000-1.000000-3,3.000000 1.000000-2,3.000000-1.000000-2,3.000000 1.000000-1,3.000000-1.000000-2,4.000000 1.000000-1,2.000000-4.000000-3,4.000000-6.000000-3,3.000000-6.000000-4,3.000000-6.000000-3,4.000000-7.000000-2,7.000000-6.000000-2,6.000000-6.000000-3,7.000000-6.000000-1,4.000000-9.000000-1,3.000000-8.000000-3,3.000000-10.000000-2,4.000000-9.000000-2,-1.000000-9.000000 0,-3.000000-5.000000 0,-3.000000-7.000000 2,-2.000000-5.000000 0,-5.000000-6.000000 1,-2.000000-3.000000 0,-3.000000-3.000000 1,-3.000000-2.000000 0,-6.000000-1.000000 0,-5.000000 3.000000-1,-7.000000 3.000000 1,-5.000000 4.000000-1,-6.000000 4.000000-1,-3.000000 6.000000 0,-3.000000 7.000000-1,-2.000000 6.000000-1,-8.000000 4.000000 0,-8.000000 4.000000-1,-10.000000 3.000000-2,-9.000000 3.000000-1,-2.000000 4.000000-2,6.000000 7.000000-2,7.000000 6.000000-4,6.000000 7.000000-3,3.000000 2.000000-1,0.000000 1.000000 2,0.000000-1.000000 1,0.000000 1.000000 0</inkml:trace>
</inkml:ink>
</file>

<file path=ppt/ink/ink293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8:55"/>
    </inkml:context>
    <inkml:brush xml:id="br0">
      <inkml:brushProperty name="width" value="0.0428989641368389" units="cm"/>
      <inkml:brushProperty name="height" value="0.0428989641368389" units="cm"/>
      <inkml:brushProperty name="color" value="#000000"/>
      <inkml:brushProperty name="ignorePressure" value="0"/>
    </inkml:brush>
  </inkml:definitions>
  <inkml:trace contextRef="#ctx0" brushRef="#br0">92250.000000 30250.000000 512,'0.000000'-47.000000'6,"0.000000"6.000000"12 ,0.000000 7.000000 12,0.000000 6.000000 11,0.000000 12.000000 7,0.000000 19.000000-2,0.000000 19.000000 1,0.000000 19.000000-2,0.000000 10.000000-2,0.000000 4.000000-7,0.000000 3.000000-5,0.000000 3.000000-6,-4.000000 4.000000-4,-5.000000 7.000000-4,-7.000000 6.000000-3,-5.000000 7.000000-3,-3.000000 0.000000-5,4.000000-2.000000-4,3.000000-3.000000-4,3.000000-3.000000-5,1.000000-4.000000-4,1.000000-3.000000-1,-1.000000-3.000000-2,1.000000-2.000000-1,4.000000-8.000000-12,9.000000-8.000000-22,10.000000-10.000000-22,10.000000-9.000000-21</inkml:trace>
</inkml:ink>
</file>

<file path=ppt/ink/ink293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8:56"/>
    </inkml:context>
    <inkml:brush xml:id="br0">
      <inkml:brushProperty name="width" value="0.0402858965098858" units="cm"/>
      <inkml:brushProperty name="height" value="0.0402858965098858" units="cm"/>
      <inkml:brushProperty name="color" value="#000000"/>
      <inkml:brushProperty name="ignorePressure" value="0"/>
    </inkml:brush>
  </inkml:definitions>
  <inkml:trace contextRef="#ctx0" brushRef="#br0">93250.000000 30150.000000 546,'26.000000'-44.000000'4,"4.000000"13.000000"10 ,3.000000 12.000000 10,3.000000 13.000000 9,3.000000 6.000000 4,3.000000 0.000000-1,3.000000 0.000000-1,4.000000 0.000000-1,-3.000000 3.000000-2,-5.000000 6.000000-5,-7.000000 7.000000-2,-5.000000 6.000000-5,-6.000000 4.000000-2,-3.000000 4.000000-2,-3.000000 3.000000-2,-2.000000 3.000000-1,-6.000000 4.000000-2,-6.000000 7.000000 2,-6.000000 6.000000-1,-6.000000 7.000000 2,-7.000000 2.000000-3,-6.000000 1.000000-4,-6.000000-1.000000-3,-6.000000 1.000000-6,-6.000000-3.000000-2,-2.000000-2.000000-4,-3.000000-3.000000-2,-3.000000-3.000000-2,-1.000000-6.000000-2,4.000000-5.000000 1,3.000000-7.000000 2,3.000000-5.000000 0,10.000000-8.000000 3,20.000000-5.000000 4,18.000000-7.000000 5,20.000000-5.000000 4,14.000000-6.000000 1,14.000000-3.000000-3,11.000000-3.000000-3,14.000000-2.000000-4,2.000000-3.000000-3,-6.000000 1.000000-1,-6.000000-1.000000-1,-6.000000 1.000000-3,-7.000000 1.000000-3,-6.000000 3.000000-8,-6.000000 3.000000-7,-6.000000 4.000000-7,-6.000000 1.000000-3,-2.000000 0.000000-1,-3.000000 0.000000 1,-3.000000 0.000000-1,-7.000000 3.000000 2,-9.000000 6.000000 4,-10.000000 7.000000 6,-8.000000 6.000000 3</inkml:trace>
</inkml:ink>
</file>

<file path=ppt/ink/ink29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8:57"/>
    </inkml:context>
    <inkml:brush xml:id="br0">
      <inkml:brushProperty name="width" value="0.0499999970197678" units="cm"/>
      <inkml:brushProperty name="height" value="0.0499999970197678" units="cm"/>
      <inkml:brushProperty name="color" value="#000000"/>
      <inkml:brushProperty name="ignorePressure" value="0"/>
    </inkml:brush>
  </inkml:definitions>
  <inkml:trace contextRef="#ctx0" brushRef="#br0">91900.000000 33750.000000 333,'157.000000'63.000000'167,"51.000000"46.000000"-1 ,50.000000 47.000000 1,49.000000 47.000000 0</inkml:trace>
</inkml:ink>
</file>

<file path=ppt/ink/ink2937.xml><?xml version="1.0" encoding="utf-8"?>
<inkml:ink xmlns:inkml="http://www.w3.org/2003/InkML">
  <annotation type="ScanImages2ExtractSignatures">1</annotation>
  <annotation type="ScanImagesWidth">-2031399504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8:57"/>
    </inkml:context>
    <inkml:brush xml:id="br0">
      <inkml:brushProperty name="width" value="0.0406187959015369" units="cm"/>
      <inkml:brushProperty name="height" value="0.0406187959015369" units="cm"/>
      <inkml:brushProperty name="color" value="#000000"/>
      <inkml:brushProperty name="ignorePressure" value="0"/>
    </inkml:brush>
  </inkml:definitions>
  <inkml:trace contextRef="#ctx0" brushRef="#br0">92700.000000 33150.000000 541,'45.000000'-47.000000'0,"-9.000000"6.000000"0 ,-10.000000 7.000000 0,-8.000000 6.000000 0,-6.000000 4.000000 6,1.000000 4.000000 13,-1.000000 3.000000 12,1.000000 3.000000 13,-3.000000 9.000000 5,-2.000000 16.000000-4,-3.000000 15.000000-2,-3.000000 17.000000-2,-6.000000 7.000000-5,-5.000000 0.000000-6,-7.000000 0.000000-7,-5.000000 0.000000-5,-6.000000 0.000000-5,-3.000000 0.000000-1,-3.000000 0.000000-2,-2.000000 0.000000-2,-5.000000-2.000000-1,-2.000000-3.000000 0,-3.000000-3.000000-2,-3.000000-2.000000 1,1.000000-5.000000-3,6.000000-2.000000-1,7.000000-3.000000-2,6.000000-3.000000-1,3.000000-2.000000-2,0.000000 0.000000 0,0.000000 0.000000 0,0.000000 0.000000 0,9.000000-4.000000-1,19.000000-5.000000-1,19.000000-7.000000-2,19.000000-5.000000-1,10.000000-6.000000 0,4.000000-3.000000 1,3.000000-3.000000 1,3.000000-2.000000 0,3.000000-3.000000 0,3.000000 1.000000-1,3.000000-1.000000-2,4.000000 1.000000-2,1.000000-1.000000-1,0.000000 1.000000 0,0.000000-1.000000-2,0.000000 1.000000 0,-2.000000 1.000000-1,-3.000000 3.000000 0,-3.000000 3.000000-2,-2.000000 4.000000-2,-6.000000-1.000000 0,-6.000000-3.000000-4,-6.000000-3.000000-2,-6.000000-2.000000-3,-6.000000-1.000000 0,-2.000000 3.000000-2,-3.000000 3.000000 1,-3.000000 4.000000 0,-6.000000-3.000000 1,-5.000000-5.000000 2,-7.000000-7.000000 2,-5.000000-5.000000 2</inkml:trace>
</inkml:ink>
</file>

<file path=ppt/ink/ink2938.xml><?xml version="1.0" encoding="utf-8"?>
<inkml:ink xmlns:inkml="http://www.w3.org/2003/InkML">
  <annotation type="ScanImages2ExtractSignatures">1</annotation>
  <annotation type="ScanImagesWidth">-2087091968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8:58"/>
    </inkml:context>
    <inkml:brush xml:id="br0">
      <inkml:brushProperty name="width" value="0.0366305448114872" units="cm"/>
      <inkml:brushProperty name="height" value="0.0366305448114872" units="cm"/>
      <inkml:brushProperty name="color" value="#000000"/>
      <inkml:brushProperty name="ignorePressure" value="0"/>
    </inkml:brush>
  </inkml:definitions>
  <inkml:trace contextRef="#ctx0" brushRef="#br0">93350.000000 32700.000000 600,'-44.000000'-57.000000'41,"13.000000"39.000000"6 ,12.000000 36.000000 4,13.000000 39.000000 6,4.000000 19.000000-3,-3.000000 4.000000-9,-3.000000 3.000000-11,-2.000000 3.000000-9,-5.000000 4.000000-7,-2.000000 7.000000-5,-3.000000 6.000000-3,-3.000000 7.000000-5,-2.000000 4.000000-8,0.000000 3.000000-9,0.000000 3.000000-11,0.000000 4.000000-10,0.000000 1.000000-7,0.000000 0.000000-4,0.000000 0.000000-2,0.000000 0.000000-4,3.000000-11.000000-1,6.000000-22.000000 5,7.000000-22.000000 3,6.000000-21.000000 3</inkml:trace>
</inkml:ink>
</file>

<file path=ppt/ink/ink29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8:59"/>
    </inkml:context>
    <inkml:brush xml:id="br0">
      <inkml:brushProperty name="width" value="0.0421136133372784" units="cm"/>
      <inkml:brushProperty name="height" value="0.0421136133372784" units="cm"/>
      <inkml:brushProperty name="color" value="#000000"/>
      <inkml:brushProperty name="ignorePressure" value="0"/>
    </inkml:brush>
  </inkml:definitions>
  <inkml:trace contextRef="#ctx0" brushRef="#br0">91750.000000 36600.000000 522,'117.000000'-21.000000'87,"-16.000000"10.000000"-19 ,-15.000000 10.000000-20,-15.000000 9.000000-18,-14.000000 6.000000-12,-8.000000 3.000000-1,-10.000000 3.000000-2,-9.000000 4.000000-1,-7.000000 4.000000-3,-3.000000 6.000000 0,-3.000000 7.000000-2,-2.000000 6.000000-2,-9.000000 3.000000 0,-12.000000 0.000000-2,-13.000000 0.000000-2,-12.000000 0.000000-1,-9.000000 0.000000-1,-2.000000 0.000000-3,-3.000000 0.000000-1,-3.000000 0.000000-2,-4.000000-2.000000-2,-3.000000-3.000000-1,-3.000000-3.000000 0,-2.000000-2.000000-2,-3.000000-5.000000 0,1.000000-2.000000 2,-1.000000-3.000000 1,1.000000-3.000000 2,4.000000-4.000000 2,9.000000-3.000000 2,10.000000-3.000000 2,10.000000-2.000000 2,18.000000-5.000000 2,28.000000-2.000000 4,28.000000-3.000000 3,29.000000-3.000000 3,13.000000-2.000000-2,1.000000 0.000000-4,-1.000000 0.000000-7,1.000000 0.000000-4,-3.000000-2.000000-6,-2.000000-3.000000-4,-3.000000-3.000000-4,-3.000000-2.000000-4,-2.000000-5.000000-4,0.000000-2.000000-1,0.000000-3.000000-2,0.000000-3.000000-1,-2.000000-2.000000-1,-3.000000 0.000000 3,-3.000000 0.000000 1,-2.000000 0.000000 3,-3.000000-2.000000 0,1.000000-3.000000-1,-1.000000-3.000000-3,1.000000-2.000000 0,-3.000000-3.000000 0,-2.000000 1.000000 4,-3.000000-1.000000 5,-3.000000 1.000000 4,-4.000000 1.000000 3,-3.000000 3.000000 3,-3.000000 3.000000 1,-2.000000 4.000000 3,-6.000000 1.000000 1,-6.000000 0.000000 0,-6.000000 0.000000 1,-6.000000 0.000000 1,-9.000000 7.000000 9,-8.000000 17.000000 21,-10.000000 15.000000 21,-9.000000 16.000000 20,-4.000000 9.000000 4,4.000000 3.000000-13,3.000000 3.000000-11,3.000000 4.000000-13,1.000000-1.000000-7,1.000000-3.000000-5,-1.000000-3.000000-3,1.000000-2.000000-5,1.000000-3.000000-1,3.000000 1.000000-1,3.000000-1.000000-1,4.000000 1.000000 0,2.000000-1.000000-2,4.000000 1.000000-2,3.000000-1.000000-2,3.000000 1.000000-2,4.000000-6.000000-2,7.000000-8.000000-1,6.000000-10.000000 0,7.000000-9.000000-2,4.000000-7.000000-3,3.000000-3.000000-1,3.000000-3.000000-4,4.000000-2.000000-3,-1.000000-6.000000-1,-3.000000-6.000000 0,-3.000000-6.000000 1,-2.000000-6.000000 0,-5.000000-6.000000 0,-2.000000-2.000000-2,-3.000000-3.000000-1,-3.000000-3.000000-2,-7.000000-2.000000 1,-9.000000 0.000000 1,-10.000000 0.000000 2,-8.000000 0.000000 3,-6.000000 1.000000 0,1.000000 4.000000 2,-1.000000 3.000000 1,1.000000 3.000000 1,-4.000000 6.000000-5,-6.000000 9.000000-11,-6.000000 10.000000-10,-6.000000 10.000000-11,-2.000000 4.000000-6,3.000000 0.000000-2,3.000000 0.000000-1,4.000000 0.000000-1</inkml:trace>
</inkml:ink>
</file>

<file path=ppt/ink/ink2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5:16"/>
    </inkml:context>
    <inkml:brush xml:id="br0">
      <inkml:brushProperty name="width" value="0.0518186874687672" units="cm"/>
      <inkml:brushProperty name="height" value="0.0518186874687672" units="cm"/>
      <inkml:brushProperty name="color" value="#F2395B"/>
      <inkml:brushProperty name="ignorePressure" value="0"/>
    </inkml:brush>
  </inkml:definitions>
  <inkml:trace contextRef="#ctx0" brushRef="#br0">19700.000000 39650.000000 424,'0.000000'-47.000000'2,"0.000000"6.000000"4 ,0.000000 7.000000 5,0.000000 6.000000 3,1.000000 10.000000 10,4.000000 17.000000 15,3.000000 15.000000 14,3.000000 16.000000 15,-1.000000 12.000000 1,-2.000000 9.000000-10,-3.000000 10.000000-10,-3.000000 10.000000-12,-1.000000 5.000000-7,4.000000 4.000000-3,3.000000 3.000000-5,3.000000 3.000000-3,1.000000 7.000000-3,1.000000 14.000000-4,-1.000000 11.000000-3,1.000000 14.000000-2,1.000000 11.000000-5,3.000000 14.000000-2,3.000000 11.000000-4,4.000000 14.000000-3,-1.000000-9.000000-5,-3.000000-28.000000-6,-3.000000-28.000000-8,-2.000000-27.000000-6,-1.000000-20.000000-7,3.000000-9.000000-6,3.000000-10.000000-7,4.000000-8.000000-6,-3.000000-14.000000-2,-5.000000-15.000000 4,-7.000000-15.000000 3,-5.000000-16.000000 3,-6.000000-8.000000 7,-3.000000 0.000000 7,-3.000000 0.000000 9,-2.000000 0.000000 9</inkml:trace>
</inkml:ink>
</file>

<file path=ppt/ink/ink2940.xml><?xml version="1.0" encoding="utf-8"?>
<inkml:ink xmlns:inkml="http://www.w3.org/2003/InkML">
  <annotation type="ScanImages2ExtractSignatures">1</annotation>
  <annotation type="ScanImagesWidth">-2032922928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05"/>
    </inkml:context>
    <inkml:brush xml:id="br0">
      <inkml:brushProperty name="width" value="0.0434193797409534" units="cm"/>
      <inkml:brushProperty name="height" value="0.0434193797409534" units="cm"/>
      <inkml:brushProperty name="color" value="#F2395B"/>
      <inkml:brushProperty name="ignorePressure" value="0"/>
    </inkml:brush>
  </inkml:definitions>
  <inkml:trace contextRef="#ctx0" brushRef="#br0">99300.000000 15700.000000 506,'135.000000'-66.000000'5,"-27.000000"19.000000"8 ,-28.000000 19.000000 8,-28.000000 19.000000 10,-10.000000 9.000000 3,9.000000 0.000000 0,10.000000 0.000000-2,10.000000 0.000000 0,2.000000 3.000000-1,-3.000000 6.000000-3,-3.000000 7.000000-3,-2.000000 6.000000-3,-8.000000 3.000000-3,-8.000000 0.000000-4,-10.000000 0.000000-4,-9.000000 0.000000-5,-5.000000 1.000000-3,0.000000 4.000000-1,0.000000 3.000000 0,0.000000 3.000000-2,-4.000000 4.000000 0,-5.000000 7.000000 0,-7.000000 6.000000 1,-5.000000 7.000000 0,-9.000000 2.000000 0,-9.000000 1.000000-3,-10.000000-1.000000-2,-8.000000 1.000000-2,-9.000000-3.000000-2,-6.000000-2.000000 0,-6.000000-3.000000-1,-6.000000-3.000000-1,-6.000000-2.000000-1,-2.000000 0.000000 0,-3.000000 0.000000-1,-3.000000 0.000000 0,1.000000-5.000000-1,6.000000-9.000000-1,7.000000-10.000000-1,6.000000-8.000000-1,4.000000-8.000000-1,4.000000-2.000000 1,3.000000-3.000000-1,3.000000-3.000000 0,3.000000-6.000000 0,3.000000-5.000000 3,3.000000-7.000000 1,4.000000-5.000000 3,4.000000-4.000000 0,6.000000 0.000000 2,7.000000 0.000000 1,6.000000 0.000000 1,3.000000-2.000000 1,0.000000-3.000000 1,0.000000-3.000000 2,0.000000-2.000000 0,3.000000 2.000000 10,6.000000 9.000000 17,7.000000 10.000000 17,6.000000 10.000000 18,-1.000000 11.000000 2,-5.000000 17.000000-10,-7.000000 15.000000-10,-5.000000 16.000000-11,-4.000000 12.000000-7,0.000000 9.000000-2,0.000000 10.000000-3,0.000000 10.000000-4,-2.000000 8.000000-2,-3.000000 10.000000-3,-3.000000 10.000000-2,-2.000000 9.000000-3,-5.000000 4.000000-2,-2.000000 1.000000-5,-3.000000-1.000000-2,-3.000000 1.000000-4,-1.000000-4.000000-5,4.000000-6.000000-8,3.000000-6.000000-7,3.000000-6.000000-7,1.000000-7.000000-5,1.000000-6.000000-6,-1.000000-6.000000-3,1.000000-6.000000-6</inkml:trace>
</inkml:ink>
</file>

<file path=ppt/ink/ink29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06"/>
    </inkml:context>
    <inkml:brush xml:id="br0">
      <inkml:brushProperty name="width" value="0.0315241515636444" units="cm"/>
      <inkml:brushProperty name="height" value="0.0315241515636444" units="cm"/>
      <inkml:brushProperty name="color" value="#F2395B"/>
      <inkml:brushProperty name="ignorePressure" value="0"/>
    </inkml:brush>
  </inkml:definitions>
  <inkml:trace contextRef="#ctx0" brushRef="#br0">100100.000000 17700.000000 697,'15.000000'-16.000000'13,"-18.000000"19.000000"16 ,-19.000000 19.000000 17,-18.000000 19.000000 16,-10.000000 10.000000 0,0.000000 4.000000-16,0.000000 3.000000-17,0.000000 3.000000-16,1.000000-2.000000-11,4.000000-6.000000-3,3.000000-6.000000-4,3.000000-6.000000-4</inkml:trace>
</inkml:ink>
</file>

<file path=ppt/ink/ink294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06"/>
    </inkml:context>
    <inkml:brush xml:id="br0">
      <inkml:brushProperty name="width" value="0.0445148423314095" units="cm"/>
      <inkml:brushProperty name="height" value="0.0445148423314095" units="cm"/>
      <inkml:brushProperty name="color" value="#F2395B"/>
      <inkml:brushProperty name="ignorePressure" value="0"/>
    </inkml:brush>
  </inkml:definitions>
  <inkml:trace contextRef="#ctx0" brushRef="#br0">100300.000000 17000.000000 494,'23.000000'-46.000000'2,"-3.000000"10.000000"5 ,-3.000000 10.000000 4,-2.000000 9.000000 5,0.000000 6.000000 5,7.000000 3.000000 4,6.000000 3.000000 6,7.000000 4.000000 5,4.000000 4.000000 1,3.000000 6.000000 0,3.000000 7.000000-1,4.000000 6.000000 0,1.000000 6.000000-3,0.000000 6.000000-3,0.000000 7.000000-3,0.000000 6.000000-2,1.000000 1.000000-3,4.000000-3.000000-2,3.000000-3.000000-2,3.000000-2.000000-2,-1.000000-1.000000-4,-2.000000 3.000000-6,-3.000000 3.000000-4,-3.000000 4.000000-7,-4.000000 1.000000-6,-3.000000 0.000000-9,-3.000000 0.000000-7,-2.000000 0.000000-10,-8.000000-2.000000-2,-8.000000-3.000000 1,-10.000000-3.000000 2,-9.000000-2.000000 2,-9.000000-5.000000-1,-5.000000-2.000000-1,-7.000000-3.000000-3,-5.000000-3.000000-3,-4.000000-4.000000 1,0.000000-3.000000 4,0.000000-3.000000 3,0.000000-2.000000 4</inkml:trace>
</inkml:ink>
</file>

<file path=ppt/ink/ink2943.xml><?xml version="1.0" encoding="utf-8"?>
<inkml:ink xmlns:inkml="http://www.w3.org/2003/InkML">
  <annotation type="ScanImages2ExtractSignatures">1</annotation>
  <annotation type="ScanImagesWidth">-2032817856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06"/>
    </inkml:context>
    <inkml:brush xml:id="br0">
      <inkml:brushProperty name="width" value="0.0383793078362942" units="cm"/>
      <inkml:brushProperty name="height" value="0.0383793078362942" units="cm"/>
      <inkml:brushProperty name="color" value="#F2395B"/>
      <inkml:brushProperty name="ignorePressure" value="0"/>
    </inkml:brush>
  </inkml:definitions>
  <inkml:trace contextRef="#ctx0" brushRef="#br0">100150.000000 17800.000000 573,'-35.000000'0.000000'50,"32.000000"0.000000"0 ,31.000000 0.000000-2,32.000000 0.000000 0,13.000000 3.000000-4,-3.000000 6.000000-8,-3.000000 7.000000-8,-2.000000 6.000000-8,-5.000000 1.000000-4,-2.000000-3.000000-2,-3.000000-3.000000-2,-3.000000-2.000000-2,-6.000000 0.000000 0,-5.000000 7.000000-2,-7.000000 6.000000 0,-5.000000 7.000000 0,-6.000000 2.000000-2,-3.000000 1.000000-2,-3.000000-1.000000-1,-2.000000 1.000000-2,-9.000000-1.000000-1,-12.000000 1.000000 1,-13.000000-1.000000-1,-12.000000 1.000000 1,-9.000000 1.000000 0,-2.000000 3.000000-2,-3.000000 3.000000-1,-3.000000 4.000000-1,-2.000000-1.000000 0,0.000000-3.000000-2,0.000000-3.000000 0,0.000000-2.000000-1,0.000000-6.000000-3,0.000000-6.000000-6,0.000000-6.000000-7,0.000000-6.000000-6,4.000000-13.000000-8,10.000000-19.000000-10,10.000000-18.000000-9,9.000000-19.000000-11,10.000000-12.000000 2,14.000000-2.000000 10,11.000000-3.000000 13,14.000000-3.000000 10,5.000000 2.000000 9,1.000000 10.000000 4,-1.000000 10.000000 6,1.000000 9.000000 5,-3.000000 6.000000 3,-2.000000 3.000000 3,-3.000000 3.000000 3,-3.000000 4.000000 3,-9.000000 8.000000 11,-11.000000 17.000000 20,-14.000000 15.000000 20,-11.000000 16.000000 19,-12.000000 10.000000 1,-9.000000 7.000000-19,-10.000000 6.000000-19,-8.000000 7.000000-19,-8.000000 7.000000-15,-2.000000 9.000000-10,-3.000000 10.000000-11,-3.000000 10.000000-11,4.000000-6.000000-8,13.000000-18.000000-5,12.000000-19.000000-6,13.000000-18.000000-6</inkml:trace>
</inkml:ink>
</file>

<file path=ppt/ink/ink29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08"/>
    </inkml:context>
    <inkml:brush xml:id="br0">
      <inkml:brushProperty name="width" value="0.0417824760079384" units="cm"/>
      <inkml:brushProperty name="height" value="0.0417824760079384" units="cm"/>
      <inkml:brushProperty name="color" value="#F2395B"/>
      <inkml:brushProperty name="ignorePressure" value="0"/>
    </inkml:brush>
  </inkml:definitions>
  <inkml:trace contextRef="#ctx0" brushRef="#br0">99400.000000 20100.000000 526,'21.000000'-19.000000'8,"-5.000000"13.000000"16 ,-7.000000 12.000000 17,-5.000000 13.000000 15,-6.000000 9.000000 5,-3.000000 6.000000-8,-3.000000 7.000000-9,-2.000000 6.000000-8,-3.000000 6.000000-5,1.000000 6.000000-3,-1.000000 7.000000-3,1.000000 6.000000-4,-3.000000 3.000000-3,-2.000000 0.000000-4,-3.000000 0.000000-5,-3.000000 0.000000-5,-2.000000 0.000000-4,0.000000 0.000000-4,0.000000 0.000000-6,0.000000 0.000000-4,1.000000-2.000000-3,4.000000-3.000000-1,3.000000-3.000000-2,3.000000-2.000000-2</inkml:trace>
</inkml:ink>
</file>

<file path=ppt/ink/ink294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08"/>
    </inkml:context>
    <inkml:brush xml:id="br0">
      <inkml:brushProperty name="width" value="0.0311641581356525" units="cm"/>
      <inkml:brushProperty name="height" value="0.0311641581356525" units="cm"/>
      <inkml:brushProperty name="color" value="#F2395B"/>
      <inkml:brushProperty name="ignorePressure" value="0"/>
    </inkml:brush>
  </inkml:definitions>
  <inkml:trace contextRef="#ctx0" brushRef="#br0">99750.000000 20800.000000 705,'46.000000'68.000000'125,"-5.000000"-11.000000"-34 ,-7.000000-14.000000-35,-5.000000-11.000000-34,-6.000000-7.000000-22,-3.000000 0.000000-6,-3.000000 0.000000-8,-2.000000 0.000000-8</inkml:trace>
</inkml:ink>
</file>

<file path=ppt/ink/ink294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08"/>
    </inkml:context>
    <inkml:brush xml:id="br0">
      <inkml:brushProperty name="width" value="0.0469235293567181" units="cm"/>
      <inkml:brushProperty name="height" value="0.0469235293567181" units="cm"/>
      <inkml:brushProperty name="color" value="#F2395B"/>
      <inkml:brushProperty name="ignorePressure" value="0"/>
    </inkml:brush>
  </inkml:definitions>
  <inkml:trace contextRef="#ctx0" brushRef="#br0">101000.000000 19650.000000 468,'17.000000'-33.000000'10,"-16.000000"34.000000"20 ,-15.000000 35.000000 19,-15.000000 35.000000 21,-11.000000 14.000000 4,-2.000000-2.000000-11,-3.000000-3.000000-9,-3.000000-3.000000-10,-1.000000-1.000000-9,4.000000 4.000000-6,3.000000 3.000000-5,3.000000 3.000000-7,3.000000-1.000000-4,3.000000-2.000000-4,3.000000-3.000000-2,4.000000-3.000000-4,4.000000-7.000000-3,6.000000-9.000000 1,7.000000-10.000000-2,6.000000-8.000000-1,12.000000-8.000000-3,19.000000-2.000000-10,19.000000-3.000000-7,19.000000-3.000000-9,4.000000-9.000000-2,-9.000000-11.000000 3,-10.000000-14.000000 3,-8.000000-11.000000 3,-6.000000-9.000000 2,1.000000-3.000000 4,-1.000000-3.000000 2,1.000000-2.000000 2,-6.000000-3.000000 3,-8.000000 1.000000 0,-10.000000-1.000000 2,-9.000000 1.000000 1,-5.000000-1.000000 2,0.000000 1.000000 3,0.000000-1.000000 3,0.000000 1.000000 3,-4.000000 1.000000 0,-5.000000 3.000000 0,-7.000000 3.000000-2,-5.000000 4.000000-1,-6.000000 2.000000-2,-3.000000 4.000000-2,-3.000000 3.000000-2,-2.000000 3.000000-2,-3.000000 4.000000-2,1.000000 7.000000-4,-1.000000 6.000000-4,1.000000 7.000000-2,-1.000000 4.000000-3,1.000000 3.000000-2,-1.000000 3.000000-1,1.000000 4.000000-2,2.000000-1.000000 1,7.000000-3.000000 1,6.000000-3.000000 2,7.000000-2.000000 1</inkml:trace>
</inkml:ink>
</file>

<file path=ppt/ink/ink29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09"/>
    </inkml:context>
    <inkml:brush xml:id="br0">
      <inkml:brushProperty name="width" value="0.0368877314031124" units="cm"/>
      <inkml:brushProperty name="height" value="0.0368877314031124" units="cm"/>
      <inkml:brushProperty name="color" value="#F2395B"/>
      <inkml:brushProperty name="ignorePressure" value="0"/>
    </inkml:brush>
  </inkml:definitions>
  <inkml:trace contextRef="#ctx0" brushRef="#br0">102050.000000 19150.000000 596,'48.000000'-43.000000'7,"-3.000000"17.000000"15 ,-3.000000 15.000000 15,-2.000000 16.000000 15,-5.000000 12.000000 3,-2.000000 9.000000-5,-3.000000 10.000000-7,-3.000000 10.000000-6,-6.000000 4.000000-6,-5.000000 0.000000-5,-7.000000 0.000000-7,-5.000000 0.000000-5,-4.000000 3.000000-6,0.000000 6.000000-6,0.000000 7.000000-4,0.000000 6.000000-7,-7.000000 1.000000-4,-11.000000-3.000000-3,-14.000000-3.000000-6,-11.000000-2.000000-3,-7.000000-3.000000-2,0.000000 1.000000-1,0.000000-1.000000-1,0.000000 1.000000-1,1.000000-7.000000-2,4.000000-12.000000-2,3.000000-13.000000-3,3.000000-12.000000-3,3.000000-10.000000 1,3.000000-6.000000 4,3.000000-6.000000 5,4.000000-6.000000 3</inkml:trace>
</inkml:ink>
</file>

<file path=ppt/ink/ink29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09"/>
    </inkml:context>
    <inkml:brush xml:id="br0">
      <inkml:brushProperty name="width" value="0.0459091626107693" units="cm"/>
      <inkml:brushProperty name="height" value="0.0459091626107693" units="cm"/>
      <inkml:brushProperty name="color" value="#F2395B"/>
      <inkml:brushProperty name="ignorePressure" value="0"/>
    </inkml:brush>
  </inkml:definitions>
  <inkml:trace contextRef="#ctx0" brushRef="#br0">101700.000000 19850.000000 479,'0.000000'-80.000000'26,"0.000000"41.000000"17 ,0.000000 40.000000 17,0.000000 42.000000 16,0.000000 21.000000 1,0.000000 3.000000-14,0.000000 3.000000-16,0.000000 4.000000-14,0.000000 5.000000-8,0.000000 10.000000-4,0.000000 10.000000-2,0.000000 9.000000-3,0.000000 7.000000-6,0.000000 7.000000-5,0.000000 6.000000-8,0.000000 7.000000-7,-4.000000 4.000000-11,-5.000000 3.000000-14,-7.000000 3.000000-15,-5.000000 4.000000-14,-1.000000-7.000000-3,6.000000-16.000000 8,7.000000-15.000000 10,6.000000-15.000000 9,1.000000-14.000000 4,-3.000000-8.000000 1,-3.000000-10.000000 1,-2.000000-9.000000 0</inkml:trace>
</inkml:ink>
</file>

<file path=ppt/ink/ink2949.xml><?xml version="1.0" encoding="utf-8"?>
<inkml:ink xmlns:inkml="http://www.w3.org/2003/InkML">
  <annotation type="ScanImages2ExtractSignatures">1</annotation>
  <annotation type="ScanImagesWidth">326828035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10"/>
    </inkml:context>
    <inkml:brush xml:id="br0">
      <inkml:brushProperty name="width" value="0.0422833450138569" units="cm"/>
      <inkml:brushProperty name="height" value="0.0422833450138569" units="cm"/>
      <inkml:brushProperty name="color" value="#F2395B"/>
      <inkml:brushProperty name="ignorePressure" value="0"/>
    </inkml:brush>
  </inkml:definitions>
  <inkml:trace contextRef="#ctx0" brushRef="#br0">99200.000000 23450.000000 520,'21.000000'-19.000000'28,"-5.000000"13.000000"10 ,-7.000000 12.000000 9,-5.000000 13.000000 11,-6.000000 9.000000 1,-3.000000 6.000000-9,-3.000000 7.000000-9,-2.000000 6.000000-7,-3.000000 4.000000-7,1.000000 4.000000-4,-1.000000 3.000000-4,1.000000 3.000000-4,-3.000000-1.000000-3,-2.000000-2.000000-1,-3.000000-3.000000-2,-3.000000-3.000000-1,-2.000000-1.000000-8,0.000000 4.000000-13,0.000000 3.000000-14,0.000000 3.000000-14,3.000000-1.000000-9,6.000000-2.000000-5,7.000000-3.000000-4,6.000000-3.000000-4</inkml:trace>
</inkml:ink>
</file>

<file path=ppt/ink/ink2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5:17"/>
    </inkml:context>
    <inkml:brush xml:id="br0">
      <inkml:brushProperty name="width" value="0.0578101798892021" units="cm"/>
      <inkml:brushProperty name="height" value="0.0578101798892021" units="cm"/>
      <inkml:brushProperty name="color" value="#F2395B"/>
      <inkml:brushProperty name="ignorePressure" value="0"/>
    </inkml:brush>
  </inkml:definitions>
  <inkml:trace contextRef="#ctx0" brushRef="#br0">20000.000000 41250.000000 380,'3.000000'-96.000000'0,"6.000000"10.000000"0 ,7.000000 10.000000 0,6.000000 9.000000 0,4.000000 7.000000 4,4.000000 7.000000 9,3.000000 6.000000 7,3.000000 7.000000 10,1.000000 4.000000 3,1.000000 3.000000-1,-1.000000 3.000000 1,1.000000 4.000000-1,-1.000000 4.000000-2,1.000000 6.000000-4,-1.000000 7.000000-4,1.000000 6.000000-5,-1.000000 6.000000-2,1.000000 6.000000 0,-1.000000 7.000000-2,1.000000 6.000000-1,-4.000000 6.000000-1,-6.000000 6.000000-2,-6.000000 7.000000-1,-6.000000 6.000000-1,-2.000000 3.000000-3,3.000000 0.000000-3,3.000000 0.000000-5,4.000000 0.000000-4,7.000000-19.000000-4,13.000000-37.000000-5,12.000000-38.000000-6,13.000000-37.000000-4,1.000000-16.000000-2,-9.000000 6.000000 6,-10.000000 7.000000 4,-8.000000 6.000000 4,-9.000000 7.000000 3,-6.000000 10.000000 3,-6.000000 10.000000 1,-6.000000 9.000000 4,-1.000000 18.000000 9,7.000000 29.000000 19,6.000000 28.000000 19,7.000000 28.000000 18,-1.000000 17.000000 4,-6.000000 6.000000-12,-6.000000 7.000000-12,-6.000000 6.000000-12,-4.000000-1.000000-7,1.000000-5.000000-3,-1.000000-7.000000-2,1.000000-5.000000-4,1.000000-8.000000-1,3.000000-5.000000-1,3.000000-7.000000-1,4.000000-5.000000 0,5.000000-19.000000-3,10.000000-27.000000-7,10.000000-28.000000-5,9.000000-28.000000-7,1.000000-24.000000-4,-6.000000-19.000000-1,-6.000000-18.000000-1,-6.000000-19.000000-1,-6.000000-8.000000 0,-2.000000 3.000000 3,-3.000000 3.000000 2,-3.000000 4.000000 3,-6.000000 4.000000 2,-5.000000 6.000000 2,-7.000000 7.000000 3,-5.000000 6.000000 1,-9.000000 7.000000 4,-9.000000 10.000000 2,-10.000000 10.000000 2,-8.000000 9.000000 4,-15.000000 17.000000-3,-19.000000 25.000000-5,-18.000000 25.000000-6,-19.000000 25.000000-7,-7.000000 23.000000-2,7.000000 22.000000 0,6.000000 22.000000 0,7.000000 23.000000 1,8.000000 3.000000-2,14.000000-11.000000-6,11.000000-14.000000-6,14.000000-11.000000-5,7.000000-12.000000-7,3.000000-9.000000-8,3.000000-10.000000-7,4.000000-8.000000-8</inkml:trace>
</inkml:ink>
</file>

<file path=ppt/ink/ink29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11"/>
    </inkml:context>
    <inkml:brush xml:id="br0">
      <inkml:brushProperty name="width" value="0.030351372435689" units="cm"/>
      <inkml:brushProperty name="height" value="0.030351372435689" units="cm"/>
      <inkml:brushProperty name="color" value="#F2395B"/>
      <inkml:brushProperty name="ignorePressure" value="0"/>
    </inkml:brush>
  </inkml:definitions>
  <inkml:trace contextRef="#ctx0" brushRef="#br0">99550.000000 23900.000000 724,'23.000000'26.000000'88,"-3.000000"4.000000"-21 ,-3.000000 3.000000-19,-2.000000 3.000000-20,-1.000000-1.000000-11,3.000000-2.000000-4,3.000000-3.000000-4,4.000000-3.000000-4,-1.000000-1.000000-5,-3.000000 4.000000-9,-3.000000 3.000000-8,-2.000000 3.000000-9</inkml:trace>
</inkml:ink>
</file>

<file path=ppt/ink/ink29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11"/>
    </inkml:context>
    <inkml:brush xml:id="br0">
      <inkml:brushProperty name="width" value="0.0369322448968887" units="cm"/>
      <inkml:brushProperty name="height" value="0.0369322448968887" units="cm"/>
      <inkml:brushProperty name="color" value="#F2395B"/>
      <inkml:brushProperty name="ignorePressure" value="0"/>
    </inkml:brush>
  </inkml:definitions>
  <inkml:trace contextRef="#ctx0" brushRef="#br0">100550.000000 23300.000000 595,'18.000000'-16.000000'8,"-11.000000"19.000000"17 ,-14.000000 19.000000 17,-11.000000 19.000000 16,-7.000000 10.000000 3,0.000000 4.000000-11,0.000000 3.000000-9,0.000000 3.000000-11,1.000000-1.000000-7,4.000000-2.000000-4,3.000000-3.000000-3,3.000000-3.000000-4,6.000000-2.000000-3,9.000000 0.000000-3,10.000000 0.000000-2,10.000000 0.000000-3,8.000000-7.000000-5,10.000000-11.000000-7,10.000000-14.000000-6,9.000000-11.000000-7,2.000000-7.000000-5,-2.000000 0.000000-3,-3.000000 0.000000-4,-3.000000 0.000000-3,-4.000000-4.000000 0,-3.000000-5.000000 3,-3.000000-7.000000 3,-2.000000-5.000000 3,-6.000000-4.000000 1,-6.000000 0.000000-1,-6.000000 0.000000-1,-6.000000 0.000000-1</inkml:trace>
</inkml:ink>
</file>

<file path=ppt/ink/ink29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11"/>
    </inkml:context>
    <inkml:brush xml:id="br0">
      <inkml:brushProperty name="width" value="0.0343616008758545" units="cm"/>
      <inkml:brushProperty name="height" value="0.0343616008758545" units="cm"/>
      <inkml:brushProperty name="color" value="#F2395B"/>
      <inkml:brushProperty name="ignorePressure" value="0"/>
    </inkml:brush>
  </inkml:definitions>
  <inkml:trace contextRef="#ctx0" brushRef="#br0">100850.000000 23450.000000 640,'-47.000000'118.000000'132,"6.000000"-11.000000"-32 ,7.000000-14.000000-32,6.000000-11.000000-32,3.000000-6.000000-21,0.000000 4.000000-7,0.000000 3.000000-8,0.000000 3.000000-7,3.000000-2.000000-9,6.000000-6.000000-11,7.000000-6.000000-10,6.000000-6.000000-10,3.000000-9.000000-6,0.000000-8.000000 0,0.000000-10.000000-2,0.000000-9.000000 1</inkml:trace>
</inkml:ink>
</file>

<file path=ppt/ink/ink295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11"/>
    </inkml:context>
    <inkml:brush xml:id="br0">
      <inkml:brushProperty name="width" value="0.0370843298733234" units="cm"/>
      <inkml:brushProperty name="height" value="0.0370843298733234" units="cm"/>
      <inkml:brushProperty name="color" value="#F2395B"/>
      <inkml:brushProperty name="ignorePressure" value="0"/>
    </inkml:brush>
  </inkml:definitions>
  <inkml:trace contextRef="#ctx0" brushRef="#br0">101600.000000 22800.000000 593,'23.000000'-24.000000'0,"-3.000000"4.000000"0 ,-3.000000 3.000000 0,-2.000000 3.000000 0,2.000000 3.000000 5,9.000000 3.000000 12,10.000000 3.000000 11,10.000000 4.000000 11,5.000000 4.000000 5,4.000000 6.000000-5,3.000000 7.000000-2,3.000000 6.000000-4,-4.000000 6.000000-3,-8.000000 6.000000-5,-10.000000 7.000000-4,-9.000000 6.000000-4,-9.000000 3.000000-3,-5.000000 0.000000 0,-7.000000 0.000000 1,-5.000000 0.000000-1,-9.000000 1.000000-3,-9.000000 4.000000-8,-10.000000 3.000000-6,-8.000000 3.000000-8,-9.000000 1.000000-5,-6.000000 1.000000-1,-6.000000-1.000000-2,-6.000000 1.000000-1,-4.000000-6.000000-4,1.000000-8.000000-7,-1.000000-10.000000-5,1.000000-9.000000-7,4.000000-9.000000-4,9.000000-5.000000 1,10.000000-7.000000-1,10.000000-5.000000-1</inkml:trace>
</inkml:ink>
</file>

<file path=ppt/ink/ink29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11"/>
    </inkml:context>
    <inkml:brush xml:id="br0">
      <inkml:brushProperty name="width" value="0.0381393618881702" units="cm"/>
      <inkml:brushProperty name="height" value="0.0381393618881702" units="cm"/>
      <inkml:brushProperty name="color" value="#F2395B"/>
      <inkml:brushProperty name="ignorePressure" value="0"/>
    </inkml:brush>
  </inkml:definitions>
  <inkml:trace contextRef="#ctx0" brushRef="#br0">101400.000000 23300.000000 576,'0.000000'76.000000'146,"0.000000"4.000000"-36 ,0.000000 3.000000-34,0.000000 3.000000-34,0.000000 17.000000-21,0.000000 31.000000-6,0.000000 32.000000-5,0.000000 31.000000-6,-5.000000 20.000000-11,-9.000000 9.000000-12,-10.000000 10.000000-13,-8.000000 10.000000-14,-4.000000-14.000000-3,3.000000-33.000000 6,3.000000-35.000000 8,4.000000-34.000000 6,2.000000-26.000000 1,4.000000-15.000000-7,3.000000-15.000000-6,3.000000-16.000000-6</inkml:trace>
</inkml:ink>
</file>

<file path=ppt/ink/ink295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13"/>
    </inkml:context>
    <inkml:brush xml:id="br0">
      <inkml:brushProperty name="width" value="0.0391847938299179" units="cm"/>
      <inkml:brushProperty name="height" value="0.0391847938299179" units="cm"/>
      <inkml:brushProperty name="color" value="#F2395B"/>
      <inkml:brushProperty name="ignorePressure" value="0"/>
    </inkml:brush>
  </inkml:definitions>
  <inkml:trace contextRef="#ctx0" brushRef="#br0">99400.000000 26700.000000 561,'50.000000'-44.000000'7,"0.000000"13.000000"12 ,0.000000 12.000000 14,0.000000 13.000000 13,0.000000 7.000000 4,0.000000 4.000000-5,0.000000 3.000000-5,0.000000 3.000000-5,-2.000000 4.000000-5,-3.000000 7.000000-3,-3.000000 6.000000-4,-2.000000 7.000000-4,-5.000000 2.000000-2,-2.000000 1.000000-3,-3.000000-1.000000-2,-3.000000 1.000000-2,-6.000000 2.000000-2,-5.000000 7.000000-5,-7.000000 6.000000-3,-5.000000 7.000000-3,-9.000000 2.000000-4,-9.000000 1.000000-5,-10.000000-1.000000-4,-8.000000 1.000000-4,-9.000000-3.000000-4,-6.000000-2.000000-2,-6.000000-3.000000-1,-6.000000-3.000000-3,-2.000000-6.000000-2,3.000000-5.000000 1,3.000000-7.000000 0,4.000000-5.000000 0,4.000000-8.000000-1,6.000000-5.000000-4,7.000000-7.000000-4,6.000000-5.000000-3,4.000000-8.000000 3,4.000000-5.000000 9,3.000000-7.000000 9,3.000000-5.000000 9</inkml:trace>
</inkml:ink>
</file>

<file path=ppt/ink/ink29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13"/>
    </inkml:context>
    <inkml:brush xml:id="br0">
      <inkml:brushProperty name="width" value="0.0394284911453724" units="cm"/>
      <inkml:brushProperty name="height" value="0.0394284911453724" units="cm"/>
      <inkml:brushProperty name="color" value="#F2395B"/>
      <inkml:brushProperty name="ignorePressure" value="0"/>
    </inkml:brush>
  </inkml:definitions>
  <inkml:trace contextRef="#ctx0" brushRef="#br0">99450.000000 26900.000000 557,'-22.000000'-15.000000'3,"6.000000"23.000000"20 ,7.000000 22.000000 21,6.000000 22.000000 20,3.000000 13.000000 5,0.000000 7.000000-10,0.000000 6.000000-11,0.000000 7.000000-11,0.000000 8.000000-8,0.000000 14.000000-5,0.000000 11.000000-5,0.000000 14.000000-6,-2.000000 3.000000-5,-3.000000-2.000000-6,-3.000000-3.000000-5,-2.000000-3.000000-5,-1.000000-1.000000-11,3.000000 4.000000-13,3.000000 3.000000-14,4.000000 3.000000-13,1.000000-13.000000-2,0.000000-28.000000 10,0.000000-28.000000 11,0.000000-27.000000 10,0.000000-15.000000 4,0.000000 0.000000-2,0.000000 0.000000-4,0.000000 0.000000-2</inkml:trace>
</inkml:ink>
</file>

<file path=ppt/ink/ink295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14"/>
    </inkml:context>
    <inkml:brush xml:id="br0">
      <inkml:brushProperty name="width" value="0.0393277294933796" units="cm"/>
      <inkml:brushProperty name="height" value="0.0393277294933796" units="cm"/>
      <inkml:brushProperty name="color" value="#F2395B"/>
      <inkml:brushProperty name="ignorePressure" value="0"/>
    </inkml:brush>
  </inkml:definitions>
  <inkml:trace contextRef="#ctx0" brushRef="#br0">98850.000000 30450.000000 559,'-10.000000'-33.000000'9,"-18.000000"34.000000"17 ,-19.000000 35.000000 17,-18.000000 35.000000 18,-3.000000 8.000000 2,17.000000-15.000000-13,15.000000-15.000000-11,16.000000-16.000000-14,5.000000-1.000000-6,-2.000000 17.000000 0,-3.000000 15.000000-2,-3.000000 16.000000-1,-1.000000 2.000000-1,4.000000-8.000000-1,3.000000-10.000000-3,3.000000-9.000000-2,7.000000-9.000000-4,14.000000-5.000000-8,11.000000-7.000000-5,14.000000-5.000000-8,8.000000-12.000000-1,7.000000-16.000000 2,6.000000-15.000000 3,7.000000-15.000000 3,2.000000-12.000000-2,1.000000-6.000000-5,-1.000000-6.000000-5,1.000000-6.000000-6,-4.000000-6.000000 0,-6.000000-2.000000 2,-6.000000-3.000000 3,-6.000000-3.000000 3,-9.000000-1.000000 3,-8.000000 4.000000 3,-10.000000 3.000000 2,-9.000000 3.000000 4,-7.000000 6.000000 0,-3.000000 9.000000 0,-3.000000 10.000000 0,-2.000000 10.000000-1,-6.000000 7.000000-1,-6.000000 6.000000-2,-6.000000 7.000000-1,-6.000000 6.000000-2,-4.000000 4.000000-2,1.000000 4.000000-3,-1.000000 3.000000-1,1.000000 3.000000-3,2.000000 1.000000 1,7.000000 1.000000 1,6.000000-1.000000 2,7.000000 1.000000 1</inkml:trace>
</inkml:ink>
</file>

<file path=ppt/ink/ink2958.xml><?xml version="1.0" encoding="utf-8"?>
<inkml:ink xmlns:inkml="http://www.w3.org/2003/InkML">
  <annotation type="ScanImages2ExtractSignatures">1</annotation>
  <annotation type="ScanImagesWidth">-2128240096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14"/>
    </inkml:context>
    <inkml:brush xml:id="br0">
      <inkml:brushProperty name="width" value="0.0314516350626945" units="cm"/>
      <inkml:brushProperty name="height" value="0.0314516350626945" units="cm"/>
      <inkml:brushProperty name="color" value="#F2395B"/>
      <inkml:brushProperty name="ignorePressure" value="0"/>
    </inkml:brush>
  </inkml:definitions>
  <inkml:trace contextRef="#ctx0" brushRef="#br0">99350.000000 30900.000000 699,'25.000000'26.000000'55,"0.000000"4.000000"-6 ,0.000000 3.000000-5,0.000000 3.000000-5,1.000000-1.000000-5,4.000000-2.000000-6,3.000000-3.000000-6,3.000000-3.000000-4,-1.000000-4.000000-8,-2.000000-3.000000-8,-3.000000-3.000000-10,-3.000000-2.000000-8,-2.000000-5.000000-9,0.000000-2.000000-6,0.000000-3.000000-6,0.000000-3.000000-7</inkml:trace>
</inkml:ink>
</file>

<file path=ppt/ink/ink295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15"/>
    </inkml:context>
    <inkml:brush xml:id="br0">
      <inkml:brushProperty name="width" value="0.0467481203377247" units="cm"/>
      <inkml:brushProperty name="height" value="0.0467481203377247" units="cm"/>
      <inkml:brushProperty name="color" value="#F2395B"/>
      <inkml:brushProperty name="ignorePressure" value="0"/>
    </inkml:brush>
  </inkml:definitions>
  <inkml:trace contextRef="#ctx0" brushRef="#br0">100900.000000 29400.000000 470,'21.000000'-36.000000'10,"-5.000000"28.000000"21 ,-7.000000 28.000000 21,-5.000000 29.000000 20,-11.000000 16.000000 4,-11.000000 7.000000-13,-14.000000 6.000000-12,-11.000000 7.000000-13,-6.000000 7.000000-9,4.000000 9.000000-5,3.000000 10.000000-6,3.000000 10.000000-4,-1.000000 4.000000-4,-2.000000 0.000000-1,-3.000000 0.000000-1,-3.000000 0.000000 0,2.000000-5.000000-2,10.000000-9.000000-1,10.000000-10.000000-2,9.000000-8.000000 0,6.000000-12.000000-4,3.000000-12.000000-4,3.000000-13.000000-5,4.000000-12.000000-4,7.000000-12.000000-3,13.000000-8.000000-1,12.000000-10.000000-1,13.000000-9.000000 0,7.000000-10.000000-1,4.000000-9.000000 0,3.000000-10.000000 0,3.000000-8.000000-1,-1.000000-9.000000 0,-2.000000-6.000000 0,-3.000000-6.000000-1,-3.000000-6.000000 0,-7.000000-4.000000 1,-9.000000 1.000000 2,-10.000000-1.000000 4,-8.000000 1.000000 2,-8.000000 2.000000 2,-2.000000 7.000000 2,-3.000000 6.000000 1,-3.000000 7.000000 2,-9.000000 5.000000 2,-11.000000 7.000000-1,-14.000000 6.000000 1,-11.000000 7.000000 0,-9.000000 4.000000-1,-3.000000 3.000000-1,-3.000000 3.000000-2,-2.000000 4.000000-2,0.000000 4.000000-2,7.000000 6.000000-3,6.000000 7.000000-2,7.000000 6.000000-4,5.000000 1.000000-1,7.000000-3.000000 0,6.000000-3.000000-1,7.000000-2.000000-1</inkml:trace>
</inkml:ink>
</file>

<file path=ppt/ink/ink2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5:22"/>
    </inkml:context>
    <inkml:brush xml:id="br0">
      <inkml:brushProperty name="width" value="0.0499999970197678" units="cm"/>
      <inkml:brushProperty name="height" value="0.0499999970197678" units="cm"/>
      <inkml:brushProperty name="color" value="#00BFF3"/>
      <inkml:brushProperty name="ignorePressure" value="0"/>
    </inkml:brush>
  </inkml:definitions>
  <inkml:trace contextRef="#ctx0" brushRef="#br0">60475.000000 11000.000000 333,'157.000000'63.000000'167,"51.000000"46.000000"-1 ,49.000000 47.000000 1,51.000000 47.000000 0</inkml:trace>
</inkml:ink>
</file>

<file path=ppt/ink/ink29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15"/>
    </inkml:context>
    <inkml:brush xml:id="br0">
      <inkml:brushProperty name="width" value="0.0369836129248142" units="cm"/>
      <inkml:brushProperty name="height" value="0.0369836129248142" units="cm"/>
      <inkml:brushProperty name="color" value="#F2395B"/>
      <inkml:brushProperty name="ignorePressure" value="0"/>
    </inkml:brush>
  </inkml:definitions>
  <inkml:trace contextRef="#ctx0" brushRef="#br0">101600.000000 29650.000000 594,'50.000000'-21.000000'76,"0.000000"10.000000"-14 ,0.000000 10.000000-14,0.000000 9.000000-13,-4.000000 9.000000-8,-5.000000 9.000000-2,-7.000000 10.000000-3,-5.000000 10.000000-2,-8.000000 5.000000-2,-5.000000 4.000000-2,-7.000000 3.000000-1,-5.000000 3.000000-1,-6.000000 3.000000-2,-3.000000 3.000000-4,-3.000000 3.000000-3,-2.000000 4.000000-2,-6.000000 1.000000-5,-6.000000 0.000000-5,-6.000000 0.000000-5,-6.000000 0.000000-5,-6.000000-5.000000-3,-2.000000-9.000000-2,-3.000000-10.000000-1,-3.000000-8.000000-1,-1.000000-9.000000-1,4.000000-6.000000 1,3.000000-6.000000 1,3.000000-6.000000 1</inkml:trace>
</inkml:ink>
</file>

<file path=ppt/ink/ink2961.xml><?xml version="1.0" encoding="utf-8"?>
<inkml:ink xmlns:inkml="http://www.w3.org/2003/InkML">
  <annotation type="ScanImages2ExtractSignatures">1</annotation>
  <annotation type="ScanImagesWidth">1554741657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15"/>
    </inkml:context>
    <inkml:brush xml:id="br0">
      <inkml:brushProperty name="width" value="0.0403969846665859" units="cm"/>
      <inkml:brushProperty name="height" value="0.0403969846665859" units="cm"/>
      <inkml:brushProperty name="color" value="#F2395B"/>
      <inkml:brushProperty name="ignorePressure" value="0"/>
    </inkml:brush>
  </inkml:definitions>
  <inkml:trace contextRef="#ctx0" brushRef="#br0">101350.000000 30250.000000 544,'-22.000000'-18.000000'9,"6.000000"17.000000"19 ,7.000000 15.000000 19,6.000000 16.000000 19,3.000000 12.000000 3,0.000000 9.000000-12,0.000000 10.000000-12,0.000000 10.000000-11,0.000000 10.000000-7,0.000000 13.000000-6,0.000000 12.000000-3,0.000000 13.000000-4,0.000000 10.000000-5,0.000000 10.000000-2,0.000000 10.000000-3,0.000000 9.000000-4,0.000000 4.000000-6,0.000000 1.000000-12,0.000000-1.000000-12,0.000000 1.000000-11,-2.000000-15.000000-5,-3.000000-28.000000 2,-3.000000-28.000000 2,-2.000000-27.000000 1,-1.000000-17.000000 1,3.000000-3.000000-3,3.000000-3.000000-2,4.000000-2.000000-2</inkml:trace>
</inkml:ink>
</file>

<file path=ppt/ink/ink296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16"/>
    </inkml:context>
    <inkml:brush xml:id="br0">
      <inkml:brushProperty name="width" value="0.0354565307497978" units="cm"/>
      <inkml:brushProperty name="height" value="0.0354565307497978" units="cm"/>
      <inkml:brushProperty name="color" value="#F2395B"/>
      <inkml:brushProperty name="ignorePressure" value="0"/>
    </inkml:brush>
  </inkml:definitions>
  <inkml:trace contextRef="#ctx0" brushRef="#br0">98950.000000 33900.000000 620,'-91.000000'71.000000'75,"19.000000"-5.000000"-13 ,19.000000-7.000000-10,19.000000-5.000000-13,10.000000-4.000000-7,4.000000 0.000000-3,3.000000 0.000000-5,3.000000 0.000000-3,3.000000-2.000000-5,3.000000-3.000000-3,3.000000-3.000000-3,4.000000-2.000000-5,7.000000-9.000000-4,13.000000-12.000000-3,12.000000-13.000000-5,13.000000-12.000000-5,6.000000-12.000000-2,0.000000-8.000000 0,0.000000-10.000000 0,0.000000-9.000000-1,0.000000-5.000000 1,0.000000 0.000000 1,0.000000 0.000000 0,0.000000 0.000000 1,-4.000000-2.000000 2,-5.000000-3.000000 1,-7.000000-3.000000 1,-5.000000-2.000000 1,-8.000000-1.000000 2,-5.000000 3.000000 0,-7.000000 3.000000 2,-5.000000 4.000000 0,-8.000000 5.000000 0,-5.000000 10.000000 1,-7.000000 10.000000 1,-5.000000 9.000000 0,-6.000000 6.000000-3,-3.000000 3.000000-4,-3.000000 3.000000-6,-2.000000 4.000000-4,-3.000000 5.000000-5,1.000000 10.000000-2,-1.000000 10.000000-3,1.000000 9.000000-3,2.000000 2.000000-1,7.000000-2.000000 2,6.000000-3.000000 2,7.000000-3.000000 2</inkml:trace>
</inkml:ink>
</file>

<file path=ppt/ink/ink29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17"/>
    </inkml:context>
    <inkml:brush xml:id="br0">
      <inkml:brushProperty name="width" value="0.0311901569366455" units="cm"/>
      <inkml:brushProperty name="height" value="0.0311901569366455" units="cm"/>
      <inkml:brushProperty name="color" value="#F2395B"/>
      <inkml:brushProperty name="ignorePressure" value="0"/>
    </inkml:brush>
  </inkml:definitions>
  <inkml:trace contextRef="#ctx0" brushRef="#br0">99350.000000 34250.000000 705,'3.000000'70.000000'9,"6.000000"-9.000000"15 ,7.000000-10.000000 16,6.000000-8.000000 15,3.000000-4.000000 2,0.000000 3.000000-14,0.000000 3.000000-12,0.000000 4.000000-13,0.000000-3.000000-8,0.000000-5.000000-4,0.000000-7.000000-5,0.000000-5.000000-3</inkml:trace>
</inkml:ink>
</file>

<file path=ppt/ink/ink296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17"/>
    </inkml:context>
    <inkml:brush xml:id="br0">
      <inkml:brushProperty name="width" value="0.0344602055847645" units="cm"/>
      <inkml:brushProperty name="height" value="0.0344602055847645" units="cm"/>
      <inkml:brushProperty name="color" value="#F2395B"/>
      <inkml:brushProperty name="ignorePressure" value="0"/>
    </inkml:brush>
  </inkml:definitions>
  <inkml:trace contextRef="#ctx0" brushRef="#br0">100350.000000 33800.000000 638,'48.000000'-22.000000'5,"-3.000000"6.000000"10 ,-3.000000 7.000000 11,-2.000000 6.000000 10,-6.000000 6.000000 4,-6.000000 6.000000-2,-6.000000 7.000000-2,-6.000000 6.000000-2,-6.000000 6.000000-3,-2.000000 6.000000-7,-3.000000 7.000000-4,-3.000000 6.000000-6,-6.000000 4.000000-3,-5.000000 4.000000-1,-7.000000 3.000000-1,-5.000000 3.000000-1,-8.000000 1.000000-3,-5.000000 1.000000-7,-7.000000-1.000000-5,-5.000000 1.000000-6,-3.000000-4.000000-3,4.000000-6.000000-1,3.000000-6.000000 0,3.000000-6.000000-2,10.000000-7.000000 3,20.000000-6.000000 5,18.000000-6.000000 5,20.000000-6.000000 5,13.000000-7.000000 0,9.000000-6.000000-3,10.000000-6.000000-5,10.000000-6.000000-4,2.000000-6.000000-4,-3.000000-2.000000-5,-3.000000-3.000000-4,-2.000000-3.000000-6,-3.000000-1.000000 0,1.000000 4.000000 2,-1.000000 3.000000 3,1.000000 3.000000 2,-7.000000 1.000000 2,-12.000000 1.000000 0,-13.000000-1.000000 1,-12.000000 1.000000 1</inkml:trace>
</inkml:ink>
</file>

<file path=ppt/ink/ink29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17"/>
    </inkml:context>
    <inkml:brush xml:id="br0">
      <inkml:brushProperty name="width" value="0.035825714468956" units="cm"/>
      <inkml:brushProperty name="height" value="0.035825714468956" units="cm"/>
      <inkml:brushProperty name="color" value="#F2395B"/>
      <inkml:brushProperty name="ignorePressure" value="0"/>
    </inkml:brush>
  </inkml:definitions>
  <inkml:trace contextRef="#ctx0" brushRef="#br0">101500.000000 33350.000000 614,'48.000000'-44.000000'3,"-3.000000"13.000000"6 ,-3.000000 12.000000 7,-2.000000 13.000000 6,-1.000000 9.000000 5,3.000000 6.000000 2,3.000000 7.000000 3,4.000000 6.000000 3,-3.000000 6.000000 0,-5.000000 6.000000-2,-7.000000 7.000000-3,-5.000000 6.000000-2,-8.000000 3.000000-3,-5.000000 0.000000-5,-7.000000 0.000000-4,-5.000000 0.000000-4,-6.000000 0.000000-4,-3.000000 0.000000-4,-3.000000 0.000000-3,-2.000000 0.000000-3,-8.000000 0.000000-5,-8.000000 0.000000-5,-10.000000 0.000000-6,-9.000000 0.000000-6,-4.000000-5.000000-4,4.000000-9.000000-4,3.000000-10.000000-4,3.000000-8.000000-4,3.000000-8.000000-1,3.000000-2.000000 4,3.000000-3.000000 2,4.000000-3.000000 4,2.000000-7.000000 2,4.000000-9.000000 0,3.000000-10.000000 1,3.000000-8.000000 2,1.000000-3.000000 2,1.000000 7.000000 6,-1.000000 6.000000 4,1.000000 7.000000 6</inkml:trace>
</inkml:ink>
</file>

<file path=ppt/ink/ink296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17"/>
    </inkml:context>
    <inkml:brush xml:id="br0">
      <inkml:brushProperty name="width" value="0.0419823415577412" units="cm"/>
      <inkml:brushProperty name="height" value="0.0419823415577412" units="cm"/>
      <inkml:brushProperty name="color" value="#F2395B"/>
      <inkml:brushProperty name="ignorePressure" value="0"/>
    </inkml:brush>
  </inkml:definitions>
  <inkml:trace contextRef="#ctx0" brushRef="#br0">101450.000000 33800.000000 524,'0.000000'-61.000000'-10,"0.000000"28.000000"30 ,0.000000 28.000000 27,0.000000 29.000000 30,0.000000 22.000000 7,0.000000 20.000000-15,0.000000 18.000000-13,0.000000 20.000000-15,0.000000 8.000000-11,0.000000 1.000000-7,0.000000-1.000000-9,0.000000 1.000000-7,0.000000 7.000000-4,0.000000 16.000000 1,0.000000 15.000000 1,0.000000 17.000000 1,-4.000000 5.000000-10,-5.000000-3.000000-17,-7.000000-3.000000-19,-5.000000-2.000000-18,-3.000000-17.000000-10,4.000000-28.000000 0,3.000000-28.000000 0,3.000000-27.000000-1</inkml:trace>
</inkml:ink>
</file>

<file path=ppt/ink/ink2967.xml><?xml version="1.0" encoding="utf-8"?>
<inkml:ink xmlns:inkml="http://www.w3.org/2003/InkML">
  <annotation type="ScanImages2ExtractSignatures">1</annotation>
  <annotation type="ScanImagesWidth">16908291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18"/>
    </inkml:context>
    <inkml:brush xml:id="br0">
      <inkml:brushProperty name="width" value="0.0428787171840668" units="cm"/>
      <inkml:brushProperty name="height" value="0.0428787171840668" units="cm"/>
      <inkml:brushProperty name="color" value="#F2395B"/>
      <inkml:brushProperty name="ignorePressure" value="0"/>
    </inkml:brush>
  </inkml:definitions>
  <inkml:trace contextRef="#ctx0" brushRef="#br0">99350.000000 36750.000000 513,'23.000000'-25.000000'0,"-3.000000"0.000000"0 ,-3.000000 0.000000 0,-2.000000 0.000000 0,8.000000 0.000000 6,22.000000 0.000000 14,22.000000 0.000000 13,23.000000 0.000000 14,2.000000 4.000000 2,-16.000000 10.000000-9,-15.000000 10.000000-9,-15.000000 9.000000-9,-7.000000 6.000000-4,3.000000 3.000000 0,3.000000 3.000000 0,4.000000 4.000000 0,-1.000000 4.000000 1,-3.000000 6.000000-1,-3.000000 7.000000 0,-2.000000 6.000000 0,-6.000000 1.000000-1,-6.000000-3.000000-3,-6.000000-3.000000-2,-6.000000-2.000000-4,-7.000000-1.000000-2,-6.000000 3.000000-3,-6.000000 3.000000-3,-6.000000 4.000000-3,-9.000000 2.000000 0,-8.000000 4.000000-1,-10.000000 3.000000 2,-9.000000 3.000000 0,-7.000000-2.000000-4,-3.000000-6.000000-8,-3.000000-6.000000-8,-2.000000-6.000000-8,-3.000000-7.000000-6,1.000000-6.000000-1,-1.000000-6.000000-3,1.000000-6.000000-3,4.000000-6.000000 1,9.000000-2.000000 3,10.000000-3.000000 1,10.000000-3.000000 4,7.000000-7.000000 2,6.000000-9.000000 3,7.000000-10.000000 4,6.000000-8.000000 3,3.000000-8.000000 4,0.000000-2.000000 3,0.000000-3.000000 3,0.000000-3.000000 3,1.000000-2.000000 3,4.000000 0.000000 1,3.000000 0.000000 1,3.000000 0.000000 2,1.000000 1.000000 2,1.000000 4.000000 3,-1.000000 3.000000 3,1.000000 3.000000 3,-3.000000 3.000000 6,-2.000000 3.000000 7,-3.000000 3.000000 8,-3.000000 4.000000 8,-2.000000 11.000000 7,0.000000 23.000000 7,0.000000 22.000000 8,0.000000 22.000000 6,0.000000 12.000000-1,0.000000 3.000000-11,0.000000 3.000000-11,0.000000 4.000000-11,0.000000 7.000000-8,0.000000 13.000000-5,0.000000 12.000000-5,0.000000 13.000000-5,0.000000 13.000000-8,0.000000 17.000000-6,0.000000 15.000000-9,0.000000 16.000000-7,0.000000 16.000000-6,0.000000 20.000000-3,0.000000 18.000000-4,0.000000 20.000000-2,0.000000-15.000000 0,0.000000-47.000000 7,0.000000-47.000000 7,0.000000-46.000000 5,0.000000-28.000000-2,0.000000-5.000000-13,0.000000-7.000000-12,0.000000-5.000000-13</inkml:trace>
</inkml:ink>
</file>

<file path=ppt/ink/ink296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28"/>
    </inkml:context>
    <inkml:brush xml:id="br0">
      <inkml:brushProperty name="width" value="0.042059026658535" units="cm"/>
      <inkml:brushProperty name="height" value="0.042059026658535" units="cm"/>
      <inkml:brushProperty name="color" value="#F2395B"/>
      <inkml:brushProperty name="ignorePressure" value="0"/>
    </inkml:brush>
  </inkml:definitions>
  <inkml:trace contextRef="#ctx0" brushRef="#br0">78650.000000 44600.000000 523,'-2.000000'-46.000000'0,"-3.000000"10.000000"0 ,-3.000000 10.000000 0,-2.000000 9.000000 0,-1.000000 9.000000 7,3.000000 9.000000 16,3.000000 10.000000 15,4.000000 10.000000 15,-1.000000 10.000000 3,-3.000000 13.000000-7,-3.000000 12.000000-9,-2.000000 13.000000-8,-3.000000 9.000000-5,1.000000 6.000000-3,-1.000000 7.000000-3,1.000000 6.000000-2,-1.000000 6.000000-2,1.000000 6.000000-3,-1.000000 7.000000-2,1.000000 6.000000-1,-3.000000 6.000000-3,-2.000000 6.000000 0,-3.000000 7.000000 0,-3.000000 6.000000-2,-1.000000 4.000000-3,4.000000 4.000000-6,3.000000 3.000000-7,3.000000 3.000000-7,1.000000-4.000000-5,1.000000-8.000000-4,-1.000000-10.000000-3,1.000000-9.000000-3,-1.000000-10.000000-2,1.000000-9.000000 1,-1.000000-10.000000 0,1.000000-8.000000 2,1.000000-14.000000 0,3.000000-15.000000 1,3.000000-15.000000 2,4.000000-16.000000 0</inkml:trace>
</inkml:ink>
</file>

<file path=ppt/ink/ink296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29"/>
    </inkml:context>
    <inkml:brush xml:id="br0">
      <inkml:brushProperty name="width" value="0.0406265407800674" units="cm"/>
      <inkml:brushProperty name="height" value="0.0406265407800674" units="cm"/>
      <inkml:brushProperty name="color" value="#F2395B"/>
      <inkml:brushProperty name="ignorePressure" value="0"/>
    </inkml:brush>
  </inkml:definitions>
  <inkml:trace contextRef="#ctx0" brushRef="#br0">79550.000000 45550.000000 541,'-2.000000'-38.000000'8,"-3.000000"26.000000"16 ,-3.000000 24.000000 15,-2.000000 26.000000 17,-11.000000 13.000000 1,-15.000000 4.000000-11,-15.000000 3.000000-13,-16.000000 3.000000-11,-10.000000 3.000000-8,-3.000000 3.000000-5,-3.000000 3.000000-3,-2.000000 4.000000-4,-1.000000-3.000000-2,3.000000-5.000000-1,3.000000-7.000000-1,4.000000-5.000000 0,4.000000-4.000000-1,6.000000 0.000000 0,7.000000 0.000000 0,6.000000 0.000000 0,6.000000-2.000000 2,6.000000-3.000000 3,7.000000-3.000000 3,6.000000-2.000000 3,12.000000 0.000000 3,19.000000 7.000000 2,19.000000 6.000000 1,19.000000 7.000000 3,12.000000-3.000000-1,6.000000-8.000000 0,7.000000-10.000000-2,6.000000-9.000000-2,4.000000-7.000000-1,4.000000-3.000000-3,3.000000-3.000000-1,3.000000-2.000000-2,-2.000000-1.000000-3,-6.000000 3.000000-4,-6.000000 3.000000-2,-6.000000 4.000000-4,-6.000000-1.000000-3,-2.000000-3.000000-6,-3.000000-3.000000-6,-3.000000-2.000000-4,-4.000000-3.000000-5,-3.000000 1.000000-2,-3.000000-1.000000-4,-2.000000 1.000000-3</inkml:trace>
</inkml:ink>
</file>

<file path=ppt/ink/ink2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5:23"/>
    </inkml:context>
    <inkml:brush xml:id="br0">
      <inkml:brushProperty name="width" value="0.0407009497284889" units="cm"/>
      <inkml:brushProperty name="height" value="0.0407009497284889" units="cm"/>
      <inkml:brushProperty name="color" value="#00BFF3"/>
      <inkml:brushProperty name="ignorePressure" value="0"/>
    </inkml:brush>
  </inkml:definitions>
  <inkml:trace contextRef="#ctx0" brushRef="#br0">8800.000000 26800.000000 540,'25.000000'-71.000000'0,"0.000000"10.000000"1 ,0.000000 10.000000-1,0.000000 9.000000 1,-2.000000 6.000000 2,-3.000000 3.000000 4,-3.000000 3.000000 3,-2.000000 4.000000 4,-9.000000 13.000000 9,-12.000000 26.000000 13,-13.000000 24.000000 14,-12.000000 26.000000 14,-9.000000 18.000000 1,-2.000000 13.000000-11,-3.000000 12.000000-11,-3.000000 13.000000-10,-2.000000 7.000000-10,0.000000 4.000000-6,0.000000 3.000000-6,0.000000 3.000000-7,3.000000-7.000000-6,6.000000-15.000000-10,7.000000-15.000000-7,6.000000-16.000000-9,15.000000-24.000000-9,26.000000-31.000000-13,24.000000-31.000000-12,26.000000-31.000000-12,5.000000-16.000000 2,-11.000000 0.000000 14,-14.000000 0.000000 16,-11.000000 0.000000 16,-9.000000 3.000000 8,-3.000000 6.000000 5,-3.000000 7.000000 4,-2.000000 6.000000 4,-5.000000 9.000000 12,-2.000000 13.000000 20,-3.000000 12.000000 21,-3.000000 13.000000 20,-1.000000 12.000000 5,4.000000 13.000000-10,3.000000 12.000000-9,3.000000 13.000000-10,-1.000000 10.000000-8,-2.000000 10.000000-6,-3.000000 10.000000-7,-3.000000 9.000000-5,1.000000 9.000000-6,6.000000 9.000000-5,7.000000 10.000000-5,6.000000 10.000000-4,1.000000 10.000000-7,-3.000000 13.000000-7,-3.000000 12.000000-9,-2.000000 13.000000-8,-1.000000 2.000000-7,3.000000-5.000000-7,3.000000-7.000000-7,4.000000-5.000000-7,-1.000000-22.000000 0,-3.000000-33.000000 9,-3.000000-35.000000 8,-2.000000-34.000000 8</inkml:trace>
</inkml:ink>
</file>

<file path=ppt/ink/ink29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29"/>
    </inkml:context>
    <inkml:brush xml:id="br0">
      <inkml:brushProperty name="width" value="0.0411854721605778" units="cm"/>
      <inkml:brushProperty name="height" value="0.0411854721605778" units="cm"/>
      <inkml:brushProperty name="color" value="#F2395B"/>
      <inkml:brushProperty name="ignorePressure" value="0"/>
    </inkml:brush>
  </inkml:definitions>
  <inkml:trace contextRef="#ctx0" brushRef="#br0">80000.000000 46650.000000 534,'-2.000000'46.000000'114,"-3.000000"-5.000000"-27 ,-3.000000-7.000000-27,-2.000000-5.000000-27,-1.000000-3.000000-15,3.000000 4.000000 0,3.000000 3.000000-1,4.000000 3.000000-1,1.000000 4.000000 0,0.000000 7.000000-1,0.000000 6.000000 0,0.000000 7.000000 0,0.000000 0.000000-2,0.000000-2.000000-3,0.000000-3.000000-2,0.000000-3.000000-3,1.000000-4.000000-2,4.000000-3.000000-1,3.000000-3.000000-1,3.000000-2.000000-2,1.000000-3.000000-2,1.000000 1.000000-2,-1.000000-1.000000-2,1.000000 1.000000-2,-9.000000-1.000000-5,-15.000000 1.000000-6,-15.000000-1.000000-7,-16.000000 1.000000-7,-5.000000-4.000000-2,6.000000-6.000000 5,7.000000-6.000000 4,6.000000-6.000000 3,1.000000-6.000000 2,-3.000000-2.000000 0,-3.000000-3.000000-1,-2.000000-3.000000-1,-1.000000-2.000000-3,3.000000 0.000000-4,3.000000 0.000000-5,4.000000 0.000000-6</inkml:trace>
</inkml:ink>
</file>

<file path=ppt/ink/ink297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30"/>
    </inkml:context>
    <inkml:brush xml:id="br0">
      <inkml:brushProperty name="width" value="0.0284504033625126" units="cm"/>
      <inkml:brushProperty name="height" value="0.0284504033625126" units="cm"/>
      <inkml:brushProperty name="color" value="#F2395B"/>
      <inkml:brushProperty name="ignorePressure" value="0"/>
    </inkml:brush>
  </inkml:definitions>
  <inkml:trace contextRef="#ctx0" brushRef="#br0">80100.000000 46850.000000 773,'4.000000'-43.000000'53,"10.000000"17.000000"-8 ,10.000000 15.000000-7,9.000000 16.000000-8,2.000000 5.000000-6,-2.000000-2.000000-6,-3.000000-3.000000-6,-3.000000-3.000000-5,-2.000000-1.000000-9,0.000000 4.000000-10,0.000000 3.000000-11,0.000000 3.000000-10,0.000000-1.000000-7,0.000000-2.000000-5,0.000000-3.000000-2,0.000000-3.000000-5</inkml:trace>
</inkml:ink>
</file>

<file path=ppt/ink/ink2972.xml><?xml version="1.0" encoding="utf-8"?>
<inkml:ink xmlns:inkml="http://www.w3.org/2003/InkML">
  <annotation type="ScanImages2ExtractSignatures">1</annotation>
  <annotation type="ScanImagesWidth">-2107380576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32"/>
    </inkml:context>
    <inkml:brush xml:id="br0">
      <inkml:brushProperty name="width" value="0.0485383719205856" units="cm"/>
      <inkml:brushProperty name="height" value="0.0485383719205856" units="cm"/>
      <inkml:brushProperty name="color" value="#F2395B"/>
      <inkml:brushProperty name="ignorePressure" value="0"/>
    </inkml:brush>
  </inkml:definitions>
  <inkml:trace contextRef="#ctx0" brushRef="#br0">79950.000000 46000.000000 453,'90.000000'1.000000'64,"-18.000000"4.000000"-13 ,-19.000000 3.000000-12,-18.000000 3.000000-13,-9.000000 1.000000-7,4.000000 1.000000-4,3.000000-1.000000-2,3.000000 1.000000-2,1.000000-1.000000-2,1.000000 1.000000-1,-1.000000-1.000000 1,1.000000 1.000000-1,-6.000000 7.000000-1,-8.000000 16.000000 1,-10.000000 15.000000-2,-9.000000 17.000000 1,-10.000000 5.000000-3,-9.000000-3.000000-4,-10.000000-3.000000-5,-8.000000-2.000000-3,-8.000000-3.000000-3,-2.000000 1.000000 2,-3.000000-1.000000 0,-3.000000 1.000000 0,-1.000000-4.000000 0,4.000000-6.000000-3,3.000000-6.000000-2,3.000000-6.000000-3,3.000000-7.000000-2,3.000000-6.000000-3,3.000000-6.000000-2,4.000000-6.000000-3,4.000000-12.000000 1,6.000000-15.000000 3,7.000000-15.000000 3,6.000000-16.000000 4,4.000000-12.000000 2,4.000000-5.000000 2,3.000000-7.000000 2,3.000000-5.000000 2,3.000000-3.000000 2,3.000000 4.000000 3,3.000000 3.000000 3,4.000000 3.000000 2,-3.000000 4.000000 3,-5.000000 7.000000 4,-7.000000 6.000000 3,-5.000000 7.000000 4,-4.000000 10.000000 8,0.000000 16.000000 14,0.000000 15.000000 13,0.000000 17.000000 13,-4.000000 13.000000 2,-5.000000 13.000000-11,-7.000000 12.000000-12,-5.000000 13.000000-10,-3.000000 10.000000-7,4.000000 10.000000-3,3.000000 10.000000-4,3.000000 9.000000-4,-1.000000 9.000000-1,-2.000000 9.000000-1,-3.000000 10.000000 0,-3.000000 10.000000-1,-2.000000 8.000000-1,0.000000 10.000000-4,0.000000 10.000000-3,0.000000 9.000000-3,1.000000 10.000000-10,4.000000 14.000000-14,3.000000 11.000000-14,3.000000 14.000000-15,3.000000-12.000000-5,3.000000-34.000000 4,3.000000-35.000000 6,4.000000-33.000000 3,1.000000-23.000000 2,0.000000-9.000000-3,0.000000-10.000000-2,0.000000-8.000000-2</inkml:trace>
</inkml:ink>
</file>

<file path=ppt/ink/ink29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32"/>
    </inkml:context>
    <inkml:brush xml:id="br0">
      <inkml:brushProperty name="width" value="0.0380124188959599" units="cm"/>
      <inkml:brushProperty name="height" value="0.0380124188959599" units="cm"/>
      <inkml:brushProperty name="color" value="#F2395B"/>
      <inkml:brushProperty name="ignorePressure" value="0"/>
    </inkml:brush>
  </inkml:definitions>
  <inkml:trace contextRef="#ctx0" brushRef="#br0">80700.000000 47650.000000 578,'-24.000000'-16.000000'8,"4.000000"19.000000"14 ,3.000000 19.000000 15,3.000000 19.000000 14,3.000000 7.000000 4,3.000000-3.000000-10,3.000000-3.000000-8,4.000000-2.000000-10,1.000000-3.000000-4,0.000000 1.000000 1,0.000000-1.000000-1,0.000000 1.000000 0,3.000000 1.000000-3,6.000000 3.000000-5,7.000000 3.000000-6,6.000000 4.000000-6,-8.000000-1.000000-10,-22.000000-3.000000-13,-22.000000-3.000000-12,-21.000000-2.000000-14,-9.000000-6.000000-4,7.000000-6.000000 8,6.000000-6.000000 6,7.000000-6.000000 7,4.000000-7.000000 0,3.000000-6.000000-6,3.000000-6.000000-6,4.000000-6.000000-5</inkml:trace>
</inkml:ink>
</file>

<file path=ppt/ink/ink29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33"/>
    </inkml:context>
    <inkml:brush xml:id="br0">
      <inkml:brushProperty name="width" value="0.0267372280359268" units="cm"/>
      <inkml:brushProperty name="height" value="0.0267372280359268" units="cm"/>
      <inkml:brushProperty name="color" value="#F2395B"/>
      <inkml:brushProperty name="ignorePressure" value="0"/>
    </inkml:brush>
  </inkml:definitions>
  <inkml:trace contextRef="#ctx0" brushRef="#br0">80550.000000 47850.000000 822,'26.000000'-44.000000'23,"4.000000"13.000000"-3 ,3.000000 12.000000-4,3.000000 13.000000-3,4.000000 6.000000 1,7.000000 0.000000 4,6.000000 0.000000 3,7.000000 0.000000 5,0.000000 0.000000-5,-2.000000 0.000000-15,-3.000000 0.000000-15,-3.000000 0.000000-14,-6.000000 0.000000-11,-5.000000 0.000000-6,-7.000000 0.000000-7,-5.000000 0.000000-7</inkml:trace>
</inkml:ink>
</file>

<file path=ppt/ink/ink29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33"/>
    </inkml:context>
    <inkml:brush xml:id="br0">
      <inkml:brushProperty name="width" value="0.0348454304039478" units="cm"/>
      <inkml:brushProperty name="height" value="0.0348454304039478" units="cm"/>
      <inkml:brushProperty name="color" value="#F2395B"/>
      <inkml:brushProperty name="ignorePressure" value="0"/>
    </inkml:brush>
  </inkml:definitions>
  <inkml:trace contextRef="#ctx0" brushRef="#br0">82000.000000 46100.000000 631,'54.000000'-22.000000'119,"10.000000"6.000000"-25 ,10.000000 7.000000-27,9.000000 6.000000-26,4.000000 3.000000-17,1.000000 0.000000-8,-1.000000 0.000000-9,1.000000 0.000000-7,-6.000000 0.000000-7,-8.000000 0.000000-4,-10.000000 0.000000-5,-9.000000 0.000000-3,-7.000000 1.000000-4,-3.000000 4.000000-4,-3.000000 3.000000-3,-2.000000 3.000000-5,-6.000000 3.000000 1,-6.000000 3.000000 3,-6.000000 3.000000 3,-6.000000 4.000000 5</inkml:trace>
</inkml:ink>
</file>

<file path=ppt/ink/ink297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33"/>
    </inkml:context>
    <inkml:brush xml:id="br0">
      <inkml:brushProperty name="width" value="0.0297770593315363" units="cm"/>
      <inkml:brushProperty name="height" value="0.0297770593315363" units="cm"/>
      <inkml:brushProperty name="color" value="#F2395B"/>
      <inkml:brushProperty name="ignorePressure" value="0"/>
    </inkml:brush>
  </inkml:definitions>
  <inkml:trace contextRef="#ctx0" brushRef="#br0">82250.000000 47100.000000 738,'-16.000000'-22.000000'48,"19.000000"6.000000"-4 ,19.000000 7.000000-4,19.000000 6.000000-5,15.000000 3.000000-5,13.000000 0.000000-8,12.000000 0.000000-7,13.000000 0.000000-7,4.000000 0.000000-3,-3.000000 0.000000-1,-3.000000 0.000000 1,-2.000000 0.000000 0,-6.000000 1.000000-4,-6.000000 4.000000-11,-6.000000 3.000000-8,-6.000000 3.000000-10,-6.000000-1.000000-7,-2.000000-2.000000-2,-3.000000-3.000000-3,-3.000000-3.000000-3,-7.000000-1.000000 1,-9.000000 4.000000 3,-10.000000 3.000000 5,-8.000000 3.000000 4</inkml:trace>
</inkml:ink>
</file>

<file path=ppt/ink/ink2977.xml><?xml version="1.0" encoding="utf-8"?>
<inkml:ink xmlns:inkml="http://www.w3.org/2003/InkML">
  <annotation type="ScanImages2ExtractSignatures">1</annotation>
  <annotation type="ScanImagesWidth">872426752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34"/>
    </inkml:context>
    <inkml:brush xml:id="br0">
      <inkml:brushProperty name="width" value="0.0438033007085323" units="cm"/>
      <inkml:brushProperty name="height" value="0.0438033007085323" units="cm"/>
      <inkml:brushProperty name="color" value="#F2395B"/>
      <inkml:brushProperty name="ignorePressure" value="0"/>
    </inkml:brush>
  </inkml:definitions>
  <inkml:trace contextRef="#ctx0" brushRef="#br0">84750.000000 47000.000000 502,'25.000000'-24.000000'9,"0.000000"4.000000"9 ,0.000000 3.000000 11,0.000000 3.000000 9,1.000000 3.000000 2,4.000000 3.000000-7,3.000000 3.000000-7,3.000000 4.000000-7,1.000000 1.000000-4,1.000000 0.000000 0,-1.000000 0.000000 0,1.000000 0.000000 0,4.000000-2.000000 0,9.000000-3.000000 1,10.000000-3.000000 3,10.000000-2.000000 0,4.000000-1.000000 1,0.000000 3.000000-2,0.000000 3.000000-2,0.000000 4.000000-1,-2.000000 1.000000-2,-3.000000 0.000000-2,-3.000000 0.000000-1,-2.000000 0.000000-2,5.000000 1.000000-1,16.000000 4.000000-1,15.000000 3.000000 0,17.000000 3.000000 0,5.000000 1.000000-2,-3.000000 1.000000 0,-3.000000-1.000000-2,-2.000000 1.000000 0,-5.000000-1.000000-1,-2.000000 1.000000 0,-3.000000-1.000000-1,-3.000000 1.000000 1,-2.000000-3.000000-1,0.000000-2.000000-2,0.000000-3.000000-3,0.000000-3.000000-1,1.000000-2.000000-1,4.000000 0.000000 2,3.000000 0.000000 1,3.000000 0.000000 2,-1.000000 0.000000 1,-2.000000 0.000000 1,-3.000000 0.000000 2,-3.000000 0.000000 3,1.000000-2.000000-1,6.000000-3.000000 1,7.000000-3.000000-1,6.000000-2.000000 1,1.000000-1.000000-1,-3.000000 3.000000-1,-3.000000 3.000000-1,-2.000000 4.000000 0,-5.000000 1.000000 0,-2.000000 0.000000-3,-3.000000 0.000000 0,-3.000000 0.000000-1,-1.000000 0.000000-1,4.000000 0.000000 0,3.000000 0.000000 0,3.000000 0.000000-1,1.000000 0.000000-1,1.000000 0.000000 1,-1.000000 0.000000 0,1.000000 0.000000 0,-1.000000 0.000000 0,1.000000 0.000000 0,-1.000000 0.000000 0,1.000000 0.000000 1,-7.000000 0.000000 0,-12.000000 0.000000-1,-13.000000 0.000000 0,-12.000000 0.000000-1,-1.000000 0.000000-3,14.000000 0.000000-4,11.000000 0.000000-5,14.000000 0.000000-4,13.000000-2.000000 2,16.000000-3.000000 7,15.000000-3.000000 8,17.000000-2.000000 7,8.000000-5.000000 3,4.000000-2.000000-4,3.000000-3.000000-2,3.000000-3.000000-5,-4.000000-1.000000-2,-8.000000 4.000000-3,-10.000000 3.000000-4,-9.000000 3.000000-2,-13.000000 3.000000-4,-16.000000 3.000000-6,-15.000000 3.000000-6,-15.000000 4.000000-6,-18.000000 4.000000-2,-19.000000 6.000000-2,-18.000000 7.000000-2,-19.000000 6.000000 0</inkml:trace>
</inkml:ink>
</file>

<file path=ppt/ink/ink2978.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35"/>
    </inkml:context>
    <inkml:brush xml:id="br0">
      <inkml:brushProperty name="width" value="0.0404173880815506" units="cm"/>
      <inkml:brushProperty name="height" value="0.0404173880815506" units="cm"/>
      <inkml:brushProperty name="color" value="#F2395B"/>
      <inkml:brushProperty name="ignorePressure" value="0"/>
    </inkml:brush>
  </inkml:definitions>
  <inkml:trace contextRef="#ctx0" brushRef="#br0">87250.000000 43900.000000 544,'0.000000'-41.000000'6,"0.000000"19.000000"14 ,0.000000 19.000000 13,0.000000 19.000000 13,-2.000000 12.000000 2,-3.000000 6.000000-8,-3.000000 7.000000-9,-2.000000 6.000000-8,-6.000000 7.000000-4,-6.000000 10.000000 0,-6.000000 10.000000 2,-6.000000 9.000000 1,-2.000000 2.000000-1,3.000000-2.000000-1,3.000000-3.000000-2,4.000000-3.000000-1,4.000000-6.000000-3,6.000000-5.000000-1,7.000000-7.000000-3,6.000000-5.000000-2,7.000000-8.000000-3,10.000000-5.000000-4,10.000000-7.000000-3,9.000000-5.000000-4,6.000000-14.000000-3,3.000000-18.000000-3,3.000000-19.000000-3,4.000000-18.000000-3,1.000000-15.000000-1,0.000000-9.000000 0,0.000000-10.000000 1,0.000000-8.000000 0,-4.000000-8.000000 1,-5.000000-2.000000 2,-7.000000-3.000000 1,-5.000000-3.000000 2,-8.000000-1.000000 3,-5.000000 4.000000 1,-7.000000 3.000000 4,-5.000000 3.000000 1,-4.000000 7.000000 3,0.000000 14.000000 2,0.000000 11.000000 1,0.000000 14.000000 2,-4.000000 8.000000 1,-5.000000 7.000000-1,-7.000000 6.000000-1,-5.000000 7.000000-1,-6.000000 5.000000-2,-3.000000 7.000000-3,-3.000000 6.000000-2,-2.000000 7.000000-3,-3.000000 7.000000-4,1.000000 9.000000-7,-1.000000 10.000000-7,1.000000 10.000000-6,1.000000 4.000000-2,3.000000 0.000000 0,3.000000 0.000000 0,4.000000 0.000000 1,4.000000-4.000000 2,6.000000-5.000000 3,7.000000-7.000000 1,6.000000-5.000000 4</inkml:trace>
</inkml:ink>
</file>

<file path=ppt/ink/ink29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35"/>
    </inkml:context>
    <inkml:brush xml:id="br0">
      <inkml:brushProperty name="width" value="0.0362298227846622" units="cm"/>
      <inkml:brushProperty name="height" value="0.0362298227846622" units="cm"/>
      <inkml:brushProperty name="color" value="#F2395B"/>
      <inkml:brushProperty name="ignorePressure" value="0"/>
    </inkml:brush>
  </inkml:definitions>
  <inkml:trace contextRef="#ctx0" brushRef="#br0">87700.000000 44450.000000 607,'112.000000'114.000000'110,"-24.000000"-22.000000"-22 ,-26.000000-22.000000-24,-24.000000-21.000000-24,-15.000000-12.000000-12,-3.000000 1.000000-4,-3.000000-1.000000-3,-2.000000 1.000000-4</inkml:trace>
</inkml:ink>
</file>

<file path=ppt/ink/ink2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5:24"/>
    </inkml:context>
    <inkml:brush xml:id="br0">
      <inkml:brushProperty name="width" value="0.0385342612862587" units="cm"/>
      <inkml:brushProperty name="height" value="0.0385342612862587" units="cm"/>
      <inkml:brushProperty name="color" value="#00BFF3"/>
      <inkml:brushProperty name="ignorePressure" value="0"/>
    </inkml:brush>
  </inkml:definitions>
  <inkml:trace contextRef="#ctx0" brushRef="#br0">9250.000000 27000.000000 570,'1.000000'-46.000000'4,"4.000000"10.000000"10 ,3.000000 10.000000 11,3.000000 9.000000 10,-1.000000 12.000000 5,-2.000000 16.000000-2,-3.000000 15.000000 0,-3.000000 17.000000-2,-2.000000 11.000000-4,0.000000 10.000000-6,0.000000 10.000000-6,0.000000 9.000000-7,0.000000-2.000000-4,0.000000-12.000000-2,0.000000-13.000000-1,0.000000-12.000000-2,4.000000-9.000000-4,10.000000-2.000000-6,10.000000-3.000000-6,9.000000-3.000000-7,7.000000-10.000000-2,7.000000-16.000000-1,6.000000-15.000000 0,7.000000-15.000000 0,2.000000-11.000000 1,1.000000-2.000000 1,-1.000000-3.000000 2,1.000000-3.000000 0,-3.000000-2.000000 0,-2.000000 0.000000-2,-3.000000 0.000000-2,-3.000000 0.000000-3,-6.000000 1.000000 2,-5.000000 4.000000 5,-7.000000 3.000000 6,-5.000000 3.000000 5,-4.000000 9.000000 12,0.000000 16.000000 19,0.000000 15.000000 20,0.000000 17.000000 18,-2.000000 7.000000 2,-3.000000 0.000000-15,-3.000000 0.000000-16,-2.000000 0.000000-15,-5.000000-11.000000-18,-2.000000-22.000000-21,-3.000000-22.000000-20,-3.000000-21.000000-21,-6.000000-14.000000-3,-5.000000-2.000000 12,-7.000000-3.000000 13,-5.000000-3.000000 14,-4.000000 2.000000 8,0.000000 10.000000 4,0.000000 10.000000 4,0.000000 9.000000 4,0.000000 4.000000 4,0.000000 1.000000 6,0.000000-1.000000 4,0.000000 1.000000 5,0.000000 2.000000 7,0.000000 7.000000 5,0.000000 6.000000 7,0.000000 7.000000 6,1.000000 8.000000 4,4.000000 14.000000 2,3.000000 11.000000 2,3.000000 14.000000 3,-1.000000 11.000000-4,-2.000000 14.000000-7,-3.000000 11.000000-8,-3.000000 14.000000-7,-2.000000 7.000000-7,0.000000 3.000000-6,0.000000 3.000000-6,0.000000 4.000000-5,3.000000-4.000000-7,6.000000-9.000000-8,7.000000-10.000000-6,6.000000-8.000000-8,4.000000-11.000000-10,4.000000-8.000000-11,3.000000-10.000000-11,3.000000-9.000000-12,-7.000000 4.000000 6,-15.000000 19.000000 22,-15.000000 19.000000 24,-16.000000 19.000000 23,-8.000000 7.000000 11,0.000000-3.000000-1,0.000000-3.000000-1,0.000000-2.000000-1,3.000000-9.000000 0,6.000000-12.000000-2,7.000000-13.000000 0,6.000000-12.000000-1,9.000000-15.000000 1,13.000000-15.000000 0,12.000000-15.000000 0,13.000000-16.000000 2,7.000000-7.000000-1,4.000000 4.000000 0,3.000000 3.000000 0,3.000000 3.000000-1,1.000000 6.000000 2,1.000000 9.000000 2,-1.000000 10.000000 3,1.000000 10.000000 3,-4.000000 11.000000 2,-6.000000 17.000000 3,-6.000000 15.000000 1,-6.000000 16.000000 2,-6.000000 5.000000 0,-2.000000-2.000000-2,-3.000000-3.000000-2,-3.000000-3.000000-2,-1.000000-6.000000-2,4.000000-5.000000-3,3.000000-7.000000-2,3.000000-5.000000-3,-1.000000-6.000000-3,-2.000000-3.000000-1,-3.000000-3.000000-2,-3.000000-2.000000-2,4.000000-22.000000-10,13.000000-36.000000-20,12.000000-39.000000-20,13.000000-36.000000-19,2.000000-22.000000-4,-5.000000-2.000000 13,-7.000000-3.000000 12,-5.000000-3.000000 14,-4.000000-1.000000 8,0.000000 4.000000 8,0.000000 3.000000 7,0.000000 3.000000 7,0.000000 6.000000 7,0.000000 9.000000 10,0.000000 10.000000 8,0.000000 10.000000 10,-8.000000 27.000000 7,-16.000000 47.000000 9,-15.000000 47.000000 9,-15.000000 48.000000 7,-9.000000 19.000000-4,1.000000-6.000000-18,-1.000000-6.000000-18,1.000000-6.000000-17,13.000000-21.000000-14,29.000000-34.000000-12,28.000000-35.000000-10,28.000000-33.000000-12,9.000000-12.000000 2,-9.000000 13.000000 12,-10.000000 12.000000 12,-8.000000 13.000000 14,-9.000000 15.000000 9,-6.000000 19.000000 8,-6.000000 19.000000 6,-6.000000 19.000000 7,-9.000000 9.000000 1,-8.000000 0.000000-4,-10.000000 0.000000-5,-9.000000 0.000000-4,-5.000000-5.000000-5,0.000000-9.000000-5,0.000000-10.000000-5,0.000000-8.000000-6,7.000000-11.000000-9,17.000000-8.000000-13,15.000000-10.000000-15,16.000000-9.000000-13,7.000000-5.000000-3,1.000000 0.000000 6,-1.000000 0.000000 7,1.000000 0.000000 6,-4.000000-4.000000 6,-6.000000-5.000000 3,-6.000000-7.000000 3,-6.000000-5.000000 3,-4.000000-4.000000 2,1.000000 0.000000 2,-1.000000 0.000000 1,1.000000 0.000000 2</inkml:trace>
</inkml:ink>
</file>

<file path=ppt/ink/ink29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36"/>
    </inkml:context>
    <inkml:brush xml:id="br0">
      <inkml:brushProperty name="width" value="0.0470513962209225" units="cm"/>
      <inkml:brushProperty name="height" value="0.0470513962209225" units="cm"/>
      <inkml:brushProperty name="color" value="#F2395B"/>
      <inkml:brushProperty name="ignorePressure" value="0"/>
    </inkml:brush>
  </inkml:definitions>
  <inkml:trace contextRef="#ctx0" brushRef="#br0">89550.000000 42750.000000 467,'-49.000000'75.000000'122,"4.000000"0.000000"-26 ,3.000000 0.000000-27,3.000000 0.000000-26,-1.000000 6.000000-14,-2.000000 13.000000-2,-3.000000 12.000000-2,-3.000000 13.000000-2,-1.000000 9.000000-2,4.000000 6.000000-4,3.000000 7.000000-3,3.000000 6.000000-2,3.000000-2.000000-4,3.000000-9.000000-1,3.000000-10.000000-3,4.000000-8.000000-2,4.000000-11.000000 0,6.000000-8.000000 1,7.000000-10.000000 1,6.000000-9.000000 0,10.000000-13.000000-5,17.000000-16.000000-12,15.000000-15.000000-14,16.000000-15.000000-12,7.000000-20.000000-5,1.000000-21.000000 4,-1.000000-22.000000 5,1.000000-22.000000 4,-6.000000-10.000000 4,-8.000000 4.000000 3,-10.000000 3.000000 3,-9.000000 3.000000 5,-7.000000 1.000000 2,-3.000000 1.000000 3,-3.000000-1.000000 2,-2.000000 1.000000 3,-8.000000 4.000000 2,-8.000000 9.000000 0,-10.000000 10.000000 2,-9.000000 10.000000 2,-10.000000 7.000000-1,-9.000000 6.000000 0,-10.000000 7.000000 0,-8.000000 6.000000-1,-4.000000 7.000000-3,3.000000 10.000000-6,3.000000 10.000000-7,4.000000 9.000000-5,4.000000 1.000000-3,6.000000-6.000000 1,7.000000-6.000000 1,6.000000-6.000000 1</inkml:trace>
</inkml:ink>
</file>

<file path=ppt/ink/ink2981.xml><?xml version="1.0" encoding="utf-8"?>
<inkml:ink xmlns:inkml="http://www.w3.org/2003/InkML">
  <annotation type="ScanImages2ExtractSignatures">1</annotation>
  <annotation type="ScanImagesWidth">-2033834240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37"/>
    </inkml:context>
    <inkml:brush xml:id="br0">
      <inkml:brushProperty name="width" value="0.0492860861122608" units="cm"/>
      <inkml:brushProperty name="height" value="0.0492860861122608" units="cm"/>
      <inkml:brushProperty name="color" value="#F2395B"/>
      <inkml:brushProperty name="ignorePressure" value="0"/>
    </inkml:brush>
  </inkml:definitions>
  <inkml:trace contextRef="#ctx0" brushRef="#br0">90600.000000 42850.000000 446,'68.000000'26.000000'61,"-11.000000"4.000000"-13 ,-14.000000 3.000000-15,-11.000000 3.000000-13,-9.000000 1.000000-7,-3.000000 1.000000-2,-3.000000-1.000000-2,-2.000000 1.000000 0,-5.000000 2.000000-2,-2.000000 7.000000 1,-3.000000 6.000000-1,-3.000000 7.000000 0,-9.000000 2.000000 0,-11.000000 1.000000-3,-14.000000-1.000000-2,-11.000000 1.000000-1,-9.000000 1.000000-1,-3.000000 3.000000 0,-3.000000 3.000000 0,-2.000000 4.000000 1,0.000000-4.000000-4,7.000000-9.000000-7,6.000000-10.000000-9,7.000000-8.000000-6,4.000000-9.000000-6,3.000000-6.000000 0,3.000000-6.000000-2,4.000000-6.000000-2,4.000000-12.000000 2,6.000000-15.000000 4,7.000000-15.000000 3,6.000000-16.000000 5,3.000000-12.000000 3,0.000000-5.000000 4,0.000000-7.000000 4,0.000000-5.000000 4,0.000000-1.000000 2,0.000000 6.000000 1,0.000000 7.000000 1,0.000000 6.000000 1,1.000000 4.000000 1,4.000000 4.000000 2,3.000000 3.000000 3,3.000000 3.000000 1,-1.000000 3.000000 4,-2.000000 3.000000 7,-3.000000 3.000000 7,-3.000000 4.000000 7,-4.000000 11.000000 9,-3.000000 23.000000 10,-3.000000 22.000000 12,-2.000000 22.000000 10,-3.000000 13.000000 0,1.000000 7.000000-12,-1.000000 6.000000-13,1.000000 7.000000-11,-1.000000 4.000000-9,1.000000 3.000000-4,-1.000000 3.000000-3,1.000000 4.000000-5,-1.000000 5.000000-3,1.000000 10.000000-1,-1.000000 10.000000-2,1.000000 9.000000-1,-1.000000 9.000000-8,1.000000 9.000000-11,-1.000000 10.000000-14,1.000000 10.000000-12,1.000000-3.000000-6,3.000000-11.000000-1,3.000000-14.000000-1,4.000000-11.000000 0,2.000000-17.000000-3,4.000000-18.000000-4,3.000000-19.000000-5,3.000000-18.000000-5</inkml:trace>
</inkml:ink>
</file>

<file path=ppt/ink/ink298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38"/>
    </inkml:context>
    <inkml:brush xml:id="br0">
      <inkml:brushProperty name="width" value="0.0434994213283062" units="cm"/>
      <inkml:brushProperty name="height" value="0.0434994213283062" units="cm"/>
      <inkml:brushProperty name="color" value="#F2395B"/>
      <inkml:brushProperty name="ignorePressure" value="0"/>
    </inkml:brush>
  </inkml:definitions>
  <inkml:trace contextRef="#ctx0" brushRef="#br0">91450.000000 42800.000000 505,'4.000000'-43.000000'7,"10.000000"17.000000"14 ,10.000000 15.000000 13,9.000000 16.000000 15,6.000000 12.000000 3,3.000000 9.000000-7,3.000000 10.000000-5,4.000000 10.000000-7,-3.000000 8.000000-5,-5.000000 10.000000-3,-7.000000 10.000000-2,-5.000000 9.000000-4,-4.000000 6.000000-1,0.000000 3.000000-2,0.000000 3.000000 0,0.000000 4.000000-1,-4.000000 2.000000-2,-5.000000 4.000000-3,-7.000000 3.000000-1,-5.000000 3.000000-2,-4.000000-8.000000-2,0.000000-19.000000-1,0.000000-18.000000-1,0.000000-19.000000-1,0.000000-5.000000-1,0.000000 9.000000-5,0.000000 10.000000-3,0.000000 10.000000-3,-5.000000 5.000000-3,-9.000000 4.000000-4,-10.000000 3.000000-3,-8.000000 3.000000-4,-9.000000 1.000000-2,-6.000000 1.000000-2,-6.000000-1.000000-1,-6.000000 1.000000-2,-1.000000-9.000000 0,7.000000-15.000000 0,6.000000-15.000000 0,7.000000-16.000000 1,4.000000-8.000000-2,3.000000 0.000000-4,3.000000 0.000000-3,4.000000 0.000000-4</inkml:trace>
</inkml:ink>
</file>

<file path=ppt/ink/ink2983.xml><?xml version="1.0" encoding="utf-8"?>
<inkml:ink xmlns:inkml="http://www.w3.org/2003/InkML">
  <annotation type="ScanImages2ExtractSignatures">1</annotation>
  <annotation type="ScanImagesWidth">-2086934464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39"/>
    </inkml:context>
    <inkml:brush xml:id="br0">
      <inkml:brushProperty name="width" value="0.0423913039267063" units="cm"/>
      <inkml:brushProperty name="height" value="0.0423913039267063" units="cm"/>
      <inkml:brushProperty name="color" value="#F2395B"/>
      <inkml:brushProperty name="ignorePressure" value="0"/>
    </inkml:brush>
  </inkml:definitions>
  <inkml:trace contextRef="#ctx0" brushRef="#br0">86800.000000 42950.000000 518,'-49.000000'-24.000000'0,"4.000000"4.000000"0 ,3.000000 3.000000 0,3.000000 3.000000 0,-1.000000 7.000000 8,-2.000000 14.000000 15,-3.000000 11.000000 14,-3.000000 14.000000 16,-1.000000 7.000000 3,4.000000 3.000000-9,3.000000 3.000000-7,3.000000 4.000000-10,1.000000 8.000000-4,1.000000 17.000000-1,-1.000000 15.000000-2,1.000000 16.000000-1,1.000000 13.000000-2,3.000000 14.000000-2,3.000000 11.000000-2,4.000000 14.000000-2,4.000000 2.000000-3,6.000000-6.000000-3,7.000000-6.000000-4,6.000000-6.000000-3,10.000000-7.000000-10,17.000000-6.000000-12,15.000000-6.000000-13,16.000000-6.000000-13,15.000000-12.000000-9,16.000000-15.000000-4,15.000000-15.000000-4,17.000000-16.000000-4,-4.000000-15.000000 3,-22.000000-11.000000 13,-22.000000-14.000000 12,-21.000000-11.000000 13</inkml:trace>
</inkml:ink>
</file>

<file path=ppt/ink/ink29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39"/>
    </inkml:context>
    <inkml:brush xml:id="br0">
      <inkml:brushProperty name="width" value="0.0337064191699028" units="cm"/>
      <inkml:brushProperty name="height" value="0.0337064191699028" units="cm"/>
      <inkml:brushProperty name="color" value="#F2395B"/>
      <inkml:brushProperty name="ignorePressure" value="0"/>
    </inkml:brush>
  </inkml:definitions>
  <inkml:trace contextRef="#ctx0" brushRef="#br0">92700.000000 41900.000000 652,'28.000000'-66.000000'7,"6.000000"19.000000"12 ,7.000000 19.000000 14,6.000000 19.000000 13,-2.000000 12.000000 3,-9.000000 6.000000-8,-10.000000 7.000000-7,-8.000000 6.000000-8,-9.000000 6.000000-5,-6.000000 6.000000-3,-6.000000 7.000000-3,-6.000000 6.000000-3,-7.000000 1.000000-2,-6.000000-3.000000-3,-6.000000-3.000000-2,-6.000000-2.000000-2,-2.000000-3.000000-2,3.000000 1.000000 0,3.000000-1.000000-2,4.000000 1.000000 0,2.000000-3.000000-1,4.000000-2.000000-3,3.000000-3.000000-1,3.000000-3.000000-3,4.000000-2.000000 0,7.000000 0.000000 0,6.000000 0.000000 0,7.000000 0.000000 0,5.000000-2.000000 1,7.000000-3.000000 2,6.000000-3.000000 3,7.000000-2.000000 2,0.000000-1.000000 1,-2.000000 3.000000 1,-3.000000 3.000000-1,-3.000000 4.000000 1,-2.000000-1.000000 1,0.000000-3.000000-1,0.000000-3.000000 1,0.000000-2.000000-1,-5.000000-1.000000 2,-9.000000 3.000000 0,-10.000000 3.000000 1,-8.000000 4.000000 2,-12.000000 4.000000-3,-12.000000 6.000000-5,-13.000000 7.000000-5,-12.000000 6.000000-7,-9.000000 6.000000-3,-2.000000 6.000000-2,-3.000000 7.000000-3,-3.000000 6.000000-3,4.000000-5.000000-4,13.000000-16.000000-10,12.000000-15.000000-8,13.000000-15.000000-8</inkml:trace>
</inkml:ink>
</file>

<file path=ppt/ink/ink2985.xml><?xml version="1.0" encoding="utf-8"?>
<inkml:ink xmlns:inkml="http://www.w3.org/2003/InkML">
  <annotation type="ScanImages2ExtractSignatures">1</annotation>
  <annotation type="ScanImagesWidth">335829753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40"/>
    </inkml:context>
    <inkml:brush xml:id="br0">
      <inkml:brushProperty name="width" value="0.0384449288249016" units="cm"/>
      <inkml:brushProperty name="height" value="0.0384449288249016" units="cm"/>
      <inkml:brushProperty name="color" value="#F2395B"/>
      <inkml:brushProperty name="ignorePressure" value="0"/>
    </inkml:brush>
  </inkml:definitions>
  <inkml:trace contextRef="#ctx0" brushRef="#br0">93750.000000 44150.000000 572,'-25.000000'-19.000000'96,"0.000000"13.000000"-18 ,0.000000 12.000000-18,0.000000 13.000000-19,-2.000000 9.000000-11,-3.000000 6.000000-4,-3.000000 7.000000-4,-2.000000 6.000000-5,-8.000000 4.000000-3,-8.000000 4.000000 0,-10.000000 3.000000-2,-9.000000 3.000000-1,-4.000000 3.000000-4,4.000000 3.000000-10,3.000000 3.000000-7,3.000000 4.000000-9,4.000000-3.000000-7,7.000000-5.000000-5,6.000000-7.000000-6,7.000000-5.000000-5,4.000000-8.000000-5,3.000000-5.000000-4,3.000000-7.000000-5,4.000000-5.000000-3</inkml:trace>
</inkml:ink>
</file>

<file path=ppt/ink/ink298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40"/>
    </inkml:context>
    <inkml:brush xml:id="br0">
      <inkml:brushProperty name="width" value="0.0345526598393917" units="cm"/>
      <inkml:brushProperty name="height" value="0.0345526598393917" units="cm"/>
      <inkml:brushProperty name="color" value="#F2395B"/>
      <inkml:brushProperty name="ignorePressure" value="0"/>
    </inkml:brush>
  </inkml:definitions>
  <inkml:trace contextRef="#ctx0" brushRef="#br0">92850.000000 44250.000000 636,'1.000000'-43.000000'7,"4.000000"17.000000"13 ,3.000000 15.000000 14,3.000000 16.000000 13,6.000000 13.000000 3,9.000000 14.000000-7,10.000000 11.000000-9,10.000000 14.000000-8,4.000000 5.000000-5,0.000000 1.000000-4,0.000000-1.000000-4,0.000000 1.000000-4,-2.000000-1.000000-1,-3.000000 1.000000 1,-3.000000-1.000000 1,-2.000000 1.000000 1,-3.000000-3.000000-7,1.000000-2.000000-14,-1.000000-3.000000-14,1.000000-3.000000-14</inkml:trace>
</inkml:ink>
</file>

<file path=ppt/ink/ink2987.xml><?xml version="1.0" encoding="utf-8"?>
<inkml:ink xmlns:inkml="http://www.w3.org/2003/InkML">
  <annotation type="ScanImages2ExtractSignatures">1</annotation>
  <annotation type="ScanImagesWidth">-2080863616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40"/>
    </inkml:context>
    <inkml:brush xml:id="br0">
      <inkml:brushProperty name="width" value="0.0504980832338333" units="cm"/>
      <inkml:brushProperty name="height" value="0.0504980832338333" units="cm"/>
      <inkml:brushProperty name="color" value="#F2395B"/>
      <inkml:brushProperty name="ignorePressure" value="0"/>
    </inkml:brush>
  </inkml:definitions>
  <inkml:trace contextRef="#ctx0" brushRef="#br0">95400.000000 43550.000000 435,'-2.000000'-40.000000'76,"-3.000000"23.000000"-7 ,-3.000000 22.000000-8,-2.000000 22.000000-8,-3.000000 13.000000-6,1.000000 7.000000-5,-1.000000 6.000000-6,1.000000 7.000000-5,-1.000000 4.000000-4,1.000000 3.000000-3,-1.000000 3.000000-3,1.000000 4.000000-4,-1.000000 2.000000-1,1.000000 4.000000-3,-1.000000 3.000000-1,1.000000 3.000000-2,-1.000000 4.000000-3,1.000000 7.000000-5,-1.000000 6.000000-4,1.000000 7.000000-4,-1.000000 4.000000-5,1.000000 3.000000-3,-1.000000 3.000000-3,1.000000 4.000000-4,-3.000000 2.000000-3,-2.000000 4.000000-4,-3.000000 3.000000-3,-3.000000 3.000000-3,-1.000000-4.000000-2,4.000000-8.000000-2,3.000000-10.000000-2,3.000000-9.000000 0,3.000000-10.000000-1,3.000000-9.000000-1,3.000000-10.000000 1,4.000000-8.000000-1,-1.000000-12.000000 3,-3.000000-12.000000 8,-3.000000-13.000000 5,-2.000000-12.000000 7</inkml:trace>
</inkml:ink>
</file>

<file path=ppt/ink/ink2988.xml><?xml version="1.0" encoding="utf-8"?>
<inkml:ink xmlns:inkml="http://www.w3.org/2003/InkML">
  <annotation type="ScanImages2ExtractSignatures">1</annotation>
  <annotation type="ScanImagesWidth">-681093690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41"/>
    </inkml:context>
    <inkml:brush xml:id="br0">
      <inkml:brushProperty name="width" value="0.0424014553427696" units="cm"/>
      <inkml:brushProperty name="height" value="0.0424014553427696" units="cm"/>
      <inkml:brushProperty name="color" value="#F2395B"/>
      <inkml:brushProperty name="ignorePressure" value="0"/>
    </inkml:brush>
  </inkml:definitions>
  <inkml:trace contextRef="#ctx0" brushRef="#br0">95300.000000 42950.000000 518,'50.000000'-66.000000'0,"0.000000"19.000000"0 ,0.000000 19.000000 0,0.000000 19.000000 0,4.000000 12.000000 9,10.000000 6.000000 17,10.000000 7.000000 17,9.000000 6.000000 18,-1.000000 4.000000 3,-8.000000 4.000000-11,-10.000000 3.000000-9,-9.000000 3.000000-11,-10.000000 3.000000-6,-9.000000 3.000000-4,-10.000000 3.000000-3,-8.000000 4.000000-4,-8.000000 2.000000-1,-2.000000 4.000000-2,-3.000000 3.000000-2,-3.000000 3.000000 0,-10.000000 4.000000-3,-16.000000 7.000000-4,-15.000000 6.000000-3,-15.000000 7.000000-5,-12.000000 4.000000-5,-6.000000 3.000000-8,-6.000000 3.000000-7,-6.000000 4.000000-8,-1.000000-4.000000-4,7.000000-9.000000 0,6.000000-10.000000-1,7.000000-8.000000 0,5.000000-9.000000-4,7.000000-6.000000-5,6.000000-6.000000-6,7.000000-6.000000-5</inkml:trace>
</inkml:ink>
</file>

<file path=ppt/ink/ink2989.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42"/>
    </inkml:context>
    <inkml:brush xml:id="br0">
      <inkml:brushProperty name="width" value="0.0390707142651081" units="cm"/>
      <inkml:brushProperty name="height" value="0.0390707142651081" units="cm"/>
      <inkml:brushProperty name="color" value="#F2395B"/>
      <inkml:brushProperty name="ignorePressure" value="0"/>
    </inkml:brush>
  </inkml:definitions>
  <inkml:trace contextRef="#ctx0" brushRef="#br0">87800.000000 48050.000000 563,'23.000000'-15.000000'10,"-3.000000"23.000000"20 ,-3.000000 22.000000 20,-2.000000 22.000000 20,-9.000000 10.000000 3,-12.000000 1.000000-14,-13.000000-1.000000-13,-12.000000 1.000000-15,-10.000000 5.000000-8,-6.000000 14.000000-5,-6.000000 11.000000-4,-6.000000 14.000000-5,-1.000000 2.000000-6,7.000000-6.000000-6,6.000000-6.000000-6,7.000000-6.000000-7,4.000000-7.000000-7,3.000000-6.000000-7,3.000000-6.000000-6,4.000000-6.000000-7,4.000000-9.000000-4,6.000000-8.000000-3,7.000000-10.000000-2,6.000000-9.000000-4,4.000000-13.000000 5,4.000000-16.000000 8,3.000000-15.000000 10,3.000000-15.000000 9</inkml:trace>
</inkml:ink>
</file>

<file path=ppt/ink/ink2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5:25"/>
    </inkml:context>
    <inkml:brush xml:id="br0">
      <inkml:brushProperty name="width" value="0.0446680337190628" units="cm"/>
      <inkml:brushProperty name="height" value="0.0446680337190628" units="cm"/>
      <inkml:brushProperty name="color" value="#00BFF3"/>
      <inkml:brushProperty name="ignorePressure" value="0"/>
    </inkml:brush>
  </inkml:definitions>
  <inkml:trace contextRef="#ctx0" brushRef="#br0">11450.000000 26550.000000 492,'-24.000000'-19.000000'7,"4.000000"13.000000"13 ,3.000000 12.000000 15,3.000000 13.000000 13,-2.000000 13.000000 2,-6.000000 17.000000-9,-6.000000 15.000000-10,-6.000000 16.000000-9,-4.000000 9.000000-7,1.000000 3.000000-4,-1.000000 3.000000-6,1.000000 4.000000-4,1.000000-3.000000-2,3.000000-5.000000-1,3.000000-7.000000 0,4.000000-5.000000-1,8.000000-11.000000-7,17.000000-11.000000-13,15.000000-14.000000-13,16.000000-11.000000-14,5.000000-12.000000 1,-2.000000-9.000000 14,-3.000000-10.000000 14,-3.000000-8.000000 13,-2.000000 3.000000 9,0.000000 20.000000 5,0.000000 18.000000 4,0.000000 20.000000 6,-4.000000 6.000000 3,-5.000000-2.000000 3,-7.000000-3.000000 3,-5.000000-3.000000 3,-4.000000 1.000000-1,0.000000 6.000000-4,0.000000 7.000000-3,0.000000 6.000000-5,0.000000-2.000000-3,0.000000-9.000000-1,0.000000-10.000000-2,0.000000-8.000000-2,0.000000-17.000000-7,0.000000-21.000000-14,0.000000-22.000000-14,0.000000-22.000000-14,1.000000-15.000000-1,4.000000-5.000000 9,3.000000-7.000000 10,3.000000-5.000000 9,6.000000-1.000000 7,9.000000 6.000000 5,10.000000 7.000000 4,10.000000 6.000000 4,4.000000 4.000000 3,0.000000 4.000000-1,0.000000 3.000000 0,0.000000 3.000000 0,0.000000 3.000000 1,0.000000 3.000000 2,0.000000 3.000000 3,0.000000 4.000000 3,-2.000000 2.000000-1,-3.000000 4.000000-2,-3.000000 3.000000-3,-2.000000 3.000000-3,-5.000000 1.000000-3,-2.000000 1.000000-5,-3.000000-1.000000-5,-3.000000 1.000000-4,-6.000000-4.000000-4,-5.000000-6.000000-5,-7.000000-6.000000-5,-5.000000-6.000000-3,-8.000000-4.000000 0,-5.000000 1.000000 5,-7.000000-1.000000 6,-5.000000 1.000000 5,-6.000000-4.000000 4,-3.000000-6.000000 1,-3.000000-6.000000 3,-2.000000-6.000000 1,0.000000-1.000000 2,7.000000 7.000000 2,6.000000 6.000000 3,7.000000 7.000000 2,4.000000 4.000000 1,3.000000 3.000000-1,3.000000 3.000000 0,4.000000 4.000000-1,-1.000000 8.000000 7,-3.000000 17.000000 14,-3.000000 15.000000 14,-2.000000 16.000000 14,-3.000000 13.000000 3,1.000000 14.000000-7,-1.000000 11.000000-9,1.000000 14.000000-7,1.000000 8.000000-7,3.000000 7.000000-4,3.000000 6.000000-5,4.000000 7.000000-4,2.000000 4.000000-4,4.000000 3.000000-2,3.000000 3.000000-1,3.000000 4.000000-3,3.000000-10.000000-3,3.000000-22.000000-4,3.000000-22.000000-4,4.000000-21.000000-5,5.000000-14.000000-7,10.000000-2.000000-8,10.000000-3.000000-9,9.000000-3.000000-9,4.000000-12.000000-4,1.000000-18.000000 3,-1.000000-19.000000 2,1.000000-18.000000 1,-7.000000-9.000000 5,-12.000000 4.000000 7,-13.000000 3.000000 7,-12.000000 3.000000 6,-7.000000 3.000000 1,1.000000 3.000000-5,-1.000000 3.000000-6,1.000000 4.000000-5</inkml:trace>
</inkml:ink>
</file>

<file path=ppt/ink/ink299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42"/>
    </inkml:context>
    <inkml:brush xml:id="br0">
      <inkml:brushProperty name="width" value="0.0332266911864281" units="cm"/>
      <inkml:brushProperty name="height" value="0.0332266911864281" units="cm"/>
      <inkml:brushProperty name="color" value="#F2395B"/>
      <inkml:brushProperty name="ignorePressure" value="0"/>
    </inkml:brush>
  </inkml:definitions>
  <inkml:trace contextRef="#ctx0" brushRef="#br0">88050.000000 48600.000000 662,'71.000000'70.000000'112,"-5.000000"-9.000000"-24 ,-7.000000-10.000000-25,-5.000000-8.000000-26,-8.000000-6.000000-16,-5.000000 1.000000-8,-7.000000-1.000000-9,-5.000000 1.000000-9,-6.000000-3.000000-9,-3.000000-2.000000-10,-3.000000-3.000000-9,-2.000000-3.000000-10,-3.000000-2.000000-6,1.000000 0.000000-2,-1.000000 0.000000-2,1.000000 0.000000-3</inkml:trace>
</inkml:ink>
</file>

<file path=ppt/ink/ink2991.xml><?xml version="1.0" encoding="utf-8"?>
<inkml:ink xmlns:inkml="http://www.w3.org/2003/InkML">
  <annotation type="ScanImages2ExtractSignatures">1</annotation>
  <annotation type="ScanImagesWidth">-2086690112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42"/>
    </inkml:context>
    <inkml:brush xml:id="br0">
      <inkml:brushProperty name="width" value="0.0471269190311432" units="cm"/>
      <inkml:brushProperty name="height" value="0.0471269190311432" units="cm"/>
      <inkml:brushProperty name="color" value="#F2395B"/>
      <inkml:brushProperty name="ignorePressure" value="0"/>
    </inkml:brush>
  </inkml:definitions>
  <inkml:trace contextRef="#ctx0" brushRef="#br0">89800.000000 47700.000000 466,'1.000000'-46.000000'4,"4.000000"10.000000"9 ,3.000000 10.000000 7,3.000000 9.000000 9,-1.000000 9.000000 2,-2.000000 9.000000-2,-3.000000 10.000000-2,-3.000000 10.000000-3,-7.000000 8.000000 0,-9.000000 10.000000 0,-10.000000 10.000000 2,-8.000000 9.000000-1,-8.000000 6.000000 1,-2.000000 3.000000-2,-3.000000 3.000000-1,-3.000000 4.000000-2,-2.000000 2.000000 0,0.000000 4.000000-1,0.000000 3.000000 0,0.000000 3.000000 0,3.000000 1.000000-2,6.000000 1.000000-3,7.000000-1.000000-3,6.000000 1.000000-3,6.000000-4.000000-2,6.000000-6.000000 0,7.000000-6.000000-1,6.000000-6.000000 0,7.000000-10.000000-3,10.000000-12.000000-8,10.000000-13.000000-7,9.000000-12.000000-7,7.000000-13.000000-5,7.000000-12.000000-3,6.000000-13.000000-3,7.000000-12.000000-4,4.000000-10.000000 0,3.000000-6.000000 2,3.000000-6.000000 2,4.000000-6.000000 1,-7.000000-4.000000 3,-16.000000 1.000000 2,-15.000000-1.000000 3,-15.000000 1.000000 3,-11.000000 2.000000 1,-2.000000 7.000000 4,-3.000000 6.000000 1,-3.000000 7.000000 2,-9.000000 7.000000 2,-11.000000 9.000000 2,-14.000000 10.000000 1,-11.000000 10.000000 2,-7.000000 4.000000 0,0.000000 0.000000-1,0.000000 0.000000 0,0.000000 0.000000-1,1.000000 1.000000-3,4.000000 4.000000-3,3.000000 3.000000-5,3.000000 3.000000-5,4.000000 1.000000-1,7.000000 1.000000 2,6.000000-1.000000 0,7.000000 1.000000 1</inkml:trace>
</inkml:ink>
</file>

<file path=ppt/ink/ink2992.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43"/>
    </inkml:context>
    <inkml:brush xml:id="br0">
      <inkml:brushProperty name="width" value="0.0356657616794109" units="cm"/>
      <inkml:brushProperty name="height" value="0.0356657616794109" units="cm"/>
      <inkml:brushProperty name="color" value="#F2395B"/>
      <inkml:brushProperty name="ignorePressure" value="0"/>
    </inkml:brush>
  </inkml:definitions>
  <inkml:trace contextRef="#ctx0" brushRef="#br0">90850.000000 47550.000000 616,'26.000000'-44.000000'6,"4.000000"13.000000"13 ,3.000000 12.000000 11,3.000000 13.000000 13,-2.000000 10.000000 3,-6.000000 10.000000-6,-6.000000 10.000000-7,-6.000000 9.000000-6,-6.000000 6.000000-4,-2.000000 3.000000-1,-3.000000 3.000000-1,-3.000000 4.000000-2,-2.000000 2.000000-2,0.000000 4.000000-3,0.000000 3.000000-3,0.000000 3.000000-2,-5.000000-1.000000-6,-9.000000-2.000000-4,-10.000000-3.000000-5,-8.000000-3.000000-6,-8.000000-4.000000-2,-2.000000-3.000000-2,-3.000000-3.000000 0,-3.000000-2.000000-1,-1.000000-5.000000-7,4.000000-2.000000-9,3.000000-3.000000-11,3.000000-3.000000-10,3.000000-6.000000-2,3.000000-5.000000 5,3.000000-7.000000 7,4.000000-5.000000 6,2.000000-8.000000 6,4.000000-5.000000 7,3.000000-7.000000 8,3.000000-5.000000 6</inkml:trace>
</inkml:ink>
</file>

<file path=ppt/ink/ink299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43"/>
    </inkml:context>
    <inkml:brush xml:id="br0">
      <inkml:brushProperty name="width" value="0.0457013100385666" units="cm"/>
      <inkml:brushProperty name="height" value="0.0457013100385666" units="cm"/>
      <inkml:brushProperty name="color" value="#F2395B"/>
      <inkml:brushProperty name="ignorePressure" value="0"/>
    </inkml:brush>
  </inkml:definitions>
  <inkml:trace contextRef="#ctx0" brushRef="#br0">90450.000000 47950.000000 481,'0.000000'-47.000000'0,"0.000000"6.000000"0 ,0.000000 7.000000 1,0.000000 6.000000 0,0.000000 3.000000 3,0.000000 0.000000 4,0.000000 0.000000 6,0.000000 0.000000 4,0.000000 7.000000 9,0.000000 17.000000 12,0.000000 15.000000 11,0.000000 16.000000 13,0.000000 12.000000 0,0.000000 9.000000-10,0.000000 10.000000-10,0.000000 10.000000-10,-2.000000 8.000000-7,-3.000000 10.000000-5,-3.000000 10.000000-4,-2.000000 9.000000-5,-5.000000 12.000000-3,-2.000000 16.000000-3,-3.000000 15.000000-3,-3.000000 17.000000-2,-4.000000 10.000000-1,-3.000000 6.000000 1,-3.000000 7.000000 1,-2.000000 6.000000 2,2.000000-4.000000-7,9.000000-11.000000-10,10.000000-14.000000-11,10.000000-11.000000-12,2.000000-14.000000-8,-3.000000-11.000000-6,-3.000000-14.000000-5,-2.000000-11.000000-6,-3.000000-17.000000-1,1.000000-18.000000 6,-1.000000-19.000000 4,1.000000-18.000000 5</inkml:trace>
</inkml:ink>
</file>

<file path=ppt/ink/ink299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43"/>
    </inkml:context>
    <inkml:brush xml:id="br0">
      <inkml:brushProperty name="width" value="0.0388505645096302" units="cm"/>
      <inkml:brushProperty name="height" value="0.0388505645096302" units="cm"/>
      <inkml:brushProperty name="color" value="#F2395B"/>
      <inkml:brushProperty name="ignorePressure" value="0"/>
    </inkml:brush>
  </inkml:definitions>
  <inkml:trace contextRef="#ctx0" brushRef="#br0">92600.000000 48150.000000 566,'-50.000000'71.000000'149,"0.000000"-5.000000"-34 ,0.000000-7.000000-36,0.000000-5.000000-35,-4.000000-3.000000-22,-5.000000 4.000000-6,-7.000000 3.000000-8,-5.000000 3.000000-7,-4.000000-1.000000-7,0.000000-2.000000-6,0.000000-3.000000-5,0.000000-3.000000-5,3.000000-4.000000-6,6.000000-3.000000-4,7.000000-3.000000-5,6.000000-2.000000-5</inkml:trace>
</inkml:ink>
</file>

<file path=ppt/ink/ink2995.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43"/>
    </inkml:context>
    <inkml:brush xml:id="br0">
      <inkml:brushProperty name="width" value="0.0376085117459297" units="cm"/>
      <inkml:brushProperty name="height" value="0.0376085117459297" units="cm"/>
      <inkml:brushProperty name="color" value="#F2395B"/>
      <inkml:brushProperty name="ignorePressure" value="0"/>
    </inkml:brush>
  </inkml:definitions>
  <inkml:trace contextRef="#ctx0" brushRef="#br0">91750.000000 48300.000000 584,'26.000000'-16.000000'113,"4.000000"19.000000"-24 ,3.000000 19.000000-22,3.000000 19.000000-23,1.000000 10.000000-14,1.000000 4.000000-5,-1.000000 3.000000-5,1.000000 3.000000-5,-1.000000 3.000000-6,1.000000 3.000000-6,-1.000000 3.000000-5,1.000000 4.000000-7,-3.000000 1.000000-2,-2.000000 0.000000 3,-3.000000 0.000000 1,-3.000000 0.000000 2,-2.000000-5.000000-11,0.000000-9.000000-25,0.000000-10.000000-23,0.000000-8.000000-26</inkml:trace>
</inkml:ink>
</file>

<file path=ppt/ink/ink2996.xml><?xml version="1.0" encoding="utf-8"?>
<inkml:ink xmlns:inkml="http://www.w3.org/2003/InkML">
  <annotation type="ScanImages2ExtractSignatures">1</annotation>
  <annotation type="ScanImagesWidth">-2086786304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44"/>
    </inkml:context>
    <inkml:brush xml:id="br0">
      <inkml:brushProperty name="width" value="0.0411890372633934" units="cm"/>
      <inkml:brushProperty name="height" value="0.0411890372633934" units="cm"/>
      <inkml:brushProperty name="color" value="#F2395B"/>
      <inkml:brushProperty name="ignorePressure" value="0"/>
    </inkml:brush>
  </inkml:definitions>
  <inkml:trace contextRef="#ctx0" brushRef="#br0">94100.000000 48300.000000 534,'-46.000000'-24.000000'0,"10.000000"4.000000"0 ,10.000000 3.000000 0,9.000000 3.000000 0,2.000000 7.000000 7,-2.000000 14.000000 16,-3.000000 11.000000 14,-3.000000 14.000000 15,-1.000000 7.000000 4,4.000000 3.000000-8,3.000000 3.000000-8,3.000000 4.000000-7,-1.000000 2.000000-5,-2.000000 4.000000-3,-3.000000 3.000000 0,-3.000000 3.000000-3,1.000000-1.000000-2,6.000000-2.000000-4,7.000000-3.000000-2,6.000000-3.000000-4,7.000000-6.000000-3,10.000000-5.000000-5,10.000000-7.000000-3,9.000000-5.000000-3,6.000000-14.000000-5,3.000000-18.000000-4,3.000000-19.000000-3,4.000000-18.000000-4,-1.000000-12.000000-1,-3.000000-3.000000-1,-3.000000-3.000000 1,-2.000000-2.000000-1,-6.000000-1.000000 2,-6.000000 3.000000 3,-6.000000 3.000000 3,-6.000000 4.000000 3,-9.000000 2.000000 1,-8.000000 4.000000-1,-10.000000 3.000000 0,-9.000000 3.000000 0,-7.000000 9.000000-3,-3.000000 16.000000-5,-3.000000 15.000000-3,-2.000000 17.000000-5,0.000000 7.000000-3,7.000000 0.000000-3,6.000000 0.000000-3,7.000000 0.000000-3</inkml:trace>
</inkml:ink>
</file>

<file path=ppt/ink/ink2997.xml><?xml version="1.0" encoding="utf-8"?>
<inkml:ink xmlns:inkml="http://www.w3.org/2003/InkML">
  <annotation type="ScanImages2ExtractSignatures">1</annotation>
  <annotation type="ScanImagesWidth">497663798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44"/>
    </inkml:context>
    <inkml:brush xml:id="br0">
      <inkml:brushProperty name="width" value="0.0342397652566433" units="cm"/>
      <inkml:brushProperty name="height" value="0.0342397652566433" units="cm"/>
      <inkml:brushProperty name="color" value="#F2395B"/>
      <inkml:brushProperty name="ignorePressure" value="0"/>
    </inkml:brush>
  </inkml:definitions>
  <inkml:trace contextRef="#ctx0" brushRef="#br0">94300.000000 48650.000000 642,'3.000000'93.000000'98,"6.000000"-11.000000"-20 ,7.000000-14.000000-20,6.000000-11.000000-19,1.000000-11.000000-12,-3.000000-5.000000-4,-3.000000-7.000000-4,-2.000000-5.000000-4</inkml:trace>
</inkml:ink>
</file>

<file path=ppt/ink/ink299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44"/>
    </inkml:context>
    <inkml:brush xml:id="br0">
      <inkml:brushProperty name="width" value="0.0395733043551445" units="cm"/>
      <inkml:brushProperty name="height" value="0.0395733043551445" units="cm"/>
      <inkml:brushProperty name="color" value="#F2395B"/>
      <inkml:brushProperty name="ignorePressure" value="0"/>
    </inkml:brush>
  </inkml:definitions>
  <inkml:trace contextRef="#ctx0" brushRef="#br0">95000.000000 48250.000000 555,'25.000000'-22.000000'5,"0.000000"6.000000"8 ,0.000000 7.000000 9,0.000000 6.000000 10,1.000000 3.000000 3,4.000000 0.000000 0,3.000000 0.000000-1,3.000000 0.000000 0,-1.000000 3.000000-3,-2.000000 6.000000-2,-3.000000 7.000000-5,-3.000000 6.000000-3,-4.000000 4.000000-3,-3.000000 4.000000 0,-3.000000 3.000000-2,-2.000000 3.000000-1,-6.000000 3.000000-2,-6.000000 3.000000-3,-6.000000 3.000000-3,-6.000000 4.000000-3,-7.000000 1.000000-1,-6.000000 0.000000 2,-6.000000 0.000000 1,-6.000000 0.000000 3,-4.000000-2.000000-3,1.000000-3.000000-9,-1.000000-3.000000-7,1.000000-2.000000-8,2.000000-3.000000-3,7.000000 1.000000 3,6.000000-1.000000 1,7.000000 1.000000 4,10.000000-6.000000 1,16.000000-8.000000 4,15.000000-10.000000 2,17.000000-9.000000 3,7.000000-5.000000-1,0.000000 0.000000-7,0.000000 0.000000-5,0.000000 0.000000-7,-2.000000-4.000000-1,-3.000000-5.000000 1,-3.000000-7.000000 2,-2.000000-5.000000 1,-5.000000-3.000000 1,-2.000000 4.000000-2,-3.000000 3.000000-2,-3.000000 3.000000-2,-4.000000-1.000000-1,-3.000000-2.000000-3,-3.000000-3.000000-1,-2.000000-3.000000-3</inkml:trace>
</inkml:ink>
</file>

<file path=ppt/ink/ink299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45"/>
    </inkml:context>
    <inkml:brush xml:id="br0">
      <inkml:brushProperty name="width" value="0.0400869250297546" units="cm"/>
      <inkml:brushProperty name="height" value="0.0400869250297546" units="cm"/>
      <inkml:brushProperty name="color" value="#F2395B"/>
      <inkml:brushProperty name="ignorePressure" value="0"/>
    </inkml:brush>
  </inkml:definitions>
  <inkml:trace contextRef="#ctx0" brushRef="#br0">96500.000000 47600.000000 548,'71.000000'-66.000000'-3,"-5.000000"19.000000"11 ,-7.000000 19.000000 11,-5.000000 19.000000 11,-6.000000 12.000000 4,-3.000000 6.000000-4,-3.000000 7.000000-4,-2.000000 6.000000-3,-5.000000 4.000000-2,-2.000000 4.000000 1,-3.000000 3.000000 1,-3.000000 3.000000 0,-6.000000 3.000000 0,-5.000000 3.000000-1,-7.000000 3.000000-2,-5.000000 4.000000-2,-4.000000 2.000000-1,0.000000 4.000000-3,0.000000 3.000000 0,0.000000 3.000000-3,-5.000000-1.000000 0,-9.000000-2.000000 1,-10.000000-3.000000 0,-8.000000-3.000000 2,-8.000000-4.000000-7,-2.000000-3.000000-9,-3.000000-3.000000-12,-3.000000-2.000000-11,-2.000000-5.000000-8,0.000000-2.000000-6,0.000000-3.000000-7,0.000000-3.000000-5,3.000000-6.000000 0,6.000000-5.000000 6,7.000000-7.000000 7,6.000000-5.000000 6,6.000000-8.000000 3,6.000000-5.000000-1,7.000000-7.000000 1,6.000000-5.000000-1,3.000000-4.000000 3,0.000000 0.000000 6,0.000000 0.000000 6,0.000000 0.000000 6</inkml:trace>
</inkml:ink>
</file>

<file path=ppt/ink/ink3.xml><?xml version="1.0" encoding="utf-8"?>
<inkml:ink xmlns:inkml="http://www.w3.org/2003/InkML">
  <annotation type="ScanImages2ExtractSignatures">1</annotation>
  <annotation type="ScanImagesWidth">-172490636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2:55"/>
    </inkml:context>
    <inkml:brush xml:id="br0">
      <inkml:brushProperty name="width" value="0.0359989367425442" units="cm"/>
      <inkml:brushProperty name="height" value="0.0359989367425442" units="cm"/>
      <inkml:brushProperty name="color" value="#F2385B"/>
      <inkml:brushProperty name="ignorePressure" value="0"/>
    </inkml:brush>
  </inkml:definitions>
  <inkml:trace contextRef="#ctx0" brushRef="#br0">41200.000000 26250.000000 611,'-104.000000'-2.000000'9,"45.000000"-3.000000"20 ,43.000000-3.000000 19,45.000000-2.000000 18,25.000000-6.000000 4,10.000000-6.000000-14,10.000000-6.000000-14,9.000000-6.000000-14,7.000000-6.000000-9,7.000000-2.000000-6,6.000000-3.000000-6,7.000000-3.000000-6,-1.000000-2.000000-6,-6.000000 0.000000-7,-6.000000 0.000000-8,-6.000000 0.000000-7,-7.000000 0.000000-5,-6.000000 0.000000-6,-6.000000 0.000000-5,-6.000000 0.000000-5,-7.000000 3.000000-2,-6.000000 6.000000 3,-6.000000 7.000000 2,-6.000000 6.000000 2</inkml:trace>
</inkml:ink>
</file>

<file path=ppt/ink/ink3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3:44"/>
    </inkml:context>
    <inkml:brush xml:id="br0">
      <inkml:brushProperty name="width" value="0.0458198040723801" units="cm"/>
      <inkml:brushProperty name="height" value="0.0458198040723801" units="cm"/>
      <inkml:brushProperty name="color" value="#F2385B"/>
      <inkml:brushProperty name="ignorePressure" value="0"/>
    </inkml:brush>
  </inkml:definitions>
  <inkml:trace contextRef="#ctx0" brushRef="#br0">39150.000000 42300.000000 480,'26.000000'-49.000000'0,"4.000000"4.000000"1 ,3.000000 3.000000 2,3.000000 3.000000 0,6.000000 4.000000 4,9.000000 7.000000 7,10.000000 6.000000 7,10.000000 7.000000 7,8.000000 2.000000 1,10.000000 1.000000-4,10.000000-1.000000-4,9.000000 1.000000-5,9.000000-3.000000-4,9.000000-2.000000-6,10.000000-3.000000-3,10.000000-3.000000-6,-1.000000-6.000000-2,-9.000000-5.000000 1,-10.000000-7.000000-1,-8.000000-5.000000 1,-11.000000-3.000000-4,-8.000000 4.000000-8,-10.000000 3.000000-9,-9.000000 3.000000-8,-12.000000-2.000000-2,-11.000000-6.000000 2,-14.000000-6.000000 3,-11.000000-6.000000 2,-11.000000 1.000000 5,-5.000000 9.000000 5,-7.000000 10.000000 5,-5.000000 10.000000 6,-6.000000 2.000000 2,-3.000000-3.000000 1,-3.000000-3.000000 2,-2.000000-2.000000 0,-3.000000 0.000000 12,1.000000 7.000000 20,-1.000000 6.000000 20,1.000000 7.000000 21,-3.000000 8.000000 6,-2.000000 14.000000-11,-3.000000 11.000000-10,-3.000000 14.000000-11,-7.000000 13.000000-7,-9.000000 16.000000-4,-10.000000 15.000000-5,-8.000000 17.000000-5,-8.000000 7.000000-4,-2.000000 0.000000-6,-3.000000 0.000000-5,-3.000000 0.000000-5,2.000000-4.000000-4,10.000000-5.000000-4,10.000000-7.000000-4,9.000000-5.000000-4,7.000000-9.000000-2,7.000000-9.000000 0,6.000000-10.000000-2,7.000000-8.000000-1,8.000000-12.000000-5,14.000000-12.000000-11,11.000000-13.000000-9,14.000000-12.000000-12,3.000000-7.000000 2,-2.000000 1.000000 12,-3.000000-1.000000 12,-3.000000 1.000000 13,-4.000000 8.000000 10,-3.000000 20.000000 11,-3.000000 18.000000 10,-2.000000 20.000000 11,-8.000000 11.000000 6,-8.000000 7.000000 1,-10.000000 6.000000 2,-9.000000 7.000000 2,-5.000000-1.000000-2,0.000000-6.000000-5,0.000000-6.000000-6,0.000000-6.000000-6,0.000000-4.000000-4,0.000000 1.000000-2,0.000000-1.000000-3,0.000000 1.000000-2,9.000000-12.000000-11,19.000000-21.000000-18,19.000000-22.000000-18,19.000000-22.000000-18,16.000000-27.000000-6,17.000000-31.000000 7,15.000000-31.000000 6,16.000000-31.000000 6,-1.000000-7.000000 7,-15.000000 19.000000 8,-15.000000 19.000000 6,-16.000000 19.000000 7,-7.000000 10.000000 6,4.000000 4.000000 3,3.000000 3.000000 4,3.000000 3.000000 4,-4.000000 7.000000 5,-8.000000 14.000000 7,-10.000000 11.000000 8,-9.000000 14.000000 7,-4.000000 7.000000 6,4.000000 3.000000 3,3.000000 3.000000 3,3.000000 4.000000 4,-2.000000 8.000000-1,-6.000000 17.000000-5,-6.000000 15.000000-6,-6.000000 16.000000-5,-6.000000 9.000000-2,-2.000000 3.000000 0,-3.000000 3.000000 0,-3.000000 4.000000 1,-7.000000 2.000000-3,-9.000000 4.000000-3,-10.000000 3.000000-5,-8.000000 3.000000-5,-8.000000 1.000000-3,-2.000000 1.000000-3,-3.000000-1.000000-5,-3.000000 1.000000-2,-4.000000-4.000000-3,-3.000000-6.000000 2,-3.000000-6.000000 0,-2.000000-6.000000 1,0.000000-9.000000-6,7.000000-8.000000-11,6.000000-10.000000-13,7.000000-9.000000-12,5.000000-18.000000-10,7.000000-24.000000-7,6.000000-26.000000-8,7.000000-24.000000-8,5.000000-9.000000 5,7.000000 10.000000 16,6.000000 10.000000 17,7.000000 9.000000 15</inkml:trace>
</inkml:ink>
</file>

<file path=ppt/ink/ink3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5:26"/>
    </inkml:context>
    <inkml:brush xml:id="br0">
      <inkml:brushProperty name="width" value="0.055873665958643" units="cm"/>
      <inkml:brushProperty name="height" value="0.055873665958643" units="cm"/>
      <inkml:brushProperty name="color" value="#00BFF3"/>
      <inkml:brushProperty name="ignorePressure" value="0"/>
    </inkml:brush>
  </inkml:definitions>
  <inkml:trace contextRef="#ctx0" brushRef="#br0">12700.000000 26000.000000 393,'25.000000'-135.000000'21,"0.000000"32.000000"3 ,0.000000 31.000000 3,0.000000 32.000000 5,0.000000 19.000000 0,0.000000 10.000000-4,0.000000 10.000000-2,0.000000 9.000000-5,0.000000 12.000000-3,0.000000 16.000000-5,0.000000 15.000000-4,0.000000 17.000000-6,-5.000000 8.000000-3,-9.000000 4.000000-6,-10.000000 3.000000-4,-8.000000 3.000000-5,-9.000000-1.000000-3,-6.000000-2.000000-1,-6.000000-3.000000-2,-6.000000-3.000000 0,-4.000000-7.000000-1,1.000000-9.000000 1,-1.000000-10.000000 1,1.000000-8.000000 1,1.000000-8.000000 2,3.000000-2.000000 2,3.000000-3.000000 2,4.000000-3.000000 2,5.000000-7.000000 4,10.000000-9.000000 6,10.000000-10.000000 5,9.000000-8.000000 5,10.000000-9.000000 2,14.000000-6.000000 0,11.000000-6.000000-1,14.000000-6.000000 0,3.000000-1.000000 0,-2.000000 7.000000-1,-3.000000 6.000000 1,-3.000000 7.000000-1,-4.000000 2.000000 1,-3.000000 1.000000 0,-3.000000-1.000000 0,-2.000000 1.000000 1,-6.000000 5.000000 1,-6.000000 14.000000 3,-6.000000 11.000000 1,-6.000000 14.000000 3,-10.000000 8.000000-2,-12.000000 7.000000-2,-13.000000 6.000000-5,-12.000000 7.000000-3,-9.000000 4.000000-4,-2.000000 3.000000 0,-3.000000 3.000000-3,-3.000000 4.000000-1,-4.000000 1.000000-1,-3.000000 0.000000 0,-3.000000 0.000000-1,-2.000000 0.000000 0,-1.000000-4.000000-1,3.000000-5.000000-3,3.000000-7.000000-2,4.000000-5.000000-2,4.000000-9.000000-3,6.000000-9.000000-1,7.000000-10.000000 0,6.000000-8.000000-2,12.000000-18.000000 0,19.000000-25.000000 0,19.000000-25.000000 2,19.000000-25.000000 0,12.000000-10.000000 2,6.000000 7.000000 3,7.000000 6.000000 3,6.000000 7.000000 3,1.000000 5.000000 3,-3.000000 7.000000 5,-3.000000 6.000000 4,-2.000000 7.000000 4,-5.000000 7.000000 3,-2.000000 9.000000 1,-3.000000 10.000000 3,-3.000000 10.000000 0,-7.000000 8.000000 2,-9.000000 10.000000 0,-10.000000 10.000000 1,-8.000000 9.000000 0,-8.000000 7.000000-1,-2.000000 7.000000-3,-3.000000 6.000000-4,-3.000000 7.000000-2,-7.000000 5.000000-3,-9.000000 7.000000-2,-10.000000 6.000000-2,-8.000000 7.000000-2,-8.000000 0.000000-3,-2.000000-2.000000-2,-3.000000-3.000000-3,-3.000000-3.000000-2,-1.000000-7.000000-2,4.000000-9.000000 0,3.000000-10.000000-1,3.000000-8.000000 0,12.000000-23.000000-4,22.000000-34.000000-6,22.000000-35.000000-6,23.000000-33.000000-6,8.000000-11.000000 0,-3.000000 17.000000 8,-3.000000 15.000000 8,-2.000000 16.000000 7,-5.000000 12.000000 9,-2.000000 9.000000 8,-3.000000 10.000000 10,-3.000000 10.000000 9,-6.000000 10.000000 3,-5.000000 13.000000-2,-7.000000 12.000000-2,-5.000000 13.000000-2,2.000000-4.000000-7,13.000000-18.000000-14,12.000000-19.000000-12,13.000000-18.000000-12,4.000000-17.000000-7,-3.000000-11.000000 1,-3.000000-14.000000 2,-2.000000-11.000000 0,0.000000-6.000000 1,7.000000 4.000000 0,6.000000 3.000000 2,7.000000 3.000000-1,-3.000000 9.000000 5,-8.000000 16.000000 8,-10.000000 15.000000 6,-9.000000 17.000000 9,-7.000000 10.000000 6,-3.000000 6.000000 6,-3.000000 7.000000 5,-2.000000 6.000000 6,-5.000000 7.000000 3,-2.000000 10.000000 0,-3.000000 10.000000 1,-3.000000 9.000000 0,-2.000000 4.000000-1,0.000000 1.000000 0,0.000000-1.000000-1,0.000000 1.000000-1,0.000000-4.000000-3,0.000000-6.000000-5,0.000000-6.000000-5,0.000000-6.000000-6,4.000000-27.000000-14,10.000000-47.000000-23,10.000000-47.000000-24,9.000000-46.000000-24,1.000000-21.000000-5,-6.000000 6.000000 13,-6.000000 7.000000 12,-6.000000 6.000000 12,-6.000000 4.000000 11,-2.000000 4.000000 7,-3.000000 3.000000 7,-3.000000 3.000000 7,-1.000000 6.000000 5,4.000000 9.000000 1,3.000000 10.000000 2,3.000000 10.000000 1,1.000000 7.000000 4,1.000000 6.000000 6,-1.000000 7.000000 7,1.000000 6.000000 5,-3.000000 6.000000 8,-2.000000 6.000000 6,-3.000000 7.000000 7,-3.000000 6.000000 7,-1.000000 10.000000 6,4.000000 17.000000 5,3.000000 15.000000 3,3.000000 16.000000 5,1.000000 15.000000-2,1.000000 16.000000-12,-1.000000 15.000000-9,1.000000 17.000000-11,1.000000 30.000000-8,3.000000 47.000000-6,3.000000 47.000000-6,4.000000 48.000000-7,4.000000 33.000000-8,6.000000 22.000000-13,7.000000 22.000000-12,6.000000 23.000000-13,-2.000000-25.000000-4,-9.000000-68.000000 3,-10.000000-69.000000 4,-8.000000-68.000000 3,-6.000000-37.000000-5,1.000000-3.000000-11,-1.000000-3.000000-11,1.000000-2.000000-13</inkml:trace>
</inkml:ink>
</file>

<file path=ppt/ink/ink3000.xml><?xml version="1.0" encoding="utf-8"?>
<inkml:ink xmlns:inkml="http://www.w3.org/2003/InkML">
  <annotation type="ScanImages2ExtractSignatures">1</annotation>
  <annotation type="ScanImagesWidth">-563677585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45"/>
    </inkml:context>
    <inkml:brush xml:id="br0">
      <inkml:brushProperty name="width" value="0.0445618182420731" units="cm"/>
      <inkml:brushProperty name="height" value="0.0445618182420731" units="cm"/>
      <inkml:brushProperty name="color" value="#F2395B"/>
      <inkml:brushProperty name="ignorePressure" value="0"/>
    </inkml:brush>
  </inkml:definitions>
  <inkml:trace contextRef="#ctx0" brushRef="#br0">96500.000000 48100.000000 493,'21.000000'-61.000000'11,"-5.000000"28.000000"22 ,-7.000000 28.000000 23,-5.000000 29.000000 23,-4.000000 18.000000 4,0.000000 9.000000-15,0.000000 10.000000-15,0.000000 10.000000-15,-4.000000 11.000000-10,-5.000000 17.000000-5,-7.000000 15.000000-7,-5.000000 16.000000-5,-3.000000 13.000000-5,4.000000 14.000000-5,3.000000 11.000000-3,3.000000 14.000000-5,1.000000 3.000000-7,1.000000-2.000000-10,-1.000000-3.000000-9,1.000000-3.000000-10,-1.000000-15.000000-2,1.000000-24.000000 5,-1.000000-26.000000 6,1.000000-24.000000 6,-1.000000-17.000000-2,1.000000-5.000000-9,-1.000000-7.000000-8,1.000000-5.000000-10</inkml:trace>
</inkml:ink>
</file>

<file path=ppt/ink/ink3001.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45"/>
    </inkml:context>
    <inkml:brush xml:id="br0">
      <inkml:brushProperty name="width" value="0.0346338376402855" units="cm"/>
      <inkml:brushProperty name="height" value="0.0346338376402855" units="cm"/>
      <inkml:brushProperty name="color" value="#F2395B"/>
      <inkml:brushProperty name="ignorePressure" value="0"/>
    </inkml:brush>
  </inkml:definitions>
  <inkml:trace contextRef="#ctx0" brushRef="#br0">94100.000000 46700.000000 635,'-63.000000'-44.000000'10,"26.000000"13.000000"13 ,24.000000 12.000000 11,26.000000 13.000000 12,18.000000 7.000000 3,13.000000 4.000000-7,12.000000 3.000000-6,13.000000 3.000000-6,12.000000-1.000000-6,13.000000-2.000000-4,12.000000-3.000000-4,13.000000-3.000000-4,13.000000-2.000000-4,17.000000 0.000000-1,15.000000 0.000000-3,16.000000 0.000000-1,12.000000-5.000000-3,9.000000-9.000000-6,10.000000-10.000000-5,10.000000-8.000000-5,0.000000-3.000000-6,-5.000000 7.000000-6,-7.000000 6.000000-6,-5.000000 7.000000-7,-23.000000 2.000000-4,-37.000000 1.000000-2,-38.000000-1.000000-4,-37.000000 1.000000-2</inkml:trace>
</inkml:ink>
</file>

<file path=ppt/ink/ink300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46"/>
    </inkml:context>
    <inkml:brush xml:id="br0">
      <inkml:brushProperty name="width" value="0.0337737910449505" units="cm"/>
      <inkml:brushProperty name="height" value="0.0337737910449505" units="cm"/>
      <inkml:brushProperty name="color" value="#F2395B"/>
      <inkml:brushProperty name="ignorePressure" value="0"/>
    </inkml:brush>
  </inkml:definitions>
  <inkml:trace contextRef="#ctx0" brushRef="#br0">98150.000000 46350.000000 651,'-35.000000'0.000000'8,"32.000000"0.000000"15 ,31.000000 0.000000 16,32.000000 0.000000 16,15.000000 0.000000 4,0.000000 0.000000-10,0.000000 0.000000-8,0.000000 0.000000-9,0.000000 0.000000-9,0.000000 0.000000-9,0.000000 0.000000-9,0.000000 0.000000-8,-4.000000 0.000000-8,-5.000000 0.000000-8,-7.000000 0.000000-6,-5.000000 0.000000-7,-11.000000 3.000000-6,-11.000000 6.000000-2,-14.000000 7.000000-2,-11.000000 6.000000-4,-9.000000 3.000000 1,-3.000000 0.000000 4,-3.000000 0.000000 4,-2.000000 0.000000 4</inkml:trace>
</inkml:ink>
</file>

<file path=ppt/ink/ink300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46"/>
    </inkml:context>
    <inkml:brush xml:id="br0">
      <inkml:brushProperty name="width" value="0.030198086053133" units="cm"/>
      <inkml:brushProperty name="height" value="0.030198086053133" units="cm"/>
      <inkml:brushProperty name="color" value="#F2395B"/>
      <inkml:brushProperty name="ignorePressure" value="0"/>
    </inkml:brush>
  </inkml:definitions>
  <inkml:trace contextRef="#ctx0" brushRef="#br0">97950.000000 47150.000000 728,'-47.000000'0.000000'4,"6.000000"0.000000"9 ,7.000000 0.000000 8,6.000000 0.000000 8,12.000000-2.000000 5,19.000000-3.000000 0,19.000000-3.000000 2,19.000000-2.000000 0,16.000000-3.000000-5,17.000000 1.000000-9,15.000000-1.000000-11,16.000000 1.000000-10,7.000000 1.000000-7,1.000000 3.000000-1,-1.000000 3.000000-2,1.000000 4.000000-2,-4.000000 1.000000-6,-6.000000 0.000000-10,-6.000000 0.000000-10,-6.000000 0.000000-10,-12.000000 0.000000-3,-15.000000 0.000000 4,-15.000000 0.000000 3,-16.000000 0.000000 5</inkml:trace>
</inkml:ink>
</file>

<file path=ppt/ink/ink300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47"/>
    </inkml:context>
    <inkml:brush xml:id="br0">
      <inkml:brushProperty name="width" value="0.0435225516557693" units="cm"/>
      <inkml:brushProperty name="height" value="0.0435225516557693" units="cm"/>
      <inkml:brushProperty name="color" value="#F2395B"/>
      <inkml:brushProperty name="ignorePressure" value="0"/>
    </inkml:brush>
  </inkml:definitions>
  <inkml:trace contextRef="#ctx0" brushRef="#br0">100200.000000 46300.000000 505,'-46.000000'4.000000'69,"10.000000"10.000000"-7 ,10.000000 10.000000-6,9.000000 9.000000-6,-1.000000 9.000000-6,-8.000000 9.000000-7,-10.000000 10.000000-6,-9.000000 10.000000-6,-2.000000 5.000000-5,6.000000 4.000000-1,7.000000 3.000000-2,6.000000 3.000000-2,6.000000-5.000000-2,6.000000-12.000000-1,7.000000-13.000000-1,6.000000-12.000000-2,10.000000-12.000000-4,17.000000-8.000000-9,15.000000-10.000000-7,16.000000-9.000000-8,5.000000-10.000000-5,-2.000000-9.000000-2,-3.000000-10.000000-2,-3.000000-8.000000-3,-7.000000-8.000000 1,-9.000000-2.000000 2,-10.000000-3.000000 3,-8.000000-3.000000 2,-6.000000-7.000000 2,1.000000-9.000000 2,-1.000000-10.000000 2,1.000000-8.000000 3,-3.000000 2.000000 1,-2.000000 16.000000 0,-3.000000 15.000000 0,-3.000000 17.000000 1,-7.000000 8.000000-1,-9.000000 4.000000 1,-10.000000 3.000000 0,-8.000000 3.000000 0,-4.000000 4.000000-2,3.000000 7.000000-7,3.000000 6.000000-5,4.000000 7.000000-6</inkml:trace>
</inkml:ink>
</file>

<file path=ppt/ink/ink30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47"/>
    </inkml:context>
    <inkml:brush xml:id="br0">
      <inkml:brushProperty name="width" value="0.0322788432240486" units="cm"/>
      <inkml:brushProperty name="height" value="0.0322788432240486" units="cm"/>
      <inkml:brushProperty name="color" value="#F2395B"/>
      <inkml:brushProperty name="ignorePressure" value="0"/>
    </inkml:brush>
  </inkml:definitions>
  <inkml:trace contextRef="#ctx0" brushRef="#br0">100350.000000 46900.000000 681,'25.000000'46.000000'6,"0.000000"-5.000000"11 ,0.000000-7.000000 12,0.000000-5.000000 11,1.000000 0.000000 5,4.000000 10.000000-2,3.000000 10.000000-1,3.000000 9.000000-2,-1.000000 1.000000-7,-2.000000-6.000000-15,-3.000000-6.000000-13,-3.000000-6.000000-13,-4.000000-6.000000-17,-3.000000-2.000000-18,-3.000000-3.000000-18,-2.000000-3.000000-19</inkml:trace>
</inkml:ink>
</file>

<file path=ppt/ink/ink300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47"/>
    </inkml:context>
    <inkml:brush xml:id="br0">
      <inkml:brushProperty name="width" value="0.0478331036865711" units="cm"/>
      <inkml:brushProperty name="height" value="0.0478331036865711" units="cm"/>
      <inkml:brushProperty name="color" value="#F2395B"/>
      <inkml:brushProperty name="ignorePressure" value="0"/>
    </inkml:brush>
  </inkml:definitions>
  <inkml:trace contextRef="#ctx0" brushRef="#br0">102100.000000 45500.000000 459,'-24.000000'-25.000000'6,"4.000000"0.000000"10 ,3.000000 0.000000 11,3.000000 0.000000 11,-1.000000 9.000000 6,-2.000000 19.000000 1,-3.000000 19.000000 2,-3.000000 19.000000 2,-7.000000 15.000000-4,-9.000000 13.000000-5,-10.000000 12.000000-8,-8.000000 13.000000-7,-8.000000 9.000000-4,-2.000000 6.000000-2,-3.000000 7.000000-2,-3.000000 6.000000-3,2.000000 3.000000-1,10.000000 0.000000-1,10.000000 0.000000-1,9.000000 0.000000 0,9.000000-5.000000-4,9.000000-9.000000-6,10.000000-10.000000-4,10.000000-8.000000-6,10.000000-14.000000-8,13.000000-15.000000-9,12.000000-15.000000-9,13.000000-16.000000-10,7.000000-18.000000-1,4.000000-18.000000 5,3.000000-19.000000 6,3.000000-18.000000 5,-2.000000-14.000000 5,-6.000000-5.000000 3,-6.000000-7.000000 3,-6.000000-5.000000 2,-7.000000-1.000000 4,-6.000000 6.000000 2,-6.000000 7.000000 3,-6.000000 6.000000 3,-7.000000 3.000000 1,-6.000000 0.000000 2,-6.000000 0.000000 2,-6.000000 0.000000 1,-7.000000 4.000000 2,-6.000000 10.000000 0,-6.000000 10.000000 1,-6.000000 9.000000 0,-4.000000 6.000000-1,1.000000 3.000000-4,-1.000000 3.000000-3,1.000000 4.000000-4,1.000000 4.000000-6,3.000000 6.000000-9,3.000000 7.000000-9,4.000000 6.000000-8</inkml:trace>
</inkml:ink>
</file>

<file path=ppt/ink/ink300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48"/>
    </inkml:context>
    <inkml:brush xml:id="br0">
      <inkml:brushProperty name="width" value="0.0448998101055622" units="cm"/>
      <inkml:brushProperty name="height" value="0.0448998101055622" units="cm"/>
      <inkml:brushProperty name="color" value="#F2395B"/>
      <inkml:brushProperty name="ignorePressure" value="0"/>
    </inkml:brush>
  </inkml:definitions>
  <inkml:trace contextRef="#ctx0" brushRef="#br0">102600.000000 45800.000000 489,'-68.000000'-2.000000'0,"17.000000"-3.000000"0 ,15.000000-3.000000 0,16.000000-2.000000 0,12.000000 0.000000 9,9.000000 7.000000 18,10.000000 6.000000 17,10.000000 7.000000 17,8.000000 4.000000 2,10.000000 3.000000-16,10.000000 3.000000-16,9.000000 4.000000-14,1.000000 1.000000-11,-6.000000 0.000000-5,-6.000000 0.000000-5,-6.000000 0.000000-4,-4.000000 0.000000-4,1.000000 0.000000 0,-1.000000 0.000000 0,1.000000 0.000000-2,-6.000000 1.000000 1,-8.000000 4.000000-1,-10.000000 3.000000 1,-9.000000 3.000000 0,-10.000000 3.000000 5,-9.000000 3.000000 7,-10.000000 3.000000 8,-8.000000 4.000000 8,-8.000000 4.000000 6,-2.000000 6.000000 4,-3.000000 7.000000 4,-3.000000 6.000000 4,-4.000000 6.000000 2,-3.000000 6.000000-2,-3.000000 7.000000-1,-2.000000 6.000000-1,-3.000000 3.000000-5,1.000000 0.000000-6,-1.000000 0.000000-7,1.000000 0.000000-6,-1.000000 0.000000-5,1.000000 0.000000-4,-1.000000 0.000000-4,1.000000 0.000000-3,2.000000-7.000000-7,7.000000-11.000000-11,6.000000-14.000000-11,7.000000-11.000000-11,5.000000-11.000000-6,7.000000-5.000000-1,6.000000-7.000000-3,7.000000-5.000000-1</inkml:trace>
</inkml:ink>
</file>

<file path=ppt/ink/ink3008.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48"/>
    </inkml:context>
    <inkml:brush xml:id="br0">
      <inkml:brushProperty name="width" value="0.0423817448318005" units="cm"/>
      <inkml:brushProperty name="height" value="0.0423817448318005" units="cm"/>
      <inkml:brushProperty name="color" value="#F2395B"/>
      <inkml:brushProperty name="ignorePressure" value="0"/>
    </inkml:brush>
  </inkml:definitions>
  <inkml:trace contextRef="#ctx0" brushRef="#br0">103550.000000 45800.000000 519,'-25.000000'96.000000'131,"0.000000"-5.000000"-29 ,0.000000-7.000000-30,0.000000-5.000000-30,1.000000-1.000000-16,4.000000 6.000000-2,3.000000 7.000000-2,3.000000 6.000000-1,3.000000-1.000000-4,3.000000-5.000000-5,3.000000-7.000000-4,4.000000-5.000000-5,1.000000-8.000000-3,0.000000-5.000000-1,0.000000-7.000000-1,0.000000-5.000000-2,0.000000-4.000000-3,0.000000 0.000000-2,0.000000 0.000000-3,0.000000 0.000000-3,-5.000000-5.000000-1,-9.000000-9.000000 2,-10.000000-10.000000 1,-8.000000-8.000000 1,-8.000000-8.000000 2,-2.000000-2.000000 1,-3.000000-3.000000 0,-3.000000-3.000000 2,-2.000000-2.000000-2,0.000000 0.000000-6,0.000000 0.000000-5,0.000000 0.000000-5,1.000000-2.000000-5,4.000000-3.000000-4,3.000000-3.000000-5,3.000000-2.000000-5,4.000000-5.000000 0,7.000000-2.000000 3,6.000000-3.000000 4,7.000000-3.000000 4</inkml:trace>
</inkml:ink>
</file>

<file path=ppt/ink/ink30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48"/>
    </inkml:context>
    <inkml:brush xml:id="br0">
      <inkml:brushProperty name="width" value="0.0272343009710312" units="cm"/>
      <inkml:brushProperty name="height" value="0.0272343009710312" units="cm"/>
      <inkml:brushProperty name="color" value="#F2395B"/>
      <inkml:brushProperty name="ignorePressure" value="0"/>
    </inkml:brush>
  </inkml:definitions>
  <inkml:trace contextRef="#ctx0" brushRef="#br0">103450.000000 45850.000000 807,'46.000000'0.000000'-1,"-5.000000"0.000000"-3 ,-7.000000 0.000000-2,-5.000000 0.000000-2,-3.000000 1.000000 6,4.000000 4.000000 17,3.000000 3.000000 15,3.000000 3.000000 16,3.000000 3.000000 2,3.000000 3.000000-12,3.000000 3.000000-12,4.000000 4.000000-12,-1.000000-1.000000-9,-3.000000-3.000000-7,-3.000000-3.000000-5,-2.000000-2.000000-6</inkml:trace>
</inkml:ink>
</file>

<file path=ppt/ink/ink3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5:32"/>
    </inkml:context>
    <inkml:brush xml:id="br0">
      <inkml:brushProperty name="width" value="0.0499999970197678" units="cm"/>
      <inkml:brushProperty name="height" value="0.0499999970197678" units="cm"/>
      <inkml:brushProperty name="color" value="#FED406"/>
      <inkml:brushProperty name="ignorePressure" value="0"/>
    </inkml:brush>
  </inkml:definitions>
  <inkml:trace contextRef="#ctx0" brushRef="#br0">64825.000000 15050.000000 333,'157.000000'63.000000'167,"51.000000"46.000000"-1 ,49.000000 47.000000 1,51.000000 47.000000 0</inkml:trace>
</inkml:ink>
</file>

<file path=ppt/ink/ink30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49"/>
    </inkml:context>
    <inkml:brush xml:id="br0">
      <inkml:brushProperty name="width" value="0.0491794869303703" units="cm"/>
      <inkml:brushProperty name="height" value="0.0491794869303703" units="cm"/>
      <inkml:brushProperty name="color" value="#F2395B"/>
      <inkml:brushProperty name="ignorePressure" value="0"/>
    </inkml:brush>
  </inkml:definitions>
  <inkml:trace contextRef="#ctx0" brushRef="#br0">104950.000000 45450.000000 447,'4.000000'-46.000000'6,"10.000000"10.000000"13 ,10.000000 10.000000 12,9.000000 9.000000 13,2.000000 9.000000 3,-2.000000 9.000000-8,-3.000000 10.000000-7,-3.000000 10.000000-7,-1.000000 5.000000-5,4.000000 4.000000-4,3.000000 3.000000-2,3.000000 3.000000-4,-2.000000 3.000000 0,-6.000000 3.000000 0,-6.000000 3.000000 0,-6.000000 4.000000 1,-6.000000 1.000000-1,-2.000000 0.000000-2,-3.000000 0.000000-2,-3.000000 0.000000-2,-7.000000 1.000000-3,-9.000000 4.000000 0,-10.000000 3.000000-3,-8.000000 3.000000-2,-11.000000 1.000000-1,-8.000000 1.000000-2,-10.000000-1.000000-2,-9.000000 1.000000-1,-5.000000-3.000000-3,0.000000-2.000000-2,0.000000-3.000000-2,0.000000-3.000000-2,3.000000-6.000000-2,6.000000-5.000000 0,7.000000-7.000000 0,6.000000-5.000000 1,7.000000-12.000000-4,10.000000-16.000000-6,10.000000-15.000000-7,9.000000-15.000000-5,7.000000-14.000000 0,7.000000-8.000000 8,6.000000-10.000000 8,7.000000-9.000000 7,4.000000-2.000000 6,3.000000 6.000000 2,3.000000 7.000000 4,4.000000 6.000000 2,-3.000000 6.000000 3,-5.000000 6.000000 2,-7.000000 7.000000 1,-5.000000 6.000000 2,-4.000000 3.000000 7,0.000000 0.000000 11,0.000000 0.000000 12,0.000000 0.000000 11,-2.000000 12.000000 8,-3.000000 26.000000 4,-3.000000 24.000000 6,-2.000000 26.000000 4,-5.000000 15.000000-2,-2.000000 6.000000-11,-3.000000 7.000000-9,-3.000000 6.000000-11,-1.000000 6.000000-7,4.000000 6.000000-3,3.000000 7.000000-4,3.000000 6.000000-4,-2.000000 6.000000-3,-6.000000 6.000000-3,-6.000000 7.000000-3,-6.000000 6.000000-3,-2.000000 3.000000-4,3.000000 0.000000-5,3.000000 0.000000-5,4.000000 0.000000-5,1.000000-2.000000-7,0.000000-3.000000-10,0.000000-3.000000-8,0.000000-2.000000-9,0.000000-6.000000-4,0.000000-6.000000 4,0.000000-6.000000 3,0.000000-6.000000 3,3.000000-15.000000 6,6.000000-21.000000 7,7.000000-22.000000 6,6.000000-22.000000 8</inkml:trace>
</inkml:ink>
</file>

<file path=ppt/ink/ink301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19:50"/>
    </inkml:context>
    <inkml:brush xml:id="br0">
      <inkml:brushProperty name="width" value="0.0381329543888569" units="cm"/>
      <inkml:brushProperty name="height" value="0.0381329543888569" units="cm"/>
      <inkml:brushProperty name="color" value="#F2395B"/>
      <inkml:brushProperty name="ignorePressure" value="0"/>
    </inkml:brush>
  </inkml:definitions>
  <inkml:trace contextRef="#ctx0" brushRef="#br0">106150.000000 44650.000000 576,'31.000000'-21.000000'7,"13.000000"10.000000"14 ,12.000000 10.000000 13,13.000000 9.000000 14,-2.000000 6.000000 2,-16.000000 3.000000-7,-15.000000 3.000000-7,-15.000000 4.000000-8,-11.000000 2.000000-5,-2.000000 4.000000 0,-3.000000 3.000000-2,-3.000000 3.000000 0,-6.000000 3.000000-3,-5.000000 3.000000-2,-7.000000 3.000000-2,-5.000000 4.000000-4,-8.000000-1.000000-2,-5.000000-3.000000-5,-7.000000-3.000000-5,-5.000000-2.000000-4,-8.000000-3.000000-3,-5.000000 1.000000-1,-7.000000-1.000000 0,-5.000000 1.000000-1,-1.000000-4.000000-1,6.000000-6.000000-1,7.000000-6.000000-1,6.000000-6.000000-1,17.000000-2.000000 4,28.000000 3.000000 8,28.000000 3.000000 9,29.000000 4.000000 8,18.000000-3.000000 3,9.000000-5.000000-3,10.000000-7.000000-5,10.000000-5.000000-3,7.000000-3.000000-1,6.000000 4.000000-2,7.000000 3.000000 0,6.000000 3.000000 0,-2.000000 1.000000-9,-9.000000 1.000000-16,-10.000000-1.000000-16,-8.000000 1.000000-16,-14.000000-3.000000-8,-15.000000-2.000000 1,-15.000000-3.000000 3,-16.000000-3.000000 1</inkml:trace>
</inkml:ink>
</file>

<file path=ppt/ink/ink30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1:10"/>
    </inkml:context>
    <inkml:brush xml:id="br0">
      <inkml:brushProperty name="width" value="0.0220052506774664" units="cm"/>
      <inkml:brushProperty name="height" value="0.0220052506774664" units="cm"/>
      <inkml:brushProperty name="color" value="#000000"/>
      <inkml:brushProperty name="ignorePressure" value="0"/>
    </inkml:brush>
  </inkml:definitions>
  <inkml:trace contextRef="#ctx0" brushRef="#br0">66450.000000 6100.000000 999,'-11.000000'-57.000000'0,"-22.000000"-11.000000"0 ,-22.000000-14.000000 0,-21.000000-11.000000 0,1.000000 7.000000 0,25.000000 28.000000 0,25.000000 28.000000 0,25.000000 29.000000 0,17.000000 13.000000-1,9.000000 1.000000-3,10.000000-1.000000-2,10.000000 1.000000-4,0.000000-3.000000-4,-5.000000-2.000000-8,-7.000000-3.000000-7,-5.000000-3.000000-7</inkml:trace>
</inkml:ink>
</file>

<file path=ppt/ink/ink30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1:12"/>
    </inkml:context>
    <inkml:brush xml:id="br0">
      <inkml:brushProperty name="width" value="0.0499999970197678" units="cm"/>
      <inkml:brushProperty name="height" value="0.0499999970197678" units="cm"/>
      <inkml:brushProperty name="color" value="#00BFF3"/>
      <inkml:brushProperty name="ignorePressure" value="0"/>
    </inkml:brush>
  </inkml:definitions>
  <inkml:trace contextRef="#ctx0" brushRef="#br0">66925.000000 6950.000000 333,'157.000000'63.000000'167,"51.000000"46.000000"-1 ,50.000000 47.000000 1,49.000000 47.000000 0</inkml:trace>
</inkml:ink>
</file>

<file path=ppt/ink/ink3014.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1:14"/>
    </inkml:context>
    <inkml:brush xml:id="br0">
      <inkml:brushProperty name="width" value="0.0404035858809948" units="cm"/>
      <inkml:brushProperty name="height" value="0.0404035858809948" units="cm"/>
      <inkml:brushProperty name="color" value="#00BFF3"/>
      <inkml:brushProperty name="ignorePressure" value="0"/>
    </inkml:brush>
  </inkml:definitions>
  <inkml:trace contextRef="#ctx0" brushRef="#br0">3850.000000 2700.000000 544,'-21.000000'-16.000000'8,"10.000000"19.000000"16 ,10.000000 19.000000 15,9.000000 19.000000 17,6.000000 18.000000 1,3.000000 19.000000-9,3.000000 19.000000-12,4.000000 19.000000-10,-3.000000 9.000000-6,-5.000000 0.000000-4,-7.000000 0.000000-2,-5.000000 0.000000-4,-8.000000 0.000000-2,-5.000000 0.000000-1,-7.000000 0.000000-3,-5.000000 0.000000-1,-6.000000-2.000000-2,-3.000000-3.000000 0,-3.000000-3.000000-1,-2.000000-2.000000 0,-5.000000-5.000000 0,-2.000000-2.000000 0,-3.000000-3.000000 1,-3.000000-3.000000-1,-2.000000-6.000000 1,0.000000-5.000000-1,0.000000-7.000000-1,0.000000-5.000000 0,-2.000000-9.000000-2,-3.000000-9.000000 0,-3.000000-10.000000-1,-2.000000-8.000000-1,-5.000000-9.000000-2,-2.000000-6.000000 0,-3.000000-6.000000-2,-3.000000-6.000000-1,-2.000000-12.000000 0,0.000000-15.000000-1,0.000000-15.000000 1,0.000000-16.000000 0,4.000000-13.000000-1,10.000000-9.000000 1,10.000000-10.000000 0,9.000000-8.000000-1,7.000000-4.000000 1,7.000000 3.000000 1,6.000000 3.000000 1,7.000000 4.000000 1,4.000000 2.000000 0,3.000000 4.000000 3,3.000000 3.000000 1,4.000000 3.000000 1,2.000000 6.000000 2,4.000000 9.000000 1,3.000000 10.000000 0,3.000000 10.000000 2,3.000000 5.000000 0,3.000000 4.000000-1,3.000000 3.000000 0,4.000000 3.000000-1,2.000000 3.000000 2,4.000000 3.000000 7,3.000000 3.000000 7,3.000000 4.000000 6,6.000000 5.000000 4,9.000000 10.000000-2,10.000000 10.000000 0,10.000000 9.000000 0,2.000000 6.000000-3,-3.000000 3.000000-2,-3.000000 3.000000-3,-2.000000 4.000000-4,-1.000000 2.000000-2,3.000000 4.000000-5,3.000000 3.000000-4,4.000000 3.000000-5,2.000000-1.000000-3,4.000000-2.000000-6,3.000000-3.000000-3,3.000000-3.000000-6,-1.000000-2.000000-5,-2.000000 0.000000-4,-3.000000 0.000000-6,-3.000000 0.000000-5,-7.000000-4.000000-2,-9.000000-5.000000 2,-10.000000-7.000000 1,-8.000000-5.000000 2</inkml:trace>
</inkml:ink>
</file>

<file path=ppt/ink/ink30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1:15"/>
    </inkml:context>
    <inkml:brush xml:id="br0">
      <inkml:brushProperty name="width" value="0.0400573015213013" units="cm"/>
      <inkml:brushProperty name="height" value="0.0400573015213013" units="cm"/>
      <inkml:brushProperty name="color" value="#00BFF3"/>
      <inkml:brushProperty name="ignorePressure" value="0"/>
    </inkml:brush>
  </inkml:definitions>
  <inkml:trace contextRef="#ctx0" brushRef="#br0">5050.000000 4750.000000 549,'-29.000000'-44.000000'5,"-5.000000"13.000000"10 ,-7.000000 12.000000 10,-5.000000 13.000000 11,-1.000000 7.000000 1,6.000000 4.000000-6,7.000000 3.000000-6,6.000000 3.000000-6,1.000000 4.000000-4,-3.000000 7.000000 0,-3.000000 6.000000-1,-2.000000 7.000000-1,0.000000 4.000000 0,7.000000 3.000000-1,6.000000 3.000000-1,7.000000 4.000000 0,2.000000 1.000000 0,1.000000 0.000000-2,-1.000000 0.000000-1,1.000000 0.000000-1,1.000000-2.000000-2,3.000000-3.000000-1,3.000000-3.000000-1,4.000000-2.000000-2,5.000000-5.000000 0,10.000000-2.000000-2,10.000000-3.000000 0,9.000000-3.000000-1,6.000000-6.000000-1,3.000000-5.000000-1,3.000000-7.000000-3,4.000000-5.000000-2,1.000000-9.000000 0,0.000000-9.000000 1,0.000000-10.000000 0,0.000000-8.000000 1,0.000000-11.000000-2,0.000000-8.000000-3,0.000000-10.000000-5,0.000000-9.000000-4,-4.000000-4.000000-2,-5.000000 4.000000 0,-7.000000 3.000000 0,-5.000000 3.000000 0,-6.000000 1.000000 1,-3.000000 1.000000 5,-3.000000-1.000000 3,-2.000000 1.000000 3,-5.000000 1.000000 3,-2.000000 3.000000 2,-3.000000 3.000000 1,-3.000000 4.000000 1,-2.000000 4.000000 2,0.000000 6.000000 3,0.000000 7.000000 2,0.000000 6.000000 2,1.000000 10.000000 10,4.000000 17.000000 16,3.000000 15.000000 17,3.000000 16.000000 17,-1.000000 12.000000 2,-2.000000 9.000000-12,-3.000000 10.000000-11,-3.000000 10.000000-12,-4.000000 4.000000-11,-3.000000 0.000000-8,-3.000000 0.000000-10,-2.000000 0.000000-8,-3.000000 1.000000-6,1.000000 4.000000-4,-1.000000 3.000000-4,1.000000 3.000000-3,1.000000-4.000000-2,3.000000-8.000000 1,3.000000-10.000000-1,4.000000-9.000000 1,2.000000-23.000000-4,4.000000-33.000000-10,3.000000-35.000000-8,3.000000-34.000000-11,1.000000-13.000000 3,1.000000 9.000000 12,-1.000000 10.000000 13,1.000000 10.000000 12,1.000000 5.000000 9,3.000000 4.000000 7,3.000000 3.000000 7,4.000000 3.000000 6,1.000000 4.000000 2,0.000000 7.000000 1,0.000000 6.000000-1,0.000000 7.000000 0,0.000000 4.000000 0,0.000000 3.000000 1,0.000000 3.000000 2,0.000000 4.000000 1,0.000000 1.000000-1,0.000000 0.000000-5,0.000000 0.000000-5,0.000000 0.000000-5</inkml:trace>
</inkml:ink>
</file>

<file path=ppt/ink/ink301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1:15"/>
    </inkml:context>
    <inkml:brush xml:id="br0">
      <inkml:brushProperty name="width" value="0.0371986664831638" units="cm"/>
      <inkml:brushProperty name="height" value="0.0371986664831638" units="cm"/>
      <inkml:brushProperty name="color" value="#00BFF3"/>
      <inkml:brushProperty name="ignorePressure" value="0"/>
    </inkml:brush>
  </inkml:definitions>
  <inkml:trace contextRef="#ctx0" brushRef="#br0">5850.000000 3900.000000 591,'-2.000000'-46.000000'0,"-3.000000"10.000000"0 ,-3.000000 10.000000 0,-2.000000 9.000000 0,-1.000000 2.000000 6,3.000000-2.000000 12,3.000000-3.000000 12,4.000000-3.000000 12,1.000000 4.000000 2,0.000000 13.000000-5,0.000000 12.000000-6,0.000000 13.000000-6,0.000000 12.000000-4,0.000000 13.000000-1,0.000000 12.000000 0,0.000000 13.000000-2,0.000000 10.000000-2,0.000000 10.000000-1,0.000000 10.000000-2,0.000000 9.000000-1,0.000000 9.000000-4,0.000000 9.000000-4,0.000000 10.000000-4,0.000000 10.000000-4,-2.000000 7.000000-4,-3.000000 6.000000-7,-3.000000 7.000000-5,-2.000000 6.000000-5,-1.000000-4.000000-3,3.000000-11.000000 3,3.000000-14.000000 1,4.000000-11.000000 2,2.000000-18.000000 0,4.000000-22.000000-3,3.000000-22.000000-1,3.000000-21.000000-3</inkml:trace>
</inkml:ink>
</file>

<file path=ppt/ink/ink301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1:15"/>
    </inkml:context>
    <inkml:brush xml:id="br0">
      <inkml:brushProperty name="width" value="0.0330940894782543" units="cm"/>
      <inkml:brushProperty name="height" value="0.0330940894782543" units="cm"/>
      <inkml:brushProperty name="color" value="#00BFF3"/>
      <inkml:brushProperty name="ignorePressure" value="0"/>
    </inkml:brush>
  </inkml:definitions>
  <inkml:trace contextRef="#ctx0" brushRef="#br0">6150.000000 4800.000000 664,'-46.000000'28.000000'33,"10.000000"6.000000"3 ,10.000000 7.000000 2,9.000000 6.000000 2,6.000000 3.000000 0,3.000000 0.000000-5,3.000000 0.000000-5,4.000000 0.000000-4,4.000000-2.000000-5,6.000000-3.000000-5,7.000000-3.000000-5,6.000000-2.000000-4,6.000000-5.000000-5,6.000000-2.000000-4,7.000000-3.000000-4,6.000000-3.000000-4,3.000000-6.000000-1,0.000000-5.000000 3,0.000000-7.000000 3,0.000000-5.000000 4,0.000000-8.000000-7,0.000000-5.000000-16,0.000000-7.000000-17,0.000000-5.000000-16,-4.000000-6.000000-4,-5.000000-3.000000 5,-7.000000-3.000000 8,-5.000000-2.000000 6,-6.000000-1.000000 7,-3.000000 3.000000 8,-3.000000 3.000000 8,-2.000000 4.000000 7</inkml:trace>
</inkml:ink>
</file>

<file path=ppt/ink/ink3018.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1:15"/>
    </inkml:context>
    <inkml:brush xml:id="br0">
      <inkml:brushProperty name="width" value="0.0342473238706589" units="cm"/>
      <inkml:brushProperty name="height" value="0.0342473238706589" units="cm"/>
      <inkml:brushProperty name="color" value="#00BFF3"/>
      <inkml:brushProperty name="ignorePressure" value="0"/>
    </inkml:brush>
  </inkml:definitions>
  <inkml:trace contextRef="#ctx0" brushRef="#br0">6800.000000 4900.000000 642,'-25.000000'-24.000000'1,"0.000000"4.000000"1 ,0.000000 3.000000 2,0.000000 3.000000 1,0.000000 9.000000 8,0.000000 16.000000 13,0.000000 15.000000 15,0.000000 17.000000 13,0.000000 10.000000 3,0.000000 6.000000-11,0.000000 7.000000-9,0.000000 6.000000-11,1.000000 9.000000-7,4.000000 13.000000-7,3.000000 12.000000-7,3.000000 13.000000-5,3.000000 1.000000-3,3.000000-9.000000 4,3.000000-10.000000 3,4.000000-8.000000 4,-1.000000-12.000000-14,-3.000000-12.000000-29,-3.000000-13.000000-28,-2.000000-12.000000-28</inkml:trace>
</inkml:ink>
</file>

<file path=ppt/ink/ink3019.xml><?xml version="1.0" encoding="utf-8"?>
<inkml:ink xmlns:inkml="http://www.w3.org/2003/InkML">
  <annotation type="ScanImages2ExtractSignatures">1</annotation>
  <annotation type="ScanImagesWidth">872426752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1:16"/>
    </inkml:context>
    <inkml:brush xml:id="br0">
      <inkml:brushProperty name="width" value="0.0310465432703495" units="cm"/>
      <inkml:brushProperty name="height" value="0.0310465432703495" units="cm"/>
      <inkml:brushProperty name="color" value="#00BFF3"/>
      <inkml:brushProperty name="ignorePressure" value="0"/>
    </inkml:brush>
  </inkml:definitions>
  <inkml:trace contextRef="#ctx0" brushRef="#br0">7250.000000 3500.000000 708,'-16.000000'-29.000000'7,"19.000000"-5.000000"12 ,19.000000-7.000000 13,19.000000-5.000000 14,13.000000 0.000000 2,10.000000 10.000000-8,10.000000 10.000000-6,9.000000 9.000000-8,2.000000 4.000000-7,-2.000000 1.000000-6,-3.000000-1.000000-6,-3.000000 1.000000-7,-9.000000 4.000000-9,-11.000000 9.000000-13,-14.000000 10.000000-15,-11.000000 10.000000-12,-9.000000 4.000000-5,-3.000000 0.000000 6,-3.000000 0.000000 7,-2.000000 0.000000 6,-6.000000 0.000000 5,-6.000000 0.000000 2,-6.000000 0.000000 3,-6.000000 0.000000 3</inkml:trace>
</inkml:ink>
</file>

<file path=ppt/ink/ink302.xml><?xml version="1.0" encoding="utf-8"?>
<inkml:ink xmlns:inkml="http://www.w3.org/2003/InkML">
  <annotation type="ScanImages2ExtractSignatures">1</annotation>
  <annotation type="ScanImagesWidth">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5:34"/>
    </inkml:context>
    <inkml:brush xml:id="br0">
      <inkml:brushProperty name="width" value="0.0657447576522827" units="cm"/>
      <inkml:brushProperty name="height" value="0.0657447576522827" units="cm"/>
      <inkml:brushProperty name="color" value="#FED406"/>
      <inkml:brushProperty name="ignorePressure" value="0"/>
    </inkml:brush>
  </inkml:definitions>
  <inkml:trace contextRef="#ctx0" brushRef="#br0">29900.000000 28850.000000 334,'-49.000000'0.000000'2,"4.000000"0.000000"2 ,3.000000 0.000000 4,3.000000 0.000000 3,3.000000 0.000000 1,3.000000 0.000000-1,3.000000 0.000000-1,4.000000 0.000000-1,7.000000 0.000000 7,13.000000 0.000000 15,12.000000 0.000000 14,13.000000 0.000000 16,12.000000 0.000000 1,13.000000 0.000000-10,12.000000 0.000000-10,13.000000 0.000000-11,4.000000 0.000000-7,-3.000000 0.000000-3,-3.000000 0.000000-4,-2.000000 0.000000-3,-5.000000 0.000000-3,-2.000000 0.000000-1,-3.000000 0.000000-1,-3.000000 0.000000-1,1.000000 0.000000-2,6.000000 0.000000 0,7.000000 0.000000-1,6.000000 0.000000-1,-1.000000 0.000000 0,-5.000000 0.000000 0,-7.000000 0.000000 1,-5.000000 0.000000-1,-3.000000 1.000000 0,4.000000 4.000000 2,3.000000 3.000000-1,3.000000 3.000000 1,1.000000 1.000000 0,1.000000 1.000000-1,-1.000000-1.000000-1,1.000000 1.000000 0,-3.000000-1.000000-1,-2.000000 1.000000 0,-3.000000-1.000000 0,-3.000000 1.000000 0,-1.000000-3.000000 0,4.000000-2.000000-2,3.000000-3.000000 0,3.000000-3.000000 0,3.000000-2.000000-1,3.000000 0.000000 0,3.000000 0.000000 0,4.000000 0.000000-1,1.000000-2.000000 1,0.000000-3.000000 1,0.000000-3.000000-1,0.000000-2.000000 1,-2.000000-1.000000 1,-3.000000 3.000000 0,-3.000000 3.000000 1,-2.000000 4.000000 1,-1.000000 1.000000 0,3.000000 0.000000 0,3.000000 0.000000 0,4.000000 0.000000 0,1.000000 0.000000 1,0.000000 0.000000-2,0.000000 0.000000 1,0.000000 0.000000-2,1.000000 0.000000 1,4.000000 0.000000-2,3.000000 0.000000 1,3.000000 0.000000-2,-1.000000 0.000000 1,-2.000000 0.000000-2,-3.000000 0.000000 1,-3.000000 0.000000 0,-1.000000-2.000000-1,4.000000-3.000000 0,3.000000-3.000000-1,3.000000-2.000000 0,-1.000000-1.000000 0,-2.000000 3.000000 0,-3.000000 3.000000 1,-3.000000 4.000000 0,-2.000000-1.000000 1,0.000000-3.000000-1,0.000000-3.000000 0,0.000000-2.000000 1,1.000000-3.000000-1,4.000000 1.000000 1,3.000000-1.000000-2,3.000000 1.000000 1</inkml:trace>
</inkml:ink>
</file>

<file path=ppt/ink/ink302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1:16"/>
    </inkml:context>
    <inkml:brush xml:id="br0">
      <inkml:brushProperty name="width" value="0.0331180542707443" units="cm"/>
      <inkml:brushProperty name="height" value="0.0331180542707443" units="cm"/>
      <inkml:brushProperty name="color" value="#00BFF3"/>
      <inkml:brushProperty name="ignorePressure" value="0"/>
    </inkml:brush>
  </inkml:definitions>
  <inkml:trace contextRef="#ctx0" brushRef="#br0">7350.000000 4300.000000 664,'-69.000000'0.000000'2,"13.000000"0.000000"4 ,12.000000 0.000000 4,13.000000 0.000000 5,13.000000 0.000000 6,17.000000 0.000000 10,15.000000 0.000000 9,16.000000 0.000000 11,13.000000-4.000000-1,14.000000-5.000000-9,11.000000-7.000000-10,14.000000-5.000000-11,7.000000-4.000000-7,3.000000 0.000000-9,3.000000 0.000000-6,4.000000 0.000000-7,-3.000000 3.000000-8,-5.000000 6.000000-8,-7.000000 7.000000-9,-5.000000 6.000000-7,-9.000000 3.000000-5,-9.000000 0.000000-4,-10.000000 0.000000-1,-8.000000 0.000000-4</inkml:trace>
</inkml:ink>
</file>

<file path=ppt/ink/ink3021.xml><?xml version="1.0" encoding="utf-8"?>
<inkml:ink xmlns:inkml="http://www.w3.org/2003/InkML">
  <annotation type="ScanImages2ExtractSignatures">1</annotation>
  <annotation type="ScanImagesWidth">-2033059728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1:17"/>
    </inkml:context>
    <inkml:brush xml:id="br0">
      <inkml:brushProperty name="width" value="0.0417142771184444" units="cm"/>
      <inkml:brushProperty name="height" value="0.0417142771184444" units="cm"/>
      <inkml:brushProperty name="color" value="#00BFF3"/>
      <inkml:brushProperty name="ignorePressure" value="0"/>
    </inkml:brush>
  </inkml:definitions>
  <inkml:trace contextRef="#ctx0" brushRef="#br0">8900.000000 2650.000000 527,'139.000000'-65.000000'97,"-22.000000"23.000000"-23 ,-22.000000 22.000000-23,-21.000000 22.000000-22,-17.000000 15.000000-12,-8.000000 9.000000-2,-10.000000 10.000000-1,-9.000000 10.000000-3,-9.000000 10.000000-3,-5.000000 13.000000-6,-7.000000 12.000000-6,-5.000000 13.000000-7,-12.000000 7.000000-3,-16.000000 4.000000-2,-15.000000 3.000000-1,-15.000000 3.000000-1,-9.000000-2.000000 0,1.000000-6.000000 2,-1.000000-6.000000 3,1.000000-6.000000 2,2.000000-9.000000 3,7.000000-8.000000 1,6.000000-10.000000 3,7.000000-9.000000 1,10.000000-10.000000 5,16.000000-9.000000 7,15.000000-10.000000 7,17.000000-8.000000 7,14.000000-15.000000 1,17.000000-19.000000-7,15.000000-18.000000-6,16.000000-19.000000-6,7.000000-10.000000-6,1.000000 1.000000-7,-1.000000-1.000000-7,1.000000 1.000000-6,-6.000000 1.000000-6,-8.000000 3.000000-2,-10.000000 3.000000-4,-9.000000 4.000000-3,-5.000000-1.000000-1,0.000000-3.000000 3,0.000000-3.000000 1,0.000000-2.000000 3,-5.000000 0.000000 4,-9.000000 7.000000 7,-10.000000 6.000000 7,-8.000000 7.000000 6,-9.000000 4.000000 7,-6.000000 3.000000 5,-6.000000 3.000000 4,-6.000000 4.000000 5,-6.000000 4.000000 10,-2.000000 6.000000 15,-3.000000 7.000000 15,-3.000000 6.000000 15,-1.000000 9.000000 2,4.000000 13.000000-12,3.000000 12.000000-11,3.000000 13.000000-11,3.000000 7.000000-7,3.000000 4.000000-5,3.000000 3.000000-3,4.000000 3.000000-4,2.000000-2.000000-4,4.000000-6.000000-4,3.000000-6.000000-4,3.000000-6.000000-5,3.000000-6.000000-3,3.000000-2.000000-1,3.000000-3.000000-1,4.000000-3.000000-2,2.000000-6.000000-1,4.000000-5.000000-3,3.000000-7.000000-4,3.000000-5.000000-2,3.000000-12.000000-4,3.000000-16.000000-4,3.000000-15.000000-3,4.000000-15.000000-5,-3.000000-11.000000 0,-5.000000-2.000000 1,-7.000000-3.000000 2,-5.000000-3.000000 2,-8.000000 1.000000 2,-5.000000 6.000000 6,-7.000000 7.000000 3,-5.000000 6.000000 5,-9.000000 4.000000 4,-9.000000 4.000000 2,-10.000000 3.000000 2,-8.000000 3.000000 3,-9.000000 6.000000 3,-6.000000 9.000000 4,-6.000000 10.000000 3,-6.000000 10.000000 5,-1.000000 4.000000 3,7.000000 0.000000 0,6.000000 0.000000 0,7.000000 0.000000 2,11.000000-7.000000-10,20.000000-11.000000-17,18.000000-14.000000-18,20.000000-11.000000-19,6.000000-4.000000-7,-2.000000 6.000000 2,-3.000000 7.000000 3,-3.000000 6.000000 2</inkml:trace>
</inkml:ink>
</file>

<file path=ppt/ink/ink302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1:17"/>
    </inkml:context>
    <inkml:brush xml:id="br0">
      <inkml:brushProperty name="width" value="0.0436338037252426" units="cm"/>
      <inkml:brushProperty name="height" value="0.0436338037252426" units="cm"/>
      <inkml:brushProperty name="color" value="#00BFF3"/>
      <inkml:brushProperty name="ignorePressure" value="0"/>
    </inkml:brush>
  </inkml:definitions>
  <inkml:trace contextRef="#ctx0" brushRef="#br0">11050.000000 1600.000000 504,'20.000000'-24.000000'0,"-9.000000"4.000000"0 ,-10.000000 3.000000 0,-8.000000 3.000000 0,-11.000000 1.000000 8,-8.000000 1.000000 16,-10.000000-1.000000 15,-9.000000 1.000000 17,-1.000000 4.000000 5,10.000000 9.000000-8,10.000000 10.000000-7,9.000000 10.000000-6,6.000000 8.000000-8,3.000000 10.000000-9,3.000000 10.000000-9,4.000000 9.000000-7,2.000000 1.000000-6,4.000000-6.000000-1,3.000000-6.000000 0,3.000000-6.000000-2,6.000000-7.000000-5,9.000000-6.000000-10,10.000000-6.000000-9,10.000000-6.000000-9,2.000000-9.000000-5,-3.000000-8.000000 0,-3.000000-10.000000 0,-2.000000-9.000000 0,-6.000000-7.000000 3,-6.000000-3.000000 3,-6.000000-3.000000 5,-6.000000-2.000000 5,-4.000000-1.000000 4,1.000000 3.000000 6,-1.000000 3.000000 6,1.000000 4.000000 5,-3.000000 1.000000 4,-2.000000 0.000000 2,-3.000000 0.000000 1,-3.000000 0.000000 3,-2.000000 7.000000 9,0.000000 17.000000 13,0.000000 15.000000 15,0.000000 16.000000 15,0.000000 10.000000 0,0.000000 7.000000-12,0.000000 6.000000-13,0.000000 7.000000-12,-2.000000 2.000000-8,-3.000000 1.000000-2,-3.000000-1.000000-3,-2.000000 1.000000-1,-6.000000 4.000000-2,-6.000000 9.000000 1,-6.000000 10.000000-1,-6.000000 10.000000 0,-6.000000 13.000000 3,-2.000000 19.000000 3,-3.000000 19.000000 4,-3.000000 19.000000 5,-7.000000 18.000000-1,-9.000000 19.000000-4,-10.000000 19.000000-5,-8.000000 19.000000-4,-8.000000 16.000000-5,-2.000000 17.000000-4,-3.000000 15.000000-6,-3.000000 16.000000-5,4.000000-4.000000-2,13.000000-21.000000 1,12.000000-22.000000 1,13.000000-22.000000 0,7.000000-16.000000-6,4.000000-9.000000-13,3.000000-10.000000-12,3.000000-8.000000-14,6.000000-25.000000-2,9.000000-36.000000 6,10.000000-39.000000 8,10.000000-36.000000 7</inkml:trace>
</inkml:ink>
</file>

<file path=ppt/ink/ink30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1:17"/>
    </inkml:context>
    <inkml:brush xml:id="br0">
      <inkml:brushProperty name="width" value="0.0358655788004398" units="cm"/>
      <inkml:brushProperty name="height" value="0.0358655788004398" units="cm"/>
      <inkml:brushProperty name="color" value="#00BFF3"/>
      <inkml:brushProperty name="ignorePressure" value="0"/>
    </inkml:brush>
  </inkml:definitions>
  <inkml:trace contextRef="#ctx0" brushRef="#br0">11150.000000 4500.000000 613,'1.000000'46.000000'87,"4.000000"-5.000000"-15 ,3.000000-7.000000-15,3.000000-5.000000-14,4.000000-8.000000-10,7.000000-5.000000-7,6.000000-7.000000-7,7.000000-5.000000-6,-1.000000-9.000000-4,-6.000000-9.000000 0,-6.000000-10.000000-2,-6.000000-8.000000 0,-6.000000-6.000000-3,-2.000000 1.000000-4,-3.000000-1.000000-3,-3.000000 1.000000-5,-6.000000-1.000000 0,-5.000000 1.000000 4,-7.000000-1.000000 5,-5.000000 1.000000 4,-6.000000 4.000000 1,-3.000000 9.000000-4,-3.000000 10.000000-4,-2.000000 10.000000-4,-6.000000 7.000000-5,-6.000000 6.000000-7,-6.000000 7.000000-8,-6.000000 6.000000-6,2.000000 3.000000-2,14.000000 0.000000 6,11.000000 0.000000 6,14.000000 0.000000 5,3.000000 0.000000-3,-2.000000 0.000000-12,-3.000000 0.000000-11,-3.000000 0.000000-11</inkml:trace>
</inkml:ink>
</file>

<file path=ppt/ink/ink302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1:26"/>
    </inkml:context>
    <inkml:brush xml:id="br0">
      <inkml:brushProperty name="width" value="0.039111141115427" units="cm"/>
      <inkml:brushProperty name="height" value="0.039111141115427" units="cm"/>
      <inkml:brushProperty name="color" value="#00BFF3"/>
      <inkml:brushProperty name="ignorePressure" value="0"/>
    </inkml:brush>
  </inkml:definitions>
  <inkml:trace contextRef="#ctx0" brushRef="#br0">45450.000000 2100.000000 562,'0.000000'-69.000000'4,"0.000000"13.000000"9 ,0.000000 12.000000 8,0.000000 13.000000 9,0.000000 12.000000 2,0.000000 13.000000-1,0.000000 12.000000-2,0.000000 13.000000-3,1.000000 13.000000-3,4.000000 17.000000-3,3.000000 15.000000-5,3.000000 16.000000-3,-2.000000 9.000000-2,-6.000000 3.000000-1,-6.000000 3.000000-1,-6.000000 4.000000 0,-6.000000 5.000000-1,-2.000000 10.000000-2,-3.000000 10.000000-1,-3.000000 9.000000-1,-6.000000 2.000000-1,-5.000000-2.000000-1,-7.000000-3.000000 0,-5.000000-3.000000-1,-6.000000-4.000000 1,-3.000000-3.000000-2,-3.000000-3.000000 1,-2.000000-2.000000-1,-3.000000-8.000000 0,1.000000-8.000000-1,-1.000000-10.000000 1,1.000000-9.000000-1,2.000000-10.000000 0,7.000000-9.000000 0,6.000000-10.000000-1,7.000000-8.000000 0,0.000000-11.000000 0,-2.000000-8.000000 0,-3.000000-10.000000 0,-3.000000-9.000000 0,-1.000000-10.000000-1,4.000000-9.000000-2,3.000000-10.000000-2,3.000000-8.000000-3,1.000000-12.000000-2,1.000000-12.000000 0,-1.000000-13.000000 0,1.000000-12.000000-2,1.000000-12.000000 1,3.000000-8.000000 0,3.000000-10.000000 0,4.000000-9.000000 1,4.000000-2.000000 0,6.000000 6.000000 4,7.000000 7.000000 2,6.000000 6.000000 2,3.000000 9.000000 3,0.000000 13.000000 2,0.000000 12.000000 1,0.000000 13.000000 3,0.000000 9.000000 0,0.000000 6.000000-2,0.000000 7.000000-1,0.000000 6.000000-2,3.000000 6.000000 3,6.000000 6.000000 10,7.000000 7.000000 10,6.000000 6.000000 9,4.000000 9.000000 3,4.000000 13.000000-3,3.000000 12.000000-4,3.000000 13.000000-3,3.000000 6.000000-4,3.000000 0.000000-1,3.000000 0.000000-3,4.000000 0.000000-2,2.000000 1.000000-2,4.000000 4.000000-1,3.000000 3.000000-1,3.000000 3.000000-2,-1.000000 1.000000 0,-2.000000 1.000000-3,-3.000000-1.000000 0,-3.000000 1.000000-2,1.000000-3.000000-1,6.000000-2.000000-4,7.000000-3.000000-2,6.000000-3.000000-3,1.000000-4.000000-2,-3.000000-3.000000 0,-3.000000-3.000000-2,-2.000000-2.000000-1,-3.000000-3.000000-2,1.000000 1.000000-5,-1.000000-1.000000-5,1.000000 1.000000-3,-4.000000-3.000000-5,-6.000000-2.000000-3,-6.000000-3.000000-4,-6.000000-3.000000-3</inkml:trace>
</inkml:ink>
</file>

<file path=ppt/ink/ink3025.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1:27"/>
    </inkml:context>
    <inkml:brush xml:id="br0">
      <inkml:brushProperty name="width" value="0.0371723771095276" units="cm"/>
      <inkml:brushProperty name="height" value="0.0371723771095276" units="cm"/>
      <inkml:brushProperty name="color" value="#00BFF3"/>
      <inkml:brushProperty name="ignorePressure" value="0"/>
    </inkml:brush>
  </inkml:definitions>
  <inkml:trace contextRef="#ctx0" brushRef="#br0">46950.000000 3600.000000 591,'-25.000000'-90.000000'54,"0.000000"23.000000"-9 ,0.000000 22.000000-9,0.000000 22.000000-9,0.000000 15.000000-5,0.000000 9.000000-2,0.000000 10.000000-1,0.000000 10.000000-1,-2.000000 5.000000-3,-3.000000 4.000000-4,-3.000000 3.000000-2,-2.000000 3.000000-4,-1.000000 4.000000-1,3.000000 7.000000 1,3.000000 6.000000 0,4.000000 7.000000 0,1.000000 2.000000 1,0.000000 1.000000-2,0.000000-1.000000-1,0.000000 1.000000-1,3.000000-4.000000-1,6.000000-6.000000 0,7.000000-6.000000-1,6.000000-6.000000 0,4.000000-4.000000 0,4.000000 1.000000-1,3.000000-1.000000 0,3.000000 1.000000 1,6.000000-4.000000-2,9.000000-6.000000-1,10.000000-6.000000-2,10.000000-6.000000-1,4.000000-10.000000-2,0.000000-12.000000 0,0.000000-13.000000-1,0.000000-12.000000-1,1.000000-9.000000 0,4.000000-2.000000-1,3.000000-3.000000 1,3.000000-3.000000-1,-1.000000-1.000000 1,-2.000000 4.000000 0,-3.000000 3.000000 0,-3.000000 3.000000 0,-7.000000 3.000000 3,-9.000000 3.000000 6,-10.000000 3.000000 6,-8.000000 4.000000 5,-9.000000 10.000000 4,-6.000000 19.000000 3,-6.000000 19.000000 3,-6.000000 19.000000 3,-4.000000 7.000000 0,1.000000-3.000000-3,-1.000000-3.000000-2,1.000000-2.000000-4,1.000000-3.000000-1,3.000000 1.000000-2,3.000000-1.000000-1,4.000000 1.000000-1,1.000000-1.000000-1,0.000000 1.000000-2,0.000000-1.000000 0,0.000000 1.000000-1,6.000000-4.000000-3,13.000000-6.000000-2,12.000000-6.000000-4,13.000000-6.000000-2,2.000000-9.000000-3,-5.000000-8.000000 0,-7.000000-10.000000-2,-5.000000-9.000000 0,-3.000000-7.000000 1,4.000000-3.000000 0,3.000000-3.000000 1,3.000000-2.000000 1,-1.000000-3.000000 1,-2.000000 1.000000 1,-3.000000-1.000000 1,-3.000000 1.000000 1,-6.000000-1.000000 2,-5.000000 1.000000 0,-7.000000-1.000000 1,-5.000000 1.000000 1,-6.000000 1.000000 1,-3.000000 3.000000 2,-3.000000 3.000000 3,-2.000000 4.000000 2,-9.000000 4.000000 0,-12.000000 6.000000-2,-13.000000 7.000000-1,-12.000000 6.000000-3,-2.000000 4.000000-1,9.000000 4.000000-1,10.000000 3.000000-2,10.000000 3.000000-1,5.000000 4.000000-9,4.000000 7.000000-15,3.000000 6.000000-16,3.000000 7.000000-15,3.000000 0.000000-5,3.000000-2.000000 7,3.000000-3.000000 6,4.000000-3.000000 7</inkml:trace>
</inkml:ink>
</file>

<file path=ppt/ink/ink302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1:28"/>
    </inkml:context>
    <inkml:brush xml:id="br0">
      <inkml:brushProperty name="width" value="0.0327342599630356" units="cm"/>
      <inkml:brushProperty name="height" value="0.0327342599630356" units="cm"/>
      <inkml:brushProperty name="color" value="#00BFF3"/>
      <inkml:brushProperty name="ignorePressure" value="0"/>
    </inkml:brush>
  </inkml:definitions>
  <inkml:trace contextRef="#ctx0" brushRef="#br0">48300.000000 3900.000000 672,'46.000000'21.000000'89,"-5.000000"-5.000000"-18 ,-7.000000-7.000000-20,-5.000000-5.000000-19,-4.000000-3.000000-11,0.000000 4.000000-4,0.000000 3.000000-3,0.000000 3.000000-5,-4.000000 4.000000-2,-5.000000 7.000000-1,-7.000000 6.000000-2,-5.000000 7.000000 0,-6.000000 4.000000-2,-3.000000 3.000000-1,-3.000000 3.000000-2,-2.000000 4.000000 0,-6.000000 1.000000-1,-6.000000 0.000000-2,-6.000000 0.000000-2,-6.000000 0.000000-1,-4.000000-2.000000-1,1.000000-3.000000 0,-1.000000-3.000000-1,1.000000-2.000000 1,4.000000-5.000000 2,9.000000-2.000000 5,10.000000-3.000000 5,10.000000-3.000000 4,10.000000-6.000000 3,13.000000-5.000000-1,12.000000-7.000000-1,13.000000-5.000000-1,6.000000-8.000000-7,0.000000-5.000000-14,0.000000-7.000000-13,0.000000-5.000000-14,-2.000000-3.000000-7,-3.000000 4.000000 2,-3.000000 3.000000 2,-2.000000 3.000000 0,-6.000000 1.000000 4,-6.000000 1.000000 2,-6.000000-1.000000 4,-6.000000 1.000000 3</inkml:trace>
</inkml:ink>
</file>

<file path=ppt/ink/ink3027.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1:28"/>
    </inkml:context>
    <inkml:brush xml:id="br0">
      <inkml:brushProperty name="width" value="0.0374263934791088" units="cm"/>
      <inkml:brushProperty name="height" value="0.0374263934791088" units="cm"/>
      <inkml:brushProperty name="color" value="#00BFF3"/>
      <inkml:brushProperty name="ignorePressure" value="0"/>
    </inkml:brush>
  </inkml:definitions>
  <inkml:trace contextRef="#ctx0" brushRef="#br0">49500.000000 3300.000000 587,'-40.000000'-2.000000'8,"23.000000"-3.000000"14 ,22.000000-3.000000 16,22.000000-2.000000 15,10.000000-1.000000 3,1.000000 3.000000-10,-1.000000 3.000000-9,1.000000 4.000000-10,1.000000-1.000000-6,3.000000-3.000000-2,3.000000-3.000000-4,4.000000-2.000000-3,2.000000-1.000000 0,4.000000 3.000000 0,3.000000 3.000000 1,3.000000 4.000000 0,-1.000000 1.000000-5,-2.000000 0.000000-12,-3.000000 0.000000-12,-3.000000 0.000000-13,-7.000000 4.000000-11,-9.000000 10.000000-9,-10.000000 10.000000-9,-8.000000 9.000000-9</inkml:trace>
</inkml:ink>
</file>

<file path=ppt/ink/ink30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1:28"/>
    </inkml:context>
    <inkml:brush xml:id="br0">
      <inkml:brushProperty name="width" value="0.0357637815177441" units="cm"/>
      <inkml:brushProperty name="height" value="0.0357637815177441" units="cm"/>
      <inkml:brushProperty name="color" value="#00BFF3"/>
      <inkml:brushProperty name="ignorePressure" value="0"/>
    </inkml:brush>
  </inkml:definitions>
  <inkml:trace contextRef="#ctx0" brushRef="#br0">49500.000000 4050.000000 615,'-35.000000'21.000000'10,"32.000000"-5.000000"22 ,31.000000-7.000000 22,32.000000-5.000000 21,15.000000-4.000000 2,0.000000 0.000000-18,0.000000 0.000000-18,0.000000 0.000000-17,-2.000000 0.000000-13,-3.000000 0.000000-9,-3.000000 0.000000-9,-2.000000 0.000000-9,-5.000000-2.000000-7,-2.000000-3.000000-9,-3.000000-3.000000-9,-3.000000-2.000000-7,-6.000000-1.000000-4,-5.000000 3.000000-1,-7.000000 3.000000 0,-5.000000 4.000000 1</inkml:trace>
</inkml:ink>
</file>

<file path=ppt/ink/ink302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1:29"/>
    </inkml:context>
    <inkml:brush xml:id="br0">
      <inkml:brushProperty name="width" value="0.0370186641812325" units="cm"/>
      <inkml:brushProperty name="height" value="0.0370186641812325" units="cm"/>
      <inkml:brushProperty name="color" value="#00BFF3"/>
      <inkml:brushProperty name="ignorePressure" value="0"/>
    </inkml:brush>
  </inkml:definitions>
  <inkml:trace contextRef="#ctx0" brushRef="#br0">51350.000000 2750.000000 594,'92.000000'-43.000000'104,"-16.000000"17.000000"-22 ,-15.000000 15.000000-21,-15.000000 16.000000-21,-12.000000 10.000000-12,-6.000000 7.000000-3,-6.000000 6.000000-3,-6.000000 7.000000-3,-7.000000 7.000000-5,-6.000000 9.000000-6,-6.000000 10.000000-5,-6.000000 10.000000-7,-7.000000 2.000000-4,-6.000000-3.000000-2,-6.000000-3.000000-1,-6.000000-2.000000-2,-4.000000-5.000000-1,1.000000-2.000000 2,-1.000000-3.000000 0,1.000000-3.000000 2,5.000000-6.000000 2,14.000000-5.000000 1,11.000000-7.000000 3,14.000000-5.000000 1,8.000000-6.000000 3,7.000000-3.000000 1,6.000000-3.000000 3,7.000000-2.000000 1,0.000000-3.000000 2,-2.000000 1.000000-1,-3.000000-1.000000 0,-3.000000 1.000000-1,-4.000000 1.000000 1,-3.000000 3.000000 0,-3.000000 3.000000 1,-2.000000 4.000000 0,-5.000000 2.000000 1,-2.000000 4.000000-1,-3.000000 3.000000-1,-3.000000 3.000000 0,-7.000000 3.000000-2,-9.000000 3.000000 0,-10.000000 3.000000-2,-8.000000 4.000000-1,-8.000000-1.000000-2,-2.000000-3.000000-3,-3.000000-3.000000-3,-3.000000-2.000000-2,-1.000000-3.000000-4,4.000000 1.000000-8,3.000000-1.000000-6,3.000000 1.000000-6,4.000000-9.000000-7,7.000000-15.000000-4,6.000000-15.000000-5,7.000000-16.000000-4,5.000000-7.000000 0,7.000000 4.000000 10,6.000000 3.000000 7,7.000000 3.000000 8</inkml:trace>
</inkml:ink>
</file>

<file path=ppt/ink/ink3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5:35"/>
    </inkml:context>
    <inkml:brush xml:id="br0">
      <inkml:brushProperty name="width" value="0.0356619469821453" units="cm"/>
      <inkml:brushProperty name="height" value="0.0356619469821453" units="cm"/>
      <inkml:brushProperty name="color" value="#FED406"/>
      <inkml:brushProperty name="ignorePressure" value="0"/>
    </inkml:brush>
  </inkml:definitions>
  <inkml:trace contextRef="#ctx0" brushRef="#br0">35550.000000 26500.000000 616,'-69.000000'46.000000'69,"13.000000"-5.000000"-15 ,12.000000-7.000000-13,13.000000-5.000000-14,6.000000-1.000000-8,0.000000 6.000000-2,0.000000 7.000000-1,0.000000 6.000000-1,1.000000 3.000000-2,4.000000 0.000000 0,3.000000 0.000000 0,3.000000 0.000000-1,1.000000 6.000000 0,1.000000 13.000000 0,-1.000000 12.000000-1,1.000000 13.000000 1,1.000000 2.000000-1,3.000000-5.000000-3,3.000000-7.000000-3,4.000000-5.000000-2,1.000000-1.000000-3,0.000000 6.000000-5,0.000000 7.000000-5,0.000000 6.000000-5,3.000000-2.000000-4,6.000000-9.000000-1,7.000000-10.000000-3,6.000000-8.000000-2,6.000000-11.000000-1,6.000000-8.000000 3,7.000000-10.000000 2,6.000000-9.000000 2,-1.000000-12.000000-4,-5.000000-11.000000-10,-7.000000-14.000000-10,-5.000000-11.000000-10</inkml:trace>
</inkml:ink>
</file>

<file path=ppt/ink/ink303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1:29"/>
    </inkml:context>
    <inkml:brush xml:id="br0">
      <inkml:brushProperty name="width" value="0.0413964316248894" units="cm"/>
      <inkml:brushProperty name="height" value="0.0413964316248894" units="cm"/>
      <inkml:brushProperty name="color" value="#00BFF3"/>
      <inkml:brushProperty name="ignorePressure" value="0"/>
    </inkml:brush>
  </inkml:definitions>
  <inkml:trace contextRef="#ctx0" brushRef="#br0">52300.000000 3150.000000 531,'0.000000'51.000000'142,"0.000000"4.000000"-33 ,0.000000 3.000000-34,0.000000 3.000000-33,0.000000 1.000000-19,0.000000 1.000000-3,0.000000-1.000000-3,0.000000 1.000000-3,0.000000-3.000000-3,0.000000-2.000000-3,0.000000-3.000000-3,0.000000-3.000000-2,9.000000-10.000000-8,19.000000-16.000000-9,19.000000-15.000000-9,19.000000-15.000000-11,7.000000-15.000000-3,-3.000000-12.000000 2,-3.000000-13.000000 2,-2.000000-12.000000 1,-8.000000-7.000000 4,-8.000000 1.000000 2,-10.000000-1.000000 3,-9.000000 1.000000 3,-7.000000-3.000000 3,-3.000000-2.000000 2,-3.000000-3.000000 3,-2.000000-3.000000 2,-9.000000 4.000000 1,-12.000000 13.000000-2,-13.000000 12.000000 0,-12.000000 13.000000-1,-7.000000 7.000000 4,1.000000 4.000000 12,-1.000000 3.000000 9,1.000000 3.000000 11,-3.000000 3.000000 5,-2.000000 3.000000 0,-3.000000 3.000000-2,-3.000000 4.000000-1,1.000000-1.000000-4,6.000000-3.000000-9,7.000000-3.000000-7,6.000000-2.000000-8,12.000000-8.000000-11,19.000000-8.000000-12,19.000000-10.000000-12,19.000000-9.000000-12,5.000000-2.000000-2,-5.000000 6.000000 8,-7.000000 7.000000 9,-5.000000 6.000000 9,-4.000000 3.000000 5,0.000000 0.000000 3,0.000000 0.000000 2,0.000000 0.000000 3</inkml:trace>
</inkml:ink>
</file>

<file path=ppt/ink/ink303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1:30"/>
    </inkml:context>
    <inkml:brush xml:id="br0">
      <inkml:brushProperty name="width" value="0.0418794900178909" units="cm"/>
      <inkml:brushProperty name="height" value="0.0418794900178909" units="cm"/>
      <inkml:brushProperty name="color" value="#00BFF3"/>
      <inkml:brushProperty name="ignorePressure" value="0"/>
    </inkml:brush>
  </inkml:definitions>
  <inkml:trace contextRef="#ctx0" brushRef="#br0">53500.000000 1800.000000 525,'21.000000'-47.000000'3,"-5.000000"6.000000"8 ,-7.000000 7.000000 7,-5.000000 6.000000 6,-6.000000 10.000000 8,-3.000000 17.000000 5,-3.000000 15.000000 7,-2.000000 16.000000 7,0.000000 7.000000-7,7.000000 1.000000-21,6.000000-1.000000-19,7.000000 1.000000-20,5.000000-6.000000-11,7.000000-8.000000 0,6.000000-10.000000-1,7.000000-9.000000-1,2.000000-9.000000 1,1.000000-5.000000 3,-1.000000-7.000000 1,1.000000-5.000000 3,-7.000000 2.000000 12,-12.000000 13.000000 21,-13.000000 12.000000 21,-12.000000 13.000000 22,-10.000000 10.000000 7,-6.000000 10.000000-10,-6.000000 10.000000-9,-6.000000 9.000000-9,-4.000000 7.000000-7,1.000000 7.000000-2,-1.000000 6.000000-4,1.000000 7.000000-3,-1.000000 7.000000-4,1.000000 9.000000-3,-1.000000 10.000000-4,1.000000 10.000000-3,-4.000000 13.000000-5,-6.000000 19.000000-5,-6.000000 19.000000-4,-6.000000 19.000000-6,-4.000000 5.000000-3,1.000000-5.000000-5,-1.000000-7.000000-4,1.000000-5.000000-3,-1.000000-11.000000-1,1.000000-11.000000 3,-1.000000-14.000000 3,1.000000-11.000000 3,1.000000-9.000000-2,3.000000-3.000000-5,3.000000-3.000000-6,4.000000-2.000000-6,5.000000-12.000000 0,10.000000-19.000000 5,10.000000-18.000000 6,9.000000-19.000000 5,4.000000-13.000000 4,1.000000-6.000000 4,-1.000000-6.000000 4,1.000000-6.000000 4</inkml:trace>
</inkml:ink>
</file>

<file path=ppt/ink/ink303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1:30"/>
    </inkml:context>
    <inkml:brush xml:id="br0">
      <inkml:brushProperty name="width" value="0.0369484908878803" units="cm"/>
      <inkml:brushProperty name="height" value="0.0369484908878803" units="cm"/>
      <inkml:brushProperty name="color" value="#00BFF3"/>
      <inkml:brushProperty name="ignorePressure" value="0"/>
    </inkml:brush>
  </inkml:definitions>
  <inkml:trace contextRef="#ctx0" brushRef="#br0">53600.000000 4200.000000 595,'-21.000000'50.000000'89,"10.000000"0.000000"-21 ,10.000000 0.000000-21,9.000000 0.000000-20,6.000000-5.000000-11,3.000000-9.000000-1,3.000000-10.000000-1,4.000000-8.000000-2,2.000000-9.000000-2,4.000000-6.000000-3,3.000000-6.000000-3,3.000000-6.000000-3,-1.000000-7.000000-3,-2.000000-6.000000-1,-3.000000-6.000000-2,-3.000000-6.000000-1,-4.000000-6.000000-2,-3.000000-2.000000 1,-3.000000-3.000000 1,-2.000000-3.000000 0,-3.000000 1.000000 1,1.000000 6.000000 4,-1.000000 7.000000 3,1.000000 6.000000 3,-4.000000 3.000000 2,-6.000000 0.000000 2,-6.000000 0.000000 0,-6.000000 0.000000 1,-10.000000 3.000000 1,-12.000000 6.000000 0,-13.000000 7.000000 1,-12.000000 6.000000-1,-9.000000 12.000000-1,-2.000000 19.000000 0,-3.000000 19.000000-1,-3.000000 19.000000-1,4.000000 4.000000-2,13.000000-9.000000 0,12.000000-10.000000-2,13.000000-8.000000-1,6.000000-8.000000-14,0.000000-2.000000-29,0.000000-3.000000-28,0.000000-3.000000-29</inkml:trace>
</inkml:ink>
</file>

<file path=ppt/ink/ink3033.xml><?xml version="1.0" encoding="utf-8"?>
<inkml:ink xmlns:inkml="http://www.w3.org/2003/InkML">
  <annotation type="ScanImages2ExtractSignatures">1</annotation>
  <annotation type="ScanImagesWidth">819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1:59"/>
    </inkml:context>
    <inkml:brush xml:id="br0">
      <inkml:brushProperty name="width" value="0.0456044562160969" units="cm"/>
      <inkml:brushProperty name="height" value="0.0456044562160969" units="cm"/>
      <inkml:brushProperty name="color" value="#00BFF3"/>
      <inkml:brushProperty name="ignorePressure" value="0"/>
    </inkml:brush>
  </inkml:definitions>
  <inkml:trace contextRef="#ctx0" brushRef="#br0">100200.000000 35750.000000 482,'-2.000000'-61.000000'62,"-3.000000"28.000000"-4 ,-3.000000 28.000000-4,-2.000000 29.000000-4,-6.000000 13.000000-5,-6.000000 1.000000-6,-6.000000-1.000000-5,-6.000000 1.000000-6,-6.000000-1.000000-6,-2.000000 1.000000-2,-3.000000-1.000000-5,-3.000000 1.000000-3,-4.000000 1.000000-4,-3.000000 3.000000-2,-3.000000 3.000000-2,-2.000000 4.000000-2,-8.000000 5.000000-2,-8.000000 10.000000-1,-10.000000 10.000000-1,-9.000000 9.000000-1,-5.000000 4.000000 0,0.000000 1.000000-2,0.000000-1.000000-1,0.000000 1.000000-1,4.000000-6.000000 0,10.000000-8.000000 0,10.000000-10.000000 0,9.000000-9.000000 0,4.000000-5.000000 1,1.000000 0.000000 1,-1.000000 0.000000 0,1.000000 0.000000 2,1.000000 0.000000 0,3.000000 0.000000 0,3.000000 0.000000 1,4.000000 0.000000 1,2.000000 0.000000 0,4.000000 0.000000 0,3.000000 0.000000 0,3.000000 0.000000 0,1.000000 0.000000 0,1.000000 0.000000-1,-1.000000 0.000000 1,1.000000 0.000000-1,1.000000-4.000000-1,3.000000-5.000000 1,3.000000-7.000000-1,4.000000-5.000000 1,1.000000-4.000000-1,0.000000 0.000000 0,0.000000 0.000000-1,0.000000 0.000000 0,7.000000-4.000000-6,17.000000-5.000000-10,15.000000-7.000000-12,16.000000-5.000000-10,5.000000-6.000000-1,-2.000000-3.000000 6,-3.000000-3.000000 9,-3.000000-2.000000 6,-6.000000 2.000000 10,-5.000000 9.000000 9,-7.000000 10.000000 9,-5.000000 10.000000 11,-9.000000 4.000000 3,-9.000000 0.000000-2,-10.000000 0.000000-1,-8.000000 0.000000-3,-4.000000-2.000000-1,3.000000-3.000000-3,3.000000-3.000000-3,4.000000-2.000000-3,2.000000-1.000000-1,4.000000 3.000000-1,3.000000 3.000000-1,3.000000 4.000000-1,-2.000000 2.000000 0,-6.000000 4.000000-1,-6.000000 3.000000 0,-6.000000 3.000000-1,-2.000000-1.000000 1,3.000000-2.000000 2,3.000000-3.000000 0,4.000000-3.000000 2,11.000000-2.000000 0,23.000000 0.000000 1,22.000000 0.000000 0,22.000000 0.000000 0,15.000000-2.000000 0,9.000000-3.000000 0,10.000000-3.000000-1,10.000000-2.000000-1,4.000000-5.000000 0,0.000000-2.000000 1,0.000000-3.000000 0,0.000000-3.000000 1,3.000000-2.000000 0,6.000000 0.000000 0,7.000000 0.000000-1,6.000000 0.000000 1,1.000000 0.000000-1,-3.000000 0.000000 0,-3.000000 0.000000 1,-2.000000 0.000000 1,-1.000000 0.000000-1,3.000000 0.000000 0,3.000000 0.000000-1,4.000000 0.000000-1,-1.000000 0.000000 0,-3.000000 0.000000 0,-3.000000 0.000000 0,-2.000000 0.000000-1,-3.000000 0.000000 1,1.000000 0.000000 0,-1.000000 0.000000 0,1.000000 0.000000 0,-3.000000-2.000000 0,-2.000000-3.000000 0,-3.000000-3.000000 0,-3.000000-2.000000-1,-4.000000-3.000000 1,-3.000000 1.000000-1,-3.000000-1.000000 1,-2.000000 1.000000 0,-5.000000-1.000000 0,-2.000000 1.000000 0,-3.000000-1.000000 0,-3.000000 1.000000 1,-6.000000 1.000000-1,-5.000000 3.000000 0,-7.000000 3.000000 1,-5.000000 4.000000-1,-6.000000 1.000000 0,-3.000000 0.000000 0,-3.000000 0.000000 0,-2.000000 0.000000 1,-12.000000 0.000000 0,-19.000000 0.000000 3,-18.000000 0.000000 1,-19.000000 0.000000 3,-12.000000-5.000000-1,-2.000000-9.000000-1,-3.000000-10.000000-2,-3.000000-8.000000-2,1.000000-6.000000-1,6.000000 1.000000 1,7.000000-1.000000-1,6.000000 1.000000 1,3.000000 1.000000 0,0.000000 3.000000 1,0.000000 3.000000 1,0.000000 4.000000 0,0.000000-3.000000 0,0.000000-5.000000 1,0.000000-7.000000 0,0.000000-5.000000 1,0.000000-4.000000-1,0.000000 0.000000-1,0.000000 0.000000-1,0.000000 0.000000 0,1.000000-2.000000-2,4.000000-3.000000 1,3.000000-3.000000-1,3.000000-2.000000 0,-1.000000-5.000000-2,-2.000000-2.000000-1,-3.000000-3.000000-1,-3.000000-3.000000-3,-1.000000-2.000000 0,4.000000 0.000000-1,3.000000 0.000000 1,3.000000 0.000000 0,-1.000000 1.000000 1,-2.000000 4.000000-1,-3.000000 3.000000 0,-3.000000 3.000000 1,-2.000000 3.000000-1,0.000000 3.000000 1,0.000000 3.000000 0,0.000000 4.000000 0,0.000000 1.000000 0,0.000000 0.000000 0,0.000000 0.000000 0,0.000000 0.000000-1,-2.000000 0.000000 0,-3.000000 0.000000 0,-3.000000 0.000000 0,-2.000000 0.000000-1,-3.000000 1.000000 1,1.000000 4.000000 0,-1.000000 3.000000 1,1.000000 3.000000 1,1.000000 1.000000 0,3.000000 1.000000-1,3.000000-1.000000-1,4.000000 1.000000-2,1.000000-1.000000-3,0.000000 1.000000-4,0.000000-1.000000-6,0.000000 1.000000-4,1.000000 8.000000-7,4.000000 20.000000-9,3.000000 18.000000-9,3.000000 20.000000-9</inkml:trace>
</inkml:ink>
</file>

<file path=ppt/ink/ink3034.xml><?xml version="1.0" encoding="utf-8"?>
<inkml:ink xmlns:inkml="http://www.w3.org/2003/InkML">
  <annotation type="ScanImages2ExtractSignatures">1</annotation>
  <annotation type="ScanImagesWidth">597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3:56"/>
    </inkml:context>
    <inkml:brush xml:id="br0">
      <inkml:brushProperty name="width" value="0.0469084344804287" units="cm"/>
      <inkml:brushProperty name="height" value="0.0469084344804287" units="cm"/>
      <inkml:brushProperty name="color" value="#FED406"/>
      <inkml:brushProperty name="ignorePressure" value="0"/>
    </inkml:brush>
  </inkml:definitions>
  <inkml:trace contextRef="#ctx0" brushRef="#br0">50650.000000 53450.000000 468,'0.000000'-38.000000'66,"0.000000"26.000000"-13 ,0.000000 24.000000-11,0.000000 26.000000-12,0.000000 13.000000-7,0.000000 4.000000 0,0.000000 3.000000-2,0.000000 3.000000-1,0.000000 1.000000-1,0.000000 1.000000-3,0.000000-1.000000-2,0.000000 1.000000-3,-2.000000 1.000000-1,-3.000000 3.000000-3,-3.000000 3.000000-3,-2.000000 4.000000-2,-3.000000-3.000000-1,1.000000-5.000000-1,-1.000000-7.000000-1,1.000000-5.000000-1,1.000000-6.000000-3,3.000000-3.000000-8,3.000000-3.000000-7,4.000000-2.000000-8,5.000000-20.000000-4,10.000000-34.000000-3,10.000000-35.000000-2,9.000000-33.000000-2,6.000000-22.000000 1,3.000000-5.000000 4,3.000000-7.000000 5,4.000000-5.000000 5,-3.000000 0.000000 5,-5.000000 10.000000 3,-7.000000 10.000000 4,-5.000000 9.000000 4,-4.000000 7.000000 4,0.000000 7.000000 5,0.000000 6.000000 5,0.000000 7.000000 5,-2.000000 5.000000 2,-3.000000 7.000000 0,-3.000000 6.000000-1,-2.000000 7.000000 1,-3.000000 15.000000 4,1.000000 25.000000 9,-1.000000 25.000000 9,1.000000 25.000000 10,-3.000000 10.000000 0,-2.000000-2.000000-8,-3.000000-3.000000-8,-3.000000-3.000000-8,-2.000000-4.000000-7,0.000000-3.000000-3,0.000000-3.000000-3,0.000000-2.000000-3,0.000000-3.000000-5,0.000000 1.000000-4,0.000000-1.000000-4,0.000000 1.000000-5,-2.000000-1.000000 1,-3.000000 1.000000 6,-3.000000-1.000000 6,-2.000000 1.000000 5,-1.000000-1.000000 2,3.000000 1.000000-4,3.000000-1.000000-4,4.000000 1.000000-2,-1.000000-1.000000-12,-3.000000 1.000000-18,-3.000000-1.000000-19,-2.000000 1.000000-18,-5.000000 2.000000-2,-2.000000 7.000000 16,-3.000000 6.000000 16,-3.000000 7.000000 17,-4.000000-1.000000 8,-3.000000-6.000000 4,-3.000000-6.000000 3,-2.000000-6.000000 3,-5.000000-4.000000 3,-2.000000 1.000000 2,-3.000000-1.000000 1,-3.000000 1.000000 2,-4.000000-1.000000 3,-3.000000 1.000000 2,-3.000000-1.000000 3,-2.000000 1.000000 3,0.000000-1.000000 2,7.000000 1.000000 4,6.000000-1.000000 2,7.000000 1.000000 3,5.000000-3.000000 3,7.000000-2.000000 1,6.000000-3.000000 3,7.000000-3.000000 1,8.000000-6.000000-1,14.000000-5.000000-5,11.000000-7.000000-5,14.000000-5.000000-5,10.000000-14.000000-3,9.000000-18.000000-1,10.000000-19.000000-3,10.000000-18.000000-1,4.000000-12.000000 0,0.000000-3.000000-1,0.000000-3.000000 1,0.000000-2.000000 1,0.000000-5.000000-4,0.000000-2.000000-7,0.000000-3.000000-6,0.000000-3.000000-8,-2.000000 4.000000-1,-3.000000 13.000000 2,-3.000000 12.000000 2,-2.000000 13.000000 3,-6.000000 4.000000-1,-6.000000-3.000000-2,-6.000000-3.000000-4,-6.000000-2.000000-3,-6.000000-1.000000-1,-2.000000 3.000000 2,-3.000000 3.000000 3,-3.000000 4.000000 0,-2.000000-1.000000 2,0.000000-3.000000-1,0.000000-3.000000 0,0.000000-2.000000 0,-2.000000 0.000000 2,-3.000000 7.000000 2,-3.000000 6.000000 4,-2.000000 7.000000 4,-3.000000 4.000000 3,1.000000 3.000000 4,-1.000000 3.000000 5,1.000000 4.000000 4,-6.000000 13.000000 9,-8.000000 26.000000 12,-10.000000 24.000000 13,-9.000000 26.000000 12,-4.000000 12.000000 1,4.000000 0.000000-11,3.000000 0.000000-11,3.000000 0.000000-11,1.000000 1.000000-7,1.000000 4.000000-2,-1.000000 3.000000-3,1.000000 3.000000-3,1.000000-1.000000-1,3.000000-2.000000-2,3.000000-3.000000-2,4.000000-3.000000-2,1.000000-2.000000-1,0.000000 0.000000-3,0.000000 0.000000 0,0.000000 0.000000-3,3.000000-4.000000-2,6.000000-5.000000-1,7.000000-7.000000-2,6.000000-5.000000-2,3.000000-6.000000-1,0.000000-3.000000 0,0.000000-3.000000-1,0.000000-2.000000 0,3.000000-5.000000-3,6.000000-2.000000-3,7.000000-3.000000-4,6.000000-3.000000-4,3.000000-17.000000-7,0.000000-27.000000-10,0.000000-28.000000-9,0.000000-28.000000-9,-4.000000-20.000000-3,-5.000000-8.000000 8,-7.000000-10.000000 6,-5.000000-9.000000 6,-6.000000-2.000000 8,-3.000000 6.000000 6,-3.000000 7.000000 8,-2.000000 6.000000 6,-3.000000 7.000000 5,1.000000 10.000000 3,-1.000000 10.000000 1,1.000000 9.000000 2,-1.000000 7.000000 2,1.000000 7.000000 5,-1.000000 6.000000 3,1.000000 7.000000 3,-4.000000 4.000000 8,-6.000000 3.000000 11,-6.000000 3.000000 12,-6.000000 4.000000 11,-6.000000 10.000000 1,-2.000000 19.000000-7,-3.000000 19.000000-9,-3.000000 19.000000-9,-6.000000 13.000000-4,-5.000000 10.000000 0,-7.000000 10.000000-1,-5.000000 9.000000-1,-8.000000 7.000000-2,-5.000000 7.000000-4,-7.000000 6.000000-4,-5.000000 7.000000-3,-3.000000 2.000000-4,4.000000 1.000000-5,3.000000-1.000000-5,3.000000 1.000000-3,4.000000-4.000000-5,7.000000-6.000000-1,6.000000-6.000000-2,7.000000-6.000000-3,5.000000-12.000000 0,7.000000-15.000000 3,6.000000-15.000000 2,7.000000-16.000000 1</inkml:trace>
</inkml:ink>
</file>

<file path=ppt/ink/ink3035.xml><?xml version="1.0" encoding="utf-8"?>
<inkml:ink xmlns:inkml="http://www.w3.org/2003/InkML">
  <annotation type="ScanImages2ExtractSignatures">1</annotation>
  <annotation type="ScanImagesWidth">982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3:57"/>
    </inkml:context>
    <inkml:brush xml:id="br0">
      <inkml:brushProperty name="width" value="0.0550257079303265" units="cm"/>
      <inkml:brushProperty name="height" value="0.0550257079303265" units="cm"/>
      <inkml:brushProperty name="color" value="#FED406"/>
      <inkml:brushProperty name="ignorePressure" value="0"/>
    </inkml:brush>
  </inkml:definitions>
  <inkml:trace contextRef="#ctx0" brushRef="#br0">53250.000000 53300.000000 399,'-43.000000'1.000000'5,"17.000000"4.000000"9 ,15.000000 3.000000 9,16.000000 3.000000 10,5.000000 4.000000 2,-2.000000 7.000000-4,-3.000000 6.000000-3,-3.000000 7.000000-4,-2.000000 4.000000-2,0.000000 3.000000-1,0.000000 3.000000 1,0.000000 4.000000 0,-2.000000 2.000000-2,-3.000000 4.000000-2,-3.000000 3.000000-3,-2.000000 3.000000-2,-3.000000 4.000000-2,1.000000 7.000000 0,-1.000000 6.000000 0,1.000000 7.000000-1,-3.000000-1.000000-1,-2.000000-6.000000-4,-3.000000-6.000000-4,-3.000000-6.000000-4,1.000000-18.000000-10,6.000000-28.000000-15,7.000000-28.000000-18,6.000000-27.000000-15,9.000000-22.000000-4,13.000000-11.000000 12,12.000000-14.000000 11,13.000000-11.000000 12,4.000000-4.000000 7,-3.000000 6.000000 4,-3.000000 7.000000 5,-2.000000 6.000000 5,-3.000000 9.000000 4,1.000000 13.000000 4,-1.000000 12.000000 6,1.000000 13.000000 4,-1.000000 12.000000 6,1.000000 13.000000 9,-1.000000 12.000000 9,1.000000 13.000000 8,-6.000000 7.000000 2,-8.000000 4.000000-6,-10.000000 3.000000-5,-9.000000 3.000000-6,-7.000000 4.000000-5,-3.000000 7.000000-4,-3.000000 6.000000-4,-2.000000 7.000000-5,-5.000000 2.000000-4,-2.000000 1.000000-1,-3.000000-1.000000-4,-3.000000 1.000000-2,-2.000000-6.000000-4,0.000000-8.000000-5,0.000000-10.000000-6,0.000000-9.000000-5,3.000000-16.000000-2,6.000000-22.000000 1,7.000000-22.000000 1,6.000000-21.000000 1,6.000000-10.000000 3,6.000000 3.000000 2,7.000000 3.000000 4,6.000000 4.000000 2,12.000000 1.000000 5,19.000000 0.000000 5,19.000000 0.000000 4,19.000000 0.000000 5,10.000000 1.000000 5,4.000000 4.000000 3,3.000000 3.000000 4,3.000000 3.000000 3,-1.000000 3.000000 0,-2.000000 3.000000-1,-3.000000 3.000000-1,-3.000000 4.000000-3,-9.000000 2.000000-3,-11.000000 4.000000-4,-14.000000 3.000000-4,-11.000000 3.000000-5,-18.000000-1.000000-4,-22.000000-2.000000-6,-22.000000-3.000000-5,-21.000000-3.000000-5,-10.000000-6.000000-1,3.000000-5.000000 3,3.000000-7.000000 3,4.000000-5.000000 3,2.000000-8.000000 3,4.000000-5.000000 0,3.000000-7.000000 1,3.000000-5.000000 1,1.000000-4.000000 1,1.000000 0.000000 1,-1.000000 0.000000 2,1.000000 0.000000 2,-1.000000 1.000000 1,1.000000 4.000000 4,-1.000000 3.000000 2,1.000000 3.000000 3,2.000000 23.000000 8,7.000000 44.000000 13,6.000000 44.000000 11,7.000000 44.000000 13,0.000000 21.000000 2,-2.000000 1.000000-11,-3.000000-1.000000-10,-3.000000 1.000000-10,-4.000000 1.000000-6,-3.000000 3.000000-4,-3.000000 3.000000-3,-2.000000 4.000000-4,-3.000000 2.000000-2,1.000000 4.000000-2,-1.000000 3.000000-1,1.000000 3.000000-1,1.000000 4.000000-3,3.000000 7.000000-4,3.000000 6.000000-3,4.000000 7.000000-3,1.000000-3.000000-2,0.000000-8.000000-1,0.000000-10.000000 1,0.000000-9.000000-1,0.000000-10.000000-1,0.000000-9.000000-5,0.000000-10.000000-3,0.000000-8.000000-5,0.000000-12.000000 0,0.000000-12.000000 2,0.000000-13.000000 3,0.000000-12.000000 1,-7.000000-13.000000 0,-11.000000-12.000000-4,-14.000000-13.000000-4,-11.000000-12.000000-3,-9.000000-18.000000 0,-3.000000-21.000000 5,-3.000000-22.000000 7,-2.000000-22.000000 4,0.000000-11.000000 5,7.000000 0.000000 3,6.000000 0.000000 3,7.000000 0.000000 4,5.000000 1.000000 1,7.000000 4.000000 3,6.000000 3.000000 1,7.000000 3.000000 1,5.000000 6.000000 4,7.000000 9.000000 5,6.000000 10.000000 5,7.000000 10.000000 6,7.000000 5.000000-1,9.000000 4.000000-5,10.000000 3.000000-5,10.000000 3.000000-6,7.000000 4.000000-6,6.000000 7.000000-9,7.000000 6.000000-7,6.000000 7.000000-9,1.000000 4.000000-5,-3.000000 3.000000-4,-3.000000 3.000000-3,-2.000000 4.000000-4,-8.000000 1.000000 0,-8.000000 0.000000 2,-10.000000 0.000000 1,-9.000000 0.000000 2</inkml:trace>
</inkml:ink>
</file>

<file path=ppt/ink/ink303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3:58"/>
    </inkml:context>
    <inkml:brush xml:id="br0">
      <inkml:brushProperty name="width" value="0.0329432561993599" units="cm"/>
      <inkml:brushProperty name="height" value="0.0329432561993599" units="cm"/>
      <inkml:brushProperty name="color" value="#FED406"/>
      <inkml:brushProperty name="ignorePressure" value="0"/>
    </inkml:brush>
  </inkml:definitions>
  <inkml:trace contextRef="#ctx0" brushRef="#br0">56950.000000 55000.000000 667,'28.000000'-36.000000'9,"6.000000"28.000000"18 ,7.000000 28.000000 17,6.000000 29.000000 18,-4.000000 13.000000 3,-11.000000 1.000000-15,-14.000000-1.000000-12,-11.000000 1.000000-14,-14.000000-1.000000-12,-11.000000 1.000000-11,-14.000000-1.000000-10,-11.000000 1.000000-10,-3.000000-6.000000-9,10.000000-8.000000-5,10.000000-10.000000-4,9.000000-9.000000-6</inkml:trace>
</inkml:ink>
</file>

<file path=ppt/ink/ink3037.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3:58"/>
    </inkml:context>
    <inkml:brush xml:id="br0">
      <inkml:brushProperty name="width" value="0.0391530245542526" units="cm"/>
      <inkml:brushProperty name="height" value="0.0391530245542526" units="cm"/>
      <inkml:brushProperty name="color" value="#FED406"/>
      <inkml:brushProperty name="ignorePressure" value="0"/>
    </inkml:brush>
  </inkml:definitions>
  <inkml:trace contextRef="#ctx0" brushRef="#br0">59300.000000 53150.000000 561,'-22.000000'-13.000000'11,"6.000000"26.000000"22 ,7.000000 24.000000 21,6.000000 26.000000 21,3.000000 13.000000 4,0.000000 4.000000-14,0.000000 3.000000-16,0.000000 3.000000-14,-5.000000 1.000000-12,-9.000000 1.000000-11,-10.000000-1.000000-10,-8.000000 1.000000-9,-4.000000-4.000000-8,3.000000-6.000000-4,3.000000-6.000000-4,4.000000-6.000000-4</inkml:trace>
</inkml:ink>
</file>

<file path=ppt/ink/ink3038.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3:58"/>
    </inkml:context>
    <inkml:brush xml:id="br0">
      <inkml:brushProperty name="width" value="0.0414951555430889" units="cm"/>
      <inkml:brushProperty name="height" value="0.0414951555430889" units="cm"/>
      <inkml:brushProperty name="color" value="#FED406"/>
      <inkml:brushProperty name="ignorePressure" value="0"/>
    </inkml:brush>
  </inkml:definitions>
  <inkml:trace contextRef="#ctx0" brushRef="#br0">59700.000000 53150.000000 530,'23.000000'-68.000000'0,"-3.000000"17.000000"0 ,-3.000000 15.000000 0,-2.000000 16.000000 0,-3.000000 7.000000 5,1.000000 1.000000 9,-1.000000-1.000000 11,1.000000 1.000000 10,2.000000 1.000000 4,7.000000 3.000000 2,6.000000 3.000000 0,7.000000 4.000000 0,0.000000 7.000000-2,-2.000000 13.000000-5,-3.000000 12.000000-6,-3.000000 13.000000-6,-4.000000 7.000000-5,-3.000000 4.000000-5,-3.000000 3.000000-6,-2.000000 3.000000-5,-12.000000 4.000000-3,-19.000000 7.000000 0,-18.000000 6.000000-2,-19.000000 7.000000 1,-12.000000 0.000000-7,-2.000000-2.000000-9,-3.000000-3.000000-11,-3.000000-3.000000-10,-4.000000-4.000000-3,-3.000000-3.000000 5,-3.000000-3.000000 4,-2.000000-2.000000 4,-1.000000-6.000000 6,3.000000-6.000000 6,3.000000-6.000000 7,4.000000-6.000000 5,7.000000-6.000000 4,13.000000-2.000000-1,12.000000-3.000000 0,13.000000-3.000000 0,16.000000-9.000000 8,23.000000-11.000000 19,22.000000-14.000000 16,22.000000-11.000000 19,18.000000-11.000000 2,16.000000-5.000000-11,15.000000-7.000000-12,17.000000-5.000000-12,3.000000-3.000000-7,-5.000000 4.000000-5,-7.000000 3.000000-3,-5.000000 3.000000-5,-9.000000 4.000000-1,-9.000000 7.000000-2,-10.000000 6.000000-1,-8.000000 7.000000 0,-20.000000 11.000000-2,-28.000000 20.000000 1,-28.000000 18.000000-1,-27.000000 20.000000 1,-20.000000 13.000000 0,-9.000000 9.000000 3,-10.000000 10.000000 1,-8.000000 10.000000 3,-6.000000 4.000000-2,1.000000 0.000000-2,-1.000000 0.000000-5,1.000000 0.000000-3,2.000000-4.000000-5,7.000000-5.000000-5,6.000000-7.000000-6,7.000000-5.000000-5,7.000000-9.000000-5,9.000000-9.000000-6,10.000000-10.000000-6,10.000000-8.000000-5,10.000000-11.000000-3,13.000000-8.000000-2,12.000000-10.000000 0,13.000000-9.000000-2</inkml:trace>
</inkml:ink>
</file>

<file path=ppt/ink/ink3039.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3:59"/>
    </inkml:context>
    <inkml:brush xml:id="br0">
      <inkml:brushProperty name="width" value="0.039736770093441" units="cm"/>
      <inkml:brushProperty name="height" value="0.039736770093441" units="cm"/>
      <inkml:brushProperty name="color" value="#FED406"/>
      <inkml:brushProperty name="ignorePressure" value="0"/>
    </inkml:brush>
  </inkml:definitions>
  <inkml:trace contextRef="#ctx0" brushRef="#br0">60050.000000 54750.000000 553,'51.000000'-41.000000'10,"4.000000"19.000000"20 ,3.000000 19.000000 19,3.000000 19.000000 20,-2.000000 15.000000 3,-6.000000 13.000000-14,-6.000000 12.000000-14,-6.000000 13.000000-13,-7.000000 4.000000-9,-6.000000-3.000000-2,-6.000000-3.000000-1,-6.000000-2.000000-3,-4.000000-5.000000-9,1.000000-2.000000-19,-1.000000-3.000000-19,1.000000-3.000000-17</inkml:trace>
</inkml:ink>
</file>

<file path=ppt/ink/ink3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5:37"/>
    </inkml:context>
    <inkml:brush xml:id="br0">
      <inkml:brushProperty name="width" value="0.0486625693738461" units="cm"/>
      <inkml:brushProperty name="height" value="0.0486625693738461" units="cm"/>
      <inkml:brushProperty name="color" value="#FED406"/>
      <inkml:brushProperty name="ignorePressure" value="0"/>
    </inkml:brush>
  </inkml:definitions>
  <inkml:trace contextRef="#ctx0" brushRef="#br0">36300.000000 25650.000000 452,'-21.000000'-80.000000'23,"10.000000"41.000000"10 ,10.000000 40.000000 10,9.000000 42.000000 10,7.000000 14.000000-1,7.000000-8.000000-13,6.000000-10.000000-11,7.000000-9.000000-11,4.000000-9.000000-10,3.000000-5.000000-4,3.000000-7.000000-6,4.000000-5.000000-4,-1.000000-4.000000-4,-3.000000 0.000000-1,-3.000000 0.000000-2,-2.000000 0.000000-1,-11.000000 6.000000 0,-15.000000 13.000000-1,-15.000000 12.000000-1,-16.000000 13.000000 1,-12.000000 4.000000 2,-5.000000-3.000000 7,-7.000000-3.000000 7,-5.000000-2.000000 7,-4.000000-3.000000 4,0.000000 1.000000 0,0.000000-1.000000 0,0.000000 1.000000-1,4.000000-3.000000 2,10.000000-2.000000 2,10.000000-3.000000 1,9.000000-3.000000 2,17.000000-6.000000-2,25.000000-5.000000-3,25.000000-7.000000-6,25.000000-5.000000-4,6.000000-6.000000-2,-12.000000-3.000000-2,-13.000000-3.000000-2,-12.000000-2.000000-1,-21.000000 8.000000-1,-28.000000 22.000000-2,-28.000000 22.000000-2,-27.000000 23.000000-3,-15.000000 6.000000 1,0.000000-5.000000 2,0.000000-7.000000 1,0.000000-5.000000 2,0.000000-6.000000 2,0.000000-3.000000 1,0.000000-3.000000 1,0.000000-2.000000 2,3.000000-3.000000 0,6.000000 1.000000 1,7.000000-1.000000 1,6.000000 1.000000 0,4.000000-4.000000 2,4.000000-6.000000 3,3.000000-6.000000 5,3.000000-6.000000 2,10.000000-7.000000 6,20.000000-6.000000 6,18.000000-6.000000 6,20.000000-6.000000 7,14.000000-6.000000 0,14.000000-2.000000-6,11.000000-3.000000-6,14.000000-3.000000-5,13.000000-2.000000-9,16.000000 0.000000-12,15.000000 0.000000-10,17.000000 0.000000-12,-6.000000 0.000000-5,-24.000000 0.000000 3,-26.000000 0.000000 1,-24.000000 0.000000 2,-13.000000 0.000000 1,0.000000 0.000000 1,0.000000 0.000000 1,0.000000 0.000000 0,-4.000000 1.000000 0,-5.000000 4.000000 0,-7.000000 3.000000 0,-5.000000 3.000000 0,-8.000000 9.000000 11,-5.000000 16.000000 23,-7.000000 15.000000 21,-5.000000 17.000000 22,-3.000000 10.000000 6,4.000000 6.000000-12,3.000000 7.000000-12,3.000000 6.000000-12,-1.000000 4.000000-8,-2.000000 4.000000-5,-3.000000 3.000000-5,-3.000000 3.000000-5,1.000000 1.000000-3,6.000000 1.000000-3,7.000000-1.000000 0,6.000000 1.000000-3,1.000000-6.000000 0,-3.000000-8.000000 1,-3.000000-10.000000 2,-2.000000-9.000000 0,-12.000000-23.000000-14,-19.000000-33.000000-30,-18.000000-35.000000-29,-19.000000-34.000000-31,-12.000000-20.000000-3,-2.000000-2.000000 22,-3.000000-3.000000 21,-3.000000-3.000000 23,-1.000000 4.000000 14,4.000000 13.000000 4,3.000000 12.000000 4,3.000000 13.000000 5,4.000000 9.000000 7,7.000000 6.000000 8,6.000000 7.000000 8,7.000000 6.000000 8,5.000000 4.000000 7,7.000000 4.000000 6,6.000000 3.000000 6,7.000000 3.000000 6,7.000000 3.000000-2,9.000000 3.000000-7,10.000000 3.000000-9,10.000000 4.000000-7,7.000000 1.000000-8,6.000000 0.000000-4,7.000000 0.000000-6,6.000000 0.000000-4,-1.000000 0.000000-3,-5.000000 0.000000 0,-7.000000 0.000000 2,-5.000000 0.000000-1,-8.000000 3.000000 2,-5.000000 6.000000 1,-7.000000 7.000000 1,-5.000000 6.000000 2,-12.000000 7.000000 1,-16.000000 10.000000 4,-15.000000 10.000000 2,-15.000000 9.000000 4,-9.000000 4.000000 1,1.000000 1.000000 1,-1.000000-1.000000 0,1.000000 1.000000 2,1.000000-3.000000-1,3.000000-2.000000 1,3.000000-3.000000 0,4.000000-3.000000 0,11.000000-13.000000 1,23.000000-22.000000 2,22.000000-22.000000 2,22.000000-21.000000 1,12.000000-9.000000 0,3.000000 7.000000-4,3.000000 6.000000-3,4.000000 7.000000-4,-1.000000 7.000000-3,-3.000000 9.000000-2,-3.000000 10.000000-3,-2.000000 10.000000-2,-11.000000 7.000000-1,-15.000000 6.000000 1,-15.000000 7.000000 0,-16.000000 6.000000 0,-12.000000 1.000000 0,-5.000000-3.000000 0,-7.000000-3.000000 0,-5.000000-2.000000 1,-1.000000-5.000000-1,6.000000-2.000000-1,7.000000-3.000000 0,6.000000-3.000000-1,17.000000-10.000000 1,28.000000-16.000000 1,28.000000-15.000000 2,29.000000-15.000000 1,8.000000-7.000000 2,-8.000000 3.000000-1,-10.000000 3.000000 0,-9.000000 4.000000 1,-9.000000 7.000000-2,-5.000000 13.000000-3,-7.000000 12.000000-2,-5.000000 13.000000-3,-14.000000 9.000000-1,-18.000000 6.000000 1,-19.000000 7.000000 1,-18.000000 6.000000 1,-14.000000 4.000000 0,-5.000000 4.000000-1,-7.000000 3.000000 0,-5.000000 3.000000 0,-6.000000-1.000000-1,-3.000000-2.000000 1,-3.000000-3.000000 0,-2.000000-3.000000 2,2.000000-6.000000 0,9.000000-5.000000 3,10.000000-7.000000 1,10.000000-5.000000 3,22.000000-12.000000 5,39.000000-16.000000 8,36.000000-15.000000 10,39.000000-15.000000 9,19.000000-11.000000-2,4.000000-2.000000-15,3.000000-3.000000-14,3.000000-3.000000-15,-4.000000-2.000000-10,-8.000000 0.000000-5,-10.000000 0.000000-6,-9.000000 0.000000-7,-12.000000 1.000000-4,-11.000000 4.000000-3,-14.000000 3.000000-5,-11.000000 3.000000-3,-15.000000-1.000000 2,-16.000000-2.000000 11,-15.000000-3.000000 8,-15.000000-3.000000 10,-11.000000-2.000000 7,-2.000000 0.000000 5,-3.000000 0.000000 5,-3.000000 0.000000 5,-1.000000 1.000000 2,4.000000 4.000000-2,3.000000 3.000000 0,3.000000 3.000000-2,4.000000 3.000000 2,7.000000 3.000000 8,6.000000 3.000000 6,7.000000 4.000000 6,2.000000 8.000000 10,1.000000 17.000000 10,-1.000000 15.000000 12,1.000000 16.000000 11,1.000000 16.000000 1,3.000000 20.000000-12,3.000000 18.000000-11,4.000000 20.000000-10,2.000000 13.000000-9,4.000000 9.000000-6,3.000000 10.000000-5,3.000000 10.000000-5,3.000000 8.000000-7,3.000000 10.000000-9,3.000000 10.000000-8,4.000000 9.000000-9,1.000000 6.000000-8,0.000000 3.000000-7,0.000000 3.000000-7,0.000000 4.000000-8,0.000000-18.000000-2,0.000000-37.000000 4,0.000000-38.000000 3,0.000000-37.000000 5</inkml:trace>
</inkml:ink>
</file>

<file path=ppt/ink/ink304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3:59"/>
    </inkml:context>
    <inkml:brush xml:id="br0">
      <inkml:brushProperty name="width" value="0.0406907759606838" units="cm"/>
      <inkml:brushProperty name="height" value="0.0406907759606838" units="cm"/>
      <inkml:brushProperty name="color" value="#FED406"/>
      <inkml:brushProperty name="ignorePressure" value="0"/>
    </inkml:brush>
  </inkml:definitions>
  <inkml:trace contextRef="#ctx0" brushRef="#br0">61950.000000 52850.000000 540,'-29.000000'-68.000000'8,"45.000000"17.000000"17 ,43.000000 15.000000 15,45.000000 16.000000 17,16.000000 10.000000 1,-9.000000 7.000000-12,-10.000000 6.000000-14,-8.000000 7.000000-13,-12.000000 2.000000-10,-12.000000 1.000000-7,-13.000000-1.000000-7,-12.000000 1.000000-7,-15.000000 4.000000-6,-15.000000 9.000000-5,-15.000000 10.000000-4,-16.000000 10.000000-5,-16.000000 2.000000-4,-16.000000-3.000000-3,-15.000000-3.000000-2,-15.000000-2.000000-3,-12.000000-3.000000 3,-6.000000 1.000000 8,-6.000000-1.000000 9,-6.000000 1.000000 8,1.000000-3.000000 7,9.000000-2.000000 4,10.000000-3.000000 4,10.000000-3.000000 5,0.000000-1.000000 5,-5.000000 4.000000 6,-7.000000 3.000000 7,-5.000000 3.000000 7,3.000000-2.000000 4,17.000000-6.000000 2,15.000000-6.000000 3,16.000000-6.000000 2,26.000000-6.000000 1,38.000000-2.000000 2,37.000000-3.000000 1,38.000000-3.000000 2,21.000000-6.000000-4,7.000000-5.000000-7,6.000000-7.000000-8,7.000000-5.000000-6,0.000000-4.000000-6,-2.000000 0.000000-3,-3.000000 0.000000-3,-3.000000 0.000000-2,-6.000000 3.000000-4,-5.000000 6.000000-4,-7.000000 7.000000-4,-5.000000 6.000000-3,-11.000000 3.000000-2,-11.000000 0.000000 2,-14.000000 0.000000 2,-11.000000 0.000000 2</inkml:trace>
</inkml:ink>
</file>

<file path=ppt/ink/ink30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3:59"/>
    </inkml:context>
    <inkml:brush xml:id="br0">
      <inkml:brushProperty name="width" value="0.0389169119298458" units="cm"/>
      <inkml:brushProperty name="height" value="0.0389169119298458" units="cm"/>
      <inkml:brushProperty name="color" value="#FED406"/>
      <inkml:brushProperty name="ignorePressure" value="0"/>
    </inkml:brush>
  </inkml:definitions>
  <inkml:trace contextRef="#ctx0" brushRef="#br0">62700.000000 51850.000000 565,'-47.000000'-68.000000'4,"6.000000"17.000000"7 ,7.000000 15.000000 9,6.000000 16.000000 7,4.000000 20.000000 8,4.000000 25.000000 6,3.000000 25.000000 7,3.000000 25.000000 6,-2.000000 15.000000-1,-6.000000 7.000000-11,-6.000000 6.000000-10,-6.000000 7.000000-10,-4.000000 4.000000-7,1.000000 3.000000-2,-1.000000 3.000000-3,1.000000 4.000000-3,1.000000-3.000000-6,3.000000-5.000000-11,3.000000-7.000000-10,4.000000-5.000000-10,5.000000-11.000000-9,10.000000-11.000000-8,10.000000-14.000000-6,9.000000-11.000000-7</inkml:trace>
</inkml:ink>
</file>

<file path=ppt/ink/ink30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4:00"/>
    </inkml:context>
    <inkml:brush xml:id="br0">
      <inkml:brushProperty name="width" value="0.044236708432436" units="cm"/>
      <inkml:brushProperty name="height" value="0.044236708432436" units="cm"/>
      <inkml:brushProperty name="color" value="#FED406"/>
      <inkml:brushProperty name="ignorePressure" value="0"/>
    </inkml:brush>
  </inkml:definitions>
  <inkml:trace contextRef="#ctx0" brushRef="#br0">62850.000000 53000.000000 497,'-5.000000'-40.000000'10,"-9.000000"23.000000"20 ,-10.000000 22.000000 20,-8.000000 22.000000 20,-8.000000 13.000000 3,-2.000000 7.000000-11,-3.000000 6.000000-14,-3.000000 7.000000-12,-9.000000 7.000000-8,-11.000000 9.000000-7,-14.000000 10.000000-4,-11.000000 10.000000-6,-12.000000 7.000000-3,-9.000000 6.000000 2,-10.000000 7.000000 0,-8.000000 6.000000 1,-3.000000 4.000000-3,7.000000 4.000000-11,6.000000 3.000000-9,7.000000 3.000000-10,8.000000-4.000000-10,14.000000-8.000000-10,11.000000-10.000000-11,14.000000-9.000000-10,11.000000-15.000000-3,14.000000-18.000000 4,11.000000-19.000000 4,14.000000-18.000000 4</inkml:trace>
</inkml:ink>
</file>

<file path=ppt/ink/ink30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4:00"/>
    </inkml:context>
    <inkml:brush xml:id="br0">
      <inkml:brushProperty name="width" value="0.03388312458992" units="cm"/>
      <inkml:brushProperty name="height" value="0.03388312458992" units="cm"/>
      <inkml:brushProperty name="color" value="#FED406"/>
      <inkml:brushProperty name="ignorePressure" value="0"/>
    </inkml:brush>
  </inkml:definitions>
  <inkml:trace contextRef="#ctx0" brushRef="#br0">61900.000000 54150.000000 649,'23.000000'-46.000000'0,"-3.000000"10.000000"0 ,-3.000000 10.000000 0,-2.000000 9.000000 0,3.000000 1.000000 4,14.000000-6.000000 10,11.000000-6.000000 9,14.000000-6.000000 9,7.000000-4.000000 4,3.000000 1.000000 1,3.000000-1.000000 0,4.000000 1.000000-1,2.000000 4.000000-1,4.000000 9.000000-4,3.000000 10.000000-3,3.000000 10.000000-4,-5.000000 4.000000-10,-12.000000 0.000000-16,-13.000000 0.000000-16,-12.000000 0.000000-16</inkml:trace>
</inkml:ink>
</file>

<file path=ppt/ink/ink304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4:00"/>
    </inkml:context>
    <inkml:brush xml:id="br0">
      <inkml:brushProperty name="width" value="0.0439180880784988" units="cm"/>
      <inkml:brushProperty name="height" value="0.0439180880784988" units="cm"/>
      <inkml:brushProperty name="color" value="#FED406"/>
      <inkml:brushProperty name="ignorePressure" value="0"/>
    </inkml:brush>
  </inkml:definitions>
  <inkml:trace contextRef="#ctx0" brushRef="#br0">62700.000000 53600.000000 500,'-71.000000'-21.000000'13,"10.000000"10.000000"9 ,10.000000 10.000000 7,9.000000 9.000000 10,6.000000 9.000000 3,3.000000 9.000000-2,3.000000 10.000000-1,4.000000 10.000000-2,2.000000 5.000000-2,4.000000 4.000000-3,3.000000 3.000000-4,3.000000 3.000000-2,3.000000 1.000000-4,3.000000 1.000000-2,3.000000-1.000000-4,4.000000 1.000000-2,4.000000 1.000000-2,6.000000 3.000000-2,7.000000 3.000000-1,6.000000 4.000000-1,4.000000-4.000000-3,4.000000-9.000000-3,3.000000-10.000000-4,3.000000-8.000000-3,1.000000-8.000000-1,1.000000-2.000000 1,-1.000000-3.000000 0,1.000000-3.000000 1,-4.000000-1.000000-3,-6.000000 4.000000-6,-6.000000 3.000000-5,-6.000000 3.000000-7,-16.000000 4.000000 1,-25.000000 7.000000 6,-25.000000 6.000000 7,-25.000000 7.000000 6,-15.000000 0.000000 4,-2.000000-2.000000-2,-3.000000-3.000000 1,-3.000000-3.000000-1,-1.000000-6.000000-3,4.000000-5.000000-4,3.000000-7.000000-6,3.000000-5.000000-4,7.000000-8.000000-5,14.000000-5.000000-4,11.000000-7.000000-4,14.000000-5.000000-3,8.000000-9.000000-2,7.000000-9.000000-2,6.000000-10.000000-1,7.000000-8.000000-1</inkml:trace>
</inkml:ink>
</file>

<file path=ppt/ink/ink3045.xml><?xml version="1.0" encoding="utf-8"?>
<inkml:ink xmlns:inkml="http://www.w3.org/2003/InkML">
  <annotation type="ScanImages2ExtractSignatures">1</annotation>
  <annotation type="ScanImagesWidth">878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4:01"/>
    </inkml:context>
    <inkml:brush xml:id="br0">
      <inkml:brushProperty name="width" value="0.0388099029660225" units="cm"/>
      <inkml:brushProperty name="height" value="0.0388099029660225" units="cm"/>
      <inkml:brushProperty name="color" value="#FED406"/>
      <inkml:brushProperty name="ignorePressure" value="0"/>
    </inkml:brush>
  </inkml:definitions>
  <inkml:trace contextRef="#ctx0" brushRef="#br0">64250.000000 52400.000000 566,'-22.000000'-69.000000'0,"6.000000"13.000000"0 ,7.000000 12.000000 0,6.000000 13.000000 0,17.000000 7.000000 6,28.000000 4.000000 12,28.000000 3.000000 11,29.000000 3.000000 12,7.000000 3.000000 1,-12.000000 3.000000-10,-13.000000 3.000000-10,-12.000000 4.000000-11,-10.000000 1.000000-4,-6.000000 0.000000-1,-6.000000 0.000000 2,-6.000000 0.000000-1,-13.000000-10.000000-9,-19.000000-18.000000-22,-18.000000-19.000000-21,-19.000000-18.000000-21,-12.000000-6.000000-3,-2.000000 10.000000 16,-3.000000 10.000000 15,-3.000000 9.000000 15,-1.000000 4.000000 10,4.000000 1.000000 5,3.000000-1.000000 6,3.000000 1.000000 5,3.000000 4.000000 6,3.000000 9.000000 8,3.000000 10.000000 9,4.000000 10.000000 8,4.000000 7.000000 5,6.000000 6.000000 5,7.000000 7.000000 4,6.000000 6.000000 4,3.000000 7.000000-2,0.000000 10.000000-8,0.000000 10.000000-8,0.000000 9.000000-8,0.000000 7.000000-6,0.000000 7.000000-5,0.000000 6.000000-5,0.000000 7.000000-5,-5.000000 5.000000-5,-9.000000 7.000000-6,-10.000000 6.000000-5,-8.000000 7.000000-5,-9.000000-1.000000-5,-6.000000-6.000000-4,-6.000000-6.000000-5,-6.000000-6.000000-3,-6.000000-7.000000-1,-2.000000-6.000000 1,-3.000000-6.000000 1,-3.000000-6.000000 2,-1.000000-9.000000 4,4.000000-8.000000 5,3.000000-10.000000 6,3.000000-9.000000 5,6.000000-9.000000 7,9.000000-5.000000 6,10.000000-7.000000 8,10.000000-5.000000 7,11.000000-4.000000 3,17.000000 0.000000 3,15.000000 0.000000 0,16.000000 0.000000 2,16.000000-4.000000 1,20.000000-5.000000-2,18.000000-7.000000 0,20.000000-5.000000 0,8.000000-8.000000-2,1.000000-5.000000 0,-1.000000-7.000000-1,1.000000-5.000000 0,-4.000000-1.000000-3,-6.000000 6.000000-3,-6.000000 7.000000-3,-6.000000 6.000000-3,-10.000000 4.000000-7,-12.000000 4.000000-10,-13.000000 3.000000-12,-12.000000 3.000000-11,-16.000000 3.000000-7,-19.000000 3.000000-7,-18.000000 3.000000-4,-19.000000 4.000000-7,-13.000000 4.000000 3,-6.000000 6.000000 8,-6.000000 7.000000 9,-6.000000 6.000000 9,-4.000000 3.000000 8,1.000000 0.000000 6,-1.000000 0.000000 6,1.000000 0.000000 7,-1.000000 1.000000 3,1.000000 4.000000 4,-1.000000 3.000000 1,1.000000 3.000000 3,1.000000 1.000000 5,3.000000 1.000000 5,3.000000-1.000000 6,4.000000 1.000000 6,1.000000 5.000000 2,0.000000 14.000000-1,0.000000 11.000000-2,0.000000 14.000000-1,-4.000000 10.000000-2,-5.000000 9.000000 1,-7.000000 10.000000 0,-5.000000 10.000000 0,-4.000000 14.000000-4,0.000000 23.000000-5,0.000000 22.000000-8,0.000000 22.000000-5,1.000000 5.000000-5,4.000000-8.000000-2,3.000000-10.000000-1,3.000000-9.000000-3,7.000000-16.000000-7,14.000000-22.000000-14,11.000000-22.000000-14,14.000000-21.000000-14,8.000000-20.000000-8,7.000000-15.000000-2,6.000000-15.000000-2,7.000000-16.000000-3</inkml:trace>
</inkml:ink>
</file>

<file path=ppt/ink/ink304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4:01"/>
    </inkml:context>
    <inkml:brush xml:id="br0">
      <inkml:brushProperty name="width" value="0.0397316738963127" units="cm"/>
      <inkml:brushProperty name="height" value="0.0397316738963127" units="cm"/>
      <inkml:brushProperty name="color" value="#FED406"/>
      <inkml:brushProperty name="ignorePressure" value="0"/>
    </inkml:brush>
  </inkml:definitions>
  <inkml:trace contextRef="#ctx0" brushRef="#br0">64400.000000 53650.000000 553,'23.000000'-24.000000'0,"-3.000000"4.000000"1 ,-3.000000 3.000000 1,-2.000000 3.000000-1,-5.000000 9.000000 10,-2.000000 16.000000 18,-3.000000 15.000000 17,-3.000000 17.000000 17,-4.000000 5.000000 4,-3.000000-3.000000-10,-3.000000-3.000000-10,-2.000000-2.000000-9,3.000000-1.000000-9,14.000000 3.000000-5,11.000000 3.000000-7,14.000000 4.000000-5,7.000000-4.000000-9,3.000000-9.000000-11,3.000000-10.000000-11,4.000000-8.000000-10,-1.000000-9.000000-8,-3.000000-6.000000-5,-3.000000-6.000000-5,-2.000000-6.000000-4,-3.000000-9.000000-2,1.000000-8.000000 3,-1.000000-10.000000 2,1.000000-9.000000 3,-4.000000-4.000000 5,-6.000000 4.000000 8,-6.000000 3.000000 7,-6.000000 3.000000 8</inkml:trace>
</inkml:ink>
</file>

<file path=ppt/ink/ink3047.xml><?xml version="1.0" encoding="utf-8"?>
<inkml:ink xmlns:inkml="http://www.w3.org/2003/InkML">
  <annotation type="ScanImages2ExtractSignatures">1</annotation>
  <annotation type="ScanImagesWidth">-2033394368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4:01"/>
    </inkml:context>
    <inkml:brush xml:id="br0">
      <inkml:brushProperty name="width" value="0.045222707092762" units="cm"/>
      <inkml:brushProperty name="height" value="0.045222707092762" units="cm"/>
      <inkml:brushProperty name="color" value="#FED406"/>
      <inkml:brushProperty name="ignorePressure" value="0"/>
    </inkml:brush>
  </inkml:definitions>
  <inkml:trace contextRef="#ctx0" brushRef="#br0">65200.000000 53500.000000 486,'21.000000'-29.000000'2,"-5.000000"-5.000000"4 ,-7.000000-7.000000 5,-5.000000-5.000000 3,-8.000000 0.000000 8,-5.000000 10.000000 8,-7.000000 10.000000 10,-5.000000 9.000000 10,-3.000000 9.000000 1,4.000000 9.000000-6,3.000000 10.000000-6,3.000000 10.000000-5,-4.000000 8.000000-5,-8.000000 10.000000-3,-10.000000 10.000000-3,-9.000000 9.000000-3,-9.000000 6.000000-3,-5.000000 3.000000-1,-7.000000 3.000000 0,-5.000000 4.000000-2,-6.000000 5.000000-6,-3.000000 10.000000-9,-3.000000 10.000000-10,-2.000000 9.000000-9,-5.000000 2.000000-7,-2.000000-2.000000-2,-3.000000-3.000000-2,-3.000000-3.000000-3,-1.000000-7.000000-2,4.000000-9.000000-4,3.000000-10.000000-3,3.000000-8.000000-4,7.000000-9.000000-1,14.000000-6.000000 4,11.000000-6.000000 2,14.000000-6.000000 3,8.000000-7.000000 4,7.000000-6.000000 7,6.000000-6.000000 6,7.000000-6.000000 6</inkml:trace>
</inkml:ink>
</file>

<file path=ppt/ink/ink3048.xml><?xml version="1.0" encoding="utf-8"?>
<inkml:ink xmlns:inkml="http://www.w3.org/2003/InkML">
  <annotation type="ScanImages2ExtractSignatures">1</annotation>
  <annotation type="ScanImagesWidth">872426752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4:02"/>
    </inkml:context>
    <inkml:brush xml:id="br0">
      <inkml:brushProperty name="width" value="0.0471003018319607" units="cm"/>
      <inkml:brushProperty name="height" value="0.0471003018319607" units="cm"/>
      <inkml:brushProperty name="color" value="#FED406"/>
      <inkml:brushProperty name="ignorePressure" value="0"/>
    </inkml:brush>
  </inkml:definitions>
  <inkml:trace contextRef="#ctx0" brushRef="#br0">64100.000000 54850.000000 467,'-43.000000'3.000000'3,"17.000000"6.000000"5 ,15.000000 7.000000 7,16.000000 6.000000 6,7.000000 4.000000 2,1.000000 4.000000-2,-1.000000 3.000000-3,1.000000 3.000000-2,1.000000 1.000000-1,3.000000 1.000000-3,3.000000-1.000000 0,4.000000 1.000000-3,2.000000-1.000000 0,4.000000 1.000000 1,3.000000-1.000000 1,3.000000 1.000000 1,1.000000 1.000000 0,1.000000 3.000000 0,-1.000000 3.000000-1,1.000000 4.000000-1,-3.000000-1.000000 2,-2.000000-3.000000 4,-3.000000-3.000000 2,-3.000000-2.000000 4,-1.000000-5.000000 0,4.000000-2.000000-1,3.000000-3.000000-2,3.000000-3.000000-1,1.000000-2.000000-2,1.000000 0.000000-2,-1.000000 0.000000-2,1.000000 0.000000-3,1.000000-4.000000-1,3.000000-5.000000-1,3.000000-7.000000 1,4.000000-5.000000-1,-7.000000-15.000000 1,-16.000000-22.000000 1,-15.000000-22.000000 0,-15.000000-21.000000 1,-7.000000-14.000000-3,3.000000-2.000000-7,3.000000-3.000000-7,4.000000-3.000000-7,4.000000-4.000000-6,6.000000-3.000000-6,7.000000-3.000000-5,6.000000-2.000000-5,3.000000 5.000000 0,0.000000 16.000000 4,0.000000 15.000000 5,0.000000 17.000000 4,0.000000 11.000000 6,0.000000 10.000000 5,0.000000 10.000000 5,0.000000 9.000000 6,1.000000 10.000000 5,4.000000 14.000000 5,3.000000 11.000000 7,3.000000 14.000000 4,-2.000000 8.000000 0,-6.000000 7.000000-9,-6.000000 6.000000-8,-6.000000 7.000000-8,-7.000000 0.000000-5,-6.000000-2.000000 1,-6.000000-3.000000-1,-6.000000-3.000000-1,-6.000000-4.000000-4,-2.000000-3.000000-11,-3.000000-3.000000-11,-3.000000-2.000000-11,-2.000000-8.000000-1,0.000000-8.000000 7,0.000000-10.000000 8,0.000000-9.000000 7,1.000000-4.000000 5,4.000000 4.000000 3,3.000000 3.000000 1,3.000000 3.000000 3</inkml:trace>
</inkml:ink>
</file>

<file path=ppt/ink/ink3049.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4:02"/>
    </inkml:context>
    <inkml:brush xml:id="br0">
      <inkml:brushProperty name="width" value="0.0304785035550594" units="cm"/>
      <inkml:brushProperty name="height" value="0.0304785035550594" units="cm"/>
      <inkml:brushProperty name="color" value="#FED406"/>
      <inkml:brushProperty name="ignorePressure" value="0"/>
    </inkml:brush>
  </inkml:definitions>
  <inkml:trace contextRef="#ctx0" brushRef="#br0">64450.000000 55050.000000 721,'-46.000000'-47.000000'0,"10.000000"6.000000"0 ,10.000000 7.000000 0,9.000000 6.000000 0,9.000000 4.000000 9,9.000000 4.000000 16,10.000000 3.000000 16,10.000000 3.000000 18,10.000000 4.000000 0,13.000000 7.000000-16,12.000000 6.000000-15,13.000000 7.000000-15,4.000000 4.000000-12,-3.000000 3.000000-4,-3.000000 3.000000-7,-2.000000 4.000000-6,-8.000000-1.000000-10,-8.000000-3.000000-14,-10.000000-3.000000-16,-9.000000-2.000000-14</inkml:trace>
</inkml:ink>
</file>

<file path=ppt/ink/ink3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5:38"/>
    </inkml:context>
    <inkml:brush xml:id="br0">
      <inkml:brushProperty name="width" value="0.051685705780983" units="cm"/>
      <inkml:brushProperty name="height" value="0.051685705780983" units="cm"/>
      <inkml:brushProperty name="color" value="#FED406"/>
      <inkml:brushProperty name="ignorePressure" value="0"/>
    </inkml:brush>
  </inkml:definitions>
  <inkml:trace contextRef="#ctx0" brushRef="#br0">37800.000000 27100.000000 425,'-5.000000'-55.000000'39,"-9.000000"41.000000"3 ,-10.000000 40.000000 3,-8.000000 42.000000 3,-11.000000 22.000000-2,-8.000000 7.000000-10,-10.000000 6.000000-8,-9.000000 7.000000-10,1.000000-3.000000-7,13.000000-8.000000-6,12.000000-10.000000-7,13.000000-9.000000-5,15.000000-16.000000-7,19.000000-22.000000-7,19.000000-22.000000-5,19.000000-21.000000-7,7.000000-10.000000 4,-3.000000 3.000000 13,-3.000000 3.000000 14,-2.000000 4.000000 14,-8.000000 8.000000 8,-8.000000 17.000000-1,-10.000000 15.000000 2,-9.000000 16.000000 0,-5.000000 12.000000-1,0.000000 9.000000-2,0.000000 10.000000-2,0.000000 10.000000-2,-2.000000-4.000000-3,-3.000000-16.000000-4,-3.000000-15.000000-2,-2.000000-15.000000-5,-3.000000-9.000000-5,1.000000 1.000000-8,-1.000000-1.000000-9,1.000000 1.000000-8,4.000000-10.000000-1,9.000000-19.000000 6,10.000000-18.000000 6,10.000000-19.000000 6,10.000000-13.000000 4,13.000000-6.000000 2,12.000000-6.000000 3,13.000000-6.000000 3,2.000000-2.000000 1,-5.000000 3.000000 1,-7.000000 3.000000 2,-5.000000 4.000000 0,-3.000000 2.000000 2,4.000000 4.000000 1,3.000000 3.000000 1,3.000000 3.000000 2,-4.000000 4.000000-1,-8.000000 7.000000-1,-10.000000 6.000000-2,-9.000000 7.000000-1,-10.000000 0.000000-4,-9.000000-2.000000-6,-10.000000-3.000000-5,-8.000000-3.000000-6,-6.000000-4.000000-3,1.000000-3.000000 2,-1.000000-3.000000 1,1.000000-2.000000 2,-1.000000-8.000000 0,1.000000-8.000000 2,-1.000000-10.000000 0,1.000000-9.000000 1,-1.000000-1.000000 5,1.000000 10.000000 9,-1.000000 10.000000 10,1.000000 9.000000 9,-3.000000 7.000000 8,-2.000000 7.000000 9,-3.000000 6.000000 9,-3.000000 7.000000 7,-1.000000 13.000000 1,4.000000 22.000000-8,3.000000 22.000000-9,3.000000 23.000000-8,-1.000000 14.000000-5,-2.000000 10.000000-3,-3.000000 10.000000-2,-3.000000 9.000000-3,1.000000 1.000000-3,6.000000-6.000000-1,7.000000-6.000000-3,6.000000-6.000000-2,6.000000-9.000000-3,6.000000-8.000000-5,7.000000-10.000000-4,6.000000-9.000000-4,6.000000-9.000000-3,6.000000-5.000000 2,7.000000-7.000000 2,6.000000-5.000000 0,4.000000-8.000000-6,4.000000-5.000000-14,3.000000-7.000000-16,3.000000-5.000000-13,-4.000000-8.000000-6,-8.000000-5.000000 5,-10.000000-7.000000 6,-9.000000-5.000000 5,-5.000000-3.000000 2,0.000000 4.000000 3,0.000000 3.000000 1,0.000000 3.000000 2</inkml:trace>
</inkml:ink>
</file>

<file path=ppt/ink/ink3050.xml><?xml version="1.0" encoding="utf-8"?>
<inkml:ink xmlns:inkml="http://www.w3.org/2003/InkML">
  <annotation type="ScanImages2ExtractSignatures">1</annotation>
  <annotation type="ScanImagesWidth">759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4:03"/>
    </inkml:context>
    <inkml:brush xml:id="br0">
      <inkml:brushProperty name="width" value="0.0502574443817139" units="cm"/>
      <inkml:brushProperty name="height" value="0.0502574443817139" units="cm"/>
      <inkml:brushProperty name="color" value="#FED406"/>
      <inkml:brushProperty name="ignorePressure" value="0"/>
    </inkml:brush>
  </inkml:definitions>
  <inkml:trace contextRef="#ctx0" brushRef="#br0">67100.000000 52950.000000 437,'0.000000'-91.000000'3,"0.000000"19.000000"5 ,0.000000 19.000000 6,0.000000 19.000000 6,3.000000 15.000000 5,6.000000 13.000000 7,7.000000 12.000000 6,6.000000 13.000000 6,-2.000000 13.000000 0,-9.000000 17.000000-7,-10.000000 15.000000-7,-8.000000 16.000000-7,-11.000000 9.000000-5,-8.000000 3.000000-1,-10.000000 3.000000-3,-9.000000 4.000000-3,-4.000000-3.000000-1,4.000000-5.000000-2,3.000000-7.000000-2,3.000000-5.000000-2,6.000000-9.000000-3,9.000000-9.000000-5,10.000000-10.000000-4,10.000000-8.000000-5,13.000000-11.000000-1,19.000000-8.000000 2,19.000000-10.000000 1,19.000000-9.000000 2,13.000000-10.000000 0,10.000000-9.000000 0,10.000000-10.000000-2,9.000000-8.000000 1,2.000000-6.000000-2,-2.000000 1.000000-1,-3.000000-1.000000-1,-3.000000 1.000000-2,-9.000000 1.000000 0,-11.000000 3.000000 0,-14.000000 3.000000-1,-11.000000 4.000000 0,-12.000000 1.000000-1,-9.000000 0.000000 1,-10.000000 0.000000-1,-8.000000 0.000000 0,-9.000000-2.000000 1,-6.000000-3.000000 0,-6.000000-3.000000 2,-6.000000-2.000000 0,-7.000000-5.000000 1,-6.000000-2.000000 2,-6.000000-3.000000 1,-6.000000-3.000000 1,-4.000000 1.000000 3,1.000000 6.000000 2,-1.000000 7.000000 2,1.000000 6.000000 2,1.000000 3.000000 4,3.000000 0.000000 3,3.000000 0.000000 4,4.000000 0.000000 3,1.000000 1.000000 9,0.000000 4.000000 16,0.000000 3.000000 14,0.000000 3.000000 15,0.000000 14.000000 3,0.000000 25.000000-6,0.000000 25.000000-7,0.000000 25.000000-7,0.000000 7.000000-8,0.000000-8.000000-9,0.000000-10.000000-9,0.000000-9.000000-9,-10.000000 13.000000-5,-18.000000 39.000000-4,-19.000000 36.000000-4,-18.000000 39.000000-2,-10.000000 18.000000-6,0.000000 0.000000-10,0.000000 0.000000-9,0.000000 0.000000-10,6.000000-11.000000-6,13.000000-22.000000-7,12.000000-22.000000-5,13.000000-21.000000-5,12.000000-23.000000-1,13.000000-21.000000 6,12.000000-22.000000 5,13.000000-22.000000 5,6.000000-21.000000 5,0.000000-18.000000 5,0.000000-19.000000 5,0.000000-18.000000 6,3.000000-15.000000 3,6.000000-9.000000 5,7.000000-10.000000 4,6.000000-8.000000 3,7.000000-6.000000 4,10.000000 1.000000 1,10.000000-1.000000 1,9.000000 1.000000 2,7.000000 1.000000 3,7.000000 3.000000 5,6.000000 3.000000 6,7.000000 4.000000 5,5.000000 4.000000 5,7.000000 6.000000 1,6.000000 7.000000 4,7.000000 6.000000 1,0.000000 6.000000 0,-2.000000 6.000000-4,-3.000000 7.000000-4,-3.000000 6.000000-3,-9.000000 6.000000-3,-11.000000 6.000000 0,-14.000000 7.000000-1,-11.000000 6.000000-1,-12.000000 6.000000 0,-9.000000 6.000000-1,-10.000000 7.000000-1,-8.000000 6.000000 0,-11.000000 7.000000-1,-8.000000 10.000000-1,-10.000000 10.000000-2,-9.000000 9.000000-1,-10.000000 6.000000-2,-9.000000 3.000000-2,-10.000000 3.000000-4,-8.000000 4.000000-2,-8.000000 2.000000-2,-2.000000 4.000000-1,-3.000000 3.000000-1,-3.000000 3.000000 0,-4.000000-5.000000-5,-3.000000-12.000000-6,-3.000000-13.000000-7,-2.000000-12.000000-8,2.000000-12.000000-1,9.000000-8.000000 1,10.000000-10.000000 2,10.000000-9.000000 2,5.000000-12.000000 1,4.000000-11.000000 0,3.000000-14.000000 1,3.000000-11.000000-1,4.000000-9.000000 3,7.000000-3.000000 4,6.000000-3.000000 5,7.000000-2.000000 3,4.000000-1.000000 3,3.000000 3.000000 4,3.000000 3.000000 4,4.000000 4.000000 2,5.000000 5.000000 4,10.000000 10.000000 3,10.000000 10.000000 4,9.000000 9.000000 3,6.000000 7.000000 8,3.000000 7.000000 8,3.000000 6.000000 11,4.000000 7.000000 10,4.000000 11.000000 0,6.000000 20.000000-7,7.000000 18.000000-7,6.000000 20.000000-9,4.000000 8.000000-4,4.000000 1.000000-3,3.000000-1.000000-3,3.000000 1.000000-3,1.000000-3.000000-2,1.000000-2.000000-3,-1.000000-3.000000-3,1.000000-3.000000-4,-1.000000-7.000000-9,1.000000-9.000000-16,-1.000000-10.000000-17,1.000000-8.000000-16</inkml:trace>
</inkml:ink>
</file>

<file path=ppt/ink/ink3051.xml><?xml version="1.0" encoding="utf-8"?>
<inkml:ink xmlns:inkml="http://www.w3.org/2003/InkML">
  <annotation type="ScanImages2ExtractSignatures">1</annotation>
  <annotation type="ScanImagesWidth">719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4:03"/>
    </inkml:context>
    <inkml:brush xml:id="br0">
      <inkml:brushProperty name="width" value="0.0293308943510056" units="cm"/>
      <inkml:brushProperty name="height" value="0.0293308943510056" units="cm"/>
      <inkml:brushProperty name="color" value="#FED406"/>
      <inkml:brushProperty name="ignorePressure" value="0"/>
    </inkml:brush>
  </inkml:definitions>
  <inkml:trace contextRef="#ctx0" brushRef="#br0">68150.000000 52500.000000 750,'1.000000'-160.000000'0,"4.000000"32.000000"0 ,3.000000 31.000000 0,3.000000 32.000000 0,6.000000 24.000000 6,9.000000 19.000000 15,10.000000 19.000000 13,10.000000 19.000000 14,2.000000 18.000000 2,-3.000000 19.000000-11,-3.000000 19.000000-11,-2.000000 19.000000-10,-8.000000 10.000000-13,-8.000000 4.000000-12,-10.000000 3.000000-14,-9.000000 3.000000-13,-5.000000-8.000000-8,0.000000-19.000000-5,0.000000-18.000000-5,0.000000-19.000000-3</inkml:trace>
</inkml:ink>
</file>

<file path=ppt/ink/ink30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4:04"/>
    </inkml:context>
    <inkml:brush xml:id="br0">
      <inkml:brushProperty name="width" value="0.0507705137133598" units="cm"/>
      <inkml:brushProperty name="height" value="0.0507705137133598" units="cm"/>
      <inkml:brushProperty name="color" value="#FED406"/>
      <inkml:brushProperty name="ignorePressure" value="0"/>
    </inkml:brush>
  </inkml:definitions>
  <inkml:trace contextRef="#ctx0" brushRef="#br0">69450.000000 53000.000000 433,'1.000000'-38.000000'9,"4.000000"26.000000"17 ,3.000000 24.000000 18,3.000000 26.000000 17,-1.000000 12.000000 3,-2.000000 0.000000-11,-3.000000 0.000000-12,-3.000000 0.000000-13,-6.000000 1.000000-6,-5.000000 4.000000-5,-7.000000 3.000000-4,-5.000000 3.000000-4,-3.000000-1.000000-5,4.000000-2.000000-8,3.000000-3.000000-6,3.000000-3.000000-8,6.000000-6.000000-6,9.000000-5.000000-3,10.000000-7.000000-4,10.000000-5.000000-3,10.000000-9.000000 0,13.000000-9.000000 7,12.000000-10.000000 7,13.000000-8.000000 6,10.000000-8.000000 4,10.000000-2.000000 0,10.000000-3.000000 2,9.000000-3.000000-1,-1.000000-2.000000 3,-8.000000 0.000000 4,-10.000000 0.000000 2,-9.000000 0.000000 3,-12.000000 0.000000 2,-11.000000 0.000000-1,-14.000000 0.000000 0,-11.000000 0.000000-1,-11.000000 0.000000-1,-5.000000 0.000000-2,-7.000000 0.000000-2,-5.000000 0.000000-2,-9.000000-2.000000 0,-9.000000-3.000000 0,-10.000000-3.000000 2,-8.000000-2.000000 0,-6.000000-1.000000 1,1.000000 3.000000 1,-1.000000 3.000000 0,1.000000 4.000000 2,-1.000000 2.000000 0,1.000000 4.000000 2,-1.000000 3.000000 3,1.000000 3.000000 1,1.000000 1.000000 2,3.000000 1.000000 2,3.000000-1.000000 3,4.000000 1.000000 2,1.000000 4.000000 3,0.000000 9.000000 5,0.000000 10.000000 6,0.000000 10.000000 5,3.000000 7.000000-1,6.000000 6.000000-5,7.000000 7.000000-5,6.000000 6.000000-5,3.000000 4.000000-4,0.000000 4.000000-1,0.000000 3.000000-1,0.000000 3.000000-1,1.000000 1.000000-2,4.000000 1.000000-2,3.000000-1.000000-2,3.000000 1.000000-3,-1.000000 1.000000-2,-2.000000 3.000000-3,-3.000000 3.000000-2,-3.000000 4.000000-4,-4.000000 1.000000-2,-3.000000 0.000000-2,-3.000000 0.000000-3,-2.000000 0.000000-1,-5.000000-4.000000-5,-2.000000-5.000000-4,-3.000000-7.000000-6,-3.000000-5.000000-4,-4.000000-8.000000-3,-3.000000-5.000000 4,-3.000000-7.000000 1,-2.000000-5.000000 3,-1.000000-8.000000 3,3.000000-5.000000 5,3.000000-7.000000 4,4.000000-5.000000 4,2.000000-9.000000 2,4.000000-9.000000 1,3.000000-10.000000 0,3.000000-8.000000 1,3.000000-4.000000 5,3.000000 3.000000 9,3.000000 3.000000 8,4.000000 4.000000 10,10.000000-3.000000 5,19.000000-5.000000 1,19.000000-7.000000 3,19.000000-5.000000 2,10.000000-1.000000-1,4.000000 6.000000-3,3.000000 7.000000-2,3.000000 6.000000-2,-4.000000 4.000000-4,-8.000000 4.000000-4,-10.000000 3.000000-4,-9.000000 3.000000-4,-9.000000 7.000000-6,-5.000000 14.000000-4,-7.000000 11.000000-7,-5.000000 14.000000-5,-11.000000 8.000000-3,-11.000000 7.000000-1,-14.000000 6.000000-1,-11.000000 7.000000-1,-15.000000 5.000000 0,-16.000000 7.000000 2,-15.000000 6.000000 1,-15.000000 7.000000 0,-9.000000-1.000000 2,1.000000-6.000000 2,-1.000000-6.000000 2,1.000000-6.000000 1,1.000000-9.000000 2,3.000000-8.000000 4,3.000000-10.000000 3,4.000000-9.000000 3,4.000000-5.000000 4,6.000000 0.000000 7,7.000000 0.000000 5,6.000000 0.000000 7,20.000000-2.000000 4,34.000000-3.000000 7,35.000000-3.000000 4,35.000000-2.000000 5,16.000000-6.000000-3,1.000000-6.000000-11,-1.000000-6.000000-12,1.000000-6.000000-12,4.000000-4.000000-9,9.000000 1.000000-5,10.000000-1.000000-7,10.000000 1.000000-7,4.000000-1.000000-4,0.000000 1.000000-2,0.000000-1.000000-4,0.000000 1.000000-3,-2.000000 1.000000-4,-3.000000 3.000000-6,-3.000000 3.000000-6,-2.000000 4.000000-6,-14.000000-1.000000-2,-21.000000-3.000000 3,-22.000000-3.000000 3,-22.000000-2.000000 2</inkml:trace>
</inkml:ink>
</file>

<file path=ppt/ink/ink30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4:05"/>
    </inkml:context>
    <inkml:brush xml:id="br0">
      <inkml:brushProperty name="width" value="0.04287950694561" units="cm"/>
      <inkml:brushProperty name="height" value="0.04287950694561" units="cm"/>
      <inkml:brushProperty name="color" value="#FED406"/>
      <inkml:brushProperty name="ignorePressure" value="0"/>
    </inkml:brush>
  </inkml:definitions>
  <inkml:trace contextRef="#ctx0" brushRef="#br0">72900.000000 53300.000000 513,'71.000000'-110.000000'29,"-5.000000"32.000000"6 ,-7.000000 31.000000 6,-5.000000 32.000000 6,-6.000000 15.000000 0,-3.000000 0.000000-5,-3.000000 0.000000-4,-2.000000 0.000000-6,-6.000000 4.000000-4,-6.000000 10.000000-3,-6.000000 10.000000-4,-6.000000 9.000000-4,-6.000000 4.000000-2,-2.000000 1.000000-3,-3.000000-1.000000-1,-3.000000 1.000000-3,-9.000000 1.000000-2,-11.000000 3.000000-2,-14.000000 3.000000-3,-11.000000 4.000000-2,-11.000000 1.000000-4,-5.000000 0.000000-6,-7.000000 0.000000-5,-5.000000 0.000000-6,0.000000-4.000000-3,10.000000-5.000000 3,10.000000-7.000000 2,9.000000-5.000000 1,7.000000-4.000000 3,7.000000 0.000000 4,6.000000 0.000000 4,7.000000 0.000000 3,13.000000-4.000000 4,22.000000-5.000000 3,22.000000-7.000000 4,23.000000-5.000000 4,11.000000-6.000000 2,4.000000-3.000000 0,3.000000-3.000000 0,3.000000-2.000000 2,-4.000000-1.000000-1,-8.000000 3.000000 0,-10.000000 3.000000-1,-9.000000 4.000000 0,-13.000000 8.000000-1,-16.000000 17.000000 2,-15.000000 15.000000-1,-15.000000 16.000000 2,-14.000000 5.000000-2,-8.000000-2.000000-2,-10.000000-3.000000-3,-9.000000-3.000000-2,-7.000000-2.000000-2,-3.000000 0.000000 0,-3.000000 0.000000-1,-2.000000 0.000000-2,-3.000000 1.000000 0,1.000000 4.000000-3,-1.000000 3.000000-2,1.000000 3.000000-2,-1.000000-2.000000-6,1.000000-6.000000-7,-1.000000-6.000000-8,1.000000-6.000000-7,4.000000-7.000000-6,9.000000-6.000000-4,10.000000-6.000000-3,10.000000-6.000000-3</inkml:trace>
</inkml:ink>
</file>

<file path=ppt/ink/ink3054.xml><?xml version="1.0" encoding="utf-8"?>
<inkml:ink xmlns:inkml="http://www.w3.org/2003/InkML">
  <annotation type="ScanImages2ExtractSignatures">1</annotation>
  <annotation type="ScanImagesWidth">907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4:06"/>
    </inkml:context>
    <inkml:brush xml:id="br0">
      <inkml:brushProperty name="width" value="0.0496415682137012" units="cm"/>
      <inkml:brushProperty name="height" value="0.0496415682137012" units="cm"/>
      <inkml:brushProperty name="color" value="#FED406"/>
      <inkml:brushProperty name="ignorePressure" value="0"/>
    </inkml:brush>
  </inkml:definitions>
  <inkml:trace contextRef="#ctx0" brushRef="#br0">74250.000000 52600.000000 443,'-24.000000'-72.000000'0,"4.000000"6.000000"0 ,3.000000 7.000000 0,3.000000 6.000000 0,-10.000000 6.000000 6,-21.000000 6.000000 15,-22.000000 7.000000 13,-22.000000 6.000000 13,-7.000000 6.000000 3,10.000000 6.000000-9,10.000000 7.000000-9,9.000000 6.000000-9,-1.000000 4.000000-5,-8.000000 4.000000 1,-10.000000 3.000000 0,-9.000000 3.000000 0,2.000000 1.000000-1,17.000000 1.000000-2,15.000000-1.000000-4,16.000000 1.000000-3,2.000000 2.000000-1,-8.000000 7.000000-1,-10.000000 6.000000-1,-9.000000 7.000000-1,-9.000000 5.000000 0,-5.000000 7.000000 0,-7.000000 6.000000 0,-5.000000 7.000000 1,0.000000 4.000000 0,10.000000 3.000000 1,10.000000 3.000000 1,9.000000 4.000000 1,4.000000 1.000000 0,1.000000 0.000000 0,-1.000000 0.000000-1,1.000000 0.000000 1,4.000000 0.000000-1,9.000000 0.000000 0,10.000000 0.000000 1,10.000000 0.000000-1,4.000000 1.000000-1,0.000000 4.000000-1,0.000000 3.000000-2,0.000000 3.000000-1,3.000000 6.000000-2,6.000000 9.000000 1,7.000000 10.000000 0,6.000000 10.000000-1,3.000000-4.000000 0,0.000000-16.000000-1,0.000000-15.000000-2,0.000000-15.000000-2,1.000000-7.000000 0,4.000000 3.000000 1,3.000000 3.000000-1,3.000000 4.000000 1,9.000000 1.000000-1,16.000000 0.000000-4,15.000000 0.000000-2,17.000000 0.000000-4,10.000000-4.000000-1,6.000000-5.000000 2,7.000000-7.000000-1,6.000000-5.000000 2,6.000000-9.000000 0,6.000000-9.000000-1,7.000000-10.000000-1,6.000000-8.000000 0,6.000000-11.000000 0,6.000000-8.000000 2,7.000000-10.000000 0,6.000000-9.000000 2,1.000000-9.000000 0,-3.000000-5.000000 2,-3.000000-7.000000 2,-2.000000-5.000000 0,-8.000000-6.000000 1,-8.000000-3.000000 0,-10.000000-3.000000-2,-9.000000-2.000000 0,-10.000000-3.000000 2,-9.000000 1.000000 3,-10.000000-1.000000 5,-8.000000 1.000000 3,-11.000000-4.000000 3,-8.000000-6.000000 1,-10.000000-6.000000 1,-9.000000-6.000000 2,-7.000000-6.000000 0,-3.000000-2.000000-2,-3.000000-3.000000-2,-2.000000-3.000000-1,-3.000000-2.000000-2,1.000000 0.000000-1,-1.000000 0.000000-1,1.000000 0.000000-1,-3.000000 1.000000-2,-2.000000 4.000000-3,-3.000000 3.000000-2,-3.000000 3.000000-3,-4.000000 1.000000-1,-3.000000 1.000000 0,-3.000000-1.000000 0,-2.000000 1.000000 1,-8.000000 4.000000 1,-8.000000 9.000000 1,-10.000000 10.000000 1,-9.000000 10.000000 2,-10.000000 7.000000-1,-9.000000 6.000000 1,-10.000000 7.000000-1,-8.000000 6.000000 0,-4.000000 4.000000-3,3.000000 4.000000-8,3.000000 3.000000-7,4.000000 3.000000-6,5.000000 4.000000-5,10.000000 7.000000 0,10.000000 6.000000-1,9.000000 7.000000-1,6.000000 4.000000 0,3.000000 3.000000 0,3.000000 3.000000 1,4.000000 4.000000 0</inkml:trace>
</inkml:ink>
</file>

<file path=ppt/ink/ink3055.xml><?xml version="1.0" encoding="utf-8"?>
<inkml:ink xmlns:inkml="http://www.w3.org/2003/InkML">
  <annotation type="ScanImages2ExtractSignatures">1</annotation>
  <annotation type="ScanImagesWidth">-2032145776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4:06"/>
    </inkml:context>
    <inkml:brush xml:id="br0">
      <inkml:brushProperty name="width" value="0.0485784783959389" units="cm"/>
      <inkml:brushProperty name="height" value="0.0485784783959389" units="cm"/>
      <inkml:brushProperty name="color" value="#FED406"/>
      <inkml:brushProperty name="ignorePressure" value="0"/>
    </inkml:brush>
  </inkml:definitions>
  <inkml:trace contextRef="#ctx0" brushRef="#br0">75750.000000 54050.000000 452,'-13.000000'76.000000'12,"26.000000"4.000000"24 ,24.000000 3.000000 23,26.000000 3.000000 24,5.000000-5.000000 3,-11.000000-12.000000-14,-14.000000-13.000000-16,-11.000000-12.000000-15,-7.000000-7.000000-10,0.000000 1.000000-4,0.000000-1.000000-3,0.000000 1.000000-4</inkml:trace>
</inkml:ink>
</file>

<file path=ppt/ink/ink30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4:07"/>
    </inkml:context>
    <inkml:brush xml:id="br0">
      <inkml:brushProperty name="width" value="0.0561263784766197" units="cm"/>
      <inkml:brushProperty name="height" value="0.0561263784766197" units="cm"/>
      <inkml:brushProperty name="color" value="#FED406"/>
      <inkml:brushProperty name="ignorePressure" value="0"/>
    </inkml:brush>
  </inkml:definitions>
  <inkml:trace contextRef="#ctx0" brushRef="#br0">78300.000000 52350.000000 391,'-25.000000'-71.000000'0,"0.000000"10.000000"0 ,0.000000 10.000000 0,0.000000 9.000000 0,0.000000 9.000000 5,0.000000 9.000000 7,0.000000 10.000000 9,0.000000 10.000000 8,-4.000000 11.000000 6,-5.000000 17.000000 3,-7.000000 15.000000 4,-5.000000 16.000000 2,-6.000000 10.000000 0,-3.000000 7.000000-6,-3.000000 6.000000-5,-2.000000 7.000000-4,-1.000000 4.000000-5,3.000000 3.000000-2,3.000000 3.000000-3,4.000000 4.000000-3,1.000000 2.000000-1,0.000000 4.000000 0,0.000000 3.000000 1,0.000000 3.000000-1,1.000000-1.000000 0,4.000000-2.000000-1,3.000000-3.000000-1,3.000000-3.000000-1,6.000000-1.000000-1,9.000000 4.000000-2,10.000000 3.000000-2,10.000000 3.000000-1,7.000000-1.000000-1,6.000000-2.000000-2,7.000000-3.000000-1,6.000000-3.000000-3,10.000000-6.000000-1,17.000000-5.000000-2,15.000000-7.000000-2,16.000000-5.000000-3,10.000000-12.000000-2,7.000000-16.000000-4,6.000000-15.000000-3,7.000000-15.000000-4,4.000000-12.000000-2,3.000000-6.000000-1,3.000000-6.000000 0,4.000000-6.000000-1,-1.000000-10.000000 1,-3.000000-12.000000 2,-3.000000-13.000000 4,-2.000000-12.000000 2,-3.000000-12.000000 2,1.000000-8.000000 2,-1.000000-10.000000 1,1.000000-9.000000 1,-6.000000-9.000000 1,-8.000000-5.000000 1,-10.000000-7.000000 2,-9.000000-5.000000 0,-9.000000-4.000000 2,-5.000000 0.000000 0,-7.000000 0.000000 0,-5.000000 0.000000 0,-11.000000 0.000000 2,-11.000000 0.000000 0,-14.000000 0.000000 0,-11.000000 0.000000 2,-11.000000 4.000000 0,-5.000000 10.000000-1,-7.000000 10.000000-1,-5.000000 9.000000 0,-11.000000 7.000000 1,-11.000000 7.000000 4,-14.000000 6.000000 2,-11.000000 7.000000 4,-11.000000 7.000000 0,-5.000000 9.000000-3,-7.000000 10.000000-2,-5.000000 10.000000-4,-6.000000 8.000000-3,-3.000000 10.000000-5,-3.000000 10.000000-6,-2.000000 9.000000-5,0.000000 10.000000-3,7.000000 14.000000 0,6.000000 11.000000 0,7.000000 14.000000 0,10.000000 0.000000 1,16.000000-8.000000 3,15.000000-10.000000 3,17.000000-9.000000 3,8.000000-5.000000 0,4.000000 0.000000-2,3.000000 0.000000-2,3.000000 0.000000-2</inkml:trace>
</inkml:ink>
</file>

<file path=ppt/ink/ink3057.xml><?xml version="1.0" encoding="utf-8"?>
<inkml:ink xmlns:inkml="http://www.w3.org/2003/InkML">
  <annotation type="ScanImages2ExtractSignatures">1</annotation>
  <annotation type="ScanImagesWidth">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4:07"/>
    </inkml:context>
    <inkml:brush xml:id="br0">
      <inkml:brushProperty name="width" value="0.0469790510833263" units="cm"/>
      <inkml:brushProperty name="height" value="0.0469790510833263" units="cm"/>
      <inkml:brushProperty name="color" value="#FED406"/>
      <inkml:brushProperty name="ignorePressure" value="0"/>
    </inkml:brush>
  </inkml:definitions>
  <inkml:trace contextRef="#ctx0" brushRef="#br0">79050.000000 52900.000000 468,'-8.000000'-38.000000'10,"-16.000000"26.000000"19 ,-15.000000 24.000000 21,-15.000000 26.000000 19,-12.000000 12.000000 4,-6.000000 0.000000-13,-6.000000 0.000000-13,-6.000000 0.000000-14,-4.000000 3.000000-7,1.000000 6.000000-3,-1.000000 7.000000-4,1.000000 6.000000-3,4.000000-1.000000-1,9.000000-5.000000-1,10.000000-7.000000-1,10.000000-5.000000 0,7.000000-6.000000-2,6.000000-3.000000-4,7.000000-3.000000-3,6.000000-2.000000-5,12.000000-6.000000-1,19.000000-6.000000-3,19.000000-6.000000-1,19.000000-6.000000-1,15.000000-6.000000-2,13.000000-2.000000 0,12.000000-3.000000-1,13.000000-3.000000-1,6.000000-2.000000-1,0.000000 0.000000-1,0.000000 0.000000-3,0.000000 0.000000-1,-4.000000 0.000000-1,-5.000000 0.000000 2,-7.000000 0.000000 0,-5.000000 0.000000 1</inkml:trace>
</inkml:ink>
</file>

<file path=ppt/ink/ink3058.xml><?xml version="1.0" encoding="utf-8"?>
<inkml:ink xmlns:inkml="http://www.w3.org/2003/InkML">
  <annotation type="ScanImages2ExtractSignatures">1</annotation>
  <annotation type="ScanImagesWidth">-2110783488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4:07"/>
    </inkml:context>
    <inkml:brush xml:id="br0">
      <inkml:brushProperty name="width" value="0.0496347658336163" units="cm"/>
      <inkml:brushProperty name="height" value="0.0496347658336163" units="cm"/>
      <inkml:brushProperty name="color" value="#FED406"/>
      <inkml:brushProperty name="ignorePressure" value="0"/>
    </inkml:brush>
  </inkml:definitions>
  <inkml:trace contextRef="#ctx0" brushRef="#br0">78900.000000 53300.000000 443,'-24.000000'-46.000000'0,"4.000000"10.000000"0 ,3.000000 10.000000 0,3.000000 9.000000 0,3.000000 2.000000 3,3.000000-2.000000 7,3.000000-3.000000 7,4.000000-3.000000 7,-1.000000 4.000000 9,-3.000000 13.000000 10,-3.000000 12.000000 11,-2.000000 13.000000 11,-3.000000 12.000000 1,1.000000 13.000000-9,-1.000000 12.000000-10,1.000000 13.000000-10,-3.000000 9.000000-6,-2.000000 6.000000-6,-3.000000 7.000000-5,-3.000000 6.000000-5,-2.000000 10.000000-6,0.000000 17.000000-8,0.000000 15.000000-9,0.000000 16.000000-7,1.000000 10.000000-11,4.000000 7.000000-16,3.000000 6.000000-14,3.000000 7.000000-15,1.000000-14.000000-5,1.000000-30.000000 6,-1.000000-32.000000 4,1.000000-30.000000 5</inkml:trace>
</inkml:ink>
</file>

<file path=ppt/ink/ink305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4:07"/>
    </inkml:context>
    <inkml:brush xml:id="br0">
      <inkml:brushProperty name="width" value="0.0219999980181456" units="cm"/>
      <inkml:brushProperty name="height" value="0.0219999980181456" units="cm"/>
      <inkml:brushProperty name="color" value="#FED406"/>
      <inkml:brushProperty name="ignorePressure" value="0"/>
    </inkml:brush>
  </inkml:definitions>
  <inkml:trace contextRef="#ctx0" brushRef="#br0">81300.000000 55100.000000 999,'-2.000000'-46.000000'-6,"-3.000000"10.000000"-12 ,-3.000000 10.000000-12,-2.000000 9.000000-12</inkml:trace>
</inkml:ink>
</file>

<file path=ppt/ink/ink3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5:38"/>
    </inkml:context>
    <inkml:brush xml:id="br0">
      <inkml:brushProperty name="width" value="0.0472038723528385" units="cm"/>
      <inkml:brushProperty name="height" value="0.0472038723528385" units="cm"/>
      <inkml:brushProperty name="color" value="#FED406"/>
      <inkml:brushProperty name="ignorePressure" value="0"/>
    </inkml:brush>
  </inkml:definitions>
  <inkml:trace contextRef="#ctx0" brushRef="#br0">38950.000000 26400.000000 466,'-24.000000'-25.000000'5,"4.000000"0.000000"13 ,3.000000 0.000000 11,3.000000 0.000000 13,9.000000 3.000000 4,16.000000 6.000000-2,15.000000 7.000000-1,17.000000 6.000000-2,3.000000 6.000000-7,-5.000000 6.000000-10,-7.000000 7.000000-10,-5.000000 6.000000-11,-8.000000 9.000000-9,-5.000000 13.000000-6,-7.000000 12.000000-6,-5.000000 13.000000-6,-11.000000 6.000000-5,-11.000000 0.000000-1,-14.000000 0.000000-2,-11.000000 0.000000-2,-7.000000-2.000000 1,0.000000-3.000000 6,0.000000-3.000000 4,0.000000-2.000000 6,17.000000-15.000000 8,34.000000-25.000000 12,35.000000-25.000000 13,35.000000-25.000000 11,10.000000-10.000000 4,-12.000000 7.000000-4,-13.000000 6.000000-3,-12.000000 7.000000-5,-15.000000 16.000000-1,-15.000000 29.000000 0,-15.000000 28.000000 2,-16.000000 28.000000 1,-15.000000 15.000000-2,-11.000000 4.000000-4,-14.000000 3.000000-4,-11.000000 3.000000-3,-4.000000-4.000000-3,6.000000-8.000000-2,7.000000-10.000000-2,6.000000-9.000000-1,4.000000-12.000000-1,4.000000-11.000000-3,3.000000-14.000000-1,3.000000-11.000000-3,7.000000-17.000000-2,14.000000-18.000000-5,11.000000-19.000000-5,14.000000-18.000000-5,11.000000-9.000000 2,14.000000 4.000000 7,11.000000 3.000000 5,14.000000 3.000000 8,0.000000 6.000000 5,-8.000000 9.000000 4,-10.000000 10.000000 4,-9.000000 10.000000 4,-9.000000 8.000000 2,-5.000000 10.000000 0,-7.000000 10.000000 1,-5.000000 9.000000 0,-8.000000 9.000000 1,-5.000000 9.000000 1,-7.000000 10.000000 1,-5.000000 10.000000 2,-6.000000 2.000000-2,-3.000000-3.000000-2,-3.000000-3.000000-4,-2.000000-2.000000-4,-1.000000-8.000000-1,3.000000-8.000000 0,3.000000-10.000000 0,4.000000-9.000000-1,13.000000-18.000000-7,26.000000-24.000000-15,24.000000-26.000000-16,26.000000-24.000000-14,8.000000-7.000000-3,-5.000000 13.000000 8,-7.000000 12.000000 10,-5.000000 13.000000 9,-8.000000 7.000000 7,-5.000000 4.000000 4,-7.000000 3.000000 5,-5.000000 3.000000 4,-4.000000 4.000000 4,0.000000 7.000000 1,0.000000 6.000000 3,0.000000 7.000000 2,-4.000000 5.000000 4,-5.000000 7.000000 3,-7.000000 6.000000 4,-5.000000 7.000000 4,3.000000-12.000000-7,17.000000-28.000000-17,15.000000-28.000000-18,16.000000-27.000000-19,2.000000-11.000000-5,-8.000000 10.000000 6,-10.000000 10.000000 6,-9.000000 9.000000 6,-5.000000 6.000000 6,0.000000 3.000000 9,0.000000 3.000000 7,0.000000 4.000000 8,-4.000000 10.000000 9,-5.000000 19.000000 9,-7.000000 19.000000 9,-5.000000 19.000000 9,-6.000000 9.000000 3,-3.000000 0.000000-1,-3.000000 0.000000-2,-2.000000 0.000000-2,-1.000000 0.000000-5,3.000000 0.000000-7,3.000000 0.000000-9,4.000000 0.000000-7</inkml:trace>
</inkml:ink>
</file>

<file path=ppt/ink/ink3060.xml><?xml version="1.0" encoding="utf-8"?>
<inkml:ink xmlns:inkml="http://www.w3.org/2003/InkML">
  <annotation type="ScanImages2ExtractSignatures">1</annotation>
  <annotation type="ScanImagesWidth">868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4:41"/>
    </inkml:context>
    <inkml:brush xml:id="br0">
      <inkml:brushProperty name="width" value="0.047061912715435" units="cm"/>
      <inkml:brushProperty name="height" value="0.047061912715435" units="cm"/>
      <inkml:brushProperty name="color" value="#F2395B"/>
      <inkml:brushProperty name="ignorePressure" value="0"/>
    </inkml:brush>
  </inkml:definitions>
  <inkml:trace contextRef="#ctx0" brushRef="#br0">39600.000000 57100.000000 467,'-2.000000'-133.000000'6,"-3.000000"34.000000"11 ,-3.000000 35.000000 11,-2.000000 35.000000 12,-8.000000 19.000000 5,-8.000000 7.000000-2,-10.000000 6.000000-2,-9.000000 7.000000-2,-7.000000 7.000000-3,-3.000000 9.000000-5,-3.000000 10.000000-5,-2.000000 10.000000-4,-3.000000 5.000000-4,1.000000 4.000000-3,-1.000000 3.000000-3,1.000000 3.000000-2,2.000000 1.000000-2,7.000000 1.000000 0,6.000000-1.000000-2,7.000000 1.000000 0,4.000000 2.000000 0,3.000000 7.000000-3,3.000000 6.000000 0,4.000000 7.000000-1,4.000000 0.000000-2,6.000000-2.000000 1,7.000000-3.000000 0,6.000000-3.000000 0,3.000000-4.000000 1,0.000000-3.000000 0,0.000000-3.000000 1,0.000000-2.000000 1,0.000000-6.000000 0,0.000000-6.000000 0,0.000000-6.000000 1,0.000000-6.000000-1,3.000000-4.000000 0,6.000000 1.000000 0,7.000000-1.000000 0,6.000000 1.000000-1,4.000000-3.000000 0,4.000000-2.000000 0,3.000000-3.000000 1,3.000000-3.000000-1,6.000000-2.000000-1,9.000000 0.000000-2,10.000000 0.000000-2,10.000000 0.000000-4,2.000000-2.000000 1,-3.000000-3.000000 0,-3.000000-3.000000 3,-2.000000-2.000000 0,-5.000000-3.000000 1,-2.000000 1.000000-1,-3.000000-1.000000-1,-3.000000 1.000000 0,-1.000000-3.000000 0,4.000000-2.000000 0,3.000000-3.000000 1,3.000000-3.000000 0,1.000000-6.000000 0,1.000000-5.000000 1,-1.000000-7.000000-1,1.000000-5.000000 1,-1.000000-4.000000 0,1.000000 0.000000-1,-1.000000 0.000000 0,1.000000 0.000000 0,-1.000000 0.000000 0,1.000000 0.000000-1,-1.000000 0.000000-1,1.000000 0.000000-1,-4.000000-2.000000 1,-6.000000-3.000000-1,-6.000000-3.000000 0,-6.000000-2.000000 0,-2.000000-6.000000 0,3.000000-6.000000 0,3.000000-6.000000 1,4.000000-6.000000 0,-1.000000-7.000000 0,-3.000000-6.000000-2,-3.000000-6.000000-2,-2.000000-6.000000-1,-5.000000-2.000000 0,-2.000000 3.000000 1,-3.000000 3.000000 0,-3.000000 4.000000 2,-6.000000 1.000000-1,-5.000000 0.000000 2,-7.000000 0.000000 0,-5.000000 0.000000 0,-4.000000 1.000000 2,0.000000 4.000000 0,0.000000 3.000000 1,0.000000 3.000000 1,-2.000000 3.000000 0,-3.000000 3.000000 1,-3.000000 3.000000 0,-2.000000 4.000000 0,-5.000000 2.000000 1,-2.000000 4.000000 0,-3.000000 3.000000 0,-3.000000 3.000000 0,-6.000000 1.000000 1,-5.000000 1.000000 0,-7.000000-1.000000 1,-5.000000 1.000000 0,-4.000000 1.000000 2,0.000000 3.000000 0,0.000000 3.000000 1,0.000000 4.000000 1,-2.000000 2.000000 0,-3.000000 4.000000-1,-3.000000 3.000000 0,-2.000000 3.000000-1,-5.000000 1.000000-1,-2.000000 1.000000 0,-3.000000-1.000000-2,-3.000000 1.000000 0,-1.000000 1.000000-1,4.000000 3.000000-3,3.000000 3.000000-1,3.000000 4.000000-2,-1.000000 1.000000-2,-2.000000 0.000000-3,-3.000000 0.000000-1,-3.000000 0.000000-2,1.000000 3.000000-1,6.000000 6.000000 0,7.000000 7.000000-1,6.000000 6.000000 0,4.000000 4.000000-3,4.000000 4.000000-5,3.000000 3.000000-6,3.000000 3.000000-6,6.000000 3.000000-4,9.000000 3.000000 0,10.000000 3.000000-1,10.000000 4.000000-1</inkml:trace>
</inkml:ink>
</file>

<file path=ppt/ink/ink306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4:42"/>
    </inkml:context>
    <inkml:brush xml:id="br0">
      <inkml:brushProperty name="width" value="0.0428769141435623" units="cm"/>
      <inkml:brushProperty name="height" value="0.0428769141435623" units="cm"/>
      <inkml:brushProperty name="color" value="#F2395B"/>
      <inkml:brushProperty name="ignorePressure" value="0"/>
    </inkml:brush>
  </inkml:definitions>
  <inkml:trace contextRef="#ctx0" brushRef="#br0">39950.000000 56800.000000 513,'-46.000000'7.000000'37,"10.000000"17.000000"1 ,10.000000 15.000000 0,9.000000 16.000000-1,4.000000 7.000000-1,1.000000 1.000000-4,-1.000000-1.000000-5,1.000000 1.000000-3,1.000000-3.000000-2,3.000000-2.000000-2,3.000000-3.000000-1,4.000000-3.000000-1,2.000000-2.000000-1,4.000000 0.000000-2,3.000000 0.000000-1,3.000000 0.000000-1,3.000000-4.000000-2,3.000000-5.000000-1,3.000000-7.000000-2,4.000000-5.000000-1,2.000000-3.000000 0,4.000000 4.000000 1,3.000000 3.000000 1,3.000000 3.000000 1,-1.000000 4.000000-2,-2.000000 7.000000-7,-3.000000 6.000000-5,-3.000000 7.000000-6,-7.000000-1.000000-2,-9.000000-6.000000 2,-10.000000-6.000000 3,-8.000000-6.000000 1,-8.000000-4.000000 0,-2.000000 1.000000 0,-3.000000-1.000000-2,-3.000000 1.000000-1,-7.000000-3.000000-1,-9.000000-2.000000-1,-10.000000-3.000000-1,-8.000000-3.000000 0,-8.000000-2.000000-3,-2.000000 0.000000-4,-3.000000 0.000000-3,-3.000000 0.000000-3,-1.000000-4.000000-4,4.000000-5.000000-2,3.000000-7.000000-3,3.000000-5.000000-2,6.000000-12.000000-1,9.000000-16.000000 1,10.000000-15.000000 1,10.000000-15.000000 2,5.000000-6.000000 3,4.000000 7.000000 5,3.000000 6.000000 3,3.000000 7.000000 6</inkml:trace>
</inkml:ink>
</file>

<file path=ppt/ink/ink306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4:42"/>
    </inkml:context>
    <inkml:brush xml:id="br0">
      <inkml:brushProperty name="width" value="0.0341059044003487" units="cm"/>
      <inkml:brushProperty name="height" value="0.0341059044003487" units="cm"/>
      <inkml:brushProperty name="color" value="#F2395B"/>
      <inkml:brushProperty name="ignorePressure" value="0"/>
    </inkml:brush>
  </inkml:definitions>
  <inkml:trace contextRef="#ctx0" brushRef="#br0">39750.000000 57250.000000 645,'48.000000'-46.000000'38,"-3.000000"10.000000"0 ,-3.000000 10.000000 1,-2.000000 9.000000 1,0.000000 4.000000-1,7.000000 1.000000-4,6.000000-1.000000-2,7.000000 1.000000-4,4.000000 1.000000-4,3.000000 3.000000-6,3.000000 3.000000-6,4.000000 4.000000-6,-3.000000 2.000000-17,-5.000000 4.000000-27,-7.000000 3.000000-26,-5.000000 3.000000-27</inkml:trace>
</inkml:ink>
</file>

<file path=ppt/ink/ink3063.xml><?xml version="1.0" encoding="utf-8"?>
<inkml:ink xmlns:inkml="http://www.w3.org/2003/InkML">
  <annotation type="ScanImages2ExtractSignatures">1</annotation>
  <annotation type="ScanImagesWidth">40894464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4:43"/>
    </inkml:context>
    <inkml:brush xml:id="br0">
      <inkml:brushProperty name="width" value="0.037648256868124" units="cm"/>
      <inkml:brushProperty name="height" value="0.037648256868124" units="cm"/>
      <inkml:brushProperty name="color" value="#F2395B"/>
      <inkml:brushProperty name="ignorePressure" value="0"/>
    </inkml:brush>
  </inkml:definitions>
  <inkml:trace contextRef="#ctx0" brushRef="#br0">41750.000000 57500.000000 584,'-22.000000'-25.000000'0,"6.000000"0.000000"0 ,7.000000 0.000000 0,6.000000 0.000000 0,17.000000 3.000000 10,28.000000 6.000000 20,28.000000 7.000000 21,29.000000 6.000000 19,5.000000 3.000000 4,-15.000000 0.000000-15,-15.000000 0.000000-15,-16.000000 0.000000-14,-5.000000 0.000000-10,6.000000 0.000000-5,7.000000 0.000000-6,6.000000 0.000000-6,-2.000000 1.000000-4,-9.000000 4.000000-6,-10.000000 3.000000-5,-8.000000 3.000000-5,-8.000000 4.000000-7,-2.000000 7.000000-5,-3.000000 6.000000-8,-3.000000 7.000000-6,-6.000000 2.000000 0,-5.000000 1.000000 5,-7.000000-1.000000 6,-5.000000 1.000000 6</inkml:trace>
</inkml:ink>
</file>

<file path=ppt/ink/ink30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4:43"/>
    </inkml:context>
    <inkml:brush xml:id="br0">
      <inkml:brushProperty name="width" value="0.0383396185934544" units="cm"/>
      <inkml:brushProperty name="height" value="0.0383396185934544" units="cm"/>
      <inkml:brushProperty name="color" value="#F2395B"/>
      <inkml:brushProperty name="ignorePressure" value="0"/>
    </inkml:brush>
  </inkml:definitions>
  <inkml:trace contextRef="#ctx0" brushRef="#br0">41900.000000 58400.000000 573,'-93.000000'21.000000'0,"17.000000"-5.000000"0 ,15.000000-7.000000 0,16.000000-5.000000 0,21.000000-6.000000 10,29.000000-3.000000 20,28.000000-3.000000 19,28.000000-2.000000 20,15.000000-3.000000 2,4.000000 1.000000-12,3.000000-1.000000-14,3.000000 1.000000-14,-2.000000 1.000000-9,-6.000000 3.000000-4,-6.000000 3.000000-6,-6.000000 4.000000-5,-2.000000 1.000000-4,3.000000 0.000000-2,3.000000 0.000000-4,4.000000 0.000000-3,-1.000000 3.000000-5,-3.000000 6.000000-8,-3.000000 7.000000-8,-2.000000 6.000000-7,-8.000000 3.000000-4,-8.000000 0.000000 3,-10.000000 0.000000 4,-9.000000 0.000000 1,-5.000000-2.000000-1,0.000000-3.000000-7,0.000000-3.000000-7,0.000000-2.000000-7</inkml:trace>
</inkml:ink>
</file>

<file path=ppt/ink/ink3065.xml><?xml version="1.0" encoding="utf-8"?>
<inkml:ink xmlns:inkml="http://www.w3.org/2003/InkML">
  <annotation type="ScanImages2ExtractSignatures">1</annotation>
  <annotation type="ScanImagesWidth">50397187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4:44"/>
    </inkml:context>
    <inkml:brush xml:id="br0">
      <inkml:brushProperty name="width" value="0.0400451570749283" units="cm"/>
      <inkml:brushProperty name="height" value="0.0400451570749283" units="cm"/>
      <inkml:brushProperty name="color" value="#F2395B"/>
      <inkml:brushProperty name="ignorePressure" value="0"/>
    </inkml:brush>
  </inkml:definitions>
  <inkml:trace contextRef="#ctx0" brushRef="#br0">45150.000000 56950.000000 549,'245.000000'-65.000000'121,"-59.000000"23.000000"-27 ,-60.000000 22.000000-28,-58.000000 22.000000-26,-33.000000 13.000000-15,-2.000000 7.000000-3,-3.000000 6.000000-1,-3.000000 7.000000-2,-9.000000 4.000000-3,-11.000000 3.000000-5,-14.000000 3.000000-3,-11.000000 4.000000-5,-12.000000 2.000000-6,-9.000000 4.000000-7,-10.000000 3.000000-9,-8.000000 3.000000-7,-6.000000-1.000000-4,1.000000-2.000000 0,-1.000000-3.000000 1,1.000000-3.000000 0,2.000000-6.000000 2,7.000000-5.000000 3,6.000000-7.000000 4,7.000000-5.000000 3,16.000000-8.000000 8,29.000000-5.000000 13,28.000000-7.000000 11,28.000000-5.000000 13,12.000000-4.000000 4,-3.000000 0.000000-4,-3.000000 0.000000-3,-2.000000 0.000000-4,-6.000000 0.000000-2,-6.000000 0.000000-1,-6.000000 0.000000-2,-6.000000 0.000000-1,-7.000000 4.000000-2,-6.000000 10.000000-1,-6.000000 10.000000-3,-6.000000 9.000000-1,-6.000000 4.000000-2,-2.000000 1.000000-2,-3.000000-1.000000-1,-3.000000 1.000000-2,-9.000000 2.000000-1,-11.000000 7.000000-1,-14.000000 6.000000-3,-11.000000 7.000000-1,-7.000000 0.000000-1,0.000000-2.000000-2,0.000000-3.000000 0,0.000000-3.000000-1,0.000000-4.000000-1,0.000000-3.000000-3,0.000000-3.000000-2,0.000000-2.000000-3,1.000000-8.000000-4,4.000000-8.000000-7,3.000000-10.000000-7,3.000000-9.000000-7,4.000000-9.000000-4,7.000000-5.000000-2,6.000000-7.000000-1,7.000000-5.000000-2</inkml:trace>
</inkml:ink>
</file>

<file path=ppt/ink/ink3066.xml><?xml version="1.0" encoding="utf-8"?>
<inkml:ink xmlns:inkml="http://www.w3.org/2003/InkML">
  <annotation type="ScanImages2ExtractSignatures">1</annotation>
  <annotation type="ScanImagesWidth">-1721844007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4:44"/>
    </inkml:context>
    <inkml:brush xml:id="br0">
      <inkml:brushProperty name="width" value="0.0448469184339046" units="cm"/>
      <inkml:brushProperty name="height" value="0.0448469184339046" units="cm"/>
      <inkml:brushProperty name="color" value="#F2395B"/>
      <inkml:brushProperty name="ignorePressure" value="0"/>
    </inkml:brush>
  </inkml:definitions>
  <inkml:trace contextRef="#ctx0" brushRef="#br0">46350.000000 56350.000000 490,'-25.000000'-25.000000'1,"0.000000"0.000000"3 ,0.000000 0.000000 2,0.000000 0.000000 2,-5.000000 1.000000 4,-9.000000 4.000000 3,-10.000000 3.000000 3,-8.000000 3.000000 4,-8.000000 1.000000 1,-2.000000 1.000000-2,-3.000000-1.000000-2,-3.000000 1.000000-1,-4.000000 2.000000-2,-3.000000 7.000000 1,-3.000000 6.000000 0,-2.000000 7.000000-1,-8.000000 5.000000 1,-8.000000 7.000000-1,-10.000000 6.000000 0,-9.000000 7.000000 0,-2.000000 5.000000-1,6.000000 7.000000 0,7.000000 6.000000 1,6.000000 7.000000-1,4.000000 5.000000 0,4.000000 7.000000-1,3.000000 6.000000-1,3.000000 7.000000 0,7.000000 4.000000-2,14.000000 3.000000 0,11.000000 3.000000 0,14.000000 4.000000-1,8.000000 1.000000-1,7.000000 0.000000-1,6.000000 0.000000 0,7.000000 0.000000-2,5.000000 0.000000 0,7.000000 0.000000 0,6.000000 0.000000-2,7.000000 0.000000-1,7.000000-2.000000-1,9.000000-3.000000-2,10.000000-3.000000-2,10.000000-2.000000-3,7.000000-6.000000-1,6.000000-6.000000-2,7.000000-6.000000-1,6.000000-6.000000-2,6.000000-6.000000 0,6.000000-2.000000-1,7.000000-3.000000 1,6.000000-3.000000-2,4.000000-7.000000 0,4.000000-9.000000-2,3.000000-10.000000-1,3.000000-8.000000-3,3.000000-11.000000 1,3.000000-8.000000 0,3.000000-10.000000 1,4.000000-9.000000 1,1.000000-10.000000 2,0.000000-9.000000 0,0.000000-10.000000 2,0.000000-8.000000 2,-5.000000-12.000000 1,-9.000000-12.000000 2,-10.000000-13.000000 1,-8.000000-12.000000 3,-9.000000-7.000000 0,-6.000000 1.000000-1,-6.000000-1.000000-1,-6.000000 1.000000-2,-9.000000-6.000000 1,-8.000000-8.000000 1,-10.000000-10.000000 1,-9.000000-9.000000 1,-7.000000-1.000000 0,-3.000000 10.000000-1,-3.000000 10.000000 0,-2.000000 9.000000-2,-6.000000 9.000000 1,-6.000000 9.000000 3,-6.000000 10.000000 3,-6.000000 10.000000 2,-9.000000 8.000000 2,-8.000000 10.000000 1,-10.000000 10.000000 1,-9.000000 9.000000 0,-7.000000 9.000000 0,-3.000000 9.000000-3,-3.000000 10.000000-2,-2.000000 10.000000-3,-5.000000 7.000000-4,-2.000000 6.000000-7,-3.000000 7.000000-6,-3.000000 6.000000-6,5.000000 3.000000-1,17.000000 0.000000 4,15.000000 0.000000 3,16.000000 0.000000 5,5.000000-2.000000-2,-2.000000-3.000000-3,-3.000000-3.000000-6,-3.000000-2.000000-4</inkml:trace>
</inkml:ink>
</file>

<file path=ppt/ink/ink3067.xml><?xml version="1.0" encoding="utf-8"?>
<inkml:ink xmlns:inkml="http://www.w3.org/2003/InkML">
  <annotation type="ScanImages2ExtractSignatures">1</annotation>
  <annotation type="ScanImagesWidth">-2032480416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4:45"/>
    </inkml:context>
    <inkml:brush xml:id="br0">
      <inkml:brushProperty name="width" value="0.0367978811264038" units="cm"/>
      <inkml:brushProperty name="height" value="0.0367978811264038" units="cm"/>
      <inkml:brushProperty name="color" value="#F2395B"/>
      <inkml:brushProperty name="ignorePressure" value="0"/>
    </inkml:brush>
  </inkml:definitions>
  <inkml:trace contextRef="#ctx0" brushRef="#br0">46950.000000 57750.000000 597,'187.000000'45.000000'147,"-24.000000"-9.000000"-36 ,-26.000000-10.000000-36,-24.000000-8.000000-37,-15.000000-8.000000-21,-3.000000-2.000000-6,-3.000000-3.000000-8,-2.000000-3.000000-5,-6.000000-2.000000-9,-6.000000 0.000000-9,-6.000000 0.000000-9,-6.000000 0.000000-10,-9.000000 1.000000-4,-8.000000 4.000000 1,-10.000000 3.000000 1,-9.000000 3.000000 1</inkml:trace>
</inkml:ink>
</file>

<file path=ppt/ink/ink306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4:45"/>
    </inkml:context>
    <inkml:brush xml:id="br0">
      <inkml:brushProperty name="width" value="0.0452530793845654" units="cm"/>
      <inkml:brushProperty name="height" value="0.0452530793845654" units="cm"/>
      <inkml:brushProperty name="color" value="#F2395B"/>
      <inkml:brushProperty name="ignorePressure" value="0"/>
    </inkml:brush>
  </inkml:definitions>
  <inkml:trace contextRef="#ctx0" brushRef="#br0">49450.000000 56600.000000 486,'20.000000'-43.000000'10,"-9.000000"17.000000"23 ,-10.000000 15.000000 21,-8.000000 16.000000 21,-6.000000 10.000000 4,1.000000 7.000000-16,-1.000000 6.000000-14,1.000000 7.000000-16,-3.000000 0.000000-9,-2.000000-2.000000-4,-3.000000-3.000000-3,-3.000000-3.000000-5,-4.000000 1.000000-2,-3.000000 6.000000-2,-3.000000 7.000000-3,-2.000000 6.000000 0,-6.000000 6.000000-3,-6.000000 6.000000 1,-6.000000 7.000000-1,-6.000000 6.000000-1,-1.000000 4.000000 1,7.000000 4.000000 0,6.000000 3.000000 0,7.000000 3.000000 0,5.000000-4.000000-1,7.000000-8.000000-6,6.000000-10.000000-3,7.000000-9.000000-5,11.000000-10.000000-1,20.000000-9.000000 4,18.000000-10.000000 3,20.000000-8.000000 3,11.000000-8.000000 1,7.000000-2.000000 0,6.000000-3.000000 0,7.000000-3.000000 0,-1.000000-4.000000-2,-6.000000-3.000000-3,-6.000000-3.000000-2,-6.000000-2.000000-4,-7.000000-1.000000-2,-6.000000 3.000000-4,-6.000000 3.000000-3,-6.000000 4.000000-4</inkml:trace>
</inkml:ink>
</file>

<file path=ppt/ink/ink3069.xml><?xml version="1.0" encoding="utf-8"?>
<inkml:ink xmlns:inkml="http://www.w3.org/2003/InkML">
  <annotation type="ScanImages2ExtractSignatures">1</annotation>
  <annotation type="ScanImagesWidth">-89956528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4:45"/>
    </inkml:context>
    <inkml:brush xml:id="br0">
      <inkml:brushProperty name="width" value="0.0471046604216099" units="cm"/>
      <inkml:brushProperty name="height" value="0.0471046604216099" units="cm"/>
      <inkml:brushProperty name="color" value="#F2395B"/>
      <inkml:brushProperty name="ignorePressure" value="0"/>
    </inkml:brush>
  </inkml:definitions>
  <inkml:trace contextRef="#ctx0" brushRef="#br0">49500.000000 57000.000000 467,'-46.000000'1.000000'9,"10.000000"4.000000"20 ,10.000000 3.000000 19,9.000000 3.000000 20,6.000000 7.000000 3,3.000000 14.000000-10,3.000000 11.000000-12,4.000000 14.000000-11,-1.000000 10.000000-8,-3.000000 9.000000-4,-3.000000 10.000000-4,-2.000000 10.000000-3,-3.000000 5.000000-4,1.000000 4.000000 0,-1.000000 3.000000-1,1.000000 3.000000-1,-1.000000 1.000000-8,1.000000 1.000000-15,-1.000000-1.000000-16,1.000000 1.000000-16,1.000000-7.000000-9,3.000000-12.000000-2,3.000000-13.000000-1,4.000000-12.000000-3</inkml:trace>
</inkml:ink>
</file>

<file path=ppt/ink/ink3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5:39"/>
    </inkml:context>
    <inkml:brush xml:id="br0">
      <inkml:brushProperty name="width" value="0.0561574436724186" units="cm"/>
      <inkml:brushProperty name="height" value="0.0561574436724186" units="cm"/>
      <inkml:brushProperty name="color" value="#FED406"/>
      <inkml:brushProperty name="ignorePressure" value="0"/>
    </inkml:brush>
  </inkml:definitions>
  <inkml:trace contextRef="#ctx0" brushRef="#br0">40000.000000 26700.000000 391,'0.000000'-71.000000'3,"0.000000"10.000000"5 ,0.000000 10.000000 6,0.000000 9.000000 6,-2.000000 13.000000 9,-3.000000 20.000000 17,-3.000000 18.000000 16,-2.000000 20.000000 15,-1.000000 19.000000 1,3.000000 22.000000-12,3.000000 22.000000-14,4.000000 23.000000-12,2.000000 27.000000-9,4.000000 34.000000-3,3.000000 35.000000-4,3.000000 35.000000-4,-1.000000 22.000000-10,-2.000000 14.000000-15,-3.000000 11.000000-17,-3.000000 14.000000-15,-1.000000 5.000000-8,4.000000 1.000000 1,3.000000-1.000000 2,3.000000 1.000000 1,1.000000-26.000000-3,1.000000-49.000000-10,-1.000000-51.000000-9,1.000000-49.000000-10</inkml:trace>
</inkml:ink>
</file>

<file path=ppt/ink/ink3070.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4:46"/>
    </inkml:context>
    <inkml:brush xml:id="br0">
      <inkml:brushProperty name="width" value="0.0463966615498066" units="cm"/>
      <inkml:brushProperty name="height" value="0.0463966615498066" units="cm"/>
      <inkml:brushProperty name="color" value="#F2395B"/>
      <inkml:brushProperty name="ignorePressure" value="0"/>
    </inkml:brush>
  </inkml:definitions>
  <inkml:trace contextRef="#ctx0" brushRef="#br0">50250.000000 56500.000000 474,'0.000000'-49.000000'0,"0.000000"4.000000"0 ,0.000000 3.000000 0,0.000000 3.000000 0,-2.000000 1.000000 0,-3.000000 1.000000 0,-3.000000-1.000000 0,-2.000000 1.000000 0,-5.000000-1.000000 3,-2.000000 1.000000 6,-3.000000-1.000000 6,-3.000000 1.000000 7,-4.000000 2.000000 4,-3.000000 7.000000 4,-3.000000 6.000000 4,-2.000000 7.000000 3,-9.000000 5.000000-1,-12.000000 7.000000-4,-13.000000 6.000000-5,-12.000000 7.000000-4,-10.000000 8.000000-4,-6.000000 14.000000-1,-6.000000 11.000000-4,-6.000000 14.000000-1,-2.000000 7.000000-2,3.000000 3.000000 0,3.000000 3.000000 1,4.000000 4.000000 0,2.000000 2.000000-1,4.000000 4.000000-2,3.000000 3.000000-2,3.000000 3.000000-3,6.000000 6.000000 0,9.000000 9.000000 1,10.000000 10.000000 0,10.000000 10.000000 0,8.000000 5.000000 2,10.000000 4.000000 0,10.000000 3.000000 1,9.000000 3.000000 1,6.000000-1.000000 0,3.000000-2.000000 0,3.000000-3.000000-1,4.000000-3.000000-1,8.000000-7.000000-2,17.000000-9.000000-2,15.000000-10.000000-4,16.000000-8.000000-1,10.000000-9.000000-4,7.000000-6.000000-5,6.000000-6.000000-3,7.000000-6.000000-5,5.000000-10.000000-2,7.000000-12.000000 0,6.000000-13.000000-1,7.000000-12.000000 1,5.000000-13.000000 0,7.000000-12.000000 1,6.000000-13.000000 2,7.000000-12.000000 1,4.000000-15.000000 1,3.000000-15.000000 0,3.000000-15.000000 1,4.000000-16.000000 1,-6.000000-13.000000 1,-11.000000-9.000000 5,-14.000000-10.000000 3,-11.000000-8.000000 4,-12.000000-9.000000 1,-9.000000-6.000000 0,-10.000000-6.000000-1,-8.000000-6.000000 0,-12.000000-1.000000-1,-12.000000 7.000000-1,-13.000000 6.000000 1,-12.000000 7.000000-1,-12.000000 8.000000 0,-8.000000 14.000000 0,-10.000000 11.000000 0,-9.000000 14.000000 1,-10.000000 13.000000-1,-9.000000 16.000000 1,-10.000000 15.000000 0,-8.000000 17.000000 2,-9.000000 11.000000-5,-6.000000 10.000000-6,-6.000000 10.000000-7,-6.000000 9.000000-8,1.000000 4.000000-1,9.000000 1.000000 3,10.000000-1.000000 4,10.000000 1.000000 3,5.000000 1.000000 0,4.000000 3.000000-2,3.000000 3.000000-3,3.000000 4.000000-3</inkml:trace>
</inkml:ink>
</file>

<file path=ppt/ink/ink307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4:46"/>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51650.000000 58500.000000 999,'-2.000000'-41.000000'-6,"-3.000000"19.000000"-12 ,-3.000000 19.000000-12,-2.000000 19.000000-12</inkml:trace>
</inkml:ink>
</file>

<file path=ppt/ink/ink30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4:57"/>
    </inkml:context>
    <inkml:brush xml:id="br0">
      <inkml:brushProperty name="width" value="0.0308986604213715" units="cm"/>
      <inkml:brushProperty name="height" value="0.0308986604213715" units="cm"/>
      <inkml:brushProperty name="color" value="#F2395B"/>
      <inkml:brushProperty name="ignorePressure" value="0"/>
    </inkml:brush>
  </inkml:definitions>
  <inkml:trace contextRef="#ctx0" brushRef="#br0">56450.000000 56650.000000 712,'157.000000'176.000000'99,"-33.000000"-46.000000"-22 ,-35.000000-47.000000-22,-34.000000-47.000000-21,-18.000000-22.000000-18,1.000000 3.000000-9,-1.000000 3.000000-12,1.000000 4.000000-10,-6.000000 1.000000-4,-8.000000 0.000000 3,-10.000000 0.000000 4,-9.000000 0.000000 3</inkml:trace>
</inkml:ink>
</file>

<file path=ppt/ink/ink307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4:57"/>
    </inkml:context>
    <inkml:brush xml:id="br0">
      <inkml:brushProperty name="width" value="0.0416657328605652" units="cm"/>
      <inkml:brushProperty name="height" value="0.0416657328605652" units="cm"/>
      <inkml:brushProperty name="color" value="#F2395B"/>
      <inkml:brushProperty name="ignorePressure" value="0"/>
    </inkml:brush>
  </inkml:definitions>
  <inkml:trace contextRef="#ctx0" brushRef="#br0">56000.000000 58450.000000 528,'-79.000000'17.000000'7,"45.000000"-16.000000"10 ,43.000000-15.000000 10,45.000000-15.000000 11,22.000000-9.000000 1,4.000000 1.000000-9,3.000000-1.000000-7,3.000000 1.000000-9,-2.000000 2.000000-5,-6.000000 7.000000-4,-6.000000 6.000000-3,-6.000000 7.000000-4,-10.000000 11.000000-2,-12.000000 20.000000 0,-13.000000 18.000000-2,-12.000000 20.000000-1,-13.000000 10.000000 1,-12.000000 3.000000 4,-13.000000 3.000000 4,-12.000000 4.000000 4,-7.000000 1.000000 2,1.000000 0.000000 2,-1.000000 0.000000 1,1.000000 0.000000 2,2.000000-2.000000 0,7.000000-3.000000 0,6.000000-3.000000-2,7.000000-2.000000 0,2.000000-8.000000-1,1.000000-8.000000-1,-1.000000-10.000000-1,1.000000-9.000000-1,5.000000-12.000000-3,14.000000-11.000000-4,11.000000-14.000000-3,14.000000-11.000000-4,11.000000-15.000000-3,14.000000-16.000000-3,11.000000-15.000000-2,14.000000-15.000000-4,8.000000-17.000000-3,7.000000-15.000000-6,6.000000-15.000000-6,7.000000-16.000000-5,-1.000000-10.000000 0,-6.000000-3.000000 4,-6.000000-3.000000 6,-6.000000-2.000000 4,-9.000000 6.000000 6,-8.000000 20.000000 3,-10.000000 18.000000 6,-9.000000 20.000000 4,-9.000000 13.000000 2,-5.000000 9.000000-1,-7.000000 10.000000-1,-5.000000 10.000000-1,-6.000000 8.000000 5,-3.000000 10.000000 11,-3.000000 10.000000 10,-2.000000 9.000000 11,-5.000000 9.000000 6,-2.000000 9.000000 2,-3.000000 10.000000 2,-3.000000 10.000000 2,-6.000000 10.000000 1,-5.000000 13.000000-4,-7.000000 12.000000-2,-5.000000 13.000000-2,-4.000000 9.000000-4,0.000000 6.000000-2,0.000000 7.000000-4,0.000000 6.000000-3,-4.000000 4.000000-2,-5.000000 4.000000-3,-7.000000 3.000000-3,-5.000000 3.000000-2,-8.000000-1.000000-4,-5.000000-2.000000-6,-7.000000-3.000000-4,-5.000000-3.000000-5,-3.000000-2.000000-6,4.000000 0.000000-4,3.000000 0.000000-4,3.000000 0.000000-5,6.000000-7.000000-3,9.000000-11.000000-1,10.000000-14.000000-1,10.000000-11.000000-2,8.000000-17.000000-4,10.000000-18.000000-8,10.000000-19.000000-8,9.000000-18.000000-8</inkml:trace>
</inkml:ink>
</file>

<file path=ppt/ink/ink307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4:57"/>
    </inkml:context>
    <inkml:brush xml:id="br0">
      <inkml:brushProperty name="width" value="0.0357283055782318" units="cm"/>
      <inkml:brushProperty name="height" value="0.0357283055782318" units="cm"/>
      <inkml:brushProperty name="color" value="#F2395B"/>
      <inkml:brushProperty name="ignorePressure" value="0"/>
    </inkml:brush>
  </inkml:definitions>
  <inkml:trace contextRef="#ctx0" brushRef="#br0">57400.000000 58550.000000 615,'46.000000'-19.000000'33,"-5.000000"13.000000"3 ,-7.000000 12.000000 2,-5.000000 13.000000 4,-1.000000 12.000000-2,6.000000 13.000000-3,7.000000 12.000000-3,6.000000 13.000000-4,6.000000 6.000000-4,6.000000 0.000000-7,7.000000 0.000000-5,6.000000 0.000000-6,4.000000 1.000000-3,4.000000 4.000000 1,3.000000 3.000000 1,3.000000 3.000000 1,-5.000000-5.000000-7,-12.000000-12.000000-14,-13.000000-13.000000-15,-12.000000-12.000000-15,-9.000000-10.000000-10,-2.000000-6.000000-4,-3.000000-6.000000-6,-3.000000-6.000000-4</inkml:trace>
</inkml:ink>
</file>

<file path=ppt/ink/ink3075.xml><?xml version="1.0" encoding="utf-8"?>
<inkml:ink xmlns:inkml="http://www.w3.org/2003/InkML">
  <annotation type="ScanImages2ExtractSignatures">1</annotation>
  <annotation type="ScanImagesWidth">388773432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4:58"/>
    </inkml:context>
    <inkml:brush xml:id="br0">
      <inkml:brushProperty name="width" value="0.0409207791090012" units="cm"/>
      <inkml:brushProperty name="height" value="0.0409207791090012" units="cm"/>
      <inkml:brushProperty name="color" value="#F2395B"/>
      <inkml:brushProperty name="ignorePressure" value="0"/>
    </inkml:brush>
  </inkml:definitions>
  <inkml:trace contextRef="#ctx0" brushRef="#br0">58650.000000 58100.000000 537,'-38.000000'-27.000000'4,"26.000000"-3.000000"9 ,24.000000-3.000000 7,26.000000-2.000000 9,21.000000 2.000000 2,19.000000 9.000000-3,19.000000 10.000000-2,19.000000 10.000000-4,4.000000 5.000000-3,-9.000000 4.000000-1,-10.000000 3.000000-2,-8.000000 3.000000-2,-8.000000 4.000000-3,-2.000000 7.000000-7,-3.000000 6.000000-5,-3.000000 7.000000-7,-9.000000 0.000000-3,-11.000000-2.000000 1,-14.000000-3.000000 0,-11.000000-3.000000 0,-11.000000-2.000000 1,-5.000000 0.000000 3,-7.000000 0.000000 3,-5.000000 0.000000 2,-4.000000 0.000000 3,0.000000 0.000000 3,0.000000 0.000000 2,0.000000 0.000000 3,-5.000000 1.000000 3,-9.000000 4.000000 1,-10.000000 3.000000 2,-8.000000 3.000000 2,-8.000000 3.000000 2,-2.000000 3.000000-1,-3.000000 3.000000 2,-3.000000 4.000000 0,-6.000000 2.000000-1,-5.000000 4.000000-1,-7.000000 3.000000-2,-5.000000 3.000000-1,-4.000000-1.000000-3,0.000000-2.000000-2,0.000000-3.000000-4,0.000000-3.000000-2,3.000000-4.000000-2,6.000000-3.000000-4,7.000000-3.000000-3,6.000000-2.000000-2,4.000000-11.000000-8,4.000000-15.000000-12,3.000000-15.000000-12,3.000000-16.000000-13,10.000000-19.000000-3,20.000000-22.000000 7,18.000000-22.000000 5,20.000000-21.000000 7,6.000000-3.000000 4,-2.000000 20.000000 1,-3.000000 18.000000 3,-3.000000 20.000000 2,-4.000000 6.000000 2,-3.000000-2.000000-1,-3.000000-3.000000 1,-2.000000-3.000000 0</inkml:trace>
</inkml:ink>
</file>

<file path=ppt/ink/ink3076.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4:58"/>
    </inkml:context>
    <inkml:brush xml:id="br0">
      <inkml:brushProperty name="width" value="0.0384597331285477" units="cm"/>
      <inkml:brushProperty name="height" value="0.0384597331285477" units="cm"/>
      <inkml:brushProperty name="color" value="#F2395B"/>
      <inkml:brushProperty name="ignorePressure" value="0"/>
    </inkml:brush>
  </inkml:definitions>
  <inkml:trace contextRef="#ctx0" brushRef="#br0">59600.000000 57150.000000 572,'20.000000'-65.000000'8,"-9.000000"23.000000"17 ,-10.000000 22.000000 16,-8.000000 22.000000 16,-14.000000 24.000000 5,-15.000000 29.000000-9,-15.000000 28.000000-8,-16.000000 28.000000-9,-10.000000 14.000000-6,-3.000000 0.000000-5,-3.000000 0.000000-5,-2.000000 0.000000-5,-1.000000-2.000000-6,3.000000-3.000000-7,3.000000-3.000000-9,4.000000-2.000000-8,4.000000-8.000000-6,6.000000-8.000000-5,7.000000-10.000000-5,6.000000-9.000000-4,7.000000-12.000000-3,10.000000-11.000000 0,10.000000-14.000000 0,9.000000-11.000000-1</inkml:trace>
</inkml:ink>
</file>

<file path=ppt/ink/ink30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4:58"/>
    </inkml:context>
    <inkml:brush xml:id="br0">
      <inkml:brushProperty name="width" value="0.0280893743038177" units="cm"/>
      <inkml:brushProperty name="height" value="0.0280893743038177" units="cm"/>
      <inkml:brushProperty name="color" value="#F2395B"/>
      <inkml:brushProperty name="ignorePressure" value="0"/>
    </inkml:brush>
  </inkml:definitions>
  <inkml:trace contextRef="#ctx0" brushRef="#br0">59100.000000 58350.000000 783,'25.000000'23.000000'2,"0.000000"-3.000000"6 ,0.000000-3.000000 4,0.000000-2.000000 6,1.000000 3.000000 4,4.000000 14.000000 4,3.000000 11.000000 5,3.000000 14.000000 4,1.000000 3.000000-3,1.000000-2.000000-11,-1.000000-3.000000-12,1.000000-3.000000-10,-4.000000-4.000000-11,-6.000000-3.000000-13,-6.000000-3.000000-11,-6.000000-2.000000-11</inkml:trace>
</inkml:ink>
</file>

<file path=ppt/ink/ink307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4:58"/>
    </inkml:context>
    <inkml:brush xml:id="br0">
      <inkml:brushProperty name="width" value="0.0324921347200871" units="cm"/>
      <inkml:brushProperty name="height" value="0.0324921347200871" units="cm"/>
      <inkml:brushProperty name="color" value="#F2395B"/>
      <inkml:brushProperty name="ignorePressure" value="0"/>
    </inkml:brush>
  </inkml:definitions>
  <inkml:trace contextRef="#ctx0" brushRef="#br0">58700.000000 56750.000000 677,'-66.000000'-91.000000'4,"19.000000"19.000000"11 ,19.000000 19.000000 9,19.000000 19.000000 9,12.000000 15.000000 5,6.000000 13.000000 0,7.000000 12.000000 0,6.000000 13.000000-1,9.000000 15.000000-3,13.000000 19.000000-8,12.000000 19.000000-7,13.000000 19.000000-7,4.000000 13.000000-7,-3.000000 10.000000-9,-3.000000 10.000000-8,-2.000000 9.000000-7,-9.000000-7.000000-12,-12.000000-21.000000-14,-13.000000-22.000000-14,-12.000000-22.000000-15</inkml:trace>
</inkml:ink>
</file>

<file path=ppt/ink/ink30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5:01"/>
    </inkml:context>
    <inkml:brush xml:id="br0">
      <inkml:brushProperty name="width" value="0.0344068966805935" units="cm"/>
      <inkml:brushProperty name="height" value="0.0344068966805935" units="cm"/>
      <inkml:brushProperty name="color" value="#F2395B"/>
      <inkml:brushProperty name="ignorePressure" value="0"/>
    </inkml:brush>
  </inkml:definitions>
  <inkml:trace contextRef="#ctx0" brushRef="#br0">61900.000000 57500.000000 639,'0.000000'-47.000000'0,"0.000000"6.000000"0 ,0.000000 7.000000 0,0.000000 6.000000 0,15.000000 10.000000 10,32.000000 17.000000 22,31.000000 15.000000 20,32.000000 16.000000 21,7.000000 10.000000 1,-16.000000 7.000000-18,-15.000000 6.000000-17,-15.000000 7.000000-19,-14.000000-1.000000-16,-8.000000-6.000000-11,-10.000000-6.000000-12,-9.000000-6.000000-12,-9.000000-4.000000-7,-5.000000 1.000000 1,-7.000000-1.000000 0,-5.000000 1.000000 0</inkml:trace>
</inkml:ink>
</file>

<file path=ppt/ink/ink3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5:39"/>
    </inkml:context>
    <inkml:brush xml:id="br0">
      <inkml:brushProperty name="width" value="0.0522474236786366" units="cm"/>
      <inkml:brushProperty name="height" value="0.0522474236786366" units="cm"/>
      <inkml:brushProperty name="color" value="#FED406"/>
      <inkml:brushProperty name="ignorePressure" value="0"/>
    </inkml:brush>
  </inkml:definitions>
  <inkml:trace contextRef="#ctx0" brushRef="#br0">40400.000000 26450.000000 421,'48.000000'-44.000000'54,"-3.000000"13.000000"-5 ,-3.000000 12.000000-6,-2.000000 13.000000-6,2.000000 9.000000-3,9.000000 6.000000-1,10.000000 7.000000-1,10.000000 6.000000-1,5.000000 9.000000-2,4.000000 13.000000-3,3.000000 12.000000-2,3.000000 13.000000-4,-2.000000 10.000000-1,-6.000000 10.000000-1,-6.000000 10.000000-1,-6.000000 9.000000-1,-9.000000 7.000000 0,-8.000000 7.000000-1,-10.000000 6.000000-1,-9.000000 7.000000 0,-10.000000 7.000000-1,-9.000000 9.000000-3,-10.000000 10.000000-2,-8.000000 10.000000-2,-25.000000 18.000000-6,-36.000000 28.000000-13,-39.000000 28.000000-11,-36.000000 29.000000-12,-4.000000-17.000000-2,31.000000-58.000000 7,32.000000-60.000000 8,31.000000-59.000000 7,12.000000-24.000000-7,-6.000000 13.000000-20,-6.000000 12.000000-21,-6.000000 13.000000-21</inkml:trace>
</inkml:ink>
</file>

<file path=ppt/ink/ink308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5:02"/>
    </inkml:context>
    <inkml:brush xml:id="br0">
      <inkml:brushProperty name="width" value="0.0338085629045963" units="cm"/>
      <inkml:brushProperty name="height" value="0.0338085629045963" units="cm"/>
      <inkml:brushProperty name="color" value="#F2395B"/>
      <inkml:brushProperty name="ignorePressure" value="0"/>
    </inkml:brush>
  </inkml:definitions>
  <inkml:trace contextRef="#ctx0" brushRef="#br0">61850.000000 58200.000000 650,'-40.000000'-21.000000'55,"23.000000"10.000000"-3 ,22.000000 10.000000-5,22.000000 9.000000-3,16.000000 6.000000-5,14.000000 3.000000-4,11.000000 3.000000-4,14.000000 4.000000-5,3.000000 2.000000-9,-2.000000 4.000000-14,-3.000000 3.000000-13,-3.000000 3.000000-14,-9.000000-1.000000-11,-11.000000-2.000000-7,-14.000000-3.000000-6,-11.000000-3.000000-7,-12.000000-2.000000 0,-9.000000 0.000000 5,-10.000000 0.000000 6,-8.000000 0.000000 6</inkml:trace>
</inkml:ink>
</file>

<file path=ppt/ink/ink3081.xml><?xml version="1.0" encoding="utf-8"?>
<inkml:ink xmlns:inkml="http://www.w3.org/2003/InkML">
  <annotation type="ScanImages2ExtractSignatures">1</annotation>
  <annotation type="ScanImagesWidth">-2106813048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5:02"/>
    </inkml:context>
    <inkml:brush xml:id="br0">
      <inkml:brushProperty name="width" value="0.0351163744926453" units="cm"/>
      <inkml:brushProperty name="height" value="0.0351163744926453" units="cm"/>
      <inkml:brushProperty name="color" value="#F2395B"/>
      <inkml:brushProperty name="ignorePressure" value="0"/>
    </inkml:brush>
  </inkml:definitions>
  <inkml:trace contextRef="#ctx0" brushRef="#br0">61200.000000 58950.000000 626,'-113.000000'21.000000'5,"26.000000"-5.000000"9 ,24.000000-7.000000 10,26.000000-5.000000 9,30.000000-4.000000 7,39.000000 0.000000 3,36.000000 0.000000 3,39.000000 0.000000 3,19.000000 0.000000-4,4.000000 0.000000-11,3.000000 0.000000-10,3.000000 0.000000-11,3.000000 1.000000-10,3.000000 4.000000-6,3.000000 3.000000-8,4.000000 3.000000-8,-6.000000-1.000000-2,-11.000000-2.000000 0,-14.000000-3.000000 2,-11.000000-3.000000 1,-15.000000-4.000000-7,-16.000000-3.000000-14,-15.000000-3.000000-15,-15.000000-2.000000-14</inkml:trace>
</inkml:ink>
</file>

<file path=ppt/ink/ink308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5:02"/>
    </inkml:context>
    <inkml:brush xml:id="br0">
      <inkml:brushProperty name="width" value="0.0390936583280563" units="cm"/>
      <inkml:brushProperty name="height" value="0.0390936583280563" units="cm"/>
      <inkml:brushProperty name="color" value="#F2395B"/>
      <inkml:brushProperty name="ignorePressure" value="0"/>
    </inkml:brush>
  </inkml:definitions>
  <inkml:trace contextRef="#ctx0" brushRef="#br0">64200.000000 57150.000000 562,'-2.000000'-68.000000'0,"-3.000000"17.000000"0 ,-3.000000 15.000000 0,-2.000000 16.000000 0,-8.000000 15.000000 11,-8.000000 16.000000 21,-10.000000 15.000000 22,-9.000000 17.000000 21,-7.000000 13.000000 4,-3.000000 13.000000-15,-3.000000 12.000000-16,-2.000000 13.000000-14,-5.000000 6.000000-12,-2.000000 0.000000-9,-3.000000 0.000000-7,-3.000000 0.000000-10,1.000000-4.000000-3,6.000000-5.000000-1,7.000000-7.000000 2,6.000000-5.000000-1,6.000000-9.000000-12,6.000000-9.000000-24,7.000000-10.000000-26,6.000000-8.000000-24</inkml:trace>
</inkml:ink>
</file>

<file path=ppt/ink/ink30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5:02"/>
    </inkml:context>
    <inkml:brush xml:id="br0">
      <inkml:brushProperty name="width" value="0.0352480374276638" units="cm"/>
      <inkml:brushProperty name="height" value="0.0352480374276638" units="cm"/>
      <inkml:brushProperty name="color" value="#F2395B"/>
      <inkml:brushProperty name="ignorePressure" value="0"/>
    </inkml:brush>
  </inkml:definitions>
  <inkml:trace contextRef="#ctx0" brushRef="#br0">63950.000000 57400.000000 624,'26.000000'-68.000000'0,"4.000000"17.000000"0 ,3.000000 15.000000 0,3.000000 16.000000 0,6.000000 10.000000 6,9.000000 7.000000 11,10.000000 6.000000 13,10.000000 7.000000 11,4.000000 7.000000 8,0.000000 9.000000 1,0.000000 10.000000 2,0.000000 10.000000 2,-7.000000 4.000000-9,-11.000000 0.000000-19,-14.000000 0.000000-20,-11.000000 0.000000-21,-12.000000 0.000000-16,-9.000000 0.000000-14,-10.000000 0.000000-14,-8.000000 0.000000-15,-6.000000-5.000000-1,1.000000-9.000000 14,-1.000000-10.000000 13,1.000000-8.000000 13</inkml:trace>
</inkml:ink>
</file>

<file path=ppt/ink/ink3084.xml><?xml version="1.0" encoding="utf-8"?>
<inkml:ink xmlns:inkml="http://www.w3.org/2003/InkML">
  <annotation type="ScanImages2ExtractSignatures">1</annotation>
  <annotation type="ScanImagesWidth">933843656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5:02"/>
    </inkml:context>
    <inkml:brush xml:id="br0">
      <inkml:brushProperty name="width" value="0.0472584627568722" units="cm"/>
      <inkml:brushProperty name="height" value="0.0472584627568722" units="cm"/>
      <inkml:brushProperty name="color" value="#F2395B"/>
      <inkml:brushProperty name="ignorePressure" value="0"/>
    </inkml:brush>
  </inkml:definitions>
  <inkml:trace contextRef="#ctx0" brushRef="#br0">64150.000000 57900.000000 465,'-69.000000'-22.000000'2,"13.000000"6.000000"5 ,12.000000 7.000000 5,13.000000 6.000000 4,7.000000 7.000000 10,4.000000 10.000000 15,3.000000 10.000000 14,3.000000 9.000000 16,3.000000 12.000000 1,3.000000 16.000000-13,3.000000 15.000000-11,4.000000 17.000000-12,1.000000 11.000000-9,0.000000 10.000000-4,0.000000 10.000000-5,0.000000 9.000000-5,-4.000000 9.000000-6,-5.000000 9.000000-5,-7.000000 10.000000-8,-5.000000 10.000000-5,-4.000000 16.000000-10,0.000000 26.000000-11,0.000000 24.000000-13,0.000000 26.000000-11,3.000000-10.000000-3,6.000000-44.000000 6,7.000000-43.000000 8,6.000000-44.000000 7,3.000000-29.000000 2,0.000000-11.000000-2,0.000000-14.000000-2,0.000000-11.000000-1</inkml:trace>
</inkml:ink>
</file>

<file path=ppt/ink/ink3085.xml><?xml version="1.0" encoding="utf-8"?>
<inkml:ink xmlns:inkml="http://www.w3.org/2003/InkML">
  <annotation type="ScanImages2ExtractSignatures">1</annotation>
  <annotation type="ScanImagesWidth">-1564163557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5:03"/>
    </inkml:context>
    <inkml:brush xml:id="br0">
      <inkml:brushProperty name="width" value="0.0325683988630772" units="cm"/>
      <inkml:brushProperty name="height" value="0.0325683988630772" units="cm"/>
      <inkml:brushProperty name="color" value="#F2395B"/>
      <inkml:brushProperty name="ignorePressure" value="0"/>
    </inkml:brush>
  </inkml:definitions>
  <inkml:trace contextRef="#ctx0" brushRef="#br0">65600.000000 57450.000000 675,'23.000000'-68.000000'0,"-3.000000"17.000000"0 ,-3.000000 15.000000 0,-2.000000 16.000000 0,0.000000 7.000000 9,7.000000 1.000000 16,6.000000-1.000000 18,7.000000 1.000000 18,10.000000 1.000000 1,16.000000 3.000000-12,15.000000 3.000000-12,17.000000 4.000000-13,-1.000000 1.000000-13,-16.000000 0.000000-16,-15.000000 0.000000-14,-15.000000 0.000000-15,-14.000000 3.000000-9,-8.000000 6.000000-4,-10.000000 7.000000-2,-9.000000 6.000000-4,-10.000000 1.000000 3,-9.000000-3.000000 6,-10.000000-3.000000 7,-8.000000-2.000000 6,-4.000000-3.000000 7,3.000000 1.000000 4,3.000000-1.000000 5,4.000000 1.000000 4</inkml:trace>
</inkml:ink>
</file>

<file path=ppt/ink/ink3086.xml><?xml version="1.0" encoding="utf-8"?>
<inkml:ink xmlns:inkml="http://www.w3.org/2003/InkML">
  <annotation type="ScanImages2ExtractSignatures">1</annotation>
  <annotation type="ScanImagesWidth">437651564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5:03"/>
    </inkml:context>
    <inkml:brush xml:id="br0">
      <inkml:brushProperty name="width" value="0.0472606010735035" units="cm"/>
      <inkml:brushProperty name="height" value="0.0472606010735035" units="cm"/>
      <inkml:brushProperty name="color" value="#F2395B"/>
      <inkml:brushProperty name="ignorePressure" value="0"/>
    </inkml:brush>
  </inkml:definitions>
  <inkml:trace contextRef="#ctx0" brushRef="#br0">65850.000000 57450.000000 465,'-47.000000'1.000000'0,"6.000000"4.000000"0 ,7.000000 3.000000 0,6.000000 3.000000 0,1.000000 1.000000 2,-3.000000 1.000000 4,-3.000000-1.000000 3,-2.000000 1.000000 5,-1.000000 1.000000 3,3.000000 3.000000 4,3.000000 3.000000 5,4.000000 4.000000 3,4.000000 4.000000 2,6.000000 6.000000-2,7.000000 7.000000-1,6.000000 6.000000-2,3.000000 4.000000-1,0.000000 4.000000-1,0.000000 3.000000-1,0.000000 3.000000 0,0.000000 1.000000-1,0.000000 1.000000 0,0.000000-1.000000 0,0.000000 1.000000-1,0.000000 1.000000-2,0.000000 3.000000-2,0.000000 3.000000-3,0.000000 4.000000-2,0.000000 2.000000-1,0.000000 4.000000 0,0.000000 3.000000 0,0.000000 3.000000 1,-4.000000 1.000000-5,-5.000000 1.000000-7,-7.000000-1.000000-7,-5.000000 1.000000-9,-4.000000-4.000000-7,0.000000-6.000000-6,0.000000-6.000000-6,0.000000-6.000000-7,1.000000-16.000000-8,4.000000-25.000000-8,3.000000-25.000000-10,3.000000-25.000000-8</inkml:trace>
</inkml:ink>
</file>

<file path=ppt/ink/ink30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5:03"/>
    </inkml:context>
    <inkml:brush xml:id="br0">
      <inkml:brushProperty name="width" value="0.0411187559366226" units="cm"/>
      <inkml:brushProperty name="height" value="0.0411187559366226" units="cm"/>
      <inkml:brushProperty name="color" value="#F2395B"/>
      <inkml:brushProperty name="ignorePressure" value="0"/>
    </inkml:brush>
  </inkml:definitions>
  <inkml:trace contextRef="#ctx0" brushRef="#br0">65400.000000 58850.000000 535,'76.000000'-97.000000'1,"4.000000"6.000000"5 ,3.000000 7.000000 3,3.000000 6.000000 3,-1.000000 6.000000 2,-2.000000 6.000000-1,-3.000000 7.000000 0,-3.000000 6.000000-1,-2.000000 7.000000-1,0.000000 10.000000 2,0.000000 10.000000 1,0.000000 9.000000 1,-7.000000 7.000000 2,-11.000000 7.000000 6,-14.000000 6.000000 5,-11.000000 7.000000 6,-11.000000 7.000000 1,-5.000000 9.000000-2,-7.000000 10.000000-2,-5.000000 10.000000-1,-9.000000 7.000000-3,-9.000000 6.000000-5,-10.000000 7.000000-3,-8.000000 6.000000-5,-11.000000 3.000000-4,-8.000000 0.000000-3,-10.000000 0.000000-6,-9.000000 0.000000-3,-5.000000-4.000000-4,0.000000-5.000000-6,0.000000-7.000000-4,0.000000-5.000000-5,1.000000-8.000000-4,4.000000-5.000000-6,3.000000-7.000000-3,3.000000-5.000000-5,4.000000-8.000000-1,7.000000-5.000000 3,6.000000-7.000000 2,7.000000-5.000000 3,5.000000-12.000000 1,7.000000-16.000000-3,6.000000-15.000000-2,7.000000-15.000000-1,5.000000-7.000000 1,7.000000 3.000000 8,6.000000 3.000000 8,7.000000 4.000000 6,2.000000 4.000000 6,1.000000 6.000000 4,-1.000000 7.000000 2,1.000000 6.000000 3,4.000000 6.000000 7,9.000000 6.000000 11,10.000000 7.000000 10,10.000000 6.000000 11,4.000000 6.000000 3,0.000000 6.000000-3,0.000000 7.000000-2,0.000000 6.000000-3,0.000000 4.000000-3,0.000000 4.000000-3,0.000000 3.000000-1,0.000000 3.000000-3,0.000000 1.000000-6,0.000000 1.000000-8,0.000000-1.000000-9,0.000000 1.000000-8,-2.000000-1.000000-4,-3.000000 1.000000 2,-3.000000-1.000000 2,-2.000000 1.000000 2,-3.000000-4.000000-8,1.000000-6.000000-18,-1.000000-6.000000-18,1.000000-6.000000-17</inkml:trace>
</inkml:ink>
</file>

<file path=ppt/ink/ink3088.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5:04"/>
    </inkml:context>
    <inkml:brush xml:id="br0">
      <inkml:brushProperty name="width" value="0.0422265529632568" units="cm"/>
      <inkml:brushProperty name="height" value="0.0422265529632568" units="cm"/>
      <inkml:brushProperty name="color" value="#F2395B"/>
      <inkml:brushProperty name="ignorePressure" value="0"/>
    </inkml:brush>
  </inkml:definitions>
  <inkml:trace contextRef="#ctx0" brushRef="#br0">67700.000000 56700.000000 520,'50.000000'-69.000000'0,"0.000000"13.000000"0 ,0.000000 12.000000 0,0.000000 13.000000 0,-4.000000 20.000000 6,-5.000000 28.000000 12,-7.000000 28.000000 10,-5.000000 29.000000 13,-19.000000 16.000000-4,-27.000000 7.000000-18,-28.000000 6.000000-18,-28.000000 7.000000-18,-13.000000 0.000000-8,3.000000-2.000000-1,3.000000-3.000000-1,4.000000-3.000000 1,4.000000-9.000000 1,6.000000-11.000000 2,7.000000-14.000000 3,6.000000-11.000000 2,6.000000-12.000000 3,6.000000-9.000000 6,7.000000-10.000000 5,6.000000-8.000000 5,13.000000-12.000000 7,23.000000-12.000000 6,22.000000-13.000000 7,22.000000-12.000000 6,13.000000-9.000000 3,7.000000-2.000000-5,6.000000-3.000000-4,7.000000-3.000000-3,-3.000000-1.000000-3,-8.000000 4.000000-1,-10.000000 3.000000-1,-9.000000 3.000000 0,-9.000000 3.000000-2,-5.000000 3.000000 0,-7.000000 3.000000-1,-5.000000 4.000000-1,-8.000000 7.000000 4,-5.000000 13.000000 8,-7.000000 12.000000 8,-5.000000 13.000000 9,-11.000000 12.000000 0,-11.000000 13.000000-5,-14.000000 12.000000-6,-11.000000 13.000000-6,-11.000000 9.000000-3,-5.000000 6.000000-3,-7.000000 7.000000-2,-5.000000 6.000000-1,-9.000000 6.000000-3,-9.000000 6.000000-2,-10.000000 7.000000-1,-8.000000 6.000000-2,-8.000000 6.000000-5,-2.000000 6.000000-5,-3.000000 7.000000-6,-3.000000 6.000000-6,1.000000-1.000000-4,6.000000-5.000000-3,7.000000-7.000000-3,6.000000-5.000000-4,9.000000-12.000000 1,13.000000-16.000000 1,12.000000-15.000000 2,13.000000-15.000000 1,9.000000-14.000000-2,6.000000-8.000000-9,7.000000-10.000000-9,6.000000-9.000000-7</inkml:trace>
</inkml:ink>
</file>

<file path=ppt/ink/ink3089.xml><?xml version="1.0" encoding="utf-8"?>
<inkml:ink xmlns:inkml="http://www.w3.org/2003/InkML">
  <annotation type="ScanImages2ExtractSignatures">1</annotation>
  <annotation type="ScanImagesWidth">-2032605776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5:04"/>
    </inkml:context>
    <inkml:brush xml:id="br0">
      <inkml:brushProperty name="width" value="0.0447103902697563" units="cm"/>
      <inkml:brushProperty name="height" value="0.0447103902697563" units="cm"/>
      <inkml:brushProperty name="color" value="#F2395B"/>
      <inkml:brushProperty name="ignorePressure" value="0"/>
    </inkml:brush>
  </inkml:definitions>
  <inkml:trace contextRef="#ctx0" brushRef="#br0">66800.000000 58450.000000 492,'4.000000'-91.000000'0,"10.000000"19.000000"0 ,10.000000 19.000000 0,9.000000 19.000000 0,2.000000 10.000000 4,-2.000000 4.000000 8,-3.000000 3.000000 8,-3.000000 3.000000 8,-1.000000 6.000000 8,4.000000 9.000000 8,3.000000 10.000000 7,3.000000 10.000000 8,-2.000000 7.000000-2,-6.000000 6.000000-9,-6.000000 7.000000-10,-6.000000 6.000000-10,-6.000000 1.000000-6,-2.000000-3.000000-2,-3.000000-3.000000-3,-3.000000-2.000000-1,2.000000-5.000000-8,10.000000-2.000000-16,10.000000-3.000000-15,9.000000-3.000000-15,7.000000-6.000000-9,7.000000-5.000000-4,6.000000-7.000000-2,7.000000-5.000000-3,0.000000-8.000000 0,-2.000000-5.000000 5,-3.000000-7.000000 4,-3.000000-5.000000 4,-6.000000-3.000000 6,-5.000000 4.000000 8,-7.000000 3.000000 8,-5.000000 3.000000 8,-6.000000 4.000000 17,-3.000000 7.000000 26,-3.000000 6.000000 25,-2.000000 7.000000 26,0.000000 4.000000-1,7.000000 3.000000-28,6.000000 3.000000-29,7.000000 4.000000-28,-7.000000 2.000000-13,-19.000000 4.000000 0,-18.000000 3.000000 1,-19.000000 3.000000 2,-13.000000 3.000000 0,-6.000000 3.000000 3,-6.000000 3.000000 1,-6.000000 4.000000 2,-7.000000-1.000000 1,-6.000000-3.000000-1,-6.000000-3.000000-2,-6.000000-2.000000 0,-6.000000-5.000000 0,-2.000000-2.000000 1,-3.000000-3.000000 2,-3.000000-3.000000 1,-1.000000-4.000000 2,4.000000-3.000000 4,3.000000-3.000000 4,3.000000-2.000000 3,6.000000-5.000000 1,9.000000-2.000000 0,10.000000-3.000000 0,10.000000-3.000000-2,16.000000-1.000000 7,26.000000 4.000000 10,24.000000 3.000000 13,26.000000 3.000000 11,18.000000-1.000000 1,13.000000-2.000000-10,12.000000-3.000000-11,13.000000-3.000000-9,9.000000-2.000000-9,6.000000 0.000000-9,7.000000 0.000000-8,6.000000 0.000000-9,7.000000 0.000000-5,10.000000 0.000000-2,10.000000 0.000000-2,9.000000 0.000000-2,-12.000000 0.000000 0,-30.000000 0.000000 3,-32.000000 0.000000 3,-30.000000 0.000000 2,-17.000000 0.000000-1,1.000000 0.000000-4,-1.000000 0.000000-6,1.000000 0.000000-4</inkml:trace>
</inkml:ink>
</file>

<file path=ppt/ink/ink309.xml><?xml version="1.0" encoding="utf-8"?>
<inkml:ink xmlns:inkml="http://www.w3.org/2003/InkML">
  <annotation type="ScanImages2ExtractSignatures">1</annotation>
  <annotation type="ScanImagesWidth">337969156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5:51"/>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67200.000000 15550.000000 999,'-54.000000'-49.000000'-1,"-5.000000"4.000000"-3 ,-7.000000 3.000000-2,-5.000000 3.000000-3</inkml:trace>
</inkml:ink>
</file>

<file path=ppt/ink/ink3090.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5:04"/>
    </inkml:context>
    <inkml:brush xml:id="br0">
      <inkml:brushProperty name="width" value="0.0431080535054207" units="cm"/>
      <inkml:brushProperty name="height" value="0.0431080535054207" units="cm"/>
      <inkml:brushProperty name="color" value="#F2395B"/>
      <inkml:brushProperty name="ignorePressure" value="0"/>
    </inkml:brush>
  </inkml:definitions>
  <inkml:trace contextRef="#ctx0" brushRef="#br0">68950.000000 58000.000000 510,'0.000000'-69.000000'0,"0.000000"13.000000"0 ,0.000000 12.000000 0,0.000000 13.000000 0,3.000000 9.000000 5,6.000000 6.000000 12,7.000000 7.000000 12,6.000000 6.000000 10,4.000000 6.000000 7,4.000000 6.000000 2,3.000000 7.000000 1,3.000000 6.000000 1,-2.000000 9.000000-3,-6.000000 13.000000-8,-6.000000 12.000000-8,-6.000000 13.000000-8,-6.000000 6.000000-6,-2.000000 0.000000-4,-3.000000 0.000000-4,-3.000000 0.000000-4,-7.000000 0.000000-1,-9.000000 0.000000 1,-10.000000 0.000000 1,-8.000000 0.000000 1,-8.000000-4.000000-11,-2.000000-5.000000-27,-3.000000-7.000000-26,-3.000000-5.000000-26</inkml:trace>
</inkml:ink>
</file>

<file path=ppt/ink/ink309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5:05"/>
    </inkml:context>
    <inkml:brush xml:id="br0">
      <inkml:brushProperty name="width" value="0.041945107281208" units="cm"/>
      <inkml:brushProperty name="height" value="0.041945107281208" units="cm"/>
      <inkml:brushProperty name="color" value="#F2395B"/>
      <inkml:brushProperty name="ignorePressure" value="0"/>
    </inkml:brush>
  </inkml:definitions>
  <inkml:trace contextRef="#ctx0" brushRef="#br0">69250.000000 58250.000000 524,'120.000000'-138.000000'5,"-9.000000"26.000000"10 ,-10.000000 24.000000 10,-8.000000 26.000000 10,-4.000000 16.000000 4,3.000000 10.000000-2,3.000000 10.000000-3,4.000000 9.000000-3,-3.000000 4.000000 1,-5.000000 1.000000 1,-7.000000-1.000000 3,-5.000000 1.000000 1,-11.000000 7.000000-2,-11.000000 16.000000-6,-14.000000 15.000000-6,-11.000000 17.000000-7,-18.000000 8.000000-6,-22.000000 4.000000-7,-22.000000 3.000000-5,-21.000000 3.000000-8,-17.000000 3.000000-3,-8.000000 3.000000-3,-10.000000 3.000000-1,-9.000000 4.000000-1,-7.000000-1.000000-4,-3.000000-3.000000-3,-3.000000-3.000000-3,-2.000000-2.000000-5,-3.000000-5.000000 2,1.000000-2.000000 4,-1.000000-3.000000 6,1.000000-3.000000 5,5.000000-4.000000 5,14.000000-3.000000 5,11.000000-3.000000 6,14.000000-2.000000 6,25.000000-8.000000 9,42.000000-8.000000 13,40.000000-10.000000 11,41.000000-9.000000 13,18.000000-5.000000 0,-3.000000 0.000000-12,-3.000000 0.000000-12,-2.000000 0.000000-13,-5.000000-2.000000-9,-2.000000-3.000000-6,-3.000000-3.000000-8,-3.000000-2.000000-6,-7.000000-1.000000-12,-9.000000 3.000000-19,-10.000000 3.000000-19,-8.000000 4.000000-17</inkml:trace>
</inkml:ink>
</file>

<file path=ppt/ink/ink30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5:05"/>
    </inkml:context>
    <inkml:brush xml:id="br0">
      <inkml:brushProperty name="width" value="0.049913939088583" units="cm"/>
      <inkml:brushProperty name="height" value="0.049913939088583" units="cm"/>
      <inkml:brushProperty name="color" value="#F2395B"/>
      <inkml:brushProperty name="ignorePressure" value="0"/>
    </inkml:brush>
  </inkml:definitions>
  <inkml:trace contextRef="#ctx0" brushRef="#br0">69700.000000 57150.000000 440,'-24.000000'-91.000000'2,"4.000000"19.000000"5 ,3.000000 19.000000 4,3.000000 19.000000 4,3.000000 9.000000 6,3.000000 0.000000 6,3.000000 0.000000 7,4.000000 0.000000 7,1.000000 17.000000 5,0.000000 34.000000 3,0.000000 35.000000 3,0.000000 35.000000 3,0.000000 25.000000-2,0.000000 20.000000-9,0.000000 18.000000-8,0.000000 20.000000-8,0.000000 16.000000-8,0.000000 16.000000-7,0.000000 15.000000-8,0.000000 17.000000-6,-4.000000 8.000000-10,-5.000000 4.000000-13,-7.000000 3.000000-12,-5.000000 3.000000-12,-3.000000-22.000000-11,4.000000-47.000000-7,3.000000-47.000000-9,3.000000-46.000000-9</inkml:trace>
</inkml:ink>
</file>

<file path=ppt/ink/ink30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5:07"/>
    </inkml:context>
    <inkml:brush xml:id="br0">
      <inkml:brushProperty name="width" value="0.035629827529192" units="cm"/>
      <inkml:brushProperty name="height" value="0.035629827529192" units="cm"/>
      <inkml:brushProperty name="color" value="#F2395B"/>
      <inkml:brushProperty name="ignorePressure" value="0"/>
    </inkml:brush>
  </inkml:definitions>
  <inkml:trace contextRef="#ctx0" brushRef="#br0">71600.000000 57100.000000 617,'6.000000'-44.000000'7,"13.000000"13.000000"13 ,12.000000 12.000000 14,13.000000 13.000000 14,1.000000 10.000000 3,-9.000000 10.000000-7,-10.000000 10.000000-9,-8.000000 9.000000-6,-8.000000 12.000000-5,-2.000000 16.000000-1,-3.000000 15.000000-1,-3.000000 17.000000-1,-2.000000 7.000000-5,0.000000 0.000000-8,0.000000 0.000000-7,0.000000 0.000000-9,-2.000000-4.000000-5,-3.000000-5.000000-3,-3.000000-7.000000-2,-2.000000-5.000000-3,-3.000000-11.000000-6,1.000000-11.000000-6,-1.000000-14.000000-9,1.000000-11.000000-6</inkml:trace>
</inkml:ink>
</file>

<file path=ppt/ink/ink3094.xml><?xml version="1.0" encoding="utf-8"?>
<inkml:ink xmlns:inkml="http://www.w3.org/2003/InkML">
  <annotation type="ScanImages2ExtractSignatures">1</annotation>
  <annotation type="ScanImagesWidth">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5:08"/>
    </inkml:context>
    <inkml:brush xml:id="br0">
      <inkml:brushProperty name="width" value="0.0315374173223972" units="cm"/>
      <inkml:brushProperty name="height" value="0.0315374173223972" units="cm"/>
      <inkml:brushProperty name="color" value="#F2395B"/>
      <inkml:brushProperty name="ignorePressure" value="0"/>
    </inkml:brush>
  </inkml:definitions>
  <inkml:trace contextRef="#ctx0" brushRef="#br0">72400.000000 56900.000000 697,'68.000000'-44.000000'4,"-11.000000"13.000000"6 ,-14.000000 12.000000 7,-11.000000 13.000000 7,-6.000000 9.000000 6,4.000000 6.000000 3,3.000000 7.000000 5,3.000000 6.000000 3,-4.000000 9.000000-3,-8.000000 13.000000-8,-10.000000 12.000000-9,-9.000000 13.000000-9,-13.000000 10.000000-8,-16.000000 10.000000-6,-15.000000 10.000000-6,-15.000000 9.000000-7,-11.000000 1.000000-5,-2.000000-6.000000-2,-3.000000-6.000000-4,-3.000000-6.000000-2,-2.000000-9.000000-1,0.000000-8.000000 2,0.000000-10.000000 1,0.000000-9.000000 3,4.000000-10.000000 3,10.000000-9.000000 6,10.000000-10.000000 7,9.000000-8.000000 6,17.000000-9.000000 6,25.000000-6.000000 7,25.000000-6.000000 7,25.000000-6.000000 5,17.000000-7.000000 4,9.000000-6.000000 0,10.000000-6.000000-1,10.000000-6.000000-1,4.000000-2.000000-2,0.000000 3.000000-6,0.000000 3.000000-5,0.000000 4.000000-5,-7.000000 4.000000-2,-11.000000 6.000000 1,-14.000000 7.000000 0,-11.000000 6.000000 1,-23.000000 13.000000-2,-31.000000 23.000000-5,-31.000000 22.000000-5,-31.000000 22.000000-5,-21.000000 8.000000-1,-9.000000-2.000000 3,-10.000000-3.000000 1,-8.000000-3.000000 3,-6.000000-2.000000 1,1.000000 0.000000 1,-1.000000 0.000000 0,1.000000 0.000000 1,1.000000-2.000000 0,3.000000-3.000000-3,3.000000-3.000000-1,4.000000-2.000000-3,7.000000-6.000000-1,13.000000-6.000000 0,12.000000-6.000000 0,13.000000-6.000000 1</inkml:trace>
</inkml:ink>
</file>

<file path=ppt/ink/ink30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5:08"/>
    </inkml:context>
    <inkml:brush xml:id="br0">
      <inkml:brushProperty name="width" value="0.0316287614405155" units="cm"/>
      <inkml:brushProperty name="height" value="0.0316287614405155" units="cm"/>
      <inkml:brushProperty name="color" value="#F2395B"/>
      <inkml:brushProperty name="ignorePressure" value="0"/>
    </inkml:brush>
  </inkml:definitions>
  <inkml:trace contextRef="#ctx0" brushRef="#br0">72550.000000 58900.000000 695,'95.000000'-22.000000'0,"-9.000000"6.000000"0 ,-10.000000 7.000000 0,-8.000000 6.000000 0,-12.000000 4.000000 5,-12.000000 4.000000 12,-13.000000 3.000000 10,-12.000000 3.000000 10,-4.000000 4.000000 5,7.000000 7.000000-3,6.000000 6.000000-2,7.000000 7.000000-3,0.000000 2.000000-6,-2.000000 1.000000-10,-3.000000-1.000000-8,-3.000000 1.000000-9,-4.000000-1.000000-4,-3.000000 1.000000 4,-3.000000-1.000000 3,-2.000000 1.000000 3</inkml:trace>
</inkml:ink>
</file>

<file path=ppt/ink/ink3096.xml><?xml version="1.0" encoding="utf-8"?>
<inkml:ink xmlns:inkml="http://www.w3.org/2003/InkML">
  <annotation type="ScanImages2ExtractSignatures">1</annotation>
  <annotation type="ScanImagesWidth">-2033727424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5:08"/>
    </inkml:context>
    <inkml:brush xml:id="br0">
      <inkml:brushProperty name="width" value="0.031392615288496" units="cm"/>
      <inkml:brushProperty name="height" value="0.031392615288496" units="cm"/>
      <inkml:brushProperty name="color" value="#F2395B"/>
      <inkml:brushProperty name="ignorePressure" value="0"/>
    </inkml:brush>
  </inkml:definitions>
  <inkml:trace contextRef="#ctx0" brushRef="#br0">73950.000000 57150.000000 700,'6.000000'-71.000000'0,"13.000000"10.000000"0 ,12.000000 10.000000 0,13.000000 9.000000 0,15.000000 7.000000 9,19.000000 7.000000 15,19.000000 6.000000 17,19.000000 7.000000 17,4.000000 5.000000 1,-9.000000 7.000000-13,-10.000000 6.000000-14,-8.000000 7.000000-12,-11.000000 2.000000-11,-8.000000 1.000000-7,-10.000000-1.000000-9,-9.000000 1.000000-7</inkml:trace>
</inkml:ink>
</file>

<file path=ppt/ink/ink309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5:08"/>
    </inkml:context>
    <inkml:brush xml:id="br0">
      <inkml:brushProperty name="width" value="0.0376356430351734" units="cm"/>
      <inkml:brushProperty name="height" value="0.0376356430351734" units="cm"/>
      <inkml:brushProperty name="color" value="#F2395B"/>
      <inkml:brushProperty name="ignorePressure" value="0"/>
    </inkml:brush>
  </inkml:definitions>
  <inkml:trace contextRef="#ctx0" brushRef="#br0">75000.000000 56550.000000 584,'-24.000000'-25.000000'2,"4.000000"0.000000"2 ,3.000000 0.000000 4,3.000000 0.000000 3,-1.000000 3.000000 6,-2.000000 6.000000 12,-3.000000 7.000000 10,-3.000000 6.000000 11,-4.000000 10.000000 1,-3.000000 17.000000-5,-3.000000 15.000000-8,-2.000000 16.000000-6,-6.000000 10.000000-6,-6.000000 7.000000-4,-6.000000 6.000000-5,-6.000000 7.000000-5,-10.000000 11.000000-4,-12.000000 20.000000-5,-13.000000 18.000000-3,-12.000000 20.000000-5,-1.000000 2.000000-4,14.000000-12.000000-1,11.000000-13.000000-4,14.000000-12.000000-2,10.000000-13.000000-4,9.000000-12.000000-8,10.000000-13.000000-6,10.000000-12.000000-8,11.000000-18.000000-5,17.000000-21.000000-3,15.000000-22.000000-3,16.000000-22.000000-3,9.000000-15.000000 4,3.000000-5.000000 12,3.000000-7.000000 11,4.000000-5.000000 12,-3.000000 0.000000 8,-5.000000 10.000000 6,-7.000000 10.000000 6,-5.000000 9.000000 5,-8.000000 13.000000 11,-5.000000 20.000000 17,-7.000000 18.000000 15,-5.000000 20.000000 16,-6.000000 8.000000 3,-3.000000 1.000000-11,-3.000000-1.000000-12,-2.000000 1.000000-10,-5.000000 1.000000-9,-2.000000 3.000000-6,-3.000000 3.000000-6,-3.000000 4.000000-6,-2.000000-3.000000-6,0.000000-5.000000-8,0.000000-7.000000-6,0.000000-5.000000-6</inkml:trace>
</inkml:ink>
</file>

<file path=ppt/ink/ink3098.xml><?xml version="1.0" encoding="utf-8"?>
<inkml:ink xmlns:inkml="http://www.w3.org/2003/InkML">
  <annotation type="ScanImages2ExtractSignatures">1</annotation>
  <annotation type="ScanImagesWidth">-2032415216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5:09"/>
    </inkml:context>
    <inkml:brush xml:id="br0">
      <inkml:brushProperty name="width" value="0.0436624065041542" units="cm"/>
      <inkml:brushProperty name="height" value="0.0436624065041542" units="cm"/>
      <inkml:brushProperty name="color" value="#F2395B"/>
      <inkml:brushProperty name="ignorePressure" value="0"/>
    </inkml:brush>
  </inkml:definitions>
  <inkml:trace contextRef="#ctx0" brushRef="#br0">74500.000000 57800.000000 503,'45.000000'-25.000000'0,"-9.000000"0.000000"0 ,-10.000000 0.000000 0,-8.000000 0.000000 0,-4.000000 1.000000 3,3.000000 4.000000 4,3.000000 3.000000 4,4.000000 3.000000 5,1.000000 4.000000 3,0.000000 7.000000 0,0.000000 6.000000-1,0.000000 7.000000 1,0.000000 4.000000-3,0.000000 3.000000-4,0.000000 3.000000-4,0.000000 4.000000-4,-2.000000 4.000000 0,-3.000000 6.000000 1,-3.000000 7.000000 3,-2.000000 6.000000 3,-5.000000 1.000000 2,-2.000000-3.000000 4,-3.000000-3.000000 2,-3.000000-2.000000 4,-2.000000 2.000000 1,0.000000 9.000000 1,0.000000 10.000000-1,0.000000 10.000000 0,0.000000 5.000000-1,0.000000 4.000000-2,0.000000 3.000000-2,0.000000 3.000000-1,-2.000000 1.000000-3,-3.000000 1.000000-1,-3.000000-1.000000-2,-2.000000 1.000000-1,-5.000000-4.000000-3,-2.000000-6.000000-3,-3.000000-6.000000-3,-3.000000-6.000000-4,-2.000000-7.000000-6,0.000000-6.000000-10,0.000000-6.000000-9,0.000000-6.000000-9,-2.000000-12.000000-4,-3.000000-15.000000-1,-3.000000-15.000000 1,-2.000000-16.000000-1,-3.000000-15.000000 2,1.000000-11.000000 3,-1.000000-14.000000 2,1.000000-11.000000 2,2.000000-12.000000 4,7.000000-9.000000 1,6.000000-10.000000 3,7.000000-8.000000 2,4.000000-4.000000 2,3.000000 3.000000 3,3.000000 3.000000 2,4.000000 4.000000 1,5.000000 7.000000 6,10.000000 13.000000 9,10.000000 12.000000 7,9.000000 13.000000 10,4.000000 10.000000 4,1.000000 10.000000 3,-1.000000 10.000000 2,1.000000 9.000000 3,-6.000000 13.000000-1,-8.000000 20.000000-1,-10.000000 18.000000-3,-9.000000 20.000000-3,-10.000000 11.000000-1,-9.000000 7.000000-4,-10.000000 6.000000-2,-8.000000 7.000000-2,-8.000000-1.000000-2,-2.000000-6.000000 0,-3.000000-6.000000 1,-3.000000-6.000000-1,-1.000000-7.000000-3,4.000000-6.000000-5,3.000000-6.000000-7,3.000000-6.000000-6,10.000000-10.000000-8,20.000000-12.000000-11,18.000000-13.000000-10,20.000000-12.000000-10,8.000000-9.000000-2,1.000000-2.000000 6,-1.000000-3.000000 6,1.000000-3.000000 6</inkml:trace>
</inkml:ink>
</file>

<file path=ppt/ink/ink309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5:09"/>
    </inkml:context>
    <inkml:brush xml:id="br0">
      <inkml:brushProperty name="width" value="0.0326385498046875" units="cm"/>
      <inkml:brushProperty name="height" value="0.0326385498046875" units="cm"/>
      <inkml:brushProperty name="color" value="#F2395B"/>
      <inkml:brushProperty name="ignorePressure" value="0"/>
    </inkml:brush>
  </inkml:definitions>
  <inkml:trace contextRef="#ctx0" brushRef="#br0">76150.000000 57100.000000 674,'46.000000'-68.000000'7,"-5.000000"17.000000"-3 ,-7.000000 15.000000-2,-5.000000 16.000000-2,3.000000 7.000000-3,17.000000 1.000000-4,15.000000-1.000000-3,16.000000 1.000000-2,9.000000 1.000000 11,3.000000 3.000000 26,3.000000 3.000000 26,4.000000 4.000000 27,-3.000000 2.000000 2,-5.000000 4.000000-22,-7.000000 3.000000-20,-5.000000 3.000000-23,-11.000000 3.000000-14,-11.000000 3.000000-12,-14.000000 3.000000-9,-11.000000 4.000000-10,-15.000000 4.000000-8,-16.000000 6.000000-4,-15.000000 7.000000-6,-15.000000 6.000000-5,-11.000000-1.000000 1,-2.000000-5.000000 7,-3.000000-7.000000 7,-3.000000-5.000000 7,1.000000-6.000000 7,6.000000-3.000000 4,7.000000-3.000000 7,6.000000-2.000000 5</inkml:trace>
</inkml:ink>
</file>

<file path=ppt/ink/ink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3:44"/>
    </inkml:context>
    <inkml:brush xml:id="br0">
      <inkml:brushProperty name="width" value="0.0373283512890339" units="cm"/>
      <inkml:brushProperty name="height" value="0.0373283512890339" units="cm"/>
      <inkml:brushProperty name="color" value="#F2385B"/>
      <inkml:brushProperty name="ignorePressure" value="0"/>
    </inkml:brush>
  </inkml:definitions>
  <inkml:trace contextRef="#ctx0" brushRef="#br0">41250.000000 43200.000000 589,'87.000000'-157.000000'-10,"-24.000000"39.000000"16 ,-26.000000 36.000000 16,-24.000000 39.000000 15,-13.000000 24.000000 9,0.000000 13.000000 1,0.000000 12.000000 1,0.000000 13.000000 2,-7.000000 12.000000-3,-11.000000 13.000000-9,-14.000000 12.000000-7,-11.000000 13.000000-9,-11.000000 7.000000-7,-5.000000 4.000000-6,-7.000000 3.000000-7,-5.000000 3.000000-5,-3.000000 1.000000-7,4.000000 1.000000-8,3.000000-1.000000-8,3.000000 1.000000-9,4.000000-7.000000-4,7.000000-12.000000-2,6.000000-13.000000-2,7.000000-12.000000-2</inkml:trace>
</inkml:ink>
</file>

<file path=ppt/ink/ink310.xml><?xml version="1.0" encoding="utf-8"?>
<inkml:ink xmlns:inkml="http://www.w3.org/2003/InkML">
  <annotation type="ScanImages2ExtractSignatures">1</annotation>
  <annotation type="ScanImagesWidth">-249903779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5:52"/>
    </inkml:context>
    <inkml:brush xml:id="br0">
      <inkml:brushProperty name="width" value="0.0447137057781219" units="cm"/>
      <inkml:brushProperty name="height" value="0.0447137057781219" units="cm"/>
      <inkml:brushProperty name="color" value="#F2395B"/>
      <inkml:brushProperty name="ignorePressure" value="0"/>
    </inkml:brush>
  </inkml:definitions>
  <inkml:trace contextRef="#ctx0" brushRef="#br0">29500.000000 26050.000000 492,'26.000000'-22.000000'105,"4.000000"6.000000"-21 ,3.000000 7.000000-22,3.000000 6.000000-22,6.000000 1.000000-10,9.000000-3.000000 2,10.000000-3.000000 1,10.000000-2.000000 1,4.000000-1.000000-2,0.000000 3.000000-8,0.000000 3.000000-7,0.000000 4.000000-7,1.000000 1.000000-5,4.000000 0.000000-6,3.000000 0.000000-4,3.000000 0.000000-5,-2.000000-2.000000-5,-6.000000-3.000000-4,-6.000000-3.000000-4,-6.000000-2.000000-4,-7.000000-1.000000-4,-6.000000 3.000000-3,-6.000000 3.000000-2,-6.000000 4.000000-3,-12.000000 2.000000-2,-15.000000 4.000000-2,-15.000000 3.000000-3,-16.000000 3.000000-1,-8.000000 3.000000 1,0.000000 3.000000 7,0.000000 3.000000 7,0.000000 4.000000 6</inkml:trace>
</inkml:ink>
</file>

<file path=ppt/ink/ink31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5:09"/>
    </inkml:context>
    <inkml:brush xml:id="br0">
      <inkml:brushProperty name="width" value="0.0390443317592144" units="cm"/>
      <inkml:brushProperty name="height" value="0.0390443317592144" units="cm"/>
      <inkml:brushProperty name="color" value="#F2395B"/>
      <inkml:brushProperty name="ignorePressure" value="0"/>
    </inkml:brush>
  </inkml:definitions>
  <inkml:trace contextRef="#ctx0" brushRef="#br0">76650.000000 57400.000000 563,'-50.000000'23.000000'1,"0.000000"-3.000000"0 ,0.000000-3.000000 2,0.000000-2.000000 1,0.000000-1.000000 2,0.000000 3.000000 6,0.000000 3.000000 5,0.000000 4.000000 5,3.000000 4.000000 4,6.000000 6.000000 4,7.000000 7.000000 4,6.000000 6.000000 4,6.000000 4.000000 1,6.000000 4.000000-3,7.000000 3.000000-2,6.000000 3.000000-3,3.000000 3.000000-3,0.000000 3.000000-5,0.000000 3.000000-3,0.000000 4.000000-4,-4.000000 2.000000-6,-5.000000 4.000000-4,-7.000000 3.000000-7,-5.000000 3.000000-6,-4.000000-1.000000-6,0.000000-2.000000-6,0.000000-3.000000-7,0.000000-3.000000-7</inkml:trace>
</inkml:ink>
</file>

<file path=ppt/ink/ink3101.xml><?xml version="1.0" encoding="utf-8"?>
<inkml:ink xmlns:inkml="http://www.w3.org/2003/InkML">
  <annotation type="ScanImages2ExtractSignatures">1</annotation>
  <annotation type="ScanImagesWidth">-2034218656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5:10"/>
    </inkml:context>
    <inkml:brush xml:id="br0">
      <inkml:brushProperty name="width" value="0.0400453321635723" units="cm"/>
      <inkml:brushProperty name="height" value="0.0400453321635723" units="cm"/>
      <inkml:brushProperty name="color" value="#F2395B"/>
      <inkml:brushProperty name="ignorePressure" value="0"/>
    </inkml:brush>
  </inkml:definitions>
  <inkml:trace contextRef="#ctx0" brushRef="#br0">76050.000000 58400.000000 549,'26.000000'-29.000000'1,"4.000000"-5.000000"4 ,3.000000-7.000000 3,3.000000-5.000000 4,4.000000-3.000000 2,7.000000 4.000000 5,6.000000 3.000000 4,7.000000 3.000000 4,7.000000 3.000000 0,9.000000 3.000000-3,10.000000 3.000000-4,10.000000 4.000000-2,5.000000 4.000000-3,4.000000 6.000000-1,3.000000 7.000000-2,3.000000 6.000000-2,-5.000000 3.000000-1,-12.000000 0.000000 0,-13.000000 0.000000-1,-12.000000 0.000000 0,-12.000000 3.000000-1,-8.000000 6.000000 1,-10.000000 7.000000-2,-9.000000 6.000000 1,-9.000000 4.000000-1,-5.000000 4.000000-1,-7.000000 3.000000 1,-5.000000 3.000000-2,-6.000000 3.000000 1,-3.000000 3.000000 1,-3.000000 3.000000 0,-2.000000 4.000000 1,-8.000000 1.000000 0,-8.000000 0.000000 1,-10.000000 0.000000 1,-9.000000 0.000000 1,-5.000000 0.000000-1,0.000000 0.000000 1,0.000000 0.000000 0,0.000000 0.000000-1,-5.000000-2.000000 0,-9.000000-3.000000-3,-10.000000-3.000000-1,-8.000000-2.000000-3,-1.000000-5.000000-2,9.000000-2.000000-1,10.000000-3.000000-2,10.000000-3.000000-2,5.000000-6.000000-3,4.000000-5.000000-3,3.000000-7.000000-3,3.000000-5.000000-3,4.000000-20.000000-6,7.000000-31.000000-10,6.000000-31.000000-10,7.000000-31.000000-8,7.000000-16.000000-4,9.000000 0.000000 3,10.000000 0.000000 5,10.000000 0.000000 2,7.000000 1.000000 5,6.000000 4.000000 7,7.000000 3.000000 6,6.000000 3.000000 6,1.000000 6.000000 4,-3.000000 9.000000 5,-3.000000 10.000000 3,-2.000000 10.000000 3,-8.000000 10.000000 7,-8.000000 13.000000 6,-10.000000 12.000000 8,-9.000000 13.000000 8,-4.000000 10.000000 6,4.000000 10.000000 6,3.000000 10.000000 5,3.000000 9.000000 5,-5.000000 13.000000 2,-12.000000 20.000000-3,-13.000000 18.000000-3,-12.000000 20.000000-2,-12.000000 11.000000-5,-8.000000 7.000000-5,-10.000000 6.000000-6,-9.000000 7.000000-6,-7.000000 2.000000-5,-3.000000 1.000000-7,-3.000000-1.000000-5,-2.000000 1.000000-7,2.000000-9.000000-1,9.000000-15.000000 0,10.000000-15.000000 2,10.000000-16.000000 2,13.000000-19.000000-11,19.000000-22.000000-21,19.000000-22.000000-23,19.000000-21.000000-21,13.000000-10.000000 0,10.000000 3.000000 20,10.000000 3.000000 21,9.000000 4.000000 22,1.000000 4.000000 12,-6.000000 6.000000 3,-6.000000 7.000000 4,-6.000000 6.000000 4,-2.000000 7.000000 6,3.000000 10.000000 9,3.000000 10.000000 11,4.000000 9.000000 9,-3.000000 2.000000 1,-5.000000-2.000000-8,-7.000000-3.000000-7,-5.000000-3.000000-9,-6.000000-2.000000-5,-3.000000 0.000000-6,-3.000000 0.000000-4,-2.000000 0.000000-6</inkml:trace>
</inkml:ink>
</file>

<file path=ppt/ink/ink310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5:10"/>
    </inkml:context>
    <inkml:brush xml:id="br0">
      <inkml:brushProperty name="width" value="0.0379823669791222" units="cm"/>
      <inkml:brushProperty name="height" value="0.0379823669791222" units="cm"/>
      <inkml:brushProperty name="color" value="#F2395B"/>
      <inkml:brushProperty name="ignorePressure" value="0"/>
    </inkml:brush>
  </inkml:definitions>
  <inkml:trace contextRef="#ctx0" brushRef="#br0">77250.000000 57350.000000 579,'17.000000'-13.000000'10,"-16.000000"26.000000"21 ,-15.000000 24.000000 21,-15.000000 26.000000 20,-9.000000 13.000000 4,1.000000 4.000000-13,-1.000000 3.000000-14,1.000000 3.000000-14,-3.000000-1.000000-13,-2.000000-2.000000-12,-3.000000-3.000000-12,-3.000000-3.000000-13,1.000000-7.000000-9,6.000000-9.000000-6,7.000000-10.000000-7,6.000000-8.000000-6,10.000000-11.000000-4,17.000000-8.000000 2,15.000000-10.000000 0,16.000000-9.000000 0,7.000000-2.000000 9,1.000000 6.000000 13,-1.000000 7.000000 16,1.000000 6.000000 14,-1.000000 4.000000 9,1.000000 4.000000 3,-1.000000 3.000000 4,1.000000 3.000000 4,-3.000000 1.000000 0,-2.000000 1.000000-3,-3.000000-1.000000-2,-3.000000 1.000000-3,-2.000000-3.000000-1,0.000000-2.000000 0,0.000000-3.000000-2,0.000000-3.000000 0,1.000000-6.000000-10,4.000000-5.000000-20,3.000000-7.000000-19,3.000000-5.000000-20,-2.000000-8.000000-6,-6.000000-5.000000 5,-6.000000-7.000000 6,-6.000000-5.000000 6</inkml:trace>
</inkml:ink>
</file>

<file path=ppt/ink/ink31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5:10"/>
    </inkml:context>
    <inkml:brush xml:id="br0">
      <inkml:brushProperty name="width" value="0.0417514517903328" units="cm"/>
      <inkml:brushProperty name="height" value="0.0417514517903328" units="cm"/>
      <inkml:brushProperty name="color" value="#F2395B"/>
      <inkml:brushProperty name="ignorePressure" value="0"/>
    </inkml:brush>
  </inkml:definitions>
  <inkml:trace contextRef="#ctx0" brushRef="#br0">78800.000000 56700.000000 526,'45.000000'-68.000000'7,"-9.000000"17.000000"13 ,-10.000000 15.000000 12,-8.000000 16.000000 14,-11.000000 16.000000 5,-8.000000 20.000000-3,-10.000000 18.000000-2,-9.000000 20.000000-3,-10.000000 11.000000-4,-9.000000 7.000000-4,-10.000000 6.000000-5,-8.000000 7.000000-5,-6.000000 5.000000-5,1.000000 7.000000-4,-1.000000 6.000000-6,1.000000 7.000000-4,-1.000000-1.000000-9,1.000000-6.000000-9,-1.000000-6.000000-11,1.000000-6.000000-11,4.000000-9.000000-6,9.000000-8.000000-2,10.000000-10.000000-2,10.000000-9.000000-3</inkml:trace>
</inkml:ink>
</file>

<file path=ppt/ink/ink31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5:10"/>
    </inkml:context>
    <inkml:brush xml:id="br0">
      <inkml:brushProperty name="width" value="0.0335923172533512" units="cm"/>
      <inkml:brushProperty name="height" value="0.0335923172533512" units="cm"/>
      <inkml:brushProperty name="color" value="#F2395B"/>
      <inkml:brushProperty name="ignorePressure" value="0"/>
    </inkml:brush>
  </inkml:definitions>
  <inkml:trace contextRef="#ctx0" brushRef="#br0">78550.000000 57300.000000 654,'117.000000'-46.000000'33,"-16.000000"10.000000"-8 ,-15.000000 10.000000-7,-15.000000 9.000000-8,-11.000000 7.000000 3,-2.000000 7.000000 15,-3.000000 6.000000 14,-3.000000 7.000000 14,-6.000000 4.000000-1,-5.000000 3.000000-16,-7.000000 3.000000-18,-5.000000 4.000000-16,-6.000000 2.000000-13,-3.000000 4.000000-10,-3.000000 3.000000-10,-2.000000 3.000000-10,-6.000000-1.000000-3,-6.000000-2.000000 2,-6.000000-3.000000 4,-6.000000-3.000000 2,-6.000000-4.000000 1,-2.000000-3.000000-2,-3.000000-3.000000-3,-3.000000-2.000000-2</inkml:trace>
</inkml:ink>
</file>

<file path=ppt/ink/ink3105.xml><?xml version="1.0" encoding="utf-8"?>
<inkml:ink xmlns:inkml="http://www.w3.org/2003/InkML">
  <annotation type="ScanImages2ExtractSignatures">1</annotation>
  <annotation type="ScanImagesWidth">-2034231456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5:11"/>
    </inkml:context>
    <inkml:brush xml:id="br0">
      <inkml:brushProperty name="width" value="0.0468020737171173" units="cm"/>
      <inkml:brushProperty name="height" value="0.0468020737171173" units="cm"/>
      <inkml:brushProperty name="color" value="#F2395B"/>
      <inkml:brushProperty name="ignorePressure" value="0"/>
    </inkml:brush>
  </inkml:definitions>
  <inkml:trace contextRef="#ctx0" brushRef="#br0">78700.000000 57800.000000 470,'-46.000000'-24.000000'3,"10.000000"4.000000"7 ,10.000000 3.000000 7,9.000000 3.000000 7,4.000000 6.000000 6,1.000000 9.000000 7,-1.000000 10.000000 6,1.000000 10.000000 5,1.000000 8.000000 1,3.000000 10.000000-5,3.000000 10.000000-6,4.000000 9.000000-5,1.000000 9.000000-5,0.000000 9.000000-1,0.000000 10.000000-3,0.000000 10.000000-3,-2.000000 10.000000-2,-3.000000 13.000000-4,-3.000000 12.000000-4,-2.000000 13.000000-3,-6.000000 13.000000-8,-6.000000 17.000000-8,-6.000000 15.000000-11,-6.000000 16.000000-9,-2.000000 4.000000-10,3.000000-6.000000-8,3.000000-6.000000-8,4.000000-6.000000-10,2.000000-21.000000-2,4.000000-34.000000 5,3.000000-35.000000 4,3.000000-33.000000 5</inkml:trace>
</inkml:ink>
</file>

<file path=ppt/ink/ink3106.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5:11"/>
    </inkml:context>
    <inkml:brush xml:id="br0">
      <inkml:brushProperty name="width" value="0.0257760863751173" units="cm"/>
      <inkml:brushProperty name="height" value="0.0257760863751173" units="cm"/>
      <inkml:brushProperty name="color" value="#F2395B"/>
      <inkml:brushProperty name="ignorePressure" value="0"/>
    </inkml:brush>
  </inkml:definitions>
  <inkml:trace contextRef="#ctx0" brushRef="#br0">80850.000000 56650.000000 853,'3.000000'6.000000'5,"-44.000000"63.000000"10 ,-43.000000 62.000000 9,-44.000000 63.000000 11,-15.000000 15.000000-2,17.000000-31.000000-10,15.000000-31.000000-12,16.000000-31.000000-10,5.000000-16.000000-13,-2.000000 0.000000-11,-3.000000 0.000000-13,-3.000000 0.000000-11,4.000000-8.000000-3,13.000000-16.000000 7,12.000000-15.000000 7,13.000000-15.000000 7</inkml:trace>
</inkml:ink>
</file>

<file path=ppt/ink/ink3107.xml><?xml version="1.0" encoding="utf-8"?>
<inkml:ink xmlns:inkml="http://www.w3.org/2003/InkML">
  <annotation type="ScanImages2ExtractSignatures">1</annotation>
  <annotation type="ScanImagesWidth">508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5:12"/>
    </inkml:context>
    <inkml:brush xml:id="br0">
      <inkml:brushProperty name="width" value="0.038883987814188" units="cm"/>
      <inkml:brushProperty name="height" value="0.038883987814188" units="cm"/>
      <inkml:brushProperty name="color" value="#F2395B"/>
      <inkml:brushProperty name="ignorePressure" value="0"/>
    </inkml:brush>
  </inkml:definitions>
  <inkml:trace contextRef="#ctx0" brushRef="#br0">79600.000000 57200.000000 565,'25.000000'-44.000000'-2,"0.000000"13.000000"-4 ,0.000000 12.000000-5,0.000000 13.000000-4,3.000000 6.000000 3,6.000000 0.000000 11,7.000000 0.000000 11,6.000000 0.000000 10,6.000000 3.000000 6,6.000000 6.000000 2,7.000000 7.000000 2,6.000000 6.000000 2,1.000000 7.000000-2,-3.000000 10.000000-4,-3.000000 10.000000-5,-2.000000 9.000000-4,-5.000000 6.000000-2,-2.000000 3.000000-3,-3.000000 3.000000-1,-3.000000 4.000000-2,-7.000000 2.000000-5,-9.000000 4.000000-8,-10.000000 3.000000-7,-8.000000 3.000000-8,-11.000000 3.000000-4,-8.000000 3.000000 0,-10.000000 3.000000-2,-9.000000 4.000000 1,-10.000000-1.000000-1,-9.000000-3.000000 0,-10.000000-3.000000 2,-8.000000-2.000000 0,-6.000000-6.000000 0,1.000000-6.000000 1,-1.000000-6.000000-1,1.000000-6.000000 1,-3.000000-9.000000 2,-2.000000-8.000000 5,-3.000000-10.000000 4,-3.000000-9.000000 4,1.000000-10.000000 3,6.000000-9.000000 1,7.000000-10.000000 1,6.000000-8.000000 1,6.000000-9.000000 2,6.000000-6.000000 5,7.000000-6.000000 4,6.000000-6.000000 5,6.000000-6.000000 3,6.000000-2.000000 3,7.000000-3.000000 2,6.000000-3.000000 3,10.000000-4.000000 3,17.000000-3.000000 3,15.000000-3.000000 3,16.000000-2.000000 3,10.000000-3.000000-6,7.000000 1.000000-14,6.000000-1.000000-15,7.000000 1.000000-14,7.000000-6.000000-9,9.000000-8.000000-3,10.000000-10.000000-3,10.000000-9.000000-4,-3.000000-5.000000-1,-11.000000 0.000000 1,-14.000000 0.000000 1,-11.000000 0.000000 1,-11.000000 3.000000 4,-5.000000 6.000000 5,-7.000000 7.000000 5,-5.000000 6.000000 6,-8.000000 6.000000 3,-5.000000 6.000000 1,-7.000000 7.000000 1,-5.000000 6.000000 1,-6.000000 7.000000 1,-3.000000 10.000000 1,-3.000000 10.000000-1,-2.000000 9.000000 1,-3.000000 7.000000 7,1.000000 7.000000 15,-1.000000 6.000000 14,1.000000 7.000000 16,-3.000000 8.000000 5,-2.000000 14.000000-2,-3.000000 11.000000-3,-3.000000 14.000000-2,-2.000000 8.000000-4,0.000000 7.000000-5,0.000000 6.000000-4,0.000000 7.000000-5,-2.000000 2.000000-7,-3.000000 1.000000-6,-3.000000-1.000000-7,-2.000000 1.000000-7,-5.000000-3.000000-10,-2.000000-2.000000-10,-3.000000-3.000000-13,-3.000000-3.000000-10,-2.000000-7.000000-8,0.000000-9.000000-6,0.000000-10.000000-4,0.000000-8.000000-4,1.000000-17.000000 1,4.000000-21.000000 11,3.000000-22.000000 9,3.000000-22.000000 10,6.000000-16.000000 7,9.000000-9.000000 4,10.000000-10.000000 6,10.000000-8.000000 5,10.000000-4.000000 2,13.000000 3.000000 2,12.000000 3.000000 1,13.000000 4.000000 0,7.000000 2.000000 2,4.000000 4.000000 0,3.000000 3.000000 2,3.000000 3.000000 1,-2.000000 6.000000 4,-6.000000 9.000000 7,-6.000000 10.000000 8,-6.000000 10.000000 7,-7.000000 7.000000 5,-6.000000 6.000000 1,-6.000000 7.000000 3,-6.000000 6.000000 1,-16.000000 15.000000-3,-25.000000 26.000000-7,-25.000000 24.000000-8,-25.000000 26.000000-7,-18.000000 13.000000-4,-8.000000 4.000000-1,-10.000000 3.000000 0,-9.000000 3.000000-1,-4.000000-4.000000-5,4.000000-8.000000-9,3.000000-10.000000-8,3.000000-9.000000-9,7.000000-10.000000-4,14.000000-9.000000 3,11.000000-10.000000 3,14.000000-8.000000 2,14.000000-12.000000 2,20.000000-12.000000 2,18.000000-13.000000 3,20.000000-12.000000 2,11.000000-12.000000 1,7.000000-8.000000-2,6.000000-10.000000-1,7.000000-9.000000-2,0.000000-7.000000-1,-2.000000-3.000000 0,-3.000000-3.000000-1,-3.000000-2.000000 0,-6.000000-8.000000 1,-5.000000-8.000000 2,-7.000000-10.000000 3,-5.000000-9.000000 1,-8.000000-2.000000 3,-5.000000 6.000000 0,-7.000000 7.000000 3,-5.000000 6.000000 1,-8.000000 3.000000 0,-5.000000 0.000000 1,-7.000000 0.000000 0,-5.000000 0.000000 1,-3.000000 3.000000 0,4.000000 6.000000 0,3.000000 7.000000-1,3.000000 6.000000 1,1.000000 6.000000 0,1.000000 6.000000 0,-1.000000 7.000000 0,1.000000 6.000000 0,-1.000000 9.000000 7,1.000000 13.000000 14,-1.000000 12.000000 14,1.000000 13.000000 13,1.000000 13.000000 7,3.000000 17.000000-3,3.000000 15.000000-2,4.000000 16.000000-2,-1.000000 13.000000-4,-3.000000 14.000000-4,-3.000000 11.000000-4,-2.000000 14.000000-5,-6.000000 8.000000-4,-6.000000 7.000000-3,-6.000000 6.000000-4,-6.000000 7.000000-4,-4.000000-3.000000-4,1.000000-8.000000-7,-1.000000-10.000000-5,1.000000-9.000000-6,2.000000-13.000000-6,7.000000-16.000000-6,6.000000-15.000000-7,7.000000-15.000000-7,8.000000-17.000000-8,14.000000-15.000000-12,11.000000-15.000000-10,14.000000-16.000000-12,8.000000-16.000000 2,7.000000-16.000000 16,6.000000-15.000000 15,7.000000-15.000000 15,0.000000-6.000000 10,-2.000000 7.000000 3,-3.000000 6.000000 4,-3.000000 7.000000 3,-6.000000 5.000000 3,-5.000000 7.000000 0,-7.000000 6.000000 1,-5.000000 7.000000 1,-4.000000 4.000000 6,0.000000 3.000000 12,0.000000 3.000000 10,0.000000 4.000000 13,0.000000 5.000000 4,0.000000 10.000000 0,0.000000 10.000000 0,0.000000 9.000000 0,-2.000000 2.000000-6,-3.000000-2.000000-10,-3.000000-3.000000-10,-2.000000-3.000000-11,-1.000000-6.000000-13,3.000000-5.000000-20,3.000000-7.000000-18,4.000000-5.000000-20</inkml:trace>
</inkml:ink>
</file>

<file path=ppt/ink/ink3108.xml><?xml version="1.0" encoding="utf-8"?>
<inkml:ink xmlns:inkml="http://www.w3.org/2003/InkML">
  <annotation type="ScanImages2ExtractSignatures">1</annotation>
  <annotation type="ScanImagesWidth">3014708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5:13"/>
    </inkml:context>
    <inkml:brush xml:id="br0">
      <inkml:brushProperty name="width" value="0.031946212053299" units="cm"/>
      <inkml:brushProperty name="height" value="0.031946212053299" units="cm"/>
      <inkml:brushProperty name="color" value="#F2395B"/>
      <inkml:brushProperty name="ignorePressure" value="0"/>
    </inkml:brush>
  </inkml:definitions>
  <inkml:trace contextRef="#ctx0" brushRef="#br0">83200.000000 56500.000000 688,'4.000000'-49.000000'-4,"10.000000"4.000000"-7 ,10.000000 3.000000-8,9.000000 3.000000-8,4.000000 4.000000 4,1.000000 7.000000 16,-1.000000 6.000000 17,1.000000 7.000000 16,-9.000000 13.000000 2,-15.000000 22.000000-11,-15.000000 22.000000-12,-16.000000 23.000000-11,-16.000000 10.000000-7,-16.000000 0.000000 0,-15.000000 0.000000 0,-15.000000 0.000000-1,-6.000000-4.000000 1,7.000000-5.000000 3,6.000000-7.000000 3,7.000000-5.000000 2,8.000000-8.000000 2,14.000000-5.000000 0,11.000000-7.000000 0,14.000000-5.000000 1,16.000000-11.000000 0,22.000000-11.000000-2,22.000000-14.000000 0,23.000000-11.000000-1,10.000000-7.000000-1,0.000000 0.000000 0,0.000000 0.000000 0,0.000000 0.000000 0,-5.000000 3.000000 1,-9.000000 6.000000 1,-10.000000 7.000000 1,-8.000000 6.000000 1,-11.000000 6.000000 1,-8.000000 6.000000 0,-10.000000 7.000000 0,-9.000000 6.000000 1,-9.000000 4.000000 4,-5.000000 4.000000 9,-7.000000 3.000000 9,-5.000000 3.000000 9,-8.000000 4.000000 5,-5.000000 7.000000 4,-7.000000 6.000000 3,-5.000000 7.000000 4,-3.000000 0.000000-3,4.000000-2.000000-5,3.000000-3.000000-7,3.000000-3.000000-5,1.000000-1.000000-6,1.000000 4.000000-6,-1.000000 3.000000-4,1.000000 3.000000-6,4.000000-4.000000-5,9.000000-8.000000-6,10.000000-10.000000-7,10.000000-9.000000-5,7.000000-7.000000-9,6.000000-3.000000-11,7.000000-3.000000-9,6.000000-2.000000-11,9.000000-6.000000 1,13.000000-6.000000 10,12.000000-6.000000 11,13.000000-6.000000 11,4.000000-6.000000 8,-3.000000-2.000000 3,-3.000000-3.000000 4,-2.000000-3.000000 4,-8.000000-1.000000 2,-8.000000 4.000000 2,-10.000000 3.000000 0,-9.000000 3.000000 1,-7.000000 6.000000 3,-3.000000 9.000000 5,-3.000000 10.000000 7,-2.000000 10.000000 5,-12.000000 7.000000 3,-19.000000 6.000000 0,-18.000000 7.000000 0,-19.000000 6.000000 0,-13.000000 4.000000 3,-6.000000 4.000000 7,-6.000000 3.000000 5,-6.000000 3.000000 6,-9.000000 3.000000 1,-8.000000 3.000000-6,-10.000000 3.000000-7,-9.000000 4.000000-5,-2.000000-1.000000-7,6.000000-3.000000-5,7.000000-3.000000-7,6.000000-2.000000-6,10.000000-8.000000-5,17.000000-8.000000-3,15.000000-10.000000-3,16.000000-9.000000-4,15.000000-9.000000 2,16.000000-5.000000 8,15.000000-7.000000 7,17.000000-5.000000 8,17.000000-4.000000 4,23.000000 0.000000-1,22.000000 0.000000-1,22.000000 0.000000 0,13.000000-4.000000-4,7.000000-5.000000-8,6.000000-7.000000-7,7.000000-5.000000-8,2.000000-1.000000-9,1.000000 6.000000-8,-1.000000 7.000000-8,1.000000 6.000000-10,-10.000000 3.000000 1,-19.000000 0.000000 7,-18.000000 0.000000 8,-19.000000 0.000000 7,-13.000000 0.000000 5,-6.000000 0.000000-2,-6.000000 0.000000-1,-6.000000 0.000000 0</inkml:trace>
</inkml:ink>
</file>

<file path=ppt/ink/ink310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5:14"/>
    </inkml:context>
    <inkml:brush xml:id="br0">
      <inkml:brushProperty name="width" value="0.0421401970088482" units="cm"/>
      <inkml:brushProperty name="height" value="0.0421401970088482" units="cm"/>
      <inkml:brushProperty name="color" value="#F2395B"/>
      <inkml:brushProperty name="ignorePressure" value="0"/>
    </inkml:brush>
  </inkml:definitions>
  <inkml:trace contextRef="#ctx0" brushRef="#br0">84950.000000 56850.000000 522,'26.000000'-22.000000'76,"4.000000"6.000000"-9 ,3.000000 7.000000-10,3.000000 6.000000-10,4.000000 4.000000-8,7.000000 4.000000-7,6.000000 3.000000-7,7.000000 3.000000-6,-1.000000 3.000000-6,-6.000000 3.000000-5,-6.000000 3.000000-6,-6.000000 4.000000-6,-7.000000 4.000000 0,-6.000000 6.000000 2,-6.000000 7.000000 2,-6.000000 6.000000 4,-9.000000 4.000000-5,-8.000000 4.000000-10,-10.000000 3.000000-12,-9.000000 3.000000-12,-12.000000 3.000000-6,-11.000000 3.000000-5,-14.000000 3.000000-2,-11.000000 4.000000-4,-7.000000-3.000000 2,0.000000-5.000000 8,0.000000-7.000000 7,0.000000-5.000000 9,3.000000-6.000000 7,6.000000-3.000000 7,7.000000-3.000000 7,6.000000-2.000000 8,4.000000-6.000000 4,4.000000-6.000000 2,3.000000-6.000000 2,3.000000-6.000000 3,14.000000-2.000000 10,25.000000 3.000000 19,25.000000 3.000000 18,25.000000 4.000000 19,15.000000-3.000000 2,7.000000-5.000000-15,6.000000-7.000000-16,7.000000-5.000000-14,2.000000-3.000000-12,1.000000 4.000000-8,-1.000000 3.000000-6,1.000000 3.000000-9,-6.000000 1.000000-9,-8.000000 1.000000-15,-10.000000-1.000000-14,-9.000000 1.000000-14,-9.000000-1.000000-8,-5.000000 1.000000-1,-7.000000-1.000000 0,-5.000000 1.000000-2,-6.000000-1.000000 5,-3.000000 1.000000 8,-3.000000-1.000000 9,-2.000000 1.000000 8</inkml:trace>
</inkml:ink>
</file>

<file path=ppt/ink/ink3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5:52"/>
    </inkml:context>
    <inkml:brush xml:id="br0">
      <inkml:brushProperty name="width" value="0.0419150665402412" units="cm"/>
      <inkml:brushProperty name="height" value="0.0419150665402412" units="cm"/>
      <inkml:brushProperty name="color" value="#F2395B"/>
      <inkml:brushProperty name="ignorePressure" value="0"/>
    </inkml:brush>
  </inkml:definitions>
  <inkml:trace contextRef="#ctx0" brushRef="#br0">30300.000000 25450.000000 524,'-22.000000'-60.000000'11,"6.000000"32.000000"21 ,7.000000 31.000000 20,6.000000 32.000000 22,3.000000 19.000000 4,0.000000 10.000000-15,0.000000 10.000000-13,0.000000 9.000000-13,0.000000 4.000000-10,0.000000 1.000000-6,0.000000-1.000000-5,0.000000 1.000000-6,0.000000-3.000000-5,0.000000-2.000000-7,0.000000-3.000000-5,0.000000-3.000000-7,0.000000-2.000000-7,0.000000 0.000000-11,0.000000 0.000000-11,0.000000 0.000000-10</inkml:trace>
</inkml:ink>
</file>

<file path=ppt/ink/ink31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5:15"/>
    </inkml:context>
    <inkml:brush xml:id="br0">
      <inkml:brushProperty name="width" value="0.0405494123697281" units="cm"/>
      <inkml:brushProperty name="height" value="0.0405494123697281" units="cm"/>
      <inkml:brushProperty name="color" value="#F2395B"/>
      <inkml:brushProperty name="ignorePressure" value="0"/>
    </inkml:brush>
  </inkml:definitions>
  <inkml:trace contextRef="#ctx0" brushRef="#br0">86850.000000 56350.000000 542,'48.000000'-29.000000'7,"47.000000"-5.000000"14 ,47.000000-7.000000 15,48.000000-5.000000 13,2.000000 2.000000 3,-41.000000 13.000000-12,-40.000000 12.000000-11,-40.000000 13.000000-11,-23.000000 7.000000-10,-3.000000 4.000000-9,-3.000000 3.000000-10,-2.000000 3.000000-9,-8.000000 3.000000-7,-8.000000 3.000000-7,-10.000000 3.000000-5,-9.000000 4.000000-6,-13.000000-1.000000 0,-16.000000-3.000000 6,-15.000000-3.000000 6,-15.000000-2.000000 7,-11.000000-3.000000 4,-2.000000 1.000000 6,-3.000000-1.000000 4,-3.000000 1.000000 5,-1.000000 1.000000 2,4.000000 3.000000 2,3.000000 3.000000 1,3.000000 4.000000 0,3.000000-3.000000 3,3.000000-5.000000 3,3.000000-7.000000 3,4.000000-5.000000 4,2.000000-1.000000 1,4.000000 6.000000 3,3.000000 7.000000 2,3.000000 6.000000 1,4.000000 3.000000 4,7.000000 0.000000 5,6.000000 0.000000 5,7.000000 0.000000 6,4.000000 6.000000 0,3.000000 13.000000-3,3.000000 12.000000-3,4.000000 13.000000-4,1.000000 12.000000-1,0.000000 13.000000 0,0.000000 12.000000 1,0.000000 13.000000 0,-2.000000 9.000000-1,-3.000000 6.000000-2,-3.000000 7.000000-1,-2.000000 6.000000-2,-5.000000 1.000000-3,-2.000000-3.000000-6,-3.000000-3.000000-6,-3.000000-2.000000-5,-1.000000-8.000000-5,4.000000-8.000000-7,3.000000-10.000000-6,3.000000-9.000000-5,1.000000-13.000000-4,1.000000-16.000000 2,-1.000000-15.000000 1,1.000000-15.000000 2</inkml:trace>
</inkml:ink>
</file>

<file path=ppt/ink/ink3111.xml><?xml version="1.0" encoding="utf-8"?>
<inkml:ink xmlns:inkml="http://www.w3.org/2003/InkML">
  <annotation type="ScanImages2ExtractSignatures">1</annotation>
  <annotation type="ScanImagesWidth">-2033209648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5:16"/>
    </inkml:context>
    <inkml:brush xml:id="br0">
      <inkml:brushProperty name="width" value="0.0388495847582817" units="cm"/>
      <inkml:brushProperty name="height" value="0.0388495847582817" units="cm"/>
      <inkml:brushProperty name="color" value="#F2395B"/>
      <inkml:brushProperty name="ignorePressure" value="0"/>
    </inkml:brush>
  </inkml:definitions>
  <inkml:trace contextRef="#ctx0" brushRef="#br0">87200.000000 57500.000000 566,'73.000000'-94.000000'0,"-3.000000"13.000000"0 ,-3.000000 12.000000 0,-2.000000 13.000000 0,-1.000000 10.000000 5,3.000000 10.000000 13,3.000000 10.000000 10,4.000000 9.000000 12,1.000000 6.000000 4,0.000000 3.000000-4,0.000000 3.000000-4,0.000000 4.000000-4,-4.000000 5.000000-3,-5.000000 10.000000-4,-7.000000 10.000000-4,-5.000000 9.000000-4,-11.000000 7.000000-3,-11.000000 7.000000-4,-14.000000 6.000000-2,-11.000000 7.000000-3,-17.000000 7.000000-3,-18.000000 9.000000 0,-19.000000 10.000000-1,-18.000000 10.000000-2,-15.000000 4.000000-1,-9.000000 0.000000-4,-10.000000 0.000000-4,-8.000000 0.000000-3,-1.000000-7.000000-3,9.000000-11.000000-3,10.000000-14.000000-3,10.000000-11.000000-3,8.000000-12.000000-2,10.000000-9.000000-5,10.000000-10.000000-2,9.000000-8.000000-3,7.000000-12.000000-1,7.000000-12.000000 2,6.000000-13.000000 2,7.000000-12.000000 2,4.000000-13.000000 4,3.000000-12.000000 3,3.000000-13.000000 5,4.000000-12.000000 4,5.000000-5.000000 4,10.000000 3.000000 4,10.000000 3.000000 4,9.000000 4.000000 4,2.000000 5.000000 6,-2.000000 10.000000 6,-3.000000 10.000000 8,-3.000000 9.000000 7,1.000000 10.000000 7,6.000000 14.000000 6,7.000000 11.000000 6,6.000000 14.000000 7,7.000000 13.000000 0,10.000000 16.000000-5,10.000000 15.000000-5,9.000000 17.000000-5,1.000000 3.000000-5,-6.000000-5.000000-4,-6.000000-7.000000-4,-6.000000-5.000000-4,-7.000000-4.000000-5,-6.000000 0.000000-8,-6.000000 0.000000-7,-6.000000 0.000000-7,-2.000000-4.000000-10,3.000000-5.000000-12,3.000000-7.000000-13,4.000000-5.000000-12</inkml:trace>
</inkml:ink>
</file>

<file path=ppt/ink/ink3112.xml><?xml version="1.0" encoding="utf-8"?>
<inkml:ink xmlns:inkml="http://www.w3.org/2003/InkML">
  <annotation type="ScanImages2ExtractSignatures">1</annotation>
  <annotation type="ScanImagesWidth">3014706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5:16"/>
    </inkml:context>
    <inkml:brush xml:id="br0">
      <inkml:brushProperty name="width" value="0.0408714488148689" units="cm"/>
      <inkml:brushProperty name="height" value="0.0408714488148689" units="cm"/>
      <inkml:brushProperty name="color" value="#F2395B"/>
      <inkml:brushProperty name="ignorePressure" value="0"/>
    </inkml:brush>
  </inkml:definitions>
  <inkml:trace contextRef="#ctx0" brushRef="#br0">89950.000000 55750.000000 538,'25.000000'-113.000000'0,"0.000000"26.000000"0 ,0.000000 24.000000 0,0.000000 26.000000 0,0.000000 15.000000 6,0.000000 6.000000 11,0.000000 7.000000 12,0.000000 6.000000 12,-8.000000 15.000000 0,-16.000000 26.000000-14,-15.000000 24.000000-11,-15.000000 26.000000-13,-17.000000 13.000000-10,-15.000000 4.000000-7,-15.000000 3.000000-7,-16.000000 3.000000-6,-5.000000-5.000000-3,6.000000-12.000000 3,7.000000-13.000000 3,6.000000-12.000000 2,6.000000-12.000000 3,6.000000-8.000000 2,7.000000-10.000000 1,6.000000-9.000000 2,6.000000-7.000000 4,6.000000-3.000000 6,7.000000-3.000000 6,6.000000-2.000000 5,18.000000-6.000000 8,32.000000-6.000000 9,31.000000-6.000000 9,32.000000-6.000000 8,16.000000-6.000000 1,4.000000-2.000000-10,3.000000-3.000000-9,3.000000-3.000000-9,-2.000000-4.000000-8,-6.000000-3.000000-4,-6.000000-3.000000-4,-6.000000-2.000000-6,-10.000000 2.000000-1,-12.000000 9.000000 1,-13.000000 10.000000 1,-12.000000 10.000000 0,-15.000000 4.000000 6,-15.000000 0.000000 12,-15.000000 0.000000 10,-16.000000 0.000000 11,-15.000000 6.000000 5,-11.000000 13.000000-4,-14.000000 12.000000-2,-11.000000 13.000000-3,-11.000000 13.000000-3,-5.000000 17.000000-2,-7.000000 15.000000-2,-5.000000 16.000000-3,-11.000000 18.000000-3,-11.000000 22.000000-1,-14.000000 22.000000-3,-11.000000 23.000000-3,-9.000000 8.000000-3,-3.000000-3.000000-3,-3.000000-3.000000-6,-2.000000-2.000000-3,-1.000000-6.000000-5,3.000000-6.000000-3,3.000000-6.000000-3,4.000000-6.000000-4,11.000000-12.000000-5,23.000000-15.000000-4,22.000000-15.000000-5,22.000000-16.000000-5,16.000000-15.000000-3,14.000000-11.000000-2,11.000000-14.000000 0,14.000000-11.000000-2</inkml:trace>
</inkml:ink>
</file>

<file path=ppt/ink/ink3113.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5:17"/>
    </inkml:context>
    <inkml:brush xml:id="br0">
      <inkml:brushProperty name="width" value="0.0448886826634407" units="cm"/>
      <inkml:brushProperty name="height" value="0.0448886826634407" units="cm"/>
      <inkml:brushProperty name="color" value="#F2395B"/>
      <inkml:brushProperty name="ignorePressure" value="0"/>
    </inkml:brush>
  </inkml:definitions>
  <inkml:trace contextRef="#ctx0" brushRef="#br0">88700.000000 57400.000000 490,'1.000000'-91.000000'0,"4.000000"19.000000"0 ,3.000000 19.000000 0,3.000000 19.000000 0,4.000000 15.000000 7,7.000000 13.000000 16,6.000000 12.000000 15,7.000000 13.000000 16,0.000000 10.000000 3,-2.000000 10.000000-8,-3.000000 10.000000-8,-3.000000 9.000000-8,-1.000000 2.000000-6,4.000000-2.000000-6,3.000000-3.000000-6,3.000000-3.000000-6,1.000000-4.000000-4,1.000000-3.000000-2,-1.000000-3.000000-3,1.000000-2.000000-1,1.000000-6.000000-6,3.000000-6.000000-11,3.000000-6.000000-9,4.000000-6.000000-10,2.000000-7.000000-8,4.000000-6.000000-2,3.000000-6.000000-5,3.000000-6.000000-3,-2.000000-7.000000 3,-6.000000-6.000000 9,-6.000000-6.000000 9,-6.000000-6.000000 10,-7.000000-1.000000 8,-6.000000 7.000000 7,-6.000000 6.000000 7,-6.000000 7.000000 7,-6.000000 8.000000 13,-2.000000 14.000000 19,-3.000000 11.000000 18,-3.000000 14.000000 19,-4.000000 7.000000 3,-3.000000 3.000000-13,-3.000000 3.000000-14,-2.000000 4.000000-14,5.000000-3.000000-12,16.000000-5.000000-10,15.000000-7.000000-12,17.000000-5.000000-11,8.000000-12.000000-10,4.000000-16.000000-10,3.000000-15.000000-9,3.000000-15.000000-9,3.000000-11.000000-3,3.000000-2.000000 5,3.000000-3.000000 5,4.000000-3.000000 4,-4.000000 1.000000 7,-9.000000 6.000000 8,-10.000000 7.000000 10,-8.000000 6.000000 9,-14.000000 6.000000 13,-15.000000 6.000000 17,-15.000000 7.000000 18,-16.000000 6.000000 16,-13.000000 7.000000 4,-9.000000 10.000000-11,-10.000000 10.000000-11,-8.000000 9.000000-11,-9.000000 9.000000-7,-6.000000 9.000000-4,-6.000000 10.000000-5,-6.000000 10.000000-5,-7.000000 4.000000-3,-6.000000 0.000000-2,-6.000000 0.000000-4,-6.000000 0.000000-2,-2.000000-2.000000-3,3.000000-3.000000-4,3.000000-3.000000-4,4.000000-2.000000-3,2.000000-6.000000-2,4.000000-6.000000-1,3.000000-6.000000 0,3.000000-6.000000-1,6.000000-6.000000 1,9.000000-2.000000 2,10.000000-3.000000 3,10.000000-3.000000 2,14.000000-4.000000 7,23.000000-3.000000 12,22.000000-3.000000 10,22.000000-2.000000 11,21.000000-6.000000 3,22.000000-6.000000-4,22.000000-6.000000-6,23.000000-6.000000-5,19.000000-6.000000-4,19.000000-2.000000-2,19.000000-3.000000-2,19.000000-3.000000-3,12.000000-1.000000-2,6.000000 4.000000-5,7.000000 3.000000-5,6.000000 3.000000-5,-5.000000 4.000000-6,-16.000000 7.000000-11,-15.000000 6.000000-10,-15.000000 7.000000-9,-23.000000 2.000000-10,-28.000000 1.000000-6,-28.000000-1.000000-7,-27.000000 1.000000-7</inkml:trace>
</inkml:ink>
</file>

<file path=ppt/ink/ink31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5:22"/>
    </inkml:context>
    <inkml:brush xml:id="br0">
      <inkml:brushProperty name="width" value="0.0289512630552053" units="cm"/>
      <inkml:brushProperty name="height" value="0.0289512630552053" units="cm"/>
      <inkml:brushProperty name="color" value="#F2395B"/>
      <inkml:brushProperty name="ignorePressure" value="0"/>
    </inkml:brush>
  </inkml:definitions>
  <inkml:trace contextRef="#ctx0" brushRef="#br0">94550.000000 59100.000000 759,'73.000000'25.000000'112,"-3.000000"0.000000"-34 ,-3.000000 0.000000-36,-2.000000 0.000000-34</inkml:trace>
</inkml:ink>
</file>

<file path=ppt/ink/ink3115.xml><?xml version="1.0" encoding="utf-8"?>
<inkml:ink xmlns:inkml="http://www.w3.org/2003/InkML">
  <annotation type="ScanImages2ExtractSignatures">1</annotation>
  <annotation type="ScanImagesWidth">-2098026216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37:22"/>
    </inkml:context>
    <inkml:brush xml:id="br0">
      <inkml:brushProperty name="width" value="0.0427081659436226" units="cm"/>
      <inkml:brushProperty name="height" value="0.0427081659436226" units="cm"/>
      <inkml:brushProperty name="color" value="#F2395B"/>
      <inkml:brushProperty name="ignorePressure" value="0"/>
    </inkml:brush>
  </inkml:definitions>
  <inkml:trace contextRef="#ctx0" brushRef="#br0">56600.000000 24500.000000 515,'100.000000'0.000000'84,"0.000000"0.000000"-14 ,0.000000 0.000000-14,0.000000 0.000000-13,1.000000 0.000000-10,4.000000 0.000000-4,3.000000 0.000000-6,3.000000 0.000000-4,4.000000 0.000000-4,7.000000 0.000000-1,6.000000 0.000000-1,7.000000 0.000000-2,5.000000 0.000000 0,7.000000 0.000000-1,6.000000 0.000000-2,7.000000 0.000000 0,-1.000000 0.000000-1,-6.000000 0.000000-2,-6.000000 0.000000 0,-6.000000 0.000000-2,-2.000000 1.000000 0,3.000000 4.000000 0,3.000000 3.000000 1,4.000000 3.000000 0,-1.000000-1.000000-1,-3.000000-2.000000-2,-3.000000-3.000000-4,-2.000000-3.000000-1,-3.000000-1.000000-2,1.000000 4.000000-2,-1.000000 3.000000 0,1.000000 3.000000-1,-6.000000-1.000000-1,-8.000000-2.000000 0,-10.000000-3.000000 0,-9.000000-3.000000 0,-7.000000-1.000000-2,-3.000000 4.000000-2,-3.000000 3.000000-3,-2.000000 3.000000-3,-6.000000-1.000000-1,-6.000000-2.000000 1,-6.000000-3.000000 0,-6.000000-3.000000 2,-4.000000-2.000000 0,1.000000 0.000000 0,-1.000000 0.000000 0,1.000000 0.000000 1,-6.000000-2.000000-5,-8.000000-3.000000-10,-10.000000-3.000000-10,-9.000000-2.000000-10</inkml:trace>
</inkml:ink>
</file>

<file path=ppt/ink/ink311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37:23"/>
    </inkml:context>
    <inkml:brush xml:id="br0">
      <inkml:brushProperty name="width" value="0.0401724427938461" units="cm"/>
      <inkml:brushProperty name="height" value="0.0401724427938461" units="cm"/>
      <inkml:brushProperty name="color" value="#F2395B"/>
      <inkml:brushProperty name="ignorePressure" value="0"/>
    </inkml:brush>
  </inkml:definitions>
  <inkml:trace contextRef="#ctx0" brushRef="#br0">65350.000000 22700.000000 547,'-29.000000'26.000000'119,"-5.000000"4.000000"-26 ,-7.000000 3.000000-25,-5.000000 3.000000-24,-6.000000 4.000000-16,-3.000000 7.000000-2,-3.000000 6.000000-5,-2.000000 7.000000-2,-5.000000 4.000000-5,-2.000000 3.000000-3,-3.000000 3.000000-4,-3.000000 4.000000-5,-1.000000 2.000000-4,4.000000 4.000000-9,3.000000 3.000000-7,3.000000 3.000000-7,6.000000-2.000000-7,9.000000-6.000000-5,10.000000-6.000000-6,10.000000-6.000000-6</inkml:trace>
</inkml:ink>
</file>

<file path=ppt/ink/ink31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37:23"/>
    </inkml:context>
    <inkml:brush xml:id="br0">
      <inkml:brushProperty name="width" value="0.0419422835111618" units="cm"/>
      <inkml:brushProperty name="height" value="0.0419422835111618" units="cm"/>
      <inkml:brushProperty name="color" value="#F2395B"/>
      <inkml:brushProperty name="ignorePressure" value="0"/>
    </inkml:brush>
  </inkml:definitions>
  <inkml:trace contextRef="#ctx0" brushRef="#br0">64400.000000 22550.000000 524,'-44.000000'-16.000000'7,"13.000000"19.000000"15 ,12.000000 19.000000 13,13.000000 19.000000 15,10.000000 12.000000 5,10.000000 6.000000-3,10.000000 7.000000-3,9.000000 6.000000-3,6.000000 3.000000-5,3.000000 0.000000-8,3.000000 0.000000-5,4.000000 0.000000-8,2.000000-2.000000-5,4.000000-3.000000-4,3.000000-3.000000-3,3.000000-2.000000-5,1.000000-3.000000-3,1.000000 1.000000-6,-1.000000-1.000000-5,1.000000 1.000000-5,-6.000000-6.000000-14,-8.000000-8.000000-21,-10.000000-10.000000-23,-9.000000-9.000000-21</inkml:trace>
</inkml:ink>
</file>

<file path=ppt/ink/ink31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37:25"/>
    </inkml:context>
    <inkml:brush xml:id="br0">
      <inkml:brushProperty name="width" value="0.0371386669576168" units="cm"/>
      <inkml:brushProperty name="height" value="0.0371386669576168" units="cm"/>
      <inkml:brushProperty name="color" value="#F2395B"/>
      <inkml:brushProperty name="ignorePressure" value="0"/>
    </inkml:brush>
  </inkml:definitions>
  <inkml:trace contextRef="#ctx0" brushRef="#br0">23850.000000 20750.000000 592,'65.000000'71.000000'62,"-18.000000"-5.000000"-10 ,-19.000000-7.000000-12,-18.000000-5.000000-11,-10.000000-1.000000-7,0.000000 6.000000-1,0.000000 7.000000-3,0.000000 6.000000-1,-4.000000 4.000000-3,-5.000000 4.000000-2,-7.000000 3.000000-3,-5.000000 3.000000-2,-6.000000 3.000000-2,-3.000000 3.000000-2,-3.000000 3.000000-1,-2.000000 4.000000-1,-6.000000-4.000000-2,-6.000000-9.000000-1,-6.000000-10.000000-3,-6.000000-8.000000-1,-4.000000-11.000000-3,1.000000-8.000000-2,-1.000000-10.000000-2,1.000000-9.000000-2,-3.000000-9.000000-1,-2.000000-5.000000 2,-3.000000-7.000000 1,-3.000000-5.000000 2,-1.000000-12.000000 0,4.000000-16.000000-1,3.000000-15.000000-2,3.000000-15.000000 0,4.000000-11.000000-1,7.000000-2.000000 2,6.000000-3.000000 2,7.000000-3.000000 1,7.000000-1.000000 2,9.000000 4.000000 2,10.000000 3.000000 2,10.000000 3.000000 2,5.000000 4.000000 2,4.000000 7.000000 3,3.000000 6.000000 3,3.000000 7.000000 2,4.000000 4.000000 2,7.000000 3.000000 3,6.000000 3.000000 1,7.000000 4.000000 3,4.000000 4.000000 0,3.000000 6.000000 0,3.000000 7.000000 0,4.000000 6.000000 0,2.000000 7.000000 0,4.000000 10.000000 1,3.000000 10.000000 2,3.000000 9.000000 0,1.000000 6.000000 2,1.000000 3.000000-1,-1.000000 3.000000 0,1.000000 4.000000-1,-3.000000 1.000000-3,-2.000000 0.000000-6,-3.000000 0.000000-7,-3.000000 0.000000-7,-1.000000 0.000000-7,4.000000 0.000000-5,3.000000 0.000000-6,3.000000 0.000000-7,-1.000000-2.000000 0,-2.000000-3.000000 2,-3.000000-3.000000 4,-3.000000-2.000000 3,-6.000000-8.000000-4,-5.000000-8.000000-9,-7.000000-10.000000-9,-5.000000-9.000000-10</inkml:trace>
</inkml:ink>
</file>

<file path=ppt/ink/ink311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37:26"/>
    </inkml:context>
    <inkml:brush xml:id="br0">
      <inkml:brushProperty name="width" value="0.0367860682308674" units="cm"/>
      <inkml:brushProperty name="height" value="0.0367860682308674" units="cm"/>
      <inkml:brushProperty name="color" value="#F2395B"/>
      <inkml:brushProperty name="ignorePressure" value="0"/>
    </inkml:brush>
  </inkml:definitions>
  <inkml:trace contextRef="#ctx0" brushRef="#br0">24950.000000 20100.000000 598,'3.000000'-61.000000'7,"6.000000"28.000000"17 ,7.000000 28.000000 15,6.000000 29.000000 16,1.000000 15.000000 3,-3.000000 3.000000-11,-3.000000 3.000000-9,-2.000000 4.000000-11,-3.000000 11.000000-6,1.000000 23.000000-3,-1.000000 22.000000-1,1.000000 22.000000-3,-3.000000 8.000000-2,-2.000000-2.000000-2,-3.000000-3.000000-2,-3.000000-3.000000-3,-4.000000 2.000000-3,-3.000000 10.000000-6,-3.000000 10.000000-4,-2.000000 9.000000-5,-3.000000 4.000000-2,1.000000 1.000000 1,-1.000000-1.000000 1,1.000000 1.000000 1,-1.000000-10.000000-3,1.000000-19.000000-9,-1.000000-18.000000-8,1.000000-19.000000-8,-1.000000-18.000000-4,1.000000-15.000000-1,-1.000000-15.000000 0,1.000000-16.000000-2</inkml:trace>
</inkml:ink>
</file>

<file path=ppt/ink/ink3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5:53"/>
    </inkml:context>
    <inkml:brush xml:id="br0">
      <inkml:brushProperty name="width" value="0.0466291904449463" units="cm"/>
      <inkml:brushProperty name="height" value="0.0466291904449463" units="cm"/>
      <inkml:brushProperty name="color" value="#F2395B"/>
      <inkml:brushProperty name="ignorePressure" value="0"/>
    </inkml:brush>
  </inkml:definitions>
  <inkml:trace contextRef="#ctx0" brushRef="#br0">31250.000000 25000.000000 471,'-22.000000'-16.000000'61,"6.000000"19.000000"-3 ,7.000000 19.000000-2,6.000000 19.000000-3,4.000000 12.000000-5,4.000000 6.000000-6,3.000000 7.000000-7,3.000000 6.000000-7,-1.000000 4.000000-5,-2.000000 4.000000-2,-3.000000 3.000000-4,-3.000000 3.000000-2,1.000000-4.000000-3,6.000000-8.000000-1,7.000000-10.000000-1,6.000000-9.000000-1,3.000000-5.000000-2,0.000000 0.000000 0,0.000000 0.000000 0,0.000000 0.000000-1,3.000000 0.000000-3,6.000000 0.000000-6,7.000000 0.000000-6,6.000000 0.000000-5,-2.000000-2.000000-2,-9.000000-3.000000 2,-10.000000-3.000000 1,-8.000000-2.000000 2,-11.000000-5.000000 2,-8.000000-2.000000 0,-10.000000-3.000000 3,-9.000000-3.000000 1,-10.000000-1.000000 0,-9.000000 4.000000-2,-10.000000 3.000000-2,-8.000000 3.000000-1,-9.000000-1.000000-3,-6.000000-2.000000-4,-6.000000-3.000000-4,-6.000000-3.000000-3,-2.000000-4.000000-3,3.000000-3.000000-1,3.000000-3.000000 0,4.000000-2.000000-1,7.000000-6.000000-3,13.000000-6.000000-6,12.000000-6.000000-5,13.000000-6.000000-6</inkml:trace>
</inkml:ink>
</file>

<file path=ppt/ink/ink312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37:26"/>
    </inkml:context>
    <inkml:brush xml:id="br0">
      <inkml:brushProperty name="width" value="0.0394286178052425" units="cm"/>
      <inkml:brushProperty name="height" value="0.0394286178052425" units="cm"/>
      <inkml:brushProperty name="color" value="#F2395B"/>
      <inkml:brushProperty name="ignorePressure" value="0"/>
    </inkml:brush>
  </inkml:definitions>
  <inkml:trace contextRef="#ctx0" brushRef="#br0">24500.000000 22050.000000 557,'4.000000'-41.000000'9,"10.000000"19.000000"16 ,10.000000 19.000000 17,9.000000 19.000000 17,2.000000 15.000000 3,-2.000000 13.000000-11,-3.000000 12.000000-10,-3.000000 13.000000-11,-2.000000 7.000000-6,0.000000 4.000000-3,0.000000 3.000000-2,0.000000 3.000000-3,-4.000000 1.000000-3,-5.000000 1.000000-2,-7.000000-1.000000-2,-5.000000 1.000000-3,-3.000000-7.000000-3,4.000000-12.000000-2,3.000000-13.000000-1,3.000000-12.000000-4,15.000000-29.000000 0,29.000000-43.000000 2,28.000000-44.000000 0,28.000000-43.000000 2,21.000000-34.000000-4,17.000000-21.000000-9,15.000000-22.000000-9,16.000000-22.000000-9,-2.000000 3.000000-2,-19.000000 28.000000 3,-18.000000 28.000000 5,-19.000000 29.000000 5,-16.000000 19.000000-6,-12.000000 14.000000-12,-13.000000 11.000000-12,-12.000000 14.000000-14</inkml:trace>
</inkml:ink>
</file>

<file path=ppt/ink/ink3121.xml><?xml version="1.0" encoding="utf-8"?>
<inkml:ink xmlns:inkml="http://www.w3.org/2003/InkML">
  <annotation type="ScanImages2ExtractSignatures">1</annotation>
  <annotation type="ScanImagesWidth">20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37:27"/>
    </inkml:context>
    <inkml:brush xml:id="br0">
      <inkml:brushProperty name="width" value="0.046477846801281" units="cm"/>
      <inkml:brushProperty name="height" value="0.046477846801281" units="cm"/>
      <inkml:brushProperty name="color" value="#F2395B"/>
      <inkml:brushProperty name="ignorePressure" value="0"/>
    </inkml:brush>
  </inkml:definitions>
  <inkml:trace contextRef="#ctx0" brushRef="#br0">50200.000000 16650.000000 473,'-21.000000'-41.000000'6,"10.000000"19.000000"12 ,10.000000 19.000000 13,9.000000 19.000000 12,2.000000 10.000000 2,-2.000000 4.000000-7,-3.000000 3.000000-8,-3.000000 3.000000-7,-1.000000 12.000000-5,4.000000 22.000000-1,3.000000 22.000000-2,3.000000 23.000000 0,-2.000000 8.000000-3,-6.000000-3.000000 0,-6.000000-3.000000-3,-6.000000-2.000000-1,-6.000000-1.000000-1,-2.000000 3.000000-1,-3.000000 3.000000 0,-3.000000 4.000000-1,-2.000000 1.000000 0,0.000000 0.000000-3,0.000000 0.000000 0,0.000000 0.000000-3,0.000000-5.000000-1,0.000000-9.000000-2,0.000000-10.000000-1,0.000000-8.000000-2,3.000000-11.000000-1,6.000000-8.000000 0,7.000000-10.000000 1,6.000000-9.000000-1,3.000000-16.000000-1,0.000000-22.000000-2,0.000000-22.000000-4,0.000000-21.000000-2,9.000000-24.000000-2,19.000000-25.000000 1,19.000000-25.000000-1,19.000000-25.000000-1,10.000000-10.000000 2,4.000000 7.000000 2,3.000000 6.000000 3,3.000000 7.000000 2,1.000000 5.000000 2,1.000000 7.000000 3,-1.000000 6.000000 3,1.000000 7.000000 3,-6.000000 10.000000 3,-8.000000 16.000000 5,-10.000000 15.000000 5,-9.000000 17.000000 4,-7.000000 8.000000 4,-3.000000 4.000000 1,-3.000000 3.000000 2,-2.000000 3.000000 1,-5.000000 6.000000 1,-2.000000 9.000000-1,-3.000000 10.000000-1,-3.000000 10.000000-1,-4.000000 7.000000-1,-3.000000 6.000000-2,-3.000000 7.000000-3,-2.000000 6.000000-1,-5.000000 6.000000-1,-2.000000 6.000000-2,-3.000000 7.000000 0,-3.000000 6.000000-2,-6.000000-1.000000-1,-5.000000-5.000000-1,-7.000000-7.000000-3,-5.000000-5.000000-1,-11.000000-3.000000-2,-11.000000 4.000000-1,-14.000000 3.000000 1,-11.000000 3.000000-2,-9.000000-1.000000 1,-3.000000-2.000000 0,-3.000000-3.000000 1,-2.000000-3.000000 1,-6.000000-6.000000-6,-6.000000-5.000000-12,-6.000000-7.000000-11,-6.000000-5.000000-12,5.000000-8.000000-6,20.000000-5.000000 0,18.000000-7.000000 0,20.000000-5.000000 0,8.000000-6.000000-2,1.000000-3.000000-5,-1.000000-3.000000-4,1.000000-2.000000-5</inkml:trace>
</inkml:ink>
</file>

<file path=ppt/ink/ink312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37:28"/>
    </inkml:context>
    <inkml:brush xml:id="br0">
      <inkml:brushProperty name="width" value="0.0366339050233364" units="cm"/>
      <inkml:brushProperty name="height" value="0.0366339050233364" units="cm"/>
      <inkml:brushProperty name="color" value="#F2395B"/>
      <inkml:brushProperty name="ignorePressure" value="0"/>
    </inkml:brush>
  </inkml:definitions>
  <inkml:trace contextRef="#ctx0" brushRef="#br0">30050.000000 23850.000000 600,'-40.000000'-19.000000'8,"23.000000"13.000000"14 ,22.000000 12.000000 16,22.000000 13.000000 15,10.000000 13.000000 3,1.000000 17.000000-10,-1.000000 15.000000-9,1.000000 16.000000-10,-1.000000 10.000000-6,1.000000 7.000000-4,-1.000000 6.000000-2,1.000000 7.000000-4,-3.000000 0.000000-2,-2.000000-2.000000 0,-3.000000-3.000000-1,-3.000000-3.000000 0,-2.000000-9.000000-2,0.000000-11.000000-1,0.000000-14.000000-2,0.000000-11.000000-2,17.000000-26.000000-3,34.000000-37.000000-2,35.000000-38.000000-3,35.000000-37.000000-3,25.000000-37.000000-1,20.000000-33.000000-1,18.000000-35.000000-1,20.000000-34.000000-1,25.000000-30.000000-2,35.000000-25.000000-5,35.000000-25.000000-4,34.000000-25.000000-5,-15.000000 14.000000-6,-61.000000 53.000000-8,-64.000000 53.000000-8,-61.000000 54.000000-7</inkml:trace>
</inkml:ink>
</file>

<file path=ppt/ink/ink3123.xml><?xml version="1.0" encoding="utf-8"?>
<inkml:ink xmlns:inkml="http://www.w3.org/2003/InkML">
  <annotation type="ScanImages2ExtractSignatures">1</annotation>
  <annotation type="ScanImagesWidth">-2030594720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37:33"/>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12850.000000 28700.000000 999,'96.000000'0.000000'-11,"-5.000000"0.000000"2 ,-7.000000 0.000000 2,-5.000000 0.000000 2,0.000000 0.000000 0,10.000000 0.000000 0,10.000000 0.000000-3,9.000000 0.000000 0,7.000000 0.000000-2,7.000000 0.000000-2,6.000000 0.000000-3,7.000000 0.000000-3,10.000000-5.000000 0,16.000000-9.000000 2,15.000000-10.000000 1,17.000000-8.000000 2,7.000000-6.000000 1,0.000000 1.000000 1,0.000000-1.000000 1,0.000000 1.000000 1,-2.000000 1.000000 2,-3.000000 3.000000 1,-3.000000 3.000000 2,-2.000000 4.000000 1,-1.000000 2.000000 2,3.000000 4.000000-1,3.000000 3.000000 2,4.000000 3.000000-1,-18.000000 3.000000 1,-37.000000 3.000000 0,-38.000000 3.000000-1,-37.000000 4.000000 1</inkml:trace>
</inkml:ink>
</file>

<file path=ppt/ink/ink31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37:36"/>
    </inkml:context>
    <inkml:brush xml:id="br0">
      <inkml:brushProperty name="width" value="0.0318989343941212" units="cm"/>
      <inkml:brushProperty name="height" value="0.0318989343941212" units="cm"/>
      <inkml:brushProperty name="color" value="#F2395B"/>
      <inkml:brushProperty name="ignorePressure" value="0"/>
    </inkml:brush>
  </inkml:definitions>
  <inkml:trace contextRef="#ctx0" brushRef="#br0">77350.000000 23550.000000 689,'-83.000000'0.000000'5,"34.000000"0.000000"10 ,35.000000 0.000000 9,35.000000 0.000000 11,18.000000 0.000000 2,3.000000 0.000000-6,3.000000 0.000000-4,4.000000 0.000000-5,4.000000 0.000000-5,6.000000 0.000000-3,7.000000 0.000000-2,6.000000 0.000000-4,3.000000 0.000000-2,0.000000 0.000000-1,0.000000 0.000000 0,0.000000 0.000000-1,1.000000 0.000000 0,4.000000 0.000000 0,3.000000 0.000000 0,3.000000 0.000000-1,4.000000 0.000000 1,7.000000 0.000000 0,6.000000 0.000000-2,7.000000 0.000000 1,5.000000-4.000000-1,7.000000-5.000000 1,6.000000-7.000000-1,7.000000-5.000000 1,4.000000-4.000000-1,3.000000 0.000000 0,3.000000 0.000000-1,4.000000 0.000000-1,2.000000 0.000000 0,4.000000 0.000000 0,3.000000 0.000000 0,3.000000 0.000000 0,-1.000000 1.000000 0,-2.000000 4.000000 0,-3.000000 3.000000-2,-3.000000 3.000000 0,-6.000000 1.000000-1,-5.000000 1.000000 1,-7.000000-1.000000 0,-5.000000 1.000000 1,0.000000 1.000000 0,10.000000 3.000000 0,10.000000 3.000000 0,9.000000 4.000000 1,4.000000-1.000000-1,1.000000-3.000000 1,-1.000000-3.000000 0,1.000000-2.000000 0,2.000000-5.000000 0,7.000000-2.000000 0,6.000000-3.000000 0,7.000000-3.000000 0,4.000000-2.000000 0,3.000000 0.000000 0,3.000000 0.000000-1,4.000000 0.000000 0,1.000000 1.000000 0,0.000000 4.000000 0,0.000000 3.000000 0,0.000000 3.000000 0,0.000000 1.000000 0,0.000000 1.000000-1,0.000000-1.000000-2,0.000000 1.000000 0,1.000000-3.000000-1,4.000000-2.000000-1,3.000000-3.000000-1,3.000000-3.000000 0,-1.000000-1.000000 0,-2.000000 4.000000 0,-3.000000 3.000000 0,-3.000000 3.000000 0,-4.000000 1.000000-1,-3.000000 1.000000-2,-3.000000-1.000000-1,-2.000000 1.000000-2,-9.000000-1.000000-2,-12.000000 1.000000-2,-13.000000-1.000000-3,-12.000000 1.000000-1,-18.000000-1.000000-2,-21.000000 1.000000-5,-22.000000-1.000000-3,-22.000000 1.000000-3</inkml:trace>
</inkml:ink>
</file>

<file path=ppt/ink/ink31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37:37"/>
    </inkml:context>
    <inkml:brush xml:id="br0">
      <inkml:brushProperty name="width" value="0.0380250699818134" units="cm"/>
      <inkml:brushProperty name="height" value="0.0380250699818134" units="cm"/>
      <inkml:brushProperty name="color" value="#F2395B"/>
      <inkml:brushProperty name="ignorePressure" value="0"/>
    </inkml:brush>
  </inkml:definitions>
  <inkml:trace contextRef="#ctx0" brushRef="#br0">77100.000000 23850.000000 578,'-22.000000'-18.000000'4,"6.000000"17.000000"8 ,7.000000 15.000000 7,6.000000 16.000000 9,4.000000 12.000000 2,4.000000 9.000000-4,3.000000 10.000000-4,3.000000 10.000000-3,-1.000000 7.000000-3,-2.000000 6.000000 1,-3.000000 7.000000-2,-3.000000 6.000000 0,-2.000000 6.000000-2,0.000000 6.000000-1,0.000000 7.000000-3,0.000000 6.000000-3,0.000000 4.000000-1,0.000000 4.000000-1,0.000000 3.000000-1,0.000000 3.000000-2,0.000000-1.000000 0,0.000000-2.000000 1,0.000000-3.000000 0,0.000000-3.000000 1,-2.000000-2.000000-1,-3.000000 0.000000-2,-3.000000 0.000000-1,-2.000000 0.000000-1,-1.000000-5.000000-1,3.000000-9.000000 1,3.000000-10.000000 1,4.000000-8.000000 1,1.000000 3.000000-1,0.000000 20.000000-5,0.000000 18.000000-3,0.000000 20.000000-5,0.000000 0.000000 0,0.000000-15.000000 3,0.000000-15.000000 2,0.000000-16.000000 2,0.000000-12.000000 2,0.000000-5.000000 0,0.000000-7.000000 1,0.000000-5.000000 1,0.000000-6.000000-1,0.000000-3.000000 1,0.000000-3.000000 0,0.000000-2.000000-1,0.000000-5.000000 1,0.000000-2.000000 0,0.000000-3.000000 1,0.000000-3.000000 1,0.000000-6.000000 0,0.000000-5.000000 0,0.000000-7.000000 0,0.000000-5.000000 0,0.000000-4.000000 0,0.000000 0.000000 1,0.000000 0.000000-1,0.000000 0.000000 2,-2.000000 1.000000-1,-3.000000 4.000000 2,-3.000000 3.000000 1,-2.000000 3.000000 1,-3.000000 1.000000 1,1.000000 1.000000-1,-1.000000-1.000000 0,1.000000 1.000000 0,1.000000-3.000000 0,3.000000-2.000000 0,3.000000-3.000000 1,4.000000-3.000000 0,-1.000000-2.000000 0,-3.000000 0.000000-1,-3.000000 0.000000 0,-2.000000 0.000000 0,-1.000000 1.000000-1,3.000000 4.000000 1,3.000000 3.000000 0,4.000000 3.000000-1,1.000000 1.000000 1,0.000000 1.000000-2,0.000000-1.000000-1,0.000000 1.000000 0,0.000000-3.000000-1,0.000000-2.000000 0,0.000000-3.000000-1,0.000000-3.000000-1,0.000000-2.000000 2,0.000000 0.000000 0,0.000000 0.000000 2,0.000000 0.000000 1,1.000000 0.000000 1,4.000000 0.000000-1,3.000000 0.000000-1,3.000000 0.000000 0,3.000000-2.000000 0,3.000000-3.000000 1,3.000000-3.000000 1,4.000000-2.000000 1,4.000000-5.000000 2,6.000000-2.000000 2,7.000000-3.000000 3,6.000000-3.000000 2,1.000000-4.000000 0,-3.000000-3.000000-2,-3.000000-3.000000-3,-2.000000-2.000000-1,-1.000000-1.000000-2,3.000000 3.000000 0,3.000000 3.000000 0,4.000000 4.000000-1,2.000000-1.000000 0,4.000000-3.000000 0,3.000000-3.000000-1,3.000000-2.000000 0,3.000000-1.000000 0,3.000000 3.000000 0,3.000000 3.000000 0,4.000000 4.000000 0,1.000000-1.000000-1,0.000000-3.000000 0,0.000000-3.000000-1,0.000000-2.000000-2,1.000000-1.000000 0,4.000000 3.000000 0,3.000000 3.000000-1,3.000000 4.000000-1,3.000000 1.000000 0,3.000000 0.000000 0,3.000000 0.000000 0,4.000000 0.000000-1,1.000000 0.000000 0,0.000000 0.000000 1,0.000000 0.000000 1,0.000000 0.000000-1,3.000000 0.000000 1,6.000000 0.000000 0,7.000000 0.000000 0,6.000000 0.000000 1,1.000000 0.000000 0,-3.000000 0.000000-1,-3.000000 0.000000 0,-2.000000 0.000000-1,-1.000000 0.000000 0,3.000000 0.000000 0,3.000000 0.000000 1,4.000000 0.000000 0,-1.000000 0.000000 0,-3.000000 0.000000 0,-3.000000 0.000000 0,-2.000000 0.000000 0,-1.000000-2.000000 0,3.000000-3.000000 0,3.000000-3.000000 0,4.000000-2.000000 0,2.000000-3.000000 1,4.000000 1.000000 0,3.000000-1.000000-1,3.000000 1.000000 1,4.000000-1.000000 0,7.000000 1.000000 0,6.000000-1.000000-1,7.000000 1.000000 1,2.000000-3.000000-1,1.000000-2.000000 1,-1.000000-3.000000-1,1.000000-3.000000 1,1.000000-1.000000-1,3.000000 4.000000 1,3.000000 3.000000 0,4.000000 3.000000 0,4.000000 1.000000 0,6.000000 1.000000 0,7.000000-1.000000-1,6.000000 1.000000 0,4.000000-1.000000 0,4.000000 1.000000-2,3.000000-1.000000 1,3.000000 1.000000-2,-1.000000-1.000000 1,-2.000000 1.000000-1,-3.000000-1.000000 1,-3.000000 1.000000 0,-1.000000 1.000000-1,4.000000 3.000000 1,3.000000 3.000000 0,3.000000 4.000000 0,1.000000 2.000000-1,1.000000 4.000000 0,-1.000000 3.000000-1,1.000000 3.000000 0,-6.000000-1.000000 0,-8.000000-2.000000-1,-10.000000-3.000000 0,-9.000000-3.000000-1,-5.000000-2.000000 1,0.000000 0.000000-1,0.000000 0.000000 0,0.000000 0.000000 1,1.000000 0.000000-1,4.000000 0.000000 1,3.000000 0.000000 0,3.000000 0.000000 0,-2.000000-4.000000 0,-6.000000-5.000000 0,-6.000000-7.000000 0,-6.000000-5.000000-1,-9.000000-3.000000-4,-8.000000 4.000000-8,-10.000000 3.000000-9,-9.000000 3.000000-9,-13.000000-1.000000-3,-16.000000-2.000000 2,-15.000000-3.000000 1,-15.000000-3.000000 3</inkml:trace>
</inkml:ink>
</file>

<file path=ppt/ink/ink3126.xml><?xml version="1.0" encoding="utf-8"?>
<inkml:ink xmlns:inkml="http://www.w3.org/2003/InkML">
  <annotation type="ScanImages2ExtractSignatures">1</annotation>
  <annotation type="ScanImagesWidth">341561064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37:38"/>
    </inkml:context>
    <inkml:brush xml:id="br0">
      <inkml:brushProperty name="width" value="0.0330037623643875" units="cm"/>
      <inkml:brushProperty name="height" value="0.0330037623643875" units="cm"/>
      <inkml:brushProperty name="color" value="#F2395B"/>
      <inkml:brushProperty name="ignorePressure" value="0"/>
    </inkml:brush>
  </inkml:definitions>
  <inkml:trace contextRef="#ctx0" brushRef="#br0">83500.000000 23050.000000 666,'0.000000'-38.000000'28,"0.000000"26.000000"-2 ,0.000000 24.000000-1,0.000000 26.000000-2,0.000000 18.000000-2,0.000000 13.000000-1,0.000000 12.000000-2,0.000000 13.000000-2,0.000000 6.000000-1,0.000000 0.000000-1,0.000000 0.000000 0,0.000000 0.000000-2,0.000000 6.000000-1,0.000000 13.000000 0,0.000000 12.000000-1,0.000000 13.000000 0,-4.000000 15.000000-1,-5.000000 19.000000 1,-7.000000 19.000000 1,-5.000000 19.000000 0,-3.000000 10.000000-2,4.000000 4.000000-2,3.000000 3.000000-4,3.000000 3.000000-4,1.000000 1.000000-2,1.000000 1.000000-2,-1.000000-1.000000-1,1.000000 1.000000-3,1.000000 1.000000-1,3.000000 3.000000-1,3.000000 3.000000-2,4.000000 4.000000-1,1.000000-7.000000-1,0.000000-16.000000-3,0.000000-15.000000 0,0.000000-15.000000-3,0.000000-18.000000-1,0.000000-19.000000-2,0.000000-18.000000-3,0.000000-19.000000-1,0.000000-15.000000-1,0.000000-8.000000 0,0.000000-10.000000 0,0.000000-9.000000 0,1.000000-13.000000 1,4.000000-16.000000 4,3.000000-15.000000 4,3.000000-15.000000 3</inkml:trace>
</inkml:ink>
</file>

<file path=ppt/ink/ink312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37:38"/>
    </inkml:context>
    <inkml:brush xml:id="br0">
      <inkml:brushProperty name="width" value="0.0316132083535194" units="cm"/>
      <inkml:brushProperty name="height" value="0.0316132083535194" units="cm"/>
      <inkml:brushProperty name="color" value="#F2395B"/>
      <inkml:brushProperty name="ignorePressure" value="0"/>
    </inkml:brush>
  </inkml:definitions>
  <inkml:trace contextRef="#ctx0" brushRef="#br0">83950.000000 23300.000000 695,'-47.000000'-41.000000'-44,"6.000000"19.000000"21 ,7.000000 19.000000 23,6.000000 19.000000 22,6.000000 13.000000 10,6.000000 10.000000-2,7.000000 10.000000-1,6.000000 9.000000-3,3.000000 9.000000-1,0.000000 9.000000-1,0.000000 10.000000-2,0.000000 10.000000-2,0.000000 10.000000-1,0.000000 13.000000-1,0.000000 12.000000-1,0.000000 13.000000-2,0.000000 13.000000-2,0.000000 17.000000-1,0.000000 15.000000-1,0.000000 16.000000-3,0.000000 5.000000 0,0.000000-2.000000-1,0.000000-3.000000-2,0.000000-3.000000 1,0.000000-9.000000-3,0.000000-11.000000-4,0.000000-14.000000-3,0.000000-11.000000-4,-2.000000 11.000000-4,-3.000000 39.000000-4,-3.000000 36.000000-4,-2.000000 39.000000-4,-1.000000 2.000000-3,3.000000-31.000000-2,3.000000-31.000000 0,4.000000-31.000000-2,1.000000-27.000000 1,0.000000-22.000000 0,0.000000-22.000000 2,0.000000-21.000000 1,0.000000-18.000000 1,0.000000-12.000000 1,0.000000-13.000000 2,0.000000-12.000000 2</inkml:trace>
</inkml:ink>
</file>

<file path=ppt/ink/ink31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37:39"/>
    </inkml:context>
    <inkml:brush xml:id="br0">
      <inkml:brushProperty name="width" value="0.0241209715604782" units="cm"/>
      <inkml:brushProperty name="height" value="0.0241209715604782" units="cm"/>
      <inkml:brushProperty name="color" value="#F2395B"/>
      <inkml:brushProperty name="ignorePressure" value="0"/>
    </inkml:brush>
  </inkml:definitions>
  <inkml:trace contextRef="#ctx0" brushRef="#br0">83550.000000 26400.000000 912,'-18.000000'-47.000000'-1,"17.000000"6.000000"1 ,15.000000 7.000000 0,16.000000 6.000000-1,13.000000 3.000000 2,14.000000 0.000000 0,11.000000 0.000000 3,14.000000 0.000000 1,8.000000 1.000000 2,7.000000 4.000000-1,6.000000 3.000000 1,7.000000 3.000000 0,4.000000 1.000000 1,3.000000 1.000000 1,3.000000-1.000000 1,4.000000 1.000000 2,-6.000000 1.000000-2,-11.000000 3.000000-7,-14.000000 3.000000-7,-11.000000 4.000000-7,-12.000000 4.000000-5,-9.000000 6.000000-7,-10.000000 7.000000-7,-8.000000 6.000000-5,-11.000000 3.000000-2,-8.000000 0.000000 5,-10.000000 0.000000 3,-9.000000 0.000000 5</inkml:trace>
</inkml:ink>
</file>

<file path=ppt/ink/ink31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37:39"/>
    </inkml:context>
    <inkml:brush xml:id="br0">
      <inkml:brushProperty name="width" value="0.024375069886446" units="cm"/>
      <inkml:brushProperty name="height" value="0.024375069886446" units="cm"/>
      <inkml:brushProperty name="color" value="#F2395B"/>
      <inkml:brushProperty name="ignorePressure" value="0"/>
    </inkml:brush>
  </inkml:definitions>
  <inkml:trace contextRef="#ctx0" brushRef="#br0">83850.000000 26600.000000 902,'-49.000000'0.000000'0,"4.000000"0.000000"-1 ,3.000000 0.000000 0,3.000000 0.000000-1,7.000000-2.000000 3,14.000000-3.000000 5,11.000000-3.000000 6,14.000000-2.000000 5,13.000000-1.000000 1,16.000000 3.000000-2,15.000000 3.000000-3,17.000000 4.000000-3,11.000000-1.000000-4,10.000000-3.000000-3,10.000000-3.000000-6,9.000000-2.000000-4,6.000000-3.000000-2,3.000000 1.000000 0,3.000000-1.000000 1,4.000000 1.000000-1,-4.000000 1.000000-1,-9.000000 3.000000-4,-10.000000 3.000000-3,-8.000000 4.000000-3,-8.000000 2.000000-2,-2.000000 4.000000 2,-3.000000 3.000000 0,-3.000000 3.000000 0,-7.000000-1.000000 1,-9.000000-2.000000 1,-10.000000-3.000000-1,-8.000000-3.000000 1</inkml:trace>
</inkml:ink>
</file>

<file path=ppt/ink/ink31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5:53"/>
    </inkml:context>
    <inkml:brush xml:id="br0">
      <inkml:brushProperty name="width" value="0.0371506214141846" units="cm"/>
      <inkml:brushProperty name="height" value="0.0371506214141846" units="cm"/>
      <inkml:brushProperty name="color" value="#F2395B"/>
      <inkml:brushProperty name="ignorePressure" value="0"/>
    </inkml:brush>
  </inkml:definitions>
  <inkml:trace contextRef="#ctx0" brushRef="#br0">31400.000000 25200.000000 592,'51.000000'0.000000'59,"4.000000"0.000000"3 ,3.000000 0.000000 3,3.000000 0.000000 3,1.000000 0.000000-6,1.000000 0.000000-17,-1.000000 0.000000-15,1.000000 0.000000-16,-3.000000-2.000000-11,-2.000000-3.000000-8,-3.000000-3.000000-6,-3.000000-2.000000-8,-4.000000-1.000000-11,-3.000000 3.000000-20,-3.000000 3.000000-17,-2.000000 4.000000-19</inkml:trace>
</inkml:ink>
</file>

<file path=ppt/ink/ink31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37:43"/>
    </inkml:context>
    <inkml:brush xml:id="br0">
      <inkml:brushProperty name="width" value="0.0402144007384777" units="cm"/>
      <inkml:brushProperty name="height" value="0.0402144007384777" units="cm"/>
      <inkml:brushProperty name="color" value="#F2395B"/>
      <inkml:brushProperty name="ignorePressure" value="0"/>
    </inkml:brush>
  </inkml:definitions>
  <inkml:trace contextRef="#ctx0" brushRef="#br0">52200.000000 25150.000000 547,'-24.000000'-46.000000'1,"4.000000"10.000000"2 ,3.000000 10.000000 3,3.000000 9.000000 2,-1.000000 2.000000 1,-2.000000-2.000000 1,-3.000000-3.000000-1,-3.000000-3.000000 0,-6.000000-1.000000 0,-5.000000 4.000000-1,-7.000000 3.000000 0,-5.000000 3.000000-1,-4.000000 3.000000-1,0.000000 3.000000 0,0.000000 3.000000 0,0.000000 4.000000-1,-2.000000 4.000000 1,-3.000000 6.000000-1,-3.000000 7.000000 1,-2.000000 6.000000-1,-6.000000 6.000000 1,-6.000000 6.000000-1,-6.000000 7.000000-1,-6.000000 6.000000 0,-4.000000 4.000000 0,1.000000 4.000000 0,-1.000000 3.000000 0,1.000000 3.000000 2,-3.000000 1.000000-2,-2.000000 1.000000-1,-3.000000-1.000000-2,-3.000000 1.000000-2,-1.000000-1.000000 0,4.000000 1.000000 1,3.000000-1.000000 1,3.000000 1.000000 0,6.000000-4.000000 2,9.000000-6.000000 2,10.000000-6.000000 2,10.000000-6.000000 2,7.000000-6.000000 0,6.000000-2.000000-1,7.000000-3.000000 0,6.000000-3.000000-2,4.000000 1.000000 0,4.000000 6.000000 0,3.000000 7.000000-2,3.000000 6.000000 0,1.000000 4.000000 0,1.000000 4.000000-1,-1.000000 3.000000 0,1.000000 3.000000 0,1.000000 3.000000 0,3.000000 3.000000-1,3.000000 3.000000 1,4.000000 4.000000 0,-1.000000 1.000000 0,-3.000000 0.000000 0,-3.000000 0.000000 0,-2.000000 0.000000-1,-1.000000-2.000000 1,3.000000-3.000000 0,3.000000-3.000000 1,4.000000-2.000000 0,1.000000-1.000000 0,0.000000 3.000000 1,0.000000 3.000000-1,0.000000 4.000000 0,1.000000 1.000000 0,4.000000 0.000000-1,3.000000 0.000000 0,3.000000 0.000000-1,1.000000-4.000000 0,1.000000-5.000000 1,-1.000000-7.000000-1,1.000000-5.000000 0,1.000000 0.000000 0,3.000000 10.000000-1,3.000000 10.000000-2,4.000000 9.000000-2,2.000000-1.000000 0,4.000000-8.000000 1,3.000000-10.000000 1,3.000000-9.000000 0,3.000000-7.000000 1,3.000000-3.000000-1,3.000000-3.000000 1,4.000000-2.000000-1,1.000000-3.000000 1,0.000000 1.000000-1,0.000000-1.000000 1,0.000000 1.000000 0,1.000000-3.000000 0,4.000000-2.000000 0,3.000000-3.000000 0,3.000000-3.000000-1,3.000000-4.000000 1,3.000000-3.000000 0,3.000000-3.000000 0,4.000000-2.000000 0,5.000000-3.000000-1,10.000000 1.000000 0,10.000000-1.000000-1,9.000000 1.000000 0,4.000000-3.000000-1,1.000000-2.000000-1,-1.000000-3.000000 0,1.000000-3.000000-2,1.000000-2.000000 1,3.000000 0.000000 1,3.000000 0.000000 1,4.000000 0.000000 1,1.000000-2.000000 1,0.000000-3.000000-1,0.000000-3.000000 1,0.000000-2.000000 1,0.000000-8.000000-1,0.000000-8.000000 2,0.000000-10.000000 1,0.000000-9.000000 1,0.000000-7.000000 0,0.000000-3.000000-1,0.000000-3.000000 1,0.000000-2.000000-2,-2.000000-5.000000 1,-3.000000-2.000000-1,-3.000000-3.000000 0,-2.000000-3.000000 0,-3.000000-6.000000 0,1.000000-5.000000 0,-1.000000-7.000000 0,1.000000-5.000000 0,-4.000000-8.000000-1,-6.000000-5.000000 1,-6.000000-7.000000 0,-6.000000-5.000000 0,-7.000000-3.000000 0,-6.000000 4.000000 0,-6.000000 3.000000-1,-6.000000 3.000000 1,-6.000000 4.000000-1,-2.000000 7.000000 0,-3.000000 6.000000 0,-3.000000 7.000000 0,-7.000000 5.000000 0,-9.000000 7.000000 0,-10.000000 6.000000 0,-8.000000 7.000000 1,-8.000000-3.000000-1,-2.000000-8.000000 2,-3.000000-10.000000 0,-3.000000-9.000000 1,-4.000000-2.000000 0,-3.000000 6.000000 0,-3.000000 7.000000 0,-2.000000 6.000000-1,-6.000000 1.000000 0,-6.000000-3.000000 1,-6.000000-3.000000 1,-6.000000-2.000000 2,-7.000000-3.000000-1,-6.000000 1.000000 1,-6.000000-1.000000 0,-6.000000 1.000000 0,-6.000000-1.000000-1,-2.000000 1.000000 1,-3.000000-1.000000 0,-3.000000 1.000000 0,-2.000000 4.000000 1,0.000000 9.000000-1,0.000000 10.000000 1,0.000000 10.000000 0,-5.000000 7.000000 0,-9.000000 6.000000-1,-10.000000 7.000000 0,-8.000000 6.000000-1,-8.000000 3.000000-1,-2.000000 0.000000-2,-3.000000 0.000000-1,-3.000000 0.000000-2,-6.000000 3.000000-2,-5.000000 6.000000 0,-7.000000 7.000000-1,-5.000000 6.000000 0,-6.000000 7.000000-2,-3.000000 10.000000 1,-3.000000 10.000000-1,-2.000000 9.000000 0,-5.000000 9.000000-1,-2.000000 9.000000-4,-3.000000 10.000000-2,-3.000000 10.000000-4,-1.000000 8.000000-2,4.000000 10.000000-2,3.000000 10.000000-3,3.000000 9.000000-2,3.000000 9.000000-3,3.000000 9.000000-3,3.000000 10.000000-4,4.000000 10.000000-4,15.000000-9.000000 0,28.000000-24.000000 0,28.000000-26.000000 1,29.000000-24.000000 0</inkml:trace>
</inkml:ink>
</file>

<file path=ppt/ink/ink31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37:52"/>
    </inkml:context>
    <inkml:brush xml:id="br0">
      <inkml:brushProperty name="width" value="0.0398512408137321" units="cm"/>
      <inkml:brushProperty name="height" value="0.0398512408137321" units="cm"/>
      <inkml:brushProperty name="color" value="#F2395B"/>
      <inkml:brushProperty name="ignorePressure" value="0"/>
    </inkml:brush>
  </inkml:definitions>
  <inkml:trace contextRef="#ctx0" brushRef="#br0">84900.000000 18400.000000 552,'-291.000000'293.000000'126,"69.000000"-61.000000"-30 ,69.000000-64.000000-30,69.000000-61.000000-31,24.000000-18.000000-17,-18.000000 28.000000-2,-19.000000 28.000000-3,-18.000000 29.000000-1,-12.000000 16.000000-2,-3.000000 7.000000 1,-3.000000 6.000000 1,-2.000000 7.000000 1,-6.000000 7.000000-2,-6.000000 9.000000-4,-6.000000 10.000000-6,-6.000000 10.000000-3,2.000000-1.000000-3,14.000000-9.000000 0,11.000000-10.000000 0,14.000000-8.000000-1,16.000000-26.000000 1,22.000000-41.000000 0,22.000000-40.000000 1,23.000000-40.000000 0,-6.000000 7.000000-2,-31.000000 56.000000-2,-31.000000 57.000000-3,-31.000000 56.000000-4,-7.000000 12.000000 0,19.000000-31.000000-1,19.000000-31.000000 1,19.000000-31.000000 0,10.000000-13.000000-1,4.000000 6.000000-1,3.000000 7.000000-1,3.000000 6.000000-1,6.000000-7.000000 0,9.000000-18.000000 0,10.000000-19.000000-1,10.000000-18.000000 1,7.000000-20.000000-5,6.000000-18.000000-7,7.000000-19.000000-8,6.000000-18.000000-8</inkml:trace>
</inkml:ink>
</file>

<file path=ppt/ink/ink31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37:52"/>
    </inkml:context>
    <inkml:brush xml:id="br0">
      <inkml:brushProperty name="width" value="0.0399624109268188" units="cm"/>
      <inkml:brushProperty name="height" value="0.0399624109268188" units="cm"/>
      <inkml:brushProperty name="color" value="#F2395B"/>
      <inkml:brushProperty name="ignorePressure" value="0"/>
    </inkml:brush>
  </inkml:definitions>
  <inkml:trace contextRef="#ctx0" brushRef="#br0">80450.000000 23850.000000 550,'-44.000000'-83.000000'38,"13.000000"34.000000"6 ,12.000000 35.000000 5,13.000000 35.000000 7,2.000000 22.000000-3,-5.000000 14.000000-8,-7.000000 11.000000-9,-5.000000 14.000000-8,-6.000000 10.000000-7,-3.000000 9.000000-3,-3.000000 10.000000-2,-2.000000 10.000000-4,-1.000000 2.000000-2,3.000000-3.000000-2,3.000000-3.000000-1,4.000000-2.000000-3,1.000000-6.000000-1,0.000000-6.000000-2,0.000000-6.000000-1,0.000000-6.000000-3,3.000000-9.000000-1,6.000000-8.000000 1,7.000000-10.000000 0,6.000000-9.000000 1,7.000000-12.000000-1,10.000000-11.000000 0,10.000000-14.000000-2,9.000000-11.000000 0,15.000000-15.000000-1,22.000000-16.000000-2,22.000000-15.000000-2,23.000000-15.000000-1,17.000000-18.000000-3,17.000000-19.000000-3,15.000000-18.000000-3,16.000000-19.000000-2,10.000000-13.000000-4,7.000000-6.000000-4,6.000000-6.000000-2,7.000000-6.000000-5,-12.000000 9.000000 2,-28.000000 25.000000 6,-28.000000 25.000000 5,-27.000000 25.000000 7,-22.000000 15.000000-1,-11.000000 7.000000-5,-14.000000 6.000000-5,-11.000000 7.000000-6</inkml:trace>
</inkml:ink>
</file>

<file path=ppt/ink/ink3133.xml><?xml version="1.0" encoding="utf-8"?>
<inkml:ink xmlns:inkml="http://www.w3.org/2003/InkML">
  <annotation type="ScanImages2ExtractSignatures">1</annotation>
  <annotation type="ScanImagesWidth">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37:52"/>
    </inkml:context>
    <inkml:brush xml:id="br0">
      <inkml:brushProperty name="width" value="0.0451360978186131" units="cm"/>
      <inkml:brushProperty name="height" value="0.0451360978186131" units="cm"/>
      <inkml:brushProperty name="color" value="#F2395B"/>
      <inkml:brushProperty name="ignorePressure" value="0"/>
    </inkml:brush>
  </inkml:definitions>
  <inkml:trace contextRef="#ctx0" brushRef="#br0">85550.000000 19850.000000 487,'-2.000000'-49.000000'0,"-3.000000"4.000000"-1 ,-3.000000 3.000000 1,-2.000000 3.000000-1,-5.000000 4.000000 7,-2.000000 7.000000 15,-3.000000 6.000000 16,-3.000000 7.000000 15,-6.000000 15.000000 4,-5.000000 25.000000-7,-7.000000 25.000000-7,-5.000000 25.000000-7,-8.000000 15.000000-6,-5.000000 7.000000-3,-7.000000 6.000000-4,-5.000000 7.000000-3,-6.000000 5.000000-4,-3.000000 7.000000-1,-3.000000 6.000000-2,-2.000000 7.000000-2,0.000000 2.000000-1,7.000000 1.000000 0,6.000000-1.000000-1,7.000000 1.000000 1,5.000000-6.000000-1,7.000000-8.000000 1,6.000000-10.000000 0,7.000000-9.000000-1,7.000000-13.000000-8,9.000000-16.000000-18,10.000000-15.000000-19,10.000000-15.000000-18,7.000000-15.000000-7,6.000000-12.000000 5,7.000000-13.000000 5,6.000000-12.000000 4,1.000000-10.000000 4,-3.000000-6.000000 0,-3.000000-6.000000 1,-2.000000-6.000000 0</inkml:trace>
</inkml:ink>
</file>

<file path=ppt/ink/ink31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37:53"/>
    </inkml:context>
    <inkml:brush xml:id="br0">
      <inkml:brushProperty name="width" value="0.0478376261889935" units="cm"/>
      <inkml:brushProperty name="height" value="0.0478376261889935" units="cm"/>
      <inkml:brushProperty name="color" value="#F2395B"/>
      <inkml:brushProperty name="ignorePressure" value="0"/>
    </inkml:brush>
  </inkml:definitions>
  <inkml:trace contextRef="#ctx0" brushRef="#br0">85350.000000 19950.000000 459,'21.000000'-47.000000'3,"-5.000000"6.000000"4 ,-7.000000 7.000000 5,-5.000000 6.000000 4,-4.000000 12.000000 8,0.000000 19.000000 9,0.000000 19.000000 8,0.000000 19.000000 10,0.000000 13.000000 1,0.000000 10.000000-6,0.000000 10.000000-6,0.000000 9.000000-6,0.000000 6.000000-5,0.000000 3.000000-3,0.000000 3.000000-3,0.000000 4.000000-4,0.000000-1.000000-1,0.000000-3.000000-2,0.000000-3.000000 0,0.000000-2.000000-2,0.000000 0.000000-2,0.000000 7.000000-6,0.000000 6.000000-3,0.000000 7.000000-6,0.000000 0.000000-2,0.000000-2.000000-1,0.000000-3.000000 0,0.000000-3.000000-1,0.000000-9.000000-3,0.000000-11.000000-8,0.000000-14.000000-6,0.000000-11.000000-7,-7.000000-11.000000-8,-11.000000-5.000000-7,-14.000000-7.000000-9,-11.000000-5.000000-8,-9.000000-11.000000 2,-3.000000-11.000000 9,-3.000000-14.000000 10,-2.000000-11.000000 11,-5.000000-17.000000 5,-2.000000-18.000000 2,-3.000000-19.000000 1,-3.000000-18.000000 3,-1.000000-7.000000 2,4.000000 6.000000 4,3.000000 7.000000 4,3.000000 6.000000 4,6.000000 6.000000 3,9.000000 6.000000 2,10.000000 7.000000 2,10.000000 6.000000 2,5.000000 7.000000 6,4.000000 10.000000 8,3.000000 10.000000 8,3.000000 9.000000 8,9.000000 1.000000 8,16.000000-6.000000 6,15.000000-6.000000 7,17.000000-6.000000 6,10.000000-2.000000-3,6.000000 3.000000-14,7.000000 3.000000-14,6.000000 4.000000-14,4.000000 2.000000-10,4.000000 4.000000-8,3.000000 3.000000-7,3.000000 3.000000-8,-1.000000 4.000000-5,-2.000000 7.000000-3,-3.000000 6.000000-3,-3.000000 7.000000-4,-7.000000 2.000000-3,-9.000000 1.000000-3,-10.000000-1.000000-3,-8.000000 1.000000-4</inkml:trace>
</inkml:ink>
</file>

<file path=ppt/ink/ink31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37:53"/>
    </inkml:context>
    <inkml:brush xml:id="br0">
      <inkml:brushProperty name="width" value="0.041798360645771" units="cm"/>
      <inkml:brushProperty name="height" value="0.041798360645771" units="cm"/>
      <inkml:brushProperty name="color" value="#F2395B"/>
      <inkml:brushProperty name="ignorePressure" value="0"/>
    </inkml:brush>
  </inkml:definitions>
  <inkml:trace contextRef="#ctx0" brushRef="#br0">85950.000000 20700.000000 526,'4.000000'-44.000000'63,"10.000000"13.000000"-10 ,10.000000 12.000000-10,9.000000 13.000000-11,4.000000 10.000000-5,1.000000 10.000000-2,-1.000000 10.000000-1,1.000000 9.000000-1,-4.000000 7.000000-2,-6.000000 7.000000 0,-6.000000 6.000000-3,-6.000000 7.000000 0,-6.000000 5.000000-2,-2.000000 7.000000-2,-3.000000 6.000000-2,-3.000000 7.000000-2,-9.000000 2.000000 0,-11.000000 1.000000 1,-14.000000-1.000000 0,-11.000000 1.000000 2,-6.000000-3.000000-5,4.000000-2.000000-7,3.000000-3.000000-9,3.000000-3.000000-8,10.000000-27.000000-4,20.000000-50.000000 0,18.000000-50.000000 1,20.000000-50.000000 1,17.000000-25.000000 0,20.000000 0.000000 1,18.000000 0.000000 1,20.000000 0.000000 2,8.000000 1.000000-2,1.000000 4.000000-3,-1.000000 3.000000-2,1.000000 3.000000-4,-9.000000 10.000000-1,-15.000000 20.000000-2,-15.000000 18.000000-2,-16.000000 20.000000-1,-12.000000 10.000000-1,-5.000000 3.000000-1,-7.000000 3.000000-1,-5.000000 4.000000-1</inkml:trace>
</inkml:ink>
</file>

<file path=ppt/ink/ink31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37:54"/>
    </inkml:context>
    <inkml:brush xml:id="br0">
      <inkml:brushProperty name="width" value="0.0483997017145157" units="cm"/>
      <inkml:brushProperty name="height" value="0.0483997017145157" units="cm"/>
      <inkml:brushProperty name="color" value="#F2395B"/>
      <inkml:brushProperty name="ignorePressure" value="0"/>
    </inkml:brush>
  </inkml:definitions>
  <inkml:trace contextRef="#ctx0" brushRef="#br0">93100.000000 17500.000000 454,'14.000000'-50.000000'4,"28.000000"0.000000"8 ,28.000000 0.000000 7,29.000000 0.000000 9,4.000000 6.000000 1,-19.000000 13.000000-5,-18.000000 12.000000-3,-19.000000 13.000000-5,-5.000000 10.000000-2,9.000000 10.000000 1,10.000000 10.000000 0,10.000000 9.000000 1,2.000000 9.000000 0,-3.000000 9.000000-1,-3.000000 10.000000 0,-2.000000 10.000000 0,-9.000000 2.000000-2,-12.000000-3.000000 0,-13.000000-3.000000-2,-12.000000-2.000000-1,-9.000000 0.000000-1,-2.000000 7.000000 1,-3.000000 6.000000 0,-3.000000 7.000000 0,-9.000000 4.000000-1,-11.000000 3.000000-5,-14.000000 3.000000-3,-11.000000 4.000000-5,-9.000000 2.000000-2,-3.000000 4.000000 0,-3.000000 3.000000-2,-2.000000 3.000000 1,-5.000000-4.000000-2,-2.000000-8.000000-1,-3.000000-10.000000-1,-3.000000-9.000000-1,1.000000-13.000000-3,6.000000-16.000000-2,7.000000-15.000000-3,6.000000-15.000000-3,4.000000-14.000000-2,4.000000-8.000000 0,3.000000-10.000000 0,3.000000-9.000000-1,6.000000-15.000000 1,9.000000-18.000000 2,10.000000-19.000000 2,10.000000-18.000000 1,4.000000-12.000000 2,0.000000-3.000000 1,0.000000-3.000000 1,0.000000-2.000000 1,0.000000 0.000000 2,0.000000 7.000000 5,0.000000 6.000000 4,0.000000 7.000000 4,1.000000 8.000000 5,4.000000 14.000000 3,3.000000 11.000000 5,3.000000 14.000000 4,-1.000000 18.000000 10,-2.000000 25.000000 14,-3.000000 25.000000 16,-3.000000 25.000000 15,-4.000000 14.000000 1,-3.000000 3.000000-11,-3.000000 3.000000-11,-2.000000 4.000000-13,-1.000000 5.000000-7,3.000000 10.000000-6,3.000000 10.000000-4,4.000000 9.000000-5,-1.000000 13.000000-3,-3.000000 20.000000-2,-3.000000 18.000000-2,-2.000000 20.000000-1,-5.000000 10.000000-6,-2.000000 3.000000-8,-3.000000 3.000000-10,-3.000000 4.000000-9,-2.000000-3.000000-8,0.000000-5.000000-8,0.000000-7.000000-8,0.000000-5.000000-8,3.000000-9.000000-1,6.000000-9.000000 6,7.000000-10.000000 4,6.000000-8.000000 6,3.000000-18.000000 5,0.000000-25.000000 8,0.000000-25.000000 6,0.000000-25.000000 7,-2.000000-15.000000 3,-3.000000-2.000000-2,-3.000000-3.000000-2,-2.000000-3.000000-2</inkml:trace>
</inkml:ink>
</file>

<file path=ppt/ink/ink3137.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37:56"/>
    </inkml:context>
    <inkml:brush xml:id="br0">
      <inkml:brushProperty name="width" value="0.0395818836987019" units="cm"/>
      <inkml:brushProperty name="height" value="0.0395818836987019" units="cm"/>
      <inkml:brushProperty name="color" value="#F2395B"/>
      <inkml:brushProperty name="ignorePressure" value="0"/>
    </inkml:brush>
  </inkml:definitions>
  <inkml:trace contextRef="#ctx0" brushRef="#br0">94100.000000 20000.000000 555,'-16.000000'-46.000000'36,"19.000000"10.000000"2 ,19.000000 10.000000 3,19.000000 9.000000 2,10.000000 6.000000-1,4.000000 3.000000-5,3.000000 3.000000-6,3.000000 4.000000-6,-1.000000 1.000000-6,-2.000000 0.000000-6,-3.000000 0.000000-5,-3.000000 0.000000-6,-4.000000 3.000000-11,-3.000000 6.000000-16,-3.000000 7.000000-15,-2.000000 6.000000-16,-11.000000 1.000000-5,-15.000000-3.000000 7,-15.000000-3.000000 7,-16.000000-2.000000 5,-15.000000-1.000000 8,-11.000000 3.000000 6,-14.000000 3.000000 7,-11.000000 4.000000 8,-4.000000-1.000000 5,6.000000-3.000000 5,7.000000-3.000000 6,6.000000-2.000000 4,3.000000-3.000000 4,0.000000 1.000000 3,0.000000-1.000000 2,0.000000 1.000000 3,3.000000 1.000000 3,6.000000 3.000000 6,7.000000 3.000000 5,6.000000 4.000000 5,6.000000 1.000000 2,6.000000 0.000000-1,7.000000 0.000000-1,6.000000 0.000000 0,3.000000 6.000000-2,0.000000 13.000000 0,0.000000 12.000000-2,0.000000 13.000000 0,0.000000 4.000000-4,0.000000-3.000000-10,0.000000-3.000000-8,0.000000-2.000000-10,0.000000-5.000000-5,0.000000-2.000000-6,0.000000-3.000000-4,0.000000-3.000000-5,-2.000000-2.000000-5,-3.000000 0.000000-6,-3.000000 0.000000-5,-2.000000 0.000000-6,0.000000-10.000000-5,7.000000-18.000000-6,6.000000-19.000000-6,7.000000-18.000000-5</inkml:trace>
</inkml:ink>
</file>

<file path=ppt/ink/ink313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37:56"/>
    </inkml:context>
    <inkml:brush xml:id="br0">
      <inkml:brushProperty name="width" value="0.0372466370463371" units="cm"/>
      <inkml:brushProperty name="height" value="0.0372466370463371" units="cm"/>
      <inkml:brushProperty name="color" value="#F2395B"/>
      <inkml:brushProperty name="ignorePressure" value="0"/>
    </inkml:brush>
  </inkml:definitions>
  <inkml:trace contextRef="#ctx0" brushRef="#br0">94100.000000 20950.000000 590,'50.000000'-91.000000'10,"0.000000"19.000000"4 ,0.000000 19.000000 4,0.000000 19.000000 5,0.000000 9.000000 2,0.000000 0.000000-3,0.000000 0.000000-1,0.000000 0.000000-2,0.000000 1.000000-1,0.000000 4.000000 1,0.000000 3.000000 0,0.000000 3.000000 0,-2.000000 4.000000 0,-3.000000 7.000000-1,-3.000000 6.000000-1,-2.000000 7.000000 0,-8.000000 7.000000-3,-8.000000 9.000000-1,-10.000000 10.000000-2,-9.000000 10.000000-3,-7.000000 2.000000 0,-3.000000-3.000000-2,-3.000000-3.000000 1,-2.000000-2.000000-1,-8.000000-1.000000 0,-8.000000 3.000000 1,-10.000000 3.000000 0,-9.000000 4.000000 2,-7.000000 1.000000-2,-3.000000 0.000000-5,-3.000000 0.000000-3,-2.000000 0.000000-5,-1.000000-4.000000-5,3.000000-5.000000-5,3.000000-7.000000-4,4.000000-5.000000-5,2.000000-6.000000-4,4.000000-3.000000-2,3.000000-3.000000-1,3.000000-2.000000-3,4.000000-14.000000-4,7.000000-21.000000-4,6.000000-22.000000-5,7.000000-22.000000-4,4.000000-7.000000 3,3.000000 10.000000 11,3.000000 10.000000 10,4.000000 9.000000 12,2.000000 7.000000 7,4.000000 7.000000 6,3.000000 6.000000 5,3.000000 7.000000 5,7.000000 4.000000 10,14.000000 3.000000 15,11.000000 3.000000 16,14.000000 4.000000 15,2.000000 4.000000 4,-6.000000 6.000000-9,-6.000000 7.000000-8,-6.000000 6.000000-9,-4.000000 3.000000-8,1.000000 0.000000-7,-1.000000 0.000000-9,1.000000 0.000000-8,-1.000000 1.000000-7,1.000000 4.000000-8,-1.000000 3.000000-7,1.000000 3.000000-7,-3.000000-2.000000-12,-2.000000-6.000000-13,-3.000000-6.000000-15,-3.000000-6.000000-14</inkml:trace>
</inkml:ink>
</file>

<file path=ppt/ink/ink3139.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37:56"/>
    </inkml:context>
    <inkml:brush xml:id="br0">
      <inkml:brushProperty name="width" value="0.0405373126268387" units="cm"/>
      <inkml:brushProperty name="height" value="0.0405373126268387" units="cm"/>
      <inkml:brushProperty name="color" value="#F2395B"/>
      <inkml:brushProperty name="ignorePressure" value="0"/>
    </inkml:brush>
  </inkml:definitions>
  <inkml:trace contextRef="#ctx0" brushRef="#br0">96350.000000 16000.000000 542,'46.000000'-41.000000'54,"-5.000000"19.000000"-12 ,-7.000000 19.000000-9,-5.000000 19.000000-11,-3.000000 16.000000-4,4.000000 17.000000 1,3.000000 15.000000 2,3.000000 16.000000 1,-1.000000 16.000000 1,-2.000000 20.000000 0,-3.000000 18.000000-1,-3.000000 20.000000 0,-6.000000 10.000000-1,-5.000000 3.000000-2,-7.000000 3.000000-1,-5.000000 4.000000-1,-6.000000-1.000000-2,-3.000000-3.000000-2,-3.000000-3.000000-2,-2.000000-2.000000-3,-5.000000 0.000000-1,-2.000000 7.000000-3,-3.000000 6.000000-1,-3.000000 7.000000-3,-4.000000 0.000000-1,-3.000000-2.000000-1,-3.000000-3.000000-2,-2.000000-3.000000-2,-3.000000-7.000000-3,1.000000-9.000000-4,-1.000000-10.000000-5,1.000000-8.000000-4,-1.000000-12.000000-5,1.000000-12.000000-7,-1.000000-13.000000-6,1.000000-12.000000-7,1.000000-13.000000-1,3.000000-12.000000 5,3.000000-13.000000 3,4.000000-12.000000 5,2.000000-10.000000 3,4.000000-6.000000 1,3.000000-6.000000 2,3.000000-6.000000 2</inkml:trace>
</inkml:ink>
</file>

<file path=ppt/ink/ink3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5:54"/>
    </inkml:context>
    <inkml:brush xml:id="br0">
      <inkml:brushProperty name="width" value="0.0400453992187977" units="cm"/>
      <inkml:brushProperty name="height" value="0.0400453992187977" units="cm"/>
      <inkml:brushProperty name="color" value="#F2395B"/>
      <inkml:brushProperty name="ignorePressure" value="0"/>
    </inkml:brush>
  </inkml:definitions>
  <inkml:trace contextRef="#ctx0" brushRef="#br0">15700.000000 26050.000000 549,'-33.000000'-25.000000'11,"34.000000"0.000000"24 ,35.000000 0.000000 22,35.000000 0.000000 23,16.000000 3.000000 3,1.000000 6.000000-17,-1.000000 7.000000-17,1.000000 6.000000-16,-3.000000 1.000000-13,-2.000000-3.000000-8,-3.000000-3.000000-7,-3.000000-2.000000-9,-6.000000-1.000000-7,-5.000000 3.000000-9,-7.000000 3.000000-7,-5.000000 4.000000-9,-9.000000 4.000000-9,-9.000000 6.000000-10,-10.000000 7.000000-11,-8.000000 6.000000-10</inkml:trace>
</inkml:ink>
</file>

<file path=ppt/ink/ink314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37:57"/>
    </inkml:context>
    <inkml:brush xml:id="br0">
      <inkml:brushProperty name="width" value="0.0400552153587341" units="cm"/>
      <inkml:brushProperty name="height" value="0.0400552153587341" units="cm"/>
      <inkml:brushProperty name="color" value="#F2395B"/>
      <inkml:brushProperty name="ignorePressure" value="0"/>
    </inkml:brush>
  </inkml:definitions>
  <inkml:trace contextRef="#ctx0" brushRef="#br0">95500.000000 19650.000000 549,'0.000000'-50.000000'1,"0.000000"0.000000"3 ,0.000000 0.000000 3,0.000000 0.000000 2,3.000000 6.000000 7,6.000000 13.000000 9,7.000000 12.000000 11,6.000000 13.000000 9,1.000000 13.000000 3,-3.000000 17.000000-8,-3.000000 15.000000-6,-2.000000 16.000000-7,-3.000000 12.000000-4,1.000000 9.000000-3,-1.000000 10.000000-2,1.000000 10.000000-2,-1.000000 4.000000-1,1.000000 0.000000-2,-1.000000 0.000000 0,1.000000 0.000000-2,-3.000000 0.000000-1,-2.000000 0.000000-2,-3.000000 0.000000-2,-3.000000 0.000000-2,-2.000000-4.000000-3,0.000000-5.000000-1,0.000000-7.000000-3,0.000000-5.000000-2,0.000000-9.000000-2,0.000000-9.000000 1,0.000000-10.000000 0,0.000000-8.000000 0,4.000000-11.000000 2,10.000000-8.000000 4,10.000000-10.000000 4,9.000000-9.000000 3,15.000000-18.000000 1,22.000000-24.000000-3,22.000000-26.000000-3,23.000000-24.000000-2,19.000000-18.000000-6,19.000000-9.000000-9,19.000000-10.000000-7,19.000000-8.000000-9,-4.000000 0.000000-2,-24.000000 14.000000 4,-26.000000 11.000000 5,-24.000000 14.000000 5,-20.000000 8.000000-6,-11.000000 7.000000-12,-14.000000 6.000000-15,-11.000000 7.000000-13</inkml:trace>
</inkml:ink>
</file>

<file path=ppt/ink/ink314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38:22"/>
    </inkml:context>
    <inkml:brush xml:id="br0">
      <inkml:brushProperty name="width" value="0.0499999970197678" units="cm"/>
      <inkml:brushProperty name="height" value="0.0499999970197678" units="cm"/>
      <inkml:brushProperty name="color" value="#00BFF3"/>
      <inkml:brushProperty name="ignorePressure" value="0"/>
    </inkml:brush>
  </inkml:definitions>
  <inkml:trace contextRef="#ctx0" brushRef="#br0">61325.000000 10475.000000 333,'157.000000'63.000000'167,"51.000000"46.000000"-1 ,50.000000 47.000000 1,49.000000 47.000000 0</inkml:trace>
</inkml:ink>
</file>

<file path=ppt/ink/ink31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38:24"/>
    </inkml:context>
    <inkml:brush xml:id="br0">
      <inkml:brushProperty name="width" value="0.0361703261733055" units="cm"/>
      <inkml:brushProperty name="height" value="0.0361703261733055" units="cm"/>
      <inkml:brushProperty name="color" value="#00BFF3"/>
      <inkml:brushProperty name="ignorePressure" value="0"/>
    </inkml:brush>
  </inkml:definitions>
  <inkml:trace contextRef="#ctx0" brushRef="#br0">26750.000000 7100.000000 608,'4.000000'-46.000000'38,"10.000000"10.000000"-4 ,10.000000 10.000000-3,9.000000 9.000000-3,7.000000 6.000000-4,7.000000 3.000000-1,6.000000 3.000000-3,7.000000 4.000000-1,-1.000000 2.000000-2,-6.000000 4.000000-2,-6.000000 3.000000 0,-6.000000 3.000000-2,-6.000000 6.000000-1,-2.000000 9.000000-2,-3.000000 10.000000-1,-3.000000 10.000000-2,-6.000000 5.000000-2,-5.000000 4.000000 1,-7.000000 3.000000 0,-5.000000 3.000000-1,-6.000000 3.000000 0,-3.000000 3.000000-3,-3.000000 3.000000-2,-2.000000 4.000000-2,-6.000000-1.000000-1,-6.000000-3.000000-2,-6.000000-3.000000-2,-6.000000-2.000000-1,-2.000000-6.000000 0,3.000000-6.000000 2,3.000000-6.000000 2,4.000000-6.000000 2,1.000000-7.000000-2,0.000000-6.000000-9,0.000000-6.000000-7,0.000000-6.000000-7,0.000000-15.000000-7,0.000000-21.000000-5,0.000000-22.000000-4,0.000000-22.000000-4,3.000000-7.000000 0,6.000000 10.000000 8,7.000000 10.000000 6,6.000000 9.000000 8,3.000000 6.000000 5,0.000000 3.000000 6,0.000000 3.000000 3,0.000000 4.000000 6,-2.000000 8.000000 14,-3.000000 17.000000 24,-3.000000 15.000000 25,-2.000000 16.000000 24,-1.000000 13.000000 4,3.000000 14.000000-16,3.000000 11.000000-15,4.000000 14.000000-17,1.000000 5.000000-10,0.000000 1.000000-6,0.000000-1.000000-5,0.000000 1.000000-6,0.000000 1.000000-6,0.000000 3.000000-7,0.000000 3.000000-6,0.000000 4.000000-7,1.000000-6.000000-5,4.000000-11.000000-6,3.000000-14.000000-4,3.000000-11.000000-6</inkml:trace>
</inkml:ink>
</file>

<file path=ppt/ink/ink31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38:24"/>
    </inkml:context>
    <inkml:brush xml:id="br0">
      <inkml:brushProperty name="width" value="0.0373915880918503" units="cm"/>
      <inkml:brushProperty name="height" value="0.0373915880918503" units="cm"/>
      <inkml:brushProperty name="color" value="#00BFF3"/>
      <inkml:brushProperty name="ignorePressure" value="0"/>
    </inkml:brush>
  </inkml:definitions>
  <inkml:trace contextRef="#ctx0" brushRef="#br0">27900.000000 5950.000000 588,'6.000000'-40.000000'37,"13.000000"23.000000"2 ,12.000000 22.000000 2,13.000000 22.000000 1,2.000000 13.000000-2,-5.000000 7.000000-5,-7.000000 6.000000-6,-5.000000 7.000000-5,-4.000000 8.000000-4,0.000000 14.000000-3,0.000000 11.000000-1,0.000000 14.000000-3,-4.000000 7.000000 0,-5.000000 3.000000-2,-7.000000 3.000000 0,-5.000000 4.000000 0,-8.000000 5.000000-3,-5.000000 10.000000-4,-7.000000 10.000000-3,-5.000000 9.000000-6,-6.000000 9.000000-2,-3.000000 9.000000-3,-3.000000 10.000000-2,-2.000000 10.000000-4,0.000000-3.000000-3,7.000000-11.000000-6,6.000000-14.000000-7,7.000000-11.000000-5,0.000000-14.000000-2,-2.000000-11.000000 2,-3.000000-14.000000 3,-3.000000-11.000000 1,-1.000000-17.000000 3,4.000000-18.000000 4,3.000000-19.000000 5,3.000000-18.000000 4,1.000000-12.000000 0,1.000000-3.000000-2,-1.000000-3.000000-2,1.000000-2.000000-2</inkml:trace>
</inkml:ink>
</file>

<file path=ppt/ink/ink31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38:25"/>
    </inkml:context>
    <inkml:brush xml:id="br0">
      <inkml:brushProperty name="width" value="0.0337781570851803" units="cm"/>
      <inkml:brushProperty name="height" value="0.0337781570851803" units="cm"/>
      <inkml:brushProperty name="color" value="#00BFF3"/>
      <inkml:brushProperty name="ignorePressure" value="0"/>
    </inkml:brush>
  </inkml:definitions>
  <inkml:trace contextRef="#ctx0" brushRef="#br0">27500.000000 8150.000000 651,'25.000000'96.000000'102,"0.000000"-5.000000"-24 ,0.000000-7.000000-25,0.000000-5.000000-24,-2.000000-3.000000-13,-3.000000 4.000000-2,-3.000000 3.000000-2,-2.000000 3.000000-3,-5.000000-1.000000-1,-2.000000-2.000000-1,-3.000000-3.000000-2,-3.000000-3.000000-1,-2.000000-2.000000-1,0.000000 0.000000 0,0.000000 0.000000-1,0.000000 0.000000 0,0.000000-5.000000 0,0.000000-9.000000-3,0.000000-10.000000-2,0.000000-8.000000-1,7.000000-22.000000-1,17.000000-30.000000-1,15.000000-32.000000 0,16.000000-30.000000-1,16.000000-29.000000-3,20.000000-25.000000-7,18.000000-25.000000-6,20.000000-25.000000-8,0.000000-2.000000-4,-15.000000 22.000000-4,-15.000000 22.000000-3,-16.000000 23.000000-3,-13.000000 16.000000 0,-9.000000 13.000000 6,-10.000000 12.000000 4,-8.000000 13.000000 5</inkml:trace>
</inkml:ink>
</file>

<file path=ppt/ink/ink31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38:26"/>
    </inkml:context>
    <inkml:brush xml:id="br0">
      <inkml:brushProperty name="width" value="0.0342409051954746" units="cm"/>
      <inkml:brushProperty name="height" value="0.0342409051954746" units="cm"/>
      <inkml:brushProperty name="color" value="#00BFF3"/>
      <inkml:brushProperty name="ignorePressure" value="0"/>
    </inkml:brush>
  </inkml:definitions>
  <inkml:trace contextRef="#ctx0" brushRef="#br0">30800.000000 8100.000000 642,'143.000000'0.000000'96,"-11.000000"0.000000"-21 ,-14.000000 0.000000-21,-11.000000 0.000000-21,-6.000000 0.000000-12,4.000000 0.000000-4,3.000000 0.000000-3,3.000000 0.000000-3,4.000000 0.000000-2,7.000000 0.000000-2,6.000000 0.000000 0,7.000000 0.000000-1,2.000000-2.000000-1,1.000000-3.000000-3,-1.000000-3.000000-2,1.000000-2.000000-1,-6.000000-1.000000-5,-8.000000 3.000000-3,-10.000000 3.000000-5,-9.000000 4.000000-3,-7.000000 4.000000-3,-3.000000 6.000000 0,-3.000000 7.000000 1,-2.000000 6.000000 0,-3.000000-1.000000 1,1.000000-5.000000 0,-1.000000-7.000000-1,1.000000-5.000000 1,-3.000000-6.000000-2,-2.000000-3.000000-3,-3.000000-3.000000-3,-3.000000-2.000000-4,-9.000000-3.000000-1,-11.000000 1.000000 1,-14.000000-1.000000 1,-11.000000 1.000000 1,-9.000000-3.000000 2,-3.000000-2.000000 5,-3.000000-3.000000 6,-2.000000-3.000000 4</inkml:trace>
</inkml:ink>
</file>

<file path=ppt/ink/ink31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38:26"/>
    </inkml:context>
    <inkml:brush xml:id="br0">
      <inkml:brushProperty name="width" value="0.0428657718002796" units="cm"/>
      <inkml:brushProperty name="height" value="0.0428657718002796" units="cm"/>
      <inkml:brushProperty name="color" value="#00BFF3"/>
      <inkml:brushProperty name="ignorePressure" value="0"/>
    </inkml:brush>
  </inkml:definitions>
  <inkml:trace contextRef="#ctx0" brushRef="#br0">33900.000000 7300.000000 513,'73.000000'3.000000'50,"-3.000000"6.000000"-1 ,-3.000000 7.000000-3,-2.000000 6.000000-2,-1.000000 4.000000-4,3.000000 4.000000-5,3.000000 3.000000-6,4.000000 3.000000-5,1.000000-2.000000-4,0.000000-6.000000-3,0.000000-6.000000-3,0.000000-6.000000-1,0.000000-4.000000-2,0.000000 1.000000 0,0.000000-1.000000 1,0.000000 1.000000 1,-2.000000-1.000000 0,-3.000000 1.000000-1,-3.000000-1.000000 1,-2.000000 1.000000-1,-9.000000 2.000000-4,-12.000000 7.000000-8,-13.000000 6.000000-9,-12.000000 7.000000-10,-12.000000 4.000000 0,-8.000000 3.000000 4,-10.000000 3.000000 7,-9.000000 4.000000 4,-7.000000-1.000000 3,-3.000000-3.000000 1,-3.000000-3.000000 0,-2.000000-2.000000 0,-14.000000 11.000000-2,-21.000000 29.000000-4,-22.000000 28.000000-5,-22.000000 28.000000-3,-15.000000 12.000000-5,-5.000000-3.000000-6,-7.000000-3.000000-4,-5.000000-2.000000-6,8.000000-14.000000-1,26.000000-21.000000 5,24.000000-22.000000 5,26.000000-22.000000 4,13.000000-13.000000-1,4.000000-3.000000-7,3.000000-3.000000-8,3.000000-2.000000-6</inkml:trace>
</inkml:ink>
</file>

<file path=ppt/ink/ink3147.xml><?xml version="1.0" encoding="utf-8"?>
<inkml:ink xmlns:inkml="http://www.w3.org/2003/InkML">
  <annotation type="ScanImages2ExtractSignatures">1</annotation>
  <annotation type="ScanImagesWidth">890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38:29"/>
    </inkml:context>
    <inkml:brush xml:id="br0">
      <inkml:brushProperty name="width" value="0.0329349860548973" units="cm"/>
      <inkml:brushProperty name="height" value="0.0329349860548973" units="cm"/>
      <inkml:brushProperty name="color" value="#00BFF3"/>
      <inkml:brushProperty name="ignorePressure" value="0"/>
    </inkml:brush>
  </inkml:definitions>
  <inkml:trace contextRef="#ctx0" brushRef="#br0">70300.000000 8700.000000 667,'25.000000'-46.000000'4,"0.000000"10.000000"8 ,0.000000 10.000000 8,0.000000 9.000000 7,6.000000 1.000000 5,13.000000-6.000000-1,12.000000-6.000000 2,13.000000-6.000000-1,6.000000-2.000000-1,0.000000 3.000000-4,0.000000 3.000000-5,0.000000 4.000000-3,-5.000000 4.000000-4,-9.000000 6.000000-4,-10.000000 7.000000-2,-8.000000 6.000000-3,-11.000000 10.000000-4,-8.000000 17.000000-7,-10.000000 15.000000-5,-9.000000 16.000000-5,-13.000000 10.000000-2,-16.000000 7.000000 4,-15.000000 6.000000 3,-15.000000 7.000000 4,-12.000000 5.000000 2,-6.000000 7.000000 1,-6.000000 6.000000 1,-6.000000 7.000000 2,-4.000000 0.000000 1,1.000000-2.000000 1,-1.000000-3.000000 1,1.000000-3.000000 1,-1.000000-6.000000-2,1.000000-5.000000-2,-1.000000-7.000000-3,1.000000-5.000000-4,5.000000-9.000000-2,14.000000-9.000000-1,11.000000-10.000000-1,14.000000-8.000000-2,16.000000-18.000000-7,22.000000-25.000000-14,22.000000-25.000000-14,23.000000-25.000000-14,6.000000-8.000000 1,-5.000000 9.000000 13,-7.000000 10.000000 14,-5.000000 10.000000 14</inkml:trace>
</inkml:ink>
</file>

<file path=ppt/ink/ink31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38:29"/>
    </inkml:context>
    <inkml:brush xml:id="br0">
      <inkml:brushProperty name="width" value="0.034516017884016" units="cm"/>
      <inkml:brushProperty name="height" value="0.034516017884016" units="cm"/>
      <inkml:brushProperty name="color" value="#00BFF3"/>
      <inkml:brushProperty name="ignorePressure" value="0"/>
    </inkml:brush>
  </inkml:definitions>
  <inkml:trace contextRef="#ctx0" brushRef="#br0">70400.000000 9500.000000 637,'46.000000'-21.000000'5,"-5.000000"10.000000"12 ,-7.000000 10.000000 10,-5.000000 9.000000 11,-6.000000 9.000000 5,-3.000000 9.000000-3,-3.000000 10.000000-1,-2.000000 10.000000-1,-3.000000 5.000000-5,1.000000 4.000000-5,-1.000000 3.000000-6,1.000000 3.000000-6,-3.000000 1.000000-6,-2.000000 1.000000-4,-3.000000-1.000000-5,-3.000000 1.000000-6,-4.000000-1.000000-5,-3.000000 1.000000-6,-3.000000-1.000000-6,-2.000000 1.000000-7</inkml:trace>
</inkml:ink>
</file>

<file path=ppt/ink/ink314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38:29"/>
    </inkml:context>
    <inkml:brush xml:id="br0">
      <inkml:brushProperty name="width" value="0.0303645525127649" units="cm"/>
      <inkml:brushProperty name="height" value="0.0303645525127649" units="cm"/>
      <inkml:brushProperty name="color" value="#00BFF3"/>
      <inkml:brushProperty name="ignorePressure" value="0"/>
    </inkml:brush>
  </inkml:definitions>
  <inkml:trace contextRef="#ctx0" brushRef="#br0">71200.000000 9650.000000 724,'46.000000'-21.000000'4,"-5.000000"10.000000"9 ,-7.000000 10.000000 8,-5.000000 9.000000 9,-6.000000 6.000000 3,-3.000000 3.000000-3,-3.000000 3.000000-1,-2.000000 4.000000-3,-1.000000 2.000000-2,3.000000 4.000000-3,3.000000 3.000000-2,4.000000 3.000000-3,1.000000-1.000000-7,0.000000-2.000000-9,0.000000-3.000000-10,0.000000-3.000000-10,-2.000000-2.000000-11,-3.000000 0.000000-12,-3.000000 0.000000-13,-2.000000 0.000000-12</inkml:trace>
</inkml:ink>
</file>

<file path=ppt/ink/ink3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5:54"/>
    </inkml:context>
    <inkml:brush xml:id="br0">
      <inkml:brushProperty name="width" value="0.0414531864225864" units="cm"/>
      <inkml:brushProperty name="height" value="0.0414531864225864" units="cm"/>
      <inkml:brushProperty name="color" value="#F2395B"/>
      <inkml:brushProperty name="ignorePressure" value="0"/>
    </inkml:brush>
  </inkml:definitions>
  <inkml:trace contextRef="#ctx0" brushRef="#br0">16400.000000 25350.000000 530,'-24.000000'-16.000000'38,"4.000000"19.000000"10 ,3.000000 19.000000 9,3.000000 19.000000 9,4.000000 15.000000-1,7.000000 13.000000-11,6.000000 12.000000-12,7.000000 13.000000-11,0.000000 6.000000-8,-2.000000 0.000000-5,-3.000000 0.000000-4,-3.000000 0.000000-4,-2.000000-4.000000-7,0.000000-5.000000-6,0.000000-7.000000-8,0.000000-5.000000-7,3.000000-9.000000-5,6.000000-9.000000-5,7.000000-10.000000-3,6.000000-8.000000-5</inkml:trace>
</inkml:ink>
</file>

<file path=ppt/ink/ink31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38:29"/>
    </inkml:context>
    <inkml:brush xml:id="br0">
      <inkml:brushProperty name="width" value="0.0308947302401066" units="cm"/>
      <inkml:brushProperty name="height" value="0.0308947302401066" units="cm"/>
      <inkml:brushProperty name="color" value="#00BFF3"/>
      <inkml:brushProperty name="ignorePressure" value="0"/>
    </inkml:brush>
  </inkml:definitions>
  <inkml:trace contextRef="#ctx0" brushRef="#br0">72550.000000 7750.000000 712,'46.000000'-19.000000'28,"-5.000000"13.000000"6 ,-7.000000 12.000000 6,-5.000000 13.000000 7,-8.000000 7.000000-2,-5.000000 4.000000-9,-7.000000 3.000000-8,-5.000000 3.000000-8,-4.000000 4.000000-11,0.000000 7.000000-10,0.000000 6.000000-12,0.000000 7.000000-12,-7.000000 5.000000-8,-11.000000 7.000000-5,-14.000000 6.000000-6,-11.000000 7.000000-4,-11.000000-1.000000-1,-5.000000-6.000000 5,-7.000000-6.000000 5,-5.000000-6.000000 6,-4.000000-4.000000 5,0.000000 1.000000 6,0.000000-1.000000 7,0.000000 1.000000 6,-2.000000-4.000000 3,-3.000000-6.000000 2,-3.000000-6.000000 1,-2.000000-6.000000 1,5.000000-7.000000 1,16.000000-6.000000 0,15.000000-6.000000 0,17.000000-6.000000 1,21.000000-9.000000 11,28.000000-8.000000 24,28.000000-10.000000 23,29.000000-9.000000 23,16.000000-12.000000 2,7.000000-11.000000-19,6.000000-14.000000-18,7.000000-11.000000-20,-1.000000-4.000000-14,-6.000000 6.000000-12,-6.000000 7.000000-12,-6.000000 6.000000-10,-10.000000 7.000000-10,-12.000000 10.000000-6,-13.000000 10.000000-8,-12.000000 9.000000-6,-10.000000 4.000000 1,-6.000000 1.000000 9,-6.000000-1.000000 8,-6.000000 1.000000 8</inkml:trace>
</inkml:ink>
</file>

<file path=ppt/ink/ink3151.xml><?xml version="1.0" encoding="utf-8"?>
<inkml:ink xmlns:inkml="http://www.w3.org/2003/InkML">
  <annotation type="ScanImages2ExtractSignatures">1</annotation>
  <annotation type="ScanImagesWidth">-2106231360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38:30"/>
    </inkml:context>
    <inkml:brush xml:id="br0">
      <inkml:brushProperty name="width" value="0.0353368148207664" units="cm"/>
      <inkml:brushProperty name="height" value="0.0353368148207664" units="cm"/>
      <inkml:brushProperty name="color" value="#00BFF3"/>
      <inkml:brushProperty name="ignorePressure" value="0"/>
    </inkml:brush>
  </inkml:definitions>
  <inkml:trace contextRef="#ctx0" brushRef="#br0">72550.000000 8500.000000 622,'-69.000000'0.000000'-13,"13.000000"0.000000"3 ,12.000000 0.000000 3,13.000000 0.000000 4,9.000000 4.000000 8,6.000000 10.000000 13,7.000000 10.000000 13,6.000000 9.000000 14,3.000000 7.000000 3,0.000000 7.000000-4,0.000000 6.000000-5,0.000000 7.000000-5,-2.000000 4.000000-4,-3.000000 3.000000-4,-3.000000 3.000000-4,-2.000000 4.000000-3,-3.000000 1.000000-4,1.000000 0.000000-3,-1.000000 0.000000-2,1.000000 0.000000-3,-3.000000 0.000000-2,-2.000000 0.000000-5,-3.000000 0.000000-2,-3.000000 0.000000-4,-1.000000-4.000000-4,4.000000-5.000000-4,3.000000-7.000000-5,3.000000-5.000000-4,4.000000-20.000000-7,7.000000-31.000000-12,6.000000-31.000000-10,7.000000-31.000000-11,0.000000-12.000000 0,-2.000000 10.000000 10,-3.000000 10.000000 11,-3.000000 9.000000 11,-2.000000 6.000000 8,0.000000 3.000000 4,0.000000 3.000000 6,0.000000 4.000000 6,-2.000000 2.000000 4,-3.000000 4.000000 4,-3.000000 3.000000 4,-2.000000 3.000000 4,-6.000000 6.000000 6,-6.000000 9.000000 4,-6.000000 10.000000 6,-6.000000 10.000000 5,-6.000000 7.000000 2,-2.000000 6.000000 0,-3.000000 7.000000-1,-3.000000 6.000000 0,1.000000-2.000000-2,6.000000-9.000000-3,7.000000-10.000000-4,6.000000-8.000000-2,18.000000-15.000000-3,32.000000-19.000000-5,31.000000-18.000000-3,32.000000-19.000000-5,21.000000-18.000000-5,13.000000-15.000000-10,12.000000-15.000000-7,13.000000-16.000000-9,6.000000-10.000000-4,0.000000-3.000000 1,0.000000-3.000000 1,0.000000-2.000000 0,-7.000000 5.000000 5,-11.000000 16.000000 7,-14.000000 15.000000 7,-11.000000 17.000000 6,-15.000000 14.000000 4,-16.000000 17.000000-1,-15.000000 15.000000-1,-15.000000 16.000000 0,-20.000000 16.000000 6,-21.000000 20.000000 15,-22.000000 18.000000 16,-22.000000 20.000000 14,-13.000000 10.000000 4,-3.000000 3.000000-6,-3.000000 3.000000-8,-2.000000 4.000000-7,3.000000-4.000000-6,14.000000-9.000000-6,11.000000-10.000000-5,14.000000-8.000000-6,18.000000-11.000000-6,25.000000-8.000000-6,25.000000-10.000000-8,25.000000-9.000000-7,9.000000-7.000000-3,-6.000000-3.000000 1,-6.000000-3.000000 0,-6.000000-2.000000 2,-13.000000 3.000000-1,-19.000000 14.000000-4,-18.000000 11.000000-2,-19.000000 14.000000-4,-15.000000 7.000000 2,-8.000000 3.000000 4,-10.000000 3.000000 5,-9.000000 4.000000 5,-10.000000 1.000000 3,-9.000000 0.000000-1,-10.000000 0.000000 1,-8.000000 0.000000 0,2.000000-5.000000 2,16.000000-9.000000 4,15.000000-10.000000 4,17.000000-8.000000 4,16.000000-9.000000 4,19.000000-6.000000 1,19.000000-6.000000 2,19.000000-6.000000 3,7.000000-6.000000-1,-3.000000-2.000000-2,-3.000000-3.000000-3,-2.000000-3.000000-1,-5.000000-1.000000-2,-2.000000 4.000000-2,-3.000000 3.000000-1,-3.000000 3.000000-1,-2.000000 4.000000 1,0.000000 7.000000 2,0.000000 6.000000 3,0.000000 7.000000 4,0.000000 2.000000-1,0.000000 1.000000-3,0.000000-1.000000-4,0.000000 1.000000-2,-5.000000 4.000000-3,-9.000000 9.000000-1,-10.000000 10.000000-1,-8.000000 10.000000 0,-9.000000 4.000000 1,-6.000000 0.000000 5,-6.000000 0.000000 5,-6.000000 0.000000 4,-7.000000 1.000000 3,-6.000000 4.000000-1,-6.000000 3.000000 1,-6.000000 3.000000-1,-4.000000 3.000000 0,1.000000 3.000000 2,-1.000000 3.000000 0,1.000000 4.000000 3,-4.000000 4.000000-3,-6.000000 6.000000-3,-6.000000 7.000000-5,-6.000000 6.000000-3,-9.000000 10.000000-5,-8.000000 17.000000-2,-10.000000 15.000000-3,-9.000000 16.000000-4,-1.000000 5.000000-6,10.000000-2.000000-11,10.000000-3.000000-10,9.000000-3.000000-10,10.000000-15.000000-4,14.000000-24.000000 6,11.000000-26.000000 3,14.000000-24.000000 5</inkml:trace>
</inkml:ink>
</file>

<file path=ppt/ink/ink3152.xml><?xml version="1.0" encoding="utf-8"?>
<inkml:ink xmlns:inkml="http://www.w3.org/2003/InkML">
  <annotation type="ScanImages2ExtractSignatures">1</annotation>
  <annotation type="ScanImagesWidth">338034691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38:30"/>
    </inkml:context>
    <inkml:brush xml:id="br0">
      <inkml:brushProperty name="width" value="0.0328750312328339" units="cm"/>
      <inkml:brushProperty name="height" value="0.0328750312328339" units="cm"/>
      <inkml:brushProperty name="color" value="#00BFF3"/>
      <inkml:brushProperty name="ignorePressure" value="0"/>
    </inkml:brush>
  </inkml:definitions>
  <inkml:trace contextRef="#ctx0" brushRef="#br0">72550.000000 10000.000000 669,'25.000000'-24.000000'0,"0.000000"4.000000"0 ,0.000000 3.000000 0,0.000000 3.000000 0,3.000000 1.000000 7,6.000000 1.000000 17,7.000000-1.000000 14,6.000000 1.000000 17,1.000000 7.000000 2,-3.000000 16.000000-8,-3.000000 15.000000-10,-2.000000 17.000000-8,-1.000000 8.000000-10,3.000000 4.000000-11,3.000000 3.000000-11,4.000000 3.000000-11,-1.000000-1.000000-6,-3.000000-2.000000-5,-3.000000-3.000000-2,-2.000000-3.000000-5,-5.000000-7.000000-5,-2.000000-9.000000-9,-3.000000-10.000000-8,-3.000000-8.000000-8</inkml:trace>
</inkml:ink>
</file>

<file path=ppt/ink/ink31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38:31"/>
    </inkml:context>
    <inkml:brush xml:id="br0">
      <inkml:brushProperty name="width" value="0.0393351428210735" units="cm"/>
      <inkml:brushProperty name="height" value="0.0393351428210735" units="cm"/>
      <inkml:brushProperty name="color" value="#00BFF3"/>
      <inkml:brushProperty name="ignorePressure" value="0"/>
    </inkml:brush>
  </inkml:definitions>
  <inkml:trace contextRef="#ctx0" brushRef="#br0">74600.000000 8350.000000 559,'1.000000'-40.000000'52,"4.000000"23.000000"-4 ,3.000000 22.000000-2,3.000000 22.000000-5,-2.000000 16.000000-4,-6.000000 14.000000-8,-6.000000 11.000000-7,-6.000000 14.000000-7,-7.000000 5.000000-8,-6.000000 1.000000-11,-6.000000-1.000000-9,-6.000000 1.000000-9,-1.000000-7.000000-5,7.000000-12.000000 0,6.000000-13.000000 1,7.000000-12.000000 1,7.000000-10.000000 0,9.000000-6.000000 2,10.000000-6.000000 2,10.000000-6.000000 1,4.000000-4.000000 2,0.000000 1.000000 2,0.000000-1.000000 2,0.000000 1.000000 1,-2.000000 4.000000 5,-3.000000 9.000000 7,-3.000000 10.000000 8,-2.000000 10.000000 7,-8.000000 5.000000 3,-8.000000 4.000000 1,-10.000000 3.000000-1,-9.000000 3.000000 1,-9.000000-1.000000-1,-5.000000-2.000000-2,-7.000000-3.000000-3,-5.000000-3.000000-3,-3.000000-6.000000 0,4.000000-5.000000-1,3.000000-7.000000 0,3.000000-5.000000-1,10.000000-9.000000-2,20.000000-9.000000-4,18.000000-10.000000-3,20.000000-8.000000-5,13.000000-9.000000-2,9.000000-6.000000 1,10.000000-6.000000 1,10.000000-6.000000 0,5.000000-2.000000 2,4.000000 3.000000 2,3.000000 3.000000 2,3.000000 4.000000 3,-5.000000 4.000000 0,-12.000000 6.000000 0,-13.000000 7.000000 0,-12.000000 6.000000 0,-15.000000 4.000000-4,-15.000000 4.000000-8,-15.000000 3.000000-7,-16.000000 3.000000-9,-7.000000-4.000000-3,4.000000-8.000000-1,3.000000-10.000000 0,3.000000-9.000000 0,3.000000-9.000000 2,3.000000-5.000000 6,3.000000-7.000000 6,4.000000-5.000000 5,4.000000-3.000000 5,6.000000 4.000000 1,7.000000 3.000000 1,6.000000 3.000000 2,3.000000 4.000000 2,0.000000 7.000000 2,0.000000 6.000000 4,0.000000 7.000000 3,6.000000 0.000000 4,13.000000-2.000000 7,12.000000-3.000000 7,13.000000-3.000000 7,6.000000 1.000000 2,0.000000 6.000000 0,0.000000 7.000000-1,0.000000 6.000000-1,-2.000000 3.000000-1,-3.000000 0.000000-3,-3.000000 0.000000-3,-2.000000 0.000000-1,-3.000000 3.000000-3,1.000000 6.000000 1,-1.000000 7.000000-1,1.000000 6.000000-1,-6.000000 6.000000-1,-8.000000 6.000000-2,-10.000000 7.000000-4,-9.000000 6.000000-2,-9.000000 4.000000-2,-5.000000 4.000000-1,-7.000000 3.000000-2,-5.000000 3.000000-1,-11.000000 1.000000-2,-11.000000 1.000000-3,-14.000000-1.000000-2,-11.000000 1.000000-4,-9.000000-4.000000-1,-3.000000-6.000000-3,-3.000000-6.000000 0,-2.000000-6.000000-2,-1.000000-7.000000-4,3.000000-6.000000-4,3.000000-6.000000-5,4.000000-6.000000-6,4.000000-7.000000-3,6.000000-6.000000-1,7.000000-6.000000-3,6.000000-6.000000-1,6.000000-10.000000-1,6.000000-12.000000 2,7.000000-13.000000 0,6.000000-12.000000 2,4.000000-4.000000 3,4.000000 7.000000 2,3.000000 6.000000 3,3.000000 7.000000 2</inkml:trace>
</inkml:ink>
</file>

<file path=ppt/ink/ink31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38:31"/>
    </inkml:context>
    <inkml:brush xml:id="br0">
      <inkml:brushProperty name="width" value="0.0390460751950741" units="cm"/>
      <inkml:brushProperty name="height" value="0.0390460751950741" units="cm"/>
      <inkml:brushProperty name="color" value="#00BFF3"/>
      <inkml:brushProperty name="ignorePressure" value="0"/>
    </inkml:brush>
  </inkml:definitions>
  <inkml:trace contextRef="#ctx0" brushRef="#br0">76150.000000 8500.000000 563,'-2.000000'-63.000000'40,"-3.000000"26.000000"8 ,-3.000000 24.000000 7,-2.000000 26.000000 8,-5.000000 22.000000-1,-2.000000 23.000000-11,-3.000000 22.000000-10,-3.000000 22.000000-12,-7.000000 16.000000-7,-9.000000 14.000000-7,-10.000000 11.000000-7,-8.000000 14.000000-5,-9.000000 8.000000-8,-6.000000 7.000000-8,-6.000000 6.000000-8,-6.000000 7.000000-8,2.000000-12.000000-6,14.000000-28.000000-3,11.000000-28.000000-3,14.000000-27.000000-4,5.000000-17.000000-2,1.000000-3.000000-2,-1.000000-3.000000 0,1.000000-2.000000-1</inkml:trace>
</inkml:ink>
</file>

<file path=ppt/ink/ink3155.xml><?xml version="1.0" encoding="utf-8"?>
<inkml:ink xmlns:inkml="http://www.w3.org/2003/InkML">
  <annotation type="ScanImages2ExtractSignatures">1</annotation>
  <annotation type="ScanImagesWidth">18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38:33"/>
    </inkml:context>
    <inkml:brush xml:id="br0">
      <inkml:brushProperty name="width" value="0.0331973023712635" units="cm"/>
      <inkml:brushProperty name="height" value="0.0331973023712635" units="cm"/>
      <inkml:brushProperty name="color" value="#00BFF3"/>
      <inkml:brushProperty name="ignorePressure" value="0"/>
    </inkml:brush>
  </inkml:definitions>
  <inkml:trace contextRef="#ctx0" brushRef="#br0">58250.000000 7200.000000 662,'4.000000'-44.000000'4,"10.000000"13.000000"7 ,10.000000 12.000000 7,9.000000 13.000000 7,10.000000 4.000000 3,14.000000-3.000000-1,11.000000-3.000000-1,14.000000-2.000000-1,3.000000-3.000000-2,-2.000000 1.000000-3,-3.000000-1.000000-4,-3.000000 1.000000-2,-6.000000 5.000000-4,-5.000000 14.000000-4,-7.000000 11.000000-2,-5.000000 14.000000-4,-9.000000 8.000000-3,-9.000000 7.000000 0,-10.000000 6.000000-2,-8.000000 7.000000 0,-12.000000 4.000000-2,-12.000000 3.000000-1,-13.000000 3.000000-1,-12.000000 4.000000-1,-7.000000-3.000000-2,1.000000-5.000000 0,-1.000000-7.000000-3,1.000000-5.000000 0,-1.000000-9.000000 0,1.000000-9.000000 1,-1.000000-10.000000 2,1.000000-8.000000 1,1.000000-8.000000-1,3.000000-2.000000-2,3.000000-3.000000-4,4.000000-3.000000-4,2.000000-7.000000 0,4.000000-9.000000-1,3.000000-10.000000 0,3.000000-8.000000 0,1.000000-8.000000 2,1.000000-2.000000 4,-1.000000-3.000000 4,1.000000-3.000000 4,1.000000 1.000000 3,3.000000 6.000000 5,3.000000 7.000000 4,4.000000 6.000000 4,-1.000000 4.000000 2,-3.000000 4.000000 2,-3.000000 3.000000 1,-2.000000 3.000000 2,-1.000000 6.000000 7,3.000000 9.000000 16,3.000000 10.000000 15,4.000000 10.000000 15,1.000000 11.000000 2,0.000000 17.000000-14,0.000000 15.000000-13,0.000000 16.000000-13,-4.000000 10.000000-11,-5.000000 7.000000-7,-7.000000 6.000000-8,-5.000000 7.000000-7,-1.000000 2.000000-7,6.000000 1.000000-7,7.000000-1.000000-7,6.000000 1.000000-6,3.000000-7.000000-6,0.000000-12.000000-3,0.000000-13.000000-5,0.000000-12.000000-3</inkml:trace>
</inkml:ink>
</file>

<file path=ppt/ink/ink31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38:34"/>
    </inkml:context>
    <inkml:brush xml:id="br0">
      <inkml:brushProperty name="width" value="0.0358726307749748" units="cm"/>
      <inkml:brushProperty name="height" value="0.0358726307749748" units="cm"/>
      <inkml:brushProperty name="color" value="#00BFF3"/>
      <inkml:brushProperty name="ignorePressure" value="0"/>
    </inkml:brush>
  </inkml:definitions>
  <inkml:trace contextRef="#ctx0" brushRef="#br0">59950.000000 5900.000000 613,'1.000000'-54.000000'47,"4.000000"45.000000"1 ,3.000000 43.000000 1,3.000000 45.000000 2,3.000000 22.000000-4,3.000000 4.000000-8,3.000000 3.000000-7,4.000000 3.000000-8,-3.000000 6.000000-6,-5.000000 9.000000-4,-7.000000 10.000000-4,-5.000000 10.000000-4,-4.000000 7.000000-5,0.000000 6.000000-4,0.000000 7.000000-5,0.000000 6.000000-5,-4.000000 4.000000-5,-5.000000 4.000000-4,-7.000000 3.000000-5,-5.000000 3.000000-3,-6.000000-4.000000-3,-3.000000-8.000000 0,-3.000000-10.000000 0,-2.000000-9.000000 0,-1.000000-16.000000 0,3.000000-22.000000-2,3.000000-22.000000 1,4.000000-21.000000-2,2.000000-17.000000 3,4.000000-8.000000 5,3.000000-10.000000 6,3.000000-9.000000 5</inkml:trace>
</inkml:ink>
</file>

<file path=ppt/ink/ink315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38:34"/>
    </inkml:context>
    <inkml:brush xml:id="br0">
      <inkml:brushProperty name="width" value="0.0370055846869946" units="cm"/>
      <inkml:brushProperty name="height" value="0.0370055846869946" units="cm"/>
      <inkml:brushProperty name="color" value="#00BFF3"/>
      <inkml:brushProperty name="ignorePressure" value="0"/>
    </inkml:brush>
  </inkml:definitions>
  <inkml:trace contextRef="#ctx0" brushRef="#br0">59250.000000 8000.000000 594,'1.000000'-41.000000'32,"4.000000"19.000000"1 ,3.000000 19.000000 3,3.000000 19.000000 2,3.000000 16.000000-1,3.000000 17.000000-4,3.000000 15.000000-3,4.000000 16.000000-3,2.000000 12.000000-3,4.000000 9.000000-2,3.000000 10.000000-2,3.000000 10.000000-3,-2.000000 2.000000-1,-6.000000-3.000000-3,-6.000000-3.000000-2,-6.000000-2.000000-2,-4.000000-9.000000-4,1.000000-12.000000-3,-1.000000-13.000000-3,1.000000-12.000000-3,1.000000-12.000000-3,3.000000-8.000000 0,3.000000-10.000000-2,4.000000-9.000000-1,2.000000-10.000000-1,4.000000-9.000000 1,3.000000-10.000000-1,3.000000-8.000000-1,10.000000-22.000000-1,20.000000-30.000000-3,18.000000-32.000000-5,20.000000-30.000000-3,21.000000-28.000000-5,25.000000-21.000000-5,25.000000-22.000000-4,25.000000-22.000000-6,-7.000000 9.000000-1,-36.000000 41.000000 5,-39.000000 40.000000 3,-36.000000 42.000000 4</inkml:trace>
</inkml:ink>
</file>

<file path=ppt/ink/ink31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38:37"/>
    </inkml:context>
    <inkml:brush xml:id="br0">
      <inkml:brushProperty name="width" value="0.0324491672217846" units="cm"/>
      <inkml:brushProperty name="height" value="0.0324491672217846" units="cm"/>
      <inkml:brushProperty name="color" value="#00BFF3"/>
      <inkml:brushProperty name="ignorePressure" value="0"/>
    </inkml:brush>
  </inkml:definitions>
  <inkml:trace contextRef="#ctx0" brushRef="#br0">31000.000000 11550.000000 677,'-15.000000'-25.000000'34,"23.000000"0.000000"1 ,22.000000 0.000000 3,22.000000 0.000000 2,12.000000 3.000000 0,3.000000 6.000000-6,3.000000 7.000000-5,4.000000 6.000000-5,1.000000 4.000000-5,0.000000 4.000000-5,0.000000 3.000000-4,0.000000 3.000000-6,-5.000000 6.000000-3,-9.000000 9.000000-2,-10.000000 10.000000-3,-8.000000 10.000000-3,-9.000000 7.000000-1,-6.000000 6.000000 3,-6.000000 7.000000 2,-6.000000 6.000000 1,-9.000000 4.000000 0,-8.000000 4.000000-4,-10.000000 3.000000-5,-9.000000 3.000000-3,-10.000000-1.000000-2,-9.000000-2.000000 0,-10.000000-3.000000 1,-8.000000-3.000000 0,-4.000000-4.000000-1,3.000000-3.000000 1,3.000000-3.000000-1,4.000000-2.000000-1,4.000000-9.000000-1,6.000000-12.000000-2,7.000000-13.000000-3,6.000000-12.000000-3,3.000000-9.000000-1,0.000000-2.000000 1,0.000000-3.000000 2,0.000000-3.000000 0,1.000000-6.000000 2,4.000000-5.000000 2,3.000000-7.000000 4,3.000000-5.000000 2</inkml:trace>
</inkml:ink>
</file>

<file path=ppt/ink/ink3159.xml><?xml version="1.0" encoding="utf-8"?>
<inkml:ink xmlns:inkml="http://www.w3.org/2003/InkML">
  <annotation type="ScanImages2ExtractSignatures">1</annotation>
  <annotation type="ScanImagesWidth">1546188227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38:38"/>
    </inkml:context>
    <inkml:brush xml:id="br0">
      <inkml:brushProperty name="width" value="0.0312889963388443" units="cm"/>
      <inkml:brushProperty name="height" value="0.0312889963388443" units="cm"/>
      <inkml:brushProperty name="color" value="#00BFF3"/>
      <inkml:brushProperty name="ignorePressure" value="0"/>
    </inkml:brush>
  </inkml:definitions>
  <inkml:trace contextRef="#ctx0" brushRef="#br0">31200.000000 12150.000000 703,'1.000000'98.000000'105,"4.000000"-3.000000"-25 ,3.000000-3.000000-25,3.000000-2.000000-25,-1.000000-1.000000-15,-2.000000 3.000000-6,-3.000000 3.000000-6,-3.000000 4.000000-7,-2.000000 1.000000-1,0.000000 0.000000 0,0.000000 0.000000 1,0.000000 0.000000 1,0.000000-5.000000-5,0.000000-9.000000-10,0.000000-10.000000-9,0.000000-8.000000-9</inkml:trace>
</inkml:ink>
</file>

<file path=ppt/ink/ink316.xml><?xml version="1.0" encoding="utf-8"?>
<inkml:ink xmlns:inkml="http://www.w3.org/2003/InkML">
  <annotation type="ScanImages2ExtractSignatures">1</annotation>
  <annotation type="ScanImagesWidth">1112735932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5:54"/>
    </inkml:context>
    <inkml:brush xml:id="br0">
      <inkml:brushProperty name="width" value="0.0493245050311089" units="cm"/>
      <inkml:brushProperty name="height" value="0.0493245050311089" units="cm"/>
      <inkml:brushProperty name="color" value="#F2395B"/>
      <inkml:brushProperty name="ignorePressure" value="0"/>
    </inkml:brush>
  </inkml:definitions>
  <inkml:trace contextRef="#ctx0" brushRef="#br0">17300.000000 24650.000000 446,'-2.000000'-36.000000'25,"-3.000000"28.000000"18 ,-3.000000 28.000000 18,-2.000000 29.000000 18,-5.000000 18.000000 1,-2.000000 9.000000-15,-3.000000 10.000000-15,-3.000000 10.000000-16,1.000000 2.000000-9,6.000000-3.000000-2,7.000000-3.000000-4,6.000000-2.000000-2,6.000000-8.000000-4,6.000000-8.000000-3,7.000000-10.000000-3,6.000000-9.000000-5,7.000000-9.000000-3,10.000000-5.000000-7,10.000000-7.000000-5,9.000000-5.000000-5,6.000000-8.000000-4,3.000000-5.000000-2,3.000000-7.000000-1,4.000000-5.000000-1,1.000000-9.000000-4,0.000000-9.000000-5,0.000000-10.000000-5,0.000000-8.000000-5,-7.000000-4.000000-4,-11.000000 3.000000-2,-14.000000 3.000000-1,-11.000000 4.000000-3</inkml:trace>
</inkml:ink>
</file>

<file path=ppt/ink/ink31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38:38"/>
    </inkml:context>
    <inkml:brush xml:id="br0">
      <inkml:brushProperty name="width" value="0.0375770665705204" units="cm"/>
      <inkml:brushProperty name="height" value="0.0375770665705204" units="cm"/>
      <inkml:brushProperty name="color" value="#00BFF3"/>
      <inkml:brushProperty name="ignorePressure" value="0"/>
    </inkml:brush>
  </inkml:definitions>
  <inkml:trace contextRef="#ctx0" brushRef="#br0">32250.000000 11000.000000 585,'3.000000'96.000000'105,"6.000000"-5.000000"-24 ,7.000000-7.000000-24,6.000000-5.000000-23,3.000000-1.000000-13,0.000000 6.000000-2,0.000000 7.000000-3,0.000000 6.000000-2,-2.000000 7.000000-1,-3.000000 10.000000 0,-3.000000 10.000000 0,-2.000000 9.000000 1,-5.000000 7.000000-4,-2.000000 7.000000-5,-3.000000 6.000000-8,-3.000000 7.000000-5,-6.000000 7.000000-6,-5.000000 9.000000-6,-7.000000 10.000000-5,-5.000000 10.000000-5,-4.000000-1.000000-4,0.000000-9.000000-3,0.000000-10.000000-3,0.000000-8.000000-2,1.000000-14.000000-2,4.000000-15.000000 3,3.000000-15.000000 1,3.000000-16.000000 2,1.000000-19.000000 4,1.000000-22.000000 5,-1.000000-22.000000 7,1.000000-21.000000 6,-1.000000-12.000000 4,1.000000 1.000000 3,-1.000000-1.000000 2,1.000000 1.000000 3</inkml:trace>
</inkml:ink>
</file>

<file path=ppt/ink/ink3161.xml><?xml version="1.0" encoding="utf-8"?>
<inkml:ink xmlns:inkml="http://www.w3.org/2003/InkML">
  <annotation type="ScanImages2ExtractSignatures">1</annotation>
  <annotation type="ScanImagesWidth">473460962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38:39"/>
    </inkml:context>
    <inkml:brush xml:id="br0">
      <inkml:brushProperty name="width" value="0.0322027690708637" units="cm"/>
      <inkml:brushProperty name="height" value="0.0322027690708637" units="cm"/>
      <inkml:brushProperty name="color" value="#00BFF3"/>
      <inkml:brushProperty name="ignorePressure" value="0"/>
    </inkml:brush>
  </inkml:definitions>
  <inkml:trace contextRef="#ctx0" brushRef="#br0">31800.000000 13250.000000 683,'1.000000'70.000000'55,"4.000000"-9.000000"-12 ,3.000000-10.000000-11,3.000000-8.000000-13,1.000000 0.000000-5,1.000000 14.000000 0,-1.000000 11.000000 0,1.000000 14.000000 0,-1.000000 8.000000 0,1.000000 7.000000-1,-1.000000 6.000000-2,1.000000 7.000000 0,-3.000000-1.000000-3,-2.000000-6.000000 0,-3.000000-6.000000-3,-3.000000-6.000000-2,-2.000000-12.000000 1,0.000000-15.000000 1,0.000000-15.000000 1,0.000000-16.000000 1,7.000000-16.000000 0,17.000000-16.000000-2,15.000000-15.000000-2,16.000000-15.000000-2,9.000000-15.000000-2,3.000000-12.000000-2,3.000000-13.000000-3,4.000000-12.000000-1,2.000000-10.000000-5,4.000000-6.000000-5,3.000000-6.000000-5,3.000000-6.000000-6,-2.000000-1.000000-3,-6.000000 7.000000-2,-6.000000 6.000000-1,-6.000000 7.000000-3,-9.000000 8.000000 0,-8.000000 14.000000 1,-10.000000 11.000000 0,-9.000000 14.000000 0</inkml:trace>
</inkml:ink>
</file>

<file path=ppt/ink/ink31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38:39"/>
    </inkml:context>
    <inkml:brush xml:id="br0">
      <inkml:brushProperty name="width" value="0.0364388301968575" units="cm"/>
      <inkml:brushProperty name="height" value="0.0364388301968575" units="cm"/>
      <inkml:brushProperty name="color" value="#00BFF3"/>
      <inkml:brushProperty name="ignorePressure" value="0"/>
    </inkml:brush>
  </inkml:definitions>
  <inkml:trace contextRef="#ctx0" brushRef="#br0">34900.000000 12700.000000 603,'142.000000'1.000000'117,"-16.000000"4.000000"-27 ,-15.000000 3.000000-28,-15.000000 3.000000-28,-7.000000-1.000000-13,3.000000-2.000000-3,3.000000-3.000000-2,4.000000-3.000000-1,5.000000-2.000000-3,10.000000 0.000000-4,10.000000 0.000000-4,9.000000 0.000000-5,2.000000 0.000000-3,-2.000000 0.000000-6,-3.000000 0.000000-6,-3.000000 0.000000-5,-6.000000-2.000000-5,-5.000000-3.000000-6,-7.000000-3.000000-6,-5.000000-2.000000-5,-12.000000-3.000000 1,-16.000000 1.000000 6,-15.000000-1.000000 7,-15.000000 1.000000 6,-11.000000-1.000000 1,-2.000000 1.000000-4,-3.000000-1.000000-4,-3.000000 1.000000-4</inkml:trace>
</inkml:ink>
</file>

<file path=ppt/ink/ink31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38:39"/>
    </inkml:context>
    <inkml:brush xml:id="br0">
      <inkml:brushProperty name="width" value="0.0440304428339005" units="cm"/>
      <inkml:brushProperty name="height" value="0.0440304428339005" units="cm"/>
      <inkml:brushProperty name="color" value="#00BFF3"/>
      <inkml:brushProperty name="ignorePressure" value="0"/>
    </inkml:brush>
  </inkml:definitions>
  <inkml:trace contextRef="#ctx0" brushRef="#br0">37050.000000 12000.000000 499,'28.000000'-43.000000'40,"6.000000"17.000000"-2 ,7.000000 15.000000-2,6.000000 16.000000-2,3.000000 9.000000-3,0.000000 3.000000-1,0.000000 3.000000-1,0.000000 4.000000-2,3.000000 2.000000-3,6.000000 4.000000-2,7.000000 3.000000-2,6.000000 3.000000-3,3.000000 1.000000-2,0.000000 1.000000 0,0.000000-1.000000-1,0.000000 1.000000-1,0.000000-3.000000-1,0.000000-2.000000-1,0.000000-3.000000-1,0.000000-3.000000 0,0.000000-2.000000-1,0.000000 0.000000 0,0.000000 0.000000 2,0.000000 0.000000 0,-5.000000 0.000000-2,-9.000000 0.000000-6,-10.000000 0.000000-4,-8.000000 0.000000-5,-15.000000 6.000000-4,-19.000000 13.000000 0,-18.000000 12.000000 0,-19.000000 13.000000-2,-19.000000 7.000000-1,-19.000000 4.000000-3,-18.000000 3.000000-3,-19.000000 3.000000-3,-19.000000 10.000000-1,-19.000000 20.000000-3,-18.000000 18.000000-2,-19.000000 20.000000-2,4.000000-4.000000 2,29.000000-25.000000 5,28.000000-25.000000 4,28.000000-25.000000 6,18.000000-15.000000-4,10.000000-2.000000-12,10.000000-3.000000-11,9.000000-3.000000-12</inkml:trace>
</inkml:ink>
</file>

<file path=ppt/ink/ink31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39:17"/>
    </inkml:context>
    <inkml:brush xml:id="br0">
      <inkml:brushProperty name="width" value="0.0375251062214375" units="cm"/>
      <inkml:brushProperty name="height" value="0.0375251062214375" units="cm"/>
      <inkml:brushProperty name="color" value="#00BFF3"/>
      <inkml:brushProperty name="ignorePressure" value="0"/>
    </inkml:brush>
  </inkml:definitions>
  <inkml:trace contextRef="#ctx0" brushRef="#br0">52000.000000 33200.000000 586,'51.000000'-85.000000'7,"4.000000"32.000000"16 ,3.000000 31.000000 14,3.000000 32.000000 16,-2.000000 15.000000 3,-6.000000 0.000000-7,-6.000000 0.000000-8,-6.000000 0.000000-8,-2.000000 1.000000-5,3.000000 4.000000-4,3.000000 3.000000-4,4.000000 3.000000-4,-1.000000 3.000000-3,-3.000000 3.000000-5,-3.000000 3.000000-3,-2.000000 4.000000-5,-6.000000 2.000000-1,-6.000000 4.000000 0,-6.000000 3.000000 1,-6.000000 3.000000-1,-9.000000 3.000000-1,-8.000000 3.000000-3,-10.000000 3.000000-3,-9.000000 4.000000-4,-9.000000 2.000000-2,-5.000000 4.000000-1,-7.000000 3.000000-1,-5.000000 3.000000 0,-4.000000-4.000000-1,0.000000-8.000000 2,0.000000-10.000000 1,0.000000-9.000000 0,0.000000-10.000000 1,0.000000-9.000000-3,0.000000-10.000000-1,0.000000-8.000000-1,1.000000-8.000000-2,4.000000-2.000000 0,3.000000-3.000000-1,3.000000-3.000000 1,4.000000-6.000000-1,7.000000-5.000000 1,6.000000-7.000000-1,7.000000-5.000000 2,4.000000-9.000000-1,3.000000-9.000000 0,3.000000-10.000000-1,4.000000-8.000000 1,1.000000-4.000000 0,0.000000 3.000000 3,0.000000 3.000000 3,0.000000 4.000000 3,0.000000 4.000000 2,0.000000 6.000000 1,0.000000 7.000000 2,0.000000 6.000000 3,0.000000 3.000000 4,0.000000 0.000000 11,0.000000 0.000000 9,0.000000 0.000000 9,1.000000 1.000000 7,4.000000 4.000000 6,3.000000 3.000000 3,3.000000 3.000000 6,-1.000000 7.000000-2,-2.000000 14.000000-6,-3.000000 11.000000-8,-3.000000 14.000000-8,-1.000000 7.000000-3,4.000000 3.000000-2,3.000000 3.000000-2,3.000000 4.000000-2,-1.000000 4.000000-1,-2.000000 6.000000-4,-3.000000 7.000000-3,-3.000000 6.000000-4,-2.000000 4.000000-3,0.000000 4.000000-5,0.000000 3.000000-6,0.000000 3.000000-5,0.000000 4.000000-1,0.000000 7.000000 1,0.000000 6.000000 0,0.000000 7.000000 2,0.000000-3.000000-5,0.000000-8.000000-13,0.000000-10.000000-13,0.000000-9.000000-12</inkml:trace>
</inkml:ink>
</file>

<file path=ppt/ink/ink31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39:18"/>
    </inkml:context>
    <inkml:brush xml:id="br0">
      <inkml:brushProperty name="width" value="0.0391965098679066" units="cm"/>
      <inkml:brushProperty name="height" value="0.0391965098679066" units="cm"/>
      <inkml:brushProperty name="color" value="#00BFF3"/>
      <inkml:brushProperty name="ignorePressure" value="0"/>
    </inkml:brush>
  </inkml:definitions>
  <inkml:trace contextRef="#ctx0" brushRef="#br0">53950.000000 32200.000000 561,'45.000000'51.000000'99,"-9.000000"4.000000"-21 ,-10.000000 3.000000-20,-8.000000 3.000000-21,-6.000000 12.000000-11,1.000000 22.000000-1,-1.000000 22.000000-2,1.000000 23.000000-1,-3.000000 0.000000-3,-2.000000-18.000000-3,-3.000000-19.000000-2,-3.000000-18.000000-3,-2.000000 8.000000-3,0.000000 39.000000-5,0.000000 36.000000-5,0.000000 39.000000-4,0.000000 5.000000-2,0.000000-24.000000-1,0.000000-26.000000 0,0.000000-24.000000-1,0.000000-24.000000 0,0.000000-22.000000 2,0.000000-22.000000 1,0.000000-21.000000 2,0.000000 4.000000-3,0.000000 31.000000-6,0.000000 32.000000-5,0.000000 31.000000-6,0.000000 9.000000-4,0.000000-12.000000 0,0.000000-13.000000-3,0.000000-12.000000 0,-2.000000-13.000000-2,-3.000000-12.000000-2,-3.000000-13.000000-1,-2.000000-12.000000-2,-3.000000-12.000000 2,1.000000-8.000000 6,-1.000000-10.000000 5,1.000000-9.000000 6</inkml:trace>
</inkml:ink>
</file>

<file path=ppt/ink/ink31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39:18"/>
    </inkml:context>
    <inkml:brush xml:id="br0">
      <inkml:brushProperty name="width" value="0.0356635078787804" units="cm"/>
      <inkml:brushProperty name="height" value="0.0356635078787804" units="cm"/>
      <inkml:brushProperty name="color" value="#00BFF3"/>
      <inkml:brushProperty name="ignorePressure" value="0"/>
    </inkml:brush>
  </inkml:definitions>
  <inkml:trace contextRef="#ctx0" brushRef="#br0">53950.000000 32450.000000 616,'0.000000'-50.000000'3,"0.000000"0.000000"5 ,0.000000 0.000000 5,0.000000 0.000000 5,-5.000000 18.000000 8,-9.000000 39.000000 12,-10.000000 36.000000 11,-8.000000 39.000000 12,-8.000000 19.000000-1,-2.000000 4.000000-13,-3.000000 3.000000-14,-3.000000 3.000000-14,-2.000000-2.000000-10,0.000000-6.000000-11,0.000000-6.000000-9,0.000000-6.000000-9,3.000000-9.000000-6,6.000000-8.000000-3,7.000000-10.000000-3,6.000000-9.000000-3</inkml:trace>
</inkml:ink>
</file>

<file path=ppt/ink/ink31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39:18"/>
    </inkml:context>
    <inkml:brush xml:id="br0">
      <inkml:brushProperty name="width" value="0.0400445908308029" units="cm"/>
      <inkml:brushProperty name="height" value="0.0400445908308029" units="cm"/>
      <inkml:brushProperty name="color" value="#00BFF3"/>
      <inkml:brushProperty name="ignorePressure" value="0"/>
    </inkml:brush>
  </inkml:definitions>
  <inkml:trace contextRef="#ctx0" brushRef="#br0">54050.000000 32100.000000 549,'50.000000'3.000000'14,"0.000000"6.000000"13 ,0.000000 7.000000 12,0.000000 6.000000 11,0.000000 4.000000 3,0.000000 4.000000-8,0.000000 3.000000-6,0.000000 3.000000-8,0.000000-1.000000-5,0.000000-2.000000-2,0.000000-3.000000-2,0.000000-3.000000-2,-2.000000-4.000000-2,-3.000000-3.000000-3,-3.000000-3.000000-4,-2.000000-2.000000-2,-5.000000-1.000000-3,-2.000000 3.000000-4,-3.000000 3.000000-4,-3.000000 4.000000-3,-4.000000 2.000000-6,-3.000000 4.000000-9,-3.000000 3.000000-8,-2.000000 3.000000-8,-8.000000-1.000000-9,-8.000000-2.000000-10,-10.000000-3.000000-11,-9.000000-3.000000-9</inkml:trace>
</inkml:ink>
</file>

<file path=ppt/ink/ink31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39:19"/>
    </inkml:context>
    <inkml:brush xml:id="br0">
      <inkml:brushProperty name="width" value="0.0322251841425896" units="cm"/>
      <inkml:brushProperty name="height" value="0.0322251841425896" units="cm"/>
      <inkml:brushProperty name="color" value="#00BFF3"/>
      <inkml:brushProperty name="ignorePressure" value="0"/>
    </inkml:brush>
  </inkml:definitions>
  <inkml:trace contextRef="#ctx0" brushRef="#br0">54800.000000 34350.000000 682,'117.000000'-22.000000'106,"-16.000000"6.000000"-24 ,-15.000000 7.000000-22,-15.000000 6.000000-23,-11.000000 1.000000-16,-2.000000-3.000000-10,-3.000000-3.000000-10,-3.000000-2.000000-11,-10.000000 2.000000-14,-16.000000 9.000000-18,-15.000000 10.000000-19,-15.000000 10.000000-19,-9.000000 2.000000 0,1.000000-3.000000 18,-1.000000-3.000000 18,1.000000-2.000000 17</inkml:trace>
</inkml:ink>
</file>

<file path=ppt/ink/ink31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39:19"/>
    </inkml:context>
    <inkml:brush xml:id="br0">
      <inkml:brushProperty name="width" value="0.0356799326837063" units="cm"/>
      <inkml:brushProperty name="height" value="0.0356799326837063" units="cm"/>
      <inkml:brushProperty name="color" value="#00BFF3"/>
      <inkml:brushProperty name="ignorePressure" value="0"/>
    </inkml:brush>
  </inkml:definitions>
  <inkml:trace contextRef="#ctx0" brushRef="#br0">55000.000000 34500.000000 616,'-68.000000'25.000000'7,"17.000000"0.000000"11 ,15.000000 0.000000 12,16.000000 0.000000 10,9.000000 1.000000 5,3.000000 4.000000-5,3.000000 3.000000-4,4.000000 3.000000-4,1.000000 4.000000-4,0.000000 7.000000-3,0.000000 6.000000-3,0.000000 7.000000-4,0.000000 4.000000-3,0.000000 3.000000-3,0.000000 3.000000-3,0.000000 4.000000-4,0.000000 2.000000-3,0.000000 4.000000-7,0.000000 3.000000-5,0.000000 3.000000-6,0.000000-2.000000-7,0.000000-6.000000-10,0.000000-6.000000-9,0.000000-6.000000-9</inkml:trace>
</inkml:ink>
</file>

<file path=ppt/ink/ink3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5:54"/>
    </inkml:context>
    <inkml:brush xml:id="br0">
      <inkml:brushProperty name="width" value="0.0503199435770512" units="cm"/>
      <inkml:brushProperty name="height" value="0.0503199435770512" units="cm"/>
      <inkml:brushProperty name="color" value="#F2395B"/>
      <inkml:brushProperty name="ignorePressure" value="0"/>
    </inkml:brush>
  </inkml:definitions>
  <inkml:trace contextRef="#ctx0" brushRef="#br0">18300.000000 24550.000000 437,'-69.000000'-44.000000'47,"13.000000"13.000000"-8 ,12.000000 12.000000-6,13.000000 13.000000-9,7.000000 9.000000 2,4.000000 6.000000 9,3.000000 7.000000 10,3.000000 6.000000 8,-2.000000 10.000000 2,-6.000000 17.000000-5,-6.000000 15.000000-6,-6.000000 16.000000-6,-2.000000 16.000000-8,3.000000 20.000000-7,3.000000 18.000000-9,4.000000 20.000000-8,-1.000000 13.000000-7,-3.000000 9.000000-6,-3.000000 10.000000-8,-2.000000 10.000000-5,0.000000-6.000000-2,7.000000-18.000000 4,6.000000-19.000000 4,7.000000-18.000000 3,2.000000-15.000000-10,1.000000-9.000000-25,-1.000000-10.000000-25,1.000000-8.000000-25</inkml:trace>
</inkml:ink>
</file>

<file path=ppt/ink/ink31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39:19"/>
    </inkml:context>
    <inkml:brush xml:id="br0">
      <inkml:brushProperty name="width" value="0.0324118211865425" units="cm"/>
      <inkml:brushProperty name="height" value="0.0324118211865425" units="cm"/>
      <inkml:brushProperty name="color" value="#00BFF3"/>
      <inkml:brushProperty name="ignorePressure" value="0"/>
    </inkml:brush>
  </inkml:definitions>
  <inkml:trace contextRef="#ctx0" brushRef="#br0">54900.000000 35000.000000 678,'25.000000'-24.000000'2,"0.000000"4.000000"4 ,0.000000 3.000000 4,0.000000 3.000000 4,3.000000-1.000000 4,6.000000-2.000000 2,7.000000-3.000000 4,6.000000-3.000000 2,4.000000-2.000000 1,4.000000 0.000000-2,3.000000 0.000000-2,3.000000 0.000000-2,-1.000000 3.000000-3,-2.000000 6.000000-3,-3.000000 7.000000-2,-3.000000 6.000000-4,-7.000000 7.000000-1,-9.000000 10.000000 0,-10.000000 10.000000 0,-8.000000 9.000000-1,-11.000000 6.000000 0,-8.000000 3.000000-2,-10.000000 3.000000-2,-9.000000 4.000000-2,-9.000000 2.000000-1,-5.000000 4.000000 1,-7.000000 3.000000 0,-5.000000 3.000000 0,-6.000000-1.000000 0,-3.000000-2.000000-4,-3.000000-3.000000-1,-2.000000-3.000000-3,0.000000-6.000000-5,7.000000-5.000000-5,6.000000-7.000000-7,7.000000-5.000000-6,4.000000-8.000000-4,3.000000-5.000000 0,3.000000-7.000000-2,4.000000-5.000000 0,2.000000-8.000000 1,4.000000-5.000000 2,3.000000-7.000000 3,3.000000-5.000000 3,1.000000-4.000000 3,1.000000 0.000000 2,-1.000000 0.000000 4,1.000000 0.000000 2</inkml:trace>
</inkml:ink>
</file>

<file path=ppt/ink/ink3171.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39:20"/>
    </inkml:context>
    <inkml:brush xml:id="br0">
      <inkml:brushProperty name="width" value="0.0330730937421322" units="cm"/>
      <inkml:brushProperty name="height" value="0.0330730937421322" units="cm"/>
      <inkml:brushProperty name="color" value="#00BFF3"/>
      <inkml:brushProperty name="ignorePressure" value="0"/>
    </inkml:brush>
  </inkml:definitions>
  <inkml:trace contextRef="#ctx0" brushRef="#br0">54850.000000 35050.000000 665,'23.000000'-24.000000'1,"-3.000000"4.000000"4 ,-3.000000 3.000000 4,-2.000000 3.000000 2,0.000000 3.000000 5,7.000000 3.000000 5,6.000000 3.000000 4,7.000000 4.000000 6,5.000000 5.000000 2,7.000000 10.000000-1,6.000000 10.000000-1,7.000000 9.000000-1,2.000000 7.000000-2,1.000000 7.000000-5,-1.000000 6.000000-5,1.000000 7.000000-4,1.000000 0.000000-7,3.000000-2.000000-10,3.000000-3.000000-8,4.000000-3.000000-9,-4.000000-4.000000-11,-9.000000-3.000000-16,-10.000000-3.000000-14,-8.000000-2.000000-14</inkml:trace>
</inkml:ink>
</file>

<file path=ppt/ink/ink31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39:21"/>
    </inkml:context>
    <inkml:brush xml:id="br0">
      <inkml:brushProperty name="width" value="0.0365326292812824" units="cm"/>
      <inkml:brushProperty name="height" value="0.0365326292812824" units="cm"/>
      <inkml:brushProperty name="color" value="#00BFF3"/>
      <inkml:brushProperty name="ignorePressure" value="0"/>
    </inkml:brush>
  </inkml:definitions>
  <inkml:trace contextRef="#ctx0" brushRef="#br0">57550.000000 33000.000000 602,'0.000000'53.000000'5,"0.000000"6.000000"9 ,0.000000 7.000000 11,0.000000 6.000000 10,3.000000 7.000000 4,6.000000 10.000000 1,7.000000 10.000000-1,6.000000 9.000000 0,-1.000000 4.000000-2,-5.000000 1.000000-5,-7.000000-1.000000-6,-5.000000 1.000000-5,-6.000000 4.000000-4,-3.000000 9.000000-4,-3.000000 10.000000-4,-2.000000 10.000000-4,-5.000000 2.000000-3,-2.000000-3.000000-5,-3.000000-3.000000-3,-3.000000-2.000000-4,-2.000000-12.000000-5,0.000000-19.000000-7,0.000000-18.000000-7,0.000000-19.000000-6,3.000000-26.000000-7,6.000000-30.000000-6,7.000000-32.000000-8,6.000000-30.000000-6,1.000000-14.000000 2,-3.000000 7.000000 13,-3.000000 6.000000 12,-2.000000 7.000000 12</inkml:trace>
</inkml:ink>
</file>

<file path=ppt/ink/ink3173.xml><?xml version="1.0" encoding="utf-8"?>
<inkml:ink xmlns:inkml="http://www.w3.org/2003/InkML">
  <annotation type="ScanImages2ExtractSignatures">1</annotation>
  <annotation type="ScanImagesWidth">-2033764304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39:21"/>
    </inkml:context>
    <inkml:brush xml:id="br0">
      <inkml:brushProperty name="width" value="0.0343473292887211" units="cm"/>
      <inkml:brushProperty name="height" value="0.0343473292887211" units="cm"/>
      <inkml:brushProperty name="color" value="#00BFF3"/>
      <inkml:brushProperty name="ignorePressure" value="0"/>
    </inkml:brush>
  </inkml:definitions>
  <inkml:trace contextRef="#ctx0" brushRef="#br0">57450.000000 33150.000000 640,'21.000000'-71.000000'-3,"-5.000000"10.000000"4 ,-7.000000 10.000000 6,-5.000000 9.000000 4,-3.000000 13.000000 8,4.000000 20.000000 11,3.000000 18.000000 10,3.000000 20.000000 11,-7.000000 16.000000 1,-15.000000 16.000000-8,-15.000000 15.000000-8,-16.000000 17.000000-8,-8.000000 5.000000-8,0.000000-3.000000-6,0.000000-3.000000-6,0.000000-2.000000-6,1.000000-6.000000-8,4.000000-6.000000-5,3.000000-6.000000-8,3.000000-6.000000-6,6.000000-9.000000-7,9.000000-8.000000-6,10.000000-10.000000-7,10.000000-9.000000-6</inkml:trace>
</inkml:ink>
</file>

<file path=ppt/ink/ink31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39:21"/>
    </inkml:context>
    <inkml:brush xml:id="br0">
      <inkml:brushProperty name="width" value="0.0384751781821251" units="cm"/>
      <inkml:brushProperty name="height" value="0.0384751781821251" units="cm"/>
      <inkml:brushProperty name="color" value="#00BFF3"/>
      <inkml:brushProperty name="ignorePressure" value="0"/>
    </inkml:brush>
  </inkml:definitions>
  <inkml:trace contextRef="#ctx0" brushRef="#br0">57800.000000 32700.000000 571,'48.000000'92.000000'76,"-3.000000"-16.000000"-8 ,-3.000000-15.000000-10,-2.000000-15.000000-9,0.000000-9.000000-6,7.000000 1.000000-5,6.000000-1.000000-4,7.000000 1.000000-3,4.000000-1.000000-9,3.000000 1.000000-12,3.000000-1.000000-13,4.000000 1.000000-12,-4.000000-1.000000-11,-9.000000 1.000000-7,-10.000000-1.000000-8,-8.000000 1.000000-8</inkml:trace>
</inkml:ink>
</file>

<file path=ppt/ink/ink31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39:40"/>
    </inkml:context>
    <inkml:brush xml:id="br0">
      <inkml:brushProperty name="width" value="0.0451710186898708" units="cm"/>
      <inkml:brushProperty name="height" value="0.0451710186898708" units="cm"/>
      <inkml:brushProperty name="color" value="#F2395B"/>
      <inkml:brushProperty name="ignorePressure" value="0"/>
    </inkml:brush>
  </inkml:definitions>
  <inkml:trace contextRef="#ctx0" brushRef="#br0">48200.000000 40550.000000 487,'-35.000000'-38.000000'58,"32.000000"26.000000"-1 ,31.000000 24.000000-3,32.000000 26.000000-2,10.000000 12.000000-6,-9.000000 0.000000-6,-10.000000 0.000000-8,-8.000000 0.000000-7,-6.000000 3.000000-4,1.000000 6.000000-2,-1.000000 7.000000-1,1.000000 6.000000 0,-3.000000 4.000000-4,-2.000000 4.000000-2,-3.000000 3.000000-4,-3.000000 3.000000-3,-1.000000-2.000000-2,4.000000-6.000000-2,3.000000-6.000000 0,3.000000-6.000000-3,-1.000000-9.000000 0,-2.000000-8.000000 0,-3.000000-10.000000 0,-3.000000-9.000000-1,-1.000000-7.000000 1,4.000000-3.000000 0,3.000000-3.000000 2,3.000000-2.000000 0,4.000000-12.000000 1,7.000000-19.000000 3,6.000000-18.000000 0,7.000000-19.000000 3,13.000000-27.000000 0,22.000000-34.000000-1,22.000000-35.000000 0,23.000000-33.000000-1,17.000000-22.000000-2,17.000000-5.000000-4,15.000000-7.000000-4,16.000000-5.000000-5,10.000000-1.000000-5,7.000000 6.000000-8,6.000000 7.000000-6,7.000000 6.000000-8,-9.000000 10.000000-5,-21.000000 17.000000-4,-22.000000 15.000000-4,-22.000000 16.000000-3,-26.000000 20.000000-1,-27.000000 25.000000 4,-28.000000 25.000000 3,-28.000000 25.000000 3</inkml:trace>
</inkml:ink>
</file>

<file path=ppt/ink/ink317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40:11"/>
    </inkml:context>
    <inkml:brush xml:id="br0">
      <inkml:brushProperty name="width" value="0.0280525404959917" units="cm"/>
      <inkml:brushProperty name="height" value="0.0280525404959917" units="cm"/>
      <inkml:brushProperty name="color" value="#F2395B"/>
      <inkml:brushProperty name="ignorePressure" value="0"/>
    </inkml:brush>
  </inkml:definitions>
  <inkml:trace contextRef="#ctx0" brushRef="#br0">29300.000000 41350.000000 784,'-2.000000'-58.000000'39,"-3.000000"34.000000"-4 ,-3.000000 35.000000-3,-2.000000 35.000000-3,-3.000000 27.000000-5,1.000000 22.000000-4,-1.000000 22.000000-5,1.000000 23.000000-4,1.000000 2.000000-4,3.000000-16.000000-4,3.000000-15.000000-3,4.000000-15.000000-4,-1.000000-7.000000-1,-3.000000 3.000000 0,-3.000000 3.000000 0,-2.000000 4.000000 2,-1.000000 2.000000-2,3.000000 4.000000-1,3.000000 3.000000-3,4.000000 3.000000-2,-1.000000 1.000000-1,-3.000000 1.000000-2,-3.000000-1.000000-2,-2.000000 1.000000-2,-3.000000-4.000000 1,1.000000-6.000000 1,-1.000000-6.000000 2,1.000000-6.000000 2,1.000000-2.000000 1,3.000000 3.000000 1,3.000000 3.000000 2,4.000000 4.000000 1,1.000000-1.000000 2,0.000000-3.000000-1,0.000000-3.000000 2,0.000000-2.000000-1,1.000000-3.000000 1,4.000000 1.000000 0,3.000000-1.000000 0,3.000000 1.000000-1,1.000000-6.000000 0,1.000000-8.000000-2,-1.000000-10.000000-2,1.000000-9.000000-2,-1.000000-5.000000 1,1.000000 0.000000 0,-1.000000 0.000000 2,1.000000 0.000000 2,-3.000000-2.000000 0,-2.000000-3.000000 0,-3.000000-3.000000 0,-3.000000-2.000000-1,-2.000000-1.000000 1,0.000000 3.000000 0,0.000000 3.000000 1,0.000000 4.000000 1,-2.000000 1.000000 0,-3.000000 0.000000 0,-3.000000 0.000000 1,-2.000000 0.000000-1,-3.000000 0.000000 1,1.000000 0.000000 0,-1.000000 0.000000 1,1.000000 0.000000 1,1.000000 0.000000 0,3.000000 0.000000-1,3.000000 0.000000 0,4.000000 0.000000-1,1.000000 1.000000 1,0.000000 4.000000 0,0.000000 3.000000 1,0.000000 3.000000 0,-2.000000-5.000000 1,-3.000000-12.000000-1,-3.000000-13.000000-1,-2.000000-12.000000 1</inkml:trace>
</inkml:ink>
</file>

<file path=ppt/ink/ink3177.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40:12"/>
    </inkml:context>
    <inkml:brush xml:id="br0">
      <inkml:brushProperty name="width" value="0.0278665944933891" units="cm"/>
      <inkml:brushProperty name="height" value="0.0278665944933891" units="cm"/>
      <inkml:brushProperty name="color" value="#F2395B"/>
      <inkml:brushProperty name="ignorePressure" value="0"/>
    </inkml:brush>
  </inkml:definitions>
  <inkml:trace contextRef="#ctx0" brushRef="#br0">29100.000000 48250.000000 789,'-2.000000'48.000000'-3,"-3.000000"-3.000000"-4 ,-3.000000-3.000000-6,-2.000000-2.000000-4,-3.000000-1.000000-2,1.000000 3.000000 3,-1.000000 3.000000 4,1.000000 4.000000 2,1.000000 2.000000 4,3.000000 4.000000 2,3.000000 3.000000 2,4.000000 3.000000 4,-1.000000-4.000000 0,-3.000000-8.000000 1,-3.000000-10.000000 0,-2.000000-9.000000 0,-1.000000-2.000000 0,3.000000 6.000000 1,3.000000 7.000000 1,4.000000 6.000000 1,-1.000000 3.000000-1,-3.000000 0.000000-1,-3.000000 0.000000-1,-2.000000 0.000000-1,-1.000000 1.000000-1,3.000000 4.000000 1,3.000000 3.000000-1,4.000000 3.000000 1,1.000000 1.000000-1,0.000000 1.000000-1,0.000000-1.000000 0,0.000000 1.000000-2,0.000000-1.000000-1,0.000000 1.000000 2,0.000000-1.000000 1,0.000000 1.000000 0,0.000000-1.000000 0,0.000000 1.000000 2,0.000000-1.000000 0,0.000000 1.000000 1,0.000000-3.000000 0,0.000000-2.000000 0,0.000000-3.000000 0,0.000000-3.000000 1,0.000000-1.000000-1,0.000000 4.000000 1,0.000000 3.000000 1,0.000000 3.000000 1,0.000000 1.000000-1,0.000000 1.000000-1,0.000000-1.000000 0,0.000000 1.000000-1,1.000000-3.000000-1,4.000000-2.000000 0,3.000000-3.000000-1,3.000000-3.000000-1,-1.000000-1.000000 1,-2.000000 4.000000-1,-3.000000 3.000000 0,-3.000000 3.000000 1,-2.000000 1.000000 0,0.000000 1.000000-1,0.000000-1.000000 1,0.000000 1.000000 0,0.000000 1.000000 1,0.000000 3.000000 1,0.000000 3.000000 2,0.000000 4.000000 1,-2.000000 1.000000 1,-3.000000 0.000000-1,-3.000000 0.000000-1,-2.000000 0.000000-1,-1.000000 1.000000 0,3.000000 4.000000 1,3.000000 3.000000 1,4.000000 3.000000 1,-1.000000-1.000000 0,-3.000000-2.000000-1,-3.000000-3.000000-1,-2.000000-3.000000 0,-1.000000-4.000000-1,3.000000-3.000000-1,3.000000-3.000000 0,4.000000-2.000000-1,1.000000-5.000000 0,0.000000-2.000000 1,0.000000-3.000000 0,0.000000-3.000000 0,0.000000-6.000000 1,0.000000-5.000000 0,0.000000-7.000000 0,0.000000-5.000000 1,0.000000-3.000000 1,0.000000 4.000000 0,0.000000 3.000000 2,0.000000 3.000000-1,-2.000000 1.000000 2,-3.000000 1.000000-2,-3.000000-1.000000 1,-2.000000 1.000000-1,-1.000000-3.000000 0,3.000000-2.000000-2,3.000000-3.000000 0,4.000000-3.000000-2,1.000000-1.000000 0,0.000000 4.000000-1,0.000000 3.000000 0,0.000000 3.000000-1,0.000000 1.000000-1,0.000000 1.000000 0,0.000000-1.000000-2,0.000000 1.000000-2,0.000000 1.000000 1,0.000000 3.000000 0,0.000000 3.000000 1,0.000000 4.000000 1,-2.000000 1.000000 0,-3.000000 0.000000 0,-3.000000 0.000000 1,-2.000000 0.000000 0,-1.000000-2.000000 1,3.000000-3.000000-1,3.000000-3.000000 1,4.000000-2.000000 0,1.000000-3.000000 0,0.000000 1.000000-1,0.000000-1.000000 1,0.000000 1.000000-1,0.000000-3.000000 0,0.000000-2.000000-1,0.000000-3.000000-1,0.000000-3.000000-1</inkml:trace>
</inkml:ink>
</file>

<file path=ppt/ink/ink3178.xml><?xml version="1.0" encoding="utf-8"?>
<inkml:ink xmlns:inkml="http://www.w3.org/2003/InkML">
  <annotation type="ScanImages2ExtractSignatures">1</annotation>
  <annotation type="ScanImagesWidth">181027432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40:13"/>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29200.000000 41550.000000 999,'0.000000'93.000000'-56,"0.000000"-11.000000"15 ,0.000000-14.000000 13,0.000000-11.000000 16,0.000000-7.000000 7,0.000000 0.000000 3,0.000000 0.000000 3,0.000000 0.000000 1,-2.000000 4.000000 2,-3.000000 10.000000 0,-3.000000 10.000000-1,-2.000000 9.000000 0,-1.000000 7.000000-2,3.000000 7.000000-2,3.000000 6.000000-2,4.000000 7.000000-3,1.000000 0.000000 0,0.000000-2.000000 0,0.000000-3.000000 2,0.000000-3.000000 0,0.000000-10.000000-2,0.000000-16.000000-2,0.000000-15.000000-3,0.000000-15.000000-3</inkml:trace>
</inkml:ink>
</file>

<file path=ppt/ink/ink3179.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40:14"/>
    </inkml:context>
    <inkml:brush xml:id="br0">
      <inkml:brushProperty name="width" value="0.0287933442741632" units="cm"/>
      <inkml:brushProperty name="height" value="0.0287933442741632" units="cm"/>
      <inkml:brushProperty name="color" value="#F2395B"/>
      <inkml:brushProperty name="ignorePressure" value="0"/>
    </inkml:brush>
  </inkml:definitions>
  <inkml:trace contextRef="#ctx0" brushRef="#br0">29300.000000 48400.000000 764,'-22.000000'210.000000'-50,"6.000000"-27.000000"13 ,7.000000-28.000000 13,6.000000-28.000000 13,3.000000-13.000000 7,0.000000 3.000000 2,0.000000 3.000000 1,0.000000 4.000000 3,0.000000-1.000000 0,0.000000-3.000000 0,0.000000-3.000000-1,0.000000-2.000000 0,0.000000-6.000000 1,0.000000-6.000000-1,0.000000-6.000000 1,0.000000-6.000000 1,0.000000-2.000000-1,0.000000 3.000000 0,0.000000 3.000000 0,0.000000 4.000000 0,0.000000 1.000000-1,0.000000 0.000000 1,0.000000 0.000000 0,0.000000 0.000000 0,0.000000 0.000000-1,0.000000 0.000000-2,0.000000 0.000000-3,0.000000 0.000000-2,0.000000-2.000000 0,0.000000-3.000000 1,0.000000-3.000000 0,0.000000-2.000000 2,0.000000-3.000000 1,0.000000 1.000000-2,0.000000-1.000000 1,0.000000 1.000000-2,0.000000-1.000000 1,0.000000 1.000000 0,0.000000-1.000000 1,0.000000 1.000000 0,0.000000-3.000000 1,0.000000-2.000000 0,0.000000-3.000000 1,0.000000-3.000000-1,0.000000-6.000000 2,0.000000-5.000000-1,0.000000-7.000000 1,0.000000-5.000000 0,-2.000000-3.000000 1,-3.000000 4.000000 0,-3.000000 3.000000 1,-2.000000 3.000000 1,-3.000000-1.000000 0,1.000000-2.000000 3,-1.000000-3.000000 1,1.000000-3.000000 1,1.000000-1.000000 2,3.000000 4.000000 0,3.000000 3.000000 0,4.000000 3.000000 0,-1.000000 3.000000 0,-3.000000 3.000000 0,-3.000000 3.000000 0,-2.000000 4.000000-1,-1.000000 1.000000 1,3.000000 0.000000-1,3.000000 0.000000-1,4.000000 0.000000 0,-1.000000 3.000000 0,-3.000000 6.000000-1,-3.000000 7.000000 0,-2.000000 6.000000 0,-1.000000 1.000000-1,3.000000-3.000000 0,3.000000-3.000000-2,4.000000-2.000000 0,-1.000000-3.000000-1,-3.000000 1.000000 0,-3.000000-1.000000 1,-2.000000 1.000000-1,-1.000000-4.000000 0,3.000000-6.000000 0,3.000000-6.000000 1,4.000000-6.000000 1,-1.000000-1.000000 0,-3.000000 7.000000-1,-3.000000 6.000000-1,-2.000000 7.000000 0,-1.000000 2.000000 1,3.000000 1.000000 1,3.000000-1.000000 1,4.000000 1.000000 2,1.000000-3.000000 0,0.000000-2.000000-1,0.000000-3.000000-1,0.000000-3.000000 0,-2.000000 1.000000-1,-3.000000 6.000000 1,-3.000000 7.000000 1,-2.000000 6.000000 0,-1.000000 3.000000 0,3.000000 0.000000 0,3.000000 0.000000 0,4.000000 0.000000-1,-1.000000 0.000000 0,-3.000000 0.000000 0,-3.000000 0.000000 0,-2.000000 0.000000-1,-1.000000-2.000000 0,3.000000-3.000000 0,3.000000-3.000000-1,4.000000-2.000000 0,1.000000-6.000000-1,0.000000-6.000000 0,0.000000-6.000000 1,0.000000-6.000000-1,0.000000-2.000000 0,0.000000 3.000000-2,0.000000 3.000000 0,0.000000 4.000000 0,0.000000 1.000000-2,0.000000 0.000000 1,0.000000 0.000000 0,0.000000 0.000000 0,0.000000-4.000000 0,0.000000-5.000000-1,0.000000-7.000000 1,0.000000-5.000000-1,0.000000-6.000000-2,0.000000-3.000000 0,0.000000-3.000000-3,0.000000-2.000000-1,1.000000-11.000000-9,4.000000-15.000000-18,3.000000-15.000000-17,3.000000-16.000000-17</inkml:trace>
</inkml:ink>
</file>

<file path=ppt/ink/ink3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5:56"/>
    </inkml:context>
    <inkml:brush xml:id="br0">
      <inkml:brushProperty name="width" value="0.0424396470189095" units="cm"/>
      <inkml:brushProperty name="height" value="0.0424396470189095" units="cm"/>
      <inkml:brushProperty name="color" value="#F2395B"/>
      <inkml:brushProperty name="ignorePressure" value="0"/>
    </inkml:brush>
  </inkml:definitions>
  <inkml:trace contextRef="#ctx0" brushRef="#br0">32850.000000 22450.000000 518,'-22.000000'-38.000000'8,"6.000000"26.000000"17 ,7.000000 24.000000 17,6.000000 26.000000 17,3.000000 16.000000 4,0.000000 10.000000-10,0.000000 10.000000-10,0.000000 9.000000-9,0.000000 6.000000-6,0.000000 3.000000-5,0.000000 3.000000-3,0.000000 4.000000-5,0.000000 4.000000-1,0.000000 6.000000 0,0.000000 7.000000-1,0.000000 6.000000 0,0.000000 6.000000-2,0.000000 6.000000-8,0.000000 7.000000-5,0.000000 6.000000-7,0.000000 4.000000-6,0.000000 4.000000-7,0.000000 3.000000-6,0.000000 3.000000-7,0.000000-4.000000-4,0.000000-8.000000-4,0.000000-10.000000-2,0.000000-9.000000-4,0.000000-12.000000 0,0.000000-11.000000 2,0.000000-14.000000 3,0.000000-11.000000 2</inkml:trace>
</inkml:ink>
</file>

<file path=ppt/ink/ink3180.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40:46"/>
    </inkml:context>
    <inkml:brush xml:id="br0">
      <inkml:brushProperty name="width" value="0.0393854714930058" units="cm"/>
      <inkml:brushProperty name="height" value="0.0393854714930058" units="cm"/>
      <inkml:brushProperty name="color" value="#F2395B"/>
      <inkml:brushProperty name="ignorePressure" value="0"/>
    </inkml:brush>
  </inkml:definitions>
  <inkml:trace contextRef="#ctx0" brushRef="#br0">10700.000000 45300.000000 558,'70.000000'-22.000000'109,"-9.000000"6.000000"-23 ,-10.000000 7.000000-24,-8.000000 6.000000-25,-8.000000 7.000000-13,-2.000000 10.000000-7,-3.000000 10.000000-6,-3.000000 9.000000-5,-9.000000 4.000000-4,-11.000000 1.000000 0,-14.000000-1.000000-1,-11.000000 1.000000 0,-7.000000-1.000000-2,0.000000 1.000000-3,0.000000-1.000000-3,0.000000 1.000000-3,0.000000-4.000000-2,0.000000-6.000000 1,0.000000-6.000000 1,0.000000-6.000000 0,7.000000-4.000000 5,17.000000 1.000000 11,15.000000-1.000000 9,16.000000 1.000000 11,5.000000 1.000000 2,-2.000000 3.000000-6,-3.000000 3.000000-4,-3.000000 4.000000-6,-6.000000 2.000000-4,-5.000000 4.000000-1,-7.000000 3.000000-1,-5.000000 3.000000-2,-8.000000 1.000000-2,-5.000000 1.000000-3,-7.000000-1.000000-3,-5.000000 1.000000-2,-6.000000-3.000000-3,-3.000000-2.000000-1,-3.000000-3.000000-2,-2.000000-3.000000-1,-1.000000-2.000000-3,3.000000 0.000000-1,3.000000 0.000000-2,4.000000 0.000000-3</inkml:trace>
</inkml:ink>
</file>

<file path=ppt/ink/ink3181.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40:46"/>
    </inkml:context>
    <inkml:brush xml:id="br0">
      <inkml:brushProperty name="width" value="0.0410304889082909" units="cm"/>
      <inkml:brushProperty name="height" value="0.0410304889082909" units="cm"/>
      <inkml:brushProperty name="color" value="#F2395B"/>
      <inkml:brushProperty name="ignorePressure" value="0"/>
    </inkml:brush>
  </inkml:definitions>
  <inkml:trace contextRef="#ctx0" brushRef="#br0">11650.000000 45350.000000 536,'-24.000000'-19.000000'59,"4.000000"13.000000"-7 ,3.000000 12.000000-7,3.000000 13.000000-8,1.000000 7.000000-6,1.000000 4.000000-5,-1.000000 3.000000-6,1.000000 3.000000-4,1.000000 1.000000-3,3.000000 1.000000-1,3.000000-1.000000 1,4.000000 1.000000-1,-1.000000-1.000000 0,-3.000000 1.000000-1,-3.000000-1.000000 0,-2.000000 1.000000-1,-1.000000-1.000000 1,3.000000 1.000000 2,3.000000-1.000000 1,4.000000 1.000000 3,5.000000-6.000000-3,10.000000-8.000000-4,10.000000-10.000000-5,9.000000-9.000000-6,2.000000-9.000000-2,-2.000000-5.000000-2,-3.000000-7.000000 0,-3.000000-5.000000-2,-1.000000-6.000000 0,4.000000-3.000000-1,3.000000-3.000000-2,3.000000-2.000000 0,-1.000000-3.000000 0,-2.000000 1.000000-1,-3.000000-1.000000 0,-3.000000 1.000000 0,-6.000000-1.000000 0,-5.000000 1.000000 2,-7.000000-1.000000 1,-5.000000 1.000000 1,-4.000000-1.000000 1,0.000000 1.000000 1,0.000000-1.000000 0,0.000000 1.000000 1,-4.000000 2.000000 0,-5.000000 7.000000 1,-7.000000 6.000000 0,-5.000000 7.000000 1,-4.000000 2.000000 0,0.000000 1.000000-2,0.000000-1.000000 0,0.000000 1.000000-1,-2.000000 4.000000-2,-3.000000 9.000000-3,-3.000000 10.000000-3,-2.000000 10.000000-2,-1.000000 4.000000-4,3.000000 0.000000-3,3.000000 0.000000-3,4.000000 0.000000-4,4.000000 0.000000-3,6.000000 0.000000-3,7.000000 0.000000-3,6.000000 0.000000-3</inkml:trace>
</inkml:ink>
</file>

<file path=ppt/ink/ink3182.xml><?xml version="1.0" encoding="utf-8"?>
<inkml:ink xmlns:inkml="http://www.w3.org/2003/InkML">
  <annotation type="ScanImages2ExtractSignatures">1</annotation>
  <annotation type="ScanImagesWidth">-2086952192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40:49"/>
    </inkml:context>
    <inkml:brush xml:id="br0">
      <inkml:brushProperty name="width" value="0.0505572408437729" units="cm"/>
      <inkml:brushProperty name="height" value="0.0505572408437729" units="cm"/>
      <inkml:brushProperty name="color" value="#F2395B"/>
      <inkml:brushProperty name="ignorePressure" value="0"/>
    </inkml:brush>
  </inkml:definitions>
  <inkml:trace contextRef="#ctx0" brushRef="#br0">10000.000000 48700.000000 435,'-113.000000'0.000000'-9,"26.000000"0.000000"9 ,24.000000 0.000000 8,26.000000 0.000000 10,13.000000-4.000000 5,4.000000-5.000000 3,3.000000-7.000000 4,3.000000-5.000000 3,7.000000-1.000000 4,14.000000 6.000000 6,11.000000 7.000000 6,14.000000 6.000000 6,8.000000 3.000000-2,7.000000 0.000000-9,6.000000 0.000000-9,7.000000 0.000000-9,7.000000 0.000000-6,9.000000 0.000000-3,10.000000 0.000000-2,10.000000 0.000000-4,5.000000 0.000000-2,4.000000 0.000000-2,3.000000 0.000000-2,3.000000 0.000000-3,-1.000000 0.000000 0,-2.000000 0.000000 0,-3.000000 0.000000-1,-3.000000 0.000000 1,-2.000000 0.000000-4,0.000000 0.000000-10,0.000000 0.000000-8,0.000000 0.000000-10,0.000000-2.000000-8,0.000000-3.000000-4,0.000000-3.000000-6,0.000000-2.000000-4,-7.000000-1.000000-2,-11.000000 3.000000 3,-14.000000 3.000000 4,-11.000000 4.000000 3,-11.000000 1.000000 3,-5.000000 0.000000 3,-7.000000 0.000000 4,-5.000000 0.000000 4</inkml:trace>
</inkml:ink>
</file>

<file path=ppt/ink/ink3183.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40:52"/>
    </inkml:context>
    <inkml:brush xml:id="br0">
      <inkml:brushProperty name="width" value="0.0262729190289974" units="cm"/>
      <inkml:brushProperty name="height" value="0.0262729190289974" units="cm"/>
      <inkml:brushProperty name="color" value="#F2395B"/>
      <inkml:brushProperty name="ignorePressure" value="0"/>
    </inkml:brush>
  </inkml:definitions>
  <inkml:trace contextRef="#ctx0" brushRef="#br0">62000.000000 44300.000000 837,'206.000000'0.000000'73,"-37.000000"0.000000"-22 ,-38.000000 0.000000-21,-37.000000 0.000000-21,-4.000000 3.000000-17,32.000000 6.000000-9,31.000000 7.000000-11,32.000000 6.000000-10,-3.000000-1.000000-2,-33.000000-5.000000 7,-35.000000-7.000000 7,-34.000000-5.000000 7,-16.000000-4.000000 2,3.000000 0.000000-3,3.000000 0.000000-1,4.000000 0.000000-3</inkml:trace>
</inkml:ink>
</file>

<file path=ppt/ink/ink3184.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40:53"/>
    </inkml:context>
    <inkml:brush xml:id="br0">
      <inkml:brushProperty name="width" value="0.044777050614357" units="cm"/>
      <inkml:brushProperty name="height" value="0.044777050614357" units="cm"/>
      <inkml:brushProperty name="color" value="#F2395B"/>
      <inkml:brushProperty name="ignorePressure" value="0"/>
    </inkml:brush>
  </inkml:definitions>
  <inkml:trace contextRef="#ctx0" brushRef="#br0">75550.000000 40550.000000 491,'46.000000'-91.000000'-19,"-5.000000"19.000000"17 ,-7.000000 19.000000 18,-5.000000 19.000000 18,-3.000000 12.000000 6,4.000000 6.000000-3,3.000000 7.000000-5,3.000000 6.000000-3,-1.000000 7.000000-3,-2.000000 10.000000-2,-3.000000 10.000000-2,-3.000000 9.000000-2,-2.000000 6.000000-1,0.000000 3.000000-1,0.000000 3.000000-1,0.000000 4.000000-1,-2.000000 2.000000-1,-3.000000 4.000000 0,-3.000000 3.000000 0,-2.000000 3.000000-1,-5.000000 4.000000 0,-2.000000 7.000000-1,-3.000000 6.000000 0,-3.000000 7.000000 0,-7.000000 4.000000-3,-9.000000 3.000000-2,-10.000000 3.000000-4,-8.000000 4.000000-2,-8.000000-1.000000-3,-2.000000-3.000000-2,-3.000000-3.000000 0,-3.000000-2.000000-3,-4.000000-3.000000 0,-3.000000 1.000000-2,-3.000000-1.000000-1,-2.000000 1.000000-1,-5.000000-6.000000-1,-2.000000-8.000000 0,-3.000000-10.000000 0,-3.000000-9.000000-1,-2.000000-7.000000 0,0.000000-3.000000 0,0.000000-3.000000 2,0.000000-2.000000-1,0.000000-6.000000 1,0.000000-6.000000 0,0.000000-6.000000-1,0.000000-6.000000 0,0.000000-6.000000 0,0.000000-2.000000 1,0.000000-3.000000 1,0.000000-3.000000 0,3.000000-9.000000 0,6.000000-11.000000-1,7.000000-14.000000 0,6.000000-11.000000-1,6.000000-7.000000-1,6.000000 0.000000 1,7.000000 0.000000-1,6.000000 0.000000 1,6.000000-4.000000 0,6.000000-5.000000 2,7.000000-7.000000 2,6.000000-5.000000 1,4.000000-3.000000 2,4.000000 4.000000 1,3.000000 3.000000 2,3.000000 3.000000 2,4.000000 4.000000 0,7.000000 7.000000 2,6.000000 6.000000 1,7.000000 7.000000 1,2.000000 4.000000 2,1.000000 3.000000 4,-1.000000 3.000000 4,1.000000 4.000000 4,1.000000 4.000000 2,3.000000 6.000000 1,3.000000 7.000000 2,4.000000 6.000000 0,2.000000 10.000000 1,4.000000 17.000000-1,3.000000 15.000000 1,3.000000 16.000000-1,1.000000 7.000000 0,1.000000 1.000000-2,-1.000000-1.000000-3,1.000000 1.000000-1,-1.000000-1.000000-2,1.000000 1.000000-3,-1.000000-1.000000-3,1.000000 1.000000-3,2.000000-3.000000-4,7.000000-2.000000-5,6.000000-3.000000-7,7.000000-3.000000-5,0.000000-2.000000-7,-2.000000 0.000000-6,-3.000000 0.000000-8,-3.000000 0.000000-7,-4.000000-4.000000-5,-3.000000-5.000000-3,-3.000000-7.000000-2,-2.000000-5.000000-3</inkml:trace>
</inkml:ink>
</file>

<file path=ppt/ink/ink31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40:55"/>
    </inkml:context>
    <inkml:brush xml:id="br0">
      <inkml:brushProperty name="width" value="0.0377943739295006" units="cm"/>
      <inkml:brushProperty name="height" value="0.0377943739295006" units="cm"/>
      <inkml:brushProperty name="color" value="#F2395B"/>
      <inkml:brushProperty name="ignorePressure" value="0"/>
    </inkml:brush>
  </inkml:definitions>
  <inkml:trace contextRef="#ctx0" brushRef="#br0">77400.000000 41600.000000 582,'0.000000'-47.000000'21,"0.000000"6.000000"4 ,0.000000 7.000000 4,0.000000 6.000000 3,-4.000000 9.000000 2,-5.000000 13.000000-3,-7.000000 12.000000-3,-5.000000 13.000000-3,-6.000000 6.000000-2,-3.000000 0.000000-3,-3.000000 0.000000-2,-2.000000 0.000000-3,-1.000000 3.000000-1,3.000000 6.000000-2,3.000000 7.000000-1,4.000000 6.000000 0,1.000000 1.000000-2,0.000000-3.000000-1,0.000000-3.000000-1,0.000000-2.000000 0,1.000000-1.000000-2,4.000000 3.000000 1,3.000000 3.000000-2,3.000000 4.000000 0,1.000000-1.000000 0,1.000000-3.000000-1,-1.000000-3.000000-1,1.000000-2.000000 0,1.000000-3.000000 0,3.000000 1.000000-1,3.000000-1.000000 1,4.000000 1.000000-1,1.000000-1.000000 0,0.000000 1.000000 0,0.000000-1.000000-2,0.000000 1.000000-1,9.000000-4.000000-10,19.000000-6.000000-17,19.000000-6.000000-19,19.000000-6.000000-17,2.000000-6.000000-4,-11.000000-2.000000 11,-14.000000-3.000000 10,-11.000000-3.000000 11,-7.000000-4.000000 7,0.000000-3.000000 0,0.000000-3.000000 3,0.000000-2.000000 0</inkml:trace>
</inkml:ink>
</file>

<file path=ppt/ink/ink3186.xml><?xml version="1.0" encoding="utf-8"?>
<inkml:ink xmlns:inkml="http://www.w3.org/2003/InkML">
  <annotation type="ScanImages2ExtractSignatures">1</annotation>
  <annotation type="ScanImagesWidth">-2107215968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40:56"/>
    </inkml:context>
    <inkml:brush xml:id="br0">
      <inkml:brushProperty name="width" value="0.0410783179104328" units="cm"/>
      <inkml:brushProperty name="height" value="0.0410783179104328" units="cm"/>
      <inkml:brushProperty name="color" value="#F2395B"/>
      <inkml:brushProperty name="ignorePressure" value="0"/>
    </inkml:brush>
  </inkml:definitions>
  <inkml:trace contextRef="#ctx0" brushRef="#br0">78250.000000 41650.000000 535,'-5.000000'-83.000000'8,"-9.000000"34.000000"14 ,-10.000000 35.000000 16,-8.000000 35.000000 15,-6.000000 19.000000 3,1.000000 7.000000-10,-1.000000 6.000000-9,1.000000 7.000000-11,-1.000000 2.000000-4,1.000000 1.000000-3,-1.000000-1.000000-1,1.000000 1.000000-2,1.000000-4.000000-1,3.000000-6.000000-1,3.000000-6.000000-1,4.000000-6.000000-1,2.000000-4.000000-2,4.000000 1.000000-2,3.000000-1.000000-2,3.000000 1.000000-2,14.000000-7.000000-6,25.000000-12.000000-10,25.000000-13.000000-11,25.000000-12.000000-9,9.000000-10.000000-5,-6.000000-6.000000 1,-6.000000-6.000000 1,-6.000000-6.000000 0,-6.000000-2.000000 4,-2.000000 3.000000 4,-3.000000 3.000000 5,-3.000000 4.000000 5,-7.000000 7.000000 11,-9.000000 13.000000 17,-10.000000 12.000000 17,-8.000000 13.000000 17,-8.000000 9.000000 6,-2.000000 6.000000-8,-3.000000 7.000000-6,-3.000000 6.000000-7,-2.000000 1.000000-6,0.000000-3.000000-2,0.000000-3.000000-3,0.000000-2.000000-3,7.000000-11.000000-6,17.000000-15.000000-9,15.000000-15.000000-10,16.000000-16.000000-8,4.000000-12.000000-5,-6.000000-5.000000 2,-6.000000-7.000000 2,-6.000000-5.000000 0,-7.000000-4.000000 2,-6.000000 0.000000 1,-6.000000 0.000000 1,-6.000000 0.000000 0,-6.000000 0.000000 2,-2.000000 0.000000 1,-3.000000 0.000000 2,-3.000000 0.000000 1,-4.000000 1.000000 1,-3.000000 4.000000 2,-3.000000 3.000000 1,-2.000000 3.000000 2,-8.000000 6.000000-1,-8.000000 9.000000-2,-10.000000 10.000000-1,-9.000000 10.000000-1,-1.000000 7.000000-2,10.000000 6.000000 0,10.000000 7.000000 0,9.000000 6.000000-1,9.000000 3.000000 2,9.000000 0.000000 2,10.000000 0.000000 3,10.000000 0.000000 2,8.000000-2.000000 3,10.000000-3.000000 2,10.000000-3.000000 0,9.000000-2.000000 2,1.000000-5.000000 1,-6.000000-2.000000 1,-6.000000-3.000000-1,-6.000000-3.000000 0,-6.000000 2.000000 2,-2.000000 10.000000 4,-3.000000 10.000000 2,-3.000000 9.000000 4,-7.000000 4.000000 1,-9.000000 1.000000-4,-10.000000-1.000000-2,-8.000000 1.000000-3,-8.000000 1.000000-3,-2.000000 3.000000-3,-3.000000 3.000000-2,-3.000000 4.000000-4,7.000000-3.000000 0,19.000000-5.000000 1,19.000000-7.000000 2,19.000000-5.000000 0,7.000000-8.000000-4,-3.000000-5.000000-9,-3.000000-7.000000-11,-2.000000-5.000000-9,-5.000000-4.000000-7,-2.000000 0.000000-5,-3.000000 0.000000-5,-3.000000 0.000000-5</inkml:trace>
</inkml:ink>
</file>

<file path=ppt/ink/ink31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40:56"/>
    </inkml:context>
    <inkml:brush xml:id="br0">
      <inkml:brushProperty name="width" value="0.0404621176421642" units="cm"/>
      <inkml:brushProperty name="height" value="0.0404621176421642" units="cm"/>
      <inkml:brushProperty name="color" value="#F2395B"/>
      <inkml:brushProperty name="ignorePressure" value="0"/>
    </inkml:brush>
  </inkml:definitions>
  <inkml:trace contextRef="#ctx0" brushRef="#br0">79550.000000 41200.000000 543,'26.000000'-24.000000'4,"4.000000"4.000000"6 ,3.000000 3.000000 7,3.000000 3.000000 6,6.000000 6.000000 6,9.000000 9.000000 1,10.000000 10.000000 2,10.000000 10.000000 2,-1.000000 8.000000 0,-9.000000 10.000000-1,-10.000000 10.000000-1,-8.000000 9.000000-2,-6.000000 4.000000-2,1.000000 1.000000-5,-1.000000-1.000000-5,1.000000 1.000000-4,-6.000000 1.000000-3,-8.000000 3.000000-1,-10.000000 3.000000-2,-9.000000 4.000000-1,-9.000000 1.000000-1,-5.000000 0.000000 0,-7.000000 0.000000 1,-5.000000 0.000000 1,-8.000000 0.000000-5,-5.000000 0.000000-11,-7.000000 0.000000-10,-5.000000 0.000000-11,-8.000000-2.000000-6,-5.000000-3.000000-6,-7.000000-3.000000-4,-5.000000-2.000000-4,0.000000-9.000000-1,10.000000-12.000000 4,10.000000-13.000000 4,9.000000-12.000000 5,7.000000-7.000000 3,7.000000 1.000000 3,6.000000-1.000000 3,7.000000 1.000000 3</inkml:trace>
</inkml:ink>
</file>

<file path=ppt/ink/ink31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40:56"/>
    </inkml:context>
    <inkml:brush xml:id="br0">
      <inkml:brushProperty name="width" value="0.034428495913744" units="cm"/>
      <inkml:brushProperty name="height" value="0.034428495913744" units="cm"/>
      <inkml:brushProperty name="color" value="#F2395B"/>
      <inkml:brushProperty name="ignorePressure" value="0"/>
    </inkml:brush>
  </inkml:definitions>
  <inkml:trace contextRef="#ctx0" brushRef="#br0">80350.000000 41500.000000 639,'70.000000'-69.000000'32,"-9.000000"13.000000"2 ,-10.000000 12.000000 2,-8.000000 13.000000 1,-1.000000 7.000000 2,9.000000 4.000000-2,10.000000 3.000000 1,10.000000 3.000000-2,0.000000 3.000000-4,-5.000000 3.000000-10,-7.000000 3.000000-9,-5.000000 4.000000-8,-4.000000 1.000000-9,0.000000 0.000000-4,0.000000 0.000000-5,0.000000 0.000000-6,-5.000000 6.000000-5,-9.000000 13.000000-4,-10.000000 12.000000-6,-8.000000 13.000000-5,-9.000000 2.000000-1,-6.000000-5.000000 1,-6.000000-7.000000 1,-6.000000-5.000000 2,-4.000000-6.000000 1,1.000000-3.000000 4,-1.000000-3.000000 2,1.000000-2.000000 3</inkml:trace>
</inkml:ink>
</file>

<file path=ppt/ink/ink3189.xml><?xml version="1.0" encoding="utf-8"?>
<inkml:ink xmlns:inkml="http://www.w3.org/2003/InkML">
  <annotation type="ScanImages2ExtractSignatures">1</annotation>
  <annotation type="ScanImagesWidth">-2032770160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40:57"/>
    </inkml:context>
    <inkml:brush xml:id="br0">
      <inkml:brushProperty name="width" value="0.0363407172262669" units="cm"/>
      <inkml:brushProperty name="height" value="0.0363407172262669" units="cm"/>
      <inkml:brushProperty name="color" value="#F2395B"/>
      <inkml:brushProperty name="ignorePressure" value="0"/>
    </inkml:brush>
  </inkml:definitions>
  <inkml:trace contextRef="#ctx0" brushRef="#br0">80550.000000 42050.000000 605,'-40.000000'21.000000'26,"23.000000"-5.000000"9 ,22.000000-7.000000 9,22.000000-5.000000 9,13.000000-6.000000 0,7.000000-3.000000-8,6.000000-3.000000-10,7.000000-2.000000-8,2.000000-1.000000-7,1.000000 3.000000-5,-1.000000 3.000000-6,1.000000 4.000000-4,-3.000000 1.000000-2,-2.000000 0.000000 2,-3.000000 0.000000 2,-3.000000 0.000000 3,-4.000000 1.000000-8,-3.000000 4.000000-14,-3.000000 3.000000-17,-2.000000 3.000000-16,-5.000000 1.000000-9,-2.000000 1.000000-5,-3.000000-1.000000-5,-3.000000 1.000000-4</inkml:trace>
</inkml:ink>
</file>

<file path=ppt/ink/ink31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5:57"/>
    </inkml:context>
    <inkml:brush xml:id="br0">
      <inkml:brushProperty name="width" value="0.0450540259480476" units="cm"/>
      <inkml:brushProperty name="height" value="0.0450540259480476" units="cm"/>
      <inkml:brushProperty name="color" value="#F2395B"/>
      <inkml:brushProperty name="ignorePressure" value="0"/>
    </inkml:brush>
  </inkml:definitions>
  <inkml:trace contextRef="#ctx0" brushRef="#br0">32350.000000 24650.000000 488,'-24.000000'-24.000000'4,"4.000000"4.000000"9 ,3.000000 3.000000 8,3.000000 3.000000 8,6.000000 7.000000 6,9.000000 14.000000 3,10.000000 11.000000 4,10.000000 14.000000 2,4.000000 5.000000-1,0.000000 1.000000-6,0.000000-1.000000-7,0.000000 1.000000-5,0.000000 2.000000-4,0.000000 7.000000-2,0.000000 6.000000-2,0.000000 7.000000-1,-2.000000 2.000000-3,-3.000000 1.000000-2,-3.000000-1.000000-1,-2.000000 1.000000-3,-1.000000-3.000000-2,3.000000-2.000000-3,3.000000-3.000000-3,4.000000-3.000000-2,1.000000-4.000000-2,0.000000-3.000000 0,0.000000-3.000000 1,0.000000-2.000000 1,0.000000-11.000000 1,0.000000-15.000000 3,0.000000-15.000000 2,0.000000-16.000000 3,1.000000-13.000000 1,4.000000-9.000000 2,3.000000-10.000000 0,3.000000-8.000000 1,9.000000-20.000000-3,16.000000-28.000000-6,15.000000-28.000000-8,17.000000-27.000000-6,3.000000-9.000000-7,-5.000000 13.000000-6,-7.000000 12.000000-7,-5.000000 13.000000-7,-9.000000 15.000000-8,-9.000000 19.000000-9,-10.000000 19.000000-10,-8.000000 19.000000-9</inkml:trace>
</inkml:ink>
</file>

<file path=ppt/ink/ink31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40:57"/>
    </inkml:context>
    <inkml:brush xml:id="br0">
      <inkml:brushProperty name="width" value="0.0362297929823399" units="cm"/>
      <inkml:brushProperty name="height" value="0.0362297929823399" units="cm"/>
      <inkml:brushProperty name="color" value="#F2395B"/>
      <inkml:brushProperty name="ignorePressure" value="0"/>
    </inkml:brush>
  </inkml:definitions>
  <inkml:trace contextRef="#ctx0" brushRef="#br0">82000.000000 40850.000000 607,'90.000000'-44.000000'40,"-18.000000"13.000000"5 ,-19.000000 12.000000 3,-18.000000 13.000000 3,-12.000000 9.000000-3,-3.000000 6.000000-9,-3.000000 7.000000-10,-2.000000 6.000000-10,-6.000000 7.000000-7,-6.000000 10.000000-8,-6.000000 10.000000-5,-6.000000 9.000000-7,-7.000000 6.000000-4,-6.000000 3.000000 0,-6.000000 3.000000 1,-6.000000 4.000000-1,-1.000000-3.000000 0,7.000000-5.000000 1,6.000000-7.000000 0,7.000000-5.000000 0,2.000000-8.000000 1,1.000000-5.000000 4,-1.000000-7.000000 2,1.000000-5.000000 3,2.000000-4.000000 4,7.000000 0.000000 2,6.000000 0.000000 3,7.000000 0.000000 4,5.000000-2.000000 2,7.000000-3.000000 0,6.000000-3.000000 0,7.000000-2.000000 1,0.000000-3.000000-1,-2.000000 1.000000 0,-3.000000-1.000000-1,-3.000000 1.000000 0,-4.000000 2.000000-2,-3.000000 7.000000-1,-3.000000 6.000000-3,-2.000000 7.000000-1,-8.000000 4.000000-2,-8.000000 3.000000-2,-10.000000 3.000000-1,-9.000000 4.000000-3,-9.000000-1.000000-3,-5.000000-3.000000-2,-7.000000-3.000000-4,-5.000000-2.000000-3,-3.000000-3.000000-1,4.000000 1.000000 2,3.000000-1.000000 1,3.000000 1.000000 2,3.000000-4.000000-4,3.000000-6.000000-5,3.000000-6.000000-7,4.000000-6.000000-7</inkml:trace>
</inkml:ink>
</file>

<file path=ppt/ink/ink31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40:57"/>
    </inkml:context>
    <inkml:brush xml:id="br0">
      <inkml:brushProperty name="width" value="0.044484481215477" units="cm"/>
      <inkml:brushProperty name="height" value="0.044484481215477" units="cm"/>
      <inkml:brushProperty name="color" value="#F2395B"/>
      <inkml:brushProperty name="ignorePressure" value="0"/>
    </inkml:brush>
  </inkml:definitions>
  <inkml:trace contextRef="#ctx0" brushRef="#br0">83150.000000 41400.000000 494,'18.000000'-22.000000'8,"-11.000000"6.000000"17 ,-14.000000 7.000000 17,-11.000000 6.000000 17,-6.000000 9.000000 2,4.000000 13.000000-11,3.000000 12.000000-10,3.000000 13.000000-11,1.000000 7.000000-6,1.000000 4.000000 0,-1.000000 3.000000-1,1.000000 3.000000-1,-1.000000 1.000000 0,1.000000 1.000000-3,-1.000000-1.000000 0,1.000000 1.000000-3,1.000000-4.000000-1,3.000000-6.000000-5,3.000000-6.000000-3,4.000000-6.000000-5,10.000000-9.000000-4,19.000000-8.000000-6,19.000000-10.000000-6,19.000000-9.000000-6,5.000000-12.000000-5,-5.000000-11.000000-3,-7.000000-14.000000-4,-5.000000-11.000000-2,-8.000000-9.000000-1,-5.000000-3.000000 4,-7.000000-3.000000 2,-5.000000-2.000000 3,-8.000000-3.000000 4,-5.000000 1.000000 3,-7.000000-1.000000 5,-5.000000 1.000000 4,-9.000000 2.000000 2,-9.000000 7.000000 2,-10.000000 6.000000 1,-8.000000 7.000000 2,-8.000000 7.000000 2,-2.000000 9.000000 4,-3.000000 10.000000 2,-3.000000 10.000000 3,1.000000 4.000000 3,6.000000 0.000000 0,7.000000 0.000000 1,6.000000 0.000000 0,9.000000-7.000000-6,13.000000-11.000000-12,12.000000-14.000000-14,13.000000-11.000000-13,6.000000-4.000000-5,0.000000 6.000000 3,0.000000 7.000000 2,0.000000 6.000000 3</inkml:trace>
</inkml:ink>
</file>

<file path=ppt/ink/ink31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40:58"/>
    </inkml:context>
    <inkml:brush xml:id="br0">
      <inkml:brushProperty name="width" value="0.041224405169487" units="cm"/>
      <inkml:brushProperty name="height" value="0.041224405169487" units="cm"/>
      <inkml:brushProperty name="color" value="#F2395B"/>
      <inkml:brushProperty name="ignorePressure" value="0"/>
    </inkml:brush>
  </inkml:definitions>
  <inkml:trace contextRef="#ctx0" brushRef="#br0">84250.000000 40300.000000 533,'-2.000000'-47.000000'8,"-3.000000"6.000000"15 ,-3.000000 7.000000 15,-2.000000 6.000000 16,-3.000000 10.000000 5,1.000000 17.000000-4,-1.000000 15.000000-4,1.000000 16.000000-4,1.000000 7.000000-7,3.000000 1.000000-9,3.000000-1.000000-9,4.000000 1.000000-10,1.000000-1.000000-5,0.000000 1.000000-1,0.000000-1.000000-1,0.000000 1.000000-1,4.000000-4.000000-6,10.000000-6.000000-7,10.000000-6.000000-9,9.000000-6.000000-8,4.000000-7.000000-7,1.000000-6.000000-4,-1.000000-6.000000-6,1.000000-6.000000-5,-3.000000-7.000000 0,-2.000000-6.000000 5,-3.000000-6.000000 6,-3.000000-6.000000 5,-4.000000-2.000000 6,-3.000000 3.000000 5,-3.000000 3.000000 6,-2.000000 4.000000 5,-6.000000 2.000000 6,-6.000000 4.000000 5,-6.000000 3.000000 5,-6.000000 3.000000 5,-4.000000 6.000000 7,1.000000 9.000000 11,-1.000000 10.000000 9,1.000000 10.000000 10,4.000000 2.000000-3,9.000000-3.000000-14,10.000000-3.000000-16,10.000000-2.000000-15,0.000000 0.000000-8,-5.000000 7.000000 1,-7.000000 6.000000 0,-5.000000 7.000000 0,-8.000000 7.000000 3,-5.000000 9.000000 7,-7.000000 10.000000 6,-5.000000 10.000000 6,-8.000000 8.000000 5,-5.000000 10.000000 2,-7.000000 10.000000 2,-5.000000 9.000000 2,-9.000000 12.000000 0,-9.000000 16.000000-2,-10.000000 15.000000-4,-8.000000 17.000000-2,-9.000000 8.000000-2,-6.000000 4.000000-5,-6.000000 3.000000-3,-6.000000 3.000000-3,-4.000000 1.000000-4,1.000000 1.000000-7,-1.000000-1.000000-5,1.000000 1.000000-6,2.000000-1.000000-5,7.000000 1.000000-4,6.000000-1.000000-5,7.000000 1.000000-4,8.000000-12.000000-2,14.000000-21.000000-1,11.000000-22.000000 0,14.000000-22.000000 0,8.000000-21.000000 1,7.000000-18.000000 2,6.000000-19.000000 1,7.000000-18.000000 2</inkml:trace>
</inkml:ink>
</file>

<file path=ppt/ink/ink3193.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40:58"/>
    </inkml:context>
    <inkml:brush xml:id="br0">
      <inkml:brushProperty name="width" value="0.0378266535699368" units="cm"/>
      <inkml:brushProperty name="height" value="0.0378266535699368" units="cm"/>
      <inkml:brushProperty name="color" value="#F2395B"/>
      <inkml:brushProperty name="ignorePressure" value="0"/>
    </inkml:brush>
  </inkml:definitions>
  <inkml:trace contextRef="#ctx0" brushRef="#br0">84000.000000 42800.000000 581,'1.000000'68.000000'126,"4.000000"-11.000000"-28 ,3.000000-14.000000-28,3.000000-11.000000-27,3.000000-7.000000-17,3.000000 0.000000-5,3.000000 0.000000-5,4.000000 0.000000-6,4.000000-7.000000-4,6.000000-11.000000-4,7.000000-14.000000-3,6.000000-11.000000-4,-1.000000-9.000000-3,-5.000000-3.000000-5,-7.000000-3.000000-5,-5.000000-2.000000-3,-8.000000-3.000000-2,-5.000000 1.000000 4,-7.000000-1.000000 2,-5.000000 1.000000 3,-6.000000 1.000000 1,-3.000000 3.000000 1,-3.000000 3.000000 0,-2.000000 4.000000 1,-5.000000 2.000000 0,-2.000000 4.000000-2,-3.000000 3.000000-1,-3.000000 3.000000-1,-2.000000 3.000000 0,0.000000 3.000000 2,0.000000 3.000000 2,0.000000 4.000000 2</inkml:trace>
</inkml:ink>
</file>

<file path=ppt/ink/ink31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40:59"/>
    </inkml:context>
    <inkml:brush xml:id="br0">
      <inkml:brushProperty name="width" value="0.0492538921535015" units="cm"/>
      <inkml:brushProperty name="height" value="0.0492538921535015" units="cm"/>
      <inkml:brushProperty name="color" value="#F2395B"/>
      <inkml:brushProperty name="ignorePressure" value="0"/>
    </inkml:brush>
  </inkml:definitions>
  <inkml:trace contextRef="#ctx0" brushRef="#br0">89150.000000 40250.000000 446,'26.000000'-27.000000'2,"4.000000"-3.000000"2 ,3.000000-3.000000 3,3.000000-2.000000 3,1.000000 2.000000 5,1.000000 9.000000 7,-1.000000 10.000000 9,1.000000 10.000000 7,-3.000000 5.000000 2,-2.000000 4.000000-2,-3.000000 3.000000-3,-3.000000 3.000000-3,-6.000000 6.000000-2,-5.000000 9.000000-2,-7.000000 10.000000-3,-5.000000 10.000000-1,-4.000000 5.000000-3,0.000000 4.000000-2,0.000000 3.000000-2,0.000000 3.000000-1,-4.000000 6.000000-2,-5.000000 9.000000-1,-7.000000 10.000000 0,-5.000000 10.000000-1,-8.000000 7.000000-1,-5.000000 6.000000-3,-7.000000 7.000000-2,-5.000000 6.000000-2,-6.000000-1.000000-3,-3.000000-5.000000-3,-3.000000-7.000000-2,-2.000000-5.000000-2,-3.000000-8.000000-1,1.000000-5.000000 2,-1.000000-7.000000 1,1.000000-5.000000 2,-1.000000-11.000000-3,1.000000-11.000000-6,-1.000000-14.000000-6,1.000000-11.000000-7,1.000000-9.000000-4,3.000000-3.000000 0,3.000000-3.000000-2,4.000000-2.000000-1,-1.000000-8.000000-1,-3.000000-8.000000 0,-3.000000-10.000000 0,-2.000000-9.000000-2,-1.000000-12.000000 2,3.000000-11.000000 2,3.000000-14.000000 2,4.000000-11.000000 3,4.000000-7.000000 3,6.000000 0.000000 2,7.000000 0.000000 3,6.000000 0.000000 3,4.000000 0.000000 2,4.000000 0.000000 4,3.000000 0.000000 2,3.000000 0.000000 4,1.000000 3.000000 2,1.000000 6.000000 3,-1.000000 7.000000 2,1.000000 6.000000 4,1.000000 6.000000 0,3.000000 6.000000-1,3.000000 7.000000 0,4.000000 6.000000-1,4.000000 3.000000 4,6.000000 0.000000 8,7.000000 0.000000 8,6.000000 0.000000 8,6.000000 3.000000 4,6.000000 6.000000-1,7.000000 7.000000-1,6.000000 6.000000-2,4.000000 3.000000-1,4.000000 0.000000-3,3.000000 0.000000-1,3.000000 0.000000-3,3.000000 4.000000-2,3.000000 10.000000-1,3.000000 10.000000-1,4.000000 9.000000-2,1.000000 9.000000-2,0.000000 9.000000-3,0.000000 10.000000-4,0.000000 10.000000-2,-2.000000 4.000000-5,-3.000000 0.000000-5,-3.000000 0.000000-3,-2.000000 0.000000-5,-1.000000 1.000000-7,3.000000 4.000000-8,3.000000 3.000000-9,4.000000 3.000000-9,-3.000000-4.000000-1,-5.000000-8.000000 5,-7.000000-10.000000 4,-5.000000-9.000000 4,-6.000000-9.000000 0,-3.000000-5.000000-8,-3.000000-7.000000-7,-2.000000-5.000000-6</inkml:trace>
</inkml:ink>
</file>

<file path=ppt/ink/ink31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41:00"/>
    </inkml:context>
    <inkml:brush xml:id="br0">
      <inkml:brushProperty name="width" value="0.0454131960868835" units="cm"/>
      <inkml:brushProperty name="height" value="0.0454131960868835" units="cm"/>
      <inkml:brushProperty name="color" value="#F2395B"/>
      <inkml:brushProperty name="ignorePressure" value="0"/>
    </inkml:brush>
  </inkml:definitions>
  <inkml:trace contextRef="#ctx0" brushRef="#br0">91400.000000 41300.000000 484,'-49.000000'-68.000000'41,"4.000000"17.000000"-3 ,3.000000 15.000000-3,3.000000 16.000000-4,-2.000000 15.000000-2,-6.000000 16.000000-2,-6.000000 15.000000-3,-6.000000 17.000000-2,-2.000000 7.000000-1,3.000000 0.000000-3,3.000000 0.000000-2,4.000000 0.000000-3,4.000000 1.000000 0,6.000000 4.000000 1,7.000000 3.000000 1,6.000000 3.000000 1,4.000000-1.000000-1,4.000000-2.000000 0,3.000000-3.000000 0,3.000000-3.000000-2,10.000000-6.000000-1,20.000000-5.000000-3,18.000000-7.000000-4,20.000000-5.000000-2,10.000000-9.000000-3,3.000000-9.000000 0,3.000000-10.000000-2,4.000000-8.000000-1,1.000000-9.000000-6,0.000000-6.000000-11,0.000000-6.000000-11,0.000000-6.000000-11,-5.000000-6.000000-3,-9.000000-2.000000 4,-10.000000-3.000000 3,-8.000000-3.000000 5,-8.000000-4.000000 3,-2.000000-3.000000 0,-3.000000-3.000000 2,-3.000000-2.000000 1,-4.000000-3.000000 3,-3.000000 1.000000 2,-3.000000-1.000000 5,-2.000000 1.000000 2,-3.000000-1.000000 5,1.000000 1.000000 5,-1.000000-1.000000 5,1.000000 1.000000 5,-1.000000 4.000000 3,1.000000 9.000000 2,-1.000000 10.000000 1,1.000000 10.000000 2,-1.000000 14.000000 9,1.000000 23.000000 16,-1.000000 22.000000 14,1.000000 22.000000 16,-3.000000 12.000000 3,-2.000000 3.000000-13,-3.000000 3.000000-11,-3.000000 4.000000-11,-6.000000 1.000000-9,-5.000000 0.000000-5,-7.000000 0.000000-5,-5.000000 0.000000-5,-4.000000-2.000000-5,0.000000-3.000000-4,0.000000-3.000000-2,0.000000-2.000000-5,1.000000-6.000000-4,4.000000-6.000000-4,3.000000-6.000000-6,3.000000-6.000000-4,6.000000-18.000000-8,9.000000-28.000000-12,10.000000-28.000000-10,10.000000-27.000000-12,5.000000-9.000000 3,4.000000 13.000000 15,3.000000 12.000000 17,3.000000 13.000000 16,1.000000 7.000000 9,1.000000 4.000000 4,-1.000000 3.000000 2,1.000000 3.000000 4,-1.000000 3.000000 1,1.000000 3.000000-2,-1.000000 3.000000-3,1.000000 4.000000-2</inkml:trace>
</inkml:ink>
</file>

<file path=ppt/ink/ink3196.xml><?xml version="1.0" encoding="utf-8"?>
<inkml:ink xmlns:inkml="http://www.w3.org/2003/InkML">
  <annotation type="ScanImages2ExtractSignatures">1</annotation>
  <annotation type="ScanImagesWidth">-2106855856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41:01"/>
    </inkml:context>
    <inkml:brush xml:id="br0">
      <inkml:brushProperty name="width" value="0.0462589152157307" units="cm"/>
      <inkml:brushProperty name="height" value="0.0462589152157307" units="cm"/>
      <inkml:brushProperty name="color" value="#F2395B"/>
      <inkml:brushProperty name="ignorePressure" value="0"/>
    </inkml:brush>
  </inkml:definitions>
  <inkml:trace contextRef="#ctx0" brushRef="#br0">92500.000000 40600.000000 475,'0.000000'-63.000000'36,"0.000000"26.000000"4 ,0.000000 24.000000 4,0.000000 26.000000 4,-2.000000 16.000000 1,-3.000000 10.000000-4,-3.000000 10.000000-3,-2.000000 9.000000-3,-5.000000 12.000000-5,-2.000000 16.000000-5,-3.000000 15.000000-4,-3.000000 17.000000-6,-2.000000 7.000000-2,0.000000 0.000000-1,0.000000 0.000000-2,0.000000 0.000000 0,-4.000000 0.000000-4,-5.000000 0.000000-7,-7.000000 0.000000-5,-5.000000 0.000000-8,-3.000000-4.000000-6,4.000000-5.000000-8,3.000000-7.000000-7,3.000000-5.000000-7,6.000000-11.000000-3,9.000000-11.000000 3,10.000000-14.000000 2,10.000000-11.000000 3</inkml:trace>
</inkml:ink>
</file>

<file path=ppt/ink/ink31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41:01"/>
    </inkml:context>
    <inkml:brush xml:id="br0">
      <inkml:brushProperty name="width" value="0.0367103032767773" units="cm"/>
      <inkml:brushProperty name="height" value="0.0367103032767773" units="cm"/>
      <inkml:brushProperty name="color" value="#F2395B"/>
      <inkml:brushProperty name="ignorePressure" value="0"/>
    </inkml:brush>
  </inkml:definitions>
  <inkml:trace contextRef="#ctx0" brushRef="#br0">92600.000000 41650.000000 599,'0.000000'-36.000000'62,"0.000000"28.000000"-4 ,0.000000 28.000000-3,0.000000 29.000000-3,0.000000 13.000000-6,0.000000 1.000000-8,0.000000-1.000000-9,0.000000 1.000000-7,3.000000-4.000000-7,6.000000-6.000000-3,7.000000-6.000000-5,6.000000-6.000000-2,3.000000-6.000000-6,0.000000-2.000000-5,0.000000-3.000000-5,0.000000-3.000000-5,3.000000-6.000000-4,6.000000-5.000000-4,7.000000-7.000000-3,6.000000-5.000000-4,-1.000000-4.000000-4,-5.000000 0.000000-5,-7.000000 0.000000-5,-5.000000 0.000000-5,-4.000000-2.000000 1,0.000000-3.000000 6,0.000000-3.000000 6,0.000000-2.000000 7</inkml:trace>
</inkml:ink>
</file>

<file path=ppt/ink/ink31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41:01"/>
    </inkml:context>
    <inkml:brush xml:id="br0">
      <inkml:brushProperty name="width" value="0.0377113558351994" units="cm"/>
      <inkml:brushProperty name="height" value="0.0377113558351994" units="cm"/>
      <inkml:brushProperty name="color" value="#F2395B"/>
      <inkml:brushProperty name="ignorePressure" value="0"/>
    </inkml:brush>
  </inkml:definitions>
  <inkml:trace contextRef="#ctx0" brushRef="#br0">93300.000000 41600.000000 583,'-69.000000'0.000000'3,"13.000000"0.000000"5 ,12.000000 0.000000 7,13.000000 0.000000 5,7.000000 6.000000 8,4.000000 13.000000 9,3.000000 12.000000 10,3.000000 13.000000 8,-1.000000 7.000000 1,-2.000000 4.000000-8,-3.000000 3.000000-9,-3.000000 3.000000-8,-1.000000 3.000000-11,4.000000 3.000000-11,3.000000 3.000000-11,3.000000 4.000000-12,-1.000000-1.000000-7,-2.000000-3.000000 0,-3.000000-3.000000 0,-3.000000-2.000000-1,-1.000000-8.000000-8,4.000000-8.000000-15,3.000000-10.000000-14,3.000000-9.000000-16</inkml:trace>
</inkml:ink>
</file>

<file path=ppt/ink/ink31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41:02"/>
    </inkml:context>
    <inkml:brush xml:id="br0">
      <inkml:brushProperty name="width" value="0.0382579863071442" units="cm"/>
      <inkml:brushProperty name="height" value="0.0382579863071442" units="cm"/>
      <inkml:brushProperty name="color" value="#F2395B"/>
      <inkml:brushProperty name="ignorePressure" value="0"/>
    </inkml:brush>
  </inkml:definitions>
  <inkml:trace contextRef="#ctx0" brushRef="#br0">93900.000000 40850.000000 575,'-16.000000'-24.000000'79,"19.000000"4.000000"-16 ,19.000000 3.000000-18,19.000000 3.000000-16,12.000000 1.000000-8,6.000000 1.000000 3,7.000000-1.000000 3,6.000000 1.000000 3,3.000000 1.000000-1,0.000000 3.000000-4,0.000000 3.000000-3,0.000000 4.000000-5,-2.000000 2.000000-6,-3.000000 4.000000-8,-3.000000 3.000000-10,-2.000000 3.000000-8,-6.000000 3.000000-8,-6.000000 3.000000-4,-6.000000 3.000000-5,-6.000000 4.000000-6,-9.000000 1.000000-1,-8.000000 0.000000-1,-10.000000 0.000000 2,-9.000000 0.000000-1</inkml:trace>
</inkml:ink>
</file>

<file path=ppt/ink/ink32.xml><?xml version="1.0" encoding="utf-8"?>
<inkml:ink xmlns:inkml="http://www.w3.org/2003/InkML">
  <annotation type="ScanImages2ExtractSignatures">1</annotation>
  <annotation type="ScanImagesWidth">843139155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3:44"/>
    </inkml:context>
    <inkml:brush xml:id="br0">
      <inkml:brushProperty name="width" value="0.0425129644572735" units="cm"/>
      <inkml:brushProperty name="height" value="0.0425129644572735" units="cm"/>
      <inkml:brushProperty name="color" value="#F2385B"/>
      <inkml:brushProperty name="ignorePressure" value="0"/>
    </inkml:brush>
  </inkml:definitions>
  <inkml:trace contextRef="#ctx0" brushRef="#br0">41200.000000 43400.000000 517,'96.000000'73.000000'6,"-5.000000"-3.000000"14 ,-7.000000-3.000000 12,-5.000000-2.000000 14,-3.000000-1.000000 4,4.000000 3.000000 0,3.000000 3.000000-3,3.000000 4.000000-1,1.000000-1.000000-4,1.000000-3.000000-6,-1.000000-3.000000-7,1.000000-2.000000-5,-4.000000-6.000000-5,-6.000000-6.000000-4,-6.000000-6.000000-3,-6.000000-6.000000-3,-15.000000-13.000000-19,-21.000000-19.000000-32,-22.000000-18.000000-33,-22.000000-19.000000-33</inkml:trace>
</inkml:ink>
</file>

<file path=ppt/ink/ink3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6:18"/>
    </inkml:context>
    <inkml:brush xml:id="br0">
      <inkml:brushProperty name="width" value="0.0414309166371822" units="cm"/>
      <inkml:brushProperty name="height" value="0.0414309166371822" units="cm"/>
      <inkml:brushProperty name="color" value="#F2395B"/>
      <inkml:brushProperty name="ignorePressure" value="0"/>
    </inkml:brush>
  </inkml:definitions>
  <inkml:trace contextRef="#ctx0" brushRef="#br0">31750.000000 14600.000000 531,'-24.000000'-24.000000'0,"4.000000"4.000000"0 ,3.000000 3.000000 0,3.000000 3.000000 0,1.000000-1.000000 0,1.000000-2.000000 0,-1.000000-3.000000 0,1.000000-3.000000 0,1.000000 12.000000 11,3.000000 28.000000 23,3.000000 28.000000 22,4.000000 29.000000 24,1.000000 15.000000 2,0.000000 3.000000-18,0.000000 3.000000-16,0.000000 4.000000-17,0.000000 2.000000-11,0.000000 4.000000-3,0.000000 3.000000-4,0.000000 3.000000-3,-2.000000-2.000000-7,-3.000000-6.000000-12,-3.000000-6.000000-11,-2.000000-6.000000-11,-1.000000-6.000000-4,3.000000-2.000000 3,3.000000-3.000000 2,4.000000-3.000000 4,-1.000000-7.000000-2,-3.000000-9.000000-6,-3.000000-10.000000-5,-2.000000-8.000000-5,-1.000000-17.000000-2,3.000000-21.000000 4,3.000000-22.000000 2,4.000000-22.000000 3,-1.000000-8.000000 6,-3.000000 6.000000 6,-3.000000 7.000000 7,-2.000000 6.000000 8</inkml:trace>
</inkml:ink>
</file>

<file path=ppt/ink/ink32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41:02"/>
    </inkml:context>
    <inkml:brush xml:id="br0">
      <inkml:brushProperty name="width" value="0.0360759757459164" units="cm"/>
      <inkml:brushProperty name="height" value="0.0360759757459164" units="cm"/>
      <inkml:brushProperty name="color" value="#F2395B"/>
      <inkml:brushProperty name="ignorePressure" value="0"/>
    </inkml:brush>
  </inkml:definitions>
  <inkml:trace contextRef="#ctx0" brushRef="#br0">93900.000000 41550.000000 609,'-57.000000'0.000000'10,"39.000000"0.000000"21 ,36.000000 0.000000 19,39.000000 0.000000 20,19.000000 1.000000 3,4.000000 4.000000-15,3.000000 3.000000-15,3.000000 3.000000-15,1.000000 1.000000-12,1.000000 1.000000-7,-1.000000-1.000000-7,1.000000 1.000000-6,-4.000000 1.000000-10,-6.000000 3.000000-9,-6.000000 3.000000-9,-6.000000 4.000000-11,-9.000000-3.000000-4,-8.000000-5.000000 1,-10.000000-7.000000 1,-9.000000-5.000000 1,-5.000000-3.000000 2,0.000000 4.000000 3,0.000000 3.000000 3,0.000000 3.000000 4</inkml:trace>
</inkml:ink>
</file>

<file path=ppt/ink/ink32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41:03"/>
    </inkml:context>
    <inkml:brush xml:id="br0">
      <inkml:brushProperty name="width" value="0.0394417755305767" units="cm"/>
      <inkml:brushProperty name="height" value="0.0394417755305767" units="cm"/>
      <inkml:brushProperty name="color" value="#F2395B"/>
      <inkml:brushProperty name="ignorePressure" value="0"/>
    </inkml:brush>
  </inkml:definitions>
  <inkml:trace contextRef="#ctx0" brushRef="#br0">96300.000000 40400.000000 557,'70.000000'4.000000'53,"-9.000000"10.000000"4 ,-10.000000 10.000000 3,-8.000000 9.000000 4,-9.000000 4.000000-5,-6.000000 1.000000-12,-6.000000-1.000000-12,-6.000000 1.000000-12,-7.000000 4.000000-7,-6.000000 9.000000-4,-6.000000 10.000000-2,-6.000000 10.000000-4,-12.000000 5.000000-5,-15.000000 4.000000-11,-15.000000 3.000000-8,-16.000000 3.000000-11,-8.000000-4.000000-3,0.000000-8.000000 1,0.000000-10.000000 1,0.000000-9.000000 1,0.000000-9.000000 0,0.000000-5.000000-1,0.000000-7.000000-3,0.000000-5.000000-1,4.000000-8.000000 4,10.000000-5.000000 12,10.000000-7.000000 11,9.000000-5.000000 12,20.000000-4.000000 12,31.000000 0.000000 13,32.000000 0.000000 13,31.000000 0.000000 14,15.000000 0.000000 0,1.000000 0.000000-14,-1.000000 0.000000-13,1.000000 0.000000-14,-1.000000 0.000000-12,1.000000 0.000000-11,-1.000000 0.000000-10,1.000000 0.000000-10,-3.000000 0.000000-7,-2.000000 0.000000-2,-3.000000 0.000000-2,-3.000000 0.000000-2,-2.000000-4.000000-2,0.000000-5.000000 0,0.000000-7.000000-1,0.000000-5.000000-1,-7.000000-3.000000 3,-11.000000 4.000000 9,-14.000000 3.000000 8,-11.000000 3.000000 8,-9.000000 1.000000 5,-3.000000 1.000000 2,-3.000000-1.000000 3,-2.000000 1.000000 2</inkml:trace>
</inkml:ink>
</file>

<file path=ppt/ink/ink32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41:03"/>
    </inkml:context>
    <inkml:brush xml:id="br0">
      <inkml:brushProperty name="width" value="0.0427974872291088" units="cm"/>
      <inkml:brushProperty name="height" value="0.0427974872291088" units="cm"/>
      <inkml:brushProperty name="color" value="#F2395B"/>
      <inkml:brushProperty name="ignorePressure" value="0"/>
    </inkml:brush>
  </inkml:definitions>
  <inkml:trace contextRef="#ctx0" brushRef="#br0">97600.000000 41000.000000 514,'-27.000000'-65.000000'18,"-3.000000"23.000000"12 ,-3.000000 22.000000 11,-2.000000 22.000000 11,-1.000000 13.000000 2,3.000000 7.000000-7,3.000000 6.000000-8,4.000000 7.000000-7,2.000000 4.000000-5,4.000000 3.000000-3,3.000000 3.000000-3,3.000000 4.000000-3,3.000000 2.000000-3,3.000000 4.000000-3,3.000000 3.000000-2,4.000000 3.000000-2,1.000000-2.000000-1,0.000000-6.000000 0,0.000000-6.000000 2,0.000000-6.000000 0,4.000000-7.000000-4,10.000000-6.000000-7,10.000000-6.000000-7,9.000000-6.000000-9,6.000000-6.000000-6,3.000000-2.000000-3,3.000000-3.000000-5,4.000000-3.000000-3,-1.000000-9.000000-2,-3.000000-11.000000 1,-3.000000-14.000000 2,-2.000000-11.000000 2,-5.000000-11.000000 2,-2.000000-5.000000 4,-3.000000-7.000000 5,-3.000000-5.000000 3,-6.000000-4.000000 4,-5.000000 0.000000 1,-7.000000 0.000000 1,-5.000000 0.000000 2,-8.000000 4.000000 1,-5.000000 10.000000 3,-7.000000 10.000000 2,-5.000000 9.000000 3,-6.000000 7.000000 2,-3.000000 7.000000 5,-3.000000 6.000000 4,-2.000000 7.000000 3,-5.000000 4.000000 3,-2.000000 3.000000 0,-3.000000 3.000000-1,-3.000000 4.000000 1,7.000000-1.000000-10,19.000000-3.000000-17,19.000000-3.000000-19,19.000000-2.000000-18</inkml:trace>
</inkml:ink>
</file>

<file path=ppt/ink/ink3203.xml><?xml version="1.0" encoding="utf-8"?>
<inkml:ink xmlns:inkml="http://www.w3.org/2003/InkML">
  <annotation type="ScanImages2ExtractSignatures">1</annotation>
  <annotation type="ScanImagesWidth">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41:04"/>
    </inkml:context>
    <inkml:brush xml:id="br0">
      <inkml:brushProperty name="width" value="0.0436375141143799" units="cm"/>
      <inkml:brushProperty name="height" value="0.0436375141143799" units="cm"/>
      <inkml:brushProperty name="color" value="#F2395B"/>
      <inkml:brushProperty name="ignorePressure" value="0"/>
    </inkml:brush>
  </inkml:definitions>
  <inkml:trace contextRef="#ctx0" brushRef="#br0">99000.000000 39700.000000 504,'-24.000000'-69.000000'33,"4.000000"13.000000"6 ,3.000000 12.000000 3,3.000000 13.000000 6,3.000000 15.000000-2,3.000000 19.000000-6,3.000000 19.000000-6,4.000000 19.000000-6,1.000000 7.000000-6,0.000000-3.000000-8,0.000000-3.000000-6,0.000000-2.000000-7,7.000000-8.000000-11,17.000000-8.000000-13,15.000000-10.000000-15,16.000000-9.000000-13,2.000000-9.000000-2,-8.000000-5.000000 7,-10.000000-7.000000 9,-9.000000-5.000000 7,-7.000000-4.000000 10,-3.000000 0.000000 8,-3.000000 0.000000 8,-2.000000 0.000000 10,-8.000000 6.000000 10,-8.000000 13.000000 14,-10.000000 12.000000 14,-9.000000 13.000000 13,-5.000000 7.000000 1,0.000000 4.000000-9,0.000000 3.000000-11,0.000000 3.000000-10,0.000000 3.000000-7,0.000000 3.000000-2,0.000000 3.000000-3,0.000000 4.000000-3,-5.000000 7.000000-2,-9.000000 13.000000-1,-10.000000 12.000000-2,-8.000000 13.000000-2,-11.000000 13.000000 0,-8.000000 17.000000 1,-10.000000 15.000000 0,-9.000000 16.000000 1,-9.000000 16.000000-2,-5.000000 20.000000-6,-7.000000 18.000000-4,-5.000000 20.000000-6,-6.000000 5.000000-3,-3.000000-6.000000 1,-3.000000-6.000000 0,-2.000000-6.000000 1,0.000000-1.000000-4,7.000000 7.000000-8,6.000000 6.000000-9,7.000000 7.000000-7,7.000000-4.000000-4,9.000000-12.000000 0,10.000000-13.000000-1,10.000000-12.000000 1,8.000000-21.000000 1,10.000000-28.000000 4,10.000000-28.000000 4,9.000000-27.000000 4,7.000000-22.000000 3,7.000000-11.000000 4,6.000000-14.000000 3,7.000000-11.000000 4</inkml:trace>
</inkml:ink>
</file>

<file path=ppt/ink/ink32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41:04"/>
    </inkml:context>
    <inkml:brush xml:id="br0">
      <inkml:brushProperty name="width" value="0.0322467386722565" units="cm"/>
      <inkml:brushProperty name="height" value="0.0322467386722565" units="cm"/>
      <inkml:brushProperty name="color" value="#F2395B"/>
      <inkml:brushProperty name="ignorePressure" value="0"/>
    </inkml:brush>
  </inkml:definitions>
  <inkml:trace contextRef="#ctx0" brushRef="#br0">98400.000000 42450.000000 682,'-2.000000'89.000000'3,"-3.000000"-22.000000"5 ,-3.000000-22.000000 7,-2.000000-21.000000 5,-1.000000-7.000000 6,3.000000 9.000000 6,3.000000 10.000000 5,4.000000 10.000000 6,2.000000 0.000000-1,4.000000-5.000000-8,3.000000-7.000000-8,3.000000-5.000000-9,7.000000-11.000000-7,14.000000-11.000000-5,11.000000-14.000000-7,14.000000-11.000000-6,2.000000-12.000000-5,-6.000000-9.000000-2,-6.000000-10.000000-2,-6.000000-8.000000-3,-9.000000-3.000000 1,-8.000000 7.000000 4,-10.000000 6.000000 4,-9.000000 7.000000 5,-5.000000 2.000000 3,0.000000 1.000000 4,0.000000-1.000000 4,0.000000 1.000000 3,-5.000000 2.000000 0,-9.000000 7.000000-3,-10.000000 6.000000-4,-8.000000 7.000000-3,-8.000000 4.000000-6,-2.000000 3.000000-9,-3.000000 3.000000-8,-3.000000 4.000000-10,1.000000 1.000000-4,6.000000 0.000000-2,7.000000 0.000000-1,6.000000 0.000000-1</inkml:trace>
</inkml:ink>
</file>

<file path=ppt/ink/ink32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16:41:14"/>
    </inkml:context>
    <inkml:brush xml:id="br0">
      <inkml:brushProperty name="width" value="0.0516431070864201" units="cm"/>
      <inkml:brushProperty name="height" value="0.0516431070864201" units="cm"/>
      <inkml:brushProperty name="color" value="#FED406"/>
      <inkml:brushProperty name="ignorePressure" value="0"/>
    </inkml:brush>
  </inkml:definitions>
  <inkml:trace contextRef="#ctx0" brushRef="#br0">25700.000000 57350.000000 426,'-132.000000'39.000000'43,"39.000000"-22.000000"4 ,36.000000-22.000000 3,39.000000-21.000000 4,24.000000-15.000000-2,13.000000-6.000000-8,12.000000-6.000000-9,13.000000-6.000000-6,9.000000-6.000000-7,6.000000-2.000000-3,7.000000-3.000000-3,6.000000-3.000000-3,4.000000-1.000000-2,4.000000 4.000000-2,3.000000 3.000000-1,3.000000 3.000000-1,1.000000-1.000000-1,1.000000-2.000000 0,-1.000000-3.000000-1,1.000000-3.000000 0,1.000000-2.000000-1,3.000000 0.000000 1,3.000000 0.000000-1,4.000000 0.000000 0,2.000000 0.000000 0,4.000000 0.000000 0,3.000000 0.000000-1,3.000000 0.000000-1,4.000000-5.000000 1,7.000000-9.000000 0,6.000000-10.000000 0,7.000000-8.000000 2,2.000000-8.000000-1,1.000000-2.000000-1,-1.000000-3.000000 1,1.000000-3.000000-1,-1.000000-2.000000-1,1.000000 0.000000 0,-1.000000 0.000000-1,1.000000 0.000000-1,-6.000000 3.000000-1,-8.000000 6.000000 1,-10.000000 7.000000 0,-9.000000 6.000000 0,-9.000000 9.000000-1,-5.000000 13.000000 0,-7.000000 12.000000-1,-5.000000 13.000000-1,-8.000000 7.000000 0,-5.000000 4.000000-2,-7.000000 3.000000 1,-5.000000 3.000000-2,-22.000000 14.000000-2,-33.000000 25.000000-6,-35.000000 25.000000-4,-34.000000 25.000000-5,-18.000000 14.000000-1,1.000000 3.000000 3,-1.000000 3.000000 3,1.000000 4.000000 4,-6.000000 4.000000 0,-8.000000 6.000000 1,-10.000000 7.000000 0,-9.000000 6.000000 0,-9.000000 7.000000 1,-5.000000 10.000000 0,-7.000000 10.000000 2,-5.000000 9.000000 2,-3.000000 2.000000 0,4.000000-2.000000 2,3.000000-3.000000 2,3.000000-3.000000 1,4.000000-6.000000 2,7.000000-5.000000-1,6.000000-7.000000 0,7.000000-5.000000 1,0.000000-6.000000 1,-2.000000-3.000000 0,-3.000000-3.000000 1,-3.000000-2.000000 2,1.000000-6.000000 0,6.000000-6.000000-1,7.000000-6.000000-1,6.000000-6.000000 0,6.000000-7.000000 1,6.000000-6.000000 2,7.000000-6.000000 3,6.000000-6.000000 3,7.000000-9.000000 1,10.000000-8.000000 0,10.000000-10.000000 1,9.000000-9.000000 0,13.000000-9.000000 1,20.000000-5.000000 6,18.000000-7.000000 3,20.000000-5.000000 5,16.000000-14.000000 0,16.000000-18.000000-6,15.000000-19.000000-4,17.000000-18.000000-6,14.000000-18.000000-2,17.000000-16.000000 0,15.000000-15.000000-1,16.000000-15.000000 0,12.000000-14.000000 0,9.000000-8.000000-2,10.000000-10.000000-1,10.000000-9.000000-2,5.000000-2.000000 1,4.000000 6.000000 0,3.000000 7.000000 1,3.000000 6.000000 1,-1.000000 7.000000-2,-2.000000 10.000000-3,-3.000000 10.000000-3,-3.000000 9.000000-3,-10.000000 7.000000-2,-16.000000 7.000000-1,-15.000000 6.000000-1,-15.000000 7.000000-1,-14.000000 7.000000 1,-8.000000 9.000000 0,-10.000000 10.000000 1,-9.000000 10.000000 1,-13.000000 8.000000-1,-16.000000 10.000000 0,-15.000000 10.000000 0,-15.000000 9.000000-2</inkml:trace>
</inkml:ink>
</file>

<file path=ppt/ink/ink32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59:53"/>
    </inkml:context>
    <inkml:brush xml:id="br0">
      <inkml:brushProperty name="width" value="0.0481309406459332" units="cm"/>
      <inkml:brushProperty name="height" value="0.0481309406459332" units="cm"/>
      <inkml:brushProperty name="color" value="#F2395B"/>
      <inkml:brushProperty name="ignorePressure" value="0"/>
    </inkml:brush>
  </inkml:definitions>
  <inkml:trace contextRef="#ctx0" brushRef="#br0">74200.000000 5100.000000 457,'-49.000000'0.000000'5,"4.000000"0.000000"11 ,3.000000 0.000000 10,3.000000 0.000000 12,3.000000 3.000000 2,3.000000 6.000000-6,3.000000 7.000000-5,4.000000 6.000000-6,-3.000000 6.000000-3,-5.000000 6.000000 0,-7.000000 7.000000-1,-5.000000 6.000000-1,-1.000000 4.000000 0,6.000000 4.000000-2,7.000000 3.000000-1,6.000000 3.000000-1,1.000000 4.000000-1,-3.000000 7.000000 0,-3.000000 6.000000 0,-2.000000 7.000000-1,0.000000 2.000000 1,7.000000 1.000000-1,6.000000-1.000000-1,7.000000 1.000000 0,4.000000 1.000000 0,3.000000 3.000000-2,3.000000 3.000000 0,4.000000 4.000000-1,1.000000-3.000000 0,0.000000-5.000000 0,0.000000-7.000000-1,0.000000-5.000000 0,3.000000-8.000000-1,6.000000-5.000000 0,7.000000-7.000000-1,6.000000-5.000000-2,6.000000-6.000000 0,6.000000-3.000000-1,7.000000-3.000000-1,6.000000-2.000000 0,4.000000-6.000000-2,4.000000-6.000000 1,3.000000-6.000000-1,3.000000-6.000000-1,3.000000-4.000000 1,3.000000 1.000000 1,3.000000-1.000000 0,4.000000 1.000000 1,1.000000-3.000000-1,0.000000-2.000000 0,0.000000-3.000000-1,0.000000-3.000000-2,0.000000-4.000000 0,0.000000-3.000000 1,0.000000-3.000000-1,0.000000-2.000000 0,-2.000000-6.000000 0,-3.000000-6.000000 0,-3.000000-6.000000-1,-2.000000-6.000000-1,-3.000000-6.000000 0,1.000000-2.000000 1,-1.000000-3.000000-1,1.000000-3.000000 0,-3.000000-4.000000-1,-2.000000-3.000000 0,-3.000000-3.000000 0,-3.000000-2.000000-2,-6.000000-3.000000 1,-5.000000 1.000000 0,-7.000000-1.000000 0,-5.000000 1.000000 1,-4.000000-4.000000 1,0.000000-6.000000-1,0.000000-6.000000 1,0.000000-6.000000 1,-4.000000-7.000000-1,-5.000000-6.000000 0,-7.000000-6.000000 0,-5.000000-6.000000 0,-4.000000-2.000000 0,0.000000 3.000000-1,0.000000 3.000000 1,0.000000 4.000000-1,-2.000000 4.000000 1,-3.000000 6.000000 0,-3.000000 7.000000 0,-2.000000 6.000000 0,-5.000000 7.000000 1,-2.000000 10.000000-1,-3.000000 10.000000 2,-3.000000 9.000000 0,-7.000000 6.000000 0,-9.000000 3.000000 1,-10.000000 3.000000 1,-8.000000 4.000000 1,-6.000000 4.000000 0,1.000000 6.000000-1,-1.000000 7.000000-1,1.000000 6.000000-1,-4.000000 6.000000-2,-6.000000 6.000000-2,-6.000000 7.000000-4,-6.000000 6.000000-1,-6.000000 4.000000-4,-2.000000 4.000000-3,-3.000000 3.000000-3,-3.000000 3.000000-4,2.000000 4.000000 0,10.000000 7.000000 3,10.000000 6.000000 1,9.000000 7.000000 3,9.000000-4.000000-1,9.000000-12.000000-6,10.000000-13.000000-5,10.000000-12.000000-6</inkml:trace>
</inkml:ink>
</file>

<file path=ppt/ink/ink320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59:53"/>
    </inkml:context>
    <inkml:brush xml:id="br0">
      <inkml:brushProperty name="width" value="0.0425327569246292" units="cm"/>
      <inkml:brushProperty name="height" value="0.0425327569246292" units="cm"/>
      <inkml:brushProperty name="color" value="#F2395B"/>
      <inkml:brushProperty name="ignorePressure" value="0"/>
    </inkml:brush>
  </inkml:definitions>
  <inkml:trace contextRef="#ctx0" brushRef="#br0">74600.000000 5400.000000 517,'-22.000000'73.000000'90,"6.000000"-3.000000"-19 ,7.000000-3.000000-20,6.000000-2.000000-19,3.000000-3.000000-10,0.000000 1.000000-1,0.000000-1.000000-1,0.000000 1.000000-1,0.000000-1.000000 0,0.000000 1.000000-1,0.000000-1.000000-1,0.000000 1.000000-1,3.000000-1.000000 0,6.000000 1.000000-1,7.000000-1.000000-1,6.000000 1.000000-1,3.000000-3.000000-2,0.000000-2.000000-2,0.000000-3.000000-4,0.000000-3.000000-2,0.000000-2.000000-2,0.000000 0.000000-4,0.000000 0.000000-1,0.000000 0.000000-3,-7.000000-4.000000-1,-11.000000-5.000000 1,-14.000000-7.000000 1,-11.000000-5.000000-1,-11.000000-4.000000 0,-5.000000 0.000000-3,-7.000000 0.000000-2,-5.000000 0.000000-4,-6.000000-4.000000-2,-3.000000-5.000000-1,-3.000000-7.000000-2,-2.000000-5.000000-1,-5.000000-4.000000-3,-2.000000 0.000000-3,-3.000000 0.000000-3,-3.000000 0.000000-4,4.000000-2.000000 1,13.000000-3.000000 3,12.000000-3.000000 3,13.000000-2.000000 3,6.000000-3.000000 1,0.000000 1.000000-3,0.000000-1.000000-1,0.000000 1.000000-3</inkml:trace>
</inkml:ink>
</file>

<file path=ppt/ink/ink3208.xml><?xml version="1.0" encoding="utf-8"?>
<inkml:ink xmlns:inkml="http://www.w3.org/2003/InkML">
  <annotation type="ScanImages2ExtractSignatures">1</annotation>
  <annotation type="ScanImagesWidth">344132517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59:53"/>
    </inkml:context>
    <inkml:brush xml:id="br0">
      <inkml:brushProperty name="width" value="0.0329051576554775" units="cm"/>
      <inkml:brushProperty name="height" value="0.0329051576554775" units="cm"/>
      <inkml:brushProperty name="color" value="#F2395B"/>
      <inkml:brushProperty name="ignorePressure" value="0"/>
    </inkml:brush>
  </inkml:definitions>
  <inkml:trace contextRef="#ctx0" brushRef="#br0">74550.000000 5600.000000 668,'71.000000'-22.000000'6,"-5.000000"6.000000"12 ,-7.000000 7.000000 11,-5.000000 6.000000 12,-4.000000 3.000000 6,0.000000 0.000000 0,0.000000 0.000000-1,0.000000 0.000000 0,-2.000000 1.000000-10,-3.000000 4.000000-21,-3.000000 3.000000-18,-2.000000 3.000000-21</inkml:trace>
</inkml:ink>
</file>

<file path=ppt/ink/ink32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59:54"/>
    </inkml:context>
    <inkml:brush xml:id="br0">
      <inkml:brushProperty name="width" value="0.036773432046175" units="cm"/>
      <inkml:brushProperty name="height" value="0.036773432046175" units="cm"/>
      <inkml:brushProperty name="color" value="#F2395B"/>
      <inkml:brushProperty name="ignorePressure" value="0"/>
    </inkml:brush>
  </inkml:definitions>
  <inkml:trace contextRef="#ctx0" brushRef="#br0">76700.000000 5500.000000 598,'51.000000'-22.000000'105,"4.000000"6.000000"-21 ,3.000000 7.000000-23,3.000000 6.000000-22,7.000000 1.000000-12,14.000000-3.000000-2,11.000000-3.000000-4,14.000000-2.000000-2,5.000000-1.000000-5,1.000000 3.000000-7,-1.000000 3.000000-8,1.000000 4.000000-7,-7.000000 2.000000-2,-12.000000 4.000000 1,-13.000000 3.000000 2,-12.000000 3.000000 1,-13.000000 3.000000 0,-12.000000 3.000000-4,-13.000000 3.000000-3,-12.000000 4.000000-4</inkml:trace>
</inkml:ink>
</file>

<file path=ppt/ink/ink3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6:18"/>
    </inkml:context>
    <inkml:brush xml:id="br0">
      <inkml:brushProperty name="width" value="0.0335371978580952" units="cm"/>
      <inkml:brushProperty name="height" value="0.0335371978580952" units="cm"/>
      <inkml:brushProperty name="color" value="#F2395B"/>
      <inkml:brushProperty name="ignorePressure" value="0"/>
    </inkml:brush>
  </inkml:definitions>
  <inkml:trace contextRef="#ctx0" brushRef="#br0">31450.000000 15600.000000 655,'3.000000'-93.000000'-20,"6.000000"17.000000"3 ,7.000000 15.000000 5,6.000000 16.000000 4,1.000000 10.000000 7,-3.000000 7.000000 12,-3.000000 6.000000 12,-2.000000 7.000000 11,2.000000 4.000000 6,9.000000 3.000000 4,10.000000 3.000000 1,10.000000 4.000000 3,4.000000 1.000000-3,0.000000 0.000000-9,0.000000 0.000000-8,0.000000 0.000000-8,0.000000-2.000000-7,0.000000-3.000000-4,0.000000-3.000000-3,0.000000-2.000000-5,0.000000-1.000000-6,0.000000 3.000000-8,0.000000 3.000000-8,0.000000 4.000000-7,-4.000000 1.000000-9,-5.000000 0.000000-10,-7.000000 0.000000-9,-5.000000 0.000000-10,-6.000000-2.000000 3,-3.000000-3.000000 12,-3.000000-3.000000 13,-2.000000-2.000000 14</inkml:trace>
</inkml:ink>
</file>

<file path=ppt/ink/ink32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59:54"/>
    </inkml:context>
    <inkml:brush xml:id="br0">
      <inkml:brushProperty name="width" value="0.0318286381661892" units="cm"/>
      <inkml:brushProperty name="height" value="0.0318286381661892" units="cm"/>
      <inkml:brushProperty name="color" value="#F2395B"/>
      <inkml:brushProperty name="ignorePressure" value="0"/>
    </inkml:brush>
  </inkml:definitions>
  <inkml:trace contextRef="#ctx0" brushRef="#br0">76800.000000 6300.000000 691,'-40.000000'0.000000'7,"23.000000"0.000000"15 ,22.000000 0.000000 13,22.000000 0.000000 14,19.000000-2.000000 2,20.000000-3.000000-7,18.000000-3.000000-9,20.000000-2.000000-7,6.000000-1.000000-9,-2.000000 3.000000-6,-3.000000 3.000000-7,-3.000000 4.000000-8,-6.000000 2.000000-5,-5.000000 4.000000-2,-7.000000 3.000000-4,-5.000000 3.000000-2,-8.000000 1.000000-6,-5.000000 1.000000-8,-7.000000-1.000000-9,-5.000000 1.000000-7</inkml:trace>
</inkml:ink>
</file>

<file path=ppt/ink/ink3211.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59:55"/>
    </inkml:context>
    <inkml:brush xml:id="br0">
      <inkml:brushProperty name="width" value="0.0379864312708378" units="cm"/>
      <inkml:brushProperty name="height" value="0.0379864312708378" units="cm"/>
      <inkml:brushProperty name="color" value="#F2395B"/>
      <inkml:brushProperty name="ignorePressure" value="0"/>
    </inkml:brush>
  </inkml:definitions>
  <inkml:trace contextRef="#ctx0" brushRef="#br0">80500.000000 4800.000000 579,'117.000000'-22.000000'4,"-16.000000"6.000000"-4 ,-15.000000 7.000000-3,-15.000000 6.000000-4,-14.000000 3.000000 8,-8.000000 0.000000 19,-10.000000 0.000000 20,-9.000000 0.000000 19,-5.000000 6.000000 4,0.000000 13.000000-12,0.000000 12.000000-12,0.000000 13.000000-11,-8.000000 6.000000-11,-16.000000 0.000000-6,-15.000000 0.000000-7,-15.000000 0.000000-8,-14.000000 0.000000-2,-8.000000 0.000000 0,-10.000000 0.000000 0,-9.000000 0.000000 1,-4.000000 0.000000-2,4.000000 0.000000-5,3.000000 0.000000-5,3.000000 0.000000-5,6.000000-5.000000-1,9.000000-9.000000 5,10.000000-10.000000 3,10.000000-8.000000 5,14.000000-8.000000 6,23.000000-2.000000 8,22.000000-3.000000 10,22.000000-3.000000 8,13.000000-4.000000 3,7.000000-3.000000-2,6.000000-3.000000-3,7.000000-2.000000-2,-1.000000-1.000000-3,-6.000000 3.000000-1,-6.000000 3.000000-3,-6.000000 4.000000-1,-10.000000 8.000000-1,-12.000000 17.000000 0,-13.000000 15.000000 1,-12.000000 16.000000 0,-16.000000 7.000000 0,-19.000000 1.000000-2,-18.000000-1.000000-1,-19.000000 1.000000-2,-12.000000-1.000000-2,-2.000000 1.000000-1,-3.000000-1.000000-3,-3.000000 1.000000-2,-2.000000-3.000000-3,0.000000-2.000000-4,0.000000-3.000000-4,0.000000-3.000000-3,1.000000-6.000000-5,4.000000-5.000000-5,3.000000-7.000000-6,3.000000-5.000000-4,6.000000-8.000000-2,9.000000-5.000000 2,10.000000-7.000000 3,10.000000-5.000000 1</inkml:trace>
</inkml:ink>
</file>

<file path=ppt/ink/ink3212.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59:55"/>
    </inkml:context>
    <inkml:brush xml:id="br0">
      <inkml:brushProperty name="width" value="0.0421965718269348" units="cm"/>
      <inkml:brushProperty name="height" value="0.0421965718269348" units="cm"/>
      <inkml:brushProperty name="color" value="#F2395B"/>
      <inkml:brushProperty name="ignorePressure" value="0"/>
    </inkml:brush>
  </inkml:definitions>
  <inkml:trace contextRef="#ctx0" brushRef="#br0">81700.000000 4000.000000 521,'-29.000000'-133.000000'28,"-5.000000"34.000000"-4 ,-7.000000 35.000000-4,-5.000000 35.000000-4,-4.000000 18.000000-1,0.000000 3.000000-1,0.000000 3.000000 0,0.000000 4.000000 0,-7.000000 7.000000 0,-11.000000 13.000000 2,-14.000000 12.000000 0,-11.000000 13.000000 1,-6.000000 9.000000 0,4.000000 6.000000-1,3.000000 7.000000 0,3.000000 6.000000 0,-1.000000 6.000000-1,-2.000000 6.000000 0,-3.000000 7.000000 0,-3.000000 6.000000-1,-1.000000 6.000000 1,4.000000 6.000000-1,3.000000 7.000000 0,3.000000 6.000000 1,3.000000 4.000000-1,3.000000 4.000000 0,3.000000 3.000000-1,4.000000 3.000000 0,7.000000 3.000000-1,13.000000 3.000000-3,12.000000 3.000000-2,13.000000 4.000000-3,10.000000-6.000000-2,10.000000-11.000000-1,10.000000-14.000000-2,9.000000-11.000000-1,12.000000-12.000000-1,16.000000-9.000000 0,15.000000-10.000000 0,17.000000-8.000000-1,11.000000-8.000000 1,10.000000-2.000000-2,10.000000-3.000000 1,9.000000-3.000000-1,6.000000-7.000000-2,3.000000-9.000000-1,3.000000-10.000000-2,4.000000-8.000000-2,5.000000-12.000000-1,10.000000-12.000000-1,10.000000-13.000000-1,9.000000-12.000000 0,1.000000-15.000000-1,-6.000000-15.000000 0,-6.000000-15.000000 0,-6.000000-16.000000 1,-9.000000-13.000000 0,-8.000000-9.000000 0,-10.000000-10.000000 1,-9.000000-8.000000 0,-12.000000-11.000000 0,-11.000000-8.000000-1,-14.000000-10.000000-1,-11.000000-9.000000-1,-14.000000-1.000000 0,-11.000000 10.000000-1,-14.000000 10.000000-1,-11.000000 9.000000 0,-11.000000 9.000000 3,-5.000000 9.000000 4,-7.000000 10.000000 5,-5.000000 10.000000 5,-9.000000 8.000000 3,-9.000000 10.000000 0,-10.000000 10.000000 0,-8.000000 9.000000 0,-8.000000 10.000000-1,-2.000000 14.000000-2,-3.000000 11.000000 0,-3.000000 14.000000-3,-1.000000 7.000000-2,4.000000 3.000000-6,3.000000 3.000000-6,3.000000 4.000000-4,6.000000 4.000000-2,9.000000 6.000000 4,10.000000 7.000000 3,10.000000 6.000000 3</inkml:trace>
</inkml:ink>
</file>

<file path=ppt/ink/ink3213.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59:56"/>
    </inkml:context>
    <inkml:brush xml:id="br0">
      <inkml:brushProperty name="width" value="0.0381719321012497" units="cm"/>
      <inkml:brushProperty name="height" value="0.0381719321012497" units="cm"/>
      <inkml:brushProperty name="color" value="#F2395B"/>
      <inkml:brushProperty name="ignorePressure" value="0"/>
    </inkml:brush>
  </inkml:definitions>
  <inkml:trace contextRef="#ctx0" brushRef="#br0">83100.000000 5300.000000 576,'-36.000000'25.000000'58,"28.000000"0.000000"-2 ,28.000000 0.000000-1,29.000000 0.000000-2,18.000000-4.000000-6,9.000000-5.000000-8,10.000000-7.000000-8,10.000000-5.000000-9,4.000000-4.000000-6,0.000000 0.000000 0,0.000000 0.000000-2,0.000000 0.000000-2,-2.000000 0.000000-8,-3.000000 0.000000-14,-3.000000 0.000000-14,-2.000000 0.000000-16,-8.000000-2.000000-8,-8.000000-3.000000-3,-10.000000-3.000000-3,-9.000000-2.000000-4,-9.000000-3.000000 3,-5.000000 1.000000 6,-7.000000-1.000000 7,-5.000000 1.000000 6</inkml:trace>
</inkml:ink>
</file>

<file path=ppt/ink/ink321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59:56"/>
    </inkml:context>
    <inkml:brush xml:id="br0">
      <inkml:brushProperty name="width" value="0.0500195994973183" units="cm"/>
      <inkml:brushProperty name="height" value="0.0500195994973183" units="cm"/>
      <inkml:brushProperty name="color" value="#F2395B"/>
      <inkml:brushProperty name="ignorePressure" value="0"/>
    </inkml:brush>
  </inkml:definitions>
  <inkml:trace contextRef="#ctx0" brushRef="#br0">85850.000000 4250.000000 439,'-4.000000'-40.000000'106,"-5.000000"23.000000"-11 ,-7.000000 22.000000-13,-5.000000 22.000000-12,-8.000000 15.000000-11,-5.000000 9.000000-12,-7.000000 10.000000-12,-5.000000 10.000000-12,-6.000000 5.000000-7,-3.000000 4.000000-4,-3.000000 3.000000-3,-2.000000 3.000000-4,-6.000000-1.000000-3,-6.000000-2.000000-3,-6.000000-3.000000-2,-6.000000-3.000000-3,4.000000-6.000000-1,16.000000-5.000000 0,15.000000-7.000000 0,17.000000-5.000000 0,14.000000-6.000000 0,17.000000-3.000000-1,15.000000-3.000000 1,16.000000-2.000000-1,15.000000-8.000000 1,16.000000-8.000000 1,15.000000-10.000000 1,17.000000-9.000000 1,8.000000-9.000000-1,4.000000-5.000000-3,3.000000-7.000000-3,3.000000-5.000000-4,-1.000000-1.000000-2,-2.000000 6.000000-1,-3.000000 7.000000-1,-3.000000 6.000000 0,-9.000000 1.000000-2,-11.000000-3.000000-2,-14.000000-3.000000-2,-11.000000-2.000000-2,-14.000000-8.000000-5,-11.000000-8.000000-8,-14.000000-10.000000-7,-11.000000-9.000000-9,-9.000000-4.000000 1,-3.000000 4.000000 12,-3.000000 3.000000 11,-2.000000 3.000000 12</inkml:trace>
</inkml:ink>
</file>

<file path=ppt/ink/ink32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59:56"/>
    </inkml:context>
    <inkml:brush xml:id="br0">
      <inkml:brushProperty name="width" value="0.0459232516586781" units="cm"/>
      <inkml:brushProperty name="height" value="0.0459232516586781" units="cm"/>
      <inkml:brushProperty name="color" value="#F2395B"/>
      <inkml:brushProperty name="ignorePressure" value="0"/>
    </inkml:brush>
  </inkml:definitions>
  <inkml:trace contextRef="#ctx0" brushRef="#br0">86150.000000 4750.000000 479,'-46.000000'-2.000000'1,"10.000000"-3.000000"3 ,10.000000-3.000000 3,9.000000-2.000000 2,4.000000 3.000000 10,1.000000 14.000000 17,-1.000000 11.000000 16,1.000000 14.000000 18,-3.000000 10.000000 3,-2.000000 9.000000-11,-3.000000 10.000000-10,-3.000000 10.000000-11,-1.000000 8.000000-9,4.000000 10.000000-6,3.000000 10.000000-8,3.000000 9.000000-7,-1.000000 6.000000-5,-2.000000 3.000000-5,-3.000000 3.000000-2,-3.000000 4.000000-5,-1.000000-4.000000-1,4.000000-9.000000 2,3.000000-10.000000 1,3.000000-8.000000 2,3.000000-9.000000-10,3.000000-6.000000-23,3.000000-6.000000-23,4.000000-6.000000-22</inkml:trace>
</inkml:ink>
</file>

<file path=ppt/ink/ink3216.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1:59:57"/>
    </inkml:context>
    <inkml:brush xml:id="br0">
      <inkml:brushProperty name="width" value="0.0421548523008823" units="cm"/>
      <inkml:brushProperty name="height" value="0.0421548523008823" units="cm"/>
      <inkml:brushProperty name="color" value="#F2395B"/>
      <inkml:brushProperty name="ignorePressure" value="0"/>
    </inkml:brush>
  </inkml:definitions>
  <inkml:trace contextRef="#ctx0" brushRef="#br0">86700.000000 3800.000000 521,'-2.000000'-55.000000'3,"-3.000000"-9.000000"3 ,-3.000000-10.000000 5,-2.000000-8.000000 3,-6.000000-1.000000 5,-6.000000 9.000000 4,-6.000000 10.000000 3,-6.000000 10.000000 4,-6.000000 10.000000 1,-2.000000 13.000000-3,-3.000000 12.000000-2,-3.000000 13.000000-3,-6.000000 9.000000-3,-5.000000 6.000000-2,-7.000000 7.000000-2,-5.000000 6.000000-3,-15.000000 13.000000-1,-22.000000 23.000000-1,-22.000000 22.000000 0,-21.000000 22.000000-1,-4.000000 7.000000 0,16.000000-6.000000 0,15.000000-6.000000 0,17.000000-6.000000 0,5.000000-1.000000-1,-3.000000 7.000000-2,-3.000000 6.000000-1,-2.000000 7.000000-2,0.000000 2.000000 0,7.000000 1.000000-1,6.000000-1.000000-1,7.000000 1.000000 0,10.000000 1.000000 0,16.000000 3.000000 1,15.000000 3.000000 1,17.000000 4.000000 1,11.000000 2.000000 0,10.000000 4.000000 0,10.000000 3.000000 0,9.000000 3.000000-1,13.000000-4.000000 0,20.000000-8.000000 0,18.000000-10.000000 0,20.000000-9.000000-1,16.000000-10.000000-1,16.000000-9.000000-2,15.000000-10.000000-2,17.000000-8.000000-2,8.000000-11.000000-3,4.000000-8.000000-5,3.000000-10.000000-3,3.000000-9.000000-5,-2.000000-12.000000-2,-6.000000-11.000000 2,-6.000000-14.000000 1,-6.000000-11.000000 2,-4.000000-17.000000 0,1.000000-18.000000 1,-1.000000-19.000000 1,1.000000-18.000000 0,-4.000000-17.000000 1,-6.000000-11.000000 2,-6.000000-14.000000 2,-6.000000-11.000000 2,-9.000000-11.000000 1,-8.000000-5.000000-1,-10.000000-7.000000 0,-9.000000-5.000000-1,-13.000000-4.000000 0,-16.000000 0.000000 0,-15.000000 0.000000 1,-15.000000 0.000000 0,-12.000000 4.000000 0,-6.000000 10.000000 2,-6.000000 10.000000 2,-6.000000 9.000000 0,-12.000000 10.000000 3,-15.000000 14.000000 5,-15.000000 11.000000 4,-16.000000 14.000000 5,-15.000000 13.000000 0,-11.000000 16.000000-3,-14.000000 15.000000-4,-11.000000 17.000000-3,-11.000000 14.000000-6,-5.000000 17.000000-8,-7.000000 15.000000-8,-5.000000 16.000000-9,8.000000 7.000000-5,26.000000 1.000000-3,24.000000-1.000000-1,26.000000 1.000000-2</inkml:trace>
</inkml:ink>
</file>

<file path=ppt/ink/ink32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0:06"/>
    </inkml:context>
    <inkml:brush xml:id="br0">
      <inkml:brushProperty name="width" value="0.0246769152581692" units="cm"/>
      <inkml:brushProperty name="height" value="0.0246769152581692" units="cm"/>
      <inkml:brushProperty name="color" value="#F2395B"/>
      <inkml:brushProperty name="ignorePressure" value="0"/>
    </inkml:brush>
  </inkml:definitions>
  <inkml:trace contextRef="#ctx0" brushRef="#br0">90800.000000 6250.000000 891,'-65.000000'-19.000000'49,"23.000000"13.000000"-15 ,22.000000 12.000000-14,22.000000 13.000000-14,13.000000 4.000000-13,7.000000-3.000000-10,6.000000-3.000000-10,7.000000-2.000000-10,-1.000000-6.000000-4,-6.000000-6.000000 3,-6.000000-6.000000 3,-6.000000-6.000000 3</inkml:trace>
</inkml:ink>
</file>

<file path=ppt/ink/ink32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0:06"/>
    </inkml:context>
    <inkml:brush xml:id="br0">
      <inkml:brushProperty name="width" value="0.0323086380958557" units="cm"/>
      <inkml:brushProperty name="height" value="0.0323086380958557" units="cm"/>
      <inkml:brushProperty name="color" value="#F2395B"/>
      <inkml:brushProperty name="ignorePressure" value="0"/>
    </inkml:brush>
  </inkml:definitions>
  <inkml:trace contextRef="#ctx0" brushRef="#br0">94300.000000 4050.000000 680,'-15.000000'-22.000000'48,"23.000000"6.000000"-5 ,22.000000 7.000000-4,22.000000 6.000000-4,12.000000 3.000000-4,3.000000 0.000000-5,3.000000 0.000000-4,4.000000 0.000000-4,-3.000000 0.000000-3,-5.000000 0.000000-2,-7.000000 0.000000 0,-5.000000 0.000000-2,-3.000000 0.000000-5,4.000000 0.000000-11,3.000000 0.000000-10,3.000000 0.000000-10,-4.000000 0.000000-4,-8.000000 0.000000 1,-10.000000 0.000000 0,-9.000000 0.000000 2</inkml:trace>
</inkml:ink>
</file>

<file path=ppt/ink/ink32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0:07"/>
    </inkml:context>
    <inkml:brush xml:id="br0">
      <inkml:brushProperty name="width" value="0.0308157838881016" units="cm"/>
      <inkml:brushProperty name="height" value="0.0308157838881016" units="cm"/>
      <inkml:brushProperty name="color" value="#F2395B"/>
      <inkml:brushProperty name="ignorePressure" value="0"/>
    </inkml:brush>
  </inkml:definitions>
  <inkml:trace contextRef="#ctx0" brushRef="#br0">94100.000000 4200.000000 713,'0.000000'93.000000'115,"0.000000"-11.000000"-30 ,0.000000-14.000000-31,0.000000-11.000000-30,-2.000000-9.000000-18,-3.000000-3.000000-4,-3.000000-3.000000-3,-2.000000-2.000000-5,-5.000000-1.000000-5,-2.000000 3.000000-5,-3.000000 3.000000-6,-3.000000 4.000000-5</inkml:trace>
</inkml:ink>
</file>

<file path=ppt/ink/ink322.xml><?xml version="1.0" encoding="utf-8"?>
<inkml:ink xmlns:inkml="http://www.w3.org/2003/InkML">
  <annotation type="ScanImages2ExtractSignatures">1</annotation>
  <annotation type="ScanImagesWidth">-2069800272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6:18"/>
    </inkml:context>
    <inkml:brush xml:id="br0">
      <inkml:brushProperty name="width" value="0.0438510291278362" units="cm"/>
      <inkml:brushProperty name="height" value="0.0438510291278362" units="cm"/>
      <inkml:brushProperty name="color" value="#F2395B"/>
      <inkml:brushProperty name="ignorePressure" value="0"/>
    </inkml:brush>
  </inkml:definitions>
  <inkml:trace contextRef="#ctx0" brushRef="#br0">32500.000000 14350.000000 501,'-2.000000'-68.000000'2,"-3.000000"17.000000"5 ,-3.000000 15.000000 5,-2.000000 16.000000 4,-3.000000 18.000000 8,1.000000 22.000000 13,-1.000000 22.000000 12,1.000000 23.000000 12,2.000000 13.000000 1,7.000000 6.000000-8,6.000000 7.000000-11,7.000000 6.000000-8,2.000000 4.000000-8,1.000000 4.000000-4,-1.000000 3.000000-5,1.000000 3.000000-5,-3.000000 6.000000-3,-2.000000 9.000000-5,-3.000000 10.000000-5,-3.000000 10.000000-3,-2.000000 8.000000-3,0.000000 10.000000-3,0.000000 10.000000-2,0.000000 9.000000-3,-4.000000 2.000000-6,-5.000000-2.000000-10,-7.000000-3.000000-11,-5.000000-3.000000-11,-1.000000-20.000000 0,6.000000-33.000000 10,7.000000-35.000000 10,6.000000-34.000000 10,3.000000-20.000000 1,0.000000-2.000000-8,0.000000-3.000000-9,0.000000-3.000000-8</inkml:trace>
</inkml:ink>
</file>

<file path=ppt/ink/ink3220.xml><?xml version="1.0" encoding="utf-8"?>
<inkml:ink xmlns:inkml="http://www.w3.org/2003/InkML">
  <annotation type="ScanImages2ExtractSignatures">1</annotation>
  <annotation type="ScanImagesWidth">-2106156192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0:08"/>
    </inkml:context>
    <inkml:brush xml:id="br0">
      <inkml:brushProperty name="width" value="0.0317725986242294" units="cm"/>
      <inkml:brushProperty name="height" value="0.0317725986242294" units="cm"/>
      <inkml:brushProperty name="color" value="#F2395B"/>
      <inkml:brushProperty name="ignorePressure" value="0"/>
    </inkml:brush>
  </inkml:definitions>
  <inkml:trace contextRef="#ctx0" brushRef="#br0">94300.000000 4200.000000 692,'93.000000'-46.000000'42,"-11.000000"10.000000"-7 ,-14.000000 10.000000-8,-11.000000 9.000000-8,-7.000000 6.000000-5,0.000000 3.000000-1,0.000000 3.000000-1,0.000000 4.000000-2,-4.000000 7.000000-1,-5.000000 13.000000-3,-7.000000 12.000000-1,-5.000000 13.000000-3,-15.000000 9.000000-3,-22.000000 6.000000-3,-22.000000 7.000000-3,-21.000000 6.000000-4,-14.000000-1.000000-2,-2.000000-5.000000-1,-3.000000-7.000000-1,-3.000000-5.000000-1,-4.000000-3.000000 0,-3.000000 4.000000 2,-3.000000 3.000000 0,-2.000000 3.000000 1,0.000000-2.000000 1,7.000000-6.000000 2,6.000000-6.000000 2,7.000000-6.000000 2,4.000000-6.000000 3,3.000000-2.000000 4,3.000000-3.000000 5,4.000000-3.000000 4,16.000000-9.000000 7,32.000000-11.000000 11,31.000000-14.000000 9,32.000000-11.000000 10,15.000000-7.000000 1,0.000000 0.000000-12,0.000000 0.000000-9,0.000000 0.000000-11,4.000000 0.000000-7,10.000000 0.000000-3,10.000000 0.000000-3,9.000000 0.000000-4,-4.000000 3.000000-3,-15.000000 6.000000-2,-15.000000 7.000000-2,-16.000000 6.000000-3,-13.000000 6.000000-2,-9.000000 6.000000-2,-10.000000 7.000000-1,-8.000000 6.000000-3,-15.000000 4.000000 0,-19.000000 4.000000 3,-18.000000 3.000000 2,-19.000000 3.000000 2,-13.000000 4.000000 4,-6.000000 7.000000 7,-6.000000 6.000000 6,-6.000000 7.000000 7,-7.000000 4.000000 2,-6.000000 3.000000-4,-6.000000 3.000000-1,-6.000000 4.000000-4,1.000000-1.000000-3,9.000000-3.000000-4,10.000000-3.000000-5,10.000000-2.000000-3,4.000000-3.000000-5,0.000000 1.000000-4,0.000000-1.000000-3,0.000000 1.000000-5</inkml:trace>
</inkml:ink>
</file>

<file path=ppt/ink/ink322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0:08"/>
    </inkml:context>
    <inkml:brush xml:id="br0">
      <inkml:brushProperty name="width" value="0.0298361890017986" units="cm"/>
      <inkml:brushProperty name="height" value="0.0298361890017986" units="cm"/>
      <inkml:brushProperty name="color" value="#F2395B"/>
      <inkml:brushProperty name="ignorePressure" value="0"/>
    </inkml:brush>
  </inkml:definitions>
  <inkml:trace contextRef="#ctx0" brushRef="#br0">94700.000000 5650.000000 737,'45.000000'4.000000'21,"-9.000000"10.000000"3 ,-10.000000 10.000000 3,-8.000000 9.000000 2,-3.000000 6.000000 1,7.000000 3.000000-2,6.000000 3.000000-2,7.000000 4.000000-2,0.000000-1.000000-4,-2.000000-3.000000-4,-3.000000-3.000000-5,-3.000000-2.000000-5,-4.000000-5.000000-6,-3.000000-2.000000-9,-3.000000-3.000000-9,-2.000000-3.000000-8,-1.000000-6.000000-9,3.000000-5.000000-9,3.000000-7.000000-8,4.000000-5.000000-9</inkml:trace>
</inkml:ink>
</file>

<file path=ppt/ink/ink322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0:08"/>
    </inkml:context>
    <inkml:brush xml:id="br0">
      <inkml:brushProperty name="width" value="0.0316575430333614" units="cm"/>
      <inkml:brushProperty name="height" value="0.0316575430333614" units="cm"/>
      <inkml:brushProperty name="color" value="#F2395B"/>
      <inkml:brushProperty name="ignorePressure" value="0"/>
    </inkml:brush>
  </inkml:definitions>
  <inkml:trace contextRef="#ctx0" brushRef="#br0">96250.000000 3850.000000 694,'28.000000'-88.000000'69,"6.000000"26.000000"-16 ,7.000000 24.000000-15,6.000000 26.000000-15,6.000000 12.000000-8,6.000000 0.000000-2,7.000000 0.000000 0,6.000000 0.000000-2,1.000000 1.000000-2,-3.000000 4.000000-5,-3.000000 3.000000-5,-2.000000 3.000000-5,-9.000000 3.000000-6,-12.000000 3.000000-8,-13.000000 3.000000-9,-12.000000 4.000000-9,-15.000000 4.000000-3,-15.000000 6.000000 1,-15.000000 7.000000 0,-16.000000 6.000000 1,-13.000000 3.000000 4,-9.000000 0.000000 5,-10.000000 0.000000 7,-8.000000 0.000000 5,-6.000000-2.000000 5,1.000000-3.000000 3,-1.000000-3.000000 2,1.000000-2.000000 4,-1.000000-5.000000 1,1.000000-2.000000 1,-1.000000-3.000000 1,1.000000-3.000000 0,2.000000-4.000000 1,7.000000-3.000000 3,6.000000-3.000000 3,7.000000-2.000000 2,7.000000-3.000000 3,9.000000 1.000000 5,10.000000-1.000000 5,10.000000 1.000000 5,19.000000-3.000000 6,32.000000-2.000000 8,31.000000-3.000000 7,32.000000-3.000000 8,18.000000-2.000000-1,6.000000 0.000000-8,7.000000 0.000000-8,6.000000 0.000000-8,1.000000-2.000000-9,-3.000000-3.000000-8,-3.000000-3.000000-8,-2.000000-2.000000-9,-8.000000-3.000000-4,-8.000000 1.000000-3,-10.000000-1.000000-2,-9.000000 1.000000-3,-18.000000-1.000000-8,-24.000000 1.000000-16,-26.000000-1.000000-15,-24.000000 1.000000-15</inkml:trace>
</inkml:ink>
</file>

<file path=ppt/ink/ink32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0:08"/>
    </inkml:context>
    <inkml:brush xml:id="br0">
      <inkml:brushProperty name="width" value="0.0353136397898197" units="cm"/>
      <inkml:brushProperty name="height" value="0.0353136397898197" units="cm"/>
      <inkml:brushProperty name="color" value="#F2395B"/>
      <inkml:brushProperty name="ignorePressure" value="0"/>
    </inkml:brush>
  </inkml:definitions>
  <inkml:trace contextRef="#ctx0" brushRef="#br0">96750.000000 2950.000000 622,'-24.000000'-27.000000'1,"4.000000"-3.000000"-1 ,3.000000-3.000000 2,3.000000-2.000000-1,1.000000 6.000000 8,1.000000 20.000000 14,-1.000000 18.000000 14,1.000000 20.000000 13,1.000000 16.000000 4,3.000000 16.000000-9,3.000000 15.000000-8,4.000000 17.000000-8,-3.000000 11.000000-7,-5.000000 10.000000-4,-7.000000 10.000000-5,-5.000000 9.000000-3,-8.000000 2.000000-3,-5.000000-2.000000 0,-7.000000-3.000000-1,-5.000000-3.000000 0,-4.000000-7.000000-7,0.000000-9.000000-14,0.000000-10.000000-15,0.000000-8.000000-14,4.000000-14.000000-8,10.000000-15.000000 0,10.000000-15.000000-1,9.000000-16.000000 1</inkml:trace>
</inkml:ink>
</file>

<file path=ppt/ink/ink322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0:09"/>
    </inkml:context>
    <inkml:brush xml:id="br0">
      <inkml:brushProperty name="width" value="0.0303925424814224" units="cm"/>
      <inkml:brushProperty name="height" value="0.0303925424814224" units="cm"/>
      <inkml:brushProperty name="color" value="#F2395B"/>
      <inkml:brushProperty name="ignorePressure" value="0"/>
    </inkml:brush>
  </inkml:definitions>
  <inkml:trace contextRef="#ctx0" brushRef="#br0">96900.000000 4100.000000 723,'-52.000000'53.000000'56,"-3.000000"6.000000"-9 ,-3.000000 7.000000-6,-2.000000 6.000000-7,-8.000000 4.000000-6,-8.000000 4.000000-6,-10.000000 3.000000-4,-9.000000 3.000000-4,-5.000000-1.000000-5,0.000000-2.000000-4,0.000000-3.000000-3,0.000000-3.000000-3,-4.000000 4.000000-4,-5.000000 13.000000-4,-7.000000 12.000000-4,-5.000000 13.000000-4,2.000000-1.000000-4,13.000000-11.000000-2,12.000000-14.000000-3,13.000000-11.000000-3,12.000000-14.000000-2,13.000000-11.000000-1,12.000000-14.000000-2,13.000000-11.000000-3,9.000000-14.000000 3,6.000000-11.000000 3,7.000000-14.000000 5,6.000000-11.000000 4,6.000000-6.000000 4,6.000000 4.000000 4,7.000000 3.000000 4,6.000000 3.000000 4</inkml:trace>
</inkml:ink>
</file>

<file path=ppt/ink/ink32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0:09"/>
    </inkml:context>
    <inkml:brush xml:id="br0">
      <inkml:brushProperty name="width" value="0.0230057835578918" units="cm"/>
      <inkml:brushProperty name="height" value="0.0230057835578918" units="cm"/>
      <inkml:brushProperty name="color" value="#F2395B"/>
      <inkml:brushProperty name="ignorePressure" value="0"/>
    </inkml:brush>
  </inkml:definitions>
  <inkml:trace contextRef="#ctx0" brushRef="#br0">95800.000000 5350.000000 956,'228.000000'-91.000000'-7,"-44.000000"19.000000"6 ,-43.000000 19.000000 4,-44.000000 19.000000 5,-27.000000 12.000000 3,-9.000000 6.000000-1,-10.000000 7.000000 0,-8.000000 6.000000-2,-8.000000 4.000000-7,-2.000000 4.000000-14,-3.000000 3.000000-16,-3.000000 3.000000-14,-9.000000 1.000000-4,-11.000000 1.000000 9,-14.000000-1.000000 8,-11.000000 1.000000 8</inkml:trace>
</inkml:ink>
</file>

<file path=ppt/ink/ink322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0:09"/>
    </inkml:context>
    <inkml:brush xml:id="br0">
      <inkml:brushProperty name="width" value="0.0318331979215145" units="cm"/>
      <inkml:brushProperty name="height" value="0.0318331979215145" units="cm"/>
      <inkml:brushProperty name="color" value="#F2395B"/>
      <inkml:brushProperty name="ignorePressure" value="0"/>
    </inkml:brush>
  </inkml:definitions>
  <inkml:trace contextRef="#ctx0" brushRef="#br0">96650.000000 4800.000000 691,'-47.000000'-21.000000'7,"6.000000"10.000000"6 ,7.000000 10.000000 7,6.000000 9.000000 7,1.000000 9.000000 2,-3.000000 9.000000-2,-3.000000 10.000000-2,-2.000000 10.000000-2,-1.000000 4.000000-2,3.000000 0.000000-1,3.000000 0.000000-2,4.000000 0.000000-1,4.000000-2.000000-1,6.000000-3.000000-3,7.000000-3.000000-1,6.000000-2.000000-3,9.000000-3.000000-2,13.000000 1.000000-3,12.000000-1.000000-3,13.000000 1.000000-4,6.000000-1.000000-2,0.000000 1.000000 0,0.000000-1.000000-1,0.000000 1.000000 0,-4.000000-3.000000 0,-5.000000-2.000000 2,-7.000000-3.000000 1,-5.000000-3.000000 1,-8.000000-1.000000 2,-5.000000 4.000000 0,-7.000000 3.000000 1,-5.000000 3.000000 0,-6.000000 1.000000 1,-3.000000 1.000000 1,-3.000000-1.000000-1,-2.000000 1.000000 2,-9.000000-1.000000-1,-12.000000 1.000000-1,-13.000000-1.000000-1,-12.000000 1.000000-1,-9.000000-1.000000-2,-2.000000 1.000000-3,-3.000000-1.000000-1,-3.000000 1.000000-3,1.000000-4.000000-3,6.000000-6.000000-3,7.000000-6.000000-4,6.000000-6.000000-3,7.000000-9.000000-5,10.000000-8.000000-7,10.000000-10.000000-6,9.000000-9.000000-7,6.000000-5.000000 1,3.000000 0.000000 6,3.000000 0.000000 6,4.000000 0.000000 7</inkml:trace>
</inkml:ink>
</file>

<file path=ppt/ink/ink32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0:09"/>
    </inkml:context>
    <inkml:brush xml:id="br0">
      <inkml:brushProperty name="width" value="0.0285907723009586" units="cm"/>
      <inkml:brushProperty name="height" value="0.0285907723009586" units="cm"/>
      <inkml:brushProperty name="color" value="#F2395B"/>
      <inkml:brushProperty name="ignorePressure" value="0"/>
    </inkml:brush>
  </inkml:definitions>
  <inkml:trace contextRef="#ctx0" brushRef="#br0">98350.000000 3050.000000 769,'25.000000'-66.000000'0,"0.000000"19.000000"-2 ,0.000000 19.000000-3,0.000000 19.000000-1,7.000000 9.000000 7,17.000000 0.000000 15,15.000000 0.000000 17,16.000000 0.000000 16,5.000000 1.000000 3,-2.000000 4.000000-12,-3.000000 3.000000-12,-3.000000 3.000000-10,-7.000000-1.000000-12,-9.000000-2.000000-8,-10.000000-3.000000-9,-8.000000-3.000000-9,-14.000000-1.000000-10,-15.000000 4.000000-10,-15.000000 3.000000-11,-16.000000 3.000000-11</inkml:trace>
</inkml:ink>
</file>

<file path=ppt/ink/ink3228.xml><?xml version="1.0" encoding="utf-8"?>
<inkml:ink xmlns:inkml="http://www.w3.org/2003/InkML">
  <annotation type="ScanImages2ExtractSignatures">1</annotation>
  <annotation type="ScanImagesWidth">-2030822704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0:10"/>
    </inkml:context>
    <inkml:brush xml:id="br0">
      <inkml:brushProperty name="width" value="0.0318856462836266" units="cm"/>
      <inkml:brushProperty name="height" value="0.0318856462836266" units="cm"/>
      <inkml:brushProperty name="color" value="#F2395B"/>
      <inkml:brushProperty name="ignorePressure" value="0"/>
    </inkml:brush>
  </inkml:definitions>
  <inkml:trace contextRef="#ctx0" brushRef="#br0">98900.000000 2400.000000 689,'-43.000000'-61.000000'18,"17.000000"28.000000"8 ,15.000000 28.000000 9,16.000000 29.000000 9,4.000000 18.000000 0,-6.000000 9.000000-11,-6.000000 10.000000-10,-6.000000 10.000000-10,-10.000000 8.000000-8,-12.000000 10.000000-7,-13.000000 10.000000-7,-12.000000 9.000000-6,-12.000000 6.000000-5,-8.000000 3.000000-1,-10.000000 3.000000-2,-9.000000 4.000000-1,-5.000000-3.000000-1,0.000000-5.000000 1,0.000000-7.000000 0,0.000000-5.000000 2,4.000000-11.000000 0,10.000000-11.000000 0,10.000000-14.000000 2,9.000000-11.000000 0,7.000000-14.000000 7,7.000000-11.000000 11,6.000000-14.000000 11,7.000000-11.000000 11,19.000000-11.000000 9,35.000000-5.000000 3,35.000000-7.000000 6,34.000000-5.000000 4,21.000000-8.000000-2,10.000000-5.000000-7,10.000000-7.000000-7,9.000000-5.000000-8,2.000000-3.000000-7,-2.000000 4.000000-5,-3.000000 3.000000-6,-3.000000 3.000000-6,-12.000000 6.000000-6,-18.000000 9.000000-5,-19.000000 10.000000-6,-18.000000 10.000000-5,-28.000000 10.000000-3,-33.000000 13.000000 0,-35.000000 12.000000 1,-34.000000 13.000000 0,-18.000000 2.000000 2,1.000000-5.000000 4,-1.000000-7.000000 3,1.000000-5.000000 4,4.000000-4.000000 4,9.000000 0.000000 5,10.000000 0.000000 6,10.000000 0.000000 5,4.000000 0.000000 5,0.000000 0.000000 4,0.000000 0.000000 4,0.000000 0.000000 4,0.000000 3.000000 2,0.000000 6.000000 0,0.000000 7.000000 0,0.000000 6.000000-1,-2.000000 9.000000 2,-3.000000 13.000000 3,-3.000000 12.000000 1,-2.000000 13.000000 4,-1.000000 10.000000-2,3.000000 10.000000-3,3.000000 10.000000-5,4.000000 9.000000-4,-1.000000 6.000000-2,-3.000000 3.000000-3,-3.000000 3.000000-1,-2.000000 4.000000-3,3.000000-7.000000-5,14.000000-16.000000-12,11.000000-15.000000-9,14.000000-15.000000-12,10.000000-20.000000-8,9.000000-21.000000-10,10.000000-22.000000-9,10.000000-22.000000-9</inkml:trace>
</inkml:ink>
</file>

<file path=ppt/ink/ink3229.xml><?xml version="1.0" encoding="utf-8"?>
<inkml:ink xmlns:inkml="http://www.w3.org/2003/InkML">
  <annotation type="ScanImages2ExtractSignatures">1</annotation>
  <annotation type="ScanImagesWidth">-2030822704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0:10"/>
    </inkml:context>
    <inkml:brush xml:id="br0">
      <inkml:brushProperty name="width" value="0.0386579483747482" units="cm"/>
      <inkml:brushProperty name="height" value="0.0386579483747482" units="cm"/>
      <inkml:brushProperty name="color" value="#F2395B"/>
      <inkml:brushProperty name="ignorePressure" value="0"/>
    </inkml:brush>
  </inkml:definitions>
  <inkml:trace contextRef="#ctx0" brushRef="#br0">98400.000000 4500.000000 569,'1.000000'-49.000000'1,"4.000000"4.000000"5 ,3.000000 3.000000 4,3.000000 3.000000 3,1.000000 9.000000 4,1.000000 16.000000 5,-1.000000 15.000000 3,1.000000 17.000000 5,-3.000000 10.000000 2,-2.000000 6.000000-2,-3.000000 7.000000-2,-3.000000 6.000000-1,-1.000000 1.000000-1,4.000000-3.000000-1,3.000000-3.000000-2,3.000000-2.000000-1,3.000000-5.000000-2,3.000000-2.000000-4,3.000000-3.000000-2,4.000000-3.000000-4,4.000000-6.000000-5,6.000000-5.000000-5,7.000000-7.000000-6,6.000000-5.000000-6,4.000000-4.000000-4,4.000000 0.000000-1,3.000000 0.000000-3,3.000000 0.000000-1,-2.000000-5.000000-4,-6.000000-9.000000-5,-6.000000-10.000000-6,-6.000000-8.000000-6,-7.000000-6.000000 0,-6.000000 1.000000 6,-6.000000-1.000000 6,-6.000000 1.000000 6,-6.000000-1.000000 5,-2.000000 1.000000 3,-3.000000-1.000000 5,-3.000000 1.000000 3,-2.000000-1.000000 2,0.000000 1.000000-1,0.000000-1.000000-1,0.000000 1.000000-1,-2.000000 2.000000 9,-3.000000 7.000000 19,-3.000000 6.000000 18,-2.000000 7.000000 18,-6.000000 8.000000 7,-6.000000 14.000000-6,-6.000000 11.000000-6,-6.000000 14.000000-7,-10.000000 10.000000-6,-12.000000 9.000000-6,-13.000000 10.000000-6,-12.000000 10.000000-7,-9.000000 2.000000-4,-2.000000-3.000000-3,-3.000000-3.000000-4,-3.000000-2.000000-2,-4.000000-1.000000-6,-3.000000 3.000000-6,-3.000000 3.000000-6,-2.000000 4.000000-7,-5.000000 5.000000-8,-2.000000 10.000000-9,-3.000000 10.000000-9,-3.000000 9.000000-10,8.000000-5.000000 0,23.000000-19.000000 8,22.000000-18.000000 8,22.000000-19.000000 9,13.000000-13.000000 4,7.000000-6.000000 0,6.000000-6.000000 0,7.000000-6.000000 1</inkml:trace>
</inkml:ink>
</file>

<file path=ppt/ink/ink3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6:18"/>
    </inkml:context>
    <inkml:brush xml:id="br0">
      <inkml:brushProperty name="width" value="0.0335569679737091" units="cm"/>
      <inkml:brushProperty name="height" value="0.0335569679737091" units="cm"/>
      <inkml:brushProperty name="color" value="#F2395B"/>
      <inkml:brushProperty name="ignorePressure" value="0"/>
    </inkml:brush>
  </inkml:definitions>
  <inkml:trace contextRef="#ctx0" brushRef="#br0">32950.000000 14350.000000 655,'9.000000'-44.000000'48,"19.000000"13.000000"0 ,19.000000 12.000000-1,19.000000 13.000000-1,10.000000 4.000000-3,4.000000-3.000000-7,3.000000-3.000000-5,3.000000-2.000000-6,-2.000000-3.000000-9,-6.000000 1.000000-11,-6.000000-1.000000-13,-6.000000 1.000000-10,-9.000000 1.000000-10,-8.000000 3.000000-5,-10.000000 3.000000-6,-9.000000 4.000000-6</inkml:trace>
</inkml:ink>
</file>

<file path=ppt/ink/ink3230.xml><?xml version="1.0" encoding="utf-8"?>
<inkml:ink xmlns:inkml="http://www.w3.org/2003/InkML">
  <annotation type="ScanImages2ExtractSignatures">1</annotation>
  <annotation type="ScanImagesWidth">-2030797584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0:11"/>
    </inkml:context>
    <inkml:brush xml:id="br0">
      <inkml:brushProperty name="width" value="0.0434792265295982" units="cm"/>
      <inkml:brushProperty name="height" value="0.0434792265295982" units="cm"/>
      <inkml:brushProperty name="color" value="#F2395B"/>
      <inkml:brushProperty name="ignorePressure" value="0"/>
    </inkml:brush>
  </inkml:definitions>
  <inkml:trace contextRef="#ctx0" brushRef="#br0">97800.000000 5450.000000 505,'3.000000'71.000000'65,"6.000000"-5.000000"-16 ,7.000000-7.000000-14,6.000000-5.000000-15,1.000000-6.000000-10,-3.000000-3.000000-5,-3.000000-3.000000-4,-2.000000-2.000000-4,-1.000000-3.000000-4,3.000000 1.000000-2,3.000000-1.000000-3,4.000000 1.000000-2,2.000000-1.000000-2,4.000000 1.000000-1,3.000000-1.000000-1,3.000000 1.000000-2,1.000000-3.000000 1,1.000000-2.000000 2,-1.000000-3.000000 2,1.000000-3.000000 2,-1.000000-4.000000 2,1.000000-3.000000 5,-1.000000-3.000000 4,1.000000-2.000000 4,-1.000000-5.000000 3,1.000000-2.000000 3,-1.000000-3.000000 4,1.000000-3.000000 3,-3.000000-2.000000 6,-2.000000 0.000000 9,-3.000000 0.000000 10,-3.000000 0.000000 9,-2.000000-2.000000 3,0.000000-3.000000 0,0.000000-3.000000-2,0.000000-2.000000-1,1.000000-9.000000-6,4.000000-12.000000-9,3.000000-13.000000-9,3.000000-12.000000-10,-1.000000-9.000000-8,-2.000000-2.000000-11,-3.000000-3.000000-9,-3.000000-3.000000-9,-2.000000-1.000000-7,0.000000 4.000000-3,0.000000 3.000000-3,0.000000 3.000000-4,3.000000 4.000000 0,6.000000 7.000000 4,7.000000 6.000000 5,6.000000 7.000000 4,1.000000 7.000000 4,-3.000000 9.000000 5,-3.000000 10.000000 5,-2.000000 10.000000 4,-5.000000 4.000000 4,-2.000000 0.000000 1,-3.000000 0.000000 1,-3.000000 0.000000 2,-6.000000 4.000000-2,-5.000000 10.000000-3,-7.000000 10.000000-4,-5.000000 9.000000-4,-8.000000 1.000000-2,-5.000000-6.000000 0,-7.000000-6.000000-2,-5.000000-6.000000 0,-4.000000-4.000000-1,0.000000 1.000000-1,0.000000-1.000000-2,0.000000 1.000000-2</inkml:trace>
</inkml:ink>
</file>

<file path=ppt/ink/ink32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0:11"/>
    </inkml:context>
    <inkml:brush xml:id="br0">
      <inkml:brushProperty name="width" value="0.0258005522191525" units="cm"/>
      <inkml:brushProperty name="height" value="0.0258005522191525" units="cm"/>
      <inkml:brushProperty name="color" value="#F2395B"/>
      <inkml:brushProperty name="ignorePressure" value="0"/>
    </inkml:brush>
  </inkml:definitions>
  <inkml:trace contextRef="#ctx0" brushRef="#br0">98650.000000 5400.000000 852,'-58.000000'0.000000'13,"34.000000"0.000000"8 ,35.000000 0.000000 8,35.000000 0.000000 8,18.000000 0.000000-5,3.000000 0.000000-16,3.000000 0.000000-18,4.000000 0.000000-17,-3.000000 0.000000-7,-5.000000 0.000000 3,-7.000000 0.000000 2,-5.000000 0.000000 3,-8.000000 1.000000-1,-5.000000 4.000000-8,-7.000000 3.000000-5,-5.000000 3.000000-8</inkml:trace>
</inkml:ink>
</file>

<file path=ppt/ink/ink323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0:11"/>
    </inkml:context>
    <inkml:brush xml:id="br0">
      <inkml:brushProperty name="width" value="0.0326043404638767" units="cm"/>
      <inkml:brushProperty name="height" value="0.0326043404638767" units="cm"/>
      <inkml:brushProperty name="color" value="#F2395B"/>
      <inkml:brushProperty name="ignorePressure" value="0"/>
    </inkml:brush>
  </inkml:definitions>
  <inkml:trace contextRef="#ctx0" brushRef="#br0">101250.000000 3900.000000 674,'48.000000'-22.000000'0,"-3.000000"6.000000"0 ,-3.000000 7.000000-1,-2.000000 6.000000 0,-6.000000 4.000000 5,-6.000000 4.000000 12,-6.000000 3.000000 11,-6.000000 3.000000 12,-7.000000 4.000000 0,-6.000000 7.000000-10,-6.000000 6.000000-10,-6.000000 7.000000-10,-12.000000 4.000000-8,-15.000000 3.000000-7,-15.000000 3.000000-5,-16.000000 4.000000-6,-7.000000 1.000000-3,4.000000 0.000000 1,3.000000 0.000000 3,3.000000 0.000000 0,7.000000-2.000000 3,14.000000-3.000000 3,11.000000-3.000000 2,14.000000-2.000000 3,11.000000-6.000000 5,14.000000-6.000000 5,11.000000-6.000000 5,14.000000-6.000000 6,7.000000-2.000000 3,3.000000 3.000000 0,3.000000 3.000000 1,4.000000 4.000000 0,-3.000000 1.000000 0,-5.000000 0.000000-1,-7.000000 0.000000-1,-5.000000 0.000000-1,-8.000000 0.000000-1,-5.000000 0.000000-2,-7.000000 0.000000-1,-5.000000 0.000000-2,-8.000000 1.000000 0,-5.000000 4.000000-2,-7.000000 3.000000 1,-5.000000 3.000000-2,-8.000000-1.000000-1,-5.000000-2.000000-4,-7.000000-3.000000-3,-5.000000-3.000000-4,-6.000000-1.000000-4,-3.000000 4.000000-5,-3.000000 3.000000-5,-2.000000 3.000000-5,-3.000000-2.000000-3,1.000000-6.000000 0,-1.000000-6.000000-1,1.000000-6.000000-1,4.000000-6.000000-4,9.000000-2.000000-5,10.000000-3.000000-6,10.000000-3.000000-6</inkml:trace>
</inkml:ink>
</file>

<file path=ppt/ink/ink3233.xml><?xml version="1.0" encoding="utf-8"?>
<inkml:ink xmlns:inkml="http://www.w3.org/2003/InkML">
  <annotation type="ScanImages2ExtractSignatures">1</annotation>
  <annotation type="ScanImagesWidth">-2106442848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0:12"/>
    </inkml:context>
    <inkml:brush xml:id="br0">
      <inkml:brushProperty name="width" value="0.0424508973956108" units="cm"/>
      <inkml:brushProperty name="height" value="0.0424508973956108" units="cm"/>
      <inkml:brushProperty name="color" value="#F2395B"/>
      <inkml:brushProperty name="ignorePressure" value="0"/>
    </inkml:brush>
  </inkml:definitions>
  <inkml:trace contextRef="#ctx0" brushRef="#br0">102100.000000 3400.000000 518,'-50.000000'-71.000000'3,"0.000000"10.000000"5 ,0.000000 10.000000 6,0.000000 9.000000 6,-4.000000 9.000000 2,-5.000000 9.000000 0,-7.000000 10.000000-2,-5.000000 10.000000 0,-6.000000 8.000000-1,-3.000000 10.000000-1,-3.000000 10.000000 0,-2.000000 9.000000-1,-6.000000 9.000000-1,-6.000000 9.000000 1,-6.000000 10.000000-1,-6.000000 10.000000 1,-4.000000 10.000000-1,1.000000 13.000000 0,-1.000000 12.000000 0,1.000000 13.000000-1,1.000000 4.000000 1,3.000000-3.000000 0,3.000000-3.000000 0,4.000000-2.000000 1,7.000000 0.000000 0,13.000000 7.000000-2,12.000000 6.000000-1,13.000000 7.000000-2,13.000000-1.000000-1,17.000000-6.000000-3,15.000000-6.000000-2,16.000000-6.000000-3,16.000000-6.000000-2,20.000000-2.000000-2,18.000000-3.000000-2,20.000000-3.000000-2,10.000000-7.000000-3,3.000000-9.000000-5,3.000000-10.000000-4,4.000000-8.000000-6,2.000000-12.000000-2,4.000000-12.000000 0,3.000000-13.000000 2,3.000000-12.000000 0,6.000000-16.000000 2,9.000000-19.000000 0,10.000000-18.000000 0,10.000000-19.000000 2,2.000000-15.000000 1,-3.000000-8.000000 2,-3.000000-10.000000 3,-2.000000-9.000000 1,-9.000000-12.000000 2,-12.000000-11.000000 0,-13.000000-14.000000 0,-12.000000-11.000000 0,-13.000000-7.000000-1,-12.000000 0.000000-1,-13.000000 0.000000-2,-12.000000 0.000000-1,-10.000000 6.000000 1,-6.000000 13.000000 1,-6.000000 12.000000 3,-6.000000 13.000000 2,-12.000000 12.000000 0,-15.000000 13.000000 2,-15.000000 12.000000-1,-16.000000 13.000000 2,-8.000000 9.000000-1,0.000000 6.000000-1,0.000000 7.000000 0,0.000000 6.000000-1,1.000000 6.000000-1,4.000000 6.000000-1,3.000000 7.000000-2,3.000000 6.000000-1,3.000000 4.000000-1,3.000000 4.000000 3,3.000000 3.000000 1,4.000000 3.000000 1</inkml:trace>
</inkml:ink>
</file>

<file path=ppt/ink/ink323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0:12"/>
    </inkml:context>
    <inkml:brush xml:id="br0">
      <inkml:brushProperty name="width" value="0.0348868891596794" units="cm"/>
      <inkml:brushProperty name="height" value="0.0348868891596794" units="cm"/>
      <inkml:brushProperty name="color" value="#F2395B"/>
      <inkml:brushProperty name="ignorePressure" value="0"/>
    </inkml:brush>
  </inkml:definitions>
  <inkml:trace contextRef="#ctx0" brushRef="#br0">103000.000000 5050.000000 630,'23.000000'46.000000'118,"-3.000000"-5.000000"-25 ,-3.000000-7.000000-25,-2.000000-5.000000-26,-1.000000-4.000000-16,3.000000 0.000000-10,3.000000 0.000000-10,4.000000 0.000000-8</inkml:trace>
</inkml:ink>
</file>

<file path=ppt/ink/ink3235.xml><?xml version="1.0" encoding="utf-8"?>
<inkml:ink xmlns:inkml="http://www.w3.org/2003/InkML">
  <annotation type="ScanImages2ExtractSignatures">1</annotation>
  <annotation type="ScanImagesWidth">-758120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0:13"/>
    </inkml:context>
    <inkml:brush xml:id="br0">
      <inkml:brushProperty name="width" value="0.0467795915901661" units="cm"/>
      <inkml:brushProperty name="height" value="0.0467795915901661" units="cm"/>
      <inkml:brushProperty name="color" value="#F2395B"/>
      <inkml:brushProperty name="ignorePressure" value="0"/>
    </inkml:brush>
  </inkml:definitions>
  <inkml:trace contextRef="#ctx0" brushRef="#br0">104850.000000 3850.000000 470,'18.000000'-68.000000'26,"-11.000000"17.000000"3 ,-14.000000 15.000000 3,-11.000000 16.000000 3,-11.000000 16.000000 1,-5.000000 20.000000-4,-7.000000 18.000000-3,-5.000000 20.000000-3,-6.000000 11.000000-2,-3.000000 7.000000-2,-3.000000 6.000000-2,-2.000000 7.000000-1,-1.000000 2.000000-1,3.000000 1.000000 1,3.000000-1.000000-1,4.000000 1.000000 0,2.000000-1.000000-1,4.000000 1.000000-1,3.000000-1.000000-1,3.000000 1.000000-1,4.000000 1.000000-1,7.000000 3.000000-3,6.000000 3.000000-2,7.000000 4.000000-1,7.000000-1.000000-2,9.000000-3.000000 1,10.000000-3.000000 0,10.000000-2.000000 0,10.000000-6.000000-3,13.000000-6.000000-5,12.000000-6.000000-6,13.000000-6.000000-6,10.000000-7.000000-3,10.000000-6.000000 0,10.000000-6.000000 0,9.000000-6.000000 0,6.000000-12.000000 0,3.000000-15.000000 2,3.000000-15.000000 0,4.000000-16.000000 1,2.000000-13.000000 1,4.000000-9.000000 0,3.000000-10.000000 0,3.000000-8.000000 1,-5.000000-12.000000 0,-12.000000-12.000000 0,-13.000000-13.000000 1,-12.000000-12.000000 0,-13.000000-5.000000 2,-12.000000 3.000000 0,-13.000000 3.000000 2,-12.000000 4.000000 1,-9.000000-6.000000 0,-2.000000-11.000000-1,-3.000000-14.000000-1,-3.000000-11.000000 0,-4.000000-1.000000-1,-3.000000 13.000000 2,-3.000000 12.000000 2,-2.000000 13.000000 1,-8.000000 12.000000 1,-8.000000 13.000000 1,-10.000000 12.000000 2,-9.000000 13.000000 0,-9.000000 7.000000-1,-5.000000 4.000000-3,-7.000000 3.000000-5,-5.000000 3.000000-3,-8.000000 6.000000-3,-5.000000 9.000000-2,-7.000000 10.000000-1,-5.000000 10.000000-1,0.000000 5.000000-3,10.000000 4.000000-4,10.000000 3.000000-2,9.000000 3.000000-4</inkml:trace>
</inkml:ink>
</file>

<file path=ppt/ink/ink32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0:13"/>
    </inkml:context>
    <inkml:brush xml:id="br0">
      <inkml:brushProperty name="width" value="0.0395950600504875" units="cm"/>
      <inkml:brushProperty name="height" value="0.0395950600504875" units="cm"/>
      <inkml:brushProperty name="color" value="#F2395B"/>
      <inkml:brushProperty name="ignorePressure" value="0"/>
    </inkml:brush>
  </inkml:definitions>
  <inkml:trace contextRef="#ctx0" brushRef="#br0">105550.000000 4100.000000 555,'-7.000000'51.000000'3,"-11.000000"4.000000"17 ,-14.000000 3.000000 18,-11.000000 3.000000 17,-11.000000 1.000000 5,-5.000000 1.000000-7,-7.000000-1.000000-8,-5.000000 1.000000-9,-3.000000 1.000000-5,4.000000 3.000000-5,3.000000 3.000000-5,3.000000 4.000000-4,4.000000-3.000000-4,7.000000-5.000000-3,6.000000-7.000000-2,7.000000-5.000000-3,7.000000-6.000000-2,9.000000-3.000000-2,10.000000-3.000000-3,10.000000-2.000000-1,10.000000-6.000000-3,13.000000-6.000000-3,12.000000-6.000000-4,13.000000-6.000000-3,13.000000-7.000000-1,17.000000-6.000000 1,15.000000-6.000000 1,16.000000-6.000000 1,4.000000-4.000000-4,-6.000000 1.000000-9,-6.000000-1.000000-10,-6.000000 1.000000-10,-9.000000-1.000000-3,-8.000000 1.000000 1,-10.000000-1.000000 3,-9.000000 1.000000 1,-10.000000-1.000000 5,-9.000000 1.000000 8,-10.000000-1.000000 8,-8.000000 1.000000 8</inkml:trace>
</inkml:ink>
</file>

<file path=ppt/ink/ink32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00:13"/>
    </inkml:context>
    <inkml:brush xml:id="br0">
      <inkml:brushProperty name="width" value="0.0416864454746246" units="cm"/>
      <inkml:brushProperty name="height" value="0.0416864454746246" units="cm"/>
      <inkml:brushProperty name="color" value="#F2395B"/>
      <inkml:brushProperty name="ignorePressure" value="0"/>
    </inkml:brush>
  </inkml:definitions>
  <inkml:trace contextRef="#ctx0" brushRef="#br0">105800.000000 4450.000000 527,'-91.000000'-66.000000'8,"19.000000"19.000000"13 ,19.000000 19.000000 16,19.000000 19.000000 14,5.000000 18.000000 6,-5.000000 19.000000-1,-7.000000 19.000000-1,-5.000000 19.000000-2,-1.000000 12.000000-5,6.000000 6.000000-11,7.000000 7.000000-10,6.000000 6.000000-11,1.000000 9.000000-10,-3.000000 13.000000-7,-3.000000 12.000000-10,-2.000000 13.000000-8,-1.000000 2.000000-4,3.000000-5.000000-1,3.000000-7.000000 0,4.000000-5.000000-1,1.000000-12.000000-7,0.000000-16.000000-16,0.000000-15.000000-14,0.000000-15.000000-15</inkml:trace>
</inkml:ink>
</file>

<file path=ppt/ink/ink32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6:27"/>
    </inkml:context>
    <inkml:brush xml:id="br0">
      <inkml:brushProperty name="width" value="0.0483466908335686" units="cm"/>
      <inkml:brushProperty name="height" value="0.0483466908335686" units="cm"/>
      <inkml:brushProperty name="color" value="#F2395B"/>
      <inkml:brushProperty name="ignorePressure" value="0"/>
    </inkml:brush>
  </inkml:definitions>
  <inkml:trace contextRef="#ctx0" brushRef="#br0">6300.000000 3900.000000 455,'28.000000'-22.000000'148,"6.000000"6.000000"-31 ,7.000000 7.000000-32,6.000000 6.000000-30,1.000000 4.000000-20,-3.000000 4.000000-4,-3.000000 3.000000-6,-2.000000 3.000000-6,-3.000000 4.000000-4,1.000000 7.000000-5,-1.000000 6.000000-5,1.000000 7.000000-6,-1.000000 4.000000-2,1.000000 3.000000-2,-1.000000 3.000000-2,1.000000 4.000000-1,-3.000000 1.000000-2,-2.000000 0.000000-1,-3.000000 0.000000-2,-3.000000 0.000000-1,-15.000000 4.000000-1,-24.000000 10.000000 0,-26.000000 10.000000-1,-24.000000 9.000000 1,-13.000000-1.000000 0,0.000000-8.000000 3,0.000000-10.000000 3,0.000000-9.000000 1,1.000000-7.000000 3,4.000000-3.000000 0,3.000000-3.000000 1,3.000000-2.000000 1,3.000000-3.000000 1,3.000000 1.000000 2,3.000000-1.000000 1,4.000000 1.000000 1,4.000000-1.000000 2,6.000000 1.000000 1,7.000000-1.000000 2,6.000000 1.000000 1,12.000000-6.000000 3,19.000000-8.000000 3,19.000000-10.000000 3,19.000000-9.000000 4,13.000000-10.000000-1,10.000000-9.000000-3,10.000000-10.000000-4,9.000000-8.000000-3,4.000000-6.000000-4,1.000000 1.000000-2,-1.000000-1.000000-4,1.000000 1.000000-2,1.000000-1.000000-6,3.000000 1.000000-7,3.000000-1.000000-8,4.000000 1.000000-8,-6.000000 2.000000-2,-11.000000 7.000000 5,-14.000000 6.000000 3,-11.000000 7.000000 4,-9.000000 2.000000-6,-3.000000 1.000000-14,-3.000000-1.000000-16,-2.000000 1.000000-15</inkml:trace>
</inkml:ink>
</file>

<file path=ppt/ink/ink323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6:27"/>
    </inkml:context>
    <inkml:brush xml:id="br0">
      <inkml:brushProperty name="width" value="0.0500672608613968" units="cm"/>
      <inkml:brushProperty name="height" value="0.0500672608613968" units="cm"/>
      <inkml:brushProperty name="color" value="#F2395B"/>
      <inkml:brushProperty name="ignorePressure" value="0"/>
    </inkml:brush>
  </inkml:definitions>
  <inkml:trace contextRef="#ctx0" brushRef="#br0">7950.000000 3600.000000 439,'-24.000000'-40.000000'61,"4.000000"23.000000"-7 ,3.000000 22.000000-9,3.000000 22.000000-7,3.000000 13.000000-5,3.000000 7.000000-2,3.000000 6.000000-1,4.000000 7.000000-1,1.000000 4.000000-3,0.000000 3.000000-1,0.000000 3.000000-2,0.000000 4.000000-3,1.000000 1.000000-1,4.000000 0.000000-3,3.000000 0.000000-1,3.000000 0.000000-3,3.000000-5.000000-1,3.000000-9.000000-1,3.000000-10.000000-1,4.000000-8.000000-2,1.000000-3.000000 0,0.000000 7.000000 2,0.000000 6.000000 1,0.000000 7.000000 1,0.000000-1.000000-2,0.000000-6.000000-8,0.000000-6.000000-8,0.000000-6.000000-7,-2.000000-4.000000-4,-3.000000 1.000000-1,-3.000000-1.000000 1,-2.000000 1.000000-1,-9.000000-1.000000 1,-12.000000 1.000000 3,-13.000000-1.000000 3,-12.000000 1.000000 3,-10.000000-1.000000 2,-6.000000 1.000000 1,-6.000000-1.000000 1,-6.000000 1.000000 0,-4.000000-1.000000 0,1.000000 1.000000-5,-1.000000-1.000000-3,1.000000 1.000000-5,1.000000-4.000000-2,3.000000-6.000000-3,3.000000-6.000000-2,4.000000-6.000000-2,4.000000-12.000000-2,6.000000-15.000000-3,7.000000-15.000000 0,6.000000-16.000000-3,4.000000-5.000000 0,4.000000 6.000000 1,3.000000 7.000000 1,3.000000 6.000000 2</inkml:trace>
</inkml:ink>
</file>

<file path=ppt/ink/ink3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6:19"/>
    </inkml:context>
    <inkml:brush xml:id="br0">
      <inkml:brushProperty name="width" value="0.043674673885107" units="cm"/>
      <inkml:brushProperty name="height" value="0.043674673885107" units="cm"/>
      <inkml:brushProperty name="color" value="#F2395B"/>
      <inkml:brushProperty name="ignorePressure" value="0"/>
    </inkml:brush>
  </inkml:definitions>
  <inkml:trace contextRef="#ctx0" brushRef="#br0">33500.000000 13700.000000 503,'-47.000000'-44.000000'23,"6.000000"13.000000"-2 ,7.000000 12.000000-1,6.000000 13.000000-1,6.000000 12.000000 6,6.000000 13.000000 14,7.000000 12.000000 13,6.000000 13.000000 15,4.000000 12.000000-1,4.000000 13.000000-13,3.000000 12.000000-14,3.000000 13.000000-15,1.000000 10.000000-7,1.000000 10.000000-4,-1.000000 10.000000-2,1.000000 9.000000-4,-3.000000 2.000000-8,-2.000000-2.000000-16,-3.000000-3.000000-16,-3.000000-3.000000-15,-4.000000-13.000000-11,-3.000000-22.000000-7,-3.000000-22.000000-5,-2.000000-21.000000-8</inkml:trace>
</inkml:ink>
</file>

<file path=ppt/ink/ink32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6:27"/>
    </inkml:context>
    <inkml:brush xml:id="br0">
      <inkml:brushProperty name="width" value="0.032678410410881" units="cm"/>
      <inkml:brushProperty name="height" value="0.032678410410881" units="cm"/>
      <inkml:brushProperty name="color" value="#F2395B"/>
      <inkml:brushProperty name="ignorePressure" value="0"/>
    </inkml:brush>
  </inkml:definitions>
  <inkml:trace contextRef="#ctx0" brushRef="#br0">7900.000000 3850.000000 673,'25.000000'-47.000000'14,"0.000000"6.000000"12 ,0.000000 7.000000 11,0.000000 6.000000 13,1.000000 4.000000 1,4.000000 4.000000-8,3.000000 3.000000-6,3.000000 3.000000-9,3.000000 3.000000-6,3.000000 3.000000-9,3.000000 3.000000-7,4.000000 4.000000-9,-1.000000 5.000000-8,-3.000000 10.000000-12,-3.000000 10.000000-9,-2.000000 9.000000-12,-6.000000 2.000000-5,-6.000000-2.000000-3,-6.000000-3.000000-1,-6.000000-3.000000-2</inkml:trace>
</inkml:ink>
</file>

<file path=ppt/ink/ink324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6:28"/>
    </inkml:context>
    <inkml:brush xml:id="br0">
      <inkml:brushProperty name="width" value="0.0278193335980177" units="cm"/>
      <inkml:brushProperty name="height" value="0.0278193335980177" units="cm"/>
      <inkml:brushProperty name="color" value="#F2395B"/>
      <inkml:brushProperty name="ignorePressure" value="0"/>
    </inkml:brush>
  </inkml:definitions>
  <inkml:trace contextRef="#ctx0" brushRef="#br0">8950.000000 5100.000000 790,'25.000000'45.000000'140,"0.000000"-9.000000"-71 ,0.000000-10.000000-71,0.000000-8.000000-71</inkml:trace>
</inkml:ink>
</file>

<file path=ppt/ink/ink3242.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6:28"/>
    </inkml:context>
    <inkml:brush xml:id="br0">
      <inkml:brushProperty name="width" value="0.0502336174249649" units="cm"/>
      <inkml:brushProperty name="height" value="0.0502336174249649" units="cm"/>
      <inkml:brushProperty name="color" value="#F2395B"/>
      <inkml:brushProperty name="ignorePressure" value="0"/>
    </inkml:brush>
  </inkml:definitions>
  <inkml:trace contextRef="#ctx0" brushRef="#br0">10600.000000 1950.000000 437,'-38.000000'-21.000000'54,"26.000000"10.000000"-2 ,24.000000 10.000000-2,26.000000 9.000000-1,13.000000 7.000000-4,4.000000 7.000000-10,3.000000 6.000000-8,3.000000 7.000000-9,-4.000000 2.000000-7,-8.000000 1.000000-4,-10.000000-1.000000-5,-9.000000 1.000000-4,-7.000000-1.000000-2,-3.000000 1.000000 1,-3.000000-1.000000 0,-2.000000 1.000000 0,-6.000000 1.000000-4,-6.000000 3.000000-12,-6.000000 3.000000-10,-6.000000 4.000000-11,-7.000000 2.000000-5,-6.000000 4.000000 2,-6.000000 3.000000 2,-6.000000 3.000000 2,-7.000000-1.000000 2,-6.000000-2.000000 5,-6.000000-3.000000 5,-6.000000-3.000000 5,-2.000000-4.000000 4,3.000000-3.000000 4,3.000000-3.000000 4,4.000000-2.000000 4,-3.000000-1.000000 4,-5.000000 3.000000 5,-7.000000 3.000000 4,-5.000000 4.000000 5,2.000000-3.000000 4,13.000000-5.000000 4,12.000000-7.000000 4,13.000000-5.000000 4,16.000000-8.000000 7,23.000000-5.000000 8,22.000000-7.000000 8,22.000000-5.000000 9,16.000000-12.000000 0,14.000000-16.000000-11,11.000000-15.000000-9,14.000000-15.000000-11,2.000000-7.000000-7,-6.000000 3.000000-5,-6.000000 3.000000-6,-6.000000 4.000000-4,-7.000000 5.000000-7,-6.000000 10.000000-7,-6.000000 10.000000-7,-6.000000 9.000000-6,-15.000000 17.000000-10,-21.000000 25.000000-12,-22.000000 25.000000-13,-22.000000 25.000000-12,-16.000000 7.000000-1,-9.000000-8.000000 10,-10.000000-10.000000 11,-8.000000-9.000000 10,-3.000000-10.000000 8,7.000000-9.000000 6,6.000000-10.000000 7,7.000000-8.000000 6,-3.000000-6.000000 6,-8.000000 1.000000 8,-10.000000-1.000000 6,-9.000000 1.000000 6,1.000000-3.000000 5,13.000000-2.000000 1,12.000000-3.000000 2,13.000000-3.000000 1,7.000000 1.000000 4,4.000000 6.000000 7,3.000000 7.000000 7,3.000000 6.000000 7,4.000000 6.000000 1,7.000000 6.000000-5,6.000000 7.000000-3,7.000000 6.000000-5,2.000000 7.000000-4,1.000000 10.000000-3,-1.000000 10.000000-4,1.000000 9.000000-3,-3.000000 12.000000-3,-2.000000 16.000000-3,-3.000000 15.000000-2,-3.000000 17.000000-3,-7.000000 16.000000-5,-9.000000 19.000000-6,-10.000000 19.000000-9,-8.000000 19.000000-6,-8.000000 12.000000-10,-2.000000 6.000000-11,-3.000000 7.000000-12,-3.000000 6.000000-11,2.000000-16.000000-2,10.000000-37.000000 9,10.000000-38.000000 8,9.000000-37.000000 9,2.000000-26.000000 2,-2.000000-11.000000-6,-3.000000-14.000000-4,-3.000000-11.000000-6</inkml:trace>
</inkml:ink>
</file>

<file path=ppt/ink/ink32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6:29"/>
    </inkml:context>
    <inkml:brush xml:id="br0">
      <inkml:brushProperty name="width" value="0.0361039899289608" units="cm"/>
      <inkml:brushProperty name="height" value="0.0361039899289608" units="cm"/>
      <inkml:brushProperty name="color" value="#F2395B"/>
      <inkml:brushProperty name="ignorePressure" value="0"/>
    </inkml:brush>
  </inkml:definitions>
  <inkml:trace contextRef="#ctx0" brushRef="#br0">11400.000000 3000.000000 609,'25.000000'-46.000000'5,"0.000000"10.000000"9 ,0.000000 10.000000 11,0.000000 9.000000 9,4.000000 1.000000 6,10.000000-6.000000 2,10.000000-6.000000 2,9.000000-6.000000 2,4.000000 1.000000-4,1.000000 9.000000-7,-1.000000 10.000000-9,1.000000 10.000000-7,-1.000000 4.000000-8,1.000000 0.000000-4,-1.000000 0.000000-6,1.000000 0.000000-6,-9.000000 10.000000-11,-15.000000 23.000000-19,-15.000000 22.000000-17,-16.000000 22.000000-19,-12.000000 2.000000-3,-5.000000-15.000000 9,-7.000000-15.000000 10,-5.000000-16.000000 10</inkml:trace>
</inkml:ink>
</file>

<file path=ppt/ink/ink3244.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6:29"/>
    </inkml:context>
    <inkml:brush xml:id="br0">
      <inkml:brushProperty name="width" value="0.0468523688614368" units="cm"/>
      <inkml:brushProperty name="height" value="0.0468523688614368" units="cm"/>
      <inkml:brushProperty name="color" value="#F2395B"/>
      <inkml:brushProperty name="ignorePressure" value="0"/>
    </inkml:brush>
  </inkml:definitions>
  <inkml:trace contextRef="#ctx0" brushRef="#br0">11450.000000 3700.000000 469,'-91.000000'46.000000'34,"19.000000"-5.000000"-2 ,19.000000-7.000000-2,19.000000-5.000000-1,12.000000-3.000000 3,6.000000 4.000000 8,7.000000 3.000000 6,6.000000 3.000000 8,4.000000 4.000000 0,4.000000 7.000000-7,3.000000 6.000000-5,3.000000 7.000000-8,3.000000 2.000000-7,3.000000 1.000000-8,3.000000-1.000000-10,4.000000 1.000000-8,1.000000-1.000000-5,0.000000 1.000000-5,0.000000-1.000000-3,0.000000 1.000000-4,-2.000000-4.000000-8,-3.000000-6.000000-11,-3.000000-6.000000-11,-2.000000-6.000000-12</inkml:trace>
</inkml:ink>
</file>

<file path=ppt/ink/ink324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6:29"/>
    </inkml:context>
    <inkml:brush xml:id="br0">
      <inkml:brushProperty name="width" value="0.0497728548943996" units="cm"/>
      <inkml:brushProperty name="height" value="0.0497728548943996" units="cm"/>
      <inkml:brushProperty name="color" value="#F2395B"/>
      <inkml:brushProperty name="ignorePressure" value="0"/>
    </inkml:brush>
  </inkml:definitions>
  <inkml:trace contextRef="#ctx0" brushRef="#br0">11500.000000 4100.000000 442,'56.000000'-74.000000'43,"13.000000"4.000000"-2 ,12.000000 3.000000-4,13.000000 3.000000-3,9.000000 3.000000-3,6.000000 3.000000-3,7.000000 3.000000-3,6.000000 4.000000-3,-2.000000 4.000000-5,-9.000000 6.000000-5,-10.000000 7.000000-5,-8.000000 6.000000-7,-11.000000 6.000000-1,-8.000000 6.000000 1,-10.000000 7.000000 1,-9.000000 6.000000 1,-9.000000 6.000000 2,-5.000000 6.000000 0,-7.000000 7.000000 0,-5.000000 6.000000 1,-9.000000 6.000000 3,-9.000000 6.000000 4,-10.000000 7.000000 5,-8.000000 6.000000 4,-8.000000 3.000000 1,-2.000000 0.000000-1,-3.000000 0.000000-3,-3.000000 0.000000-1,-4.000000 4.000000-2,-3.000000 10.000000 0,-3.000000 10.000000 0,-2.000000 9.000000 0,-3.000000-1.000000-2,1.000000-8.000000-1,-1.000000-10.000000-3,1.000000-9.000000-2,-1.000000-7.000000-2,1.000000-3.000000-6,-1.000000-3.000000-3,1.000000-2.000000-4,-4.000000-8.000000-9,-6.000000-8.000000-12,-6.000000-10.000000-13,-6.000000-9.000000-12,2.000000-15.000000-5,14.000000-18.000000 1,11.000000-19.000000 2,14.000000-18.000000 1,5.000000-7.000000 3,1.000000 6.000000 5,-1.000000 7.000000 5,1.000000 6.000000 5</inkml:trace>
</inkml:ink>
</file>

<file path=ppt/ink/ink3246.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6:29"/>
    </inkml:context>
    <inkml:brush xml:id="br0">
      <inkml:brushProperty name="width" value="0.0470515824854374" units="cm"/>
      <inkml:brushProperty name="height" value="0.0470515824854374" units="cm"/>
      <inkml:brushProperty name="color" value="#F2395B"/>
      <inkml:brushProperty name="ignorePressure" value="0"/>
    </inkml:brush>
  </inkml:definitions>
  <inkml:trace contextRef="#ctx0" brushRef="#br0">12100.000000 3000.000000 467,'-4.000000'-43.000000'7,"-5.000000"17.000000"16 ,-7.000000 15.000000 14,-5.000000 16.000000 16,-3.000000 15.000000 5,4.000000 16.000000-4,3.000000 15.000000-3,3.000000 17.000000-3,3.000000 10.000000-6,3.000000 6.000000-6,3.000000 7.000000-6,4.000000 6.000000-6,-1.000000 1.000000-5,-3.000000-3.000000-2,-3.000000-3.000000-3,-2.000000-2.000000-1,-1.000000-6.000000-6,3.000000-6.000000-10,3.000000-6.000000-7,4.000000-6.000000-10,5.000000-10.000000-15,10.000000-12.000000-23,10.000000-13.000000-22,9.000000-12.000000-21</inkml:trace>
</inkml:ink>
</file>

<file path=ppt/ink/ink3247.xml><?xml version="1.0" encoding="utf-8"?>
<inkml:ink xmlns:inkml="http://www.w3.org/2003/InkML">
  <annotation type="ScanImages2ExtractSignatures">1</annotation>
  <annotation type="ScanImagesWidth">-701539379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6:29"/>
    </inkml:context>
    <inkml:brush xml:id="br0">
      <inkml:brushProperty name="width" value="0.0439258813858032" units="cm"/>
      <inkml:brushProperty name="height" value="0.0439258813858032" units="cm"/>
      <inkml:brushProperty name="color" value="#F2395B"/>
      <inkml:brushProperty name="ignorePressure" value="0"/>
    </inkml:brush>
  </inkml:definitions>
  <inkml:trace contextRef="#ctx0" brushRef="#br0">12600.000000 3150.000000 500,'-2.000000'-33.000000'15,"-3.000000"34.000000"28 ,-3.000000 35.000000 30,-2.000000 35.000000 28,-6.000000 18.000000 2,-6.000000 3.000000-26,-6.000000 3.000000-27,-6.000000 4.000000-26,-4.000000-1.000000-15,1.000000-3.000000-5,-1.000000-3.000000-3,1.000000-2.000000-5,-1.000000-5.000000-8,1.000000-2.000000-9,-1.000000-3.000000-12,1.000000-3.000000-9,2.000000-9.000000-8,7.000000-11.000000-3,6.000000-14.000000-5,7.000000-11.000000-3</inkml:trace>
</inkml:ink>
</file>

<file path=ppt/ink/ink32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6:30"/>
    </inkml:context>
    <inkml:brush xml:id="br0">
      <inkml:brushProperty name="width" value="0.0334830805659294" units="cm"/>
      <inkml:brushProperty name="height" value="0.0334830805659294" units="cm"/>
      <inkml:brushProperty name="color" value="#F2395B"/>
      <inkml:brushProperty name="ignorePressure" value="0"/>
    </inkml:brush>
  </inkml:definitions>
  <inkml:trace contextRef="#ctx0" brushRef="#br0">11600.000000 4800.000000 657,'-38.000000'-2.000000'51,"26.000000"-3.000000"4 ,24.000000-3.000000 4,26.000000-2.000000 3,15.000000-5.000000-7,6.000000-2.000000-18,7.000000-3.000000-16,6.000000-3.000000-19,4.000000-4.000000-8,4.000000-3.000000-3,3.000000-3.000000-2,3.000000-2.000000-2,-4.000000-1.000000-10,-8.000000 3.000000-18,-10.000000 3.000000-19,-9.000000 4.000000-17</inkml:trace>
</inkml:ink>
</file>

<file path=ppt/ink/ink3249.xml><?xml version="1.0" encoding="utf-8"?>
<inkml:ink xmlns:inkml="http://www.w3.org/2003/InkML">
  <annotation type="ScanImages2ExtractSignatures">1</annotation>
  <annotation type="ScanImagesWidth">707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6:38"/>
    </inkml:context>
    <inkml:brush xml:id="br0">
      <inkml:brushProperty name="width" value="0.0439455136656761" units="cm"/>
      <inkml:brushProperty name="height" value="0.0439455136656761" units="cm"/>
      <inkml:brushProperty name="color" value="#F2395B"/>
      <inkml:brushProperty name="ignorePressure" value="0"/>
    </inkml:brush>
  </inkml:definitions>
  <inkml:trace contextRef="#ctx0" brushRef="#br0">53550.000000 54950.000000 500,'-135.000000'-44.000000'1,"32.000000"13.000000"0 ,31.000000 12.000000 2,32.000000 13.000000 2,21.000000 9.000000 4,13.000000 6.000000 12,12.000000 7.000000 9,13.000000 6.000000 11,6.000000 4.000000 2,0.000000 4.000000-7,0.000000 3.000000-7,0.000000 3.000000-6,1.000000-1.000000-5,4.000000-2.000000-2,3.000000-3.000000-3,3.000000-3.000000-2,3.000000-6.000000-2,3.000000-5.000000-2,3.000000-7.000000-2,4.000000-5.000000-2,2.000000-4.000000-1,4.000000 0.000000 1,3.000000 0.000000 0,3.000000 0.000000 0,4.000000 1.000000-1,7.000000 4.000000-2,6.000000 3.000000-1,7.000000 3.000000-2,0.000000 1.000000-1,-2.000000 1.000000 0,-3.000000-1.000000 0,-3.000000 1.000000 1,-1.000000-1.000000-1,4.000000 1.000000 1,3.000000-1.000000 0,3.000000 1.000000 1,1.000000-3.000000 0,1.000000-2.000000 0,-1.000000-3.000000 1,1.000000-3.000000 0,1.000000-2.000000 0,3.000000 0.000000 0,3.000000 0.000000 1,4.000000 0.000000 0,-1.000000-2.000000 0,-3.000000-3.000000 1,-3.000000-3.000000 1,-2.000000-2.000000 0,-8.000000-1.000000 2,-8.000000 3.000000 0,-10.000000 3.000000 1,-9.000000 4.000000 1,-7.000000 2.000000 1,-3.000000 4.000000-2,-3.000000 3.000000 0,-2.000000 3.000000-1,-3.000000 1.000000-1,1.000000 1.000000 0,-1.000000-1.000000-1,1.000000 1.000000-1,2.000000-1.000000 0,7.000000 1.000000 0,6.000000-1.000000-1,7.000000 1.000000 0,7.000000-3.000000-1,9.000000-2.000000 0,10.000000-3.000000-2,10.000000-3.000000 0,5.000000-2.000000 0,4.000000 0.000000-1,3.000000 0.000000-1,3.000000 0.000000 1,1.000000 0.000000-1,1.000000 0.000000 1,-1.000000 0.000000 1,1.000000 0.000000 0,-3.000000 3.000000 0,-2.000000 6.000000 2,-3.000000 7.000000 0,-3.000000 6.000000 1,-6.000000 3.000000 0,-5.000000 0.000000 0,-7.000000 0.000000 0,-5.000000 0.000000 0,-4.000000-2.000000 0,0.000000-3.000000-1,0.000000-3.000000-1,0.000000-2.000000 0,3.000000-3.000000 0,6.000000 1.000000-2,7.000000-1.000000-1,6.000000 1.000000-1,9.000000-4.000000-1,13.000000-6.000000 0,12.000000-6.000000-1,13.000000-6.000000 0,9.000000-6.000000 0,6.000000-2.000000 1,7.000000-3.000000 1,6.000000-3.000000 0,3.000000-2.000000 1,0.000000 0.000000-1,0.000000 0.000000 0,0.000000 0.000000-1,0.000000 0.000000 2,0.000000 0.000000 1,0.000000 0.000000 2,0.000000 0.000000 2,-2.000000 0.000000 1,-3.000000 0.000000-1,-3.000000 0.000000 0,-2.000000 0.000000-1,-6.000000 0.000000 0,-6.000000 0.000000 0,-6.000000 0.000000-1,-6.000000 0.000000-1,-10.000000 0.000000 1,-12.000000 0.000000 2,-13.000000 0.000000 0,-12.000000 0.000000 2,-15.000000 3.000000 1,-15.000000 6.000000 1,-15.000000 7.000000 1,-16.000000 6.000000 1,-2.000000 4.000000 4,13.000000 4.000000 6,12.000000 3.000000 6,13.000000 3.000000 6,15.000000-1.000000 0,19.000000-2.000000-5,19.000000-3.000000-7,19.000000-3.000000-5,13.000000-6.000000-4,10.000000-5.000000-4,10.000000-7.000000-3,9.000000-5.000000-3,1.000000-3.000000-1,-6.000000 4.000000 0,-6.000000 3.000000-1,-6.000000 3.000000 0,9.000000-1.000000 0,25.000000-2.000000-3,25.000000-3.000000-1,25.000000-3.000000-2,1.000000 1.000000 0,-21.000000 6.000000 1,-22.000000 7.000000 1,-22.000000 6.000000 2,-18.000000 4.000000 1,-11.000000 4.000000 4,-14.000000 3.000000 4,-11.000000 3.000000 2,-11.000000 3.000000 2,-5.000000 3.000000-1,-7.000000 3.000000 1,-5.000000 4.000000-1,-8.000000 1.000000 0,-5.000000 0.000000 1,-7.000000 0.000000 0,-5.000000 0.000000 2,-6.000000-2.000000-1,-3.000000-3.000000-2,-3.000000-3.000000-1,-2.000000-2.000000-1,-5.000000-3.000000 0,-2.000000 1.000000 0,-3.000000-1.000000 1,-3.000000 1.000000 1,-2.000000-1.000000 0,0.000000 1.000000-3,0.000000-1.000000-2,0.000000 1.000000-2,-2.000000-1.000000-1,-3.000000 1.000000 1,-3.000000-1.000000 0,-2.000000 1.000000 1,-1.000000-1.000000 1,3.000000 1.000000-1,3.000000-1.000000 1,4.000000 1.000000 1,2.000000-1.000000 0,4.000000 1.000000 1,3.000000-1.000000 1,3.000000 1.000000 0,4.000000-1.000000 0,7.000000 1.000000 0,6.000000-1.000000-2,7.000000 1.000000 0,5.000000-3.000000-2,7.000000-2.000000 1,6.000000-3.000000 0,7.000000-3.000000 0,10.000000-7.000000 0,16.000000-9.000000 1,15.000000-10.000000 1,17.000000-8.000000 0,7.000000-3.000000 0,0.000000 7.000000 0,0.000000 6.000000-1,0.000000 7.000000-1,1.000000 0.000000 0,4.000000-2.000000 2,3.000000-3.000000 2,3.000000-3.000000 1,3.000000 1.000000 1,3.000000 6.000000 0,3.000000 7.000000 0,4.000000 6.000000 1,-1.000000 3.000000 0,-3.000000 0.000000-1,-3.000000 0.000000 0,-2.000000 0.000000-1,-5.000000 0.000000 0,-2.000000 0.000000 0,-3.000000 0.000000-1,-3.000000 0.000000 0,-2.000000 0.000000 1,0.000000 0.000000-1,0.000000 0.000000 0,0.000000 0.000000 1,-5.000000 0.000000-1,-9.000000 0.000000-1,-10.000000 0.000000 0,-8.000000 0.000000-2,-8.000000 1.000000 0,-2.000000 4.000000 0,-3.000000 3.000000-1,-3.000000 3.000000 1,-7.000000 1.000000 0,-9.000000 1.000000 0,-10.000000-1.000000 0,-8.000000 1.000000 0,-9.000000 1.000000 0,-6.000000 3.000000 0,-6.000000 3.000000-1,-6.000000 4.000000 1,-4.000000-1.000000-1,1.000000-3.000000 1,-1.000000-3.000000-2,1.000000-2.000000 1,-1.000000-5.000000-1,1.000000-2.000000 1,-1.000000-3.000000-1,1.000000-3.000000 1,2.000000-2.000000-1,7.000000 0.000000 0,6.000000 0.000000 0,7.000000 0.000000 0,2.000000 0.000000-1,1.000000 0.000000 1,-1.000000 0.000000-1,1.000000 0.000000-1,1.000000 1.000000 1,3.000000 4.000000 0,3.000000 3.000000 0,4.000000 3.000000 1,4.000000-1.000000-1,6.000000-2.000000 0,7.000000-3.000000 0,6.000000-3.000000 0,3.000000-2.000000-1,0.000000 0.000000 1,0.000000 0.000000-1,0.000000 0.000000 0,0.000000-2.000000 0,0.000000-3.000000 1,0.000000-3.000000-1,0.000000-2.000000 1,1.000000-1.000000 0,4.000000 3.000000 0,3.000000 3.000000 0,3.000000 4.000000 0,-2.000000 1.000000 1,-6.000000 0.000000 1,-6.000000 0.000000 0,-6.000000 0.000000 2,-6.000000 0.000000-1,-2.000000 0.000000 1,-3.000000 0.000000-1,-3.000000 0.000000 0,-2.000000 0.000000 0,0.000000 0.000000 0,0.000000 0.000000 0,0.000000 0.000000-1,-2.000000 0.000000 1,-3.000000 0.000000-1,-3.000000 0.000000 1,-2.000000 0.000000-1,-1.000000 0.000000 0,3.000000 0.000000 1,3.000000 0.000000 0,4.000000 0.000000 0,1.000000 0.000000 1,0.000000 0.000000 0,0.000000 0.000000 0,0.000000 0.000000 1,-2.000000 0.000000 0,-3.000000 0.000000-1,-3.000000 0.000000 1,-2.000000 0.000000-2,-3.000000 0.000000 1,1.000000 0.000000-1,-1.000000 0.000000 0,1.000000 0.000000 0,2.000000 0.000000 0,7.000000 0.000000 0,6.000000 0.000000 0,7.000000 0.000000 1,0.000000 0.000000-1,-2.000000 0.000000-1,-3.000000 0.000000 0,-3.000000 0.000000 0,-1.000000 0.000000-1,4.000000 0.000000 1,3.000000 0.000000 0,3.000000 0.000000 0,1.000000 0.000000 1,1.000000 0.000000-1,-1.000000 0.000000 1,1.000000 0.000000-1,1.000000-2.000000 1,3.000000-3.000000-1,3.000000-3.000000 0,4.000000-2.000000 0,1.000000-1.000000 0,0.000000 3.000000 0,0.000000 3.000000 0,0.000000 4.000000-1,-2.000000-1.000000 1,-3.000000-3.000000-1,-3.000000-3.000000 1,-2.000000-2.000000 0,-3.000000-3.000000 0,1.000000 1.000000-1,-1.000000-1.000000 0,1.000000 1.000000 0,-3.000000-1.000000-1,-2.000000 1.000000 1,-3.000000-1.000000 0,-3.000000 1.000000 0,-1.000000 1.000000 1,4.000000 3.000000-1,3.000000 3.000000 1,3.000000 4.000000 0,1.000000-1.000000-1,1.000000-3.000000 1,-1.000000-3.000000 0,1.000000-2.000000 0,-3.000000-1.000000 0,-2.000000 3.000000 0,-3.000000 3.000000 1,-3.000000 4.000000 0,-2.000000-1.000000 0,0.000000-3.000000 0,0.000000-3.000000-1,0.000000-2.000000 1,3.000000-1.000000 0,6.000000 3.000000-1,7.000000 3.000000 0,6.000000 4.000000-1,1.000000 1.000000 1,-3.000000 0.000000-1,-3.000000 0.000000 0,-2.000000 0.000000-1,-3.000000 0.000000 1,1.000000 0.000000-1,-1.000000 0.000000 0,1.000000 0.000000 0,-1.000000 0.000000 0,1.000000 0.000000 0,-1.000000 0.000000 1,1.000000 0.000000 0,-1.000000 0.000000 1,1.000000 0.000000 0,-1.000000 0.000000 0,1.000000 0.000000 0,-1.000000 0.000000 0,1.000000 0.000000 0,-1.000000 0.000000 0,1.000000 0.000000 0,1.000000 0.000000 0,3.000000 0.000000 0,3.000000 0.000000 0,4.000000 0.000000 0,2.000000 0.000000-1,4.000000 0.000000 1,3.000000 0.000000-1,3.000000 0.000000 0,1.000000 0.000000-1,1.000000 0.000000 0,-1.000000 0.000000 0,1.000000 0.000000-1,-3.000000 0.000000 0,-2.000000 0.000000 0,-3.000000 0.000000-1,-3.000000 0.000000 1,-1.000000 0.000000 0,4.000000 0.000000 0,3.000000 0.000000-1,3.000000 0.000000 1,-1.000000 0.000000 0,-2.000000 0.000000 0,-3.000000 0.000000 0,-3.000000 0.000000 0,-6.000000 1.000000-1,-5.000000 4.000000-1,-7.000000 3.000000-2,-5.000000 3.000000-2,-11.000000-1.000000 0,-11.000000-2.000000 0,-14.000000-3.000000 1,-11.000000-3.000000-1,-17.000000-6.000000-2,-18.000000-5.000000-8,-19.000000-7.000000-7,-18.000000-5.000000-7,-12.000000-3.000000-7,-3.000000 4.000000-6,-3.000000 3.000000-7,-2.000000 3.000000-6</inkml:trace>
</inkml:ink>
</file>

<file path=ppt/ink/ink3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6:24"/>
    </inkml:context>
    <inkml:brush xml:id="br0">
      <inkml:brushProperty name="width" value="0.0512925237417221" units="cm"/>
      <inkml:brushProperty name="height" value="0.0512925237417221" units="cm"/>
      <inkml:brushProperty name="color" value="#F2395B"/>
      <inkml:brushProperty name="ignorePressure" value="0"/>
    </inkml:brush>
  </inkml:definitions>
  <inkml:trace contextRef="#ctx0" brushRef="#br0">84400.000000 21000.000000 428,'0.000000'-69.000000'20,"0.000000"13.000000"7 ,0.000000 12.000000 9,0.000000 13.000000 9,6.000000 13.000000 3,13.000000 17.000000-4,12.000000 15.000000-3,13.000000 16.000000-4,2.000000 9.000000-3,-5.000000 3.000000-6,-7.000000 3.000000-5,-5.000000 4.000000-6,-4.000000 1.000000-3,0.000000 0.000000-2,0.000000 0.000000-3,0.000000 0.000000-2,0.000000 1.000000-1,0.000000 4.000000 1,0.000000 3.000000 1,0.000000 3.000000 1,-2.000000-2.000000-1,-3.000000-6.000000-3,-3.000000-6.000000-4,-2.000000-6.000000-4,-3.000000-4.000000-2,1.000000 1.000000 0,-1.000000-1.000000 0,1.000000 1.000000 0,2.000000-4.000000 1,7.000000-6.000000 4,6.000000-6.000000 3,7.000000-6.000000 4,5.000000-12.000000 2,7.000000-15.000000 2,6.000000-15.000000 2,7.000000-16.000000 2,8.000000-16.000000 0,14.000000-16.000000-2,11.000000-15.000000-1,14.000000-15.000000-3,18.000000-20.000000-4,25.000000-21.000000-4,25.000000-22.000000-7,25.000000-22.000000-5,9.000000-8.000000-4,-6.000000 6.000000-4,-6.000000 7.000000-4,-6.000000 6.000000-4,-23.000000 20.000000 0,-36.000000 34.000000 6,-39.000000 35.000000 5,-36.000000 35.000000 5,-22.000000 18.000000 3,-2.000000 3.000000 1,-3.000000 3.000000 1,-3.000000 4.000000 1,1.000000 1.000000-5,6.000000 0.000000-9,7.000000 0.000000-10,6.000000 0.000000-9,-2.000000 0.000000-7,-9.000000 0.000000-4,-10.000000 0.000000-4,-8.000000 0.000000-3</inkml:trace>
</inkml:ink>
</file>

<file path=ppt/ink/ink3250.xml><?xml version="1.0" encoding="utf-8"?>
<inkml:ink xmlns:inkml="http://www.w3.org/2003/InkML">
  <annotation type="ScanImages2ExtractSignatures">1</annotation>
  <annotation type="ScanImagesWidth">-1431841428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6:41"/>
    </inkml:context>
    <inkml:brush xml:id="br0">
      <inkml:brushProperty name="width" value="0.03349918872118" units="cm"/>
      <inkml:brushProperty name="height" value="0.03349918872118" units="cm"/>
      <inkml:brushProperty name="color" value="#F2395B"/>
      <inkml:brushProperty name="ignorePressure" value="0"/>
    </inkml:brush>
  </inkml:definitions>
  <inkml:trace contextRef="#ctx0" brushRef="#br0">96450.000000 54000.000000 656,'6.000000'-68.000000'-3,"13.000000"17.000000"17 ,12.000000 15.000000 18,13.000000 16.000000 18,9.000000 7.000000 4,6.000000 1.000000-8,7.000000-1.000000-8,6.000000 1.000000-8,3.000000 1.000000-7,0.000000 3.000000-3,0.000000 3.000000-5,0.000000 4.000000-5,0.000000-1.000000-3,0.000000-3.000000-2,0.000000-3.000000-3,0.000000-2.000000-2,-5.000000-1.000000-2,-9.000000 3.000000-2,-10.000000 3.000000-2,-8.000000 4.000000-1,-9.000000-3.000000-12,-6.000000-5.000000-20,-6.000000-7.000000-20,-6.000000-5.000000-21,-4.000000-3.000000-1,1.000000 4.000000 17,-1.000000 3.000000 17,1.000000 3.000000 17</inkml:trace>
</inkml:ink>
</file>

<file path=ppt/ink/ink325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6:41"/>
    </inkml:context>
    <inkml:brush xml:id="br0">
      <inkml:brushProperty name="width" value="0.0395993888378143" units="cm"/>
      <inkml:brushProperty name="height" value="0.0395993888378143" units="cm"/>
      <inkml:brushProperty name="color" value="#F2395B"/>
      <inkml:brushProperty name="ignorePressure" value="0"/>
    </inkml:brush>
  </inkml:definitions>
  <inkml:trace contextRef="#ctx0" brushRef="#br0">97550.000000 53000.000000 555,'-46.000000'-24.000000'1,"10.000000"4.000000"-1 ,10.000000 3.000000 1,9.000000 3.000000-1,4.000000 7.000000 9,1.000000 14.000000 17,-1.000000 11.000000 17,1.000000 14.000000 18,1.000000 7.000000 3,3.000000 3.000000-11,3.000000 3.000000-9,4.000000 4.000000-12,1.000000 1.000000-6,0.000000 0.000000-4,0.000000 0.000000-5,0.000000 0.000000-3,0.000000 0.000000-3,0.000000 0.000000-2,0.000000 0.000000-3,0.000000 0.000000-1,-4.000000 1.000000-5,-5.000000 4.000000-3,-7.000000 3.000000-4,-5.000000 3.000000-5,-11.000000 3.000000-3,-11.000000 3.000000 0,-14.000000 3.000000-1,-11.000000 4.000000 0,-9.000000 2.000000-3,-3.000000 4.000000-5,-3.000000 3.000000-6,-2.000000 3.000000-6,2.000000-4.000000-2,9.000000-8.000000-1,10.000000-10.000000 0,10.000000-9.000000 0,7.000000-9.000000 1,6.000000-5.000000 2,7.000000-7.000000 2,6.000000-5.000000 3</inkml:trace>
</inkml:ink>
</file>

<file path=ppt/ink/ink325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6:41"/>
    </inkml:context>
    <inkml:brush xml:id="br0">
      <inkml:brushProperty name="width" value="0.0384316965937614" units="cm"/>
      <inkml:brushProperty name="height" value="0.0384316965937614" units="cm"/>
      <inkml:brushProperty name="color" value="#F2395B"/>
      <inkml:brushProperty name="ignorePressure" value="0"/>
    </inkml:brush>
  </inkml:definitions>
  <inkml:trace contextRef="#ctx0" brushRef="#br0">97500.000000 54150.000000 572,'25.000000'50.000000'39,"0.000000"0.000000"3 ,0.000000 0.000000 4,0.000000 0.000000 3,1.000000 4.000000-2,4.000000 10.000000-5,3.000000 10.000000-6,3.000000 9.000000-6,-1.000000-1.000000-4,-2.000000-8.000000-5,-3.000000-10.000000-5,-3.000000-9.000000-5,-1.000000-4.000000-3,4.000000 4.000000-1,3.000000 3.000000-2,3.000000 3.000000-2,-2.000000-2.000000-5,-6.000000-6.000000-6,-6.000000-6.000000-7,-6.000000-6.000000-7</inkml:trace>
</inkml:ink>
</file>

<file path=ppt/ink/ink3253.xml><?xml version="1.0" encoding="utf-8"?>
<inkml:ink xmlns:inkml="http://www.w3.org/2003/InkML">
  <annotation type="ScanImages2ExtractSignatures">1</annotation>
  <annotation type="ScanImagesWidth">486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6:46"/>
    </inkml:context>
    <inkml:brush xml:id="br0">
      <inkml:brushProperty name="width" value="0.057842630892992" units="cm"/>
      <inkml:brushProperty name="height" value="0.057842630892992" units="cm"/>
      <inkml:brushProperty name="color" value="#F2395B"/>
      <inkml:brushProperty name="ignorePressure" value="0"/>
    </inkml:brush>
  </inkml:definitions>
  <inkml:trace contextRef="#ctx0" brushRef="#br0">43550.000000 58300.000000 380,'0.000000'-47.000000'3,"0.000000"6.000000"7 ,0.000000 7.000000 6,0.000000 6.000000 7,4.000000 9.000000 2,10.000000 13.000000-1,10.000000 12.000000-1,9.000000 13.000000-1,2.000000 6.000000-3,-2.000000 0.000000-3,-3.000000 0.000000-3,-3.000000 0.000000-4,-2.000000 0.000000-1,0.000000 0.000000-2,0.000000 0.000000-1,0.000000 0.000000-2,1.000000 1.000000 0,4.000000 4.000000-1,3.000000 3.000000 0,3.000000 3.000000-2,4.000000-1.000000-1,7.000000-2.000000-1,6.000000-3.000000-2,7.000000-3.000000-2,-1.000000-4.000000 0,-6.000000-3.000000 0,-6.000000-3.000000 0,-6.000000-2.000000 1,-2.000000-3.000000 1,3.000000 1.000000-2,3.000000-1.000000 1,4.000000 1.000000-1,4.000000-4.000000 0,6.000000-6.000000 0,7.000000-6.000000-1,6.000000-6.000000 2,4.000000-9.000000-1,4.000000-8.000000 0,3.000000-10.000000 1,3.000000-9.000000 0,-1.000000-4.000000 1,-2.000000 4.000000 1,-3.000000 3.000000 1,-3.000000 3.000000 1,-7.000000 4.000000 1,-9.000000 7.000000 0,-10.000000 6.000000 1,-8.000000 7.000000 0,-6.000000 4.000000 0,1.000000 3.000000 3,-1.000000 3.000000 1,1.000000 4.000000 2,-3.000000 2.000000 0,-2.000000 4.000000 1,-3.000000 3.000000 0,-3.000000 3.000000 1,-4.000000 3.000000-1,-3.000000 3.000000 0,-3.000000 3.000000 0,-2.000000 4.000000 0,-1.000000 2.000000-1,3.000000 4.000000 2,3.000000 3.000000 0,4.000000 3.000000 0,2.000000 1.000000 0,4.000000 1.000000-2,3.000000-1.000000-3,3.000000 1.000000-1,1.000000-4.000000-3,1.000000-6.000000-2,-1.000000-6.000000-1,1.000000-6.000000-2,1.000000-6.000000-1,3.000000-2.000000 0,3.000000-3.000000 0,4.000000-3.000000 0,8.000000-9.000000-1,17.000000-11.000000-2,15.000000-14.000000-2,16.000000-11.000000-2,12.000000-11.000000-1,9.000000-5.000000 0,10.000000-7.000000 0,10.000000-5.000000 0,-1.000000 0.000000 1,-9.000000 10.000000 1,-10.000000 10.000000 2,-8.000000 9.000000 1,-14.000000 7.000000 2,-15.000000 7.000000 2,-15.000000 6.000000 2,-16.000000 7.000000 1,-10.000000 8.000000 4,-3.000000 14.000000 3,-3.000000 11.000000 4,-2.000000 14.000000 3,-6.000000 7.000000 2,-6.000000 3.000000 1,-6.000000 3.000000 0,-6.000000 4.000000 0,-4.000000-1.000000 1,1.000000-3.000000-1,-1.000000-3.000000-1,1.000000-2.000000-1,2.000000-5.000000-1,7.000000-2.000000-2,6.000000-3.000000-2,7.000000-3.000000-1,4.000000-6.000000-4,3.000000-5.000000-3,3.000000-7.000000-3,4.000000-5.000000-4,5.000000-9.000000-1,10.000000-9.000000-1,10.000000-10.000000 0,9.000000-8.000000 0,10.000000-11.000000-2,14.000000-8.000000-1,11.000000-10.000000-2,14.000000-9.000000-3,2.000000-1.000000 1,-6.000000 10.000000 3,-6.000000 10.000000 2,-6.000000 9.000000 3,-10.000000 9.000000 4,-12.000000 9.000000 2,-13.000000 10.000000 3,-12.000000 10.000000 2,-10.000000 5.000000 2,-6.000000 4.000000 0,-6.000000 3.000000-1,-6.000000 3.000000 0,-6.000000 3.000000 1,-2.000000 3.000000 4,-3.000000 3.000000 4,-3.000000 4.000000 3,-2.000000 1.000000 2,0.000000 0.000000-1,0.000000 0.000000 0,0.000000 0.000000-2,3.000000-2.000000-1,6.000000-3.000000-4,7.000000-3.000000-2,6.000000-2.000000-4,6.000000-6.000000-3,6.000000-6.000000-3,7.000000-6.000000-3,6.000000-6.000000-3,7.000000-10.000000-2,10.000000-12.000000 0,10.000000-13.000000-1,9.000000-12.000000-1,4.000000-4.000000 1,1.000000 7.000000 1,-1.000000 6.000000 2,1.000000 7.000000 0,-7.000000 5.000000 2,-12.000000 7.000000-1,-13.000000 6.000000 0,-12.000000 7.000000 0,-9.000000 5.000000 1,-2.000000 7.000000 5,-3.000000 6.000000 5,-3.000000 7.000000 3,-7.000000 5.000000 4,-9.000000 7.000000 2,-10.000000 6.000000 1,-8.000000 7.000000 2,-3.000000 2.000000 1,7.000000 1.000000 1,6.000000-1.000000-1,7.000000 1.000000-1,8.000000-6.000000-1,14.000000-8.000000-5,11.000000-10.000000-4,14.000000-9.000000-5,3.000000-9.000000-4,-2.000000-5.000000-2,-3.000000-7.000000-2,-3.000000-5.000000-3,1.000000-4.000000-1,6.000000 0.000000 1,7.000000 0.000000 0,6.000000 0.000000 0,1.000000 0.000000 0,-3.000000 0.000000 1,-3.000000 0.000000 1,-2.000000 0.000000 0,-5.000000 0.000000 1,-2.000000 0.000000 2,-3.000000 0.000000 1,-3.000000 0.000000 2,-7.000000 7.000000 2,-9.000000 17.000000 4,-10.000000 15.000000 3,-8.000000 16.000000 4,-9.000000 9.000000 3,-6.000000 3.000000 3,-6.000000 3.000000 4,-6.000000 4.000000 3,-4.000000 1.000000 0,1.000000 0.000000-2,-1.000000 0.000000-2,1.000000 0.000000-1,5.000000-2.000000-4,14.000000-3.000000-5,11.000000-3.000000-4,14.000000-2.000000-5,8.000000-8.000000-4,7.000000-8.000000-3,6.000000-10.000000-3,7.000000-9.000000-4,5.000000-13.000000 0,7.000000-16.000000 0,6.000000-15.000000 0,7.000000-15.000000 2,7.000000-11.000000-2,9.000000-2.000000 0,10.000000-3.000000-3,10.000000-3.000000-1,-3.000000 2.000000 1,-11.000000 10.000000 1,-14.000000 10.000000 3,-11.000000 9.000000 2,-14.000000 7.000000 3,-11.000000 7.000000 2,-14.000000 6.000000 2,-11.000000 7.000000 3,-11.000000 7.000000 2,-5.000000 9.000000 4,-7.000000 10.000000 3,-5.000000 10.000000 4,-6.000000 5.000000 2,-3.000000 4.000000 2,-3.000000 3.000000 3,-2.000000 3.000000 2,-3.000000 1.000000 1,1.000000 1.000000 0,-1.000000-1.000000-2,1.000000 1.000000 0,4.000000-1.000000-1,9.000000 1.000000-4,10.000000-1.000000-3,10.000000 1.000000-2,5.000000-6.000000-5,4.000000-8.000000-6,3.000000-10.000000-6,3.000000-9.000000-6,7.000000-10.000000-3,14.000000-9.000000 2,11.000000-10.000000 1,14.000000-8.000000 0,5.000000-8.000000 0,1.000000-2.000000-3,-1.000000-3.000000-3,1.000000-3.000000-2,-6.000000 1.000000 0,-8.000000 6.000000 1,-10.000000 7.000000 2,-9.000000 6.000000 1,-9.000000 6.000000 4,-5.000000 6.000000 6,-7.000000 7.000000 4,-5.000000 6.000000 5,-9.000000 7.000000 5,-9.000000 10.000000 3,-10.000000 10.000000 3,-8.000000 9.000000 4,-6.000000 6.000000 1,1.000000 3.000000-1,-1.000000 3.000000 0,1.000000 4.000000-1,2.000000 1.000000 1,7.000000 0.000000 2,6.000000 0.000000 2,7.000000 0.000000 3,5.000000-7.000000-1,7.000000-11.000000-7,6.000000-14.000000-6,7.000000-11.000000-6,4.000000-7.000000-6,3.000000 0.000000-5,3.000000 0.000000-7,4.000000 0.000000-5,5.000000-5.000000-3,10.000000-9.000000 2,10.000000-10.000000 1,9.000000-8.000000 2,2.000000-6.000000 1,-2.000000 1.000000 0,-3.000000-1.000000 2,-3.000000 1.000000-1,-9.000000 4.000000 3,-11.000000 9.000000 0,-14.000000 10.000000 3,-11.000000 10.000000 1,-9.000000 4.000000 1,-3.000000 0.000000 0,-3.000000 0.000000 0,-2.000000 0.000000-1,-3.000000 6.000000 6,1.000000 13.000000 14,-1.000000 12.000000 13,1.000000 13.000000 14,2.000000 2.000000 2,7.000000-5.000000-9,6.000000-7.000000-9,7.000000-5.000000-9,2.000000-8.000000-7,1.000000-5.000000-5,-1.000000-7.000000-4,1.000000-5.000000-5,2.000000-8.000000-4,7.000000-5.000000 0,6.000000-7.000000-3,7.000000-5.000000-1,2.000000-4.000000-1,1.000000 0.000000 2,-1.000000 0.000000 0,1.000000 0.000000 0,-4.000000 1.000000 1,-6.000000 4.000000 0,-6.000000 3.000000 0,-6.000000 3.000000 1,-7.000000 3.000000 0,-6.000000 3.000000 3,-6.000000 3.000000 2,-6.000000 4.000000 3,-4.000000 2.000000 2,1.000000 4.000000 5,-1.000000 3.000000 2,1.000000 3.000000 4,-1.000000 4.000000 3,1.000000 7.000000 1,-1.000000 6.000000 1,1.000000 7.000000 1,-1.000000 0.000000 1,1.000000-2.000000-2,-1.000000-3.000000-1,1.000000-3.000000-1,2.000000-4.000000-2,7.000000-3.000000-3,6.000000-3.000000-1,7.000000-2.000000-3,2.000000-3.000000-3,1.000000 1.000000-2,-1.000000-1.000000-3,1.000000 1.000000-3,1.000000-4.000000-1,3.000000-6.000000 1,3.000000-6.000000 0,4.000000-6.000000 0,1.000000-4.000000-1,0.000000 1.000000-2,0.000000-1.000000-3,0.000000 1.000000-2,0.000000-3.000000-1,0.000000-2.000000 2,0.000000-3.000000 0,0.000000-3.000000 3,-4.000000-1.000000 1,-5.000000 4.000000 4,-7.000000 3.000000 2,-5.000000 3.000000 4,-4.000000 3.000000 3,0.000000 3.000000 2,0.000000 3.000000 3,0.000000 4.000000 2,0.000000 1.000000 3,0.000000 0.000000-1,0.000000 0.000000 0,0.000000 0.000000 1,-2.000000 0.000000-1,-3.000000 0.000000 1,-3.000000 0.000000-1,-2.000000 0.000000 1,-3.000000 1.000000-1,1.000000 4.000000-1,-1.000000 3.000000 0,1.000000 3.000000-1,1.000000 1.000000-3,3.000000 1.000000-2,3.000000-1.000000-2,4.000000 1.000000-4,7.000000-6.000000-4,13.000000-8.000000-8,12.000000-10.000000-7,13.000000-9.000000-7,4.000000-10.000000-3,-3.000000-9.000000 0,-3.000000-10.000000 2,-2.000000-8.000000 1,-3.000000-3.000000 2,1.000000 7.000000 3,-1.000000 6.000000 2,1.000000 7.000000 3,-7.000000 5.000000 3,-12.000000 7.000000 2,-13.000000 6.000000 3,-12.000000 7.000000 3,-10.000000 10.000000 9,-6.000000 16.000000 15,-6.000000 15.000000 14,-6.000000 17.000000 15,-4.000000 5.000000 4,1.000000-3.000000-7,-1.000000-3.000000-6,1.000000-2.000000-6,1.000000-3.000000-5,3.000000 1.000000-4,3.000000-1.000000-4,4.000000 1.000000-4,5.000000-4.000000-3,10.000000-6.000000-2,10.000000-6.000000-4,9.000000-6.000000-3,6.000000-6.000000 0,3.000000-2.000000 0,3.000000-3.000000 2,4.000000-3.000000 2,2.000000-4.000000-5,4.000000-3.000000-10,3.000000-3.000000-10,3.000000-2.000000-9,3.000000-6.000000-3,3.000000-6.000000 2,3.000000-6.000000 5,4.000000-6.000000 2,1.000000-4.000000 2,0.000000 1.000000-2,0.000000-1.000000-1,0.000000 1.000000-2,-4.000000 1.000000 2,-5.000000 3.000000 5,-7.000000 3.000000 5,-5.000000 4.000000 6,-8.000000 4.000000 5,-5.000000 6.000000 6,-7.000000 7.000000 7,-5.000000 6.000000 7,-3.000000 4.000000 4,4.000000 4.000000 2,3.000000 3.000000 3,3.000000 3.000000 2,-1.000000 4.000000 0,-2.000000 7.000000-2,-3.000000 6.000000-2,-3.000000 7.000000-2,-1.000000 0.000000-2,4.000000-2.000000-3,3.000000-3.000000-3,3.000000-3.000000-2,-1.000000-4.000000-3,-2.000000-3.000000-2,-3.000000-3.000000-2,-3.000000-2.000000-1</inkml:trace>
</inkml:ink>
</file>

<file path=ppt/ink/ink3254.xml><?xml version="1.0" encoding="utf-8"?>
<inkml:ink xmlns:inkml="http://www.w3.org/2003/InkML">
  <annotation type="ScanImages2ExtractSignatures">1</annotation>
  <annotation type="ScanImagesWidth">337979984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6:54"/>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54200.000000 22750.000000 999,'20.000000'23.000000'-86,"-9.000000"-3.000000"22 ,-10.000000-3.000000 22,-8.000000-2.000000 21</inkml:trace>
</inkml:ink>
</file>

<file path=ppt/ink/ink3255.xml><?xml version="1.0" encoding="utf-8"?>
<inkml:ink xmlns:inkml="http://www.w3.org/2003/InkML">
  <annotation type="ScanImages2ExtractSignatures">1</annotation>
  <annotation type="ScanImagesWidth">511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6:56"/>
    </inkml:context>
    <inkml:brush xml:id="br0">
      <inkml:brushProperty name="width" value="0.0326611064374447" units="cm"/>
      <inkml:brushProperty name="height" value="0.0326611064374447" units="cm"/>
      <inkml:brushProperty name="color" value="#F2395B"/>
      <inkml:brushProperty name="ignorePressure" value="0"/>
    </inkml:brush>
  </inkml:definitions>
  <inkml:trace contextRef="#ctx0" brushRef="#br0">53450.000000 24150.000000 673,'1.000000'-46.000000'-35,"4.000000"10.000000"9 ,3.000000 10.000000 9,3.000000 9.000000 10,1.000000 2.000000 5,1.000000-2.000000-1,-1.000000-3.000000 1,1.000000-3.000000-1,2.000000-4.000000 0,7.000000-3.000000 1,6.000000-3.000000 1,7.000000-2.000000 1,2.000000-5.000000-1,1.000000-2.000000-1,-1.000000-3.000000-3,1.000000-3.000000-2,-1.000000-2.000000-1,1.000000 0.000000 2,-1.000000 0.000000-1,1.000000 0.000000 2,-1.000000-2.000000 0,1.000000-3.000000 2,-1.000000-3.000000 0,1.000000-2.000000 2,-3.000000 2.000000 0,-2.000000 9.000000 0,-3.000000 10.000000 0,-3.000000 10.000000 0,-2.000000 2.000000 1,0.000000-3.000000-1,0.000000-3.000000 0,0.000000-2.000000 1,-2.000000-1.000000-1,-3.000000 3.000000 2,-3.000000 3.000000 1,-2.000000 4.000000 0,-3.000000 1.000000 0,1.000000 0.000000 0,-1.000000 0.000000-1,1.000000 0.000000 0,2.000000-7.000000 0,7.000000-11.000000 0,6.000000-14.000000 0,7.000000-11.000000 1,5.000000-11.000000 0,7.000000-5.000000 1,6.000000-7.000000 0,7.000000-5.000000 0,0.000000-1.000000 0,-2.000000 6.000000 0,-3.000000 7.000000 0,-3.000000 6.000000-1,-2.000000 4.000000 0,0.000000 4.000000 0,0.000000 3.000000 0,0.000000 3.000000 0,-2.000000 3.000000 0,-3.000000 3.000000-1,-3.000000 3.000000-1,-2.000000 4.000000 0,-5.000000 2.000000-1,-2.000000 4.000000 0,-3.000000 3.000000 0,-3.000000 3.000000 0,-2.000000-1.000000-1,0.000000-2.000000 1,0.000000-3.000000-1,0.000000-3.000000 0,0.000000-2.000000 0,0.000000 0.000000 0,0.000000 0.000000 0,0.000000 0.000000 0,0.000000-2.000000 0,0.000000-3.000000 1,0.000000-3.000000 0,0.000000-2.000000 0,1.000000-3.000000 1,4.000000 1.000000 0,3.000000-1.000000 0,3.000000 1.000000 0,1.000000-1.000000 0,1.000000 1.000000-1,-1.000000-1.000000 1,1.000000 1.000000 0,1.000000-3.000000 0,3.000000-2.000000-1,3.000000-3.000000 1,4.000000-3.000000 0,-1.000000-1.000000 0,-3.000000 4.000000 0,-3.000000 3.000000 0,-2.000000 3.000000-1,-1.000000-1.000000 0,3.000000-2.000000 0,3.000000-3.000000 0,4.000000-3.000000-1,-1.000000-1.000000-1,-3.000000 4.000000 1,-3.000000 3.000000-1,-2.000000 3.000000 1,-5.000000 1.000000 0,-2.000000 1.000000 0,-3.000000-1.000000 0,-3.000000 1.000000 1,-2.000000 2.000000 1,0.000000 7.000000-1,0.000000 6.000000 1,0.000000 7.000000 0,0.000000 0.000000 0,0.000000-2.000000 0,0.000000-3.000000 1,0.000000-3.000000-1,-2.000000-1.000000 0,-3.000000 4.000000 0,-3.000000 3.000000 0,-2.000000 3.000000 0,-1.000000-1.000000 0,3.000000-2.000000 0,3.000000-3.000000 0,4.000000-3.000000 0,-1.000000-1.000000 0,-3.000000 4.000000 0,-3.000000 3.000000 0,-2.000000 3.000000-1,-1.000000 1.000000 1,3.000000 1.000000 0,3.000000-1.000000 0,4.000000 1.000000 0,1.000000-1.000000 0,0.000000 1.000000 1,0.000000-1.000000-1,0.000000 1.000000 0,-2.000000-1.000000 0,-3.000000 1.000000 1,-3.000000-1.000000-1,-2.000000 1.000000 0,0.000000-3.000000 0,7.000000-2.000000 0,6.000000-3.000000 0,7.000000-3.000000 1,0.000000-1.000000-1,-2.000000 4.000000 1,-3.000000 3.000000 1,-3.000000 3.000000 0,-1.000000 1.000000 1,4.000000 1.000000 0,3.000000-1.000000 1,3.000000 1.000000 0,1.000000-1.000000 0,1.000000 1.000000 0,-1.000000-1.000000 0,1.000000 1.000000-1,-1.000000-1.000000 0,1.000000 1.000000 0,-1.000000-1.000000 0,1.000000 1.000000-1,1.000000-3.000000 1,3.000000-2.000000-1,3.000000-3.000000 0,4.000000-3.000000 0,-1.000000-1.000000 0,-3.000000 4.000000 0,-3.000000 3.000000 0,-2.000000 3.000000 0,-3.000000 3.000000 1,1.000000 3.000000-2,-1.000000 3.000000-1,1.000000 4.000000 0,-1.000000-1.000000 0,1.000000-3.000000 0,-1.000000-3.000000 1,1.000000-2.000000 0,-1.000000-3.000000 1,1.000000 1.000000 1,-1.000000-1.000000 0,1.000000 1.000000 1,-1.000000 1.000000 0,1.000000 3.000000-1,-1.000000 3.000000 0,1.000000 4.000000-2,1.000000 1.000000 1,3.000000 0.000000-1,3.000000 0.000000 0,4.000000 0.000000 1,-3.000000 0.000000-1,-5.000000 0.000000 0,-7.000000 0.000000 1,-5.000000 0.000000-1,-3.000000 0.000000 0,4.000000 0.000000 1,3.000000 0.000000 0,3.000000 0.000000 0,-1.000000 1.000000 0,-2.000000 4.000000 1,-3.000000 3.000000 0,-3.000000 3.000000 0,-1.000000-1.000000 0,4.000000-2.000000 1,3.000000-3.000000-1,3.000000-3.000000 0,3.000000-2.000000 0,3.000000 0.000000 0,3.000000 0.000000 0,4.000000 0.000000 0,-1.000000 0.000000-1,-3.000000 0.000000 1,-3.000000 0.000000-1,-2.000000 0.000000 0,-3.000000 1.000000 0,1.000000 4.000000 1,-1.000000 3.000000-1,1.000000 3.000000 1,-3.000000 1.000000 0,-2.000000 1.000000 1,-3.000000-1.000000 0,-3.000000 1.000000 1,-1.000000 1.000000 0,4.000000 3.000000 0,3.000000 3.000000-1,3.000000 4.000000 0,1.000000-1.000000-1,1.000000-3.000000 1,-1.000000-3.000000-1,1.000000-2.000000 1,-1.000000-3.000000-1,1.000000 1.000000 1,-1.000000-1.000000-1,1.000000 1.000000 0,-1.000000-1.000000 0,1.000000 1.000000-1,-1.000000-1.000000 1,1.000000 1.000000-1,-1.000000 1.000000 0,1.000000 3.000000 0,-1.000000 3.000000 0,1.000000 4.000000 0,-1.000000-1.000000 0,1.000000-3.000000 0,-1.000000-3.000000 1,1.000000-2.000000-1,1.000000-1.000000 0,3.000000 3.000000 1,3.000000 3.000000-1,4.000000 4.000000 0,-1.000000-1.000000 0,-3.000000-3.000000-1,-3.000000-3.000000 1,-2.000000-2.000000-1,-3.000000-1.000000 0,1.000000 3.000000 0,-1.000000 3.000000 1,1.000000 4.000000 0,-1.000000 1.000000 0,1.000000 0.000000 0,-1.000000 0.000000 0,1.000000 0.000000 1,-3.000000 1.000000-1,-2.000000 4.000000 1,-3.000000 3.000000-1,-3.000000 3.000000 1,-1.000000 1.000000-1,4.000000 1.000000 1,3.000000-1.000000 1,3.000000 1.000000 0,-1.000000-1.000000 0,-2.000000 1.000000 0,-3.000000-1.000000 0,-3.000000 1.000000-1,-2.000000 1.000000 0,0.000000 3.000000 0,0.000000 3.000000 0,0.000000 4.000000 1,0.000000-1.000000-1,0.000000-3.000000 0,0.000000-3.000000 0,0.000000-2.000000 0,1.000000-1.000000-1,4.000000 3.000000 1,3.000000 3.000000 0,3.000000 4.000000 0,-1.000000 1.000000 0,-2.000000 0.000000 0,-3.000000 0.000000 1,-3.000000 0.000000 0,-2.000000 0.000000 0,0.000000 0.000000-1,0.000000 0.000000-1,0.000000 0.000000-2,1.000000 0.000000 1,4.000000 0.000000 0,3.000000 0.000000 0,3.000000 0.000000 1,1.000000-2.000000 0,1.000000-3.000000-1,-1.000000-3.000000-1,1.000000-2.000000 0,-1.000000-1.000000-1,1.000000 3.000000 0,-1.000000 3.000000 1,1.000000 4.000000-1,1.000000 1.000000 1,3.000000 0.000000 0,3.000000 0.000000-1,4.000000 0.000000 2,-1.000000-2.000000-1,-3.000000-3.000000 1,-3.000000-3.000000 0,-2.000000-2.000000 0,-3.000000-1.000000 1,1.000000 3.000000-1,-1.000000 3.000000 0,1.000000 4.000000 1,-1.000000-1.000000-1,1.000000-3.000000 0,-1.000000-3.000000 0,1.000000-2.000000-1,-1.000000-1.000000 1,1.000000 3.000000 0,-1.000000 3.000000-1,1.000000 4.000000 0,-1.000000 1.000000 1,1.000000 0.000000 1,-1.000000 0.000000 1,1.000000 0.000000 1,-1.000000 0.000000 0,1.000000 0.000000-1,-1.000000 0.000000-1,1.000000 0.000000 0,-1.000000 1.000000 0,1.000000 4.000000-1,-1.000000 3.000000 1,1.000000 3.000000 0,-1.000000 1.000000-1,1.000000 1.000000 1,-1.000000-1.000000-1,1.000000 1.000000 0,1.000000-3.000000 0,3.000000-2.000000 1,3.000000-3.000000-1,4.000000-3.000000 1,-1.000000-2.000000-1,-3.000000 0.000000 1,-3.000000 0.000000-1,-2.000000 0.000000 1,-1.000000 0.000000-1,3.000000 0.000000 0,3.000000 0.000000 0,4.000000 0.000000 1,1.000000 1.000000-1,0.000000 4.000000 2,0.000000 3.000000 1,0.000000 3.000000 1,-2.000000 1.000000 0,-3.000000 1.000000 0,-3.000000-1.000000-2,-2.000000 1.000000 0,-5.000000-3.000000 0,-2.000000-2.000000-1,-3.000000-3.000000-1,-3.000000-3.000000 0,-2.000000-2.000000-1,0.000000 0.000000 1,0.000000 0.000000-1,0.000000 0.000000 0,1.000000-4.000000-1,4.000000-5.000000-2,3.000000-7.000000-3,3.000000-5.000000-2,-5.000000-8.000000-12,-12.000000-5.000000-20,-13.000000-7.000000-20,-12.000000-5.000000-20</inkml:trace>
</inkml:ink>
</file>

<file path=ppt/ink/ink32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8:07"/>
    </inkml:context>
    <inkml:brush xml:id="br0">
      <inkml:brushProperty name="width" value="0.0563501603901386" units="cm"/>
      <inkml:brushProperty name="height" value="0.0563501603901386" units="cm"/>
      <inkml:brushProperty name="color" value="#F2395B"/>
      <inkml:brushProperty name="ignorePressure" value="0"/>
    </inkml:brush>
  </inkml:definitions>
  <inkml:trace contextRef="#ctx0" brushRef="#br0">31950.000000 16300.000000 390,'25.000000'46.000000'112,"0.000000"-5.000000"-25 ,0.000000-7.000000-24,0.000000-5.000000-25,0.000000-3.000000-13,0.000000 4.000000-4,0.000000 3.000000-3,0.000000 3.000000-4,3.000000 3.000000-2,6.000000 3.000000-1,7.000000 3.000000-2,6.000000 4.000000 0,4.000000-4.000000-1,4.000000-9.000000-3,3.000000-10.000000-3,3.000000-8.000000-1,-2.000000-12.000000-2,-6.000000-12.000000-1,-6.000000-13.000000 0,-6.000000-12.000000-1,-2.000000-7.000000-1,3.000000 1.000000 0,3.000000-1.000000 0,4.000000 1.000000-1,2.000000 1.000000 1,4.000000 3.000000 2,3.000000 3.000000 2,3.000000 4.000000 1,-1.000000 4.000000 2,-2.000000 6.000000 1,-3.000000 7.000000-1,-3.000000 6.000000 1,-2.000000 6.000000 1,0.000000 6.000000 2,0.000000 7.000000 1,0.000000 6.000000 2,-2.000000 4.000000 2,-3.000000 4.000000 0,-3.000000 3.000000 0,-2.000000 3.000000 1,-1.000000-1.000000-1,3.000000-2.000000 0,3.000000-3.000000-3,4.000000-3.000000 0,2.000000-9.000000-3,4.000000-11.000000-4,3.000000-14.000000-3,3.000000-11.000000-4,1.000000-7.000000-2,1.000000 0.000000 0,-1.000000 0.000000-1,1.000000 0.000000 0,-1.000000 1.000000 1,1.000000 4.000000 1,-1.000000 3.000000 1,1.000000 3.000000 1,-4.000000 6.000000 3,-6.000000 9.000000 4,-6.000000 10.000000 4,-6.000000 10.000000 4,2.000000-3.000000-1,14.000000-11.000000-7,11.000000-14.000000-7,14.000000-11.000000-5,0.000000-7.000000-4,-8.000000 0.000000 2,-10.000000 0.000000 0,-9.000000 0.000000 2,-4.000000 3.000000 1,4.000000 6.000000 2,3.000000 7.000000 3,3.000000 6.000000 2,1.000000 3.000000 2,1.000000 0.000000 1,-1.000000 0.000000 3,1.000000 0.000000 1,4.000000-2.000000 2,9.000000-3.000000 0,10.000000-3.000000 0,10.000000-2.000000 2,-3.000000-1.000000-1,-11.000000 3.000000-1,-14.000000 3.000000-1,-11.000000 4.000000-1,-6.000000 2.000000 0,4.000000 4.000000 1,3.000000 3.000000 0,3.000000 3.000000 1,3.000000 1.000000 0,3.000000 1.000000 1,3.000000-1.000000 0,4.000000 1.000000 1,-3.000000-3.000000-1,-5.000000-2.000000-3,-7.000000-3.000000-3,-5.000000-3.000000-1,-3.000000-4.000000-4,4.000000-3.000000-3,3.000000-3.000000-3,3.000000-2.000000-3,-2.000000-5.000000-2,-6.000000-2.000000-1,-6.000000-3.000000 0,-6.000000-3.000000-2</inkml:trace>
</inkml:ink>
</file>

<file path=ppt/ink/ink32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8:29"/>
    </inkml:context>
    <inkml:brush xml:id="br0">
      <inkml:brushProperty name="width" value="0.0330318659543991" units="cm"/>
      <inkml:brushProperty name="height" value="0.0330318659543991" units="cm"/>
      <inkml:brushProperty name="color" value="#F2395B"/>
      <inkml:brushProperty name="ignorePressure" value="0"/>
    </inkml:brush>
  </inkml:definitions>
  <inkml:trace contextRef="#ctx0" brushRef="#br0">50000.000000 15000.000000 666,'-47.000000'-2.000000'2,"6.000000"-3.000000"4 ,7.000000-3.000000 4,6.000000-2.000000 4,7.000000-5.000000 3,10.000000-2.000000 1,10.000000-3.000000 0,9.000000-3.000000 2,6.000000 1.000000-1,3.000000 6.000000-2,3.000000 7.000000-2,4.000000 6.000000-1,1.000000 1.000000-2,0.000000-3.000000 1,0.000000-3.000000-1,0.000000-2.000000 0,1.000000-1.000000-2,4.000000 3.000000-1,3.000000 3.000000-1,3.000000 4.000000-3,1.000000 1.000000 0,1.000000 0.000000 1,-1.000000 0.000000-1,1.000000 0.000000 1,1.000000 0.000000 0,3.000000 0.000000 0,3.000000 0.000000 0,4.000000 0.000000 0,1.000000 0.000000-1,0.000000 0.000000 0,0.000000 0.000000-2,0.000000 0.000000 0,0.000000 1.000000 0,0.000000 4.000000 0,0.000000 3.000000 1,0.000000 3.000000 0,1.000000 1.000000 0,4.000000 1.000000-2,3.000000-1.000000-2,3.000000 1.000000-1,1.000000-1.000000-1,1.000000 1.000000 1,-1.000000-1.000000 0,1.000000 1.000000 0,1.000000-4.000000 1,3.000000-6.000000 0,3.000000-6.000000-1,4.000000-6.000000 1,1.000000-7.000000 0,0.000000-6.000000 0,0.000000-6.000000 0,0.000000-6.000000 1,0.000000-2.000000-1,0.000000 3.000000 0,0.000000 3.000000 0,0.000000 4.000000-1,-2.000000 2.000000 0,-3.000000 4.000000 0,-3.000000 3.000000 1,-2.000000 3.000000-1,-3.000000 3.000000 1,1.000000 3.000000 0,-1.000000 3.000000 0,1.000000 4.000000 0,-3.000000 1.000000-1,-2.000000 0.000000 1,-3.000000 0.000000 0,-3.000000 0.000000 0,-2.000000-2.000000 0,0.000000-3.000000 0,0.000000-3.000000 0,0.000000-2.000000 0,0.000000-1.000000 0,0.000000 3.000000 0,0.000000 3.000000 0,0.000000 4.000000-1,0.000000-1.000000 1,0.000000-3.000000 0,0.000000-3.000000 0,0.000000-2.000000 0,1.000000-1.000000 1,4.000000 3.000000-1,3.000000 3.000000 0,3.000000 4.000000 1,-1.000000 4.000000 0,-2.000000 6.000000 0,-3.000000 7.000000-1,-3.000000 6.000000 1,-2.000000 1.000000-1,0.000000-3.000000-1,0.000000-3.000000 1,0.000000-2.000000-1,-2.000000-5.000000-1,-3.000000-2.000000-1,-3.000000-3.000000-1,-2.000000-3.000000-2,-1.000000-2.000000 0,3.000000 0.000000-1,3.000000 0.000000-1,4.000000 0.000000 0,1.000000-2.000000-2,0.000000-3.000000-1,0.000000-3.000000-3,0.000000-2.000000-3,1.000000-3.000000 1,4.000000 1.000000-1,3.000000-1.000000 1,3.000000 1.000000 1,-4.000000-1.000000-6,-8.000000 1.000000-11,-10.000000-1.000000-10,-9.000000 1.000000-12</inkml:trace>
</inkml:ink>
</file>

<file path=ppt/ink/ink32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8:30"/>
    </inkml:context>
    <inkml:brush xml:id="br0">
      <inkml:brushProperty name="width" value="0.0308127105236053" units="cm"/>
      <inkml:brushProperty name="height" value="0.0308127105236053" units="cm"/>
      <inkml:brushProperty name="color" value="#F2395B"/>
      <inkml:brushProperty name="ignorePressure" value="0"/>
    </inkml:brush>
  </inkml:definitions>
  <inkml:trace contextRef="#ctx0" brushRef="#br0">59400.000000 10700.000000 713,'21.000000'25.000000'76,"-5.000000"0.000000"-17 ,-7.000000 0.000000-18,-5.000000 0.000000-17,-4.000000 1.000000-9,0.000000 4.000000-1,0.000000 3.000000-2,0.000000 3.000000-1,1.000000-1.000000-2,4.000000-2.000000-1,3.000000-3.000000-4,3.000000-3.000000-1,-1.000000 2.000000-2,-2.000000 10.000000 0,-3.000000 10.000000-1,-3.000000 9.000000 0,-2.000000 2.000000-1,0.000000-2.000000 0,0.000000-3.000000 0,0.000000-3.000000 1,0.000000-4.000000 0,0.000000-3.000000 0,0.000000-3.000000 2,0.000000-2.000000 0,0.000000-1.000000 0,0.000000 3.000000 0,0.000000 3.000000-1,0.000000 4.000000 1,0.000000-3.000000-1,0.000000-5.000000-2,0.000000-7.000000-2,0.000000-5.000000-1,0.000000-4.000000 0,0.000000 0.000000 0,0.000000 0.000000 1,0.000000 0.000000 0,-4.000000-2.000000-2,-5.000000-3.000000-4,-7.000000-3.000000-5,-5.000000-2.000000-4,-4.000000-6.000000-2,0.000000-6.000000 1,0.000000-6.000000 1,0.000000-6.000000 1,-2.000000-7.000000 0,-3.000000-6.000000 1,-3.000000-6.000000-1,-2.000000-6.000000-1,-5.000000-6.000000 1,-2.000000-2.000000-1,-3.000000-3.000000-1,-3.000000-3.000000 0,-4.000000-2.000000 1,-3.000000 0.000000 2,-3.000000 0.000000 2,-2.000000 0.000000 3,2.000000 4.000000 2,9.000000 10.000000 4,10.000000 10.000000 3,10.000000 9.000000 4,4.000000 10.000000 8,0.000000 14.000000 12,0.000000 11.000000 13,0.000000 14.000000 13,3.000000 5.000000 2,6.000000 1.000000-10,7.000000-1.000000-10,6.000000 1.000000-9,3.000000-1.000000-5,0.000000 1.000000-2,0.000000-1.000000 1,0.000000 1.000000-1,0.000000-1.000000-3,0.000000 1.000000-6,0.000000-1.000000-5,0.000000 1.000000-6,4.000000-3.000000-10,10.000000-2.000000-13,10.000000-3.000000-15,9.000000-3.000000-13,2.000000-7.000000-3,-2.000000-9.000000 9,-3.000000-10.000000 7,-3.000000-8.000000 9</inkml:trace>
</inkml:ink>
</file>

<file path=ppt/ink/ink32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8:30"/>
    </inkml:context>
    <inkml:brush xml:id="br0">
      <inkml:brushProperty name="width" value="0.0317773446440697" units="cm"/>
      <inkml:brushProperty name="height" value="0.0317773446440697" units="cm"/>
      <inkml:brushProperty name="color" value="#F2395B"/>
      <inkml:brushProperty name="ignorePressure" value="0"/>
    </inkml:brush>
  </inkml:definitions>
  <inkml:trace contextRef="#ctx0" brushRef="#br0">59950.000000 11250.000000 692,'46.000000'45.000000'-12,"-5.000000"-9.000000"4 ,-7.000000-10.000000 2,-5.000000-8.000000 4,-4.000000-4.000000 5,0.000000 3.000000 9,0.000000 3.000000 9,0.000000 4.000000 10,0.000000 2.000000 3,0.000000 4.000000 0,0.000000 3.000000-2,0.000000 3.000000 0,0.000000 1.000000-2,0.000000 1.000000-3,0.000000-1.000000-4,0.000000 1.000000-3,-2.000000-3.000000-4,-3.000000-2.000000-4,-3.000000-3.000000-6,-2.000000-3.000000-4,-8.000000-2.000000-13,-8.000000 0.000000-25,-10.000000 0.000000-24,-9.000000 0.000000-23</inkml:trace>
</inkml:ink>
</file>

<file path=ppt/ink/ink3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6:29"/>
    </inkml:context>
    <inkml:brush xml:id="br0">
      <inkml:brushProperty name="width" value="0.0347780473530293" units="cm"/>
      <inkml:brushProperty name="height" value="0.0347780473530293" units="cm"/>
      <inkml:brushProperty name="color" value="#F2395B"/>
      <inkml:brushProperty name="ignorePressure" value="0"/>
    </inkml:brush>
  </inkml:definitions>
  <inkml:trace contextRef="#ctx0" brushRef="#br0">13300.000000 13250.000000 632,'-50.000000'-2.000000'3,"0.000000"-3.000000"6 ,0.000000-3.000000 5,0.000000-2.000000 7,10.000000-3.000000 5,23.000000 1.000000 7,22.000000-1.000000 7,22.000000 1.000000 5,18.000000 1.000000 0,16.000000 3.000000-9,15.000000 3.000000-7,17.000000 4.000000-10,11.000000 1.000000-4,10.000000 0.000000-3,10.000000 0.000000-3,9.000000 0.000000-2,12.000000 0.000000-4,16.000000 0.000000-1,15.000000 0.000000-4,17.000000 0.000000-3,7.000000 0.000000-1,0.000000 0.000000-2,0.000000 0.000000 0,0.000000 0.000000 0,0.000000 4.000000-1,0.000000 10.000000 1,0.000000 10.000000 1,0.000000 9.000000 1,0.000000 4.000000-2,0.000000 1.000000-4,0.000000-1.000000-5,0.000000 1.000000-5,-2.000000-4.000000-4,-3.000000-6.000000-3,-3.000000-6.000000-5,-2.000000-6.000000-4,-22.000000-7.000000 0,-36.000000-6.000000 5,-39.000000-6.000000 3,-36.000000-6.000000 5,-18.000000-4.000000 3,3.000000 1.000000 0,3.000000-1.000000 2,4.000000 1.000000 0</inkml:trace>
</inkml:ink>
</file>

<file path=ppt/ink/ink32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8:31"/>
    </inkml:context>
    <inkml:brush xml:id="br0">
      <inkml:brushProperty name="width" value="0.0305595435202122" units="cm"/>
      <inkml:brushProperty name="height" value="0.0305595435202122" units="cm"/>
      <inkml:brushProperty name="color" value="#F2395B"/>
      <inkml:brushProperty name="ignorePressure" value="0"/>
    </inkml:brush>
  </inkml:definitions>
  <inkml:trace contextRef="#ctx0" brushRef="#br0">63700.000000 12500.000000 719,'0.000000'75.000000'84,"0.000000"0.000000"-17 ,0.000000 0.000000-17,0.000000 0.000000-17,-2.000000-4.000000-12,-3.000000-5.000000-6,-3.000000-7.000000-7,-2.000000-5.000000-5,-1.000000-8.000000-7,3.000000-5.000000-5,3.000000-7.000000-6,4.000000-5.000000-6,1.000000-12.000000-9,0.000000-16.000000-11,0.000000-15.000000-13,0.000000-15.000000-12</inkml:trace>
</inkml:ink>
</file>

<file path=ppt/ink/ink326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8:31"/>
    </inkml:context>
    <inkml:brush xml:id="br0">
      <inkml:brushProperty name="width" value="0.0348599888384342" units="cm"/>
      <inkml:brushProperty name="height" value="0.0348599888384342" units="cm"/>
      <inkml:brushProperty name="color" value="#F2395B"/>
      <inkml:brushProperty name="ignorePressure" value="0"/>
    </inkml:brush>
  </inkml:definitions>
  <inkml:trace contextRef="#ctx0" brushRef="#br0">64100.000000 11600.000000 631,'-22.000000'-16.000000'37,"6.000000"19.000000"2 ,7.000000 19.000000 1,6.000000 19.000000 0,3.000000 12.000000-2,0.000000 6.000000-6,0.000000 7.000000-4,0.000000 6.000000-7,1.000000 3.000000-3,4.000000 0.000000-3,3.000000 0.000000-2,3.000000 0.000000-2,3.000000 10.000000-2,3.000000 23.000000-1,3.000000 22.000000-1,4.000000 22.000000 0,-3.000000 12.000000-3,-5.000000 3.000000-3,-7.000000 3.000000-2,-5.000000 4.000000-4,-4.000000 1.000000-4,0.000000 0.000000-7,0.000000 0.000000-8,0.000000 0.000000-6,-2.000000-7.000000-7,-3.000000-11.000000-8,-3.000000-14.000000-8,-2.000000-11.000000-7,-1.000000-20.000000 2,3.000000-24.000000 11,3.000000-26.000000 11,4.000000-24.000000 10,-1.000000-15.000000 8,-3.000000-3.000000 3,-3.000000-3.000000 3,-2.000000-2.000000 4</inkml:trace>
</inkml:ink>
</file>

<file path=ppt/ink/ink32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8:32"/>
    </inkml:context>
    <inkml:brush xml:id="br0">
      <inkml:brushProperty name="width" value="0.0299631915986538" units="cm"/>
      <inkml:brushProperty name="height" value="0.0299631915986538" units="cm"/>
      <inkml:brushProperty name="color" value="#F2395B"/>
      <inkml:brushProperty name="ignorePressure" value="0"/>
    </inkml:brush>
  </inkml:definitions>
  <inkml:trace contextRef="#ctx0" brushRef="#br0">63650.000000 12450.000000 734,'50.000000'1.000000'55,"0.000000"4.000000"-7 ,0.000000 3.000000-9,0.000000 3.000000-7,0.000000 4.000000-7,0.000000 7.000000-4,0.000000 6.000000-4,0.000000 7.000000-5,-2.000000 0.000000-4,-3.000000-2.000000-2,-3.000000-3.000000-3,-2.000000-3.000000-4,-5.000000-2.000000-6,-2.000000 0.000000-9,-3.000000 0.000000-11,-3.000000 0.000000-10,-2.000000-4.000000-6,0.000000-5.000000-4,0.000000-7.000000-3,0.000000-5.000000-3</inkml:trace>
</inkml:ink>
</file>

<file path=ppt/ink/ink32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8:32"/>
    </inkml:context>
    <inkml:brush xml:id="br0">
      <inkml:brushProperty name="width" value="0.0359757952392101" units="cm"/>
      <inkml:brushProperty name="height" value="0.0359757952392101" units="cm"/>
      <inkml:brushProperty name="color" value="#F2395B"/>
      <inkml:brushProperty name="ignorePressure" value="0"/>
    </inkml:brush>
  </inkml:definitions>
  <inkml:trace contextRef="#ctx0" brushRef="#br0">64600.000000 12200.000000 611,'46.000000'-24.000000'27,"-5.000000"4.000000"3 ,-7.000000 3.000000 2,-5.000000 3.000000 4,-1.000000 3.000000 0,6.000000 3.000000-3,7.000000 3.000000-2,6.000000 4.000000-3,4.000000 1.000000-4,4.000000 0.000000-3,3.000000 0.000000-4,3.000000 0.000000-4,-2.000000 1.000000-3,-6.000000 4.000000-5,-6.000000 3.000000-4,-6.000000 3.000000-5,-10.000000 4.000000-6,-12.000000 7.000000-8,-13.000000 6.000000-10,-12.000000 7.000000-7,-15.000000 4.000000-3,-15.000000 3.000000 5,-15.000000 3.000000 4,-16.000000 4.000000 4,-8.000000-1.000000 5,0.000000-3.000000 4,0.000000-3.000000 4,0.000000-2.000000 4,3.000000-5.000000 4,6.000000-2.000000 3,7.000000-3.000000 3,6.000000-3.000000 3,6.000000-4.000000 2,6.000000-3.000000 1,7.000000-3.000000 1,6.000000-2.000000 2,10.000000-5.000000 3,17.000000-2.000000 6,15.000000-3.000000 6,16.000000-3.000000 7,12.000000-4.000000 0,9.000000-3.000000-4,10.000000-3.000000-6,10.000000-2.000000-4,4.000000-5.000000-5,0.000000-2.000000-4,0.000000-3.000000-4,0.000000-3.000000-4,0.000000-1.000000-3,0.000000 4.000000 0,0.000000 3.000000 0,0.000000 3.000000 0,-5.000000 1.000000-4,-9.000000 1.000000-7,-10.000000-1.000000-8,-8.000000 1.000000-6,-12.000000-3.000000-8,-12.000000-2.000000-7,-13.000000-3.000000-7,-12.000000-3.000000-8,-12.000000-6.000000 2,-8.000000-5.000000 8,-10.000000-7.000000 9,-9.000000-5.000000 9,-5.000000-8.000000 6,0.000000-5.000000 6,0.000000-7.000000 4,0.000000-5.000000 5,1.000000-4.000000 3,4.000000 0.000000 0,3.000000 0.000000 2,3.000000 0.000000 1,3.000000 3.000000 1,3.000000 6.000000 3,3.000000 7.000000 2,4.000000 6.000000 3,5.000000 12.000000 10,10.000000 19.000000 18,10.000000 19.000000 16,9.000000 19.000000 17,6.000000 15.000000 3,3.000000 13.000000-13,3.000000 12.000000-12,4.000000 13.000000-12,-3.000000 9.000000-8,-5.000000 6.000000-3,-7.000000 7.000000-3,-5.000000 6.000000-2,-6.000000-1.000000-4,-3.000000-5.000000-3,-3.000000-7.000000-4,-2.000000-5.000000-5,-8.000000-6.000000-3,-8.000000-3.000000-6,-10.000000-3.000000-6,-9.000000-2.000000-5,-7.000000-3.000000-6,-3.000000 1.000000-9,-3.000000-1.000000-8,-2.000000 1.000000-8,-1.000000-4.000000-2,3.000000-6.000000 1,3.000000-6.000000 2,4.000000-6.000000 2,5.000000-7.000000 5,10.000000-6.000000 7,10.000000-6.000000 6,9.000000-6.000000 8</inkml:trace>
</inkml:ink>
</file>

<file path=ppt/ink/ink3264.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8:33"/>
    </inkml:context>
    <inkml:brush xml:id="br0">
      <inkml:brushProperty name="width" value="0.0370184406638145" units="cm"/>
      <inkml:brushProperty name="height" value="0.0370184406638145" units="cm"/>
      <inkml:brushProperty name="color" value="#F2395B"/>
      <inkml:brushProperty name="ignorePressure" value="0"/>
    </inkml:brush>
  </inkml:definitions>
  <inkml:trace contextRef="#ctx0" brushRef="#br0">65300.000000 12950.000000 594,'93.000000'25.000000'72,"-11.000000"0.000000"-14 ,-14.000000 0.000000-13,-11.000000 0.000000-16,-7.000000 0.000000-4,0.000000 0.000000 1,0.000000 0.000000 4,0.000000 0.000000 2,0.000000 1.000000-2,0.000000 4.000000-5,0.000000 3.000000-5,0.000000 3.000000-7,-11.000000-4.000000-17,-22.000000-8.000000-32,-22.000000-10.000000-32,-21.000000-9.000000-30</inkml:trace>
</inkml:ink>
</file>

<file path=ppt/ink/ink32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8:33"/>
    </inkml:context>
    <inkml:brush xml:id="br0">
      <inkml:brushProperty name="width" value="0.0293330643326044" units="cm"/>
      <inkml:brushProperty name="height" value="0.0293330643326044" units="cm"/>
      <inkml:brushProperty name="color" value="#F2395B"/>
      <inkml:brushProperty name="ignorePressure" value="0"/>
    </inkml:brush>
  </inkml:definitions>
  <inkml:trace contextRef="#ctx0" brushRef="#br0">61000.000000 11950.000000 750,'96.000000'0.000000'73,"-5.000000"0.000000"-14 ,-7.000000 0.000000-14,-5.000000 0.000000-14,-4.000000 1.000000-11,0.000000 4.000000-6,0.000000 3.000000-7,0.000000 3.000000-7,7.000000 4.000000-6,17.000000 7.000000-10,15.000000 6.000000-7,16.000000 7.000000-9,-2.000000-1.000000-4,-19.000000-6.000000-2,-18.000000-6.000000-2,-19.000000-6.000000-1,-15.000000-4.000000 2,-8.000000 1.000000 4,-10.000000-1.000000 5,-9.000000 1.000000 4</inkml:trace>
</inkml:ink>
</file>

<file path=ppt/ink/ink32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8:34"/>
    </inkml:context>
    <inkml:brush xml:id="br0">
      <inkml:brushProperty name="width" value="0.033723209053278" units="cm"/>
      <inkml:brushProperty name="height" value="0.033723209053278" units="cm"/>
      <inkml:brushProperty name="color" value="#F2395B"/>
      <inkml:brushProperty name="ignorePressure" value="0"/>
    </inkml:brush>
  </inkml:definitions>
  <inkml:trace contextRef="#ctx0" brushRef="#br0">62450.000000 11400.000000 652,'71.000000'71.000000'98,"-5.000000"-5.000000"-24 ,-7.000000-7.000000-23,-5.000000-5.000000-22,-6.000000-6.000000-14,-3.000000-3.000000-1,-3.000000-3.000000-1,-2.000000-2.000000-2,-1.000000-5.000000-1,3.000000-2.000000-1,3.000000-3.000000-2,4.000000-3.000000 0,-3.000000-2.000000-2,-5.000000 0.000000-2,-7.000000 0.000000-2,-5.000000 0.000000-1,-6.000000 0.000000-3,-3.000000 0.000000 1,-3.000000 0.000000-1,-2.000000 0.000000 0,-8.000000-2.000000 0,-8.000000-3.000000 0,-10.000000-3.000000 0,-9.000000-2.000000 1,-12.000000 2.000000-2,-11.000000 9.000000-3,-14.000000 10.000000-4,-11.000000 10.000000-3,-14.000000 7.000000-6,-11.000000 6.000000-5,-14.000000 7.000000-6,-11.000000 6.000000-7,2.000000-2.000000-4,19.000000-9.000000-2,19.000000-10.000000-3,19.000000-8.000000-2</inkml:trace>
</inkml:ink>
</file>

<file path=ppt/ink/ink3267.xml><?xml version="1.0" encoding="utf-8"?>
<inkml:ink xmlns:inkml="http://www.w3.org/2003/InkML">
  <annotation type="ScanImages2ExtractSignatures">1</annotation>
  <annotation type="ScanImagesWidth">335825305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8:43"/>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70950.000000 46950.000000 999,'-43.000000'-10.000000'-28,"17.000000"-18.000000"0 ,15.000000-19.000000 2,16.000000-18.000000 2,9.000000-7.000000 1,3.000000 6.000000 2,3.000000 7.000000 1,4.000000 6.000000 1</inkml:trace>
</inkml:ink>
</file>

<file path=ppt/ink/ink32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8:45"/>
    </inkml:context>
    <inkml:brush xml:id="br0">
      <inkml:brushProperty name="width" value="0.0392987988889217" units="cm"/>
      <inkml:brushProperty name="height" value="0.0392987988889217" units="cm"/>
      <inkml:brushProperty name="color" value="#00BFF3"/>
      <inkml:brushProperty name="ignorePressure" value="0"/>
    </inkml:brush>
  </inkml:definitions>
  <inkml:trace contextRef="#ctx0" brushRef="#br0">49350.000000 51750.000000 559,'103.000000'-49.000000'113,"6.000000"4.000000"-23 ,7.000000 3.000000-22,6.000000 3.000000-22,-1.000000 3.000000-14,-5.000000 3.000000-7,-7.000000 3.000000-6,-5.000000 4.000000-8,-1.000000-1.000000-2,6.000000-3.000000-1,7.000000-3.000000 0,6.000000-2.000000-1,-4.000000-1.000000-3,-11.000000 3.000000-4,-14.000000 3.000000-5,-11.000000 4.000000-5,-11.000000 2.000000-4,-5.000000 4.000000-5,-7.000000 3.000000-4,-5.000000 3.000000-4,-17.000000 3.000000-10,-24.000000 3.000000-12,-26.000000 3.000000-15,-24.000000 4.000000-13,-10.000000-1.000000 2,6.000000-3.000000 17,7.000000-3.000000 16,6.000000-2.000000 17,3.000000-3.000000 10,0.000000 1.000000 3,0.000000-1.000000 4,0.000000 1.000000 3</inkml:trace>
</inkml:ink>
</file>

<file path=ppt/ink/ink3269.xml><?xml version="1.0" encoding="utf-8"?>
<inkml:ink xmlns:inkml="http://www.w3.org/2003/InkML">
  <annotation type="ScanImages2ExtractSignatures">1</annotation>
  <annotation type="ScanImagesWidth">1912627456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8:45"/>
    </inkml:context>
    <inkml:brush xml:id="br0">
      <inkml:brushProperty name="width" value="0.0380439758300781" units="cm"/>
      <inkml:brushProperty name="height" value="0.0380439758300781" units="cm"/>
      <inkml:brushProperty name="color" value="#00BFF3"/>
      <inkml:brushProperty name="ignorePressure" value="0"/>
    </inkml:brush>
  </inkml:definitions>
  <inkml:trace contextRef="#ctx0" brushRef="#br0">50650.000000 50850.000000 578,'-113.000000'-22.000000'4,"26.000000"6.000000"5 ,24.000000 7.000000 6,26.000000 6.000000 4,13.000000 9.000000 7,4.000000 13.000000 9,3.000000 12.000000 7,3.000000 13.000000 8,3.000000 10.000000 0,3.000000 10.000000-9,3.000000 10.000000-8,4.000000 9.000000-10,1.000000 7.000000-5,0.000000 7.000000 0,0.000000 6.000000-3,0.000000 7.000000 0,0.000000 0.000000-6,0.000000-2.000000-11,0.000000-3.000000-11,0.000000-3.000000-10,4.000000-20.000000-13,10.000000-33.000000-17,10.000000-35.000000-16,9.000000-34.000000-17</inkml:trace>
</inkml:ink>
</file>

<file path=ppt/ink/ink3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6:29"/>
    </inkml:context>
    <inkml:brush xml:id="br0">
      <inkml:brushProperty name="width" value="0.0395727381110191" units="cm"/>
      <inkml:brushProperty name="height" value="0.0395727381110191" units="cm"/>
      <inkml:brushProperty name="color" value="#F2395B"/>
      <inkml:brushProperty name="ignorePressure" value="0"/>
    </inkml:brush>
  </inkml:definitions>
  <inkml:trace contextRef="#ctx0" brushRef="#br0">16700.000000 9250.000000 555,'-8.000000'-41.000000'5,"-16.000000"19.000000"8 ,-15.000000 19.000000 10,-15.000000 19.000000 8,-7.000000 13.000000 4,3.000000 10.000000-4,3.000000 10.000000-2,4.000000 9.000000-3,-1.000000 7.000000-3,-3.000000 7.000000-3,-3.000000 6.000000-4,-2.000000 7.000000-3,-3.000000-1.000000-3,1.000000-6.000000-1,-1.000000-6.000000-2,1.000000-6.000000-2,4.000000-7.000000-1,9.000000-6.000000-1,10.000000-6.000000-2,10.000000-6.000000 0,5.000000-6.000000 0,4.000000-2.000000 0,3.000000-3.000000 1,3.000000-3.000000 0,6.000000-4.000000 0,9.000000-3.000000-3,10.000000-3.000000-2,10.000000-2.000000-3,8.000000-3.000000-1,10.000000 1.000000 1,10.000000-1.000000 0,9.000000 1.000000 2,7.000000-3.000000-1,7.000000-2.000000-1,6.000000-3.000000-1,7.000000-3.000000 0,0.000000-4.000000 0,-2.000000-3.000000 0,-3.000000-3.000000 0,-3.000000-2.000000 2,-7.000000-3.000000 0,-9.000000 1.000000 2,-10.000000-1.000000 2,-8.000000 1.000000 1,-9.000000-6.000000 5,-6.000000-8.000000 6,-6.000000-10.000000 6,-6.000000-9.000000 6,-6.000000-4.000000 3,-2.000000 4.000000-3,-3.000000 3.000000-3,-3.000000 3.000000-2,-6.000000-2.000000-2,-5.000000-6.000000 0,-7.000000-6.000000-1,-5.000000-6.000000-1,-3.000000-2.000000-2,4.000000 3.000000-6,3.000000 3.000000-3,3.000000 4.000000-6,3.000000-1.000000-5,3.000000-3.000000-5,3.000000-3.000000-6,4.000000-2.000000-5,5.000000-1.000000-7,10.000000 3.000000-9,10.000000 3.000000-8,9.000000 4.000000-10,2.000000 4.000000 1,-2.000000 6.000000 8,-3.000000 7.000000 9,-3.000000 6.000000 10,-4.000000 3.000000 4,-3.000000 0.000000 1,-3.000000 0.000000 2,-2.000000 0.000000 1</inkml:trace>
</inkml:ink>
</file>

<file path=ppt/ink/ink32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8:46"/>
    </inkml:context>
    <inkml:brush xml:id="br0">
      <inkml:brushProperty name="width" value="0.0407216921448708" units="cm"/>
      <inkml:brushProperty name="height" value="0.0407216921448708" units="cm"/>
      <inkml:brushProperty name="color" value="#00BFF3"/>
      <inkml:brushProperty name="ignorePressure" value="0"/>
    </inkml:brush>
  </inkml:definitions>
  <inkml:trace contextRef="#ctx0" brushRef="#br0">50900.000000 50100.000000 540,'-2.000000'-61.000000'61,"-3.000000"28.000000"-7 ,-3.000000 28.000000-5,-2.000000 29.000000-7,-1.000000 18.000000-5,3.000000 9.000000-4,3.000000 10.000000-4,4.000000 10.000000-3,2.000000 5.000000-5,4.000000 4.000000-2,3.000000 3.000000-3,3.000000 3.000000-3,-1.000000 4.000000-3,-2.000000 7.000000-2,-3.000000 6.000000-2,-3.000000 7.000000-2,-2.000000 4.000000-3,0.000000 3.000000-3,0.000000 3.000000-4,0.000000 4.000000-2,-2.000000-1.000000-1,-3.000000-3.000000 0,-3.000000-3.000000 0,-2.000000-2.000000 1,-3.000000-12.000000-4,1.000000-19.000000-6,-1.000000-18.000000-6,1.000000-19.000000-8,-3.000000-16.000000-3,-2.000000-12.000000-2,-3.000000-13.000000 0,-3.000000-12.000000-2,-6.000000-12.000000 1,-5.000000-8.000000 4,-7.000000-10.000000 3,-5.000000-9.000000 3,-3.000000-5.000000 5,4.000000 0.000000 3,3.000000 0.000000 5,3.000000 0.000000 4,4.000000 3.000000 3,7.000000 6.000000 2,6.000000 7.000000 2,7.000000 6.000000 1,4.000000 3.000000 6,3.000000 0.000000 8,3.000000 0.000000 9,4.000000 0.000000 10,4.000000 1.000000 4,6.000000 4.000000 1,7.000000 3.000000 1,6.000000 3.000000 2,3.000000 9.000000-2,0.000000 16.000000-5,0.000000 15.000000-4,0.000000 17.000000-4,-5.000000 13.000000-7,-9.000000 13.000000-7,-10.000000 12.000000-8,-8.000000 13.000000-7,-11.000000 4.000000-6,-8.000000-3.000000-4,-10.000000-3.000000-3,-9.000000-2.000000-3,-7.000000-8.000000-1,-3.000000-8.000000 1,-3.000000-10.000000 3,-2.000000-9.000000 1,-3.000000-9.000000 4,1.000000-5.000000 4,-1.000000-7.000000 5,1.000000-5.000000 4,4.000000-6.000000 4,9.000000-3.000000 5,10.000000-3.000000 3,10.000000-2.000000 5,7.000000-8.000000 3,6.000000-8.000000 3,7.000000-10.000000 3,6.000000-9.000000 2,13.000000-12.000000 1,23.000000-11.000000-1,22.000000-14.000000-2,22.000000-11.000000-2,13.000000-7.000000-2,7.000000 0.000000-2,6.000000 0.000000-3,7.000000 0.000000-3,0.000000 3.000000-2,-2.000000 6.000000-2,-3.000000 7.000000-2,-3.000000 6.000000-2,-7.000000 7.000000-2,-9.000000 10.000000 0,-10.000000 10.000000 0,-8.000000 9.000000-1,-11.000000 9.000000 0,-8.000000 9.000000 0,-10.000000 10.000000 1,-9.000000 10.000000-1,-9.000000 7.000000 1,-5.000000 6.000000 0,-7.000000 7.000000 0,-5.000000 6.000000 0,-11.000000 6.000000 0,-11.000000 6.000000-1,-14.000000 7.000000-1,-11.000000 6.000000 0,-9.000000 3.000000-2,-3.000000 0.000000-2,-3.000000 0.000000-2,-2.000000 0.000000-2,-5.000000-2.000000 0,-2.000000-3.000000-2,-3.000000-3.000000 0,-3.000000-2.000000-1,-2.000000-8.000000-3,0.000000-8.000000-6,0.000000-10.000000-5,0.000000-9.000000-6,4.000000-7.000000-3,10.000000-3.000000 0,10.000000-3.000000-2,9.000000-2.000000-1,13.000000-6.000000-1,20.000000-6.000000-4,18.000000-6.000000-4,20.000000-6.000000-2</inkml:trace>
</inkml:ink>
</file>

<file path=ppt/ink/ink32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8:46"/>
    </inkml:context>
    <inkml:brush xml:id="br0">
      <inkml:brushProperty name="width" value="0.0338633507490158" units="cm"/>
      <inkml:brushProperty name="height" value="0.0338633507490158" units="cm"/>
      <inkml:brushProperty name="color" value="#00BFF3"/>
      <inkml:brushProperty name="ignorePressure" value="0"/>
    </inkml:brush>
  </inkml:definitions>
  <inkml:trace contextRef="#ctx0" brushRef="#br0">51000.000000 52800.000000 649,'93.000000'28.000000'44,"-11.000000"6.000000"2 ,-14.000000 7.000000 3,-11.000000 6.000000 2,-11.000000-1.000000-2,-5.000000-5.000000-7,-7.000000-7.000000-7,-5.000000-5.000000-8,-4.000000-4.000000-19,0.000000 0.000000-35,0.000000 0.000000-32,0.000000 0.000000-34</inkml:trace>
</inkml:ink>
</file>

<file path=ppt/ink/ink3272.xml><?xml version="1.0" encoding="utf-8"?>
<inkml:ink xmlns:inkml="http://www.w3.org/2003/InkML">
  <annotation type="ScanImages2ExtractSignatures">1</annotation>
  <annotation type="ScanImagesWidth">1912627456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8:47"/>
    </inkml:context>
    <inkml:brush xml:id="br0">
      <inkml:brushProperty name="width" value="0.0334669463336468" units="cm"/>
      <inkml:brushProperty name="height" value="0.0334669463336468" units="cm"/>
      <inkml:brushProperty name="color" value="#00BFF3"/>
      <inkml:brushProperty name="ignorePressure" value="0"/>
    </inkml:brush>
  </inkml:definitions>
  <inkml:trace contextRef="#ctx0" brushRef="#br0">52150.000000 50300.000000 657,'73.000000'3.000000'101,"-3.000000"6.000000"-18 ,-3.000000 7.000000-20,-2.000000 6.000000-18,-8.000000 3.000000-16,-8.000000 0.000000-12,-10.000000 0.000000-13,-9.000000 0.000000-11,-5.000000 1.000000-8,0.000000 4.000000-1,0.000000 3.000000-1,0.000000 3.000000-3,-5.000000 1.000000-4,-9.000000 1.000000-6,-10.000000-1.000000-6,-8.000000 1.000000-7,-11.000000-1.000000-1,-8.000000 1.000000 3,-10.000000-1.000000 4,-9.000000 1.000000 4,-2.000000-4.000000 4,6.000000-6.000000 3,7.000000-6.000000 5,6.000000-6.000000 4</inkml:trace>
</inkml:ink>
</file>

<file path=ppt/ink/ink3273.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8:48"/>
    </inkml:context>
    <inkml:brush xml:id="br0">
      <inkml:brushProperty name="width" value="0.0418553873896599" units="cm"/>
      <inkml:brushProperty name="height" value="0.0418553873896599" units="cm"/>
      <inkml:brushProperty name="color" value="#00BFF3"/>
      <inkml:brushProperty name="ignorePressure" value="0"/>
    </inkml:brush>
  </inkml:definitions>
  <inkml:trace contextRef="#ctx0" brushRef="#br0">51800.000000 51200.000000 525,'-46.000000'26.000000'18,"10.000000"4.000000"2 ,10.000000 3.000000 4,9.000000 3.000000 2,6.000000 1.000000 1,3.000000 1.000000-5,3.000000-1.000000-4,4.000000 1.000000-3,2.000000 1.000000-2,4.000000 3.000000-1,3.000000 3.000000 0,3.000000 4.000000 0,-1.000000 2.000000-2,-2.000000 4.000000-2,-3.000000 3.000000-2,-3.000000 3.000000-3,-4.000000-1.000000-3,-3.000000-2.000000-3,-3.000000-3.000000-4,-2.000000-3.000000-4,2.000000-12.000000-3,9.000000-18.000000-3,10.000000-19.000000-2,10.000000-18.000000-2,7.000000-15.000000 0,6.000000-9.000000 4,7.000000-10.000000 3,6.000000-8.000000 3,9.000000-9.000000 4,13.000000-6.000000 1,12.000000-6.000000 3,13.000000-6.000000 2,1.000000 4.000000 2,-9.000000 16.000000 5,-10.000000 15.000000 4,-8.000000 17.000000 4,-11.000000 10.000000 2,-8.000000 6.000000-1,-10.000000 7.000000-1,-9.000000 6.000000 0,-10.000000 6.000000 0,-9.000000 6.000000 2,-10.000000 7.000000 2,-8.000000 6.000000 2,-9.000000 6.000000 0,-6.000000 6.000000-2,-6.000000 7.000000-3,-6.000000 6.000000-2,-2.000000 1.000000-8,3.000000-3.000000-10,3.000000-3.000000-13,4.000000-2.000000-11,1.000000-6.000000-4,0.000000-6.000000 4,0.000000-6.000000 3,0.000000-6.000000 4,0.000000-2.000000 1,0.000000 3.000000-1,0.000000 3.000000-1,0.000000 4.000000 0,0.000000 2.000000 5,0.000000 4.000000 8,0.000000 3.000000 10,0.000000 3.000000 9,1.000000 7.000000 8,4.000000 14.000000 5,3.000000 11.000000 5,3.000000 14.000000 6,3.000000 2.000000 2,3.000000-6.000000 0,3.000000-6.000000 1,4.000000-6.000000 0,1.000000-7.000000-3,0.000000-6.000000-4,0.000000-6.000000-5,0.000000-6.000000-4,4.000000-6.000000-3,10.000000-2.000000-1,10.000000-3.000000 0,9.000000-3.000000 0,6.000000-2.000000-3,3.000000 0.000000-4,3.000000 0.000000-3,4.000000 0.000000-5,1.000000-4.000000-5,0.000000-5.000000-7,0.000000-7.000000-8,0.000000-5.000000-7,0.000000-4.000000-3,0.000000 0.000000-1,0.000000 0.000000 0,0.000000 0.000000 1,-2.000000-2.000000-3,-3.000000-3.000000-2,-3.000000-3.000000-5,-2.000000-2.000000-3,-6.000000-8.000000 1,-6.000000-8.000000 4,-6.000000-10.000000 5,-6.000000-9.000000 4,-4.000000-2.000000 4,1.000000 6.000000 2,-1.000000 7.000000 2,1.000000 6.000000 1</inkml:trace>
</inkml:ink>
</file>

<file path=ppt/ink/ink3274.xml><?xml version="1.0" encoding="utf-8"?>
<inkml:ink xmlns:inkml="http://www.w3.org/2003/InkML">
  <annotation type="ScanImages2ExtractSignatures">1</annotation>
  <annotation type="ScanImagesWidth">-2033555904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8:48"/>
    </inkml:context>
    <inkml:brush xml:id="br0">
      <inkml:brushProperty name="width" value="0.0353259928524494" units="cm"/>
      <inkml:brushProperty name="height" value="0.0353259928524494" units="cm"/>
      <inkml:brushProperty name="color" value="#00BFF3"/>
      <inkml:brushProperty name="ignorePressure" value="0"/>
    </inkml:brush>
  </inkml:definitions>
  <inkml:trace contextRef="#ctx0" brushRef="#br0">53050.000000 52050.000000 622,'-2.000000'-113.000000'3,"-3.000000"26.000000"5 ,-3.000000 24.000000 4,-2.000000 26.000000 6,-8.000000 22.000000 7,-8.000000 23.000000 9,-10.000000 22.000000 10,-9.000000 22.000000 8,-5.000000 13.000000-1,0.000000 7.000000-11,0.000000 6.000000-11,0.000000 7.000000-11,-4.000000 11.000000-6,-5.000000 20.000000-2,-7.000000 18.000000 1,-5.000000 20.000000-2,-1.000000-3.000000-8,6.000000-21.000000-14,7.000000-22.000000-16,6.000000-22.000000-15</inkml:trace>
</inkml:ink>
</file>

<file path=ppt/ink/ink327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8:49"/>
    </inkml:context>
    <inkml:brush xml:id="br0">
      <inkml:brushProperty name="width" value="0.0372743345797062" units="cm"/>
      <inkml:brushProperty name="height" value="0.0372743345797062" units="cm"/>
      <inkml:brushProperty name="color" value="#00BFF3"/>
      <inkml:brushProperty name="ignorePressure" value="0"/>
    </inkml:brush>
  </inkml:definitions>
  <inkml:trace contextRef="#ctx0" brushRef="#br0">54150.000000 50000.000000 590,'0.000000'-58.000000'7,"0.000000"34.000000"15 ,0.000000 35.000000 15,0.000000 35.000000 15,-2.000000 16.000000 3,-3.000000 1.000000-9,-3.000000-1.000000-9,-2.000000 1.000000-8,-8.000000 1.000000-12,-8.000000 3.000000-15,-10.000000 3.000000-14,-9.000000 4.000000-15,-2.000000-4.000000-6,6.000000-9.000000 1,7.000000-10.000000 2,6.000000-8.000000 1,7.000000-14.000000 0,10.000000-15.000000-1,10.000000-15.000000-2,9.000000-16.000000-2,9.000000-13.000000 2,9.000000-9.000000 6,10.000000-10.000000 5,10.000000-8.000000 6,4.000000-1.000000 7,0.000000 9.000000 7,0.000000 10.000000 8,0.000000 10.000000 8,-5.000000 5.000000 5,-9.000000 4.000000 4,-10.000000 3.000000 5,-8.000000 3.000000 3,-8.000000 9.000000 6,-2.000000 16.000000 4,-3.000000 15.000000 5,-3.000000 17.000000 5,-6.000000 8.000000-4,-5.000000 4.000000-10,-7.000000 3.000000-11,-5.000000 3.000000-12,-8.000000 3.000000-7,-5.000000 3.000000-4,-7.000000 3.000000-3,-5.000000 4.000000-4,-8.000000 1.000000-3,-5.000000 0.000000-4,-7.000000 0.000000-3,-5.000000 0.000000-5,-4.000000-4.000000 0,0.000000-5.000000 0,0.000000-7.000000 0,0.000000-5.000000 0,1.000000-6.000000 0,4.000000-3.000000 0,3.000000-3.000000-2,3.000000-2.000000 1,6.000000-8.000000-3,9.000000-8.000000-2,10.000000-10.000000-3,10.000000-9.000000-3,7.000000-10.000000-1,6.000000-9.000000 2,7.000000-10.000000 0,6.000000-8.000000 0,7.000000-8.000000 4,10.000000-2.000000 5,10.000000-3.000000 6,9.000000-3.000000 6,4.000000-2.000000 2,1.000000 0.000000 2,-1.000000 0.000000 1,1.000000 0.000000 1,-3.000000 1.000000 3,-2.000000 4.000000 4,-3.000000 3.000000 4,-3.000000 3.000000 4,-1.000000 3.000000 3,4.000000 3.000000 1,3.000000 3.000000 1,3.000000 4.000000 1,3.000000 2.000000 4,3.000000 4.000000 5,3.000000 3.000000 5,4.000000 3.000000 6,2.000000 3.000000 2,4.000000 3.000000 0,3.000000 3.000000-1,3.000000 4.000000-1,3.000000 2.000000-3,3.000000 4.000000-6,3.000000 3.000000-7,4.000000 3.000000-5,-1.000000 1.000000-4,-3.000000 1.000000-1,-3.000000-1.000000 1,-2.000000 1.000000-1,-8.000000 2.000000-6,-8.000000 7.000000-12,-10.000000 6.000000-11,-9.000000 7.000000-12,-9.000000 4.000000-10,-5.000000 3.000000-6,-7.000000 3.000000-8,-5.000000 4.000000-7,-8.000000-3.000000 0,-5.000000-5.000000 7,-7.000000-7.000000 8,-5.000000-5.000000 7,-4.000000-4.000000 6,0.000000 0.000000 7,0.000000 0.000000 5,0.000000 0.000000 5</inkml:trace>
</inkml:ink>
</file>

<file path=ppt/ink/ink3276.xml><?xml version="1.0" encoding="utf-8"?>
<inkml:ink xmlns:inkml="http://www.w3.org/2003/InkML">
  <annotation type="ScanImages2ExtractSignatures">1</annotation>
  <annotation type="ScanImagesWidth">560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8:50"/>
    </inkml:context>
    <inkml:brush xml:id="br0">
      <inkml:brushProperty name="width" value="0.04175840690732" units="cm"/>
      <inkml:brushProperty name="height" value="0.04175840690732" units="cm"/>
      <inkml:brushProperty name="color" value="#00BFF3"/>
      <inkml:brushProperty name="ignorePressure" value="0"/>
    </inkml:brush>
  </inkml:definitions>
  <inkml:trace contextRef="#ctx0" brushRef="#br0">53650.000000 51850.000000 526,'-127.000000'62.000000'8,"47.000000"-24.000000"15 ,47.000000-26.000000 14,48.000000-24.000000 16,28.000000-13.000000 2,14.000000 0.000000-9,11.000000 0.000000-10,14.000000 0.000000-11,5.000000-2.000000-6,1.000000-3.000000-4,-1.000000-3.000000-5,1.000000-2.000000-4,-4.000000-1.000000-3,-6.000000 3.000000-4,-6.000000 3.000000-4,-6.000000 4.000000-4,-9.000000 2.000000-2,-8.000000 4.000000-1,-10.000000 3.000000-1,-9.000000 3.000000 0,-15.000000 1.000000-7,-18.000000 1.000000-12,-19.000000-1.000000-12,-18.000000 1.000000-11,-12.000000-3.000000 0,-3.000000-2.000000 13,-3.000000-3.000000 13,-2.000000-3.000000 13,0.000000 1.000000 7,7.000000 6.000000 0,6.000000 7.000000 1,7.000000 6.000000 0,4.000000 4.000000 6,3.000000 4.000000 12,3.000000 3.000000 11,4.000000 3.000000 12,4.000000 3.000000 7,6.000000 3.000000 3,7.000000 3.000000 3,6.000000 4.000000 3,3.000000 5.000000 0,0.000000 10.000000-5,0.000000 10.000000-5,0.000000 9.000000-5,3.000000 4.000000-4,6.000000 1.000000-4,7.000000-1.000000-4,6.000000 1.000000-3,1.000000 2.000000-6,-3.000000 7.000000-4,-3.000000 6.000000-6,-2.000000 7.000000-4,-5.000000 5.000000-5,-2.000000 7.000000-3,-3.000000 6.000000-3,-3.000000 7.000000-2,-6.000000-3.000000-3,-5.000000-8.000000 0,-7.000000-10.000000-3,-5.000000-9.000000 0,-6.000000-12.000000-2,-3.000000-11.000000-3,-3.000000-14.000000-2,-2.000000-11.000000-2,-3.000000-12.000000 0,1.000000-9.000000 3,-1.000000-10.000000 4,1.000000-8.000000 3,1.000000-11.000000 3,3.000000-8.000000 4,3.000000-10.000000 3,4.000000-9.000000 5,5.000000-9.000000 3,10.000000-5.000000 4,10.000000-7.000000 5,9.000000-5.000000 4,10.000000-6.000000 2,14.000000-3.000000 1,11.000000-3.000000 0,14.000000-2.000000 1,8.000000-3.000000 0,7.000000 1.000000-1,6.000000-1.000000-1,7.000000 1.000000 0,0.000000-1.000000-1,-2.000000 1.000000-4,-3.000000-1.000000-4,-3.000000 1.000000-2,-2.000000 1.000000-7,0.000000 3.000000-8,0.000000 3.000000-10,0.000000 4.000000-9,-4.000000 2.000000-2,-5.000000 4.000000 5,-7.000000 3.000000 3,-5.000000 3.000000 6,-8.000000 6.000000 3,-5.000000 9.000000 4,-7.000000 10.000000 4,-5.000000 10.000000 4,-8.000000 21.000000 10,-5.000000 34.000000 19,-7.000000 35.000000 17,-5.000000 35.000000 19,-11.000000 18.000000 4,-11.000000 3.000000-10,-14.000000 3.000000-11,-11.000000 4.000000-9,-3.000000-9.000000-10,10.000000-18.000000-10,10.000000-19.000000-10,9.000000-18.000000-10,9.000000-21.000000-11,9.000000-22.000000-14,10.000000-22.000000-14,10.000000-21.000000-13,8.000000-20.000000-4,10.000000-15.000000 7,10.000000-15.000000 7,9.000000-16.000000 7,4.000000-4.000000 9,1.000000 10.000000 10,-1.000000 10.000000 10,1.000000 9.000000 10,-6.000000 12.000000 4,-8.000000 16.000000-2,-10.000000 15.000000-1,-9.000000 17.000000-2,-9.000000 10.000000 5,-5.000000 6.000000 10,-7.000000 7.000000 11,-5.000000 6.000000 11,-4.000000 9.000000 5,0.000000 13.000000-2,0.000000 12.000000-1,0.000000 13.000000-1,-4.000000 6.000000-4,-5.000000 0.000000-7,-7.000000 0.000000-7,-5.000000 0.000000-6,-3.000000-2.000000-6,4.000000-3.000000-7,3.000000-3.000000-7,3.000000-2.000000-5,4.000000-23.000000-13,7.000000-41.000000-17,6.000000-40.000000-16,7.000000-40.000000-18,2.000000-14.000000 0,1.000000 17.000000 18,-1.000000 15.000000 16,1.000000 16.000000 18</inkml:trace>
</inkml:ink>
</file>

<file path=ppt/ink/ink3277.xml><?xml version="1.0" encoding="utf-8"?>
<inkml:ink xmlns:inkml="http://www.w3.org/2003/InkML">
  <annotation type="ScanImages2ExtractSignatures">1</annotation>
  <annotation type="ScanImagesWidth">2068840448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8:50"/>
    </inkml:context>
    <inkml:brush xml:id="br0">
      <inkml:brushProperty name="width" value="0.0478662513196468" units="cm"/>
      <inkml:brushProperty name="height" value="0.0478662513196468" units="cm"/>
      <inkml:brushProperty name="color" value="#00BFF3"/>
      <inkml:brushProperty name="ignorePressure" value="0"/>
    </inkml:brush>
  </inkml:definitions>
  <inkml:trace contextRef="#ctx0" brushRef="#br0">55650.000000 50800.000000 459,'45.000000'-204.000000'20,"-9.000000"45.000000"2 ,-10.000000 43.000000 0,-8.000000 45.000000 1,-8.000000 38.000000 4,-2.000000 34.000000 9,-3.000000 35.000000 8,-3.000000 35.000000 8,-2.000000 16.000000-1,0.000000 1.000000-11,0.000000-1.000000-11,0.000000 1.000000-11,-2.000000-4.000000-7,-3.000000-6.000000-2,-3.000000-6.000000-3,-2.000000-6.000000-2,10.000000-10.000000-7,25.000000-12.000000-8,25.000000-13.000000-9,25.000000-12.000000-9,12.000000-15.000000-3,1.000000-15.000000 4,-1.000000-15.000000 2,1.000000-16.000000 3,-3.000000-8.000000 3,-2.000000 0.000000 1,-3.000000 0.000000 2,-3.000000 0.000000 1,-7.000000 1.000000 1,-9.000000 4.000000 0,-10.000000 3.000000 0,-8.000000 3.000000 0,-12.000000 1.000000 0,-12.000000 1.000000 0,-13.000000-1.000000 0,-12.000000 1.000000-1,-12.000000-3.000000 1,-8.000000-2.000000 1,-10.000000-3.000000 1,-9.000000-3.000000 2,-4.000000-4.000000 1,4.000000-3.000000 3,3.000000-3.000000 2,3.000000-2.000000 3,3.000000-1.000000 2,3.000000 3.000000 3,3.000000 3.000000 1,4.000000 4.000000 4,2.000000 4.000000 2,4.000000 6.000000 5,3.000000 7.000000 4,3.000000 6.000000 4,-1.000000 6.000000 5,-2.000000 6.000000 5,-3.000000 7.000000 6,-3.000000 6.000000 5,1.000000 10.000000 0,6.000000 17.000000-5,7.000000 15.000000-3,6.000000 16.000000-6,3.000000 13.000000-2,0.000000 14.000000-2,0.000000 11.000000-2,0.000000 14.000000-1,1.000000 11.000000-2,4.000000 14.000000-2,3.000000 11.000000-3,3.000000 14.000000-1,1.000000 19.000000-4,1.000000 29.000000-4,-1.000000 28.000000-3,1.000000 28.000000-6,-1.000000 23.000000-2,1.000000 19.000000-3,-1.000000 19.000000-2,1.000000 19.000000-2,2.000000-7.000000-8,7.000000-31.000000-12,6.000000-31.000000-12,7.000000-31.000000-13,0.000000-27.000000-5,-2.000000-22.000000 0,-3.000000-22.000000 1,-3.000000-21.000000 0,-6.000000-26.000000 6,-5.000000-28.000000 11,-7.000000-28.000000 10,-5.000000-27.000000 10</inkml:trace>
</inkml:ink>
</file>

<file path=ppt/ink/ink3278.xml><?xml version="1.0" encoding="utf-8"?>
<inkml:ink xmlns:inkml="http://www.w3.org/2003/InkML">
  <annotation type="ScanImages2ExtractSignatures">1</annotation>
  <annotation type="ScanImagesWidth">-2033673184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8:50"/>
    </inkml:context>
    <inkml:brush xml:id="br0">
      <inkml:brushProperty name="width" value="0.0357641689479351" units="cm"/>
      <inkml:brushProperty name="height" value="0.0357641689479351" units="cm"/>
      <inkml:brushProperty name="color" value="#00BFF3"/>
      <inkml:brushProperty name="ignorePressure" value="0"/>
    </inkml:brush>
  </inkml:definitions>
  <inkml:trace contextRef="#ctx0" brushRef="#br0">55600.000000 51950.000000 615,'-46.000000'-47.000000'4,"10.000000"6.000000"11 ,10.000000 7.000000 9,9.000000 6.000000 10,9.000000 4.000000 4,9.000000 4.000000-2,10.000000 3.000000-1,10.000000 3.000000-3,11.000000 3.000000-1,17.000000 3.000000 1,15.000000 3.000000-1,16.000000 4.000000 1,9.000000-3.000000-6,3.000000-5.000000-13,3.000000-7.000000-12,4.000000-5.000000-11,4.000000-8.000000-8,6.000000-5.000000-2,7.000000-7.000000-2,6.000000-5.000000-3,-4.000000-3.000000-3,-11.000000 4.000000-4,-14.000000 3.000000-5,-11.000000 3.000000-5,-14.000000 3.000000-2,-11.000000 3.000000 0,-14.000000 3.000000 1,-11.000000 4.000000 1</inkml:trace>
</inkml:ink>
</file>

<file path=ppt/ink/ink32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8:51"/>
    </inkml:context>
    <inkml:brush xml:id="br0">
      <inkml:brushProperty name="width" value="0.0334805175662041" units="cm"/>
      <inkml:brushProperty name="height" value="0.0334805175662041" units="cm"/>
      <inkml:brushProperty name="color" value="#00BFF3"/>
      <inkml:brushProperty name="ignorePressure" value="0"/>
    </inkml:brush>
  </inkml:definitions>
  <inkml:trace contextRef="#ctx0" brushRef="#br0">57200.000000 50700.000000 657,'-46.000000'-4.000000'18,"10.000000"-5.000000"-2 ,10.000000-7.000000-2,9.000000-5.000000-1,12.000000-4.000000 3,16.000000 0.000000 11,15.000000 0.000000 10,17.000000 0.000000 11,13.000000 1.000000 0,13.000000 4.000000-9,12.000000 3.000000-10,13.000000 3.000000-8,6.000000-2.000000-9,0.000000-6.000000-8,0.000000-6.000000-7,0.000000-6.000000-8,-5.000000-1.000000-3,-9.000000 7.000000 0,-10.000000 6.000000 1,-8.000000 7.000000 0,-11.000000 2.000000-2,-8.000000 1.000000-5,-10.000000-1.000000-6,-9.000000 1.000000-4</inkml:trace>
</inkml:ink>
</file>

<file path=ppt/ink/ink3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6:30"/>
    </inkml:context>
    <inkml:brush xml:id="br0">
      <inkml:brushProperty name="width" value="0.0371110439300537" units="cm"/>
      <inkml:brushProperty name="height" value="0.0371110439300537" units="cm"/>
      <inkml:brushProperty name="color" value="#F2395B"/>
      <inkml:brushProperty name="ignorePressure" value="0"/>
    </inkml:brush>
  </inkml:definitions>
  <inkml:trace contextRef="#ctx0" brushRef="#br0">17400.000000 8400.000000 592,'1.000000'95.000000'101,"4.000000"-9.000000"-22 ,3.000000-10.000000-22,3.000000-8.000000-22,-1.000000-1.000000-12,-2.000000 9.000000-1,-3.000000 10.000000-1,-3.000000 10.000000-2,-2.000000 7.000000-1,0.000000 6.000000-4,0.000000 7.000000-4,0.000000 6.000000-4,0.000000-1.000000-3,0.000000-5.000000-6,0.000000-7.000000-4,0.000000-5.000000-5,-4.000000-4.000000-5,-5.000000 0.000000-4,-7.000000 0.000000-4,-5.000000 0.000000-5,-3.000000-8.000000-3,4.000000-16.000000-2,3.000000-15.000000-3,3.000000-15.000000-2,4.000000-23.000000-1,7.000000-28.000000 0,6.000000-28.000000 0,7.000000-27.000000-1,0.000000-15.000000 4,-2.000000 0.000000 9,-3.000000 0.000000 8,-3.000000 0.000000 9,1.000000 3.000000 4,6.000000 6.000000 2,7.000000 7.000000 2,6.000000 6.000000 2,4.000000 4.000000 5,4.000000 4.000000 10,3.000000 3.000000 11,3.000000 3.000000 9,1.000000 4.000000 4,1.000000 7.000000-3,-1.000000 6.000000-2,1.000000 7.000000-2,-1.000000 2.000000-4,1.000000 1.000000-4,-1.000000-1.000000-4,1.000000 1.000000-4,-1.000000 1.000000-5,1.000000 3.000000-5,-1.000000 3.000000-4,1.000000 4.000000-4,-1.000000 1.000000-7,1.000000 0.000000-5,-1.000000 0.000000-7,1.000000 0.000000-6</inkml:trace>
</inkml:ink>
</file>

<file path=ppt/ink/ink328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8:51"/>
    </inkml:context>
    <inkml:brush xml:id="br0">
      <inkml:brushProperty name="width" value="0.0482296906411648" units="cm"/>
      <inkml:brushProperty name="height" value="0.0482296906411648" units="cm"/>
      <inkml:brushProperty name="color" value="#00BFF3"/>
      <inkml:brushProperty name="ignorePressure" value="0"/>
    </inkml:brush>
  </inkml:definitions>
  <inkml:trace contextRef="#ctx0" brushRef="#br0">58000.000000 49950.000000 456,'-29.000000'-30.000000'0,"-5.000000"-9.000000"0 ,-7.000000-10.000000 0,-5.000000-8.000000 0,-1.000000-1.000000 2,6.000000 9.000000 7,7.000000 10.000000 5,6.000000 10.000000 6,4.000000 10.000000 9,4.000000 13.000000 12,3.000000 12.000000 11,3.000000 13.000000 13,3.000000 18.000000 1,3.000000 26.000000-11,3.000000 24.000000-10,4.000000 26.000000-9,2.000000 16.000000-8,4.000000 10.000000-3,3.000000 10.000000-4,3.000000 9.000000-3,3.000000 9.000000-5,3.000000 9.000000-8,3.000000 10.000000-8,4.000000 10.000000-8,-1.000000 2.000000-5,-3.000000-3.000000-3,-3.000000-3.000000-3,-2.000000-2.000000-4,-1.000000-15.000000-4,3.000000-25.000000-7,3.000000-25.000000-5,4.000000-25.000000-8</inkml:trace>
</inkml:ink>
</file>

<file path=ppt/ink/ink328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8:51"/>
    </inkml:context>
    <inkml:brush xml:id="br0">
      <inkml:brushProperty name="width" value="0.038147397339344" units="cm"/>
      <inkml:brushProperty name="height" value="0.038147397339344" units="cm"/>
      <inkml:brushProperty name="color" value="#00BFF3"/>
      <inkml:brushProperty name="ignorePressure" value="0"/>
    </inkml:brush>
  </inkml:definitions>
  <inkml:trace contextRef="#ctx0" brushRef="#br0">57850.000000 50750.000000 576,'-5.000000'-44.000000'49,"-9.000000"13.000000"0 ,-10.000000 12.000000-2,-8.000000 13.000000 0,-4.000000 10.000000-3,3.000000 10.000000-4,3.000000 10.000000-3,4.000000 9.000000-4,-1.000000 10.000000-6,-3.000000 14.000000-7,-3.000000 11.000000-8,-2.000000 14.000000-7,-3.000000 3.000000-3,1.000000-2.000000 1,-1.000000-3.000000 1,1.000000-3.000000 0</inkml:trace>
</inkml:ink>
</file>

<file path=ppt/ink/ink32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8:51"/>
    </inkml:context>
    <inkml:brush xml:id="br0">
      <inkml:brushProperty name="width" value="0.0369044095277786" units="cm"/>
      <inkml:brushProperty name="height" value="0.0369044095277786" units="cm"/>
      <inkml:brushProperty name="color" value="#00BFF3"/>
      <inkml:brushProperty name="ignorePressure" value="0"/>
    </inkml:brush>
  </inkml:definitions>
  <inkml:trace contextRef="#ctx0" brushRef="#br0">57900.000000 51000.000000 596,'90.000000'1.000000'54,"-18.000000"4.000000"-2 ,-19.000000 3.000000-3,-18.000000 3.000000-3,-9.000000 3.000000-5,4.000000 3.000000-5,3.000000 3.000000-6,3.000000 4.000000-6,1.000000-1.000000-4,1.000000-3.000000-1,-1.000000-3.000000-2,1.000000-2.000000-2,-1.000000-5.000000-16,1.000000-2.000000-34,-1.000000-3.000000-31,1.000000-3.000000-33</inkml:trace>
</inkml:ink>
</file>

<file path=ppt/ink/ink32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8:51"/>
    </inkml:context>
    <inkml:brush xml:id="br0">
      <inkml:brushProperty name="width" value="0.047259759157896" units="cm"/>
      <inkml:brushProperty name="height" value="0.047259759157896" units="cm"/>
      <inkml:brushProperty name="color" value="#00BFF3"/>
      <inkml:brushProperty name="ignorePressure" value="0"/>
    </inkml:brush>
  </inkml:definitions>
  <inkml:trace contextRef="#ctx0" brushRef="#br0">58750.000000 50400.000000 465,'-21.000000'-60.000000'94,"10.000000"32.000000"-10 ,10.000000 31.000000-9,9.000000 32.000000-11,2.000000 19.000000-9,-2.000000 10.000000-11,-3.000000 10.000000-10,-3.000000 9.000000-10,-2.000000 7.000000-7,0.000000 7.000000-5,0.000000 6.000000-5,0.000000 7.000000-4,-2.000000-1.000000-1,-3.000000-6.000000 2,-3.000000-6.000000 3,-2.000000-6.000000 2</inkml:trace>
</inkml:ink>
</file>

<file path=ppt/ink/ink3284.xml><?xml version="1.0" encoding="utf-8"?>
<inkml:ink xmlns:inkml="http://www.w3.org/2003/InkML">
  <annotation type="ScanImages2ExtractSignatures">1</annotation>
  <annotation type="ScanImagesWidth">173015040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8:52"/>
    </inkml:context>
    <inkml:brush xml:id="br0">
      <inkml:brushProperty name="width" value="0.0533558167517185" units="cm"/>
      <inkml:brushProperty name="height" value="0.0533558167517185" units="cm"/>
      <inkml:brushProperty name="color" value="#00BFF3"/>
      <inkml:brushProperty name="ignorePressure" value="0"/>
    </inkml:brush>
  </inkml:definitions>
  <inkml:trace contextRef="#ctx0" brushRef="#br0">59050.000000 49950.000000 412,'0.000000'-49.000000'0,"0.000000"4.000000"0 ,0.000000 3.000000 0,0.000000 3.000000 0,3.000000 6.000000 3,6.000000 9.000000 8,7.000000 10.000000 7,6.000000 10.000000 8,3.000000 8.000000 1,0.000000 10.000000-3,0.000000 10.000000-4,0.000000 9.000000-3,-2.000000 6.000000-3,-3.000000 3.000000-2,-3.000000 3.000000-2,-2.000000 4.000000-1,-5.000000-1.000000-1,-2.000000-3.000000 3,-3.000000-3.000000 2,-3.000000-2.000000 2,-1.000000-1.000000 1,4.000000 3.000000 2,3.000000 3.000000 0,3.000000 4.000000 1,-1.000000 4.000000 0,-2.000000 6.000000 0,-3.000000 7.000000-1,-3.000000 6.000000 0,-2.000000 6.000000-1,0.000000 6.000000-1,0.000000 7.000000-2,0.000000 6.000000-1,0.000000 3.000000-1,0.000000 0.000000-1,0.000000 0.000000 0,0.000000 0.000000-1,0.000000-4.000000 0,0.000000-5.000000-2,0.000000-7.000000-2,0.000000-5.000000-1,-5.000000-20.000000-8,-9.000000-31.000000-13,-10.000000-31.000000-15,-8.000000-31.000000-13,-4.000000-24.000000-6,3.000000-16.000000 5,3.000000-15.000000 3,4.000000-15.000000 3,2.000000-4.000000 6,4.000000 9.000000 6,3.000000 10.000000 6,3.000000 10.000000 5,3.000000 8.000000 6,3.000000 10.000000 3,3.000000 10.000000 4,4.000000 9.000000 4,1.000000 12.000000 3,0.000000 16.000000 3,0.000000 15.000000 4,0.000000 17.000000 2,-5.000000 17.000000 1,-9.000000 23.000000-2,-10.000000 22.000000 0,-8.000000 22.000000-2,-4.000000 10.000000-2,3.000000 1.000000-5,3.000000-1.000000-3,4.000000 1.000000-3,1.000000-6.000000-3,0.000000-8.000000 1,0.000000-10.000000-1,0.000000-9.000000 2,12.000000-26.000000-6,26.000000-40.000000-10,24.000000-40.000000-10,26.000000-41.000000-10,10.000000-24.000000-2,-3.000000-6.000000 6,-3.000000-6.000000 5,-2.000000-6.000000 6,-3.000000-1.000000 5,1.000000 7.000000 5,-1.000000 6.000000 4,1.000000 7.000000 4,-1.000000 5.000000 4,1.000000 7.000000 1,-1.000000 6.000000 2,1.000000 7.000000 3,-4.000000 5.000000 3,-6.000000 7.000000 7,-6.000000 6.000000 5,-6.000000 7.000000 8,-6.000000 4.000000 1,-2.000000 3.000000-1,-3.000000 3.000000-1,-3.000000 4.000000-1,-2.000000 11.000000 5,0.000000 23.000000 14,0.000000 22.000000 13,0.000000 22.000000 14,-4.000000 12.000000 0,-5.000000 3.000000-11,-7.000000 3.000000-12,-5.000000 4.000000-11,-6.000000 4.000000-9,-3.000000 6.000000-4,-3.000000 7.000000-4,-2.000000 6.000000-5,-3.000000 1.000000-4,1.000000-3.000000-4,-1.000000-3.000000-3,1.000000-2.000000-4,1.000000-8.000000-6,3.000000-8.000000-8,3.000000-10.000000-7,4.000000-9.000000-9,-1.000000-16.000000-13,-3.000000-22.000000-18,-3.000000-22.000000-19,-2.000000-21.000000-18</inkml:trace>
</inkml:ink>
</file>

<file path=ppt/ink/ink3285.xml><?xml version="1.0" encoding="utf-8"?>
<inkml:ink xmlns:inkml="http://www.w3.org/2003/InkML">
  <annotation type="ScanImages2ExtractSignatures">1</annotation>
  <annotation type="ScanImagesWidth">-2033287072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8:52"/>
    </inkml:context>
    <inkml:brush xml:id="br0">
      <inkml:brushProperty name="width" value="0.0592624135315418" units="cm"/>
      <inkml:brushProperty name="height" value="0.0592624135315418" units="cm"/>
      <inkml:brushProperty name="color" value="#00BFF3"/>
      <inkml:brushProperty name="ignorePressure" value="0"/>
    </inkml:brush>
  </inkml:definitions>
  <inkml:trace contextRef="#ctx0" brushRef="#br0">60600.000000 49300.000000 371,'51.000000'-71.000000'2,"4.000000"10.000000"3 ,3.000000 10.000000 5,3.000000 9.000000 3,1.000000 7.000000 1,1.000000 7.000000-2,-1.000000 6.000000-2,1.000000 7.000000-3,1.000000 4.000000-3,3.000000 3.000000-3,3.000000 3.000000-5,4.000000 4.000000-5,-3.000000 1.000000 0,-5.000000 0.000000 3,-7.000000 0.000000 1,-5.000000 0.000000 3,-8.000000 6.000000 4,-5.000000 13.000000 3,-7.000000 12.000000 4,-5.000000 13.000000 3,-8.000000 9.000000 4,-5.000000 6.000000 2,-7.000000 7.000000 1,-5.000000 6.000000 3,-4.000000 4.000000 3,0.000000 4.000000 4,0.000000 3.000000 3,0.000000 3.000000 4,1.000000 3.000000 1,4.000000 3.000000-3,3.000000 3.000000-2,3.000000 4.000000-3,1.000000 1.000000-2,1.000000 0.000000-1,-1.000000 0.000000-2,1.000000 0.000000-2,1.000000 0.000000-1,3.000000 0.000000-4,3.000000 0.000000-2,4.000000 0.000000-2,1.000000-2.000000-3,0.000000-3.000000 1,0.000000-3.000000-1,0.000000-2.000000-1,-2.000000-5.000000 0,-3.000000-2.000000-2,-3.000000-3.000000-3,-2.000000-3.000000-1,-5.000000-6.000000-3,-2.000000-5.000000-4,-3.000000-7.000000-6,-3.000000-5.000000-4,-13.000000-28.000000-14,-22.000000-46.000000-23,-22.000000-47.000000-24,-21.000000-47.000000-22,-3.000000-11.000000-2,20.000000 25.000000 19,18.000000 25.000000 19,20.000000 25.000000 20,6.000000 12.000000 12,-2.000000 1.000000 2,-3.000000-1.000000 3,-3.000000 1.000000 4</inkml:trace>
</inkml:ink>
</file>

<file path=ppt/ink/ink3286.xml><?xml version="1.0" encoding="utf-8"?>
<inkml:ink xmlns:inkml="http://www.w3.org/2003/InkML">
  <annotation type="ScanImages2ExtractSignatures">1</annotation>
  <annotation type="ScanImagesWidth">445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8:54"/>
    </inkml:context>
    <inkml:brush xml:id="br0">
      <inkml:brushProperty name="width" value="0.06269121915102" units="cm"/>
      <inkml:brushProperty name="height" value="0.06269121915102" units="cm"/>
      <inkml:brushProperty name="color" value="#00BFF3"/>
      <inkml:brushProperty name="ignorePressure" value="0"/>
    </inkml:brush>
  </inkml:definitions>
  <inkml:trace contextRef="#ctx0" brushRef="#br0">61150.000000 50050.000000 350,'-27.000000'-102.000000'26,"-3.000000"47.000000"-3 ,-3.000000 47.000000 0,-2.000000 48.000000-2,-5.000000 25.000000-2,-2.000000 7.000000-3,-3.000000 6.000000-4,-3.000000 7.000000-4,2.000000-3.000000-2,10.000000-8.000000-4,10.000000-10.000000-3,9.000000-9.000000-4,10.000000-12.000000-3,14.000000-11.000000-5,11.000000-14.000000-4,14.000000-11.000000-4,8.000000-7.000000-1,7.000000 0.000000 5,6.000000 0.000000 4,7.000000 0.000000 5,-1.000000 1.000000 3,-6.000000 4.000000 4,-6.000000 3.000000 3,-6.000000 3.000000 4,-9.000000 6.000000 1,-8.000000 9.000000 0,-10.000000 10.000000 0,-9.000000 10.000000 0,-9.000000 5.000000 1,-5.000000 4.000000 3,-7.000000 3.000000 4,-5.000000 3.000000 3,-8.000000-2.000000 1,-5.000000-6.000000 0,-7.000000-6.000000 0,-5.000000-6.000000 0,-3.000000-7.000000-2,4.000000-6.000000-3,3.000000-6.000000-3,3.000000-6.000000-3,6.000000-10.000000-3,9.000000-12.000000-1,10.000000-13.000000-1,10.000000-12.000000-3,8.000000-13.000000-5,10.000000-12.000000-12,10.000000-13.000000-10,9.000000-12.000000-12,9.000000-4.000000-3,9.000000 7.000000 4,10.000000 6.000000 5,10.000000 7.000000 4,5.000000 5.000000 4,4.000000 7.000000 5,3.000000 6.000000 3,3.000000 7.000000 5,1.000000 0.000000 2,1.000000-2.000000 3,-1.000000-3.000000 2,1.000000-3.000000 2,-3.000000-1.000000 2,-2.000000 4.000000 3,-3.000000 3.000000 3,-3.000000 3.000000 2,-6.000000 4.000000 5,-5.000000 7.000000 5,-7.000000 6.000000 5,-5.000000 7.000000 6,-9.000000 11.000000 5,-9.000000 20.000000 4,-10.000000 18.000000 6,-8.000000 20.000000 4,-9.000000 6.000000 0,-6.000000-2.000000-5,-6.000000-3.000000-6,-6.000000-3.000000-6,-4.000000-1.000000-3,1.000000 4.000000-5,-1.000000 3.000000-4,1.000000 3.000000-4,-1.000000-2.000000-4,1.000000-6.000000-5,-1.000000-6.000000-4,1.000000-6.000000-5,5.000000-20.000000-10,14.000000-30.000000-14,11.000000-32.000000-15,14.000000-30.000000-15,3.000000-15.000000-2,-2.000000 3.000000 11,-3.000000 3.000000 11,-3.000000 4.000000 10,-1.000000 5.000000 7,4.000000 10.000000 5,3.000000 10.000000 4,3.000000 9.000000 4,-1.000000 7.000000 5,-2.000000 7.000000 7,-3.000000 6.000000 7,-3.000000 7.000000 7,-4.000000 7.000000 4,-3.000000 9.000000 3,-3.000000 10.000000 2,-2.000000 10.000000 2,-5.000000 8.000000 2,-2.000000 10.000000 1,-3.000000 10.000000 0,-3.000000 9.000000 0,-4.000000 6.000000-3,-3.000000 3.000000-5,-3.000000 3.000000-7,-2.000000 4.000000-6,-5.000000-4.000000-4,-2.000000-9.000000-5,-3.000000-10.000000-4,-3.000000-8.000000-5,1.000000-22.000000-7,6.000000-30.000000-15,7.000000-32.000000-12,6.000000-30.000000-14,10.000000-14.000000-1,17.000000 7.000000 12,15.000000 6.000000 11,16.000000 7.000000 12,9.000000 4.000000 8,3.000000 3.000000 6,3.000000 3.000000 5,4.000000 4.000000 5,4.000000 5.000000 4,6.000000 10.000000 1,7.000000 10.000000 1,6.000000 9.000000 2,-1.000000 4.000000 2,-5.000000 1.000000 5,-7.000000-1.000000 3,-5.000000 1.000000 3,-9.000000-1.000000 0,-9.000000 1.000000-8,-10.000000-1.000000-6,-8.000000 1.000000-8,-14.000000-3.000000-3,-15.000000-2.000000-2,-15.000000-3.000000-1,-16.000000-3.000000-1,-8.000000-4.000000-1,0.000000-3.000000-3,0.000000-3.000000-1,0.000000-2.000000-2,1.000000-9.000000-1,4.000000-12.000000 2,3.000000-13.000000 1,3.000000-12.000000 1,-1.000000-7.000000 1,-2.000000 1.000000 2,-3.000000-1.000000 1,-3.000000 1.000000 2,-2.000000-1.000000 1,0.000000 1.000000 2,0.000000-1.000000 2,0.000000 1.000000 0,-2.000000 4.000000 4,-3.000000 9.000000 2,-3.000000 10.000000 3,-2.000000 10.000000 3,-1.000000 24.000000 9,3.000000 41.000000 16,3.000000 40.000000 16,4.000000 42.000000 15,4.000000 25.000000 2,6.000000 14.000000-14,7.000000 11.000000-13,6.000000 14.000000-14,7.000000 7.000000-8,10.000000 3.000000-4,10.000000 3.000000-3,9.000000 4.000000-4,2.000000-3.000000-3,-2.000000-5.000000-2,-3.000000-7.000000-3,-3.000000-5.000000-2,-4.000000-9.000000-5,-3.000000-9.000000-4,-3.000000-10.000000-5,-2.000000-8.000000-5,-5.000000-11.000000-3,-2.000000-8.000000 0,-3.000000-10.000000-1,-3.000000-9.000000-1,-12.000000-23.000000-6,-18.000000-33.000000-13,-19.000000-35.000000-12,-18.000000-34.000000-12,-9.000000-18.000000 0,4.000000 1.000000 13,3.000000-1.000000 13,3.000000 1.000000 12,6.000000 2.000000 11,9.000000 7.000000 7,10.000000 6.000000 6,10.000000 7.000000 7,8.000000 0.000000 6,10.000000-2.000000 3,10.000000-3.000000 5,9.000000-3.000000 3,12.000000-2.000000 1,16.000000 0.000000-1,15.000000 0.000000-2,17.000000 0.000000 0,14.000000 0.000000-4,17.000000 0.000000-3,15.000000 0.000000-3,16.000000 0.000000-5,4.000000 1.000000-6,-6.000000 4.000000-9,-6.000000 3.000000-9,-6.000000 3.000000-9</inkml:trace>
</inkml:ink>
</file>

<file path=ppt/ink/ink3287.xml><?xml version="1.0" encoding="utf-8"?>
<inkml:ink xmlns:inkml="http://www.w3.org/2003/InkML">
  <annotation type="ScanImages2ExtractSignatures">1</annotation>
  <annotation type="ScanImagesWidth">-826621069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8:54"/>
    </inkml:context>
    <inkml:brush xml:id="br0">
      <inkml:brushProperty name="width" value="0.0407027527689934" units="cm"/>
      <inkml:brushProperty name="height" value="0.0407027527689934" units="cm"/>
      <inkml:brushProperty name="color" value="#00BFF3"/>
      <inkml:brushProperty name="ignorePressure" value="0"/>
    </inkml:brush>
  </inkml:definitions>
  <inkml:trace contextRef="#ctx0" brushRef="#br0">51400.000000 54450.000000 540,'-49.000000'31.000000'64,"4.000000"13.000000"-5 ,3.000000 12.000000-5,3.000000 13.000000-5,-1.000000 7.000000-6,-2.000000 4.000000-5,-3.000000 3.000000-7,-3.000000 3.000000-5,-4.000000 4.000000-4,-3.000000 7.000000-2,-3.000000 6.000000-2,-2.000000 7.000000-1,-3.000000-1.000000-5,1.000000-6.000000-5,-1.000000-6.000000-8,1.000000-6.000000-5,4.000000-7.000000-8,9.000000-6.000000-8,10.000000-6.000000-8,10.000000-6.000000-8</inkml:trace>
</inkml:ink>
</file>

<file path=ppt/ink/ink328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8:55"/>
    </inkml:context>
    <inkml:brush xml:id="br0">
      <inkml:brushProperty name="width" value="0.0438498333096504" units="cm"/>
      <inkml:brushProperty name="height" value="0.0438498333096504" units="cm"/>
      <inkml:brushProperty name="color" value="#00BFF3"/>
      <inkml:brushProperty name="ignorePressure" value="0"/>
    </inkml:brush>
  </inkml:definitions>
  <inkml:trace contextRef="#ctx0" brushRef="#br0">51350.000000 54400.000000 501,'-16.000000'96.000000'114,"19.000000"-5.000000"-21 ,19.000000-7.000000-20,19.000000-5.000000-22,13.000000-1.000000-12,10.000000 6.000000-7,10.000000 7.000000-5,9.000000 6.000000-5,4.000000 1.000000-6,1.000000-3.000000-3,-1.000000-3.000000-5,1.000000-2.000000-4,2.000000-8.000000-3,7.000000-8.000000 0,6.000000-10.000000-2,7.000000-9.000000 0,-4.000000-9.000000 1,-12.000000-5.000000 0,-13.000000-7.000000 3,-12.000000-5.000000 1,-9.000000-6.000000-16,-2.000000-3.000000-33,-3.000000-3.000000-31,-3.000000-2.000000-34</inkml:trace>
</inkml:ink>
</file>

<file path=ppt/ink/ink3289.xml><?xml version="1.0" encoding="utf-8"?>
<inkml:ink xmlns:inkml="http://www.w3.org/2003/InkML">
  <annotation type="ScanImages2ExtractSignatures">1</annotation>
  <annotation type="ScanImagesWidth">262657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8:58"/>
    </inkml:context>
    <inkml:brush xml:id="br0">
      <inkml:brushProperty name="width" value="0.0451803207397461" units="cm"/>
      <inkml:brushProperty name="height" value="0.0451803207397461" units="cm"/>
      <inkml:brushProperty name="color" value="#00BFF3"/>
      <inkml:brushProperty name="ignorePressure" value="0"/>
    </inkml:brush>
  </inkml:definitions>
  <inkml:trace contextRef="#ctx0" brushRef="#br0">66350.000000 52600.000000 486,'-4.000000'-47.000000'1,"-5.000000"6.000000"1 ,-7.000000 7.000000 2,-5.000000 6.000000 1,-4.000000 6.000000 4,0.000000 6.000000 7,0.000000 7.000000 7,0.000000 6.000000 7,0.000000 3.000000 2,0.000000 0.000000-2,0.000000 0.000000-2,0.000000 0.000000-2,-2.000000 3.000000-2,-3.000000 6.000000-2,-3.000000 7.000000-1,-2.000000 6.000000-3,-3.000000 4.000000-1,1.000000 4.000000-1,-1.000000 3.000000-1,1.000000 3.000000-1,-4.000000 4.000000-1,-6.000000 7.000000 1,-6.000000 6.000000 1,-6.000000 7.000000 0,-1.000000 0.000000 0,7.000000-2.000000-1,6.000000-3.000000-2,7.000000-3.000000-1,0.000000 1.000000-2,-2.000000 6.000000-2,-3.000000 7.000000-2,-3.000000 6.000000-2,-1.000000 4.000000-1,4.000000 4.000000 1,3.000000 3.000000 1,3.000000 3.000000 1,3.000000 3.000000 1,3.000000 3.000000-3,3.000000 3.000000 0,4.000000 4.000000-1,2.000000 5.000000-3,4.000000 10.000000-2,3.000000 10.000000-2,3.000000 9.000000-2,4.000000 1.000000-2,7.000000-6.000000-3,6.000000-6.000000-2,7.000000-6.000000-2,10.000000-7.000000-3,16.000000-6.000000-1,15.000000-6.000000-4,17.000000-6.000000-1,13.000000-12.000000-3,13.000000-15.000000-3,12.000000-15.000000-2,13.000000-16.000000-3,4.000000-12.000000 1,-3.000000-5.000000 6,-3.000000-7.000000 4,-2.000000-5.000000 6,-8.000000-4.000000-1,-8.000000 0.000000-6,-10.000000 0.000000-6,-9.000000 0.000000-6</inkml:trace>
</inkml:ink>
</file>

<file path=ppt/ink/ink329.xml><?xml version="1.0" encoding="utf-8"?>
<inkml:ink xmlns:inkml="http://www.w3.org/2003/InkML">
  <annotation type="ScanImages2ExtractSignatures">1</annotation>
  <annotation type="ScanImagesWidth">17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6:30"/>
    </inkml:context>
    <inkml:brush xml:id="br0">
      <inkml:brushProperty name="width" value="0.042157705873251" units="cm"/>
      <inkml:brushProperty name="height" value="0.042157705873251" units="cm"/>
      <inkml:brushProperty name="color" value="#F2395B"/>
      <inkml:brushProperty name="ignorePressure" value="0"/>
    </inkml:brush>
  </inkml:definitions>
  <inkml:trace contextRef="#ctx0" brushRef="#br0">18350.000000 8350.000000 521,'0.000000'-71.000000'3,"0.000000"10.000000"5 ,0.000000 10.000000 5,0.000000 9.000000 5,0.000000 15.000000 8,0.000000 22.000000 11,0.000000 22.000000 10,0.000000 23.000000 10,0.000000 20.000000 2,0.000000 23.000000-9,0.000000 22.000000-9,0.000000 22.000000-8,-2.000000 16.000000-7,-3.000000 14.000000-4,-3.000000 11.000000-5,-2.000000 14.000000-5,-3.000000 8.000000-4,1.000000 7.000000-7,-1.000000 6.000000-4,1.000000 7.000000-7,-1.000000 7.000000-6,1.000000 9.000000-8,-1.000000 10.000000-8,1.000000 10.000000-8,1.000000-18.000000-2,3.000000-44.000000 3,3.000000-43.000000 2,4.000000-44.000000 3,1.000000-27.000000 0,0.000000-9.000000-6,0.000000-10.000000-5,0.000000-8.000000-5</inkml:trace>
</inkml:ink>
</file>

<file path=ppt/ink/ink329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8:59"/>
    </inkml:context>
    <inkml:brush xml:id="br0">
      <inkml:brushProperty name="width" value="0.0528487525880337" units="cm"/>
      <inkml:brushProperty name="height" value="0.0528487525880337" units="cm"/>
      <inkml:brushProperty name="color" value="#00BFF3"/>
      <inkml:brushProperty name="ignorePressure" value="0"/>
    </inkml:brush>
  </inkml:definitions>
  <inkml:trace contextRef="#ctx0" brushRef="#br0">78750.000000 51950.000000 416,'68.000000'-43.000000'89,"-11.000000"17.000000"-17 ,-14.000000 15.000000-19,-11.000000 16.000000-19,0.000000 15.000000-8,17.000000 16.000000 0,15.000000 15.000000 1,16.000000 17.000000 1,7.000000 7.000000-1,1.000000 0.000000-3,-1.000000 0.000000-1,1.000000 0.000000-3,-1.000000 1.000000-1,1.000000 4.000000-2,-1.000000 3.000000-3,1.000000 3.000000-1,-1.000000-1.000000-1,1.000000-2.000000-1,-1.000000-3.000000 0,1.000000-3.000000-2,-4.000000-2.000000 0,-6.000000 0.000000-2,-6.000000 0.000000-1,-6.000000 0.000000-2,-9.000000 0.000000-2,-8.000000 0.000000-2,-10.000000 0.000000 0,-9.000000 0.000000-3,-12.000000 1.000000-1,-11.000000 4.000000 0,-14.000000 3.000000-1,-11.000000 3.000000 0,-20.000000 6.000000-2,-24.000000 9.000000-4,-26.000000 10.000000-3,-24.000000 10.000000-4,-20.000000 7.000000-5,-11.000000 6.000000-6,-14.000000 7.000000-7,-11.000000 6.000000-6,-3.000000-4.000000-3,10.000000-11.000000 1,10.000000-14.000000 1,9.000000-11.000000 1,15.000000-17.000000 0,22.000000-18.000000-1,22.000000-19.000000 0,23.000000-18.000000-2</inkml:trace>
</inkml:ink>
</file>

<file path=ppt/ink/ink329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9:00"/>
    </inkml:context>
    <inkml:brush xml:id="br0">
      <inkml:brushProperty name="width" value="0.046025238931179" units="cm"/>
      <inkml:brushProperty name="height" value="0.046025238931179" units="cm"/>
      <inkml:brushProperty name="color" value="#00BFF3"/>
      <inkml:brushProperty name="ignorePressure" value="0"/>
    </inkml:brush>
  </inkml:definitions>
  <inkml:trace contextRef="#ctx0" brushRef="#br0">90350.000000 52800.000000 477,'-50.000000'-19.000000'50,"0.000000"13.000000"-4 ,0.000000 12.000000-3,0.000000 13.000000-5,-2.000000 10.000000-2,-3.000000 10.000000-1,-3.000000 10.000000-1,-2.000000 9.000000-2,0.000000 1.000000-2,7.000000-6.000000-4,6.000000-6.000000-5,7.000000-6.000000-4,0.000000-1.000000-2,-2.000000 7.000000-1,-3.000000 6.000000-1,-3.000000 7.000000-1,-1.000000 4.000000 0,4.000000 3.000000-2,3.000000 3.000000-1,3.000000 4.000000-1,3.000000-1.000000-1,3.000000-3.000000-1,3.000000-3.000000-2,4.000000-2.000000-1,4.000000 0.000000-1,6.000000 7.000000-3,7.000000 6.000000 0,6.000000 7.000000-3,9.000000 0.000000-1,13.000000-2.000000-2,12.000000-3.000000-2,13.000000-3.000000-2,13.000000-1.000000-4,17.000000 4.000000-9,15.000000 3.000000-7,16.000000 3.000000-9,18.000000-4.000000-1,22.000000-8.000000 4,22.000000-10.000000 5,23.000000-9.000000 4,-8.000000-10.000000-2,-33.000000-9.000000-8,-35.000000-10.000000-10,-34.000000-8.000000-8</inkml:trace>
</inkml:ink>
</file>

<file path=ppt/ink/ink329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9:01"/>
    </inkml:context>
    <inkml:brush xml:id="br0">
      <inkml:brushProperty name="width" value="0.0518062114715576" units="cm"/>
      <inkml:brushProperty name="height" value="0.0518062114715576" units="cm"/>
      <inkml:brushProperty name="color" value="#00BFF3"/>
      <inkml:brushProperty name="ignorePressure" value="0"/>
    </inkml:brush>
  </inkml:definitions>
  <inkml:trace contextRef="#ctx0" brushRef="#br0">97750.000000 52450.000000 424,'28.000000'-46.000000'0,"6.000000"10.000000"0 ,7.000000 10.000000 0,6.000000 9.000000 0,4.000000 12.000000 4,4.000000 16.000000 7,3.000000 15.000000 8,3.000000 17.000000 8,3.000000 10.000000 6,3.000000 6.000000 5,3.000000 7.000000 5,4.000000 6.000000 5,-3.000000 4.000000 0,-5.000000 4.000000-5,-7.000000 3.000000-5,-5.000000 3.000000-6,-4.000000-1.000000-4,0.000000-2.000000-3,0.000000-3.000000-3,0.000000-3.000000-3,-4.000000-2.000000-3,-5.000000 0.000000-1,-7.000000 0.000000-1,-5.000000 0.000000-1,-8.000000 0.000000-1,-5.000000 0.000000-2,-7.000000 0.000000-2,-5.000000 0.000000-3,-6.000000 1.000000-1,-3.000000 4.000000-3,-3.000000 3.000000-4,-2.000000 3.000000-2,-14.000000 4.000000-1,-21.000000 7.000000 0,-22.000000 6.000000 1,-22.000000 7.000000 0,-19.000000 5.000000-4,-16.000000 7.000000-11,-15.000000 6.000000-10,-15.000000 7.000000-11,4.000000-10.000000-3,25.000000-25.000000 2,25.000000-25.000000 2,25.000000-25.000000 3,14.000000-13.000000-2,3.000000 1.000000-6,3.000000-1.000000-8,4.000000 1.000000-7</inkml:trace>
</inkml:ink>
</file>

<file path=ppt/ink/ink3293.xml><?xml version="1.0" encoding="utf-8"?>
<inkml:ink xmlns:inkml="http://www.w3.org/2003/InkML">
  <annotation type="ScanImages2ExtractSignatures">1</annotation>
  <annotation type="ScanImagesWidth">-1522077912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9:13"/>
    </inkml:context>
    <inkml:brush xml:id="br0">
      <inkml:brushProperty name="width" value="0.0469817891716957" units="cm"/>
      <inkml:brushProperty name="height" value="0.0469817891716957" units="cm"/>
      <inkml:brushProperty name="color" value="#00BFF3"/>
      <inkml:brushProperty name="ignorePressure" value="0"/>
    </inkml:brush>
  </inkml:definitions>
  <inkml:trace contextRef="#ctx0" brushRef="#br0">31200.000000 24550.000000 468,'-46.000000'-24.000000'6,"10.000000"4.000000"11 ,10.000000 3.000000 11,9.000000 3.000000 13,12.000000 3.000000 4,16.000000 3.000000-2,15.000000 3.000000-1,17.000000 4.000000-3,7.000000 1.000000-1,0.000000 0.000000-4,0.000000 0.000000-2,0.000000 0.000000-3,3.000000-2.000000-3,6.000000-3.000000-3,7.000000-3.000000-1,6.000000-2.000000-3,1.000000-3.000000-3,-3.000000 1.000000-3,-3.000000-1.000000-3,-2.000000 1.000000-4,-5.000000 1.000000-3,-2.000000 3.000000-4,-3.000000 3.000000-3,-3.000000 4.000000-3,-4.000000 1.000000-4,-3.000000 0.000000-4,-3.000000 0.000000-4,-2.000000 0.000000-4,-5.000000 3.000000-12,-2.000000 6.000000-19,-3.000000 7.000000-20,-3.000000 6.000000-19</inkml:trace>
</inkml:ink>
</file>

<file path=ppt/ink/ink3294.xml><?xml version="1.0" encoding="utf-8"?>
<inkml:ink xmlns:inkml="http://www.w3.org/2003/InkML">
  <annotation type="ScanImages2ExtractSignatures">1</annotation>
  <annotation type="ScanImagesWidth">-2080845824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9:14"/>
    </inkml:context>
    <inkml:brush xml:id="br0">
      <inkml:brushProperty name="width" value="0.0371241979300976" units="cm"/>
      <inkml:brushProperty name="height" value="0.0371241979300976" units="cm"/>
      <inkml:brushProperty name="color" value="#00BFF3"/>
      <inkml:brushProperty name="ignorePressure" value="0"/>
    </inkml:brush>
  </inkml:definitions>
  <inkml:trace contextRef="#ctx0" brushRef="#br0">32000.000000 24750.000000 592,'-22.000000'51.000000'81,"6.000000"4.000000"-15 ,7.000000 3.000000-13,6.000000 3.000000-15,3.000000 3.000000-9,0.000000 3.000000-3,0.000000 3.000000-3,0.000000 4.000000-3,0.000000 2.000000-2,0.000000 4.000000-2,0.000000 3.000000-2,0.000000 3.000000-1,0.000000 3.000000-5,0.000000 3.000000-6,0.000000 3.000000-6,0.000000 4.000000-8,0.000000 1.000000-9,0.000000 0.000000-13,0.000000 0.000000-13,0.000000 0.000000-13,0.000000-10.000000-5,0.000000-18.000000 6,0.000000-19.000000 4,0.000000-18.000000 5</inkml:trace>
</inkml:ink>
</file>

<file path=ppt/ink/ink3295.xml><?xml version="1.0" encoding="utf-8"?>
<inkml:ink xmlns:inkml="http://www.w3.org/2003/InkML">
  <annotation type="ScanImages2ExtractSignatures">1</annotation>
  <annotation type="ScanImagesWidth">-1981576270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9:17"/>
    </inkml:context>
    <inkml:brush xml:id="br0">
      <inkml:brushProperty name="width" value="0.0370484963059425" units="cm"/>
      <inkml:brushProperty name="height" value="0.0370484963059425" units="cm"/>
      <inkml:brushProperty name="color" value="#00BFF3"/>
      <inkml:brushProperty name="ignorePressure" value="0"/>
    </inkml:brush>
  </inkml:definitions>
  <inkml:trace contextRef="#ctx0" brushRef="#br0">33500.000000 24450.000000 593,'140.000000'0.000000'126,"-18.000000"0.000000"-30 ,-19.000000 0.000000-30,-18.000000 0.000000-31,-10.000000-4.000000-15,0.000000-5.000000-1,0.000000-7.000000-2,0.000000-5.000000 0,-2.000000-3.000000-6,-3.000000 4.000000-13,-3.000000 3.000000-11,-2.000000 3.000000-13,-8.000000-1.000000-6,-8.000000-2.000000-2,-10.000000-3.000000-3,-9.000000-3.000000-1,-12.000000-1.000000-3,-11.000000 4.000000-4,-14.000000 3.000000-4,-11.000000 3.000000-4,-7.000000 1.000000 3,0.000000 1.000000 11,0.000000-1.000000 10,0.000000 1.000000 9,1.000000-1.000000 7,4.000000 1.000000 3,3.000000-1.000000 3,3.000000 1.000000 3,1.000000-1.000000 1,1.000000 1.000000 1,-1.000000-1.000000 1,1.000000 1.000000 0</inkml:trace>
</inkml:ink>
</file>

<file path=ppt/ink/ink3296.xml><?xml version="1.0" encoding="utf-8"?>
<inkml:ink xmlns:inkml="http://www.w3.org/2003/InkML">
  <annotation type="ScanImages2ExtractSignatures">1</annotation>
  <annotation type="ScanImagesWidth">-2026711376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9:17"/>
    </inkml:context>
    <inkml:brush xml:id="br0">
      <inkml:brushProperty name="width" value="0.039461862295866" units="cm"/>
      <inkml:brushProperty name="height" value="0.039461862295866" units="cm"/>
      <inkml:brushProperty name="color" value="#00BFF3"/>
      <inkml:brushProperty name="ignorePressure" value="0"/>
    </inkml:brush>
  </inkml:definitions>
  <inkml:trace contextRef="#ctx0" brushRef="#br0">34350.000000 23800.000000 557,'-46.000000'-46.000000'0,"10.000000"10.000000"0 ,10.000000 10.000000 0,9.000000 9.000000 0,6.000000 9.000000 10,3.000000 9.000000 19,3.000000 10.000000 20,4.000000 10.000000 19,2.000000 10.000000 4,4.000000 13.000000-13,3.000000 12.000000-13,3.000000 13.000000-13,1.000000 7.000000-9,1.000000 4.000000-5,-1.000000 3.000000-4,1.000000 3.000000-4,-3.000000 4.000000-5,-2.000000 7.000000-4,-3.000000 6.000000-5,-3.000000 7.000000-5,-2.000000 2.000000-3,0.000000 1.000000-4,0.000000-1.000000-3,0.000000 1.000000-4,-2.000000-7.000000-1,-3.000000-12.000000 2,-3.000000-13.000000 0,-2.000000-12.000000 2,-5.000000-12.000000-1,-2.000000-8.000000-4,-3.000000-10.000000-4,-3.000000-9.000000-3,-4.000000-10.000000-1,-3.000000-9.000000 3,-3.000000-10.000000 2,-2.000000-8.000000 2,-3.000000-12.000000 2,1.000000-12.000000 4,-1.000000-13.000000 2,1.000000-12.000000 2,4.000000-9.000000 4,9.000000-2.000000 3,10.000000-3.000000 2,10.000000-3.000000 4,5.000000 2.000000 3,4.000000 10.000000 4,3.000000 10.000000 5,3.000000 9.000000 3,4.000000 7.000000 5,7.000000 7.000000 4,6.000000 6.000000 5,7.000000 7.000000 4,2.000000 5.000000 1,1.000000 7.000000-3,-1.000000 6.000000-4,1.000000 7.000000-2,-1.000000 5.000000-3,1.000000 7.000000 0,-1.000000 6.000000-2,1.000000 7.000000-1,-3.000000 2.000000-2,-2.000000 1.000000-1,-3.000000-1.000000-2,-3.000000 1.000000-2,-4.000000 1.000000-12,-3.000000 3.000000-21,-3.000000 3.000000-21,-2.000000 4.000000-21,-9.000000-3.000000-6,-12.000000-5.000000 10,-13.000000-7.000000 10,-12.000000-5.000000 11,-5.000000-6.000000 9,3.000000-3.000000 6,3.000000-3.000000 7,4.000000-2.000000 8,1.000000-5.000000 4,0.000000-2.000000 1,0.000000-3.000000 1,0.000000-3.000000 2</inkml:trace>
</inkml:ink>
</file>

<file path=ppt/ink/ink329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9:17"/>
    </inkml:context>
    <inkml:brush xml:id="br0">
      <inkml:brushProperty name="width" value="0.040899645537138" units="cm"/>
      <inkml:brushProperty name="height" value="0.040899645537138" units="cm"/>
      <inkml:brushProperty name="color" value="#00BFF3"/>
      <inkml:brushProperty name="ignorePressure" value="0"/>
    </inkml:brush>
  </inkml:definitions>
  <inkml:trace contextRef="#ctx0" brushRef="#br0">33450.000000 25550.000000 537,'-155.000000'68.000000'-4,"41.000000"-11.000000"2 ,40.000000-14.000000 1,42.000000-11.000000 3,19.000000-6.000000 5,1.000000 4.000000 12,-1.000000 3.000000 11,1.000000 3.000000 11,5.000000 3.000000 6,14.000000 3.000000-2,11.000000 3.000000 0,14.000000 4.000000-1,8.000000 1.000000-4,7.000000 0.000000-5,6.000000 0.000000-6,7.000000 0.000000-6,7.000000-4.000000-4,9.000000-5.000000-3,10.000000-7.000000-3,10.000000-5.000000-3,5.000000-6.000000-6,4.000000-3.000000-7,3.000000-3.000000-8,3.000000-2.000000-8,3.000000-11.000000-8,3.000000-15.000000-8,3.000000-15.000000-6,4.000000-16.000000-9,1.000000-10.000000-2,0.000000-3.000000 2,0.000000-3.000000 2,0.000000-2.000000 1,-13.000000 2.000000 4,-24.000000 9.000000 5,-26.000000 10.000000 7,-24.000000 10.000000 4</inkml:trace>
</inkml:ink>
</file>

<file path=ppt/ink/ink3298.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9:18"/>
    </inkml:context>
    <inkml:brush xml:id="br0">
      <inkml:brushProperty name="width" value="0.0361497290432453" units="cm"/>
      <inkml:brushProperty name="height" value="0.0361497290432453" units="cm"/>
      <inkml:brushProperty name="color" value="#00BFF3"/>
      <inkml:brushProperty name="ignorePressure" value="0"/>
    </inkml:brush>
  </inkml:definitions>
  <inkml:trace contextRef="#ctx0" brushRef="#br0">35600.000000 23800.000000 608,'46.000000'-66.000000'76,"-5.000000"19.000000"-12 ,-7.000000 19.000000-12,-5.000000 19.000000-11,-3.000000 10.000000-9,4.000000 4.000000-2,3.000000 3.000000-4,3.000000 3.000000-3,-1.000000 4.000000-4,-2.000000 7.000000-4,-3.000000 6.000000-6,-3.000000 7.000000-4,-6.000000 4.000000-6,-5.000000 3.000000-5,-7.000000 3.000000-6,-5.000000 4.000000-5,-9.000000 1.000000-5,-9.000000 0.000000-4,-10.000000 0.000000-4,-8.000000 0.000000-4,-9.000000-2.000000-2,-6.000000-3.000000-2,-6.000000-3.000000-1,-6.000000-2.000000-2,-2.000000-3.000000 2,3.000000 1.000000 6,3.000000-1.000000 5,4.000000 1.000000 6,4.000000-6.000000 5,6.000000-8.000000 4,7.000000-10.000000 6,6.000000-9.000000 5,4.000000-4.000000 5,4.000000 4.000000 3,3.000000 3.000000 5,3.000000 3.000000 4,7.000000-2.000000 2,14.000000-6.000000 1,11.000000-6.000000 0,14.000000-6.000000 1,8.000000-6.000000 0,7.000000-2.000000 0,6.000000-3.000000 1,7.000000-3.000000-1,-1.000000-1.000000-1,-6.000000 4.000000-3,-6.000000 3.000000-3,-6.000000 3.000000-2,-6.000000 3.000000-4,-2.000000 3.000000-5,-3.000000 3.000000-4,-3.000000 4.000000-4,-7.000000 5.000000-4,-9.000000 10.000000-2,-10.000000 10.000000-2,-8.000000 9.000000-3,-9.000000 6.000000-1,-6.000000 3.000000 1,-6.000000 3.000000 1,-6.000000 4.000000 1,-6.000000 1.000000 0,-2.000000 0.000000-1,-3.000000 0.000000-2,-3.000000 0.000000 0,-2.000000-2.000000 2,0.000000-3.000000 4,0.000000-3.000000 6,0.000000-2.000000 4,0.000000-1.000000 3,0.000000 3.000000-1,0.000000 3.000000-1,0.000000 4.000000 0,1.000000-1.000000 3,4.000000-3.000000 8,3.000000-3.000000 6,3.000000-2.000000 7,3.000000-1.000000 4,3.000000 3.000000-2,3.000000 3.000000-1,4.000000 4.000000 0,2.000000 2.000000 0,4.000000 4.000000 4,3.000000 3.000000 2,3.000000 3.000000 4,-1.000000 1.000000 0,-2.000000 1.000000-3,-3.000000-1.000000-4,-3.000000 1.000000-3,-1.000000-3.000000-7,4.000000-2.000000-9,3.000000-3.000000-10,3.000000-3.000000-10,6.000000-12.000000-12,9.000000-18.000000-17,10.000000-19.000000-15,10.000000-18.000000-17</inkml:trace>
</inkml:ink>
</file>

<file path=ppt/ink/ink3299.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9:18"/>
    </inkml:context>
    <inkml:brush xml:id="br0">
      <inkml:brushProperty name="width" value="0.0365705974400043" units="cm"/>
      <inkml:brushProperty name="height" value="0.0365705974400043" units="cm"/>
      <inkml:brushProperty name="color" value="#00BFF3"/>
      <inkml:brushProperty name="ignorePressure" value="0"/>
    </inkml:brush>
  </inkml:definitions>
  <inkml:trace contextRef="#ctx0" brushRef="#br0">35450.000000 25300.000000 601,'67.000000'-46.000000'0,"-16.000000"10.000000"0 ,-15.000000 10.000000 0,-15.000000 9.000000 0,4.000000 4.000000 3,25.000000 1.000000 7,25.000000-1.000000 7,25.000000 1.000000 6,7.000000 4.000000 5,-8.000000 9.000000 1,-10.000000 10.000000 2,-9.000000 10.000000 2,-7.000000 8.000000 0,-3.000000 10.000000-3,-3.000000 10.000000-1,-2.000000 9.000000-3,-6.000000 6.000000-3,-6.000000 3.000000-3,-6.000000 3.000000-3,-6.000000 4.000000-3,-7.000000-1.000000-2,-6.000000-3.000000-3,-6.000000-3.000000-3,-6.000000-2.000000-2,-9.000000-5.000000-2,-8.000000-2.000000-5,-10.000000-3.000000-3,-9.000000-3.000000-4,-9.000000-2.000000-3,-5.000000 0.000000-4,-7.000000 0.000000-4,-5.000000 0.000000-3,-6.000000-4.000000-3,-3.000000-5.000000-1,-3.000000-7.000000 0,-2.000000-5.000000-2,-3.000000-8.000000 1,1.000000-5.000000 0,-1.000000-7.000000 0,1.000000-5.000000 1,-3.000000-12.000000 1,-2.000000-16.000000-1,-3.000000-15.000000 1,-3.000000-15.000000 0,2.000000-9.000000 2,10.000000 1.000000 3,10.000000-1.000000 5,9.000000 1.000000 3,9.000000 1.000000 4,9.000000 3.000000 4,10.000000 3.000000 4,10.000000 4.000000 5,7.000000 2.000000 4,6.000000 4.000000 6,7.000000 3.000000 7,6.000000 3.000000 5,6.000000 6.000000 5,6.000000 9.000000 3,7.000000 10.000000 3,6.000000 10.000000 3,-1.000000 5.000000-1,-5.000000 4.000000-2,-7.000000 3.000000-3,-5.000000 3.000000-4,-6.000000 3.000000-3,-3.000000 3.000000-3,-3.000000 3.000000-5,-2.000000 4.000000-4,-3.000000 2.000000-3,1.000000 4.000000-2,-1.000000 3.000000-2,1.000000 3.000000-2,-6.000000 3.000000-2,-8.000000 3.000000 1,-10.000000 3.000000-1,-9.000000 4.000000 1,-9.000000 1.000000-2,-5.000000 0.000000-2,-7.000000 0.000000-3,-5.000000 0.000000-3,-4.000000-5.000000-3,0.000000-9.000000-3,0.000000-10.000000-4,0.000000-8.000000-3,0.000000-8.000000-3,0.000000-2.000000-1,0.000000-3.000000-2,0.000000-3.000000-2,6.000000-13.000000 1,13.000000-22.000000 1,12.000000-22.000000 2,13.000000-21.000000 1,7.000000-4.000000 3,4.000000 16.000000 1,3.000000 15.000000 3,3.000000 17.000000 2,1.000000 5.000000-1,1.000000-3.000000-4,-1.000000-3.000000-4,1.000000-2.000000-4</inkml:trace>
</inkml:ink>
</file>

<file path=ppt/ink/ink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3:47"/>
    </inkml:context>
    <inkml:brush xml:id="br0">
      <inkml:brushProperty name="width" value="0.0330096408724785" units="cm"/>
      <inkml:brushProperty name="height" value="0.0330096408724785" units="cm"/>
      <inkml:brushProperty name="color" value="#F2385B"/>
      <inkml:brushProperty name="ignorePressure" value="0"/>
    </inkml:brush>
  </inkml:definitions>
  <inkml:trace contextRef="#ctx0" brushRef="#br0">21200.000000 41400.000000 666,'-24.000000'-13.000000'4,"4.000000"26.000000"9 ,3.000000 24.000000 9,3.000000 26.000000 8,-1.000000 21.000000 5,-2.000000 19.000000-1,-3.000000 19.000000-1,-3.000000 19.000000-1,-1.000000-1.000000-2,4.000000-18.000000-5,3.000000-19.000000-6,3.000000-18.000000-5,-4.000000-3.000000-3,-8.000000 17.000000-2,-10.000000 15.000000 0,-9.000000 16.000000-2,-5.000000 9.000000-2,0.000000 3.000000-3,0.000000 3.000000-5,0.000000 4.000000-2,1.000000 1.000000-4,4.000000 0.000000-2,3.000000 0.000000-2,3.000000 0.000000-3,6.000000-13.000000-1,9.000000-24.000000 0,10.000000-26.000000-2,10.000000-24.000000 0,8.000000-26.000000-4,10.000000-24.000000-8,10.000000-26.000000-7,9.000000-24.000000-8,1.000000-12.000000 0,-6.000000 4.000000 5,-6.000000 3.000000 6,-6.000000 3.000000 6</inkml:trace>
</inkml:ink>
</file>

<file path=ppt/ink/ink3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6:31"/>
    </inkml:context>
    <inkml:brush xml:id="br0">
      <inkml:brushProperty name="width" value="0.036280669271946" units="cm"/>
      <inkml:brushProperty name="height" value="0.036280669271946" units="cm"/>
      <inkml:brushProperty name="color" value="#F2395B"/>
      <inkml:brushProperty name="ignorePressure" value="0"/>
    </inkml:brush>
  </inkml:definitions>
  <inkml:trace contextRef="#ctx0" brushRef="#br0">19800.000000 9300.000000 606,'0.000000'-47.000000'1,"0.000000"6.000000"1 ,0.000000 7.000000 3,0.000000 6.000000 1,-7.000000 6.000000 9,-11.000000 6.000000 14,-14.000000 7.000000 15,-11.000000 6.000000 14,-7.000000 10.000000 3,0.000000 17.000000-11,0.000000 15.000000-12,0.000000 16.000000-10,-4.000000 9.000000-8,-5.000000 3.000000-4,-7.000000 3.000000-5,-5.000000 4.000000-5,-1.000000-3.000000-3,6.000000-5.000000-2,7.000000-7.000000-4,6.000000-5.000000-2,4.000000-8.000000-1,4.000000-5.000000 0,3.000000-7.000000-1,3.000000-5.000000 1,7.000000-4.000000 1,14.000000 0.000000 2,11.000000 0.000000 1,14.000000 0.000000 2,11.000000-2.000000 1,14.000000-3.000000 0,11.000000-3.000000 1,14.000000-2.000000 1,10.000000-3.000000 0,9.000000 1.000000-2,10.000000-1.000000-2,10.000000 1.000000-2,0.000000 1.000000-3,-5.000000 3.000000-7,-7.000000 3.000000-6,-5.000000 4.000000-6,-3.000000 1.000000-5,4.000000 0.000000-3,3.000000 0.000000-4,3.000000 0.000000-3,-7.000000-4.000000-2,-15.000000-5.000000 0,-15.000000-7.000000-1,-16.000000-5.000000-1</inkml:trace>
</inkml:ink>
</file>

<file path=ppt/ink/ink330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9:19"/>
    </inkml:context>
    <inkml:brush xml:id="br0">
      <inkml:brushProperty name="width" value="0.0499999970197678" units="cm"/>
      <inkml:brushProperty name="height" value="0.0499999970197678" units="cm"/>
      <inkml:brushProperty name="color" value="#00BFF3"/>
      <inkml:brushProperty name="ignorePressure" value="0"/>
    </inkml:brush>
  </inkml:definitions>
  <inkml:trace contextRef="#ctx0" brushRef="#br0">38400.000000 26050.000000 333,'157.000000'63.000000'167,"51.000000"46.000000"-1 ,50.000000 47.000000 1,49.000000 47.000000 0</inkml:trace>
</inkml:ink>
</file>

<file path=ppt/ink/ink330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9:19"/>
    </inkml:context>
    <inkml:brush xml:id="br0">
      <inkml:brushProperty name="width" value="0.0342022888362408" units="cm"/>
      <inkml:brushProperty name="height" value="0.0342022888362408" units="cm"/>
      <inkml:brushProperty name="color" value="#00BFF3"/>
      <inkml:brushProperty name="ignorePressure" value="0"/>
    </inkml:brush>
  </inkml:definitions>
  <inkml:trace contextRef="#ctx0" brushRef="#br0">39650.000000 23900.000000 643,'-46.000000'3.000000'4,"10.000000"6.000000"16 ,10.000000 7.000000 13,9.000000 6.000000 16,2.000000 6.000000 1,-2.000000 6.000000-8,-3.000000 7.000000-11,-3.000000 6.000000-8,-6.000000 10.000000-12,-5.000000 17.000000-11,-7.000000 15.000000-13,-5.000000 16.000000-11,0.000000-1.000000-6,10.000000-15.000000 3,10.000000-15.000000 1,9.000000-16.000000 3,10.000000-19.000000-3,14.000000-22.000000-5,11.000000-22.000000-6,14.000000-21.000000-7,3.000000-9.000000 3,-2.000000 7.000000 8,-3.000000 6.000000 10,-3.000000 7.000000 10,-4.000000 5.000000 7,-3.000000 7.000000 9,-3.000000 6.000000 7,-2.000000 7.000000 9,-5.000000 7.000000 7,-2.000000 9.000000 7,-3.000000 10.000000 8,-3.000000 10.000000 7,-1.000000 7.000000 1,4.000000 6.000000-5,3.000000 7.000000-5,3.000000 6.000000-5,-1.000000 13.000000-4,-2.000000 23.000000-2,-3.000000 22.000000-3,-3.000000 22.000000-2,-4.000000 8.000000-4,-3.000000-2.000000-6,-3.000000-3.000000-7,-2.000000-3.000000-6,-1.000000-4.000000-6,3.000000-3.000000-8,3.000000-3.000000-8,4.000000-2.000000-7,1.000000-9.000000-2,0.000000-12.000000 1,0.000000-13.000000 3,0.000000-12.000000 1</inkml:trace>
</inkml:ink>
</file>

<file path=ppt/ink/ink3302.xml><?xml version="1.0" encoding="utf-8"?>
<inkml:ink xmlns:inkml="http://www.w3.org/2003/InkML">
  <annotation type="ScanImages2ExtractSignatures">1</annotation>
  <annotation type="ScanImagesWidth">526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9:21"/>
    </inkml:context>
    <inkml:brush xml:id="br0">
      <inkml:brushProperty name="width" value="0.0391059555113316" units="cm"/>
      <inkml:brushProperty name="height" value="0.0391059555113316" units="cm"/>
      <inkml:brushProperty name="color" value="#00BFF3"/>
      <inkml:brushProperty name="ignorePressure" value="0"/>
    </inkml:brush>
  </inkml:definitions>
  <inkml:trace contextRef="#ctx0" brushRef="#br0">40050.000000 24350.000000 562,'23.000000'-68.000000'3,"-3.000000"17.000000"5 ,-3.000000 15.000000 5,-2.000000 16.000000 6,-3.000000 12.000000 6,1.000000 9.000000 8,-1.000000 10.000000 9,1.000000 10.000000 6,-3.000000 7.000000 2,-2.000000 6.000000-8,-3.000000 7.000000-7,-3.000000 6.000000-7,-1.000000 1.000000-5,4.000000-3.000000-4,3.000000-3.000000-3,3.000000-2.000000-4,6.000000-9.000000-11,9.000000-12.000000-17,10.000000-13.000000-19,10.000000-12.000000-17,4.000000-13.000000-6,0.000000-12.000000 6,0.000000-13.000000 7,0.000000-12.000000 6,-2.000000-5.000000 5,-3.000000 3.000000 4,-3.000000 3.000000 3,-2.000000 4.000000 4,-5.000000 5.000000 3,-2.000000 10.000000 2,-3.000000 10.000000 4,-3.000000 9.000000 1,-4.000000 9.000000 12,-3.000000 9.000000 20,-3.000000 10.000000 20,-2.000000 10.000000 20,-3.000000 5.000000 6,1.000000 4.000000-7,-1.000000 3.000000-6,1.000000 3.000000-8,-4.000000-11.000000-20,-6.000000-25.000000-32,-6.000000-25.000000-33,-6.000000-25.000000-32,-2.000000-10.000000-9,3.000000 7.000000 16,3.000000 6.000000 16,4.000000 7.000000 15,-1.000000 5.000000 12,-3.000000 7.000000 8,-3.000000 6.000000 8,-2.000000 7.000000 9,-5.000000 4.000000 6,-2.000000 3.000000 7,-3.000000 3.000000 6,-3.000000 4.000000 7,-4.000000 7.000000 3,-3.000000 13.000000 0,-3.000000 12.000000 1,-2.000000 13.000000 0,-3.000000 9.000000-2,1.000000 6.000000-3,-1.000000 7.000000-5,1.000000 6.000000-4,-1.000000-1.000000-4,1.000000-5.000000-5,-1.000000-7.000000-4,1.000000-5.000000-5,8.000000-9.000000-4,20.000000-9.000000-4,18.000000-10.000000-6,20.000000-8.000000-4,8.000000-8.000000-1,1.000000-2.000000 4,-1.000000-3.000000 3,1.000000-3.000000 4,-6.000000 4.000000 3,-8.000000 13.000000 2,-10.000000 12.000000 2,-9.000000 13.000000 3,-10.000000 12.000000 1,-9.000000 13.000000-1,-10.000000 12.000000-1,-8.000000 13.000000-1,-6.000000 4.000000 0,1.000000-3.000000 0,-1.000000-3.000000 0,1.000000-2.000000-1,-1.000000-6.000000 0,1.000000-6.000000 0,-1.000000-6.000000 0,1.000000-6.000000 0,8.000000-15.000000-2,20.000000-21.000000-3,18.000000-22.000000-3,20.000000-22.000000-4,6.000000-1.000000 6,-2.000000 23.000000 14,-3.000000 22.000000 14,-3.000000 22.000000 15,-6.000000 8.000000 6,-5.000000-2.000000-4,-7.000000-3.000000-2,-5.000000-3.000000-4,-6.000000-2.000000-3,-3.000000 0.000000-4,-3.000000 0.000000-4,-2.000000 0.000000-4,2.000000-11.000000-9,9.000000-22.000000-15,10.000000-22.000000-15,10.000000-21.000000-13,5.000000-20.000000-9,4.000000-15.000000-1,3.000000-15.000000-1,3.000000-16.000000-1,1.000000-7.000000 2,1.000000 4.000000 5,-1.000000 3.000000 6,1.000000 3.000000 5,1.000000 1.000000 7,3.000000 1.000000 9,3.000000-1.000000 8,4.000000 1.000000 8,-1.000000 4.000000 9,-3.000000 9.000000 7,-3.000000 10.000000 9,-2.000000 10.000000 7,-5.000000 18.000000 8,-2.000000 28.000000 6,-3.000000 28.000000 6,-3.000000 29.000000 6,-10.000000 18.000000-4,-16.000000 9.000000-13,-15.000000 10.000000-13,-15.000000 10.000000-14,-9.000000 2.000000-7,1.000000-3.000000-4,-1.000000-3.000000-1,1.000000-2.000000-4,1.000000-11.000000-2,3.000000-15.000000-3,3.000000-15.000000-4,4.000000-16.000000-4,7.000000-15.000000-6,13.000000-11.000000-12,12.000000-14.000000-10,13.000000-11.000000-11,9.000000-12.000000-1,6.000000-9.000000 8,7.000000-10.000000 8,6.000000-8.000000 8,1.000000-1.000000 6,-3.000000 9.000000 5,-3.000000 10.000000 4,-2.000000 10.000000 5,-8.000000 14.000000 8,-8.000000 23.000000 11,-10.000000 22.000000 10,-9.000000 22.000000 11,-9.000000 8.000000 4,-5.000000-2.000000-3,-7.000000-3.000000-3,-5.000000-3.000000-3,-4.000000-4.000000-3,0.000000-3.000000-5,0.000000-3.000000-3,0.000000-2.000000-3,7.000000-6.000000-9,17.000000-6.000000-13,15.000000-6.000000-11,16.000000-6.000000-14,4.000000-2.000000-1,-6.000000 3.000000 9,-6.000000 3.000000 10,-6.000000 4.000000 10,-2.000000-1.000000 4,3.000000-3.000000 2,3.000000-3.000000 0,4.000000-2.000000 1,2.000000-5.000000 0,4.000000-2.000000 0,3.000000-3.000000-2,3.000000-3.000000 0,4.000000-6.000000-1,7.000000-5.000000-2,6.000000-7.000000-2,7.000000-5.000000-2,2.000000-6.000000 0,1.000000-3.000000 2,-1.000000-3.000000 0,1.000000-2.000000 1,-4.000000-3.000000-2,-6.000000 1.000000-5,-6.000000-1.000000-5,-6.000000 1.000000-6,-7.000000-3.000000-3,-6.000000-2.000000-1,-6.000000-3.000000-2,-6.000000-3.000000-1,-7.000000 1.000000 2,-6.000000 6.000000 7,-6.000000 7.000000 5,-6.000000 6.000000 7,-6.000000 4.000000 4,-2.000000 4.000000 0,-3.000000 3.000000 2,-3.000000 3.000000 1,-1.000000-1.000000 1,4.000000-2.000000 0,3.000000-3.000000 1,3.000000-3.000000-1,3.000000-2.000000 1,3.000000 0.000000 1,3.000000 0.000000 0,4.000000 0.000000 1,1.000000 0.000000 0,0.000000 0.000000-2,0.000000 0.000000 0,0.000000 0.000000-1</inkml:trace>
</inkml:ink>
</file>

<file path=ppt/ink/ink3303.xml><?xml version="1.0" encoding="utf-8"?>
<inkml:ink xmlns:inkml="http://www.w3.org/2003/InkML">
  <annotation type="ScanImages2ExtractSignatures">1</annotation>
  <annotation type="ScanImagesWidth">-2026791904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9:22"/>
    </inkml:context>
    <inkml:brush xml:id="br0">
      <inkml:brushProperty name="width" value="0.0439463965594769" units="cm"/>
      <inkml:brushProperty name="height" value="0.0439463965594769" units="cm"/>
      <inkml:brushProperty name="color" value="#00BFF3"/>
      <inkml:brushProperty name="ignorePressure" value="0"/>
    </inkml:brush>
  </inkml:definitions>
  <inkml:trace contextRef="#ctx0" brushRef="#br0">42300.000000 24400.000000 500,'-25.000000'-16.000000'73,"0.000000"19.000000"-14 ,0.000000 19.000000-13,0.000000 19.000000-13,-4.000000 10.000000-10,-5.000000 4.000000-4,-7.000000 3.000000-5,-5.000000 3.000000-4,-3.000000 4.000000-4,4.000000 7.000000-3,3.000000 6.000000-4,3.000000 7.000000-3,4.000000-1.000000-4,7.000000-6.000000-4,6.000000-6.000000-4,7.000000-6.000000-4,8.000000-13.000000-5,14.000000-19.000000-7,11.000000-18.000000-6,14.000000-19.000000-6,5.000000-8.000000 3,1.000000 3.000000 11,-1.000000 3.000000 12,1.000000 4.000000 13,-3.000000 5.000000 7,-2.000000 10.000000 5,-3.000000 10.000000 4,-3.000000 9.000000 3,-6.000000 7.000000 4,-5.000000 7.000000 1,-7.000000 6.000000 2,-5.000000 7.000000 1,-4.000000 2.000000 0,0.000000 1.000000 0,0.000000-1.000000-1,0.000000 1.000000 0,-2.000000-3.000000-3,-3.000000-2.000000-4,-3.000000-3.000000-4,-2.000000-3.000000-4,-5.000000-4.000000-4,-2.000000-3.000000-4,-3.000000-3.000000-2,-3.000000-2.000000-5,-1.000000-11.000000-3,4.000000-15.000000-5,3.000000-15.000000-6,3.000000-16.000000-4,4.000000-10.000000 1,7.000000-3.000000 5,6.000000-3.000000 6,7.000000-2.000000 5,10.000000-5.000000 4,16.000000-2.000000 2,15.000000-3.000000 3,17.000000-3.000000 1,7.000000-1.000000 3,0.000000 4.000000 3,0.000000 3.000000 3,0.000000 3.000000 2,0.000000 3.000000 1,0.000000 3.000000 1,0.000000 3.000000-1,0.000000 4.000000 0,-4.000000 1.000000-1,-5.000000 0.000000-3,-7.000000 0.000000-4,-5.000000 0.000000-3,-14.000000 0.000000-7,-18.000000 0.000000-9,-19.000000 0.000000-10,-18.000000 0.000000-10,-12.000000-2.000000-1,-3.000000-3.000000 6,-3.000000-3.000000 7,-2.000000-2.000000 6,0.000000-6.000000 5,7.000000-6.000000 3,6.000000-6.000000 5,7.000000-6.000000 3,2.000000-2.000000 4,1.000000 3.000000 4,-1.000000 3.000000 4,1.000000 4.000000 4,-1.000000 15.000000 8,1.000000 28.000000 11,-1.000000 28.000000 12,1.000000 29.000000 12,-1.000000 19.000000 2,1.000000 14.000000-6,-1.000000 11.000000-8,1.000000 14.000000-7,1.000000 5.000000-5,3.000000 1.000000-6,3.000000-1.000000-4,4.000000 1.000000-6,1.000000-4.000000-3,0.000000-6.000000-3,0.000000-6.000000-3,0.000000-6.000000-2,3.000000-10.000000-5,6.000000-12.000000-4,7.000000-13.000000-6,6.000000-12.000000-5,4.000000-10.000000-6,4.000000-6.000000-7,3.000000-6.000000-7,3.000000-6.000000-5,3.000000-13.000000-6,3.000000-19.000000 0,3.000000-18.000000-3,4.000000-19.000000-1,-4.000000-10.000000 2,-9.000000 1.000000 5,-10.000000-1.000000 6,-8.000000 1.000000 7,-4.000000 2.000000 2,3.000000 7.000000 3,3.000000 6.000000 1,4.000000 7.000000 2</inkml:trace>
</inkml:ink>
</file>

<file path=ppt/ink/ink3304.xml><?xml version="1.0" encoding="utf-8"?>
<inkml:ink xmlns:inkml="http://www.w3.org/2003/InkML">
  <annotation type="ScanImages2ExtractSignatures">1</annotation>
  <annotation type="ScanImagesWidth">-2026820928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9:22"/>
    </inkml:context>
    <inkml:brush xml:id="br0">
      <inkml:brushProperty name="width" value="0.0417815968394279" units="cm"/>
      <inkml:brushProperty name="height" value="0.0417815968394279" units="cm"/>
      <inkml:brushProperty name="color" value="#00BFF3"/>
      <inkml:brushProperty name="ignorePressure" value="0"/>
    </inkml:brush>
  </inkml:definitions>
  <inkml:trace contextRef="#ctx0" brushRef="#br0">43750.000000 23900.000000 526,'46.000000'-47.000000'6,"-5.000000"6.000000"10 ,-7.000000 7.000000 12,-5.000000 6.000000 10,-6.000000 10.000000 5,-3.000000 17.000000-2,-3.000000 15.000000-2,-2.000000 16.000000-2,-6.000000 12.000000-6,-6.000000 9.000000-9,-6.000000 10.000000-10,-6.000000 10.000000-10,-7.000000 5.000000-8,-6.000000 4.000000-9,-6.000000 3.000000-9,-6.000000 3.000000-9,-4.000000-4.000000-3,1.000000-8.000000 1,-1.000000-10.000000 2,1.000000-9.000000 2,8.000000-18.000000 2,20.000000-24.000000 4,18.000000-26.000000 4,20.000000-24.000000 3,11.000000-12.000000 6,7.000000 4.000000 7,6.000000 3.000000 6,7.000000 3.000000 8,-1.000000 4.000000 3,-6.000000 7.000000 0,-6.000000 6.000000 0,-6.000000 7.000000 1,-10.000000 13.000000 2,-12.000000 22.000000 5,-13.000000 22.000000 6,-12.000000 23.000000 6,-15.000000 11.000000-2,-15.000000 4.000000-7,-15.000000 3.000000-8,-16.000000 3.000000-8,-7.000000 1.000000-4,4.000000 1.000000 0,3.000000-1.000000 0,3.000000 1.000000 0,1.000000-4.000000-3,1.000000-6.000000-2,-1.000000-6.000000-4,1.000000-6.000000-4,16.000000-21.000000-2,35.000000-34.000000-3,35.000000-35.000000-4,34.000000-33.000000-1,15.000000-14.000000-1,-3.000000 10.000000 4,-3.000000 10.000000 4,-2.000000 9.000000 3,-1.000000 6.000000 6,3.000000 3.000000 10,3.000000 3.000000 8,4.000000 4.000000 9,-6.000000 7.000000 4,-11.000000 13.000000 1,-14.000000 12.000000-1,-11.000000 13.000000 0,-12.000000 9.000000-1,-9.000000 6.000000-4,-10.000000 7.000000-3,-8.000000 6.000000-4,-11.000000 6.000000-2,-8.000000 6.000000 0,-10.000000 7.000000 0,-9.000000 6.000000 0,-7.000000 1.000000-1,-3.000000-3.000000-3,-3.000000-3.000000-2,-2.000000-2.000000-4,0.000000-6.000000-3,7.000000-6.000000-5,6.000000-6.000000-5,7.000000-6.000000-5,4.000000-6.000000-3,3.000000-2.000000 3,3.000000-3.000000 0,4.000000-3.000000 3,5.000000-9.000000 0,10.000000-11.000000 0,10.000000-14.000000-1,9.000000-11.000000 1,9.000000-12.000000 0,9.000000-9.000000 1,10.000000-10.000000 0,10.000000-8.000000 1,4.000000-4.000000-1,0.000000 3.000000-4,0.000000 3.000000-5,0.000000 4.000000-3,-2.000000 7.000000-1,-3.000000 13.000000 1,-3.000000 12.000000 1,-2.000000 13.000000 2,-6.000000 9.000000 6,-6.000000 6.000000 14,-6.000000 7.000000 13,-6.000000 6.000000 13,-6.000000 6.000000 7,-2.000000 6.000000 4,-3.000000 7.000000 1,-3.000000 6.000000 4,-2.000000 1.000000-2,0.000000-3.000000-4,0.000000-3.000000-4,0.000000-2.000000-4,3.000000-12.000000-8,6.000000-19.000000-12,7.000000-18.000000-10,6.000000-19.000000-13,6.000000-13.000000-6,6.000000-6.000000-3,7.000000-6.000000-4,6.000000-6.000000-3,3.000000-1.000000 0,0.000000 7.000000 0,0.000000 6.000000 2,0.000000 7.000000 1,-4.000000 8.000000 5,-5.000000 14.000000 11,-7.000000 11.000000 9,-5.000000 14.000000 11,-8.000000 10.000000 7,-5.000000 9.000000 6,-7.000000 10.000000 7,-5.000000 10.000000 5,-4.000000 2.000000 5,0.000000-3.000000 0,0.000000-3.000000 1,0.000000-2.000000 1,0.000000-3.000000-3,0.000000 1.000000-10,0.000000-1.000000-7,0.000000 1.000000-9,4.000000-15.000000-14,10.000000-28.000000-17,10.000000-28.000000-17,9.000000-27.000000-18,2.000000-14.000000-8,-2.000000 4.000000 2,-3.000000 3.000000 1,-3.000000 3.000000 3,-4.000000-5.000000 4,-3.000000-12.000000 8,-3.000000-13.000000 7,-2.000000-12.000000 8,-3.000000 1.000000 6,1.000000 16.000000 5,-1.000000 15.000000 6,1.000000 17.000000 5</inkml:trace>
</inkml:ink>
</file>

<file path=ppt/ink/ink3305.xml><?xml version="1.0" encoding="utf-8"?>
<inkml:ink xmlns:inkml="http://www.w3.org/2003/InkML">
  <annotation type="ScanImages2ExtractSignatures">1</annotation>
  <annotation type="ScanImagesWidth">-2026820928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9:23"/>
    </inkml:context>
    <inkml:brush xml:id="br0">
      <inkml:brushProperty name="width" value="0.0498956441879272" units="cm"/>
      <inkml:brushProperty name="height" value="0.0498956441879272" units="cm"/>
      <inkml:brushProperty name="color" value="#00BFF3"/>
      <inkml:brushProperty name="ignorePressure" value="0"/>
    </inkml:brush>
  </inkml:definitions>
  <inkml:trace contextRef="#ctx0" brushRef="#br0">45300.000000 24100.000000 440,'21.000000'-82.000000'1,"-5.000000"39.000000"28 ,-7.000000 36.000000 29,-5.000000 39.000000 29,-4.000000 32.000000 5,0.000000 28.000000-16,0.000000 28.000000-16,0.000000 29.000000-16,3.000000 24.000000-11,6.000000 22.000000-4,7.000000 22.000000-6,6.000000 23.000000-5,1.000000 22.000000-9,-3.000000 26.000000-12,-3.000000 24.000000-13,-2.000000 26.000000-14,-5.000000 2.000000-8,-2.000000-18.000000-7,-3.000000-19.000000-6,-3.000000-18.000000-7,-1.000000-29.000000-2,4.000000-37.000000-1,3.000000-38.000000 1,3.000000-37.000000-1</inkml:trace>
</inkml:ink>
</file>

<file path=ppt/ink/ink33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9:29"/>
    </inkml:context>
    <inkml:brush xml:id="br0">
      <inkml:brushProperty name="width" value="0.0245534386485815" units="cm"/>
      <inkml:brushProperty name="height" value="0.0245534386485815" units="cm"/>
      <inkml:brushProperty name="color" value="#00BFF3"/>
      <inkml:brushProperty name="ignorePressure" value="0"/>
    </inkml:brush>
  </inkml:definitions>
  <inkml:trace contextRef="#ctx0" brushRef="#br0">41000.000000 28000.000000 896,'46.000000'0.000000'0,"-5.000000"0.000000"0 ,-7.000000 0.000000 0,-5.000000 0.000000 0,-4.000000 0.000000 2,0.000000 0.000000 7,0.000000 0.000000 4,0.000000 0.000000 7,1.000000 0.000000 0,4.000000 0.000000-4,3.000000 0.000000-3,3.000000 0.000000-5,-1.000000 0.000000-6,-2.000000 0.000000-8,-3.000000 0.000000-8,-3.000000 0.000000-10,-4.000000 1.000000-2,-3.000000 4.000000 2,-3.000000 3.000000 2,-2.000000 3.000000 3,-6.000000 3.000000-1,-6.000000 3.000000-2,-6.000000 3.000000-4,-6.000000 4.000000-2</inkml:trace>
</inkml:ink>
</file>

<file path=ppt/ink/ink3307.xml><?xml version="1.0" encoding="utf-8"?>
<inkml:ink xmlns:inkml="http://www.w3.org/2003/InkML">
  <annotation type="ScanImages2ExtractSignatures">1</annotation>
  <annotation type="ScanImagesWidth">872426752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9:29"/>
    </inkml:context>
    <inkml:brush xml:id="br0">
      <inkml:brushProperty name="width" value="0.0279158744961023" units="cm"/>
      <inkml:brushProperty name="height" value="0.0279158744961023" units="cm"/>
      <inkml:brushProperty name="color" value="#00BFF3"/>
      <inkml:brushProperty name="ignorePressure" value="0"/>
    </inkml:brush>
  </inkml:definitions>
  <inkml:trace contextRef="#ctx0" brushRef="#br0">40700.000000 28950.000000 788,'51.000000'0.000000'69,"4.000000"0.000000"-14 ,3.000000 0.000000-15,3.000000 0.000000-16,3.000000 0.000000-11,3.000000 0.000000-5,3.000000 0.000000-6,4.000000 0.000000-5,1.000000-4.000000-5,0.000000-5.000000-4,0.000000-7.000000-4,0.000000-5.000000-3,0.000000-6.000000-5,0.000000-3.000000-6,0.000000-3.000000-4,0.000000-2.000000-7,-8.000000 0.000000 1,-16.000000 7.000000 7,-15.000000 6.000000 6,-15.000000 7.000000 6,-9.000000 2.000000 4,1.000000 1.000000 2,-1.000000-1.000000 1,1.000000 1.000000 1</inkml:trace>
</inkml:ink>
</file>

<file path=ppt/ink/ink3308.xml><?xml version="1.0" encoding="utf-8"?>
<inkml:ink xmlns:inkml="http://www.w3.org/2003/InkML">
  <annotation type="ScanImages2ExtractSignatures">1</annotation>
  <annotation type="ScanImagesWidth">-2108221472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9:30"/>
    </inkml:context>
    <inkml:brush xml:id="br0">
      <inkml:brushProperty name="width" value="0.0314144529402256" units="cm"/>
      <inkml:brushProperty name="height" value="0.0314144529402256" units="cm"/>
      <inkml:brushProperty name="color" value="#00BFF3"/>
      <inkml:brushProperty name="ignorePressure" value="0"/>
    </inkml:brush>
  </inkml:definitions>
  <inkml:trace contextRef="#ctx0" brushRef="#br0">42750.000000 27200.000000 700,'46.000000'-43.000000'0,"-5.000000"17.000000"9 ,-7.000000 15.000000 9,-5.000000 16.000000 9,-6.000000 10.000000 1,-3.000000 7.000000-4,-3.000000 6.000000-6,-2.000000 7.000000-5,-5.000000 4.000000-6,-2.000000 3.000000-10,-3.000000 3.000000-9,-3.000000 4.000000-9,-6.000000 4.000000-6,-5.000000 6.000000-2,-7.000000 7.000000-2,-5.000000 6.000000-3,-4.000000-1.000000 1,0.000000-5.000000 5,0.000000-7.000000 4,0.000000-5.000000 4,0.000000-8.000000 5,0.000000-5.000000 2,0.000000-7.000000 5,0.000000-5.000000 3,3.000000-4.000000 1,6.000000 0.000000 2,7.000000 0.000000 0,6.000000 0.000000 1,4.000000 1.000000 6,4.000000 4.000000 10,3.000000 3.000000 10,3.000000 3.000000 11,1.000000 3.000000 3,1.000000 3.000000-2,-1.000000 3.000000-4,1.000000 4.000000-2,-3.000000 2.000000-3,-2.000000 4.000000-2,-3.000000 3.000000-1,-3.000000 3.000000-3,-1.000000 1.000000 0,4.000000 1.000000-1,3.000000-1.000000-1,3.000000 1.000000-1,-1.000000-4.000000-1,-2.000000-6.000000-2,-3.000000-6.000000-3,-3.000000-6.000000-1,1.000000-12.000000-8,6.000000-15.000000-13,7.000000-15.000000-13,6.000000-16.000000-14,3.000000-16.000000-5,0.000000-16.000000 3,0.000000-15.000000 2,0.000000-15.000000 3,-4.000000-3.000000 4,-5.000000 14.000000 3,-7.000000 11.000000 5,-5.000000 14.000000 3,-3.000000 2.000000 1,4.000000-6.000000-2,3.000000-6.000000-3,3.000000-6.000000-3</inkml:trace>
</inkml:ink>
</file>

<file path=ppt/ink/ink3309.xml><?xml version="1.0" encoding="utf-8"?>
<inkml:ink xmlns:inkml="http://www.w3.org/2003/InkML">
  <annotation type="ScanImages2ExtractSignatures">1</annotation>
  <annotation type="ScanImagesWidth">646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9:31"/>
    </inkml:context>
    <inkml:brush xml:id="br0">
      <inkml:brushProperty name="width" value="0.0349697023630142" units="cm"/>
      <inkml:brushProperty name="height" value="0.0349697023630142" units="cm"/>
      <inkml:brushProperty name="color" value="#00BFF3"/>
      <inkml:brushProperty name="ignorePressure" value="0"/>
    </inkml:brush>
  </inkml:definitions>
  <inkml:trace contextRef="#ctx0" brushRef="#br0">43400.000000 27050.000000 629,'25.000000'-44.000000'0,"0.000000"13.000000"3 ,0.000000 12.000000 1,0.000000 13.000000 2,1.000000 7.000000 6,4.000000 4.000000 10,3.000000 3.000000 9,3.000000 3.000000 10,-2.000000 4.000000-2,-6.000000 7.000000-13,-6.000000 6.000000-13,-6.000000 7.000000-13,-6.000000 5.000000-8,-2.000000 7.000000-3,-3.000000 6.000000-3,-3.000000 7.000000-3,-7.000000 2.000000-4,-9.000000 1.000000-5,-10.000000-1.000000-6,-8.000000 1.000000-6,-9.000000 1.000000 1,-6.000000 3.000000 6,-6.000000 3.000000 6,-6.000000 4.000000 5,-2.000000-4.000000 7,3.000000-9.000000 4,3.000000-10.000000 6,4.000000-8.000000 6,4.000000-6.000000 1,6.000000 1.000000 0,7.000000-1.000000-2,6.000000 1.000000 0,9.000000-4.000000 6,13.000000-6.000000 12,12.000000-6.000000 14,13.000000-6.000000 12,10.000000-9.000000 2,10.000000-8.000000-12,10.000000-10.000000-11,9.000000-9.000000-12,2.000000-10.000000-8,-2.000000-9.000000-7,-3.000000-10.000000-6,-3.000000-8.000000-7,-4.000000-3.000000-1,-3.000000 7.000000 2,-3.000000 6.000000 4,-2.000000 7.000000 2,-8.000000 4.000000-2,-8.000000 3.000000-6,-10.000000 3.000000-6,-9.000000 4.000000-6,-10.000000 2.000000 0,-9.000000 4.000000 8,-10.000000 3.000000 6,-8.000000 3.000000 8,-6.000000 6.000000 5,1.000000 9.000000 3,-1.000000 10.000000 3,1.000000 10.000000 2,-1.000000 7.000000 2,1.000000 6.000000-1,-1.000000 7.000000 1,1.000000 6.000000 0,2.000000 3.000000 4,7.000000 0.000000 11,6.000000 0.000000 8,7.000000 0.000000 11,5.000000 0.000000 1,7.000000 0.000000-6,6.000000 0.000000-6,7.000000 0.000000-7,5.000000 0.000000-2,7.000000 0.000000-2,6.000000 0.000000-2,7.000000 0.000000-1,2.000000-2.000000-3,1.000000-3.000000-8,-1.000000-3.000000-6,1.000000-2.000000-7,-4.000000-1.000000-2,-6.000000 3.000000 1,-6.000000 3.000000 1,-6.000000 4.000000 1,-4.000000 1.000000-1,1.000000 0.000000-6,-1.000000 0.000000-4,1.000000 0.000000-6,-6.000000-2.000000-1,-8.000000-3.000000 2,-10.000000-3.000000 3,-9.000000-2.000000 2,-7.000000-8.000000 3,-3.000000-8.000000 2,-3.000000-10.000000 4,-2.000000-9.000000 3,-3.000000-5.000000 2,1.000000 0.000000-1,-1.000000 0.000000 0,1.000000 0.000000 0,2.000000-8.000000 1,7.000000-16.000000 2,6.000000-15.000000 1,7.000000-15.000000 3,8.000000-9.000000 0,14.000000 1.000000 0,11.000000-1.000000-1,14.000000 1.000000-1,7.000000-1.000000-3,3.000000 1.000000-7,3.000000-1.000000-5,4.000000 1.000000-7,1.000000 1.000000-2,0.000000 3.000000 0,0.000000 3.000000 0,0.000000 4.000000 1,0.000000 2.000000 2,0.000000 4.000000 4,0.000000 3.000000 3,0.000000 3.000000 5,-4.000000 9.000000 7,-5.000000 16.000000 11,-7.000000 15.000000 11,-5.000000 17.000000 12,-8.000000 11.000000 5,-5.000000 10.000000-2,-7.000000 10.000000-1,-5.000000 9.000000-2,-6.000000 2.000000-2,-3.000000-2.000000-5,-3.000000-3.000000-4,-2.000000-3.000000-4,2.000000-10.000000-9,9.000000-16.000000-14,10.000000-15.000000-13,10.000000-15.000000-14,4.000000-21.000000-8,0.000000-25.000000 0,0.000000-25.000000-3,0.000000-25.000000 0,0.000000-15.000000 1,0.000000-2.000000 5,0.000000-3.000000 6,0.000000-3.000000 4,-2.000000 1.000000 5,-3.000000 6.000000 5,-3.000000 7.000000 6,-2.000000 6.000000 4,-3.000000 9.000000 5,1.000000 13.000000 4,-1.000000 12.000000 4,1.000000 13.000000 4,1.000000 16.000000 10,3.000000 23.000000 17,3.000000 22.000000 17,4.000000 22.000000 16,1.000000 19.000000 2,0.000000 20.000000-12,0.000000 18.000000-14,0.000000 20.000000-13,-2.000000 19.000000-9,-3.000000 22.000000-5,-3.000000 22.000000-5,-2.000000 23.000000-5,-3.000000 13.000000-5,1.000000 6.000000-4,-1.000000 7.000000-4,1.000000 6.000000-5,-1.000000 9.000000-4,1.000000 13.000000-4,-1.000000 12.000000-4,1.000000 13.000000-4,-3.000000-9.000000-5,-2.000000-27.000000-6,-3.000000-28.000000-8,-3.000000-28.000000-6,-1.000000-32.000000 0,4.000000-34.000000 7,3.000000-35.000000 7,3.000000-33.000000 7</inkml:trace>
</inkml:ink>
</file>

<file path=ppt/ink/ink3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6:31"/>
    </inkml:context>
    <inkml:brush xml:id="br0">
      <inkml:brushProperty name="width" value="0.0375296249985695" units="cm"/>
      <inkml:brushProperty name="height" value="0.0375296249985695" units="cm"/>
      <inkml:brushProperty name="color" value="#F2395B"/>
      <inkml:brushProperty name="ignorePressure" value="0"/>
    </inkml:brush>
  </inkml:definitions>
  <inkml:trace contextRef="#ctx0" brushRef="#br0">20900.000000 9700.000000 586,'-69.000000'1.000000'26,"13.000000"4.000000"4 ,12.000000 3.000000 4,13.000000 3.000000 4,7.000000 3.000000 0,4.000000 3.000000-2,3.000000 3.000000-1,3.000000 4.000000-3,3.000000 2.000000-3,3.000000 4.000000-4,3.000000 3.000000-5,4.000000 3.000000-3,4.000000 1.000000-4,6.000000 1.000000-3,7.000000-1.000000-3,6.000000 1.000000-1,4.000000-6.000000-3,4.000000-8.000000 1,3.000000-10.000000 0,3.000000-9.000000 0,3.000000-5.000000-1,3.000000 0.000000-4,3.000000 0.000000-2,4.000000 0.000000-3,-1.000000-7.000000-2,-3.000000-11.000000-4,-3.000000-14.000000-1,-2.000000-11.000000-3,-3.000000-9.000000-1,1.000000-3.000000 2,-1.000000-3.000000 1,1.000000-2.000000 1,-4.000000-3.000000 2,-6.000000 1.000000 2,-6.000000-1.000000 2,-6.000000 1.000000 2,-9.000000 2.000000 3,-8.000000 7.000000 5,-10.000000 6.000000 3,-9.000000 7.000000 5,-10.000000 5.000000 1,-9.000000 7.000000-2,-10.000000 6.000000-2,-8.000000 7.000000-1,-6.000000 10.000000-3,1.000000 16.000000-2,-1.000000 15.000000-2,1.000000 17.000000-3,1.000000 7.000000 0,3.000000 0.000000 1,3.000000 0.000000 1,4.000000 0.000000 2,2.000000-2.000000-11,4.000000-3.000000-24,3.000000-3.000000-23,3.000000-2.000000-24</inkml:trace>
</inkml:ink>
</file>

<file path=ppt/ink/ink331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9:31"/>
    </inkml:context>
    <inkml:brush xml:id="br0">
      <inkml:brushProperty name="width" value="0.0365297868847847" units="cm"/>
      <inkml:brushProperty name="height" value="0.0365297868847847" units="cm"/>
      <inkml:brushProperty name="color" value="#00BFF3"/>
      <inkml:brushProperty name="ignorePressure" value="0"/>
    </inkml:brush>
  </inkml:definitions>
  <inkml:trace contextRef="#ctx0" brushRef="#br0">44250.000000 28200.000000 602,'25.000000'-44.000000'51,"0.000000"13.000000"-6 ,0.000000 12.000000-8,0.000000 13.000000-7,4.000000 9.000000-5,10.000000 6.000000-5,10.000000 7.000000-4,9.000000 6.000000-4,6.000000-1.000000-4,3.000000-5.000000-7,3.000000-7.000000-5,4.000000-5.000000-6,1.000000-11.000000-3,0.000000-11.000000-4,0.000000-14.000000-2,0.000000-11.000000-3,-5.000000-9.000000-1,-9.000000-3.000000 0,-10.000000-3.000000 1,-8.000000-2.000000-1,-9.000000 0.000000 1,-6.000000 7.000000-1,-6.000000 6.000000 1,-6.000000 7.000000 0,-12.000000 11.000000 8,-15.000000 20.000000 17,-15.000000 18.000000 16,-16.000000 20.000000 18,-4.000000 10.000000 6,10.000000 3.000000-4,10.000000 3.000000-2,9.000000 4.000000-3,2.000000-1.000000-3,-2.000000-3.000000-1,-3.000000-3.000000-2,-3.000000-2.000000-1,4.000000-5.000000-3,13.000000-2.000000-1,12.000000-3.000000-3,13.000000-3.000000-2,7.000000-4.000000-5,4.000000-3.000000-7,3.000000-3.000000-9,3.000000-2.000000-8,1.000000-5.000000-5,1.000000-2.000000-1,-1.000000-3.000000-1,1.000000-3.000000-2,-3.000000 1.000000 0,-2.000000 6.000000 4,-3.000000 7.000000 2,-3.000000 6.000000 2,-6.000000 6.000000 2,-5.000000 6.000000 3,-7.000000 7.000000 1,-5.000000 6.000000 2,-9.000000 3.000000 1,-9.000000 0.000000 0,-10.000000 0.000000 0,-8.000000 0.000000-1,-8.000000 1.000000 2,-2.000000 4.000000 3,-3.000000 3.000000 3,-3.000000 3.000000 3,-6.000000-1.000000 3,-5.000000-2.000000 0,-7.000000-3.000000 1,-5.000000-3.000000 1,0.000000-6.000000 1,10.000000-5.000000 0,10.000000-7.000000-1,9.000000-5.000000 1,15.000000-8.000000-2,22.000000-5.000000-2,22.000000-7.000000-2,23.000000-5.000000-3,14.000000-4.000000-4,10.000000 0.000000-6,10.000000 0.000000-7,9.000000 0.000000-5,6.000000-4.000000-4,3.000000-5.000000 0,3.000000-7.000000 0,4.000000-5.000000-1,-4.000000-3.000000-1,-9.000000 4.000000-6,-10.000000 3.000000-4,-8.000000 3.000000-6,-9.000000 1.000000 1,-6.000000 1.000000 5,-6.000000-1.000000 4,-6.000000 1.000000 5,-6.000000-1.000000 3,-2.000000 1.000000 3,-3.000000-1.000000 2,-3.000000 1.000000 3</inkml:trace>
</inkml:ink>
</file>

<file path=ppt/ink/ink3311.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9:32"/>
    </inkml:context>
    <inkml:brush xml:id="br0">
      <inkml:brushProperty name="width" value="0.0337283201515675" units="cm"/>
      <inkml:brushProperty name="height" value="0.0337283201515675" units="cm"/>
      <inkml:brushProperty name="color" value="#00BFF3"/>
      <inkml:brushProperty name="ignorePressure" value="0"/>
    </inkml:brush>
  </inkml:definitions>
  <inkml:trace contextRef="#ctx0" brushRef="#br0">46250.000000 27550.000000 652,'92.000000'-113.000000'29,"-16.000000"26.000000"-5 ,-15.000000 24.000000-3,-15.000000 26.000000-3,-9.000000 13.000000-3,1.000000 4.000000 0,-1.000000 3.000000 1,1.000000 3.000000 0,-4.000000 7.000000-5,-6.000000 14.000000-7,-6.000000 11.000000-9,-6.000000 14.000000-9,-7.000000 7.000000-2,-6.000000 3.000000 2,-6.000000 3.000000 1,-6.000000 4.000000 3,-4.000000 1.000000 2,1.000000 0.000000 2,-1.000000 0.000000 3,1.000000 0.000000 3,1.000000 0.000000 1,3.000000 0.000000 1,3.000000 0.000000 2,4.000000 0.000000 1,4.000000 1.000000 1,6.000000 4.000000 0,7.000000 3.000000 2,6.000000 3.000000 0,3.000000-1.000000 0,0.000000-2.000000-1,0.000000-3.000000-1,0.000000-3.000000-1,-2.000000-2.000000 0,-3.000000 0.000000-1,-3.000000 0.000000-1,-2.000000 0.000000 0,-5.000000-4.000000 0,-2.000000-5.000000-3,-3.000000-7.000000-1,-3.000000-5.000000-1,-6.000000-6.000000-1,-5.000000-3.000000 1,-7.000000-3.000000 0,-5.000000-2.000000 0,-8.000000-5.000000-1,-5.000000-2.000000-1,-7.000000-3.000000-2,-5.000000-3.000000-1,-3.000000-9.000000-2,4.000000-11.000000-1,3.000000-14.000000-2,3.000000-11.000000-2,3.000000-12.000000-1,3.000000-9.000000 2,3.000000-10.000000 0,4.000000-8.000000 1,2.000000-4.000000 1,4.000000 3.000000 1,3.000000 3.000000 2,3.000000 4.000000 0,3.000000 7.000000 3,3.000000 13.000000 4,3.000000 12.000000 4,4.000000 13.000000 4,4.000000 18.000000 9,6.000000 26.000000 12,7.000000 24.000000 13,6.000000 26.000000 14,-1.000000 8.000000 0,-5.000000-5.000000-9,-7.000000-7.000000-11,-5.000000-5.000000-9,-1.000000 0.000000-8,6.000000 10.000000-5,7.000000 10.000000-4,6.000000 9.000000-5,-1.000000-1.000000-5,-5.000000-8.000000-7,-7.000000-10.000000-6,-5.000000-9.000000-7,-4.000000-7.000000-4,0.000000-3.000000-2,0.000000-3.000000-1,0.000000-2.000000-1</inkml:trace>
</inkml:ink>
</file>

<file path=ppt/ink/ink3312.xml><?xml version="1.0" encoding="utf-8"?>
<inkml:ink xmlns:inkml="http://www.w3.org/2003/InkML">
  <annotation type="ScanImages2ExtractSignatures">1</annotation>
  <annotation type="ScanImagesWidth">-2087801600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9:33"/>
    </inkml:context>
    <inkml:brush xml:id="br0">
      <inkml:brushProperty name="width" value="0.0340653285384178" units="cm"/>
      <inkml:brushProperty name="height" value="0.0340653285384178" units="cm"/>
      <inkml:brushProperty name="color" value="#00BFF3"/>
      <inkml:brushProperty name="ignorePressure" value="0"/>
    </inkml:brush>
  </inkml:definitions>
  <inkml:trace contextRef="#ctx0" brushRef="#br0">47500.000000 26450.000000 645,'-25.000000'29.000000'6,"0.000000"10.000000"10 ,0.000000 10.000000 12,0.000000 9.000000 10,0.000000 4.000000 2,0.000000 1.000000-8,0.000000-1.000000-9,0.000000 1.000000-7,1.000000-4.000000-6,4.000000-6.000000-2,3.000000-6.000000-1,3.000000-6.000000-2,6.000000-13.000000-7,9.000000-19.000000-13,10.000000-18.000000-12,10.000000-19.000000-12,7.000000-8.000000-2,6.000000 3.000000 9,7.000000 3.000000 10,6.000000 4.000000 8,3.000000 2.000000 5,0.000000 4.000000 3,0.000000 3.000000 3,0.000000 3.000000 2,-2.000000 6.000000 1,-3.000000 9.000000 0,-3.000000 10.000000 1,-2.000000 10.000000 0,-8.000000 7.000000 3,-8.000000 6.000000 5,-10.000000 7.000000 5,-9.000000 6.000000 4,-12.000000 9.000000 1,-11.000000 13.000000-3,-14.000000 12.000000-3,-11.000000 13.000000-3,-12.000000 4.000000-3,-9.000000-3.000000-1,-10.000000-3.000000-3,-8.000000-2.000000-1,-3.000000-6.000000-2,7.000000-6.000000-2,6.000000-6.000000-3,7.000000-6.000000-2,7.000000-10.000000-1,9.000000-12.000000 2,10.000000-13.000000 2,10.000000-12.000000 1,16.000000-16.000000 2,26.000000-19.000000 0,24.000000-18.000000 1,26.000000-19.000000 0,12.000000-5.000000 2,0.000000 9.000000 1,0.000000 10.000000 1,0.000000 10.000000 2,-4.000000 5.000000 1,-5.000000 4.000000 0,-7.000000 3.000000-1,-5.000000 3.000000 1,-8.000000 3.000000-1,-5.000000 3.000000 1,-7.000000 3.000000 0,-5.000000 4.000000 0,-8.000000 4.000000 0,-5.000000 6.000000-1,-7.000000 7.000000-1,-5.000000 6.000000 0,-11.000000 6.000000-1,-11.000000 6.000000-1,-14.000000 7.000000 0,-11.000000 6.000000-1,-9.000000 6.000000-1,-3.000000 6.000000-1,-3.000000 7.000000-1,-2.000000 6.000000-1,-5.000000 1.000000-2,-2.000000-3.000000 0,-3.000000-3.000000-1,-3.000000-2.000000 0,-1.000000-5.000000 0,4.000000-2.000000 2,3.000000-3.000000 0,3.000000-3.000000 1,6.000000-4.000000 2,9.000000-3.000000 2,10.000000-3.000000 1,10.000000-2.000000 2,11.000000-9.000000 3,17.000000-12.000000 2,15.000000-13.000000 2,16.000000-12.000000 4,10.000000-7.000000-1,7.000000 1.000000 0,6.000000-1.000000-1,7.000000 1.000000-1,5.000000-1.000000-1,7.000000 1.000000-1,6.000000-1.000000-1,7.000000 1.000000-1,2.000000-1.000000-1,1.000000 1.000000-2,-1.000000-1.000000 0,1.000000 1.000000-2,-3.000000-1.000000-4,-2.000000 1.000000-5,-3.000000-1.000000-5,-3.000000 1.000000-7,-4.000000-3.000000-6,-3.000000-2.000000-8,-3.000000-3.000000-7,-2.000000-3.000000-7,-8.000000-2.000000-3,-8.000000 0.000000-1,-10.000000 0.000000 0,-9.000000 0.000000 0</inkml:trace>
</inkml:ink>
</file>

<file path=ppt/ink/ink3313.xml><?xml version="1.0" encoding="utf-8"?>
<inkml:ink xmlns:inkml="http://www.w3.org/2003/InkML">
  <annotation type="ScanImages2ExtractSignatures">1</annotation>
  <annotation type="ScanImagesWidth">1069853803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9:34"/>
    </inkml:context>
    <inkml:brush xml:id="br0">
      <inkml:brushProperty name="width" value="0.0350952744483948" units="cm"/>
      <inkml:brushProperty name="height" value="0.0350952744483948" units="cm"/>
      <inkml:brushProperty name="color" value="#00BFF3"/>
      <inkml:brushProperty name="ignorePressure" value="0"/>
    </inkml:brush>
  </inkml:definitions>
  <inkml:trace contextRef="#ctx0" brushRef="#br0">47750.000000 28100.000000 626,'-22.000000'29.000000'88,"6.000000"10.000000"-14 ,7.000000 10.000000-14,6.000000 9.000000-13,4.000000 10.000000-12,4.000000 14.000000-6,3.000000 11.000000-8,3.000000 14.000000-8,3.000000 7.000000-6,3.000000 3.000000-8,3.000000 3.000000-6,4.000000 4.000000-6,-1.000000 7.000000-7,-3.000000 13.000000-4,-3.000000 12.000000-6,-2.000000 13.000000-4,-5.000000 4.000000-5,-2.000000-3.000000-2,-3.000000-3.000000-4,-3.000000-2.000000-3,-2.000000-19.000000 1,0.000000-30.000000 7,0.000000-32.000000 6,0.000000-30.000000 6</inkml:trace>
</inkml:ink>
</file>

<file path=ppt/ink/ink3314.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9:34"/>
    </inkml:context>
    <inkml:brush xml:id="br0">
      <inkml:brushProperty name="width" value="0.0348143428564072" units="cm"/>
      <inkml:brushProperty name="height" value="0.0348143428564072" units="cm"/>
      <inkml:brushProperty name="color" value="#00BFF3"/>
      <inkml:brushProperty name="ignorePressure" value="0"/>
    </inkml:brush>
  </inkml:definitions>
  <inkml:trace contextRef="#ctx0" brushRef="#br0">45400.000000 29700.000000 631,'-2.000000'76.000000'131,"-3.000000"4.000000"-31 ,-3.000000 3.000000-32,-2.000000 3.000000-32,-5.000000 3.000000-18,-2.000000 3.000000-7,-3.000000 3.000000-7,-3.000000 4.000000-5,-4.000000-3.000000-7,-3.000000-5.000000-4,-3.000000-7.000000-6,-2.000000-5.000000-5,-1.000000-11.000000-4,3.000000-11.000000-1,3.000000-14.000000-3,4.000000-11.000000-1,2.000000-17.000000-3,4.000000-18.000000-3,3.000000-19.000000-3,3.000000-18.000000-3,6.000000-7.000000 4,9.000000 6.000000 8,10.000000 7.000000 11,10.000000 6.000000 9,5.000000 7.000000 9,4.000000 10.000000 8,3.000000 10.000000 7,3.000000 9.000000 8,-1.000000 10.000000 7,-2.000000 14.000000 4,-3.000000 11.000000 5,-3.000000 14.000000 4,-4.000000 8.000000 1,-3.000000 7.000000-3,-3.000000 6.000000-4,-2.000000 7.000000-3,-5.000000-3.000000-4,-2.000000-8.000000-4,-3.000000-10.000000-4,-3.000000-9.000000-5,-4.000000-1.000000-5,-3.000000 10.000000-6,-3.000000 10.000000-6,-2.000000 9.000000-5,-5.000000-4.000000-7,-2.000000-15.000000-6,-3.000000-15.000000-5,-3.000000-16.000000-7,1.000000-23.000000-4,6.000000-27.000000-5,7.000000-28.000000-5,6.000000-28.000000-5,4.000000-9.000000 2,4.000000 14.000000 9,3.000000 11.000000 9,3.000000 14.000000 9</inkml:trace>
</inkml:ink>
</file>

<file path=ppt/ink/ink3315.xml><?xml version="1.0" encoding="utf-8"?>
<inkml:ink xmlns:inkml="http://www.w3.org/2003/InkML">
  <annotation type="ScanImages2ExtractSignatures">1</annotation>
  <annotation type="ScanImagesWidth">-2086911552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9:35"/>
    </inkml:context>
    <inkml:brush xml:id="br0">
      <inkml:brushProperty name="width" value="0.0363646931946278" units="cm"/>
      <inkml:brushProperty name="height" value="0.0363646931946278" units="cm"/>
      <inkml:brushProperty name="color" value="#00BFF3"/>
      <inkml:brushProperty name="ignorePressure" value="0"/>
    </inkml:brush>
  </inkml:definitions>
  <inkml:trace contextRef="#ctx0" brushRef="#br0">45450.000000 30550.000000 604,'25.000000'-47.000000'0,"0.000000"6.000000"0 ,0.000000 7.000000 0,0.000000 6.000000 0,3.000000 3.000000 3,6.000000 0.000000 4,7.000000 0.000000 6,6.000000 0.000000 4,1.000000 0.000000 3,-3.000000 0.000000 1,-3.000000 0.000000 2,-2.000000 0.000000 0,2.000000 1.000000 0,9.000000 4.000000-2,10.000000 3.000000-2,10.000000 3.000000-2,-1.000000 1.000000-3,-9.000000 1.000000-4,-10.000000-1.000000-3,-8.000000 1.000000-4,-17.000000 2.000000-12,-21.000000 7.000000-19,-22.000000 6.000000-20,-22.000000 7.000000-18,-10.000000 2.000000-2,4.000000 1.000000 16,3.000000-1.000000 16,3.000000 1.000000 16,1.000000 2.000000 12,1.000000 7.000000 6,-1.000000 6.000000 8,1.000000 7.000000 6,2.000000 5.000000 7,7.000000 7.000000 4,6.000000 6.000000 5,7.000000 7.000000 5,2.000000 2.000000 2,1.000000 1.000000 1,-1.000000-1.000000-1,1.000000 1.000000 0,1.000000-4.000000-2,3.000000-6.000000-4,3.000000-6.000000-3,4.000000-6.000000-5,1.000000-4.000000-3,0.000000 1.000000-1,0.000000-1.000000-2,0.000000 1.000000-3,0.000000 7.000000 0,0.000000 16.000000 0,0.000000 15.000000-1,0.000000 17.000000-1,0.000000 2.000000-1,0.000000-9.000000-5,0.000000-10.000000-3,0.000000-8.000000-5,-4.000000-11.000000-6,-5.000000-8.000000-8,-7.000000-10.000000-9,-5.000000-9.000000-8,-1.000000-13.000000-5,6.000000-16.000000 1,7.000000-15.000000-1,6.000000-15.000000 0,4.000000-14.000000 5,4.000000-8.000000 7,3.000000-10.000000 7,3.000000-9.000000 9,4.000000-1.000000 6,7.000000 10.000000 5,6.000000 10.000000 5,7.000000 9.000000 6,5.000000 2.000000 4,7.000000-2.000000 1,6.000000-3.000000 2,7.000000-3.000000 2,0.000000-1.000000 0,-2.000000 4.000000-4,-3.000000 3.000000-3,-3.000000 3.000000-2,-4.000000 3.000000-2,-3.000000 3.000000 0,-3.000000 3.000000-1,-2.000000 4.000000-1,-5.000000 1.000000-1,-2.000000 0.000000-3,-3.000000 0.000000-3,-3.000000 0.000000-3,-2.000000 1.000000-1,0.000000 4.000000 0,0.000000 3.000000 0,0.000000 3.000000-1,-2.000000-1.000000-3,-3.000000-2.000000-5,-3.000000-3.000000-6,-2.000000-3.000000-5,-8.000000-2.000000-5,-8.000000 0.000000-3,-10.000000 0.000000-3,-9.000000 0.000000-4,-5.000000 1.000000 3,0.000000 4.000000 8,0.000000 3.000000 8,0.000000 3.000000 9</inkml:trace>
</inkml:ink>
</file>

<file path=ppt/ink/ink3316.xml><?xml version="1.0" encoding="utf-8"?>
<inkml:ink xmlns:inkml="http://www.w3.org/2003/InkML">
  <annotation type="ScanImages2ExtractSignatures">1</annotation>
  <annotation type="ScanImagesWidth">2000998338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9:35"/>
    </inkml:context>
    <inkml:brush xml:id="br0">
      <inkml:brushProperty name="width" value="0.035765752196312" units="cm"/>
      <inkml:brushProperty name="height" value="0.035765752196312" units="cm"/>
      <inkml:brushProperty name="color" value="#00BFF3"/>
      <inkml:brushProperty name="ignorePressure" value="0"/>
    </inkml:brush>
  </inkml:definitions>
  <inkml:trace contextRef="#ctx0" brushRef="#br0">46400.000000 30250.000000 615,'-68.000000'3.000000'11,"17.000000"6.000000"3 ,15.000000 7.000000 4,16.000000 6.000000 2,10.000000 6.000000 3,7.000000 6.000000 3,6.000000 7.000000 3,7.000000 6.000000 2,5.000000 7.000000 0,7.000000 10.000000-1,6.000000 10.000000-3,7.000000 9.000000-1,5.000000 6.000000-3,7.000000 3.000000-2,6.000000 3.000000-3,7.000000 4.000000-4,2.000000-1.000000-2,1.000000-3.000000-5,-1.000000-3.000000-4,1.000000-2.000000-3,1.000000-6.000000-6,3.000000-6.000000-7,3.000000-6.000000-6,4.000000-6.000000-8,-3.000000-7.000000-6,-5.000000-6.000000-4,-7.000000-6.000000-3,-5.000000-6.000000-5</inkml:trace>
</inkml:ink>
</file>

<file path=ppt/ink/ink3317.xml><?xml version="1.0" encoding="utf-8"?>
<inkml:ink xmlns:inkml="http://www.w3.org/2003/InkML">
  <annotation type="ScanImages2ExtractSignatures">1</annotation>
  <annotation type="ScanImagesWidth">2000998338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9:35"/>
    </inkml:context>
    <inkml:brush xml:id="br0">
      <inkml:brushProperty name="width" value="0.0253679398447275" units="cm"/>
      <inkml:brushProperty name="height" value="0.0253679398447275" units="cm"/>
      <inkml:brushProperty name="color" value="#00BFF3"/>
      <inkml:brushProperty name="ignorePressure" value="0"/>
    </inkml:brush>
  </inkml:definitions>
  <inkml:trace contextRef="#ctx0" brushRef="#br0">46000.000000 31550.000000 867,'-16.000000'48.000000'15,"19.000000"-3.000000"2 ,19.000000-3.000000 4,19.000000-2.000000 2,7.000000-6.000000 0,-3.000000-6.000000-7,-3.000000-6.000000-4,-2.000000-6.000000-7,-5.000000-4.000000-10,-2.000000 1.000000-20,-3.000000-1.000000-17,-3.000000 1.000000-19</inkml:trace>
</inkml:ink>
</file>

<file path=ppt/ink/ink331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9:35"/>
    </inkml:context>
    <inkml:brush xml:id="br0">
      <inkml:brushProperty name="width" value="0.0499999970197678" units="cm"/>
      <inkml:brushProperty name="height" value="0.0499999970197678" units="cm"/>
      <inkml:brushProperty name="color" value="#00BFF3"/>
      <inkml:brushProperty name="ignorePressure" value="0"/>
    </inkml:brush>
  </inkml:definitions>
  <inkml:trace contextRef="#ctx0" brushRef="#br0">48300.000000 31700.000000 333,'157.000000'63.000000'167,"51.000000"46.000000"-1 ,50.000000 47.000000 1,49.000000 47.000000 0</inkml:trace>
</inkml:ink>
</file>

<file path=ppt/ink/ink3319.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9:37"/>
    </inkml:context>
    <inkml:brush xml:id="br0">
      <inkml:brushProperty name="width" value="0.0448506325483322" units="cm"/>
      <inkml:brushProperty name="height" value="0.0448506325483322" units="cm"/>
      <inkml:brushProperty name="color" value="#00BFF3"/>
      <inkml:brushProperty name="ignorePressure" value="0"/>
    </inkml:brush>
  </inkml:definitions>
  <inkml:trace contextRef="#ctx0" brushRef="#br0">49150.000000 30450.000000 490,'45.000000'75.000000'108,"-9.000000"0.000000"-25 ,-10.000000 0.000000-26,-8.000000 0.000000-26,-8.000000 3.000000-15,-2.000000 6.000000-5,-3.000000 7.000000-3,-3.000000 6.000000-4,-2.000000-2.000000-3,0.000000-9.000000-1,0.000000-10.000000-1,0.000000-8.000000 0,0.000000-9.000000-1,0.000000-6.000000 0,0.000000-6.000000 0,0.000000-6.000000 1,10.000000-12.000000 1,23.000000-15.000000 1,22.000000-15.000000 3,22.000000-16.000000 2,10.000000-16.000000 0,1.000000-16.000000-2,-1.000000-15.000000-1,1.000000-15.000000-1,1.000000-12.000000-1,3.000000-6.000000-2,3.000000-6.000000-1,4.000000-6.000000 0,-6.000000-4.000000-2,-11.000000 1.000000 1,-14.000000-1.000000-2,-11.000000 1.000000 1,-11.000000 1.000000-1,-5.000000 3.000000 1,-7.000000 3.000000-2,-5.000000 4.000000 1,-8.000000 5.000000 0,-5.000000 10.000000 0,-7.000000 10.000000 1,-5.000000 9.000000 1,-8.000000 9.000000 1,-5.000000 9.000000 1,-7.000000 10.000000 2,-5.000000 10.000000 1,-6.000000 5.000000 1,-3.000000 4.000000 2,-3.000000 3.000000 0,-2.000000 3.000000 1,-5.000000 4.000000 2,-2.000000 7.000000 4,-3.000000 6.000000 4,-3.000000 7.000000 5,2.000000 7.000000 0,10.000000 9.000000-3,10.000000 10.000000-2,9.000000 10.000000-4,2.000000 4.000000-1,-2.000000 0.000000 0,-3.000000 0.000000-1,-3.000000 0.000000-1,1.000000 1.000000 0,6.000000 4.000000-2,7.000000 3.000000 0,6.000000 3.000000-1,6.000000 4.000000-1,6.000000 7.000000-1,7.000000 6.000000-1,6.000000 7.000000 0,9.000000-1.000000-2,13.000000-6.000000 0,12.000000-6.000000-1,13.000000-6.000000 0,7.000000-6.000000-3,4.000000-2.000000-9,3.000000-3.000000-7,3.000000-3.000000-7,4.000000-6.000000-7,7.000000-5.000000-5,6.000000-7.000000-6,7.000000-5.000000-5,-9.000000-8.000000 2,-21.000000-5.000000 8,-22.000000-7.000000 8,-22.000000-5.000000 9,-11.000000-3.000000 0,0.000000 4.000000-7,0.000000 3.000000-6,0.000000 3.000000-7</inkml:trace>
</inkml:ink>
</file>

<file path=ppt/ink/ink3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6:33"/>
    </inkml:context>
    <inkml:brush xml:id="br0">
      <inkml:brushProperty name="width" value="0.0502313040196896" units="cm"/>
      <inkml:brushProperty name="height" value="0.0502313040196896" units="cm"/>
      <inkml:brushProperty name="color" value="#F2395B"/>
      <inkml:brushProperty name="ignorePressure" value="0"/>
    </inkml:brush>
  </inkml:definitions>
  <inkml:trace contextRef="#ctx0" brushRef="#br0">89500.000000 28950.000000 437,'-35.000000'-22.000000'51,"32.000000"6.000000"9 ,31.000000 7.000000 8,32.000000 6.000000 9,16.000000 4.000000-3,4.000000 4.000000-14,3.000000 3.000000-14,3.000000 3.000000-15,4.000000 1.000000-8,7.000000 1.000000-3,6.000000-1.000000-3,7.000000 1.000000-3,5.000000-3.000000-4,7.000000-2.000000-3,6.000000-3.000000-3,7.000000-3.000000-4,5.000000-4.000000-1,7.000000-3.000000-2,6.000000-3.000000 0,7.000000-2.000000-1,4.000000-3.000000-1,3.000000 1.000000-1,3.000000-1.000000 0,4.000000 1.000000 0,1.000000 1.000000-1,0.000000 3.000000-1,0.000000 3.000000 1,0.000000 4.000000-1,0.000000 2.000000 1,0.000000 4.000000-1,0.000000 3.000000 0,0.000000 3.000000 1,-2.000000 1.000000 0,-3.000000 1.000000 0,-3.000000-1.000000 1,-2.000000 1.000000 1,-3.000000-1.000000-1,1.000000 1.000000 0,-1.000000-1.000000 1,1.000000 1.000000-1,-1.000000-3.000000 0,1.000000-2.000000 0,-1.000000-3.000000 0,1.000000-3.000000 0,-1.000000-2.000000 1,1.000000 0.000000-2,-1.000000 0.000000 1,1.000000 0.000000-1,-4.000000 0.000000-1,-6.000000 0.000000 1,-6.000000 0.000000-1,-6.000000 0.000000-1,-10.000000 1.000000 1,-12.000000 4.000000 1,-13.000000 3.000000 2,-12.000000 3.000000 0,-7.000000-1.000000 0,1.000000-2.000000-2,-1.000000-3.000000-3,1.000000-3.000000-2,-6.000000-2.000000-2,-8.000000 0.000000-1,-10.000000 0.000000-1,-9.000000 0.000000-2,-9.000000 0.000000-1,-5.000000 0.000000-3,-7.000000 0.000000-3,-5.000000 0.000000-1</inkml:trace>
</inkml:ink>
</file>

<file path=ppt/ink/ink33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9:39"/>
    </inkml:context>
    <inkml:brush xml:id="br0">
      <inkml:brushProperty name="width" value="0.0301406383514404" units="cm"/>
      <inkml:brushProperty name="height" value="0.0301406383514404" units="cm"/>
      <inkml:brushProperty name="color" value="#00BFF3"/>
      <inkml:brushProperty name="ignorePressure" value="0"/>
    </inkml:brush>
  </inkml:definitions>
  <inkml:trace contextRef="#ctx0" brushRef="#br0">52100.000000 29600.000000 729,'45.000000'92.000000'113,"-9.000000"-16.000000"-30 ,-10.000000-15.000000-31,-8.000000-15.000000-30,-6.000000-6.000000-23,1.000000 7.000000-16,-1.000000 6.000000-16,1.000000 7.000000-17</inkml:trace>
</inkml:ink>
</file>

<file path=ppt/ink/ink3321.xml><?xml version="1.0" encoding="utf-8"?>
<inkml:ink xmlns:inkml="http://www.w3.org/2003/InkML">
  <annotation type="ScanImages2ExtractSignatures">1</annotation>
  <annotation type="ScanImagesWidth">-222298112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9:39"/>
    </inkml:context>
    <inkml:brush xml:id="br0">
      <inkml:brushProperty name="width" value="0.037302553653717" units="cm"/>
      <inkml:brushProperty name="height" value="0.037302553653717" units="cm"/>
      <inkml:brushProperty name="color" value="#00BFF3"/>
      <inkml:brushProperty name="ignorePressure" value="0"/>
    </inkml:brush>
  </inkml:definitions>
  <inkml:trace contextRef="#ctx0" brushRef="#br0">51850.000000 30850.000000 589,'23.000000'70.000000'52,"-3.000000"-9.000000"-5 ,-3.000000-10.000000-7,-2.000000-8.000000-4,-3.000000-4.000000-5,1.000000 3.000000-2,-1.000000 3.000000-3,1.000000 4.000000-2,-1.000000 1.000000-2,1.000000 0.000000-4,-1.000000 0.000000-2,1.000000 0.000000-3,-3.000000-2.000000-2,-2.000000-3.000000-3,-3.000000-3.000000-2,-3.000000-2.000000-1,2.000000-23.000000-10,10.000000-41.000000-18,10.000000-40.000000-16,9.000000-40.000000-18,4.000000-23.000000-5,1.000000-3.000000 6,-1.000000-3.000000 6,1.000000-2.000000 5,-1.000000 0.000000 6,1.000000 7.000000 6,-1.000000 6.000000 6,1.000000 7.000000 5,-3.000000 10.000000 6,-2.000000 16.000000 5,-3.000000 15.000000 5,-3.000000 17.000000 4,-2.000000 11.000000 6,0.000000 10.000000 5,0.000000 10.000000 5,0.000000 9.000000 5,0.000000 4.000000 5,0.000000 1.000000 4,0.000000-1.000000 5,0.000000 1.000000 5,0.000000 1.000000 1,0.000000 3.000000-1,0.000000 3.000000-1,0.000000 4.000000-2,3.000000 1.000000-3,6.000000 0.000000-7,7.000000 0.000000-7,6.000000 0.000000-8,-7.000000 4.000000-13,-18.000000 10.000000-20,-19.000000 10.000000-22,-18.000000 9.000000-19,-14.000000 7.000000-3,-5.000000 7.000000 13,-7.000000 6.000000 16,-5.000000 7.000000 13,-3.000000-1.000000 11,4.000000-6.000000 7,3.000000-6.000000 6,3.000000-6.000000 6,4.000000-4.000000 5,7.000000 1.000000 2,6.000000-1.000000 1,7.000000 1.000000 3,2.000000-3.000000 0,1.000000-2.000000 2,-1.000000-3.000000 1,1.000000-3.000000 1,1.000000-2.000000 0,3.000000 0.000000-1,3.000000 0.000000-2,4.000000 0.000000-1,1.000000 0.000000-1,0.000000 0.000000-3,0.000000 0.000000-2,0.000000 0.000000-3,0.000000 1.000000-1,0.000000 4.000000 0,0.000000 3.000000 1,0.000000 3.000000-1,-2.000000-1.000000-1,-3.000000-2.000000-1,-3.000000-3.000000-1,-2.000000-3.000000-1,-1.000000-2.000000-2,3.000000 0.000000 1,3.000000 0.000000 0,4.000000 0.000000 0,7.000000-15.000000-3,13.000000-27.000000-6,12.000000-28.000000-7,13.000000-28.000000-5,4.000000-18.000000-4,-3.000000-6.000000-1,-3.000000-6.000000-2,-2.000000-6.000000-1,-5.000000-6.000000 0,-2.000000-2.000000-1,-3.000000-3.000000-1,-3.000000-3.000000 1,-6.000000-1.000000 1,-5.000000 4.000000 5,-7.000000 3.000000 5,-5.000000 3.000000 4,-4.000000 9.000000 4,0.000000 16.000000 3,0.000000 15.000000 3,0.000000 17.000000 4,-2.000000 11.000000 2,-3.000000 10.000000 4,-3.000000 10.000000 2,-2.000000 9.000000 4,-1.000000 9.000000 8,3.000000 9.000000 13,3.000000 10.000000 15,4.000000 10.000000 14,2.000000 11.000000 2,4.000000 17.000000-7,3.000000 15.000000-10,3.000000 16.000000-7,4.000000 15.000000-7,7.000000 16.000000-4,6.000000 15.000000-3,7.000000 17.000000-5,4.000000 11.000000-5,3.000000 10.000000-5,3.000000 10.000000-6,4.000000 9.000000-7,2.000000-2.000000-4,4.000000-12.000000-2,3.000000-13.000000-3,3.000000-12.000000-3,-2.000000-12.000000-4,-6.000000-8.000000-8,-6.000000-10.000000-6,-6.000000-9.000000-7,-7.000000-13.000000-5,-6.000000-16.000000-1,-6.000000-15.000000-3,-6.000000-15.000000-1</inkml:trace>
</inkml:ink>
</file>

<file path=ppt/ink/ink3322.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9:40"/>
    </inkml:context>
    <inkml:brush xml:id="br0">
      <inkml:brushProperty name="width" value="0.0316933542490005" units="cm"/>
      <inkml:brushProperty name="height" value="0.0316933542490005" units="cm"/>
      <inkml:brushProperty name="color" value="#00BFF3"/>
      <inkml:brushProperty name="ignorePressure" value="0"/>
    </inkml:brush>
  </inkml:definitions>
  <inkml:trace contextRef="#ctx0" brushRef="#br0">53900.000000 30500.000000 694,'-4.000000'-41.000000'7,"-5.000000"19.000000"15 ,-7.000000 19.000000 15,-5.000000 19.000000 14,-8.000000 16.000000 3,-5.000000 17.000000-10,-7.000000 15.000000-10,-5.000000 16.000000-10,-4.000000 9.000000-7,0.000000 3.000000-7,0.000000 3.000000-5,0.000000 4.000000-5,-2.000000-4.000000-8,-3.000000-9.000000-8,-3.000000-10.000000-8,-2.000000-8.000000-9,0.000000-11.000000-5,7.000000-8.000000-2,6.000000-10.000000-1,7.000000-9.000000-1,4.000000-10.000000 1,3.000000-9.000000 3,3.000000-10.000000 3,4.000000-8.000000 5</inkml:trace>
</inkml:ink>
</file>

<file path=ppt/ink/ink3323.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9:40"/>
    </inkml:context>
    <inkml:brush xml:id="br0">
      <inkml:brushProperty name="width" value="0.0284019634127617" units="cm"/>
      <inkml:brushProperty name="height" value="0.0284019634127617" units="cm"/>
      <inkml:brushProperty name="color" value="#00BFF3"/>
      <inkml:brushProperty name="ignorePressure" value="0"/>
    </inkml:brush>
  </inkml:definitions>
  <inkml:trace contextRef="#ctx0" brushRef="#br0">53350.000000 28950.000000 774,'92.000000'51.000000'104,"-16.000000"4.000000"-32 ,-15.000000 3.000000-32,-15.000000 3.000000-31,-9.000000 4.000000-19,1.000000 7.000000-6,-1.000000 6.000000-7,1.000000 7.000000-7,-4.000000-6.000000-5,-6.000000-15.000000-6,-6.000000-15.000000-5,-6.000000-16.000000-5</inkml:trace>
</inkml:ink>
</file>

<file path=ppt/ink/ink3324.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9:40"/>
    </inkml:context>
    <inkml:brush xml:id="br0">
      <inkml:brushProperty name="width" value="0.0297521762549877" units="cm"/>
      <inkml:brushProperty name="height" value="0.0297521762549877" units="cm"/>
      <inkml:brushProperty name="color" value="#00BFF3"/>
      <inkml:brushProperty name="ignorePressure" value="0"/>
    </inkml:brush>
  </inkml:definitions>
  <inkml:trace contextRef="#ctx0" brushRef="#br0">54150.000000 30250.000000 739,'-22.000000'50.000000'102,"6.000000"0.000000"-25 ,7.000000 0.000000-27,6.000000 0.000000-26,3.000000-2.000000-16,0.000000-3.000000-10,0.000000-3.000000-8,0.000000-2.000000-9</inkml:trace>
</inkml:ink>
</file>

<file path=ppt/ink/ink3325.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9:40"/>
    </inkml:context>
    <inkml:brush xml:id="br0">
      <inkml:brushProperty name="width" value="0.0370819829404354" units="cm"/>
      <inkml:brushProperty name="height" value="0.0370819829404354" units="cm"/>
      <inkml:brushProperty name="color" value="#00BFF3"/>
      <inkml:brushProperty name="ignorePressure" value="0"/>
    </inkml:brush>
  </inkml:definitions>
  <inkml:trace contextRef="#ctx0" brushRef="#br0">54450.000000 29050.000000 593,'-22.000000'28.000000'63,"6.000000"6.000000"-6 ,7.000000 7.000000-6,6.000000 6.000000-6,4.000000 7.000000-6,4.000000 10.000000-5,3.000000 10.000000-5,3.000000 9.000000-5,1.000000 15.000000-4,1.000000 22.000000-3,-1.000000 22.000000-4,1.000000 23.000000-4,-1.000000 19.000000-4,1.000000 19.000000-4,-1.000000 19.000000-6,1.000000 19.000000-5,-3.000000 4.000000-7,-2.000000-9.000000-10,-3.000000-10.000000-10,-3.000000-8.000000-9,-1.000000-22.000000-3,4.000000-30.000000 3,3.000000-32.000000 4,3.000000-30.000000 4,-1.000000-23.000000 2,-2.000000-12.000000 1,-3.000000-13.000000 1,-3.000000-12.000000 2</inkml:trace>
</inkml:ink>
</file>

<file path=ppt/ink/ink3326.xml><?xml version="1.0" encoding="utf-8"?>
<inkml:ink xmlns:inkml="http://www.w3.org/2003/InkML">
  <annotation type="ScanImages2ExtractSignatures">1</annotation>
  <annotation type="ScanImagesWidth">-2034177344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9:40"/>
    </inkml:context>
    <inkml:brush xml:id="br0">
      <inkml:brushProperty name="width" value="0.029655335471034" units="cm"/>
      <inkml:brushProperty name="height" value="0.029655335471034" units="cm"/>
      <inkml:brushProperty name="color" value="#00BFF3"/>
      <inkml:brushProperty name="ignorePressure" value="0"/>
    </inkml:brush>
  </inkml:definitions>
  <inkml:trace contextRef="#ctx0" brushRef="#br0">54600.000000 30000.000000 741,'48.000000'26.000000'107,"-3.000000"4.000000"-28 ,-3.000000 3.000000-29,-2.000000 3.000000-28,-6.000000-1.000000-26,-6.000000-2.000000-25,-6.000000-3.000000-25,-6.000000-3.000000-24</inkml:trace>
</inkml:ink>
</file>

<file path=ppt/ink/ink3327.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9:41"/>
    </inkml:context>
    <inkml:brush xml:id="br0">
      <inkml:brushProperty name="width" value="0.0384211242198944" units="cm"/>
      <inkml:brushProperty name="height" value="0.0384211242198944" units="cm"/>
      <inkml:brushProperty name="color" value="#00BFF3"/>
      <inkml:brushProperty name="ignorePressure" value="0"/>
    </inkml:brush>
  </inkml:definitions>
  <inkml:trace contextRef="#ctx0" brushRef="#br0">55350.000000 28950.000000 572,'26.000000'23.000000'134,"4.000000"-3.000000"-36 ,3.000000-3.000000-36,3.000000-2.000000-35,4.000000-8.000000-23,7.000000-8.000000-8,6.000000-10.000000-9,7.000000-9.000000-9,-1.000000-5.000000-3,-6.000000 0.000000 2,-6.000000 0.000000 1,-6.000000 0.000000 3,-7.000000 9.000000 1,-6.000000 19.000000-1,-6.000000 19.000000 0,-6.000000 19.000000 0,-12.000000 12.000000 3,-15.000000 6.000000 5,-15.000000 7.000000 6,-16.000000 6.000000 6,-7.000000-2.000000 3,4.000000-9.000000 1,3.000000-10.000000 2,3.000000-8.000000 1,3.000000-9.000000-2,3.000000-6.000000-6,3.000000-6.000000-5,4.000000-6.000000-5,1.000000-2.000000-6,0.000000 3.000000-8,0.000000 3.000000-7,0.000000 4.000000-7,0.000000 2.000000 3,0.000000 4.000000 14,0.000000 3.000000 14,0.000000 3.000000 13,-2.000000 3.000000 7,-3.000000 3.000000 1,-3.000000 3.000000 0,-2.000000 4.000000 1,-1.000000 1.000000 1,3.000000 0.000000 4,3.000000 0.000000 4,4.000000 0.000000 3,1.000000 0.000000 3,0.000000 0.000000 1,0.000000 0.000000 0,0.000000 0.000000 2,3.000000 1.000000-1,6.000000 4.000000-3,7.000000 3.000000-2,6.000000 3.000000-3,3.000000 1.000000-1,0.000000 1.000000-2,0.000000-1.000000-2,0.000000 1.000000-2,0.000000-4.000000-3,0.000000-6.000000-5,0.000000-6.000000-4,0.000000-6.000000-6,9.000000-16.000000-7,19.000000-25.000000-11,19.000000-25.000000-11,19.000000-25.000000-11,5.000000-21.000000-4,-5.000000-15.000000-1,-7.000000-15.000000 1,-5.000000-16.000000 0,-3.000000-5.000000 2,4.000000 6.000000 5,3.000000 7.000000 5,3.000000 6.000000 5,-1.000000 10.000000 7,-2.000000 17.000000 10,-3.000000 15.000000 10,-3.000000 16.000000 11,-6.000000 10.000000 5,-5.000000 7.000000 1,-7.000000 6.000000 0,-5.000000 7.000000 0,-8.000000 7.000000 1,-5.000000 9.000000 5,-7.000000 10.000000 2,-5.000000 10.000000 4,-6.000000 10.000000 0,-3.000000 13.000000-2,-3.000000 12.000000-3,-2.000000 13.000000-2,-8.000000 9.000000-4,-8.000000 6.000000-3,-10.000000 7.000000-5,-9.000000 6.000000-3,-7.000000 1.000000-5,-3.000000-3.000000-4,-3.000000-3.000000-6,-2.000000-2.000000-4,-1.000000-8.000000-2,3.000000-8.000000 2,3.000000-10.000000 1,4.000000-9.000000 1,13.000000-21.000000 0,26.000000-31.000000-1,24.000000-31.000000-3,26.000000-31.000000-2,10.000000-16.000000-1,-3.000000 0.000000-3,-3.000000 0.000000-3,-2.000000 0.000000-1,-5.000000 1.000000-2,-2.000000 4.000000 0,-3.000000 3.000000 1,-3.000000 3.000000-1,-4.000000 6.000000 3,-3.000000 9.000000 5,-3.000000 10.000000 4,-2.000000 10.000000 4</inkml:trace>
</inkml:ink>
</file>

<file path=ppt/ink/ink3328.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9:42"/>
    </inkml:context>
    <inkml:brush xml:id="br0">
      <inkml:brushProperty name="width" value="0.0395728759467602" units="cm"/>
      <inkml:brushProperty name="height" value="0.0395728759467602" units="cm"/>
      <inkml:brushProperty name="color" value="#00BFF3"/>
      <inkml:brushProperty name="ignorePressure" value="0"/>
    </inkml:brush>
  </inkml:definitions>
  <inkml:trace contextRef="#ctx0" brushRef="#br0">55650.000000 29750.000000 555,'-47.000000'26.000000'13,"6.000000"4.000000"3 ,7.000000 3.000000 1,6.000000 3.000000 3,6.000000 3.000000 0,6.000000 3.000000 0,7.000000 3.000000-1,6.000000 4.000000 0,3.000000 4.000000 0,0.000000 6.000000 0,0.000000 7.000000 2,0.000000 6.000000 1,0.000000 3.000000-2,0.000000 0.000000-5,0.000000 0.000000-3,0.000000 0.000000-5,0.000000-5.000000-4,0.000000-9.000000-4,0.000000-10.000000-5,0.000000-8.000000-5,6.000000-18.000000-7,13.000000-25.000000-10,12.000000-25.000000-11,13.000000-25.000000-9,4.000000-13.000000-1,-3.000000 1.000000 8,-3.000000-1.000000 10,-2.000000 1.000000 8,-5.000000 5.000000 8,-2.000000 14.000000 8,-3.000000 11.000000 7,-3.000000 14.000000 8,-4.000000 10.000000 4,-3.000000 9.000000-2,-3.000000 10.000000-1,-2.000000 10.000000-1,-5.000000 4.000000-1,-2.000000 0.000000 1,-3.000000 0.000000-1,-3.000000 0.000000-1,-6.000000 7.000000 1,-5.000000 17.000000-2,-7.000000 15.000000-1,-5.000000 16.000000 0,-8.000000 4.000000-3,-5.000000-6.000000-4,-7.000000-6.000000-5,-5.000000-6.000000-5,-4.000000-6.000000-2,0.000000-2.000000 0,0.000000-3.000000 1,0.000000-3.000000-1,0.000000-2.000000 1,0.000000 0.000000 1,0.000000 0.000000 2,0.000000 0.000000 2,3.000000-5.000000 5,6.000000-9.000000 7,7.000000-10.000000 9,6.000000-8.000000 7,9.000000-9.000000 7,13.000000-6.000000 5,12.000000-6.000000 5,13.000000-6.000000 4,15.000000-10.000000 0,19.000000-12.000000-8,19.000000-13.000000-7,19.000000-12.000000-8,7.000000-9.000000-5,-3.000000-2.000000-3,-3.000000-3.000000-4,-2.000000-3.000000-4,-5.000000 2.000000-1,-2.000000 10.000000 1,-3.000000 10.000000 1,-3.000000 9.000000 0,-6.000000 7.000000 1,-5.000000 7.000000 3,-7.000000 6.000000 1,-5.000000 7.000000 3,-12.000000 13.000000 3,-16.000000 22.000000 4,-15.000000 22.000000 5,-15.000000 23.000000 3,-14.000000 8.000000 1,-8.000000-3.000000-5,-10.000000-3.000000-2,-9.000000-2.000000-5,-9.000000-3.000000-3,-5.000000 1.000000-4,-7.000000-1.000000-3,-5.000000 1.000000-5,-6.000000-1.000000-5,-3.000000 1.000000-9,-3.000000-1.000000-7,-2.000000 1.000000-8,-1.000000-4.000000-5,3.000000-6.000000-1,3.000000-6.000000-1,4.000000-6.000000-1,4.000000-9.000000-1,6.000000-8.000000-1,7.000000-10.000000-1,6.000000-9.000000-2,6.000000-5.000000 3,6.000000 0.000000 5,7.000000 0.000000 6,6.000000 0.000000 4</inkml:trace>
</inkml:ink>
</file>

<file path=ppt/ink/ink33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29:42"/>
    </inkml:context>
    <inkml:brush xml:id="br0">
      <inkml:brushProperty name="width" value="0.0399096310138702" units="cm"/>
      <inkml:brushProperty name="height" value="0.0399096310138702" units="cm"/>
      <inkml:brushProperty name="color" value="#00BFF3"/>
      <inkml:brushProperty name="ignorePressure" value="0"/>
    </inkml:brush>
  </inkml:definitions>
  <inkml:trace contextRef="#ctx0" brushRef="#br0">54800.000000 31550.000000 551,'50.000000'-22.000000'110,"0.000000"6.000000"-21 ,0.000000 7.000000-20,0.000000 6.000000-20,7.000000 9.000000-14,17.000000 13.000000-5,15.000000 12.000000-6,16.000000 13.000000-4,16.000000 6.000000-6,20.000000 0.000000-7,18.000000 0.000000-6,20.000000 0.000000-6,8.000000 1.000000-1,1.000000 4.000000 4,-1.000000 3.000000 3,1.000000 3.000000 3,-18.000000-5.000000-13,-34.000000-12.000000-31,-35.000000-13.000000-31,-33.000000-12.000000-31</inkml:trace>
</inkml:ink>
</file>

<file path=ppt/ink/ink3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6:34"/>
    </inkml:context>
    <inkml:brush xml:id="br0">
      <inkml:brushProperty name="width" value="0.0456731580197811" units="cm"/>
      <inkml:brushProperty name="height" value="0.0456731580197811" units="cm"/>
      <inkml:brushProperty name="color" value="#F2395B"/>
      <inkml:brushProperty name="ignorePressure" value="0"/>
    </inkml:brush>
  </inkml:definitions>
  <inkml:trace contextRef="#ctx0" brushRef="#br0">90950.000000 21350.000000 481,'-68.000000'-25.000000'6,"17.000000"0.000000"10 ,15.000000 0.000000 11,16.000000 0.000000 12,16.000000 3.000000 3,20.000000 6.000000-3,18.000000 7.000000-3,20.000000 6.000000-3,11.000000 3.000000-5,7.000000 0.000000-3,6.000000 0.000000-6,7.000000 0.000000-4,-1.000000 0.000000-3,-6.000000 0.000000-4,-6.000000 0.000000-2,-6.000000 0.000000-3,-7.000000 0.000000-4,-6.000000 0.000000-6,-6.000000 0.000000-4,-6.000000 0.000000-6,-12.000000 6.000000-4,-15.000000 13.000000-5,-15.000000 12.000000-4,-16.000000 13.000000-5,-13.000000 4.000000 1,-9.000000-3.000000 8,-10.000000-3.000000 7,-8.000000-2.000000 7,-6.000000-3.000000 6,1.000000 1.000000 5,-1.000000-1.000000 5,1.000000 1.000000 6,2.000000-1.000000 4,7.000000 1.000000 4,6.000000-1.000000 5,7.000000 1.000000 3,4.000000 2.000000 2,3.000000 7.000000 1,3.000000 6.000000 0,4.000000 7.000000 0,1.000000 4.000000-2,0.000000 3.000000-2,0.000000 3.000000-3,0.000000 4.000000-4,0.000000 4.000000-1,0.000000 6.000000-3,0.000000 7.000000-2,0.000000 6.000000-3,0.000000 3.000000 0,0.000000 0.000000 1,0.000000 0.000000 1,0.000000 0.000000 0,0.000000 0.000000-2,0.000000 0.000000-3,0.000000 0.000000-6,0.000000 0.000000-3,3.000000-5.000000-3,6.000000-9.000000-2,7.000000-10.000000-2,6.000000-8.000000-1,3.000000-9.000000-2,0.000000-6.000000-1,0.000000-6.000000-2,0.000000-6.000000-1,4.000000-7.000000-1,10.000000-6.000000-1,10.000000-6.000000 0,9.000000-6.000000 0,6.000000-7.000000-2,3.000000-6.000000 0,3.000000-6.000000-2,4.000000-6.000000-1,1.000000-7.000000-1,0.000000-6.000000-3,0.000000-6.000000-3,0.000000-6.000000-2,-2.000000-7.000000-1,-3.000000-6.000000 1,-3.000000-6.000000 0,-2.000000-6.000000 2,-8.000000-4.000000 2,-8.000000 1.000000 5,-10.000000-1.000000 5,-9.000000 1.000000 4,-9.000000 1.000000 4,-5.000000 3.000000 2,-7.000000 3.000000 3,-5.000000 4.000000 2,-8.000000 2.000000 2,-5.000000 4.000000 0,-7.000000 3.000000 1,-5.000000 3.000000 0,-1.000000 4.000000 2,6.000000 7.000000 4,7.000000 6.000000 4,6.000000 7.000000 4,6.000000 0.000000 5,6.000000-2.000000 5,7.000000-3.000000 6,6.000000-3.000000 6,6.000000-2.000000 1,6.000000 0.000000-3,7.000000 0.000000-3,6.000000 0.000000-4,7.000000 0.000000-2,10.000000 0.000000-3,10.000000 0.000000-2,9.000000 0.000000-3,6.000000 1.000000-5,3.000000 4.000000-6,3.000000 3.000000-8,4.000000 3.000000-7,1.000000 6.000000-6,0.000000 9.000000-5,0.000000 10.000000-7,0.000000 10.000000-6,-7.000000 2.000000 0,-11.000000-3.000000 3,-14.000000-3.000000 6,-11.000000-2.000000 3,-7.000000-1.000000 3,0.000000 3.000000 0,0.000000 3.000000 0,0.000000 4.000000 0</inkml:trace>
</inkml:ink>
</file>

<file path=ppt/ink/ink3330.xml><?xml version="1.0" encoding="utf-8"?>
<inkml:ink xmlns:inkml="http://www.w3.org/2003/InkML">
  <annotation type="ScanImages2ExtractSignatures">1</annotation>
  <annotation type="ScanImagesWidth">-2026743424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0:01"/>
    </inkml:context>
    <inkml:brush xml:id="br0">
      <inkml:brushProperty name="width" value="0.0406089276075363" units="cm"/>
      <inkml:brushProperty name="height" value="0.0406089276075363" units="cm"/>
      <inkml:brushProperty name="color" value="#00BFF3"/>
      <inkml:brushProperty name="ignorePressure" value="0"/>
    </inkml:brush>
  </inkml:definitions>
  <inkml:trace contextRef="#ctx0" brushRef="#br0">28450.000000 37250.000000 541,'-47.000000'0.000000'3,"6.000000"0.000000"7 ,7.000000 0.000000 6,6.000000 0.000000 6,1.000000-2.000000 3,-3.000000-3.000000-2,-3.000000-3.000000-1,-2.000000-2.000000-1,-3.000000-1.000000-2,1.000000 3.000000 0,-1.000000 3.000000 0,1.000000 4.000000-1,-3.000000 1.000000-1,-2.000000 0.000000-2,-3.000000 0.000000-1,-3.000000 0.000000-1,-4.000000 4.000000-1,-3.000000 10.000000-2,-3.000000 10.000000 0,-2.000000 9.000000-2,-5.000000 6.000000 0,-2.000000 3.000000-2,-3.000000 3.000000-1,-3.000000 4.000000 0,-4.000000 5.000000-1,-3.000000 10.000000 1,-3.000000 10.000000 0,-2.000000 9.000000 2,-1.000000 6.000000-2,3.000000 3.000000-3,3.000000 3.000000-3,4.000000 4.000000-3,2.000000 1.000000-1,4.000000 0.000000 0,3.000000 0.000000 1,3.000000 0.000000 0,4.000000 1.000000 1,7.000000 4.000000 0,6.000000 3.000000 1,7.000000 3.000000 0,0.000000-2.000000 1,-2.000000-6.000000 2,-3.000000-6.000000 1,-3.000000-6.000000 1,-1.000000-2.000000 1,4.000000 3.000000 2,3.000000 3.000000 2,3.000000 4.000000 1,3.000000 1.000000 1,3.000000 0.000000-1,3.000000 0.000000 0,4.000000 0.000000-1,2.000000-2.000000 0,4.000000-3.000000-2,3.000000-3.000000 0,3.000000-2.000000-1,3.000000-3.000000-1,3.000000 1.000000 1,3.000000-1.000000 0,4.000000 1.000000-1,5.000000-1.000000 1,10.000000 1.000000-2,10.000000-1.000000 0,9.000000 1.000000-2,6.000000-3.000000 0,3.000000-2.000000-2,3.000000-3.000000-1,4.000000-3.000000 0,2.000000-1.000000-2,4.000000 4.000000 0,3.000000 3.000000 0,3.000000 3.000000-1,1.000000-2.000000 0,1.000000-6.000000 0,-1.000000-6.000000 0,1.000000-6.000000 1,1.000000-4.000000-1,3.000000 1.000000 0,3.000000-1.000000-1,4.000000 1.000000-1,-1.000000-3.000000-1,-3.000000-2.000000 2,-3.000000-3.000000 1,-2.000000-3.000000 1,-1.000000-4.000000 0,3.000000-3.000000 1,3.000000-3.000000 1,4.000000-2.000000 0,1.000000-3.000000 0,0.000000 1.000000-1,0.000000-1.000000-1,0.000000 1.000000 0,1.000000-4.000000 0,4.000000-6.000000 0,3.000000-6.000000 0,3.000000-6.000000 0,4.000000-6.000000 1,7.000000-2.000000-1,6.000000-3.000000 1,7.000000-3.000000 0,0.000000-7.000000 0,-2.000000-9.000000-1,-3.000000-10.000000-1,-3.000000-8.000000 0,-1.000000-6.000000 0,4.000000 1.000000 0,3.000000-1.000000 1,3.000000 1.000000-1,1.000000-3.000000 1,1.000000-2.000000 2,-1.000000-3.000000 2,1.000000-3.000000 1,-4.000000-2.000000 0,-6.000000 0.000000-1,-6.000000 0.000000-1,-6.000000 0.000000-2,-6.000000-4.000000 0,-2.000000-5.000000 0,-3.000000-7.000000-1,-3.000000-5.000000-1,-2.000000-3.000000 1,0.000000 4.000000 0,0.000000 3.000000 0,0.000000 3.000000 0,-4.000000-2.000000 0,-5.000000-6.000000 0,-7.000000-6.000000 0,-5.000000-6.000000 0,-4.000000-6.000000 1,0.000000-2.000000-1,0.000000-3.000000 0,0.000000-3.000000 1,-2.000000-2.000000 0,-3.000000 0.000000 0,-3.000000 0.000000 2,-2.000000 0.000000 0,-8.000000 1.000000 1,-8.000000 4.000000 0,-10.000000 3.000000 0,-9.000000 3.000000-1,-5.000000 3.000000 1,0.000000 3.000000 1,0.000000 3.000000 1,0.000000 4.000000 1,-4.000000-1.000000 1,-5.000000-3.000000 1,-7.000000-3.000000 0,-5.000000-2.000000 1,-6.000000-5.000000 0,-3.000000-2.000000-1,-3.000000-3.000000-1,-2.000000-3.000000-1,-3.000000-4.000000 0,1.000000-3.000000 0,-1.000000-3.000000 0,1.000000-2.000000-1,-3.000000 0.000000 2,-2.000000 7.000000-1,-3.000000 6.000000 2,-3.000000 7.000000 0,-4.000000 2.000000 0,-3.000000 1.000000 1,-3.000000-1.000000-1,-2.000000 1.000000 1,-3.000000 2.000000 0,1.000000 7.000000-1,-1.000000 6.000000 0,1.000000 7.000000 0,-4.000000 5.000000 0,-6.000000 7.000000 1,-6.000000 6.000000 1,-6.000000 7.000000 1,-4.000000 2.000000 0,1.000000 1.000000 0,-1.000000-1.000000-1,1.000000 1.000000 0,-4.000000-1.000000-1,-6.000000 1.000000-2,-6.000000-1.000000-1,-6.000000 1.000000-1,-2.000000 2.000000-2,3.000000 7.000000 1,3.000000 6.000000-1,4.000000 7.000000 0,-1.000000 2.000000 1,-3.000000 1.000000-2,-3.000000-1.000000 1,-2.000000 1.000000 0,-3.000000 2.000000-2,1.000000 7.000000-2,-1.000000 6.000000-2,1.000000 7.000000-2,2.000000 7.000000-2,7.000000 9.000000-1,6.000000 10.000000-1,7.000000 10.000000-2,2.000000 5.000000-1,1.000000 4.000000-5,-1.000000 3.000000-3,1.000000 3.000000-3,2.000000 3.000000-3,7.000000 3.000000-2,6.000000 3.000000-1,7.000000 4.000000-1</inkml:trace>
</inkml:ink>
</file>

<file path=ppt/ink/ink3331.xml><?xml version="1.0" encoding="utf-8"?>
<inkml:ink xmlns:inkml="http://www.w3.org/2003/InkML">
  <annotation type="ScanImages2ExtractSignatures">1</annotation>
  <annotation type="ScanImagesWidth">335817740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0:09"/>
    </inkml:context>
    <inkml:brush xml:id="br0">
      <inkml:brushProperty name="width" value="0.0436470061540604" units="cm"/>
      <inkml:brushProperty name="height" value="0.0436470061540604" units="cm"/>
      <inkml:brushProperty name="color" value="#00BFF3"/>
      <inkml:brushProperty name="ignorePressure" value="0"/>
    </inkml:brush>
  </inkml:definitions>
  <inkml:trace contextRef="#ctx0" brushRef="#br0">30700.000000 34100.000000 504,'-71.000000'31.000000'130,"10.000000"13.000000"-26 ,10.000000 12.000000-24,9.000000 13.000000-26,4.000000 9.000000-16,1.000000 6.000000-8,-1.000000 7.000000-6,1.000000 6.000000-9,-4.000000 4.000000-4,-6.000000 4.000000-5,-6.000000 3.000000-2,-6.000000 3.000000-5,-1.000000-1.000000-4,7.000000-2.000000-4,6.000000-3.000000-5,7.000000-3.000000-5,5.000000-10.000000-7,7.000000-16.000000-7,6.000000-15.000000-7,7.000000-15.000000-8,5.000000-18.000000-6,7.000000-19.000000-3,6.000000-18.000000-2,7.000000-19.000000-3</inkml:trace>
</inkml:ink>
</file>

<file path=ppt/ink/ink3332.xml><?xml version="1.0" encoding="utf-8"?>
<inkml:ink xmlns:inkml="http://www.w3.org/2003/InkML">
  <annotation type="ScanImages2ExtractSignatures">1</annotation>
  <annotation type="ScanImagesWidth">96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0:09"/>
    </inkml:context>
    <inkml:brush xml:id="br0">
      <inkml:brushProperty name="width" value="0.0430328845977783" units="cm"/>
      <inkml:brushProperty name="height" value="0.0430328845977783" units="cm"/>
      <inkml:brushProperty name="color" value="#00BFF3"/>
      <inkml:brushProperty name="ignorePressure" value="0"/>
    </inkml:brush>
  </inkml:definitions>
  <inkml:trace contextRef="#ctx0" brushRef="#br0">29850.000000 34350.000000 511,'-40.000000'6.000000'12,"23.000000"13.000000"25 ,22.000000 12.000000 25,22.000000 13.000000 24,8.000000 7.000000 4,-2.000000 4.000000-19,-3.000000 3.000000-18,-3.000000 3.000000-18,-1.000000 4.000000-13,4.000000 7.000000-8,3.000000 6.000000-8,3.000000 7.000000-7,1.000000 2.000000-6,1.000000 1.000000-5,-1.000000-1.000000-3,1.000000 1.000000-5,-1.000000-3.000000-6,1.000000-2.000000-11,-1.000000-3.000000-10,1.000000-3.000000-10</inkml:trace>
</inkml:ink>
</file>

<file path=ppt/ink/ink33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0:12"/>
    </inkml:context>
    <inkml:brush xml:id="br0">
      <inkml:brushProperty name="width" value="0.0421205088496208" units="cm"/>
      <inkml:brushProperty name="height" value="0.0421205088496208" units="cm"/>
      <inkml:brushProperty name="color" value="#F2395B"/>
      <inkml:brushProperty name="ignorePressure" value="0"/>
    </inkml:brush>
  </inkml:definitions>
  <inkml:trace contextRef="#ctx0" brushRef="#br0">30700.000000 34050.000000 522,'-50.000000'-15.000000'76,"0.000000"23.000000"-6 ,0.000000 22.000000-5,0.000000 22.000000-7,3.000000 12.000000-7,6.000000 3.000000-6,7.000000 3.000000-8,6.000000 4.000000-7,-1.000000 5.000000-8,-5.000000 10.000000-7,-7.000000 10.000000-7,-5.000000 9.000000-7,-4.000000 2.000000-6,0.000000-2.000000-3,0.000000-3.000000-4,0.000000-3.000000-3,4.000000-6.000000-5,10.000000-5.000000-8,10.000000-7.000000-7,9.000000-5.000000-7,4.000000-9.000000-5,1.000000-9.000000 0,-1.000000-10.000000 0,1.000000-8.000000-1,1.000000-14.000000 2,3.000000-15.000000 4,3.000000-15.000000 5,4.000000-16.000000 4</inkml:trace>
</inkml:ink>
</file>

<file path=ppt/ink/ink333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0:12"/>
    </inkml:context>
    <inkml:brush xml:id="br0">
      <inkml:brushProperty name="width" value="0.0497820451855659" units="cm"/>
      <inkml:brushProperty name="height" value="0.0497820451855659" units="cm"/>
      <inkml:brushProperty name="color" value="#F2395B"/>
      <inkml:brushProperty name="ignorePressure" value="0"/>
    </inkml:brush>
  </inkml:definitions>
  <inkml:trace contextRef="#ctx0" brushRef="#br0">31000.000000 34400.000000 441,'93.000000'-21.000000'123,"-11.000000"10.000000"-25 ,-14.000000 10.000000-25,-11.000000 9.000000-24,-9.000000 7.000000-16,-3.000000 7.000000-7,-3.000000 6.000000-6,-2.000000 7.000000-8,-6.000000 2.000000-2,-6.000000 1.000000-1,-6.000000-1.000000 1,-6.000000 1.000000-1,-7.000000 2.000000-1,-6.000000 7.000000-5,-6.000000 6.000000-3,-6.000000 7.000000-5,-9.000000 0.000000-1,-8.000000-2.000000-2,-10.000000-3.000000 0,-9.000000-3.000000 0,-9.000000-1.000000-2,-5.000000 4.000000-1,-7.000000 3.000000-2,-5.000000 3.000000-2,0.000000-5.000000 2,10.000000-12.000000 2,10.000000-13.000000 5,9.000000-12.000000 2,20.000000-7.000000 9,31.000000 1.000000 13,32.000000-1.000000 13,31.000000 1.000000 12,12.000000-3.000000 1,-6.000000-2.000000-14,-6.000000-3.000000-12,-6.000000-3.000000-14,-2.000000-2.000000-10,3.000000 0.000000-8,3.000000 0.000000-9,4.000000 0.000000-7,-4.000000 0.000000-3,-9.000000 0.000000 5,-10.000000 0.000000 4,-8.000000 0.000000 4</inkml:trace>
</inkml:ink>
</file>

<file path=ppt/ink/ink3335.xml><?xml version="1.0" encoding="utf-8"?>
<inkml:ink xmlns:inkml="http://www.w3.org/2003/InkML">
  <annotation type="ScanImages2ExtractSignatures">1</annotation>
  <annotation type="ScanImagesWidth">882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0:24"/>
    </inkml:context>
    <inkml:brush xml:id="br0">
      <inkml:brushProperty name="width" value="0.0419971123337746" units="cm"/>
      <inkml:brushProperty name="height" value="0.0419971123337746" units="cm"/>
      <inkml:brushProperty name="color" value="#F2395B"/>
      <inkml:brushProperty name="ignorePressure" value="0"/>
    </inkml:brush>
  </inkml:definitions>
  <inkml:trace contextRef="#ctx0" brushRef="#br0">12550.000000 43450.000000 523,'25.000000'21.000000'65,"0.000000"-5.000000"-14 ,0.000000-7.000000-13,0.000000-5.000000-15,3.000000-8.000000-8,6.000000-5.000000 0,7.000000-7.000000-1,6.000000-5.000000-1,4.000000-8.000000-2,4.000000-5.000000-2,3.000000-7.000000-4,3.000000-5.000000-1,-1.000000-3.000000-3,-2.000000 4.000000 0,-3.000000 3.000000-1,-3.000000 3.000000-1,-2.000000-1.000000 0,0.000000-2.000000 0,0.000000-3.000000 0,0.000000-3.000000 1,0.000000-6.000000-1,0.000000-5.000000-1,0.000000-7.000000-1,0.000000-5.000000-1,-4.000000-4.000000 0,-5.000000 0.000000 1,-7.000000 0.000000 1,-5.000000 0.000000 2,-6.000000-4.000000-1,-3.000000-5.000000 1,-3.000000-7.000000-1,-2.000000-5.000000 0,-3.000000-4.000000-1,1.000000 0.000000 1,-1.000000 0.000000 0,1.000000 0.000000-1,-1.000000-7.000000 1,1.000000-11.000000 0,-1.000000-14.000000 0,1.000000-11.000000 0,-1.000000 0.000000 1,1.000000 17.000000 1,-1.000000 15.000000 2,1.000000 16.000000 1,-1.000000 9.000000 0,1.000000 3.000000 2,-1.000000 3.000000-1,1.000000 4.000000 1,-1.000000 1.000000 1,1.000000 0.000000-2,-1.000000 0.000000 0,1.000000 0.000000 0,1.000000 1.000000-1,3.000000 4.000000 0,3.000000 3.000000-2,4.000000 3.000000 1,-1.000000-1.000000-1,-3.000000-2.000000-1,-3.000000-3.000000-1,-2.000000-3.000000 0,-5.000000-6.000000-1,-2.000000-5.000000 1,-3.000000-7.000000-1,-3.000000-5.000000 0,-2.000000-4.000000 0,0.000000 0.000000 0,0.000000 0.000000 0,0.000000 0.000000 1,0.000000 1.000000-1,0.000000 4.000000 0,0.000000 3.000000 0,0.000000 3.000000-1,-4.000000 6.000000 0,-5.000000 9.000000 1,-7.000000 10.000000 0,-5.000000 10.000000 0,-6.000000 7.000000 0,-3.000000 6.000000 2,-3.000000 7.000000 1,-2.000000 6.000000 0,-3.000000 3.000000 0,1.000000 0.000000 1,-1.000000 0.000000-2,1.000000 0.000000 1,-1.000000 1.000000-1,1.000000 4.000000-1,-1.000000 3.000000 0,1.000000 3.000000 0,-1.000000 3.000000 0,1.000000 3.000000-1,-1.000000 3.000000 0,1.000000 4.000000 0,-3.000000 1.000000 0,-2.000000 0.000000 0,-3.000000 0.000000 1,-3.000000 0.000000-1,-2.000000 1.000000 0,0.000000 4.000000 1,0.000000 3.000000-1,0.000000 3.000000 0,-2.000000 3.000000 1,-3.000000 3.000000 3,-3.000000 3.000000 1,-2.000000 4.000000 2,-5.000000 2.000000 2,-2.000000 4.000000-2,-3.000000 3.000000-1,-3.000000 3.000000 0,-1.000000 3.000000-1,4.000000 3.000000-1,3.000000 3.000000-1,3.000000 4.000000 0,1.000000 2.000000-2,1.000000 4.000000 1,-1.000000 3.000000 0,1.000000 3.000000-1,-3.000000 3.000000 1,-2.000000 3.000000 0,-3.000000 3.000000 1,-3.000000 4.000000 0,1.000000 2.000000 1,6.000000 4.000000 1,7.000000 3.000000 2,6.000000 3.000000 0,4.000000 3.000000 1,4.000000 3.000000 1,3.000000 3.000000 1,3.000000 4.000000 0,1.000000 1.000000 1,1.000000 0.000000 0,-1.000000 0.000000-1,1.000000 0.000000 0,2.000000 0.000000 0,7.000000 0.000000-2,6.000000 0.000000 1,7.000000 0.000000-2,2.000000 4.000000 0,1.000000 10.000000-2,-1.000000 10.000000-1,1.000000 9.000000-1,1.000000 6.000000-1,3.000000 3.000000-1,3.000000 3.000000 0,4.000000 4.000000-1,1.000000-4.000000-1,0.000000-9.000000 0,0.000000-10.000000 0,0.000000-8.000000 0,3.000000-6.000000 0,6.000000 1.000000 0,7.000000-1.000000 2,6.000000 1.000000 0,6.000000-4.000000 0,6.000000-6.000000-1,7.000000-6.000000-1,6.000000-6.000000 0,4.000000-6.000000-2,4.000000-2.000000-1,3.000000-3.000000-1,3.000000-3.000000-1,6.000000-1.000000-2,9.000000 4.000000 0,10.000000 3.000000-3,10.000000 3.000000-1,5.000000-1.000000-3,4.000000-2.000000-6,3.000000-3.000000-5,3.000000-3.000000-7,-5.000000-7.000000-2,-12.000000-9.000000-1,-13.000000-10.000000 0,-12.000000-8.000000-2,-9.000000-8.000000 0,-2.000000-2.000000 1,-3.000000-3.000000-1,-3.000000-3.000000 0</inkml:trace>
</inkml:ink>
</file>

<file path=ppt/ink/ink333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0:30"/>
    </inkml:context>
    <inkml:brush xml:id="br0">
      <inkml:brushProperty name="width" value="0.0417380705475807" units="cm"/>
      <inkml:brushProperty name="height" value="0.0417380705475807" units="cm"/>
      <inkml:brushProperty name="color" value="#F2395B"/>
      <inkml:brushProperty name="ignorePressure" value="0"/>
    </inkml:brush>
  </inkml:definitions>
  <inkml:trace contextRef="#ctx0" brushRef="#br0">67300.000000 33800.000000 527,'-46.000000'-2.000000'0,"10.000000"-3.000000"0 ,10.000000-3.000000 0,9.000000-2.000000 0,10.000000-3.000000 10,14.000000 1.000000 20,11.000000-1.000000 20,14.000000 1.000000 20,8.000000 1.000000 3,7.000000 3.000000-11,6.000000 3.000000-13,7.000000 4.000000-13,2.000000 2.000000-8,1.000000 4.000000-6,-1.000000 3.000000-4,1.000000 3.000000-6,-1.000000 1.000000-3,1.000000 1.000000-5,-1.000000-1.000000-5,1.000000 1.000000-3,-3.000000-3.000000-5,-2.000000-2.000000-6,-3.000000-3.000000-5,-3.000000-3.000000-6,-4.000000-2.000000-8,-3.000000 0.000000-9,-3.000000 0.000000-9,-2.000000 0.000000-11,-5.000000 0.000000 0,-2.000000 0.000000 6,-3.000000 0.000000 7,-3.000000 0.000000 6</inkml:trace>
</inkml:ink>
</file>

<file path=ppt/ink/ink3337.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0:31"/>
    </inkml:context>
    <inkml:brush xml:id="br0">
      <inkml:brushProperty name="width" value="0.0392653979361057" units="cm"/>
      <inkml:brushProperty name="height" value="0.0392653979361057" units="cm"/>
      <inkml:brushProperty name="color" value="#F2395B"/>
      <inkml:brushProperty name="ignorePressure" value="0"/>
    </inkml:brush>
  </inkml:definitions>
  <inkml:trace contextRef="#ctx0" brushRef="#br0">69100.000000 32850.000000 560,'114.000000'3.000000'126,"-22.000000"6.000000"-31 ,-22.000000 7.000000-31,-21.000000 6.000000-30,-15.000000 4.000000-17,-6.000000 4.000000-4,-6.000000 3.000000-4,-6.000000 3.000000-4,-6.000000 1.000000-2,-2.000000 1.000000-1,-3.000000-1.000000 0,-3.000000 1.000000 0,-9.000000 4.000000-3,-11.000000 9.000000-5,-14.000000 10.000000-4,-11.000000 10.000000-6,-9.000000 0.000000-1,-3.000000-5.000000-1,-3.000000-7.000000 1,-2.000000-5.000000-1,0.000000-9.000000 1,7.000000-9.000000 3,6.000000-10.000000 2,7.000000-8.000000 3,4.000000-8.000000 3,3.000000-2.000000 8,3.000000-3.000000 5,4.000000-3.000000 7,10.000000-2.000000 2,19.000000 0.000000 0,19.000000 0.000000-2,19.000000 0.000000 0,7.000000 0.000000-1,-3.000000 0.000000 1,-3.000000 0.000000 0,-2.000000 0.000000 1,-3.000000 3.000000-1,1.000000 6.000000-1,-1.000000 7.000000-1,1.000000 6.000000-1,-3.000000 3.000000-1,-2.000000 0.000000-2,-3.000000 0.000000-1,-3.000000 0.000000-1,-6.000000 1.000000-1,-5.000000 4.000000-3,-7.000000 3.000000 0,-5.000000 3.000000-3,-8.000000 3.000000-2,-5.000000 3.000000-2,-7.000000 3.000000-3,-5.000000 4.000000-3,-8.000000-1.000000-3,-5.000000-3.000000-3,-7.000000-3.000000-3,-5.000000-2.000000-4,-3.000000-6.000000-1,4.000000-6.000000-1,3.000000-6.000000 1,3.000000-6.000000 0,3.000000-6.000000-1,3.000000-2.000000-2,3.000000-3.000000-3,4.000000-3.000000-2,4.000000-7.000000-2,6.000000-9.000000 0,7.000000-10.000000-1,6.000000-8.000000-1</inkml:trace>
</inkml:ink>
</file>

<file path=ppt/ink/ink333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0:31"/>
    </inkml:context>
    <inkml:brush xml:id="br0">
      <inkml:brushProperty name="width" value="0.0391288362443447" units="cm"/>
      <inkml:brushProperty name="height" value="0.0391288362443447" units="cm"/>
      <inkml:brushProperty name="color" value="#F2395B"/>
      <inkml:brushProperty name="ignorePressure" value="0"/>
    </inkml:brush>
  </inkml:definitions>
  <inkml:trace contextRef="#ctx0" brushRef="#br0">70200.000000 32750.000000 562,'50.000000'-68.000000'34,"0.000000"17.000000"9 ,0.000000 15.000000 6,0.000000 16.000000 8,-2.000000 10.000000-1,-3.000000 7.000000-9,-3.000000 6.000000-9,-2.000000 7.000000-10,-5.000000 4.000000-5,-2.000000 3.000000-4,-3.000000 3.000000-3,-3.000000 4.000000-3,-6.000000 5.000000-4,-5.000000 10.000000-4,-7.000000 10.000000-5,-5.000000 9.000000-4,-12.000000 9.000000-4,-16.000000 9.000000-4,-15.000000 10.000000-3,-15.000000 10.000000-4,-9.000000-1.000000-2,1.000000-9.000000 2,-1.000000-10.000000 2,1.000000-8.000000 2,1.000000-8.000000 0,3.000000-2.000000 2,3.000000-3.000000 1,4.000000-3.000000 0,4.000000-7.000000 2,6.000000-9.000000-1,7.000000-10.000000 1,6.000000-8.000000 0,13.000000-8.000000 7,23.000000-2.000000 17,22.000000-3.000000 16,22.000000-3.000000 15,10.000000-2.000000 2,1.000000 0.000000-11,-1.000000 0.000000-12,1.000000 0.000000-11,-3.000000-2.000000-11,-2.000000-3.000000-10,-3.000000-3.000000-8,-3.000000-2.000000-10,-1.000000-5.000000-9,4.000000-2.000000-7,3.000000-3.000000-7,3.000000-3.000000-8,-2.000000-1.000000-2,-6.000000 4.000000 6,-6.000000 3.000000 5,-6.000000 3.000000 5</inkml:trace>
</inkml:ink>
</file>

<file path=ppt/ink/ink3339.xml><?xml version="1.0" encoding="utf-8"?>
<inkml:ink xmlns:inkml="http://www.w3.org/2003/InkML">
  <annotation type="ScanImages2ExtractSignatures">1</annotation>
  <annotation type="ScanImagesWidth">194117853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0:31"/>
    </inkml:context>
    <inkml:brush xml:id="br0">
      <inkml:brushProperty name="width" value="0.0463004931807518" units="cm"/>
      <inkml:brushProperty name="height" value="0.0463004931807518" units="cm"/>
      <inkml:brushProperty name="color" value="#F2395B"/>
      <inkml:brushProperty name="ignorePressure" value="0"/>
    </inkml:brush>
  </inkml:definitions>
  <inkml:trace contextRef="#ctx0" brushRef="#br0">71500.000000 32350.000000 475,'0.000000'-36.000000'21,"0.000000"28.000000"19 ,0.000000 28.000000 19,0.000000 29.000000 18,-2.000000 18.000000 3,-3.000000 9.000000-14,-3.000000 10.000000-16,-2.000000 10.000000-13,-5.000000 5.000000-10,-2.000000 4.000000-4,-3.000000 3.000000-5,-3.000000 3.000000-4,-2.000000 1.000000-5,0.000000 1.000000-5,0.000000-1.000000-7,0.000000 1.000000-5,1.000000-6.000000-7,4.000000-8.000000-7,3.000000-10.000000-8,3.000000-9.000000-7,4.000000-10.000000-10,7.000000-9.000000-12,6.000000-10.000000-12,7.000000-8.000000-12</inkml:trace>
</inkml:ink>
</file>

<file path=ppt/ink/ink334.xml><?xml version="1.0" encoding="utf-8"?>
<inkml:ink xmlns:inkml="http://www.w3.org/2003/InkML">
  <annotation type="ScanImages2ExtractSignatures">1</annotation>
  <annotation type="ScanImagesWidth">-2139993520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6:34"/>
    </inkml:context>
    <inkml:brush xml:id="br0">
      <inkml:brushProperty name="width" value="0.041411992162466" units="cm"/>
      <inkml:brushProperty name="height" value="0.041411992162466" units="cm"/>
      <inkml:brushProperty name="color" value="#F2395B"/>
      <inkml:brushProperty name="ignorePressure" value="0"/>
    </inkml:brush>
  </inkml:definitions>
  <inkml:trace contextRef="#ctx0" brushRef="#br0">92350.000000 23050.000000 531,'-43.000000'-4.000000'35,"17.000000"-5.000000"0 ,15.000000-7.000000 1,16.000000-5.000000 0,4.000000 2.000000-5,-6.000000 13.000000-9,-6.000000 12.000000-10,-6.000000 13.000000-9,-9.000000 10.000000-2,-8.000000 10.000000 2,-10.000000 10.000000 5,-9.000000 9.000000 3,-5.000000 2.000000 2,0.000000-2.000000 1,0.000000-3.000000 0,0.000000-3.000000 0,4.000000-4.000000 1,10.000000-3.000000 1,10.000000-3.000000 0,9.000000-2.000000 0,17.000000-11.000000-4,25.000000-15.000000-13,25.000000-15.000000-10,25.000000-16.000000-12,10.000000-12.000000-5,-2.000000-5.000000-2,-3.000000-7.000000 0,-3.000000-5.000000-1,-9.000000 0.000000 3,-11.000000 10.000000 4,-14.000000 10.000000 6,-11.000000 9.000000 6,-9.000000 12.000000 13,-3.000000 16.000000 22,-3.000000 15.000000 22,-2.000000 17.000000 22,-3.000000 5.000000 3,1.000000-3.000000-18,-1.000000-3.000000-15,1.000000-2.000000-18,-1.000000-3.000000-9,1.000000 1.000000-2,-1.000000-1.000000-2,1.000000 1.000000-3,1.000000-3.000000-7,3.000000-2.000000-17,3.000000-3.000000-14,4.000000-3.000000-15</inkml:trace>
</inkml:ink>
</file>

<file path=ppt/ink/ink3340.xml><?xml version="1.0" encoding="utf-8"?>
<inkml:ink xmlns:inkml="http://www.w3.org/2003/InkML">
  <annotation type="ScanImages2ExtractSignatures">1</annotation>
  <annotation type="ScanImagesWidth">-2080966016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0:32"/>
    </inkml:context>
    <inkml:brush xml:id="br0">
      <inkml:brushProperty name="width" value="0.0362994223833084" units="cm"/>
      <inkml:brushProperty name="height" value="0.0362994223833084" units="cm"/>
      <inkml:brushProperty name="color" value="#F2395B"/>
      <inkml:brushProperty name="ignorePressure" value="0"/>
    </inkml:brush>
  </inkml:definitions>
  <inkml:trace contextRef="#ctx0" brushRef="#br0">71900.000000 33550.000000 606,'-21.000000'26.000000'145,"10.000000"4.000000"-35 ,10.000000 3.000000-33,9.000000 3.000000-36,7.000000 1.000000-23,7.000000 1.000000-16,6.000000-1.000000-13,7.000000 1.000000-16,0.000000-3.000000-13,-2.000000-2.000000-14,-3.000000-3.000000-13,-3.000000-3.000000-13</inkml:trace>
</inkml:ink>
</file>

<file path=ppt/ink/ink3341.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0:32"/>
    </inkml:context>
    <inkml:brush xml:id="br0">
      <inkml:brushProperty name="width" value="0.0458034165203571" units="cm"/>
      <inkml:brushProperty name="height" value="0.0458034165203571" units="cm"/>
      <inkml:brushProperty name="color" value="#F2395B"/>
      <inkml:brushProperty name="ignorePressure" value="0"/>
    </inkml:brush>
  </inkml:definitions>
  <inkml:trace contextRef="#ctx0" brushRef="#br0">73000.000000 32800.000000 480,'-2.000000'-50.000000'2,"-3.000000"0.000000"6 ,-3.000000 0.000000 5,-2.000000 0.000000 5,-5.000000 3.000000 3,-2.000000 6.000000 3,-3.000000 7.000000 1,-3.000000 6.000000 2,-2.000000 6.000000-1,0.000000 6.000000-2,0.000000 7.000000-4,0.000000 6.000000-2,-4.000000 3.000000-1,-5.000000 0.000000 4,-7.000000 0.000000 4,-5.000000 0.000000 2,-1.000000 4.000000 1,6.000000 10.000000-4,7.000000 10.000000-2,6.000000 9.000000-4,6.000000 7.000000-3,6.000000 7.000000 0,7.000000 6.000000-1,6.000000 7.000000-1,3.000000 4.000000-1,0.000000 3.000000-1,0.000000 3.000000-2,0.000000 4.000000-1,3.000000 1.000000-2,6.000000 0.000000-2,7.000000 0.000000-1,6.000000 0.000000-1,3.000000-2.000000-3,0.000000-3.000000-2,0.000000-3.000000-3,0.000000-2.000000-1,1.000000-5.000000-2,4.000000-2.000000-1,3.000000-3.000000 0,3.000000-3.000000 0,-4.000000-4.000000-2,-8.000000-3.000000-2,-10.000000-3.000000-1,-9.000000-2.000000-2,-10.000000-3.000000-1,-9.000000 1.000000-1,-10.000000-1.000000 1,-8.000000 1.000000-1,-8.000000-4.000000 2,-2.000000-6.000000 2,-3.000000-6.000000 3,-3.000000-6.000000 3,-1.000000-7.000000 2,4.000000-6.000000 1,3.000000-6.000000 0,3.000000-6.000000 2,4.000000-6.000000 2,7.000000-2.000000 3,6.000000-3.000000 2,7.000000-3.000000 3,5.000000-7.000000 1,7.000000-9.000000-1,6.000000-10.000000-2,7.000000-8.000000-2,10.000000-9.000000-3,16.000000-6.000000-6,15.000000-6.000000-7,17.000000-6.000000-6,8.000000-2.000000-4,4.000000 3.000000-3,3.000000 3.000000-4,3.000000 4.000000-2,-7.000000 8.000000 0,-15.000000 17.000000 5,-15.000000 15.000000 4,-16.000000 16.000000 3,-8.000000 5.000000 3,0.000000-2.000000-1,0.000000-3.000000 0,0.000000-3.000000-1</inkml:trace>
</inkml:ink>
</file>

<file path=ppt/ink/ink3342.xml><?xml version="1.0" encoding="utf-8"?>
<inkml:ink xmlns:inkml="http://www.w3.org/2003/InkML">
  <annotation type="ScanImages2ExtractSignatures">1</annotation>
  <annotation type="ScanImagesWidth">1958070156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0:33"/>
    </inkml:context>
    <inkml:brush xml:id="br0">
      <inkml:brushProperty name="width" value="0.0479220226407051" units="cm"/>
      <inkml:brushProperty name="height" value="0.0479220226407051" units="cm"/>
      <inkml:brushProperty name="color" value="#F2395B"/>
      <inkml:brushProperty name="ignorePressure" value="0"/>
    </inkml:brush>
  </inkml:definitions>
  <inkml:trace contextRef="#ctx0" brushRef="#br0">73850.000000 33350.000000 459,'-43.000000'-4.000000'8,"17.000000"-5.000000"17 ,15.000000-7.000000 16,16.000000-5.000000 17,12.000000-3.000000 4,9.000000 4.000000-10,10.000000 3.000000-9,10.000000 3.000000-9,4.000000 3.000000-6,0.000000 3.000000-3,0.000000 3.000000-3,0.000000 4.000000-2,-2.000000-1.000000-3,-3.000000-3.000000-2,-3.000000-3.000000-2,-2.000000-2.000000-2,-3.000000-1.000000 0,1.000000 3.000000 1,-1.000000 3.000000 2,1.000000 4.000000 0,1.000000 1.000000-3,3.000000 0.000000-6,3.000000 0.000000-8,4.000000 0.000000-7,1.000000-2.000000-3,0.000000-3.000000 2,0.000000-3.000000 2,0.000000-2.000000 3,-2.000000-1.000000-1,-3.000000 3.000000 0,-3.000000 3.000000-1,-2.000000 4.000000-2</inkml:trace>
</inkml:ink>
</file>

<file path=ppt/ink/ink334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0:33"/>
    </inkml:context>
    <inkml:brush xml:id="br0">
      <inkml:brushProperty name="width" value="0.0445896647870541" units="cm"/>
      <inkml:brushProperty name="height" value="0.0445896647870541" units="cm"/>
      <inkml:brushProperty name="color" value="#F2395B"/>
      <inkml:brushProperty name="ignorePressure" value="0"/>
    </inkml:brush>
  </inkml:definitions>
  <inkml:trace contextRef="#ctx0" brushRef="#br0">74500.000000 32200.000000 493,'-24.000000'-46.000000'6,"4.000000"10.000000"14 ,3.000000 10.000000 13,3.000000 9.000000 13,3.000000 10.000000 6,3.000000 14.000000-2,3.000000 11.000000 0,4.000000 14.000000-1,-1.000000 11.000000-4,-3.000000 14.000000-6,-3.000000 11.000000-6,-2.000000 14.000000-6,-5.000000 13.000000-6,-2.000000 16.000000-4,-3.000000 15.000000-6,-3.000000 17.000000-4,-1.000000 10.000000-6,4.000000 6.000000-8,3.000000 7.000000-8,3.000000 6.000000-6,-1.000000-4.000000-6,-2.000000-11.000000-5,-3.000000-14.000000-3,-3.000000-11.000000-4,-1.000000-15.000000-3,4.000000-16.000000 2,3.000000-15.000000 0,3.000000-15.000000 0,3.000000-14.000000 0,3.000000-8.000000 0,3.000000-10.000000-1,4.000000-9.000000-1</inkml:trace>
</inkml:ink>
</file>

<file path=ppt/ink/ink334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0:34"/>
    </inkml:context>
    <inkml:brush xml:id="br0">
      <inkml:brushProperty name="width" value="0.047043789178133" units="cm"/>
      <inkml:brushProperty name="height" value="0.047043789178133" units="cm"/>
      <inkml:brushProperty name="color" value="#F2395B"/>
      <inkml:brushProperty name="ignorePressure" value="0"/>
    </inkml:brush>
  </inkml:definitions>
  <inkml:trace contextRef="#ctx0" brushRef="#br0">76500.000000 32050.000000 467,'-52.000000'0.000000'10,"-3.000000"0.000000"19 ,-3.000000 0.000000 21,-2.000000 0.000000 18,0.000000 9.000000 6,7.000000 19.000000-11,6.000000 19.000000-11,7.000000 19.000000-9,4.000000 10.000000-9,3.000000 4.000000-5,3.000000 3.000000-5,4.000000 3.000000-7,1.000000 4.000000-3,0.000000 7.000000-3,0.000000 6.000000-4,0.000000 7.000000-1,3.000000 0.000000-4,6.000000-2.000000-4,7.000000-3.000000-4,6.000000-3.000000-4,6.000000-7.000000-4,6.000000-9.000000-6,7.000000-10.000000-6,6.000000-8.000000-6,6.000000-9.000000-2,6.000000-6.000000 2,7.000000-6.000000 3,6.000000-6.000000 3,1.000000-7.000000-1,-3.000000-6.000000-5,-3.000000-6.000000-3,-2.000000-6.000000-4</inkml:trace>
</inkml:ink>
</file>

<file path=ppt/ink/ink334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0:34"/>
    </inkml:context>
    <inkml:brush xml:id="br0">
      <inkml:brushProperty name="width" value="0.0408477671444416" units="cm"/>
      <inkml:brushProperty name="height" value="0.0408477671444416" units="cm"/>
      <inkml:brushProperty name="color" value="#F2395B"/>
      <inkml:brushProperty name="ignorePressure" value="0"/>
    </inkml:brush>
  </inkml:definitions>
  <inkml:trace contextRef="#ctx0" brushRef="#br0">76650.000000 32750.000000 538,'-21.000000'-24.000000'10,"10.000000"4.000000"20 ,10.000000 3.000000 21,9.000000 3.000000 20,10.000000 4.000000 3,14.000000 7.000000-12,11.000000 6.000000-13,14.000000 7.000000-12,5.000000 4.000000-10,1.000000 3.000000-5,-1.000000 3.000000-6,1.000000 4.000000-6,-1.000000 2.000000-8,1.000000 4.000000-8,-1.000000 3.000000-10,1.000000 3.000000-9,-6.000000-1.000000-12,-8.000000-2.000000-11,-10.000000-3.000000-14,-9.000000-3.000000-12,-5.000000-4.000000 0,0.000000-3.000000 12,0.000000-3.000000 11,0.000000-2.000000 13</inkml:trace>
</inkml:ink>
</file>

<file path=ppt/ink/ink334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0:34"/>
    </inkml:context>
    <inkml:brush xml:id="br0">
      <inkml:brushProperty name="width" value="0.0414006114006042" units="cm"/>
      <inkml:brushProperty name="height" value="0.0414006114006042" units="cm"/>
      <inkml:brushProperty name="color" value="#F2395B"/>
      <inkml:brushProperty name="ignorePressure" value="0"/>
    </inkml:brush>
  </inkml:definitions>
  <inkml:trace contextRef="#ctx0" brushRef="#br0">77800.000000 32100.000000 531,'68.000000'0.000000'44,"-11.000000"0.000000"0 ,-14.000000 0.000000 0,-11.000000 0.000000 0,-6.000000 3.000000-2,4.000000 6.000000-2,3.000000 7.000000-3,3.000000 6.000000-3,-2.000000 7.000000-4,-6.000000 10.000000-5,-6.000000 10.000000-7,-6.000000 9.000000-5,-10.000000 10.000000-2,-12.000000 14.000000-1,-13.000000 11.000000 0,-12.000000 14.000000 1,-10.000000 3.000000-3,-6.000000-2.000000-4,-6.000000-3.000000-6,-6.000000-3.000000-4,-1.000000-6.000000-3,7.000000-5.000000-2,6.000000-7.000000-1,7.000000-5.000000-1,4.000000-11.000000 0,3.000000-11.000000 3,3.000000-14.000000 1,4.000000-11.000000 3,7.000000-7.000000 0,13.000000 0.000000-3,12.000000 0.000000-3,13.000000 0.000000-2,13.000000-7.000000-6,17.000000-11.000000-8,15.000000-14.000000-7,16.000000-11.000000-8,9.000000-11.000000-4,3.000000-5.000000 1,3.000000-7.000000 1,4.000000-5.000000 2,-7.000000-1.000000 3,-16.000000 6.000000 7,-15.000000 7.000000 8,-15.000000 6.000000 7</inkml:trace>
</inkml:ink>
</file>

<file path=ppt/ink/ink334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0:35"/>
    </inkml:context>
    <inkml:brush xml:id="br0">
      <inkml:brushProperty name="width" value="0.0458914749324322" units="cm"/>
      <inkml:brushProperty name="height" value="0.0458914749324322" units="cm"/>
      <inkml:brushProperty name="color" value="#F2395B"/>
      <inkml:brushProperty name="ignorePressure" value="0"/>
    </inkml:brush>
  </inkml:definitions>
  <inkml:trace contextRef="#ctx0" brushRef="#br0">79500.000000 32450.000000 479,'-4.000000'-46.000000'2,"-5.000000"10.000000"6 ,-7.000000 10.000000 5,-5.000000 9.000000 5,-6.000000 4.000000 3,-3.000000 1.000000 3,-3.000000-1.000000 3,-2.000000 1.000000 1,-1.000000 1.000000 1,3.000000 3.000000-2,3.000000 3.000000-2,4.000000 4.000000-1,1.000000 4.000000-1,0.000000 6.000000 1,0.000000 7.000000 2,0.000000 6.000000 0,3.000000 6.000000-1,6.000000 6.000000-3,7.000000 7.000000-4,6.000000 6.000000-3,3.000000 4.000000-2,0.000000 4.000000-2,0.000000 3.000000 0,0.000000 3.000000-1,0.000000 1.000000-1,0.000000 1.000000 0,0.000000-1.000000 0,0.000000 1.000000 0,0.000000 1.000000-1,0.000000 3.000000-3,0.000000 3.000000-4,0.000000 4.000000-2,0.000000-1.000000-1,0.000000-3.000000-1,0.000000-3.000000 1,0.000000-2.000000 0,0.000000-6.000000-2,0.000000-6.000000-5,0.000000-6.000000-5,0.000000-6.000000-4,-4.000000-6.000000-2,-5.000000-2.000000 0,-7.000000-3.000000-1,-5.000000-3.000000 1,-8.000000-4.000000 0,-5.000000-3.000000 1,-7.000000-3.000000 1,-5.000000-2.000000 0,-3.000000-6.000000 3,4.000000-6.000000 1,3.000000-6.000000 3,3.000000-6.000000 2,4.000000-7.000000 2,7.000000-6.000000 2,6.000000-6.000000 1,7.000000-6.000000 2,5.000000-9.000000 2,7.000000-8.000000 2,6.000000-10.000000 2,7.000000-9.000000 2,10.000000-9.000000 1,16.000000-5.000000-3,15.000000-7.000000-1,17.000000-5.000000-2,8.000000 0.000000-2,4.000000 10.000000-2,3.000000 10.000000-2,3.000000 9.000000-2,-2.000000 6.000000-5,-6.000000 3.000000-5,-6.000000 3.000000-6,-6.000000 4.000000-5,-4.000000 2.000000-4,1.000000 4.000000-2,-1.000000 3.000000-3,1.000000 3.000000-2,-7.000000 4.000000 2,-12.000000 7.000000 7,-13.000000 6.000000 7,-12.000000 7.000000 6</inkml:trace>
</inkml:ink>
</file>

<file path=ppt/ink/ink3348.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0:35"/>
    </inkml:context>
    <inkml:brush xml:id="br0">
      <inkml:brushProperty name="width" value="0.0523721128702164" units="cm"/>
      <inkml:brushProperty name="height" value="0.0523721128702164" units="cm"/>
      <inkml:brushProperty name="color" value="#F2395B"/>
      <inkml:brushProperty name="ignorePressure" value="0"/>
    </inkml:brush>
  </inkml:definitions>
  <inkml:trace contextRef="#ctx0" brushRef="#br0">80000.000000 32050.000000 420,'-22.000000'95.000000'144,"6.000000"-9.000000"-31 ,7.000000-10.000000-31,6.000000-8.000000-32,3.000000-6.000000-18,0.000000 1.000000-5,0.000000-1.000000-4,0.000000 1.000000-6,1.000000 1.000000-2,4.000000 3.000000-2,3.000000 3.000000-2,3.000000 4.000000-1,3.000000 1.000000-2,3.000000 0.000000-1,3.000000 0.000000-1,4.000000 0.000000-2,-1.000000-4.000000 0,-3.000000-5.000000 0,-3.000000-7.000000 1,-2.000000-5.000000-1,-6.000000-3.000000-4,-6.000000 4.000000-9,-6.000000 3.000000-11,-6.000000 3.000000-9,-9.000000-4.000000-4,-8.000000-8.000000 2,-10.000000-10.000000 0,-9.000000-9.000000 2,-10.000000-9.000000 1,-9.000000-5.000000-1,-10.000000-7.000000 0,-8.000000-5.000000 0,-3.000000-6.000000-1,7.000000-3.000000-1,6.000000-3.000000-2,7.000000-2.000000-2,7.000000-5.000000-1,9.000000-2.000000 0,10.000000-3.000000 0,10.000000-3.000000-1</inkml:trace>
</inkml:ink>
</file>

<file path=ppt/ink/ink334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0:35"/>
    </inkml:context>
    <inkml:brush xml:id="br0">
      <inkml:brushProperty name="width" value="0.0346710532903671" units="cm"/>
      <inkml:brushProperty name="height" value="0.0346710532903671" units="cm"/>
      <inkml:brushProperty name="color" value="#F2395B"/>
      <inkml:brushProperty name="ignorePressure" value="0"/>
    </inkml:brush>
  </inkml:definitions>
  <inkml:trace contextRef="#ctx0" brushRef="#br0">80150.000000 32100.000000 634,'95.000000'-46.000000'102,"-9.000000"10.000000"-17 ,-10.000000 10.000000-16,-8.000000 9.000000-17,-9.000000 7.000000-16,-6.000000 7.000000-17,-6.000000 6.000000-16,-6.000000 7.000000-17,-7.000000 7.000000-11,-6.000000 9.000000-6,-6.000000 10.000000-6,-6.000000 10.000000-6</inkml:trace>
</inkml:ink>
</file>

<file path=ppt/ink/ink3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6:35"/>
    </inkml:context>
    <inkml:brush xml:id="br0">
      <inkml:brushProperty name="width" value="0.0360954478383064" units="cm"/>
      <inkml:brushProperty name="height" value="0.0360954478383064" units="cm"/>
      <inkml:brushProperty name="color" value="#F2395B"/>
      <inkml:brushProperty name="ignorePressure" value="0"/>
    </inkml:brush>
  </inkml:definitions>
  <inkml:trace contextRef="#ctx0" brushRef="#br0">93250.000000 22800.000000 609,'-11.000000'-43.000000'35,"28.000000"17.000000"12 ,28.000000 15.000000 12,29.000000 16.000000 14,13.000000 7.000000-4,1.000000 1.000000-16,-1.000000-1.000000-19,1.000000 1.000000-17,-3.000000-1.000000-14,-2.000000 1.000000-9,-3.000000-1.000000-11,-3.000000 1.000000-11,-6.000000-3.000000-7,-5.000000-2.000000-8,-7.000000-3.000000-8,-5.000000-3.000000-6,-8.000000-2.000000-1,-5.000000 0.000000 7,-7.000000 0.000000 5,-5.000000 0.000000 8</inkml:trace>
</inkml:ink>
</file>

<file path=ppt/ink/ink335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0:35"/>
    </inkml:context>
    <inkml:brush xml:id="br0">
      <inkml:brushProperty name="width" value="0.040126733481884" units="cm"/>
      <inkml:brushProperty name="height" value="0.040126733481884" units="cm"/>
      <inkml:brushProperty name="color" value="#F2395B"/>
      <inkml:brushProperty name="ignorePressure" value="0"/>
    </inkml:brush>
  </inkml:definitions>
  <inkml:trace contextRef="#ctx0" brushRef="#br0">80450.000000 33150.000000 548,'3.000000'71.000000'85,"6.000000"-5.000000"-12 ,7.000000-7.000000-14,6.000000-5.000000-13,3.000000-6.000000-7,0.000000-3.000000-1,0.000000-3.000000-1,0.000000-2.000000-1,1.000000-3.000000-8,4.000000 1.000000-17,3.000000-1.000000-18,3.000000 1.000000-16,1.000000-3.000000-18,1.000000-2.000000-16,-1.000000-3.000000-16,1.000000-3.000000-17</inkml:trace>
</inkml:ink>
</file>

<file path=ppt/ink/ink335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0:36"/>
    </inkml:context>
    <inkml:brush xml:id="br0">
      <inkml:brushProperty name="width" value="0.0462333336472511" units="cm"/>
      <inkml:brushProperty name="height" value="0.0462333336472511" units="cm"/>
      <inkml:brushProperty name="color" value="#F2395B"/>
      <inkml:brushProperty name="ignorePressure" value="0"/>
    </inkml:brush>
  </inkml:definitions>
  <inkml:trace contextRef="#ctx0" brushRef="#br0">81800.000000 32400.000000 475,'0.000000'-72.000000'5,"0.000000"6.000000"9 ,0.000000 7.000000 8,0.000000 6.000000 10,-5.000000 7.000000 6,-9.000000 10.000000 4,-10.000000 10.000000 4,-8.000000 9.000000 4,-6.000000 7.000000-3,1.000000 7.000000-8,-1.000000 6.000000-8,1.000000 7.000000-9,2.000000 5.000000-4,7.000000 7.000000-1,6.000000 6.000000 0,7.000000 7.000000-2,2.000000 5.000000-1,1.000000 7.000000-1,-1.000000 6.000000-2,1.000000 7.000000-2,2.000000 4.000000-1,7.000000 3.000000-2,6.000000 3.000000-2,7.000000 4.000000-1,5.000000-1.000000-1,7.000000-3.000000-4,6.000000-3.000000-1,7.000000-2.000000-3,-1.000000-5.000000 0,-6.000000-2.000000-1,-6.000000-3.000000 0,-6.000000-3.000000 1,-4.000000-2.000000-2,1.000000 0.000000-1,-1.000000 0.000000-1,1.000000 0.000000-1,-10.000000 0.000000-4,-19.000000 0.000000-3,-18.000000 0.000000-4,-19.000000 0.000000-5,-7.000000-5.000000 1,7.000000-9.000000 2,6.000000-10.000000 4,7.000000-8.000000 4,4.000000-9.000000 3,3.000000-6.000000 5,3.000000-6.000000 4,4.000000-6.000000 4,2.000000-9.000000 4,4.000000-8.000000 3,3.000000-10.000000 2,3.000000-9.000000 2,9.000000-13.000000-1,16.000000-16.000000-4,15.000000-15.000000-4,17.000000-15.000000-5,8.000000-7.000000-4,4.000000 3.000000-4,3.000000 3.000000-5,3.000000 4.000000-3,-1.000000 7.000000-3,-2.000000 13.000000 2,-3.000000 12.000000 1,-3.000000 13.000000 1,-6.000000 9.000000-3,-5.000000 6.000000-9,-7.000000 7.000000-8,-5.000000 6.000000-8</inkml:trace>
</inkml:ink>
</file>

<file path=ppt/ink/ink3352.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0:36"/>
    </inkml:context>
    <inkml:brush xml:id="br0">
      <inkml:brushProperty name="width" value="0.0527805909514427" units="cm"/>
      <inkml:brushProperty name="height" value="0.0527805909514427" units="cm"/>
      <inkml:brushProperty name="color" value="#F2395B"/>
      <inkml:brushProperty name="ignorePressure" value="0"/>
    </inkml:brush>
  </inkml:definitions>
  <inkml:trace contextRef="#ctx0" brushRef="#br0">82300.000000 31350.000000 416,'28.000000'-22.000000'6,"6.000000"6.000000"13 ,7.000000 7.000000 11,6.000000 6.000000 13,3.000000 6.000000 4,0.000000 6.000000-5,0.000000 7.000000-3,0.000000 6.000000-5,1.000000 9.000000-4,4.000000 13.000000-4,3.000000 12.000000-4,3.000000 13.000000-4,3.000000 9.000000 0,3.000000 6.000000 5,3.000000 7.000000 5,4.000000 6.000000 4,-4.000000 6.000000 1,-9.000000 6.000000-5,-10.000000 7.000000-5,-8.000000 6.000000-5,-8.000000 6.000000-5,-2.000000 6.000000-5,-3.000000 7.000000-4,-3.000000 6.000000-6,-10.000000-1.000000-6,-16.000000-5.000000-7,-15.000000-7.000000-6,-15.000000-5.000000-7,-14.000000-9.000000-4,-8.000000-9.000000 0,-10.000000-10.000000 0,-9.000000-8.000000 0,1.000000-14.000000 1,13.000000-15.000000 2,12.000000-15.000000 3,13.000000-16.000000 1,1.000000-7.000000-4,-9.000000 4.000000-10,-10.000000 3.000000-10,-8.000000 3.000000-11</inkml:trace>
</inkml:ink>
</file>

<file path=ppt/ink/ink3353.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0:38"/>
    </inkml:context>
    <inkml:brush xml:id="br0">
      <inkml:brushProperty name="width" value="0.0454292297363281" units="cm"/>
      <inkml:brushProperty name="height" value="0.0454292297363281" units="cm"/>
      <inkml:brushProperty name="color" value="#F2395B"/>
      <inkml:brushProperty name="ignorePressure" value="0"/>
    </inkml:brush>
  </inkml:definitions>
  <inkml:trace contextRef="#ctx0" brushRef="#br0">84700.000000 32550.000000 484,'-41.000000'-2.000000'117,"19.000000"-3.000000"-23 ,19.000000-3.000000-24,19.000000-2.000000-24,15.000000-1.000000-12,13.000000 3.000000-3,12.000000 3.000000-2,13.000000 4.000000-1,12.000000-1.000000-4,13.000000-3.000000-6,12.000000-3.000000-5,13.000000-2.000000-5,2.000000-1.000000-5,-5.000000 3.000000-4,-7.000000 3.000000-6,-5.000000 4.000000-4,-6.000000 2.000000-4,-3.000000 4.000000-4,-3.000000 3.000000-3,-2.000000 3.000000-3,-8.000000 1.000000-5,-8.000000 1.000000-5,-10.000000-1.000000-5,-9.000000 1.000000-5,-9.000000-3.000000 2,-5.000000-2.000000 7,-7.000000-3.000000 7,-5.000000-3.000000 9</inkml:trace>
</inkml:ink>
</file>

<file path=ppt/ink/ink3354.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0:48"/>
    </inkml:context>
    <inkml:brush xml:id="br0">
      <inkml:brushProperty name="width" value="0.0498921163380146" units="cm"/>
      <inkml:brushProperty name="height" value="0.0498921163380146" units="cm"/>
      <inkml:brushProperty name="color" value="#F2395B"/>
      <inkml:brushProperty name="ignorePressure" value="0"/>
    </inkml:brush>
  </inkml:definitions>
  <inkml:trace contextRef="#ctx0" brushRef="#br0">89150.000000 30400.000000 440,'-46.000000'-24.000000'0,"10.000000"4.000000"0 ,10.000000 3.000000 0,9.000000 3.000000 0,-1.000000 4.000000 5,-8.000000 7.000000 9,-10.000000 6.000000 9,-9.000000 7.000000 8,-2.000000 2.000000 4,6.000000 1.000000-5,7.000000-1.000000-4,6.000000 1.000000-4,1.000000 2.000000-3,-3.000000 7.000000-4,-3.000000 6.000000-3,-2.000000 7.000000-2,-5.000000 0.000000-4,-2.000000-2.000000-1,-3.000000-3.000000-2,-3.000000-3.000000-2,1.000000-4.000000-2,6.000000-3.000000-1,7.000000-3.000000-1,6.000000-2.000000-1,4.000000-1.000000 3,4.000000 3.000000 6,3.000000 3.000000 6,3.000000 4.000000 7,3.000000 4.000000 1,3.000000 6.000000-1,3.000000 7.000000-4,4.000000 6.000000-2,1.000000 4.000000 0,0.000000 4.000000 2,0.000000 3.000000 2,0.000000 3.000000 2,0.000000 3.000000 1,0.000000 3.000000-1,0.000000 3.000000 0,0.000000 4.000000-1,-2.000000 2.000000-1,-3.000000 4.000000-2,-3.000000 3.000000-1,-2.000000 3.000000-2,-3.000000 1.000000-1,1.000000 1.000000-3,-1.000000-1.000000-1,1.000000 1.000000-2,-1.000000 2.000000-2,1.000000 7.000000-1,-1.000000 6.000000-1,1.000000 7.000000 0,-3.000000 4.000000-2,-2.000000 3.000000-2,-3.000000 3.000000-2,-3.000000 4.000000-3,-1.000000-3.000000-1,4.000000-5.000000 0,3.000000-7.000000-1,3.000000-5.000000 0,3.000000-9.000000 0,3.000000-9.000000 1,3.000000-10.000000 1,4.000000-8.000000 1,1.000000-8.000000 1,0.000000-2.000000-2,0.000000-3.000000 0,0.000000-3.000000 0,0.000000-4.000000-3,0.000000-3.000000-2,0.000000-3.000000-3,0.000000-2.000000-3,4.000000-5.000000-7,10.000000-2.000000-10,10.000000-3.000000-12,9.000000-3.000000-10,2.000000-6.000000-2,-2.000000-5.000000 8,-3.000000-7.000000 8,-3.000000-5.000000 8</inkml:trace>
</inkml:ink>
</file>

<file path=ppt/ink/ink3355.xml><?xml version="1.0" encoding="utf-8"?>
<inkml:ink xmlns:inkml="http://www.w3.org/2003/InkML">
  <annotation type="ScanImages2ExtractSignatures">1</annotation>
  <annotation type="ScanImagesWidth">-2026429536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0:50"/>
    </inkml:context>
    <inkml:brush xml:id="br0">
      <inkml:brushProperty name="width" value="0.0376826710999012" units="cm"/>
      <inkml:brushProperty name="height" value="0.0376826710999012" units="cm"/>
      <inkml:brushProperty name="color" value="#F2395B"/>
      <inkml:brushProperty name="ignorePressure" value="0"/>
    </inkml:brush>
  </inkml:definitions>
  <inkml:trace contextRef="#ctx0" brushRef="#br0">89400.000000 32650.000000 583,'-40.000000'0.000000'9,"23.000000"0.000000"18 ,22.000000 0.000000 17,22.000000 0.000000 18,10.000000-2.000000 3,1.000000-3.000000-11,-1.000000-3.000000-11,1.000000-2.000000-12,2.000000-1.000000-6,7.000000 3.000000-5,6.000000 3.000000-4,7.000000 4.000000-4,4.000000 1.000000-5,3.000000 0.000000-6,3.000000 0.000000-5,4.000000 0.000000-7,-3.000000 0.000000-6,-5.000000 0.000000-6,-7.000000 0.000000-6,-5.000000 0.000000-7,-6.000000 1.000000-2,-3.000000 4.000000 0,-3.000000 3.000000-1,-2.000000 3.000000-1</inkml:trace>
</inkml:ink>
</file>

<file path=ppt/ink/ink335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0:50"/>
    </inkml:context>
    <inkml:brush xml:id="br0">
      <inkml:brushProperty name="width" value="0.0369827784597874" units="cm"/>
      <inkml:brushProperty name="height" value="0.0369827784597874" units="cm"/>
      <inkml:brushProperty name="color" value="#F2395B"/>
      <inkml:brushProperty name="ignorePressure" value="0"/>
    </inkml:brush>
  </inkml:definitions>
  <inkml:trace contextRef="#ctx0" brushRef="#br0">91400.000000 31600.000000 594,'-2.000000'-38.000000'101,"-3.000000"26.000000"-22 ,-3.000000 24.000000-21,-2.000000 26.000000-22,-6.000000 12.000000-12,-6.000000 0.000000-4,-6.000000 0.000000-4,-6.000000 0.000000-3,-4.000000 1.000000-3,1.000000 4.000000 1,-1.000000 3.000000 0,1.000000 3.000000 0,1.000000-2.000000-2,3.000000-6.000000-3,3.000000-6.000000-6,4.000000-6.000000-3,8.000000-4.000000-2,17.000000 1.000000-1,15.000000-1.000000 0,16.000000 1.000000 0,10.000000-6.000000 0,7.000000-8.000000-2,6.000000-10.000000 0,7.000000-9.000000-2,2.000000-7.000000-3,1.000000-3.000000-6,-1.000000-3.000000-6,1.000000-2.000000-7,-4.000000-3.000000-4,-6.000000 1.000000-1,-6.000000-1.000000-2,-6.000000 1.000000-2,-6.000000-4.000000 0,-2.000000-6.000000 3,-3.000000-6.000000 1,-3.000000-6.000000 3</inkml:trace>
</inkml:ink>
</file>

<file path=ppt/ink/ink33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0:50"/>
    </inkml:context>
    <inkml:brush xml:id="br0">
      <inkml:brushProperty name="width" value="0.0375030599534512" units="cm"/>
      <inkml:brushProperty name="height" value="0.0375030599534512" units="cm"/>
      <inkml:brushProperty name="color" value="#F2395B"/>
      <inkml:brushProperty name="ignorePressure" value="0"/>
    </inkml:brush>
  </inkml:definitions>
  <inkml:trace contextRef="#ctx0" brushRef="#br0">91800.000000 31600.000000 586,'-47.000000'0.000000'29,"6.000000"0.000000"0 ,7.000000 0.000000-1,6.000000 0.000000 0,4.000000 4.000000 0,4.000000 10.000000 2,3.000000 10.000000 1,3.000000 9.000000 2,-1.000000 9.000000 0,-2.000000 9.000000-3,-3.000000 10.000000-3,-3.000000 10.000000-2,-6.000000 7.000000-3,-5.000000 6.000000-5,-7.000000 7.000000-4,-5.000000 6.000000-5,-1.000000 7.000000-5,6.000000 10.000000-9,7.000000 10.000000-8,6.000000 9.000000-9,3.000000 1.000000-8,0.000000-6.000000-8,0.000000-6.000000-10,0.000000-6.000000-8</inkml:trace>
</inkml:ink>
</file>

<file path=ppt/ink/ink33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0:51"/>
    </inkml:context>
    <inkml:brush xml:id="br0">
      <inkml:brushProperty name="width" value="0.0385928191244602" units="cm"/>
      <inkml:brushProperty name="height" value="0.0385928191244602" units="cm"/>
      <inkml:brushProperty name="color" value="#F2395B"/>
      <inkml:brushProperty name="ignorePressure" value="0"/>
    </inkml:brush>
  </inkml:definitions>
  <inkml:trace contextRef="#ctx0" brushRef="#br0">92250.000000 31750.000000 570,'-44.000000'46.000000'80,"13.000000"-5.000000"-15 ,12.000000-7.000000-14,13.000000-5.000000-16,7.000000-1.000000-9,4.000000 6.000000-2,3.000000 7.000000-4,3.000000 6.000000-2,1.000000 4.000000-2,1.000000 4.000000-1,-1.000000 3.000000-1,1.000000 3.000000-1,-1.000000 1.000000-1,1.000000 1.000000-1,-1.000000-1.000000-1,1.000000 1.000000-1,-3.000000-1.000000-2,-2.000000 1.000000-4,-3.000000-1.000000-3,-3.000000 1.000000-3,-2.000000-4.000000-1,0.000000-6.000000-2,0.000000-6.000000 0,0.000000-6.000000 0,-7.000000-6.000000-4,-11.000000-2.000000-6,-14.000000-3.000000-7,-11.000000-3.000000-7,-7.000000-6.000000-2,0.000000-5.000000 4,0.000000-7.000000 4,0.000000-5.000000 4,0.000000-11.000000 0,0.000000-11.000000-3,0.000000-14.000000-4,0.000000-11.000000-3,4.000000-4.000000 1,10.000000 6.000000 5,10.000000 7.000000 5,9.000000 6.000000 4,4.000000 1.000000 1,1.000000-3.000000-5,-1.000000-3.000000-4,1.000000-2.000000-5</inkml:trace>
</inkml:ink>
</file>

<file path=ppt/ink/ink335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0:51"/>
    </inkml:context>
    <inkml:brush xml:id="br0">
      <inkml:brushProperty name="width" value="0.0323536545038223" units="cm"/>
      <inkml:brushProperty name="height" value="0.0323536545038223" units="cm"/>
      <inkml:brushProperty name="color" value="#F2395B"/>
      <inkml:brushProperty name="ignorePressure" value="0"/>
    </inkml:brush>
  </inkml:definitions>
  <inkml:trace contextRef="#ctx0" brushRef="#br0">92450.000000 31700.000000 679,'50.000000'-22.000000'52,"0.000000"6.000000"-2 ,0.000000 7.000000-1,0.000000 6.000000 0,0.000000 3.000000-6,0.000000 0.000000-9,0.000000 0.000000-9,0.000000 0.000000-10,-2.000000 3.000000-12,-3.000000 6.000000-12,-3.000000 7.000000-15,-2.000000 6.000000-13,-6.000000 3.000000-8,-6.000000 0.000000-1,-6.000000 0.000000-1,-6.000000 0.000000-2,-6.000000 0.000000 2,-2.000000 0.000000 7,-3.000000 0.000000 5,-3.000000 0.000000 7</inkml:trace>
</inkml:ink>
</file>

<file path=ppt/ink/ink3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6:35"/>
    </inkml:context>
    <inkml:brush xml:id="br0">
      <inkml:brushProperty name="width" value="0.0355248898267746" units="cm"/>
      <inkml:brushProperty name="height" value="0.0355248898267746" units="cm"/>
      <inkml:brushProperty name="color" value="#F2395B"/>
      <inkml:brushProperty name="ignorePressure" value="0"/>
    </inkml:brush>
  </inkml:definitions>
  <inkml:trace contextRef="#ctx0" brushRef="#br0">95250.000000 20650.000000 619,'32.000000'-22.000000'121,"17.000000"6.000000"-26 ,15.000000 7.000000-26,16.000000 6.000000-27,5.000000 4.000000-16,-2.000000 4.000000-9,-3.000000 3.000000-8,-3.000000 3.000000-7,-1.000000 3.000000-5,4.000000 3.000000 2,3.000000 3.000000 0,3.000000 4.000000 1,-7.000000 1.000000-5,-15.000000 0.000000-13,-15.000000 0.000000-14,-16.000000 0.000000-12,-13.000000 0.000000-8,-9.000000 0.000000-4,-10.000000 0.000000-4,-8.000000 0.000000-3</inkml:trace>
</inkml:ink>
</file>

<file path=ppt/ink/ink33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0:51"/>
    </inkml:context>
    <inkml:brush xml:id="br0">
      <inkml:brushProperty name="width" value="0.0341618061065674" units="cm"/>
      <inkml:brushProperty name="height" value="0.0341618061065674" units="cm"/>
      <inkml:brushProperty name="color" value="#F2395B"/>
      <inkml:brushProperty name="ignorePressure" value="0"/>
    </inkml:brush>
  </inkml:definitions>
  <inkml:trace contextRef="#ctx0" brushRef="#br0">93000.000000 32400.000000 643,'3.000000'50.000000'62,"6.000000"0.000000"-2 ,7.000000 0.000000-2,6.000000 0.000000-1,4.000000 0.000000-8,4.000000 0.000000-13,3.000000 0.000000-12,3.000000 0.000000-14,-1.000000-2.000000-10,-2.000000-3.000000-10,-3.000000-3.000000-10,-3.000000-2.000000-9,1.000000-8.000000-7,6.000000-8.000000-5,7.000000-10.000000-5,6.000000-9.000000-5</inkml:trace>
</inkml:ink>
</file>

<file path=ppt/ink/ink3361.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0:52"/>
    </inkml:context>
    <inkml:brush xml:id="br0">
      <inkml:brushProperty name="width" value="0.0435448810458183" units="cm"/>
      <inkml:brushProperty name="height" value="0.0435448810458183" units="cm"/>
      <inkml:brushProperty name="color" value="#F2395B"/>
      <inkml:brushProperty name="ignorePressure" value="0"/>
    </inkml:brush>
  </inkml:definitions>
  <inkml:trace contextRef="#ctx0" brushRef="#br0">94450.000000 31900.000000 505,'21.000000'-94.000000'2,"-5.000000"13.000000"3 ,-7.000000 12.000000 5,-5.000000 13.000000 3,-4.000000 7.000000 5,0.000000 4.000000 5,0.000000 3.000000 6,0.000000 3.000000 5,-7.000000 6.000000 3,-11.000000 9.000000-1,-14.000000 10.000000-1,-11.000000 10.000000 0,-7.000000 10.000000-2,0.000000 13.000000-5,0.000000 12.000000-5,0.000000 13.000000-4,1.000000 7.000000-3,4.000000 4.000000-1,3.000000 3.000000-3,3.000000 3.000000-1,3.000000-1.000000 0,3.000000-2.000000-1,3.000000-3.000000 2,4.000000-3.000000 0,4.000000-4.000000-2,6.000000-3.000000-5,7.000000-3.000000-4,6.000000-2.000000-6,12.000000-6.000000-9,19.000000-6.000000-15,19.000000-6.000000-15,19.000000-6.000000-14,4.000000-9.000000-3,-9.000000-8.000000 7,-10.000000-10.000000 9,-8.000000-9.000000 7,-8.000000-5.000000 9,-2.000000 0.000000 10,-3.000000 0.000000 9,-3.000000 0.000000 10,-9.000000 4.000000 13,-11.000000 10.000000 17,-14.000000 10.000000 18,-11.000000 9.000000 16,-6.000000 10.000000 3,4.000000 14.000000-15,3.000000 11.000000-13,3.000000 14.000000-14,-1.000000 14.000000-10,-2.000000 20.000000-5,-3.000000 18.000000-5,-3.000000 20.000000-5,-2.000000 10.000000-7,0.000000 3.000000-7,0.000000 3.000000-8,0.000000 4.000000-7,-2.000000 7.000000-3,-3.000000 13.000000 1,-3.000000 12.000000 1,-2.000000 13.000000 1,0.000000-15.000000-4,7.000000-40.000000-9,6.000000-40.000000-10,7.000000-41.000000-9</inkml:trace>
</inkml:ink>
</file>

<file path=ppt/ink/ink3362.xml><?xml version="1.0" encoding="utf-8"?>
<inkml:ink xmlns:inkml="http://www.w3.org/2003/InkML">
  <annotation type="ScanImages2ExtractSignatures">1</annotation>
  <annotation type="ScanImagesWidth">-2026424064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0:53"/>
    </inkml:context>
    <inkml:brush xml:id="br0">
      <inkml:brushProperty name="width" value="0.0376392118632793" units="cm"/>
      <inkml:brushProperty name="height" value="0.0376392118632793" units="cm"/>
      <inkml:brushProperty name="color" value="#F2395B"/>
      <inkml:brushProperty name="ignorePressure" value="0"/>
    </inkml:brush>
  </inkml:definitions>
  <inkml:trace contextRef="#ctx0" brushRef="#br0">95900.000000 31800.000000 584,'-71.000000'93.000000'142,"10.000000"-11.000000"-35 ,10.000000-14.000000-34,9.000000-11.000000-34,2.000000-4.000000-19,-2.000000 6.000000-5,-3.000000 7.000000-4,-3.000000 6.000000-5,-2.000000 3.000000-3,0.000000 0.000000-5,0.000000 0.000000-3,0.000000 0.000000-5,3.000000-5.000000-4,6.000000-9.000000-6,7.000000-10.000000-6,6.000000-8.000000-6,6.000000-6.000000-6,6.000000 1.000000-4,7.000000-1.000000-5,6.000000 1.000000-4</inkml:trace>
</inkml:ink>
</file>

<file path=ppt/ink/ink33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0:54"/>
    </inkml:context>
    <inkml:brush xml:id="br0">
      <inkml:brushProperty name="width" value="0.0435340851545334" units="cm"/>
      <inkml:brushProperty name="height" value="0.0435340851545334" units="cm"/>
      <inkml:brushProperty name="color" value="#F2395B"/>
      <inkml:brushProperty name="ignorePressure" value="0"/>
    </inkml:brush>
  </inkml:definitions>
  <inkml:trace contextRef="#ctx0" brushRef="#br0">95150.000000 31900.000000 505,'4.000000'-40.000000'46,"10.000000"23.000000"7 ,10.000000 22.000000 8,9.000000 22.000000 7,1.000000 12.000000-2,-6.000000 3.000000-11,-6.000000 3.000000-11,-6.000000 4.000000-12,-1.000000 2.000000-9,7.000000 4.000000-5,6.000000 3.000000-5,7.000000 3.000000-6,2.000000 1.000000-4,1.000000 1.000000 0,-1.000000-1.000000-1,1.000000 1.000000-1,-1.000000-3.000000-7,1.000000-2.000000-11,-1.000000-3.000000-11,1.000000-3.000000-11,-3.000000-4.000000-8,-2.000000-3.000000-4,-3.000000-3.000000-3,-3.000000-2.000000-5</inkml:trace>
</inkml:ink>
</file>

<file path=ppt/ink/ink3364.xml><?xml version="1.0" encoding="utf-8"?>
<inkml:ink xmlns:inkml="http://www.w3.org/2003/InkML">
  <annotation type="ScanImages2ExtractSignatures">1</annotation>
  <annotation type="ScanImagesWidth">-2033522176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0:54"/>
    </inkml:context>
    <inkml:brush xml:id="br0">
      <inkml:brushProperty name="width" value="0.0386470332741737" units="cm"/>
      <inkml:brushProperty name="height" value="0.0386470332741737" units="cm"/>
      <inkml:brushProperty name="color" value="#F2395B"/>
      <inkml:brushProperty name="ignorePressure" value="0"/>
    </inkml:brush>
  </inkml:definitions>
  <inkml:trace contextRef="#ctx0" brushRef="#br0">96800.000000 31600.000000 569,'25.000000'-22.000000'7,"0.000000"6.000000"16 ,0.000000 7.000000 15,0.000000 6.000000 16,0.000000 4.000000 3,0.000000 4.000000-6,0.000000 3.000000-8,0.000000 3.000000-7,0.000000 4.000000-6,0.000000 7.000000-4,0.000000 6.000000-6,0.000000 7.000000-4,-2.000000 5.000000-4,-3.000000 7.000000-4,-3.000000 6.000000-2,-2.000000 7.000000-3,-6.000000 5.000000-3,-6.000000 7.000000-2,-6.000000 6.000000-3,-6.000000 7.000000-2,-12.000000 0.000000-2,-15.000000-2.000000 1,-15.000000-3.000000 0,-16.000000-3.000000 0,-7.000000-6.000000-1,4.000000-5.000000-4,3.000000-7.000000-3,3.000000-5.000000-4,4.000000-8.000000 0,7.000000-5.000000 4,6.000000-7.000000 3,7.000000-5.000000 3,15.000000-6.000000 6,25.000000-3.000000 9,25.000000-3.000000 8,25.000000-2.000000 8,15.000000-6.000000 0,7.000000-6.000000-9,6.000000-6.000000-9,7.000000-6.000000-9,2.000000-2.000000-8,1.000000 3.000000-6,-1.000000 3.000000-6,1.000000 4.000000-6,-6.000000 1.000000-3,-8.000000 0.000000 0,-10.000000 0.000000 2,-9.000000 0.000000 1</inkml:trace>
</inkml:ink>
</file>

<file path=ppt/ink/ink336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0:55"/>
    </inkml:context>
    <inkml:brush xml:id="br0">
      <inkml:brushProperty name="width" value="0.0401651300489902" units="cm"/>
      <inkml:brushProperty name="height" value="0.0401651300489902" units="cm"/>
      <inkml:brushProperty name="color" value="#F2395B"/>
      <inkml:brushProperty name="ignorePressure" value="0"/>
    </inkml:brush>
  </inkml:definitions>
  <inkml:trace contextRef="#ctx0" brushRef="#br0">98050.000000 31050.000000 547,'29.000000'-41.000000'8,"10.000000"19.000000"14 ,10.000000 19.000000 14,9.000000 19.000000 16,-1.000000 9.000000 2,-8.000000 0.000000-10,-10.000000 0.000000-9,-9.000000 0.000000-10,-4.000000 6.000000-5,4.000000 13.000000 0,3.000000 12.000000-1,3.000000 13.000000 0,1.000000 9.000000-2,1.000000 6.000000-3,-1.000000 7.000000-2,1.000000 6.000000-3,-4.000000 3.000000 0,-6.000000 0.000000 0,-6.000000 0.000000 2,-6.000000 0.000000 0,-7.000000 1.000000-4,-6.000000 4.000000-13,-6.000000 3.000000-12,-6.000000 3.000000-12,-15.000000 3.000000-3,-21.000000 3.000000 5,-22.000000 3.000000 4,-22.000000 4.000000 5,-7.000000-7.000000 4,10.000000-16.000000 1,10.000000-15.000000 2,9.000000-15.000000 1,6.000000-12.000000-7,3.000000-6.000000-15,3.000000-6.000000-15,4.000000-6.000000-15</inkml:trace>
</inkml:ink>
</file>

<file path=ppt/ink/ink33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0:56"/>
    </inkml:context>
    <inkml:brush xml:id="br0">
      <inkml:brushProperty name="width" value="0.0349221453070641" units="cm"/>
      <inkml:brushProperty name="height" value="0.0349221453070641" units="cm"/>
      <inkml:brushProperty name="color" value="#F2395B"/>
      <inkml:brushProperty name="ignorePressure" value="0"/>
    </inkml:brush>
  </inkml:definitions>
  <inkml:trace contextRef="#ctx0" brushRef="#br0">89900.000000 31500.000000 629,'-7.000000'-46.000000'6,"-11.000000"10.000000"9 ,-14.000000 10.000000 10,-11.000000 9.000000 11,-7.000000 12.000000 2,0.000000 16.000000-5,0.000000 15.000000-5,0.000000 17.000000-5,-2.000000 10.000000-3,-3.000000 6.000000-1,-3.000000 7.000000-1,-2.000000 6.000000-1,-1.000000 6.000000-1,3.000000 6.000000-1,3.000000 7.000000-3,4.000000 6.000000 0,1.000000 6.000000-2,0.000000 6.000000-1,0.000000 7.000000-1,0.000000 6.000000-1,6.000000 7.000000-4,13.000000 10.000000-7,12.000000 10.000000-8,13.000000 9.000000-8,15.000000-2.000000-7,19.000000-12.000000-7,19.000000-13.000000-7,19.000000-12.000000-6,7.000000-16.000000-2,-3.000000-19.000000 3,-3.000000-18.000000 1,-2.000000-19.000000 4,-3.000000-13.000000 3,1.000000-6.000000 7,-1.000000-6.000000 7,1.000000-6.000000 6</inkml:trace>
</inkml:ink>
</file>

<file path=ppt/ink/ink33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1:01"/>
    </inkml:context>
    <inkml:brush xml:id="br0">
      <inkml:brushProperty name="width" value="0.0348182544112206" units="cm"/>
      <inkml:brushProperty name="height" value="0.0348182544112206" units="cm"/>
      <inkml:brushProperty name="color" value="#F2395B"/>
      <inkml:brushProperty name="ignorePressure" value="0"/>
    </inkml:brush>
  </inkml:definitions>
  <inkml:trace contextRef="#ctx0" brushRef="#br0">99200.000000 32300.000000 631,'121.000000'-22.000000'118,"-5.000000"6.000000"-27 ,-7.000000 7.000000-26,-5.000000 6.000000-26,-1.000000 1.000000-16,6.000000-3.000000-6,7.000000-3.000000-6,6.000000-2.000000-6,-4.000000-1.000000-8,-11.000000 3.000000-8,-14.000000 3.000000-9,-11.000000 4.000000-9,-11.000000 1.000000-2,-5.000000 0.000000 4,-7.000000 0.000000 2,-5.000000 0.000000 4</inkml:trace>
</inkml:ink>
</file>

<file path=ppt/ink/ink33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1:02"/>
    </inkml:context>
    <inkml:brush xml:id="br0">
      <inkml:brushProperty name="width" value="0.0379830524325371" units="cm"/>
      <inkml:brushProperty name="height" value="0.0379830524325371" units="cm"/>
      <inkml:brushProperty name="color" value="#F2395B"/>
      <inkml:brushProperty name="ignorePressure" value="0"/>
    </inkml:brush>
  </inkml:definitions>
  <inkml:trace contextRef="#ctx0" brushRef="#br0">100250.000000 31650.000000 579,'-2.000000'-46.000000'-1,"-3.000000"10.000000"9 ,-3.000000 10.000000 9,-2.000000 9.000000 9,-1.000000 9.000000 10,3.000000 9.000000 9,3.000000 10.000000 11,4.000000 10.000000 10,1.000000 7.000000-3,0.000000 6.000000-16,0.000000 7.000000-16,0.000000 6.000000-15,0.000000 6.000000-10,0.000000 6.000000-3,0.000000 7.000000-1,0.000000 6.000000-4,-2.000000 7.000000-3,-3.000000 10.000000-5,-3.000000 10.000000-4,-2.000000 9.000000-6,-3.000000 6.000000-4,1.000000 3.000000-4,-1.000000 3.000000-6,1.000000 4.000000-3,1.000000-4.000000-4,3.000000-9.000000-1,3.000000-10.000000-2,4.000000-8.000000-1,-1.000000-14.000000 2,-3.000000-15.000000 5,-3.000000-15.000000 5,-2.000000-16.000000 6</inkml:trace>
</inkml:ink>
</file>

<file path=ppt/ink/ink3369.xml><?xml version="1.0" encoding="utf-8"?>
<inkml:ink xmlns:inkml="http://www.w3.org/2003/InkML">
  <annotation type="ScanImages2ExtractSignatures">1</annotation>
  <annotation type="ScanImagesWidth">-1595408384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1:02"/>
    </inkml:context>
    <inkml:brush xml:id="br0">
      <inkml:brushProperty name="width" value="0.0413775146007538" units="cm"/>
      <inkml:brushProperty name="height" value="0.0413775146007538" units="cm"/>
      <inkml:brushProperty name="color" value="#F2395B"/>
      <inkml:brushProperty name="ignorePressure" value="0"/>
    </inkml:brush>
  </inkml:definitions>
  <inkml:trace contextRef="#ctx0" brushRef="#br0">101850.000000 31600.000000 531,'-47.000000'-44.000000'45,"6.000000"13.000000"-4 ,7.000000 12.000000-4,6.000000 13.000000-5,3.000000 6.000000-3,0.000000 0.000000 0,0.000000 0.000000 0,0.000000 0.000000-1,-2.000000 6.000000-2,-3.000000 13.000000-3,-3.000000 12.000000-3,-2.000000 13.000000-2,-3.000000 9.000000-1,1.000000 6.000000-1,-1.000000 7.000000 0,1.000000 6.000000 1,2.000000 3.000000-2,7.000000 0.000000-3,6.000000 0.000000-2,7.000000 0.000000-2,4.000000 0.000000-7,3.000000 0.000000-11,3.000000 0.000000-11,4.000000 0.000000-10,5.000000-2.000000-6,10.000000-3.000000-2,10.000000-3.000000 0,9.000000-2.000000-2,7.000000-8.000000 0,7.000000-8.000000-2,6.000000-10.000000-1,7.000000-9.000000 0,-3.000000-9.000000 1,-8.000000-5.000000 6,-10.000000-7.000000 6,-9.000000-5.000000 5</inkml:trace>
</inkml:ink>
</file>

<file path=ppt/ink/ink33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6:35"/>
    </inkml:context>
    <inkml:brush xml:id="br0">
      <inkml:brushProperty name="width" value="0.0500950254499912" units="cm"/>
      <inkml:brushProperty name="height" value="0.0500950254499912" units="cm"/>
      <inkml:brushProperty name="color" value="#F2395B"/>
      <inkml:brushProperty name="ignorePressure" value="0"/>
    </inkml:brush>
  </inkml:definitions>
  <inkml:trace contextRef="#ctx0" brushRef="#br0">95300.000000 21050.000000 439,'-68.000000'4.000000'22,"17.000000"10.000000"11 ,15.000000 10.000000 12,16.000000 9.000000 11,7.000000 6.000000 1,1.000000 3.000000-10,-1.000000 3.000000-8,1.000000 4.000000-10,-1.000000 7.000000-5,1.000000 13.000000-1,-1.000000 12.000000 0,1.000000 13.000000-2,-3.000000 10.000000 0,-2.000000 10.000000-1,-3.000000 10.000000-1,-3.000000 9.000000-1,-4.000000 2.000000-1,-3.000000-2.000000-3,-3.000000-3.000000-2,-2.000000-3.000000-3,0.000000-4.000000-3,7.000000-3.000000-2,6.000000-3.000000-2,7.000000-2.000000-4,2.000000-6.000000 0,1.000000-6.000000 0,-1.000000-6.000000 1,1.000000-6.000000 0,1.000000-9.000000 1,3.000000-8.000000-1,3.000000-10.000000 1,4.000000-9.000000-1,5.000000-7.000000-2,10.000000-3.000000-5,10.000000-3.000000-5,9.000000-2.000000-4,6.000000-8.000000-4,3.000000-8.000000-2,3.000000-10.000000-1,4.000000-9.000000-2,2.000000-9.000000 1,4.000000-5.000000 0,3.000000-7.000000 3,3.000000-5.000000 0,1.000000-8.000000 0,1.000000-5.000000-4,-1.000000-7.000000-4,1.000000-5.000000-3,-4.000000-4.000000-2,-6.000000 0.000000 0,-6.000000 0.000000 0,-6.000000 0.000000 0,-7.000000 3.000000 2,-6.000000 6.000000 3,-6.000000 7.000000 4,-6.000000 6.000000 3</inkml:trace>
</inkml:ink>
</file>

<file path=ppt/ink/ink3370.xml><?xml version="1.0" encoding="utf-8"?>
<inkml:ink xmlns:inkml="http://www.w3.org/2003/InkML">
  <annotation type="ScanImages2ExtractSignatures">1</annotation>
  <annotation type="ScanImagesWidth">688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1:03"/>
    </inkml:context>
    <inkml:brush xml:id="br0">
      <inkml:brushProperty name="width" value="0.0382231213152409" units="cm"/>
      <inkml:brushProperty name="height" value="0.0382231213152409" units="cm"/>
      <inkml:brushProperty name="color" value="#F2395B"/>
      <inkml:brushProperty name="ignorePressure" value="0"/>
    </inkml:brush>
  </inkml:definitions>
  <inkml:trace contextRef="#ctx0" brushRef="#br0">101800.000000 32000.000000 575,'73.000000'-24.000000'99,"-3.000000"4.000000"-23 ,-3.000000 3.000000-21,-2.000000 3.000000-22,-3.000000 3.000000-11,1.000000 3.000000-1,-1.000000 3.000000 0,1.000000 4.000000-1,-1.000000 1.000000-1,1.000000 0.000000 0,-1.000000 0.000000-2,1.000000 0.000000-1,-3.000000 1.000000-10,-2.000000 4.000000-19,-3.000000 3.000000-20,-3.000000 3.000000-20,-6.000000-1.000000-4,-5.000000-2.000000 9,-7.000000-3.000000 11,-5.000000-3.000000 9</inkml:trace>
</inkml:ink>
</file>

<file path=ppt/ink/ink337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1:03"/>
    </inkml:context>
    <inkml:brush xml:id="br0">
      <inkml:brushProperty name="width" value="0.0365675650537014" units="cm"/>
      <inkml:brushProperty name="height" value="0.0365675650537014" units="cm"/>
      <inkml:brushProperty name="color" value="#F2395B"/>
      <inkml:brushProperty name="ignorePressure" value="0"/>
    </inkml:brush>
  </inkml:definitions>
  <inkml:trace contextRef="#ctx0" brushRef="#br0">103200.000000 31250.000000 601,'25.000000'-24.000000'4,"0.000000"4.000000"6 ,0.000000 3.000000 7,0.000000 3.000000 7,0.000000 3.000000 5,0.000000 3.000000 3,0.000000 3.000000 2,0.000000 4.000000 4,-4.000000 5.000000-1,-5.000000 10.000000-5,-7.000000 10.000000-4,-5.000000 9.000000-5,-6.000000 4.000000-4,-3.000000 1.000000-3,-3.000000-1.000000-5,-2.000000 1.000000-3,-6.000000 1.000000-2,-6.000000 3.000000 2,-6.000000 3.000000 0,-6.000000 4.000000 2,-2.000000-1.000000-5,3.000000-3.000000-12,3.000000-3.000000-11,4.000000-2.000000-10,8.000000-5.000000-4,17.000000-2.000000 7,15.000000-3.000000 7,16.000000-3.000000 5,7.000000-2.000000 5,1.000000 0.000000 1,-1.000000 0.000000 3,1.000000 0.000000 1,-4.000000 0.000000 2,-6.000000 0.000000 3,-6.000000 0.000000 1,-6.000000 0.000000 3,-7.000000 1.000000 1,-6.000000 4.000000-1,-6.000000 3.000000 0,-6.000000 3.000000-2,-4.000000-1.000000 0,1.000000-2.000000-1,-1.000000-3.000000-1,1.000000-3.000000 0,-6.000000-2.000000 0,-8.000000 0.000000 0,-10.000000 0.000000-1,-9.000000 0.000000 1,-9.000000 0.000000-3,-5.000000 0.000000-6,-7.000000 0.000000-5,-5.000000 0.000000-6,-1.000000 0.000000-5,6.000000 0.000000-5,7.000000 0.000000-5,6.000000 0.000000-4,6.000000-4.000000-3,6.000000-5.000000 1,7.000000-7.000000-1,6.000000-5.000000 2</inkml:trace>
</inkml:ink>
</file>

<file path=ppt/ink/ink3372.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1:04"/>
    </inkml:context>
    <inkml:brush xml:id="br0">
      <inkml:brushProperty name="width" value="0.0418299995362759" units="cm"/>
      <inkml:brushProperty name="height" value="0.0418299995362759" units="cm"/>
      <inkml:brushProperty name="color" value="#F2395B"/>
      <inkml:brushProperty name="ignorePressure" value="0"/>
    </inkml:brush>
  </inkml:definitions>
  <inkml:trace contextRef="#ctx0" brushRef="#br0">104450.000000 31550.000000 525,'0.000000'-113.000000'27,"0.000000"26.000000"-3 ,0.000000 24.000000-1,0.000000 26.000000-1,-5.000000 12.000000 0,-9.000000 0.000000 1,-10.000000 0.000000 1,-8.000000 0.000000 1,-8.000000 6.000000 1,-2.000000 13.000000-4,-3.000000 12.000000-1,-3.000000 13.000000-3,-2.000000 9.000000-2,0.000000 6.000000-1,0.000000 7.000000-1,0.000000 6.000000 0,0.000000 3.000000-2,0.000000 0.000000 1,0.000000 0.000000 0,0.000000 0.000000 1,4.000000-2.000000-2,10.000000-3.000000-2,10.000000-3.000000-2,9.000000-2.000000-3,10.000000-3.000000-5,14.000000 1.000000-10,11.000000-1.000000-10,14.000000 1.000000-10,11.000000-6.000000-4,14.000000-8.000000 1,11.000000-10.000000 0,14.000000-9.000000 1,0.000000-7.000000 2,-8.000000-3.000000 2,-10.000000-3.000000 4,-9.000000-2.000000 2,-9.000000-1.000000 4,-5.000000 3.000000 4,-7.000000 3.000000 4,-5.000000 4.000000 5,-12.000000 2.000000 13,-16.000000 4.000000 21,-15.000000 3.000000 21,-15.000000 3.000000 22,-9.000000 6.000000 2,1.000000 9.000000-15,-1.000000 10.000000-16,1.000000 10.000000-15,-3.000000 13.000000-11,-2.000000 19.000000-6,-3.000000 19.000000-8,-3.000000 19.000000-5,-2.000000 13.000000-7,0.000000 10.000000-3,0.000000 10.000000-5,0.000000 9.000000-5,1.000000 2.000000-4,4.000000-2.000000-7,3.000000-3.000000-5,3.000000-3.000000-6,4.000000-13.000000-2,7.000000-22.000000 1,6.000000-22.000000 2,7.000000-21.000000 3,2.000000-17.000000 1,1.000000-8.000000 3,-1.000000-10.000000 3,1.000000-9.000000 3</inkml:trace>
</inkml:ink>
</file>

<file path=ppt/ink/ink33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1:04"/>
    </inkml:context>
    <inkml:brush xml:id="br0">
      <inkml:brushProperty name="width" value="0.028845302760601" units="cm"/>
      <inkml:brushProperty name="height" value="0.028845302760601" units="cm"/>
      <inkml:brushProperty name="color" value="#F2395B"/>
      <inkml:brushProperty name="ignorePressure" value="0"/>
    </inkml:brush>
  </inkml:definitions>
  <inkml:trace contextRef="#ctx0" brushRef="#br0">105100.000000 31200.000000 762,'42.000000'9.000000'5,"-16.000000"19.000000"10 ,-15.000000 19.000000 10,-15.000000 19.000000 10,-7.000000 2.000000 0,3.000000-11.000000-8,3.000000-14.000000-9,4.000000-11.000000-9,-6.000000-4.000000-7,-11.000000 6.000000-6,-14.000000 7.000000-4,-11.000000 6.000000-5,5.000000-1.000000-1,26.000000-5.000000 3,24.000000-7.000000 5,26.000000-5.000000 4,8.000000-6.000000 4,-5.000000-3.000000 4,-7.000000-3.000000 4,-5.000000-2.000000 4,-8.000000 0.000000 1,-5.000000 7.000000-1,-7.000000 6.000000-2,-5.000000 7.000000-1,-11.000000 4.000000-2,-11.000000 3.000000 0,-14.000000 3.000000-2,-11.000000 4.000000 0,-11.000000-1.000000-2,-5.000000-3.000000-2,-7.000000-3.000000-3,-5.000000-2.000000-1,-3.000000-3.000000-4,4.000000 1.000000-5,3.000000-1.000000-4,3.000000 1.000000-4,4.000000-4.000000-4,7.000000-6.000000-1,6.000000-6.000000-2,7.000000-6.000000-2</inkml:trace>
</inkml:ink>
</file>

<file path=ppt/ink/ink3374.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1:04"/>
    </inkml:context>
    <inkml:brush xml:id="br0">
      <inkml:brushProperty name="width" value="0.0313226953148842" units="cm"/>
      <inkml:brushProperty name="height" value="0.0313226953148842" units="cm"/>
      <inkml:brushProperty name="color" value="#F2395B"/>
      <inkml:brushProperty name="ignorePressure" value="0"/>
    </inkml:brush>
  </inkml:definitions>
  <inkml:trace contextRef="#ctx0" brushRef="#br0">105300.000000 32200.000000 702,'46.000000'25.000000'4,"-5.000000"0.000000"8 ,-7.000000 0.000000 9,-5.000000 0.000000 8,-4.000000 1.000000 5,0.000000 4.000000 2,0.000000 3.000000 1,0.000000 3.000000 1,-2.000000 1.000000-3,-3.000000 1.000000-9,-3.000000-1.000000-9,-2.000000 1.000000-8,-3.000000-3.000000-18,1.000000-2.000000-24,-1.000000-3.000000-25,1.000000-3.000000-25</inkml:trace>
</inkml:ink>
</file>

<file path=ppt/ink/ink3375.xml><?xml version="1.0" encoding="utf-8"?>
<inkml:ink xmlns:inkml="http://www.w3.org/2003/InkML">
  <annotation type="ScanImages2ExtractSignatures">1</annotation>
  <annotation type="ScanImagesWidth">50528512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1:05"/>
    </inkml:context>
    <inkml:brush xml:id="br0">
      <inkml:brushProperty name="width" value="0.0401659347116947" units="cm"/>
      <inkml:brushProperty name="height" value="0.0401659347116947" units="cm"/>
      <inkml:brushProperty name="color" value="#F2395B"/>
      <inkml:brushProperty name="ignorePressure" value="0"/>
    </inkml:brush>
  </inkml:definitions>
  <inkml:trace contextRef="#ctx0" brushRef="#br0">106350.000000 31300.000000 547,'-22.000000'73.000000'128,"6.000000"-3.000000"-28 ,7.000000-3.000000-28,6.000000-2.000000-29,3.000000-5.000000-15,0.000000-2.000000-6,0.000000-3.000000-3,0.000000-3.000000-6,3.000000-1.000000-2,6.000000 4.000000-3,7.000000 3.000000-3,6.000000 3.000000-2,3.000000-1.000000-2,0.000000-2.000000-2,0.000000-3.000000-1,0.000000-3.000000-1,-2.000000-2.000000-2,-3.000000 0.000000-2,-3.000000 0.000000-1,-2.000000 0.000000-3,-15.000000-4.000000-1,-25.000000-5.000000-4,-25.000000-7.000000-2,-25.000000-5.000000-2,-11.000000-6.000000-4,3.000000-3.000000-5,3.000000-3.000000-4,4.000000-2.000000-5,5.000000-5.000000-2,10.000000-2.000000 1,10.000000-3.000000 1,9.000000-3.000000 1</inkml:trace>
</inkml:ink>
</file>

<file path=ppt/ink/ink337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1:05"/>
    </inkml:context>
    <inkml:brush xml:id="br0">
      <inkml:brushProperty name="width" value="0.0281019248068333" units="cm"/>
      <inkml:brushProperty name="height" value="0.0281019248068333" units="cm"/>
      <inkml:brushProperty name="color" value="#F2395B"/>
      <inkml:brushProperty name="ignorePressure" value="0"/>
    </inkml:brush>
  </inkml:definitions>
  <inkml:trace contextRef="#ctx0" brushRef="#br0">106350.000000 31550.000000 782,'90.000000'0.000000'52,"-18.000000"0.000000"-8 ,-19.000000 0.000000-8,-18.000000 0.000000-7,-9.000000 1.000000-7,4.000000 4.000000-5,3.000000 3.000000-6,3.000000 3.000000-5,-2.000000 3.000000-13,-6.000000 3.000000-22,-6.000000 3.000000-21,-6.000000 4.000000-22</inkml:trace>
</inkml:ink>
</file>

<file path=ppt/ink/ink337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1:05"/>
    </inkml:context>
    <inkml:brush xml:id="br0">
      <inkml:brushProperty name="width" value="0.0451088026165962" units="cm"/>
      <inkml:brushProperty name="height" value="0.0451088026165962" units="cm"/>
      <inkml:brushProperty name="color" value="#F2395B"/>
      <inkml:brushProperty name="ignorePressure" value="0"/>
    </inkml:brush>
  </inkml:definitions>
  <inkml:trace contextRef="#ctx0" brushRef="#br0">106850.000000 30700.000000 487,'26.000000'-22.000000'1,"4.000000"6.000000"2 ,3.000000 7.000000 2,3.000000 6.000000 1,4.000000 9.000000 4,7.000000 13.000000 5,6.000000 12.000000 5,7.000000 13.000000 5,-1.000000 7.000000 5,-6.000000 4.000000 6,-6.000000 3.000000 4,-6.000000 3.000000 6,-4.000000 4.000000-1,1.000000 7.000000-6,-1.000000 6.000000-8,1.000000 7.000000-6,-4.000000 0.000000-4,-6.000000-2.000000-2,-6.000000-3.000000-2,-6.000000-3.000000-1,-6.000000-1.000000-1,-2.000000 4.000000-1,-3.000000 3.000000 0,-3.000000 3.000000-1,-13.000000 1.000000-7,-22.000000 1.000000-12,-22.000000-1.000000-13,-21.000000 1.000000-12,-18.000000-4.000000-10,-12.000000-6.000000-4,-13.000000-6.000000-6,-12.000000-6.000000-4,7.000000-10.000000 2,29.000000-12.000000 7,28.000000-13.000000 9,28.000000-12.000000 7,12.000000-5.000000 3,-3.000000 3.000000-2,-3.000000 3.000000-1,-2.000000 4.000000-2</inkml:trace>
</inkml:ink>
</file>

<file path=ppt/ink/ink337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1:06"/>
    </inkml:context>
    <inkml:brush xml:id="br0">
      <inkml:brushProperty name="width" value="0.0436529219150543" units="cm"/>
      <inkml:brushProperty name="height" value="0.0436529219150543" units="cm"/>
      <inkml:brushProperty name="color" value="#F2395B"/>
      <inkml:brushProperty name="ignorePressure" value="0"/>
    </inkml:brush>
  </inkml:definitions>
  <inkml:trace contextRef="#ctx0" brushRef="#br0">106750.000000 29450.000000 503,'25.000000'-24.000000'0,"0.000000"4.000000"0 ,0.000000 3.000000 0,0.000000 3.000000 0,9.000000 3.000000 5,19.000000 3.000000 8,19.000000 3.000000 9,19.000000 4.000000 9,1.000000 1.000000 1,-16.000000 0.000000-5,-15.000000 0.000000-4,-15.000000 0.000000-7,-4.000000 4.000000-5,9.000000 10.000000-9,10.000000 10.000000-8,10.000000 9.000000-7,0.000000 4.000000-4,-5.000000 1.000000 4,-7.000000-1.000000 2,-5.000000 1.000000 2,-9.000000 1.000000 2,-9.000000 3.000000 1,-10.000000 3.000000-1,-8.000000 4.000000 1,-8.000000 4.000000-1,-2.000000 6.000000 1,-3.000000 7.000000-1,-3.000000 6.000000 1,-2.000000 3.000000 6,0.000000 0.000000 13,0.000000 0.000000 13,0.000000 0.000000 12,0.000000 1.000000 6,0.000000 4.000000-5,0.000000 3.000000-4,0.000000 3.000000-3,0.000000 3.000000-5,0.000000 3.000000-3,0.000000 3.000000-4,0.000000 4.000000-4,0.000000 1.000000-2,0.000000 0.000000-2,0.000000 0.000000-1,0.000000 0.000000-1,0.000000 1.000000-1,0.000000 4.000000-1,0.000000 3.000000-1,0.000000 3.000000-1,0.000000 4.000000-1,0.000000 7.000000 0,0.000000 6.000000 0,0.000000 7.000000-2,-2.000000 2.000000 0,-3.000000 1.000000 0,-3.000000-1.000000-1,-2.000000 1.000000-1,-6.000000-4.000000 1,-6.000000-6.000000 1,-6.000000-6.000000 0,-6.000000-6.000000 2,-4.000000-9.000000-1,1.000000-8.000000-4,-1.000000-10.000000-1,1.000000-9.000000-4,-1.000000-9.000000-1,1.000000-5.000000-3,-1.000000-7.000000-1,1.000000-5.000000-1,-3.000000-8.000000-4,-2.000000-5.000000-3,-3.000000-7.000000-4,-3.000000-5.000000-4,-9.000000-8.000000-2,-11.000000-5.000000-2,-14.000000-7.000000-2,-11.000000-5.000000-1,-4.000000-4.000000 0,6.000000 0.000000-1,7.000000 0.000000 2,6.000000 0.000000-1,7.000000 1.000000 0,10.000000 4.000000 0,10.000000 3.000000-1,9.000000 3.000000-1</inkml:trace>
</inkml:ink>
</file>

<file path=ppt/ink/ink337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1:09"/>
    </inkml:context>
    <inkml:brush xml:id="br0">
      <inkml:brushProperty name="width" value="0.049767192453146" units="cm"/>
      <inkml:brushProperty name="height" value="0.049767192453146" units="cm"/>
      <inkml:brushProperty name="color" value="#F2395B"/>
      <inkml:brushProperty name="ignorePressure" value="0"/>
    </inkml:brush>
  </inkml:definitions>
  <inkml:trace contextRef="#ctx0" brushRef="#br0">26650.000000 46600.000000 442,'-46.000000'1.000000'0,"10.000000"4.000000"0 ,10.000000 3.000000 0,9.000000 3.000000 0,7.000000 1.000000 7,7.000000 1.000000 14,6.000000-1.000000 13,7.000000 1.000000 15,7.000000-3.000000 4,9.000000-2.000000-7,10.000000-3.000000-6,10.000000-3.000000-6,7.000000-2.000000-5,6.000000 0.000000 0,7.000000 0.000000-1,6.000000 0.000000-1,4.000000 1.000000-2,4.000000 4.000000-1,3.000000 3.000000-4,3.000000 3.000000-1,4.000000 3.000000-2,7.000000 3.000000-3,6.000000 3.000000-1,7.000000 4.000000-3,4.000000-1.000000-1,3.000000-3.000000-3,3.000000-3.000000-3,4.000000-2.000000-3,11.000000-5.000000-4,23.000000-2.000000-9,22.000000-3.000000-9,22.000000-3.000000-7,2.000000-2.000000-7,-15.000000 0.000000-5,-15.000000 0.000000-5,-16.000000 0.000000-4,-23.000000 0.000000-4,-27.000000 0.000000-3,-28.000000 0.000000-2,-28.000000 0.000000-3</inkml:trace>
</inkml:ink>
</file>

<file path=ppt/ink/ink33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6:36"/>
    </inkml:context>
    <inkml:brush xml:id="br0">
      <inkml:brushProperty name="width" value="0.0323968604207039" units="cm"/>
      <inkml:brushProperty name="height" value="0.0323968604207039" units="cm"/>
      <inkml:brushProperty name="color" value="#F2395B"/>
      <inkml:brushProperty name="ignorePressure" value="0"/>
    </inkml:brush>
  </inkml:definitions>
  <inkml:trace contextRef="#ctx0" brushRef="#br0">95350.000000 22350.000000 679,'-19.000000'-24.000000'3,"13.000000"4.000000"9 ,12.000000 3.000000 8,13.000000 3.000000 7,13.000000 3.000000 7,17.000000 3.000000 6,15.000000 3.000000 6,16.000000 4.000000 6,9.000000 1.000000-5,3.000000 0.000000-19,3.000000 0.000000-17,4.000000 0.000000-17,-4.000000 0.000000-11,-9.000000 0.000000-3,-10.000000 0.000000-3,-8.000000 0.000000-3,-11.000000 1.000000-7,-8.000000 4.000000-10,-10.000000 3.000000-10,-9.000000 3.000000-9</inkml:trace>
</inkml:ink>
</file>

<file path=ppt/ink/ink33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01"/>
    </inkml:context>
    <inkml:brush xml:id="br0">
      <inkml:brushProperty name="width" value="0.0239340402185917" units="cm"/>
      <inkml:brushProperty name="height" value="0.0239340402185917" units="cm"/>
      <inkml:brushProperty name="color" value="#FED406"/>
      <inkml:brushProperty name="ignorePressure" value="0"/>
    </inkml:brush>
  </inkml:definitions>
  <inkml:trace contextRef="#ctx0" brushRef="#br0">74150.000000 20300.000000 919,'45.000000'-55.000000'4,"-9.000000"-9.000000"7 ,-10.000000-10.000000 9,-8.000000-8.000000 7,-11.000000 5.000000-9,-8.000000 22.000000-24,-10.000000 22.000000-26,-9.000000 23.000000-25</inkml:trace>
</inkml:ink>
</file>

<file path=ppt/ink/ink3381.xml><?xml version="1.0" encoding="utf-8"?>
<inkml:ink xmlns:inkml="http://www.w3.org/2003/InkML">
  <annotation type="ScanImages2ExtractSignatures">1</annotation>
  <annotation type="ScanImagesWidth">857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06"/>
    </inkml:context>
    <inkml:brush xml:id="br0">
      <inkml:brushProperty name="width" value="0.0525642260909081" units="cm"/>
      <inkml:brushProperty name="height" value="0.0525642260909081" units="cm"/>
      <inkml:brushProperty name="color" value="#FED406"/>
      <inkml:brushProperty name="ignorePressure" value="0"/>
    </inkml:brush>
  </inkml:definitions>
  <inkml:trace contextRef="#ctx0" brushRef="#br0">32700.000000 44700.000000 418,'-47.000000'0.000000'4,"6.000000"0.000000"7 ,7.000000 0.000000 8,6.000000 0.000000 8,10.000000 0.000000 5,17.000000 0.000000 2,15.000000 0.000000 3,16.000000 0.000000 2,10.000000 0.000000-1,7.000000 0.000000-6,6.000000 0.000000-6,7.000000 0.000000-5,4.000000-2.000000-4,3.000000-3.000000-2,3.000000-3.000000-2,4.000000-2.000000-2,5.000000-5.000000-2,10.000000-2.000000 0,10.000000-3.000000-1,9.000000-3.000000-1,7.000000-2.000000 0,7.000000 0.000000 1,6.000000 0.000000 0,7.000000 0.000000 1,-1.000000 1.000000 0,-6.000000 4.000000-1,-6.000000 3.000000-1,-6.000000 3.000000-1,-4.000000 3.000000 0,1.000000 3.000000-2,-1.000000 3.000000 0,1.000000 4.000000-1,-4.000000 2.000000-1,-6.000000 4.000000 0,-6.000000 3.000000 0,-6.000000 3.000000-1,-6.000000 3.000000 0,-2.000000 3.000000 1,-3.000000 3.000000 0,-3.000000 4.000000 0,1.000000-1.000000 0,6.000000-3.000000-1,7.000000-3.000000-2,6.000000-2.000000-1,4.000000-3.000000-1,4.000000 1.000000 0,3.000000-1.000000 0,3.000000 1.000000 0,1.000000-3.000000 1,1.000000-2.000000 0,-1.000000-3.000000 1,1.000000-3.000000 0,4.000000-2.000000 1,9.000000 0.000000-1,10.000000 0.000000 0,10.000000 0.000000-1,5.000000-5.000000 0,4.000000-9.000000 1,3.000000-10.000000-1,3.000000-8.000000 2,1.000000-6.000000-1,1.000000 1.000000 0,-1.000000-1.000000 0,1.000000 1.000000-1,4.000000 1.000000 1,9.000000 3.000000 0,10.000000 3.000000 1,10.000000 4.000000 0,0.000000 2.000000 1,-5.000000 4.000000 0,-7.000000 3.000000 1,-5.000000 3.000000-1,-4.000000 3.000000 0,0.000000 3.000000 1,0.000000 3.000000-1,0.000000 4.000000 0,3.000000 1.000000 0,6.000000 0.000000-2,7.000000 0.000000 0,6.000000 0.000000-2,1.000000-2.000000 0,-3.000000-3.000000-1,-3.000000-3.000000 1,-2.000000-2.000000-1,-1.000000-3.000000 0,3.000000 1.000000 1,3.000000-1.000000 0,4.000000 1.000000 1,1.000000-3.000000 0,0.000000-2.000000 1,0.000000-3.000000 0,0.000000-3.000000 0,-4.000000 1.000000 1,-5.000000 6.000000-1,-7.000000 7.000000 0,-5.000000 6.000000 0,-4.000000 3.000000 0,0.000000 0.000000 0,0.000000 0.000000 0,0.000000 0.000000 0,-2.000000-2.000000 1,-3.000000-3.000000-1,-3.000000-3.000000-1,-2.000000-2.000000 1,-1.000000-6.000000 0,3.000000-6.000000-1,3.000000-6.000000 1,4.000000-6.000000 0,4.000000-4.000000-1,6.000000 1.000000 1,7.000000-1.000000 1,6.000000 1.000000-1,3.000000-1.000000 1,0.000000 1.000000 0,0.000000-1.000000-1,0.000000 1.000000 0,-7.000000 2.000000 1,-11.000000 7.000000 1,-14.000000 6.000000 2,-11.000000 7.000000 1,-6.000000 4.000000 0,4.000000 3.000000-1,3.000000 3.000000-1,3.000000 4.000000-1,-1.000000 1.000000 0,-2.000000 0.000000 0,-3.000000 0.000000-1,-3.000000 0.000000 1,-2.000000 1.000000-1,0.000000 4.000000 0,0.000000 3.000000 0,0.000000 3.000000 0,3.000000 1.000000 1,6.000000 1.000000-1,7.000000-1.000000 0,6.000000 1.000000-1,1.000000-3.000000 1,-3.000000-2.000000 0,-3.000000-3.000000 0,-2.000000-3.000000 0,-1.000000-2.000000 0,3.000000 0.000000 0,3.000000 0.000000 0,4.000000 0.000000 0,1.000000-2.000000 0,0.000000-3.000000 0,0.000000-3.000000 1,0.000000-2.000000-1,-2.000000-3.000000 1,-3.000000 1.000000 0,-3.000000-1.000000-1,-2.000000 1.000000 1,-3.000000-1.000000-1,1.000000 1.000000 0,-1.000000-1.000000 0,1.000000 1.000000 0,1.000000-1.000000 1,3.000000 1.000000-1,3.000000-1.000000 0,4.000000 1.000000 0,1.000000-3.000000 0,0.000000-2.000000 0,0.000000-3.000000 0,0.000000-3.000000 0,-5.000000 1.000000 0,-9.000000 6.000000 0,-10.000000 7.000000 0,-8.000000 6.000000 0,-6.000000 1.000000 0,1.000000-3.000000 0,-1.000000-3.000000 0,1.000000-2.000000 1,-3.000000-1.000000 0,-2.000000 3.000000 1,-3.000000 3.000000 1,-3.000000 4.000000 1,-2.000000 1.000000-1,0.000000 0.000000 1,0.000000 0.000000-1,0.000000 0.000000 0,-2.000000 0.000000-1,-3.000000 0.000000 1,-3.000000 0.000000-1,-2.000000 0.000000 0,-3.000000 0.000000 0,1.000000 0.000000 0,-1.000000 0.000000-1,1.000000 0.000000 0,-3.000000 0.000000 0,-2.000000 0.000000 0,-3.000000 0.000000 0,-3.000000 0.000000 0,1.000000 0.000000-1,6.000000 0.000000 2,7.000000 0.000000-1,6.000000 0.000000 2,4.000000 0.000000-1,4.000000 0.000000 1,3.000000 0.000000-1,3.000000 0.000000 0,1.000000-2.000000 0,1.000000-3.000000 1,-1.000000-3.000000-1,1.000000-2.000000 0,-4.000000-1.000000-1,-6.000000 3.000000 0,-6.000000 3.000000-2,-6.000000 4.000000 0,-6.000000 1.000000-1,-2.000000 0.000000 1,-3.000000 0.000000 0,-3.000000 0.000000 1,-6.000000 0.000000 0,-5.000000 0.000000-2,-7.000000 0.000000 0,-5.000000 0.000000-3,-4.000000 0.000000 1,0.000000 0.000000-1,0.000000 0.000000 2,0.000000 0.000000 0,-4.000000 3.000000 0,-5.000000 6.000000 1,-7.000000 7.000000 0,-5.000000 6.000000 0,-6.000000 1.000000 0,-3.000000-3.000000 1,-3.000000-3.000000 0,-2.000000-2.000000 1,-6.000000 2.000000 1,-6.000000 9.000000 1,-6.000000 10.000000 1,-6.000000 10.000000 1,-6.000000 10.000000 1,-2.000000 13.000000 0,-3.000000 12.000000 1,-3.000000 13.000000 1,-2.000000-1.000000-1,0.000000-11.000000 1,0.000000-14.000000 1,0.000000-11.000000-1,0.000000-4.000000 1,0.000000 6.000000-2,0.000000 7.000000 0,0.000000 6.000000-1,-2.000000 3.000000-1,-3.000000 0.000000 0,-3.000000 0.000000-1,-2.000000 0.000000 0,-3.000000 0.000000-1,1.000000 0.000000 0,-1.000000 0.000000-1,1.000000 0.000000 1,1.000000-4.000000-2,3.000000-5.000000 1,3.000000-7.000000-1,4.000000-5.000000 0,1.000000-3.000000 0,0.000000 4.000000 0,0.000000 3.000000 0,0.000000 3.000000 0,1.000000 3.000000-1,4.000000 3.000000 1,3.000000 3.000000 0,3.000000 4.000000 0,3.000000-1.000000 0,3.000000-3.000000 0,3.000000-3.000000 0,4.000000-2.000000 0,-1.000000-5.000000 0,-3.000000-2.000000-3,-3.000000-3.000000-1,-2.000000-3.000000-3,-3.000000 2.000000 0,1.000000 10.000000 0,-1.000000 10.000000 2,1.000000 9.000000 0,-9.000000-1.000000 1,-15.000000-8.000000 1,-15.000000-10.000000 3,-16.000000-9.000000 0,-7.000000-9.000000 2,4.000000-5.000000-1,3.000000-7.000000 0,3.000000-5.000000 0,1.000000-4.000000-1,1.000000 0.000000 1,-1.000000 0.000000 0,1.000000 0.000000-1,-4.000000 0.000000 0,-6.000000 0.000000 0,-6.000000 0.000000-2,-6.000000 0.000000-1,-1.000000 0.000000-1,7.000000 0.000000 0,6.000000 0.000000-1,7.000000 0.000000 0,-3.000000-2.000000 0,-8.000000-3.000000 1,-10.000000-3.000000 0,-9.000000-2.000000 0,-9.000000-1.000000 0,-5.000000 3.000000-2,-7.000000 3.000000-2,-5.000000 4.000000-2,-11.000000 1.000000-1,-11.000000 0.000000 0,-14.000000 0.000000 0,-11.000000 0.000000 0,-12.000000 0.000000 1,-9.000000 0.000000 0,-10.000000 0.000000 2,-8.000000 0.000000 1,-6.000000 0.000000 0,1.000000 0.000000-1,-1.000000 0.000000 1,1.000000 0.000000 0,-1.000000 0.000000 0,1.000000 0.000000 1,-1.000000 0.000000 1,1.000000 0.000000-1,-1.000000-4.000000 2,1.000000-5.000000-1,-1.000000-7.000000 0,1.000000-5.000000 0,-4.000000-3.000000 0,-6.000000 4.000000 0,-6.000000 3.000000 0,-6.000000 3.000000 1,-2.000000 1.000000 0,3.000000 1.000000 0,3.000000-1.000000 1,4.000000 1.000000 0,-3.000000 1.000000 1,-5.000000 3.000000 1,-7.000000 3.000000 2,-5.000000 4.000000 2,-3.000000 1.000000 0,4.000000 0.000000 1,3.000000 0.000000 1,3.000000 0.000000 0,3.000000 0.000000 1,3.000000 0.000000-2,3.000000 0.000000 0,4.000000 0.000000-2,1.000000-2.000000 0,0.000000-3.000000 0,0.000000-3.000000 0,0.000000-2.000000-1,-2.000000 0.000000 0,-3.000000 7.000000-1,-3.000000 6.000000 1,-2.000000 7.000000-1,-3.000000 0.000000 0,1.000000-2.000000 0,-1.000000-3.000000 0,1.000000-3.000000 0,1.000000-1.000000-1,3.000000 4.000000 1,3.000000 3.000000 0,4.000000 3.000000 0,-1.000000 1.000000-1,-3.000000 1.000000 1,-3.000000-1.000000-1,-2.000000 1.000000-1,-3.000000 1.000000 0,1.000000 3.000000 1,-1.000000 3.000000 1,1.000000 4.000000 0,1.000000 2.000000 1,3.000000 4.000000 0,3.000000 3.000000 1,4.000000 3.000000 1,2.000000 1.000000-1,4.000000 1.000000 1,3.000000-1.000000 0,3.000000 1.000000 0,3.000000-3.000000-1,3.000000-2.000000 0,3.000000-3.000000 0,4.000000-3.000000-1,2.000000-6.000000 0,4.000000-5.000000-2,3.000000-7.000000 1,3.000000-5.000000-2,1.000000-3.000000 1,1.000000 4.000000-1,-1.000000 3.000000 0,1.000000 3.000000 1,-3.000000 3.000000 0,-2.000000 3.000000 0,-3.000000 3.000000 0,-3.000000 4.000000 0,-4.000000-1.000000 0,-3.000000-3.000000 1,-3.000000-3.000000-1,-2.000000-2.000000 1,-1.000000 0.000000 0,3.000000 7.000000 0,3.000000 6.000000 2,4.000000 7.000000 0,1.000000 0.000000 0,0.000000-2.000000 1,0.000000-3.000000 0,0.000000-3.000000 0,1.000000-6.000000-1,4.000000-5.000000 1,3.000000-7.000000-1,3.000000-5.000000 0,6.000000-4.000000-1,9.000000 0.000000 0,10.000000 0.000000 0,10.000000 0.000000-1,4.000000 0.000000-1,0.000000 0.000000 2,0.000000 0.000000-1,0.000000 0.000000 1,3.000000 0.000000 0,6.000000 0.000000 1,7.000000 0.000000 0,6.000000 0.000000 2,4.000000 0.000000 0,4.000000 0.000000-1,3.000000 0.000000 0,3.000000 0.000000 0,1.000000-2.000000-1,1.000000-3.000000 0,-1.000000-3.000000 0,1.000000-2.000000-1,1.000000-3.000000 0,3.000000 1.000000 0,3.000000-1.000000 0,4.000000 1.000000-1,-1.000000-1.000000 0,-3.000000 1.000000 0,-3.000000-1.000000-2,-2.000000 1.000000-1,-3.000000-3.000000 1,1.000000-2.000000-1,-1.000000-3.000000 1,1.000000-3.000000 0,-1.000000-1.000000 1,1.000000 4.000000 0,-1.000000 3.000000-1,1.000000 3.000000 1,-3.000000 1.000000 0,-2.000000 1.000000 0,-3.000000-1.000000 0,-3.000000 1.000000 0,-2.000000-3.000000 0,0.000000-2.000000 0,0.000000-3.000000-1,0.000000-3.000000 1,-2.000000-1.000000 0,-3.000000 4.000000 0,-3.000000 3.000000 0,-2.000000 3.000000 0,-5.000000-1.000000 0,-2.000000-2.000000 0,-3.000000-3.000000 0,-3.000000-3.000000 0,-4.000000-1.000000 0,-3.000000 4.000000-1,-3.000000 3.000000 0,-2.000000 3.000000 1,-5.000000-1.000000-1,-2.000000-2.000000 1,-3.000000-3.000000 0,-3.000000-3.000000 0,-1.000000-2.000000 1,4.000000 0.000000-1,3.000000 0.000000 1,3.000000 0.000000-1,-2.000000 0.000000 0,-6.000000 0.000000 0,-6.000000 0.000000 0,-6.000000 0.000000 0,-4.000000 1.000000 1,1.000000 4.000000-1,-1.000000 3.000000 1,1.000000 3.000000-1,-3.000000-1.000000 0,-2.000000-2.000000 0,-3.000000-3.000000 0,-3.000000-3.000000-1,-2.000000-2.000000 0,0.000000 0.000000 1,0.000000 0.000000-1,0.000000 0.000000 1,0.000000 0.000000 0,0.000000 0.000000 0,0.000000 0.000000 0,0.000000 0.000000 0,-4.000000 1.000000 0,-5.000000 4.000000 2,-7.000000 3.000000 0,-5.000000 3.000000 1,-3.000000-1.000000 0,4.000000-2.000000 0,3.000000-3.000000-1,3.000000-3.000000 1,3.000000-2.000000-2,3.000000 0.000000 1,3.000000 0.000000-1,4.000000 0.000000-1,-4.000000 0.000000 0,-9.000000 0.000000 0,-10.000000 0.000000-1,-8.000000 0.000000 0,-4.000000 0.000000 0,3.000000 0.000000 2,3.000000 0.000000 1,4.000000 0.000000 1,5.000000 0.000000 0,10.000000 0.000000-1,10.000000 0.000000 0,9.000000 0.000000-1,-2.000000 0.000000 0,-12.000000 0.000000 0,-13.000000 0.000000 0,-12.000000 0.000000 0,-2.000000 1.000000 1,9.000000 4.000000 0,10.000000 3.000000 0,10.000000 3.000000 0,7.000000-1.000000 0,6.000000-2.000000-1,7.000000-3.000000-2,6.000000-3.000000-2,-1.000000-1.000000 1,-5.000000 4.000000 1,-7.000000 3.000000 3,-5.000000 3.000000 1,-4.000000 1.000000 1,0.000000 1.000000-1,0.000000-1.000000-1,0.000000 1.000000-1,4.000000-1.000000 0,10.000000 1.000000-1,10.000000-1.000000 0,9.000000 1.000000-1,2.000000-3.000000 0,-2.000000-2.000000 0,-3.000000-3.000000 1,-3.000000-3.000000-1,1.000000-1.000000 1,6.000000 4.000000-1,7.000000 3.000000 1,6.000000 3.000000 0,4.000000-1.000000-1,4.000000-2.000000 0,3.000000-3.000000 0,3.000000-3.000000 0,-1.000000-4.000000 0,-2.000000-3.000000 0,-3.000000-3.000000 0,-3.000000-2.000000 1,-4.000000-5.000000 0,-3.000000-2.000000 1,-3.000000-3.000000-1,-2.000000-3.000000 0,-5.000000-1.000000 1,-2.000000 4.000000-1,-3.000000 3.000000 1,-3.000000 3.000000-1,-2.000000 1.000000 0,0.000000 1.000000 1,0.000000-1.000000-1,0.000000 1.000000 0,-2.000000 1.000000 0,-3.000000 3.000000 1,-3.000000 3.000000-1,-2.000000 4.000000 0,-3.000000-1.000000 1,1.000000-3.000000-1,-1.000000-3.000000 0,1.000000-2.000000 0,-1.000000-3.000000 1,1.000000 1.000000-1,-1.000000-1.000000 1,1.000000 1.000000 0,1.000000-1.000000 0,3.000000 1.000000 0,3.000000-1.000000 0,4.000000 1.000000 1,2.000000 1.000000-1,4.000000 3.000000-1,3.000000 3.000000 1,3.000000 4.000000-1,1.000000 2.000000 1,1.000000 4.000000-1,-1.000000 3.000000-1,1.000000 3.000000 1,1.000000-1.000000 0,3.000000-2.000000-1,3.000000-3.000000 1,4.000000-3.000000 0,1.000000-2.000000 0,0.000000 0.000000-1,0.000000 0.000000 1,0.000000 0.000000 0,1.000000-2.000000-1,4.000000-3.000000 0,3.000000-3.000000 0,3.000000-2.000000 0,3.000000-5.000000 0,3.000000-2.000000 0,3.000000-3.000000-1,4.000000-3.000000 0,-1.000000-2.000000 1,-3.000000 0.000000-1,-3.000000 0.000000 0,-2.000000 0.000000 1,-3.000000 0.000000 0,1.000000 0.000000 0,-1.000000 0.000000 1,1.000000 0.000000 0,1.000000-2.000000 1,3.000000-3.000000-1,3.000000-3.000000 0,4.000000-2.000000 1,2.000000-3.000000-1,4.000000 1.000000 0,3.000000-1.000000 1,3.000000 1.000000 0,3.000000-4.000000 0,3.000000-6.000000-1,3.000000-6.000000 0,4.000000-6.000000 0,4.000000-4.000000 0,6.000000 1.000000 0,7.000000-1.000000 0,6.000000 1.000000 0,4.000000-4.000000 0,4.000000-6.000000 0,3.000000-6.000000 0,3.000000-6.000000 1,4.000000-1.000000-1,7.000000 7.000000 0,6.000000 6.000000 1,7.000000 7.000000 0,4.000000 0.000000 0,3.000000-2.000000 0,3.000000-3.000000 0,4.000000-3.000000 0,4.000000 1.000000 0,6.000000 6.000000 0,7.000000 7.000000 0,6.000000 6.000000 0,3.000000 4.000000-1,0.000000 4.000000 1,0.000000 3.000000 0,0.000000 3.000000 0,3.000000 3.000000 0,6.000000 3.000000 0,7.000000 3.000000 0,6.000000 4.000000 0,3.000000 2.000000 1,0.000000 4.000000-1,0.000000 3.000000 0,0.000000 3.000000 0,4.000000-2.000000-1,10.000000-6.000000 1,10.000000-6.000000 1,9.000000-6.000000-1,6.000000-2.000000 0,3.000000 3.000000 1,3.000000 3.000000 0,4.000000 4.000000 0,7.000000 1.000000 1,13.000000 0.000000 0,12.000000 0.000000 0,13.000000 0.000000 1,4.000000 0.000000-1,-3.000000 0.000000 1,-3.000000 0.000000-2,-2.000000 0.000000 0,0.000000 0.000000 0,7.000000 0.000000 0,6.000000 0.000000 0,7.000000 0.000000 0,2.000000-2.000000 0,1.000000-3.000000-1,-1.000000-3.000000 0,1.000000-2.000000 0,2.000000-3.000000-1,7.000000 1.000000 0,6.000000-1.000000 1,7.000000 1.000000 0,0.000000-3.000000 0,-2.000000-2.000000 1,-3.000000-3.000000 1,-3.000000-3.000000 1,-2.000000 2.000000 0,0.000000 10.000000 0,0.000000 10.000000 0,0.000000 9.000000 0,-2.000000 4.000000-1,-3.000000 1.000000 1,-3.000000-1.000000-1,-2.000000 1.000000-1,-5.000000-1.000000 1,-2.000000 1.000000-1,-3.000000-1.000000 0,-3.000000 1.000000-1,-1.000000-3.000000 0,4.000000-2.000000-1,3.000000-3.000000 0,3.000000-3.000000 0,3.000000 1.000000-1,3.000000 6.000000 0,3.000000 7.000000 0,4.000000 6.000000-1,2.000000 1.000000 1,4.000000-3.000000 1,3.000000-3.000000 0,3.000000-2.000000 1,3.000000-1.000000 0,3.000000 3.000000 1,3.000000 3.000000 1,4.000000 4.000000-1,1.000000-1.000000 1,0.000000-3.000000 1,0.000000-3.000000-1,0.000000-2.000000-1,3.000000-5.000000 1,6.000000-2.000000 0,7.000000-3.000000-1,6.000000-3.000000 0,3.000000-1.000000 0,0.000000 4.000000-2,0.000000 3.000000 0,0.000000 3.000000 0,-7.000000 1.000000-1,-11.000000 1.000000 0,-14.000000-1.000000 0,-11.000000 1.000000 1,-9.000000 2.000000 0,-3.000000 7.000000 1,-3.000000 6.000000-1,-2.000000 7.000000 1,-5.000000 2.000000-1,-2.000000 1.000000 2,-3.000000-1.000000-1,-3.000000 1.000000 1,-2.000000-3.000000-1,0.000000-2.000000 1,0.000000-3.000000-1,0.000000-3.000000 1,0.000000-4.000000-1,0.000000-3.000000 1,0.000000-3.000000-1,0.000000-2.000000 1,0.000000-5.000000 0,0.000000-2.000000-1,0.000000-3.000000 0,0.000000-3.000000 1,1.000000-2.000000-1,4.000000 0.000000 0,3.000000 0.000000 1,3.000000 0.000000-1,-7.000000 1.000000 0,-15.000000 4.000000 0,-15.000000 3.000000 0,-16.000000 3.000000 0,-13.000000 3.000000-1,-9.000000 3.000000-2,-10.000000 3.000000-2,-8.000000 4.000000-2,-6.000000 1.000000 0,1.000000 0.000000 2,-1.000000 0.000000 3,1.000000 0.000000 3,-3.000000 0.000000 0,-2.000000 0.000000 0,-3.000000 0.000000-1,-3.000000 0.000000 0,-1.000000 0.000000-1,4.000000 0.000000 2,3.000000 0.000000 0,3.000000 0.000000 2,-1.000000 0.000000 0,-2.000000 0.000000-1,-3.000000 0.000000 1,-3.000000 0.000000 0,2.000000-2.000000 0,10.000000-3.000000-1,10.000000-3.000000-1,9.000000-2.000000 0,4.000000-3.000000 0,1.000000 1.000000 0,-1.000000-1.000000 1,1.000000 1.000000 0,1.000000-3.000000 0,3.000000-2.000000 0,3.000000-3.000000 0,4.000000-3.000000 0,-3.000000-2.000000-1,-5.000000 0.000000-2,-7.000000 0.000000-1,-5.000000 0.000000-2,-6.000000 0.000000 0,-3.000000 0.000000 2,-3.000000 0.000000 0,-2.000000 0.000000 2,-3.000000-4.000000 0,1.000000-5.000000-3,-1.000000-7.000000-1,1.000000-5.000000-2,-4.000000-3.000000 0,-6.000000 4.000000 1,-6.000000 3.000000 1,-6.000000 3.000000 0,-6.000000 1.000000 2,-2.000000 1.000000 0,-3.000000-1.000000 1,-3.000000 1.000000 0,-4.000000-1.000000 1,-3.000000 1.000000 1,-3.000000-1.000000 0,-2.000000 1.000000-1,-3.000000-1.000000 1,1.000000 1.000000-1,-1.000000-1.000000 0,1.000000 1.000000-2,-1.000000-1.000000 1,1.000000 1.000000-1,-1.000000-1.000000 1,1.000000 1.000000 0,-1.000000-1.000000 0,1.000000 1.000000-1,-1.000000-1.000000-2,1.000000 1.000000-1,-1.000000 1.000000 1,1.000000 3.000000-1,-1.000000 3.000000 2,1.000000 4.000000-1,1.000000 1.000000 2,3.000000 0.000000-1,3.000000 0.000000 0,4.000000 0.000000 0,1.000000 0.000000 1,0.000000 0.000000 1,0.000000 0.000000 1,0.000000 0.000000 1,1.000000-2.000000 1,4.000000-3.000000 0,3.000000-3.000000 1,3.000000-2.000000 0,-1.000000-1.000000 0,-2.000000 3.000000 0,-3.000000 3.000000-2,-3.000000 4.000000 0,-2.000000-1.000000 0,0.000000-3.000000 2,0.000000-3.000000 0,0.000000-2.000000 1,1.000000-1.000000 1,4.000000 3.000000 0,3.000000 3.000000 1,3.000000 4.000000 0,3.000000 1.000000 0,3.000000 0.000000 0,3.000000 0.000000 0,4.000000 0.000000 0,2.000000-4.000000-1,4.000000-5.000000 0,3.000000-7.000000 0,3.000000-5.000000-2,3.000000-3.000000 1,3.000000 4.000000-1,3.000000 3.000000 0,4.000000 3.000000 0,4.000000 1.000000-1,6.000000 1.000000-1,7.000000-1.000000-3,6.000000 1.000000-1,7.000000 2.000000-3,10.000000 7.000000-4,10.000000 6.000000-4,9.000000 7.000000-5,-2.000000 4.000000-3,-12.000000 3.000000-3,-13.000000 3.000000-3,-12.000000 4.000000-3,-12.000000 1.000000-3,-8.000000 0.000000 1,-10.000000 0.000000-1,-9.000000 0.000000-1</inkml:trace>
</inkml:ink>
</file>

<file path=ppt/ink/ink33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1:31"/>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14650.000000 40900.000000 999,'0.000000'201.000000'-1,"0.000000"-46.000000"-5 ,0.000000-47.000000-4,0.000000-47.000000-3,0.000000-19.000000-3,0.000000 9.000000 0,0.000000 10.000000-1,0.000000 10.000000 0,0.000000 2.000000 2,0.000000-3.000000 3,0.000000-3.000000 4,0.000000-2.000000 4,0.000000-1.000000 2,0.000000 3.000000 0,0.000000 3.000000-1,0.000000 4.000000 0,0.000000-1.000000-1,0.000000-3.000000 1,0.000000-3.000000 1,0.000000-2.000000-1,0.000000-6.000000 0,0.000000-6.000000-1,0.000000-6.000000-2,0.000000-6.000000-2</inkml:trace>
</inkml:ink>
</file>

<file path=ppt/ink/ink3383.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1:32"/>
    </inkml:context>
    <inkml:brush xml:id="br0">
      <inkml:brushProperty name="width" value="0.0375631004571915" units="cm"/>
      <inkml:brushProperty name="height" value="0.0375631004571915" units="cm"/>
      <inkml:brushProperty name="color" value="#F2395B"/>
      <inkml:brushProperty name="ignorePressure" value="0"/>
    </inkml:brush>
  </inkml:definitions>
  <inkml:trace contextRef="#ctx0" brushRef="#br0">14750.000000 42350.000000 585,'48.000000'-22.000000'-15,"-3.000000"6.000000"5 ,-3.000000 7.000000 4,-2.000000 6.000000 6,0.000000 3.000000 3,7.000000 0.000000 3,6.000000 0.000000 2,7.000000 0.000000 3,2.000000-2.000000 1,1.000000-3.000000-2,-1.000000-3.000000 0,1.000000-2.000000-2,5.000000-5.000000 1,14.000000-2.000000 1,11.000000-3.000000 3,14.000000-3.000000 2,2.000000-1.000000-1,-6.000000 4.000000-1,-6.000000 3.000000-2,-6.000000 3.000000-1,-4.000000 1.000000-2,1.000000 1.000000-2,-1.000000-1.000000 0,1.000000 1.000000-2,-1.000000-1.000000-1,1.000000 1.000000-1,-1.000000-1.000000 0,1.000000 1.000000-2,1.000000-1.000000 1,3.000000 1.000000 0,3.000000-1.000000 1,4.000000 1.000000 0,-1.000000 1.000000 1,-3.000000 3.000000 0,-3.000000 3.000000 0,-2.000000 4.000000 0,-3.000000 1.000000 1,1.000000 0.000000 0,-1.000000 0.000000 0,1.000000 0.000000 0,-1.000000 0.000000 0,1.000000 0.000000 1,-1.000000 0.000000 0,1.000000 0.000000 1,-1.000000 0.000000 0,1.000000 0.000000-1,-1.000000 0.000000 1,1.000000 0.000000 0,-1.000000 0.000000 0,1.000000 0.000000-2,-1.000000 0.000000 0,1.000000 0.000000 0,-1.000000-2.000000-1,1.000000-3.000000-1,-1.000000-3.000000 0,1.000000-2.000000-1,-1.000000-1.000000 0,1.000000 3.000000 1,-1.000000 3.000000 0,1.000000 4.000000 0,-1.000000 1.000000 0,1.000000 0.000000 0,-1.000000 0.000000 0,1.000000 0.000000 1,-3.000000 3.000000-1,-2.000000 6.000000 0,-3.000000 7.000000 1,-3.000000 6.000000-1,-4.000000 3.000000 1,-3.000000 0.000000-1,-3.000000 0.000000-1,-2.000000 0.000000 1,-1.000000-2.000000-1,3.000000-3.000000 0,3.000000-3.000000 0,4.000000-2.000000 1,2.000000-5.000000-1,4.000000-2.000000 0,3.000000-3.000000-1,3.000000-3.000000 1,1.000000-2.000000-1,1.000000 0.000000 1,-1.000000 0.000000-1,1.000000 0.000000 1,-1.000000 0.000000 0,1.000000 0.000000 0,-1.000000 0.000000 1,1.000000 0.000000 0,1.000000 0.000000 0,3.000000 0.000000 0,3.000000 0.000000 0,4.000000 0.000000 0,2.000000 0.000000 0,4.000000 0.000000-1,3.000000 0.000000 0,3.000000 0.000000 0,1.000000 0.000000-1,1.000000 0.000000 1,-1.000000 0.000000-1,1.000000 0.000000 0,-1.000000-2.000000 1,1.000000-3.000000-1,-1.000000-3.000000 0,1.000000-2.000000 0,-1.000000-3.000000 0,1.000000 1.000000 0,-1.000000-1.000000 0,1.000000 1.000000 0,-1.000000-1.000000 0,1.000000 1.000000 2,-1.000000-1.000000-1,1.000000 1.000000 1,-3.000000 1.000000 1,-2.000000 3.000000 0,-3.000000 3.000000-1,-3.000000 4.000000 1,-1.000000 2.000000-1,4.000000 4.000000 0,3.000000 3.000000 0,3.000000 3.000000-1,-1.000000-1.000000 0,-2.000000-2.000000-1,-3.000000-3.000000 1,-3.000000-3.000000-1,-2.000000-1.000000 0,0.000000 4.000000 1,0.000000 3.000000 0,0.000000 3.000000 0,1.000000-1.000000 1,4.000000-2.000000-2,3.000000-3.000000 1,3.000000-3.000000-1,1.000000-1.000000 0,1.000000 4.000000 0,-1.000000 3.000000 1,1.000000 3.000000 0,-3.000000 1.000000 0,-2.000000 1.000000 0,-3.000000-1.000000-1,-3.000000 1.000000 1,1.000000-3.000000-1,6.000000-2.000000 1,7.000000-3.000000 0,6.000000-3.000000 0,3.000000-2.000000 0,0.000000 0.000000 0,0.000000 0.000000-1,0.000000 0.000000 1,-2.000000-4.000000-1,-3.000000-5.000000 0,-3.000000-7.000000 1,-2.000000-5.000000 0,-1.000000-4.000000-1,3.000000 0.000000 0,3.000000 0.000000 0,4.000000 0.000000-1,-1.000000 3.000000 0,-3.000000 6.000000 1,-3.000000 7.000000 1,-2.000000 6.000000 0,-3.000000 3.000000 0,1.000000 0.000000 0,-1.000000 0.000000-1,1.000000 0.000000 1,-1.000000 0.000000 0,1.000000 0.000000 0,-1.000000 0.000000 0,1.000000 0.000000 0,1.000000 1.000000 1,3.000000 4.000000 0,3.000000 3.000000-1,4.000000 3.000000 1,-1.000000 3.000000-1,-3.000000 3.000000 1,-3.000000 3.000000-1,-2.000000 4.000000 0,-1.000000-1.000000 0,3.000000-3.000000 1,3.000000-3.000000 0,4.000000-2.000000 0,1.000000-1.000000 0,0.000000 3.000000 0,0.000000 3.000000 0,0.000000 4.000000-1,3.000000-1.000000 1,6.000000-3.000000-1,7.000000-3.000000 1,6.000000-2.000000-1,1.000000-5.000000 0,-3.000000-2.000000-1,-3.000000-3.000000-1,-2.000000-3.000000-2,-1.000000-4.000000 0,3.000000-3.000000 1,3.000000-3.000000 0,4.000000-2.000000 1,1.000000-3.000000-1,0.000000 1.000000-1,0.000000-1.000000-1,0.000000 1.000000-1,0.000000-3.000000 0,0.000000-2.000000 0,0.000000-3.000000 1,0.000000-3.000000 0,1.000000 1.000000 1,4.000000 6.000000-3,3.000000 7.000000-1,3.000000 6.000000-2,-2.000000 3.000000-2,-6.000000 0.000000-2,-6.000000 0.000000-3,-6.000000 0.000000-2,-9.000000 0.000000-2,-8.000000 0.000000-1,-10.000000 0.000000 0,-9.000000 0.000000 0,-13.000000 3.000000-2,-16.000000 6.000000-2,-15.000000 7.000000-3,-15.000000 6.000000-3,-14.000000 3.000000-2,-8.000000 0.000000 0,-10.000000 0.000000-1,-9.000000 0.000000 0</inkml:trace>
</inkml:ink>
</file>

<file path=ppt/ink/ink338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1:35"/>
    </inkml:context>
    <inkml:brush xml:id="br0">
      <inkml:brushProperty name="width" value="0.0412863306701183" units="cm"/>
      <inkml:brushProperty name="height" value="0.0412863306701183" units="cm"/>
      <inkml:brushProperty name="color" value="#F2395B"/>
      <inkml:brushProperty name="ignorePressure" value="0"/>
    </inkml:brush>
  </inkml:definitions>
  <inkml:trace contextRef="#ctx0" brushRef="#br0">37750.000000 40900.000000 532,'46.000000'68.000000'6,"-5.000000"-11.000000"10 ,-7.000000-14.000000 11,-5.000000-11.000000 11,0.000000-6.000000 4,10.000000 4.000000-1,10.000000 3.000000-3,9.000000 3.000000-1,6.000000 3.000000-3,3.000000 3.000000-5,3.000000 3.000000-5,4.000000 4.000000-4,4.000000 1.000000-3,6.000000 0.000000 0,7.000000 0.000000-1,6.000000 0.000000 0,1.000000-2.000000-2,-3.000000-3.000000-2,-3.000000-3.000000-3,-2.000000-2.000000-2,-6.000000-5.000000-2,-6.000000-2.000000-3,-6.000000-3.000000-2,-6.000000-3.000000-1,-7.000000-2.000000-2,-6.000000 0.000000 0,-6.000000 0.000000 1,-6.000000 0.000000-1,-13.000000 4.000000 0,-19.000000 10.000000-2,-18.000000 10.000000-2,-19.000000 9.000000-2,-26.000000 9.000000-4,-30.000000 9.000000-10,-32.000000 10.000000-8,-30.000000 10.000000-8,-22.000000 4.000000-5,-8.000000 0.000000 0,-10.000000 0.000000 0,-9.000000 0.000000-1,10.000000-10.000000 4,32.000000-18.000000 6,31.000000-19.000000 6,32.000000-18.000000 7,18.000000-10.000000 2,6.000000 0.000000 0,7.000000 0.000000-1,6.000000 0.000000-1</inkml:trace>
</inkml:ink>
</file>

<file path=ppt/ink/ink3385.xml><?xml version="1.0" encoding="utf-8"?>
<inkml:ink xmlns:inkml="http://www.w3.org/2003/InkML">
  <annotation type="ScanImages2ExtractSignatures">1</annotation>
  <annotation type="ScanImagesWidth">-2025848832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1:36"/>
    </inkml:context>
    <inkml:brush xml:id="br0">
      <inkml:brushProperty name="width" value="0.0312986969947815" units="cm"/>
      <inkml:brushProperty name="height" value="0.0312986969947815" units="cm"/>
      <inkml:brushProperty name="color" value="#F2395B"/>
      <inkml:brushProperty name="ignorePressure" value="0"/>
    </inkml:brush>
  </inkml:definitions>
  <inkml:trace contextRef="#ctx0" brushRef="#br0">19950.000000 41200.000000 702,'70.000000'-22.000000'43,"-9.000000"6.000000"-8 ,-10.000000 7.000000-10,-8.000000 6.000000-8,-6.000000 3.000000-5,1.000000 0.000000 0,-1.000000 0.000000 0,1.000000 0.000000 0,2.000000 0.000000-1,7.000000 0.000000 0,6.000000 0.000000 0,7.000000 0.000000 0,2.000000-2.000000-1,1.000000-3.000000-1,-1.000000-3.000000-2,1.000000-2.000000-1,1.000000-1.000000-2,3.000000 3.000000 0,3.000000 3.000000-1,4.000000 4.000000-1,-1.000000 1.000000 0,-3.000000 0.000000 0,-3.000000 0.000000 0,-2.000000 0.000000 0,-5.000000 4.000000 0,-2.000000 10.000000 0,-3.000000 10.000000 0,-3.000000 9.000000 0,-4.000000 2.000000 0,-3.000000-2.000000 0,-3.000000-3.000000 0,-2.000000-3.000000 1,-1.000000-2.000000 0,3.000000 0.000000-1,3.000000 0.000000 1,4.000000 0.000000-1,1.000000-2.000000 0,0.000000-3.000000 0,0.000000-3.000000-1,0.000000-2.000000-1,1.000000-5.000000 0,4.000000-2.000000 1,3.000000-3.000000-2,3.000000-3.000000 1,1.000000-2.000000 0,1.000000 0.000000-1,-1.000000 0.000000-1,1.000000 0.000000 0,1.000000 1.000000-1,3.000000 4.000000-1,3.000000 3.000000-1,4.000000 3.000000-1,1.000000-1.000000-1,0.000000-2.000000 1,0.000000-3.000000-1,0.000000-3.000000 1,1.000000-1.000000 0,4.000000 4.000000-1,3.000000 3.000000 1,3.000000 3.000000-1,-1.000000 1.000000 0,-2.000000 1.000000 1,-3.000000-1.000000 0,-3.000000 1.000000 0,-1.000000 1.000000 0,4.000000 3.000000 0,3.000000 3.000000 0,3.000000 4.000000-1,-1.000000 2.000000 0,-2.000000 4.000000 0,-3.000000 3.000000 0,-3.000000 3.000000 0,-1.000000-1.000000-1,4.000000-2.000000-1,3.000000-3.000000-1,3.000000-3.000000-1,4.000000-4.000000-2,7.000000-3.000000-2,6.000000-3.000000-1,7.000000-2.000000-2,2.000000-5.000000-2,1.000000-2.000000-1,-1.000000-3.000000-1,1.000000-3.000000-2,-10.000000-2.000000 1,-19.000000 0.000000 2,-18.000000 0.000000 2,-19.000000 0.000000 2</inkml:trace>
</inkml:ink>
</file>

<file path=ppt/ink/ink338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1:39"/>
    </inkml:context>
    <inkml:brush xml:id="br0">
      <inkml:brushProperty name="width" value="0.0373410023748875" units="cm"/>
      <inkml:brushProperty name="height" value="0.0373410023748875" units="cm"/>
      <inkml:brushProperty name="color" value="#F2395B"/>
      <inkml:brushProperty name="ignorePressure" value="0"/>
    </inkml:brush>
  </inkml:definitions>
  <inkml:trace contextRef="#ctx0" brushRef="#br0">29850.000000 42550.000000 589,'21.000000'-60.000000'29,"-5.000000"32.000000"6 ,-7.000000 31.000000 5,-5.000000 32.000000 6,-6.000000 18.000000-1,-3.000000 6.000000-6,-3.000000 7.000000-6,-2.000000 6.000000-7,-5.000000 3.000000-3,-2.000000 0.000000-5,-3.000000 0.000000-3,-3.000000 0.000000-3,-2.000000 1.000000-2,0.000000 4.000000 0,0.000000 3.000000 0,0.000000 3.000000 1,1.000000 1.000000-4,4.000000 1.000000-5,3.000000-1.000000-7,3.000000 1.000000-5,-1.000000 1.000000-4,-2.000000 3.000000-2,-3.000000 3.000000-1,-3.000000 4.000000-3,-1.000000-6.000000 0,4.000000-11.000000-1,3.000000-14.000000 1,3.000000-11.000000-1,-1.000000-12.000000-1,-2.000000-9.000000-3,-3.000000-10.000000-2,-3.000000-8.000000-3,-2.000000-11.000000-1,0.000000-8.000000 0,0.000000-10.000000-1,0.000000-9.000000-1,1.000000-5.000000 2,4.000000 0.000000 4,3.000000 0.000000 2,3.000000 0.000000 5</inkml:trace>
</inkml:ink>
</file>

<file path=ppt/ink/ink33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1:39"/>
    </inkml:context>
    <inkml:brush xml:id="br0">
      <inkml:brushProperty name="width" value="0.0317312218248844" units="cm"/>
      <inkml:brushProperty name="height" value="0.0317312218248844" units="cm"/>
      <inkml:brushProperty name="color" value="#F2395B"/>
      <inkml:brushProperty name="ignorePressure" value="0"/>
    </inkml:brush>
  </inkml:definitions>
  <inkml:trace contextRef="#ctx0" brushRef="#br0">29800.000000 42550.000000 693,'-25.000000'-19.000000'79,"0.000000"13.000000"-13 ,0.000000 12.000000-14,0.000000 13.000000-14,-2.000000 7.000000-9,-3.000000 4.000000-8,-3.000000 3.000000-8,-2.000000 3.000000-7,-9.000000 7.000000-4,-12.000000 14.000000-1,-13.000000 11.000000-2,-12.000000 14.000000-1,-4.000000 5.000000-2,7.000000 1.000000-4,6.000000-1.000000-3,7.000000 1.000000-3,5.000000-6.000000-3,7.000000-8.000000-4,6.000000-10.000000-4,7.000000-9.000000-4,10.000000-18.000000-4,16.000000-24.000000-8,15.000000-26.000000-5,17.000000-24.000000-8</inkml:trace>
</inkml:ink>
</file>

<file path=ppt/ink/ink3388.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1:39"/>
    </inkml:context>
    <inkml:brush xml:id="br0">
      <inkml:brushProperty name="width" value="0.0372844450175762" units="cm"/>
      <inkml:brushProperty name="height" value="0.0372844450175762" units="cm"/>
      <inkml:brushProperty name="color" value="#F2395B"/>
      <inkml:brushProperty name="ignorePressure" value="0"/>
    </inkml:brush>
  </inkml:definitions>
  <inkml:trace contextRef="#ctx0" brushRef="#br0">29900.000000 42650.000000 590,'45.000000'25.000000'75,"-9.000000"0.000000"-14 ,-10.000000 0.000000-13,-8.000000 0.000000-14,-4.000000 0.000000-8,3.000000 0.000000-1,3.000000 0.000000-2,4.000000 0.000000-1,1.000000 0.000000-3,0.000000 0.000000-3,0.000000 0.000000-4,0.000000 0.000000-4,0.000000 0.000000 0,0.000000 0.000000 1,0.000000 0.000000 2,0.000000 0.000000 1,-2.000000 1.000000-14,-3.000000 4.000000-33,-3.000000 3.000000-33,-2.000000 3.000000-32</inkml:trace>
</inkml:ink>
</file>

<file path=ppt/ink/ink3389.xml><?xml version="1.0" encoding="utf-8"?>
<inkml:ink xmlns:inkml="http://www.w3.org/2003/InkML">
  <annotation type="ScanImages2ExtractSignatures">1</annotation>
  <annotation type="ScanImagesWidth">725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1:52"/>
    </inkml:context>
    <inkml:brush xml:id="br0">
      <inkml:brushProperty name="width" value="0.0440311245620251" units="cm"/>
      <inkml:brushProperty name="height" value="0.0440311245620251" units="cm"/>
      <inkml:brushProperty name="color" value="#F2395B"/>
      <inkml:brushProperty name="ignorePressure" value="0"/>
    </inkml:brush>
  </inkml:definitions>
  <inkml:trace contextRef="#ctx0" brushRef="#br0">36400.000000 24550.000000 499,'-68.000000'3.000000'56,"17.000000"6.000000"-10 ,15.000000 7.000000-8,16.000000 6.000000-9,4.000000 13.000000-5,-6.000000 23.000000-1,-6.000000 22.000000-2,-6.000000 22.000000-2,-6.000000 13.000000 0,-2.000000 7.000000-2,-3.000000 6.000000-1,-3.000000 7.000000-2,-2.000000-1.000000-1,0.000000-6.000000-3,0.000000-6.000000-4,0.000000-6.000000-2,0.000000-7.000000-2,0.000000-6.000000-2,0.000000-6.000000-1,0.000000-6.000000-2,3.000000-10.000000-2,6.000000-12.000000-4,7.000000-13.000000-4,6.000000-12.000000-4,6.000000-16.000000-7,6.000000-19.000000-8,7.000000-18.000000-9,6.000000-19.000000-9,7.000000-13.000000-1,10.000000-6.000000 7,10.000000-6.000000 7,9.000000-6.000000 7,6.000000-10.000000 5,3.000000-12.000000 3,3.000000-13.000000 4,4.000000-12.000000 3,-1.000000-1.000000 3,-3.000000 14.000000 2,-3.000000 11.000000 3,-2.000000 14.000000 3,-6.000000 10.000000 4,-6.000000 9.000000 3,-6.000000 10.000000 5,-6.000000 10.000000 5,-1.000000 10.000000 7,7.000000 13.000000 13,6.000000 12.000000 13,7.000000 13.000000 12,0.000000 9.000000 2,-2.000000 6.000000-7,-3.000000 7.000000-7,-3.000000 6.000000-8,-2.000000 3.000000-5,0.000000 0.000000-5,0.000000 0.000000-3,0.000000 0.000000-4,0.000000-2.000000-3,0.000000-3.000000-1,0.000000-3.000000-3,0.000000-2.000000-1,0.000000-5.000000-3,0.000000-2.000000-3,0.000000-3.000000-3,0.000000-3.000000-3,4.000000-6.000000-4,10.000000-5.000000-4,10.000000-7.000000-4,9.000000-5.000000-3,1.000000-15.000000-3,-6.000000-22.000000-1,-6.000000-22.000000-2,-6.000000-21.000000-1,1.000000-20.000000 0,9.000000-15.000000 0,10.000000-15.000000 0,10.000000-16.000000-1,-1.000000-2.000000 3,-9.000000 13.000000 2,-10.000000 12.000000 3,-8.000000 13.000000 4,-9.000000 13.000000 2,-6.000000 17.000000 3,-6.000000 15.000000 2,-6.000000 16.000000 2,-4.000000 21.000000 9,1.000000 29.000000 15,-1.000000 28.000000 14,1.000000 28.000000 14,-3.000000 12.000000 3,-2.000000-3.000000-10,-3.000000-3.000000-10,-3.000000-2.000000-9,-6.000000 3.000000-8,-5.000000 14.000000-4,-7.000000 11.000000-5,-5.000000 14.000000-4,-3.000000 0.000000-5,4.000000-8.000000-4,3.000000-10.000000-5,3.000000-9.000000-4,-1.000000-9.000000-1,-2.000000-5.000000 1,-3.000000-7.000000 0,-3.000000-5.000000 2,1.000000-22.000000-9,6.000000-33.000000-18,7.000000-35.000000-17,6.000000-34.000000-19,6.000000-15.000000 1,6.000000 7.000000 17,7.000000 6.000000 18,6.000000 7.000000 18,4.000000 5.000000 11,4.000000 7.000000 6,3.000000 6.000000 6,3.000000 7.000000 5,-1.000000 4.000000 6,-2.000000 3.000000 6,-3.000000 3.000000 6,-3.000000 4.000000 5,-2.000000 4.000000 3,0.000000 6.000000-4,0.000000 7.000000-3,0.000000 6.000000-4,1.000000 3.000000-2,4.000000 0.000000-3,3.000000 0.000000-3,3.000000 0.000000-4,1.000000-2.000000-10,1.000000-3.000000-18,-1.000000-3.000000-19,1.000000-2.000000-18</inkml:trace>
</inkml:ink>
</file>

<file path=ppt/ink/ink3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6:36"/>
    </inkml:context>
    <inkml:brush xml:id="br0">
      <inkml:brushProperty name="width" value="0.0403088890016079" units="cm"/>
      <inkml:brushProperty name="height" value="0.0403088890016079" units="cm"/>
      <inkml:brushProperty name="color" value="#F2395B"/>
      <inkml:brushProperty name="ignorePressure" value="0"/>
    </inkml:brush>
  </inkml:definitions>
  <inkml:trace contextRef="#ctx0" brushRef="#br0">97100.000000 22700.000000 545,'1.000000'-160.000000'55,"4.000000"32.000000"-8 ,3.000000 31.000000-8,3.000000 32.000000-7,-4.000000 19.000000-3,-8.000000 10.000000-1,-10.000000 10.000000 2,-9.000000 9.000000-1,-9.000000 10.000000-1,-5.000000 14.000000-4,-7.000000 11.000000-4,-5.000000 14.000000-4,-3.000000 8.000000-2,4.000000 7.000000-3,3.000000 6.000000-1,3.000000 7.000000-1,3.000000-1.000000-2,3.000000-6.000000-1,3.000000-6.000000 0,4.000000-6.000000-1,2.000000-4.000000-1,4.000000 1.000000-1,3.000000-1.000000-1,3.000000 1.000000-2,-1.000000 1.000000 0,-2.000000 3.000000-1,-3.000000 3.000000 0,-3.000000 4.000000-2,-1.000000 4.000000 1,4.000000 6.000000-1,3.000000 7.000000 2,3.000000 6.000000 0,1.000000 3.000000 1,1.000000 0.000000 0,-1.000000 0.000000 1,1.000000 0.000000 0,-1.000000-5.000000 0,1.000000-9.000000 1,-1.000000-10.000000-1,1.000000-8.000000 0,8.000000-17.000000-5,20.000000-21.000000-6,18.000000-22.000000-9,20.000000-22.000000-8,6.000000-13.000000-2,-2.000000-3.000000 0,-3.000000-3.000000 2,-3.000000-2.000000 1,-2.000000-1.000000 1,0.000000 3.000000 1,0.000000 3.000000 0,0.000000 4.000000 1,-7.000000 4.000000 1,-11.000000 6.000000 3,-14.000000 7.000000 2,-11.000000 6.000000 2,-11.000000 6.000000-2,-5.000000 6.000000-7,-7.000000 7.000000-8,-5.000000 6.000000-7</inkml:trace>
</inkml:ink>
</file>

<file path=ppt/ink/ink339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1:53"/>
    </inkml:context>
    <inkml:brush xml:id="br0">
      <inkml:brushProperty name="width" value="0.0460085533559322" units="cm"/>
      <inkml:brushProperty name="height" value="0.0460085533559322" units="cm"/>
      <inkml:brushProperty name="color" value="#F2395B"/>
      <inkml:brushProperty name="ignorePressure" value="0"/>
    </inkml:brush>
  </inkml:definitions>
  <inkml:trace contextRef="#ctx0" brushRef="#br0">37950.000000 24150.000000 478,'0.000000'-49.000000'6,"0.000000"4.000000"2 ,0.000000 3.000000 2,0.000000 3.000000 1,0.000000 3.000000 3,0.000000 3.000000 2,0.000000 3.000000 4,0.000000 4.000000 3,0.000000 8.000000 4,0.000000 17.000000 6,0.000000 15.000000 7,0.000000 16.000000 5,0.000000 15.000000 0,0.000000 16.000000-7,0.000000 15.000000-7,0.000000 17.000000-8,-2.000000 14.000000-3,-3.000000 17.000000 1,-3.000000 15.000000 1,-2.000000 16.000000 1,-5.000000 12.000000-3,-2.000000 9.000000-6,-3.000000 10.000000-5,-3.000000 10.000000-7,-2.000000 4.000000-5,0.000000 0.000000-6,0.000000 0.000000-6,0.000000 0.000000-5,1.000000 1.000000-5,4.000000 4.000000-5,3.000000 3.000000-3,3.000000 3.000000-4,3.000000-10.000000-3,3.000000-21.000000-2,3.000000-22.000000-2,4.000000-22.000000-1,2.000000-22.000000-1,4.000000-22.000000 2,3.000000-22.000000 2,3.000000-21.000000 1</inkml:trace>
</inkml:ink>
</file>

<file path=ppt/ink/ink339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1:53"/>
    </inkml:context>
    <inkml:brush xml:id="br0">
      <inkml:brushProperty name="width" value="0.0397538505494595" units="cm"/>
      <inkml:brushProperty name="height" value="0.0397538505494595" units="cm"/>
      <inkml:brushProperty name="color" value="#F2395B"/>
      <inkml:brushProperty name="ignorePressure" value="0"/>
    </inkml:brush>
  </inkml:definitions>
  <inkml:trace contextRef="#ctx0" brushRef="#br0">38100.000000 25050.000000 553,'23.000000'-25.000000'2,"-3.000000"0.000000"6 ,-3.000000 0.000000 4,-2.000000 0.000000 5,0.000000 7.000000 7,7.000000 17.000000 9,6.000000 15.000000 10,7.000000 16.000000 10,-1.000000 7.000000-2,-6.000000 1.000000-9,-6.000000-1.000000-12,-6.000000 1.000000-10,-7.000000 2.000000-9,-6.000000 7.000000-10,-6.000000 6.000000-9,-6.000000 7.000000-10,-6.000000 0.000000-2,-2.000000-2.000000 1,-3.000000-3.000000 2,-3.000000-3.000000 3,-2.000000-6.000000 1,0.000000-5.000000 4,0.000000-7.000000 1,0.000000-5.000000 3,6.000000-6.000000 4,13.000000-3.000000 4,12.000000-3.000000 6,13.000000-2.000000 4,7.000000-5.000000 2,4.000000-2.000000-1,3.000000-3.000000-3,3.000000-3.000000-1,1.000000-2.000000 0,1.000000 0.000000 1,-1.000000 0.000000 1,1.000000 0.000000 2,-1.000000 3.000000 0,1.000000 6.000000 1,-1.000000 7.000000 1,1.000000 6.000000 1,-9.000000 6.000000-2,-15.000000 6.000000-2,-15.000000 7.000000-4,-16.000000 6.000000-2,-13.000000 6.000000-4,-9.000000 6.000000-2,-10.000000 7.000000-4,-8.000000 6.000000-2,-8.000000-1.000000-5,-2.000000-5.000000-4,-3.000000-7.000000-6,-3.000000-5.000000-4,1.000000-9.000000-6,6.000000-9.000000-5,7.000000-10.000000-6,6.000000-8.000000-5,6.000000-6.000000-4,6.000000 1.000000 1,7.000000-1.000000-2,6.000000 1.000000 1</inkml:trace>
</inkml:ink>
</file>

<file path=ppt/ink/ink33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2:12"/>
    </inkml:context>
    <inkml:brush xml:id="br0">
      <inkml:brushProperty name="width" value="0.0372864417731762" units="cm"/>
      <inkml:brushProperty name="height" value="0.0372864417731762" units="cm"/>
      <inkml:brushProperty name="color" value="#F2395B"/>
      <inkml:brushProperty name="ignorePressure" value="0"/>
    </inkml:brush>
  </inkml:definitions>
  <inkml:trace contextRef="#ctx0" brushRef="#br0">20450.000000 39550.000000 590,'-47.000000'-24.000000'21,"6.000000"4.000000"1 ,7.000000 3.000000 0,6.000000 3.000000 0,1.000000 4.000000-1,-3.000000 7.000000-2,-3.000000 6.000000-2,-2.000000 7.000000-3,-5.000000 7.000000-1,-2.000000 9.000000-1,-3.000000 10.000000 0,-3.000000 10.000000-1,-1.000000 5.000000 0,4.000000 4.000000-1,3.000000 3.000000 0,3.000000 3.000000 0,4.000000 1.000000-1,7.000000 1.000000-1,6.000000-1.000000-1,7.000000 1.000000-1,2.000000-3.000000 0,1.000000-2.000000-1,-1.000000-3.000000 0,1.000000-3.000000 0,1.000000-4.000000 0,3.000000-3.000000-1,3.000000-3.000000 0,4.000000-2.000000 0,1.000000-3.000000-1,0.000000 1.000000-1,0.000000-1.000000-1,0.000000 1.000000 0,7.000000-6.000000-3,17.000000-8.000000-1,15.000000-10.000000-2,16.000000-9.000000-2,10.000000-13.000000-1,7.000000-16.000000-2,6.000000-15.000000 0,7.000000-15.000000-2,2.000000-11.000000-1,1.000000-2.000000 0,-1.000000-3.000000-1,1.000000-3.000000 0,-6.000000 2.000000 0,-8.000000 10.000000 2,-10.000000 10.000000 1,-9.000000 9.000000 2,-10.000000 13.000000 5,-9.000000 20.000000 8,-10.000000 18.000000 8,-8.000000 20.000000 9,-9.000000 8.000000 4,-6.000000 1.000000-1,-6.000000-1.000000-1,-6.000000 1.000000 0,-2.000000-1.000000 0,3.000000 1.000000-2,3.000000-1.000000 0,4.000000 1.000000-1,1.000000-1.000000-4,0.000000 1.000000-5,0.000000-1.000000-6,0.000000 1.000000-7,7.000000-7.000000-3,17.000000-12.000000-1,15.000000-13.000000-3,16.000000-12.000000-2,2.000000-9.000000 0,-8.000000-2.000000 2,-10.000000-3.000000 2,-9.000000-3.000000 1,-4.000000-7.000000 2,4.000000-9.000000-2,3.000000-10.000000 1,3.000000-8.000000-2,-1.000000-6.000000 0,-2.000000 1.000000 1,-3.000000-1.000000 1,-3.000000 1.000000 0,-6.000000-1.000000 1,-5.000000 1.000000 2,-7.000000-1.000000 0,-5.000000 1.000000 2,-6.000000 2.000000 0,-3.000000 7.000000 0,-3.000000 6.000000-1,-2.000000 7.000000 0,-9.000000 8.000000-3,-12.000000 14.000000-3,-13.000000 11.000000-4,-12.000000 14.000000-5,-5.000000 11.000000-3,3.000000 14.000000-5,3.000000 11.000000-3,4.000000 14.000000-5,5.000000 2.000000-1,10.000000-6.000000 1,10.000000-6.000000 1,9.000000-6.000000 1,4.000000-6.000000 1,1.000000-2.000000 2,-1.000000-3.000000 3,1.000000-3.000000 1</inkml:trace>
</inkml:ink>
</file>

<file path=ppt/ink/ink339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2:13"/>
    </inkml:context>
    <inkml:brush xml:id="br0">
      <inkml:brushProperty name="width" value="0.0369440950453281" units="cm"/>
      <inkml:brushProperty name="height" value="0.0369440950453281" units="cm"/>
      <inkml:brushProperty name="color" value="#F2395B"/>
      <inkml:brushProperty name="ignorePressure" value="0"/>
    </inkml:brush>
  </inkml:definitions>
  <inkml:trace contextRef="#ctx0" brushRef="#br0">21600.000000 40100.000000 595,'26.000000'-46.000000'13,"4.000000"10.000000"4 ,3.000000 10.000000 3,3.000000 9.000000 3,-1.000000 6.000000 4,-2.000000 3.000000 4,-3.000000 3.000000 2,-3.000000 4.000000 4,-2.000000 4.000000-1,0.000000 6.000000-7,0.000000 7.000000-7,0.000000 6.000000-6,-4.000000 7.000000-3,-5.000000 10.000000 1,-7.000000 10.000000-1,-5.000000 9.000000 1,-9.000000 4.000000 0,-9.000000 1.000000-3,-10.000000-1.000000-1,-8.000000 1.000000-1,-6.000000-3.000000-6,1.000000-2.000000-10,-1.000000-3.000000-8,1.000000-3.000000-9,-1.000000-4.000000-4,1.000000-3.000000 4,-1.000000-3.000000 3,1.000000-2.000000 4,1.000000-8.000000 3,3.000000-8.000000 6,3.000000-10.000000 4,4.000000-9.000000 6,7.000000-7.000000 3,13.000000-3.000000 1,12.000000-3.000000 3,13.000000-2.000000 1,12.000000-6.000000 1,13.000000-6.000000 1,12.000000-6.000000 2,13.000000-6.000000-1,7.000000-1.000000-4,4.000000 7.000000-10,3.000000 6.000000-11,3.000000 7.000000-10,-5.000000 4.000000-3,-12.000000 3.000000 3,-13.000000 3.000000 4,-12.000000 4.000000 4</inkml:trace>
</inkml:ink>
</file>

<file path=ppt/ink/ink339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2:28"/>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64950.000000 23500.000000 999,'-268.000000'-132.000000'-54,"67.000000"39.000000"8 ,65.000000 36.000000 8,66.000000 39.000000 9</inkml:trace>
</inkml:ink>
</file>

<file path=ppt/ink/ink3395.xml><?xml version="1.0" encoding="utf-8"?>
<inkml:ink xmlns:inkml="http://www.w3.org/2003/InkML">
  <annotation type="ScanImages2ExtractSignatures">1</annotation>
  <annotation type="ScanImagesWidth">976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2:32"/>
    </inkml:context>
    <inkml:brush xml:id="br0">
      <inkml:brushProperty name="width" value="0.0479382984340191" units="cm"/>
      <inkml:brushProperty name="height" value="0.0479382984340191" units="cm"/>
      <inkml:brushProperty name="color" value="#00BFF3"/>
      <inkml:brushProperty name="ignorePressure" value="0"/>
    </inkml:brush>
  </inkml:definitions>
  <inkml:trace contextRef="#ctx0" brushRef="#br0">26750.000000 34500.000000 458,'-2.000000'-41.000000'11,"-3.000000"19.000000"8 ,-3.000000 19.000000 7,-2.000000 19.000000 8,-1.000000 9.000000 5,3.000000 0.000000-2,3.000000 0.000000 0,4.000000 0.000000 0,5.000000 0.000000-2,10.000000 0.000000-4,10.000000 0.000000-4,9.000000 0.000000-4,4.000000-2.000000-3,1.000000-3.000000-3,-1.000000-3.000000-3,1.000000-2.000000-2,-3.000000-1.000000-3,-2.000000 3.000000 0,-3.000000 3.000000-3,-3.000000 4.000000 0,-1.000000-1.000000-2,4.000000-3.000000 0,3.000000-3.000000 0,3.000000-2.000000 0,1.000000-6.000000-2,1.000000-6.000000-2,-1.000000-6.000000-2,1.000000-6.000000-3,-1.000000-2.000000 0,1.000000 3.000000 2,-1.000000 3.000000 0,1.000000 4.000000 2,-1.000000 1.000000 1,1.000000 0.000000 0,-1.000000 0.000000 2,1.000000 0.000000 1,-1.000000 1.000000 0,1.000000 4.000000 0,-1.000000 3.000000 0,1.000000 3.000000 0,2.000000 3.000000 1,7.000000 3.000000 0,6.000000 3.000000 1,7.000000 4.000000 1,0.000000-1.000000-1,-2.000000-3.000000 0,-3.000000-3.000000 0,-3.000000-2.000000-2,-4.000000-5.000000 0,-3.000000-2.000000-1,-3.000000-3.000000-1,-2.000000-3.000000-1,-3.000000-2.000000-1,1.000000 0.000000 1,-1.000000 0.000000 0,1.000000 0.000000 0,1.000000 0.000000 0,3.000000 0.000000 0,3.000000 0.000000 1,4.000000 0.000000-1,-1.000000 0.000000 0,-3.000000 0.000000 1,-3.000000 0.000000 0,-2.000000 0.000000 1,-1.000000 0.000000 0,3.000000 0.000000-1,3.000000 0.000000 1,4.000000 0.000000 0,-1.000000 0.000000-1,-3.000000 0.000000 1,-3.000000 0.000000-1,-2.000000 0.000000 0,-1.000000 0.000000 0,3.000000 0.000000 0,3.000000 0.000000-1,4.000000 0.000000 0,1.000000 4.000000-1,0.000000 10.000000 2,0.000000 10.000000-1,0.000000 9.000000 2,1.000000-1.000000-1,4.000000-8.000000-1,3.000000-10.000000-1,3.000000-9.000000 0,-1.000000-5.000000-1,-2.000000 0.000000 1,-3.000000 0.000000-1,-3.000000 0.000000 1,-4.000000 0.000000 0,-3.000000 0.000000 2,-3.000000 0.000000 1,-2.000000 0.000000 0,-1.000000 1.000000 1,3.000000 4.000000-1,3.000000 3.000000-1,4.000000 3.000000-1,2.000000 1.000000 0,4.000000 1.000000-1,3.000000-1.000000 1,3.000000 1.000000 0,-1.000000-1.000000 0,-2.000000 1.000000-1,-3.000000-1.000000 1,-3.000000 1.000000 0,-2.000000-3.000000 0,0.000000-2.000000 0,0.000000-3.000000-1,0.000000-3.000000 0,-2.000000-1.000000 0,-3.000000 4.000000 1,-3.000000 3.000000-1,-2.000000 3.000000 1,-1.000000-1.000000-1,3.000000-2.000000 1,3.000000-3.000000-1,4.000000-3.000000 0,1.000000-2.000000 0,0.000000 0.000000 0,0.000000 0.000000 0,0.000000 0.000000 1,-2.000000 1.000000-1,-3.000000 4.000000 1,-3.000000 3.000000 0,-2.000000 3.000000 0,-3.000000 1.000000 1,1.000000 1.000000-1,-1.000000-1.000000 0,1.000000 1.000000 0,-1.000000-3.000000 1,1.000000-2.000000-1,-1.000000-3.000000 0,1.000000-3.000000 0,1.000000-2.000000 0,3.000000 0.000000 0,3.000000 0.000000-1,4.000000 0.000000 1,1.000000 1.000000-1,0.000000 4.000000 0,0.000000 3.000000 1,0.000000 3.000000 0,-2.000000-1.000000-1,-3.000000-2.000000 1,-3.000000-3.000000 0,-2.000000-3.000000 0,-1.000000-2.000000 1,3.000000 0.000000-1,3.000000 0.000000 0,4.000000 0.000000 0,-1.000000 1.000000 1,-3.000000 4.000000-1,-3.000000 3.000000 1,-2.000000 3.000000 0,-1.000000-1.000000 1,3.000000-2.000000-2,3.000000-3.000000 1,4.000000-3.000000-1,2.000000-2.000000 1,4.000000 0.000000-1,3.000000 0.000000 0,3.000000 0.000000 0,1.000000 1.000000 1,1.000000 4.000000 0,-1.000000 3.000000 0,1.000000 3.000000 0,-3.000000 1.000000 0,-2.000000 1.000000 0,-3.000000-1.000000-2,-3.000000 1.000000 1,-4.000000-1.000000-1,-3.000000 1.000000-1,-3.000000-1.000000 1,-2.000000 1.000000 0,0.000000-1.000000 0,7.000000 1.000000 0,6.000000-1.000000 0,7.000000 1.000000 1,2.000000-1.000000-1,1.000000 1.000000 1,-1.000000-1.000000 0,1.000000 1.000000 0,-1.000000-3.000000 1,1.000000-2.000000-1,-1.000000-3.000000 0,1.000000-3.000000 1,-4.000000-2.000000-1,-6.000000 0.000000 0,-6.000000 0.000000 0,-6.000000 0.000000 0,-1.000000 3.000000 1,7.000000 6.000000 0,6.000000 7.000000 0,7.000000 6.000000 0,4.000000-1.000000 1,3.000000-5.000000 0,3.000000-7.000000-1,4.000000-5.000000-1,1.000000-3.000000 1,0.000000 4.000000-1,0.000000 3.000000 0,0.000000 3.000000 0,-5.000000 1.000000 0,-9.000000 1.000000 0,-10.000000-1.000000 0,-8.000000 1.000000 0,-1.000000-3.000000 0,9.000000-2.000000 1,10.000000-3.000000 0,10.000000-3.000000 0,0.000000-1.000000 0,-5.000000 4.000000 0,-7.000000 3.000000 0,-5.000000 3.000000 0,-4.000000-1.000000-1,0.000000-2.000000 1,0.000000-3.000000-1,0.000000-3.000000 0,-2.000000-1.000000 0,-3.000000 4.000000 0,-3.000000 3.000000 0,-2.000000 3.000000 0,-3.000000 1.000000 0,1.000000 1.000000 1,-1.000000-1.000000-1,1.000000 1.000000 0,-1.000000-1.000000 0,1.000000 1.000000 0,-1.000000-1.000000 0,1.000000 1.000000 0,-1.000000-1.000000 0,1.000000 1.000000 0,-1.000000-1.000000 0,1.000000 1.000000 1,4.000000-1.000000-2,9.000000 1.000000 1,10.000000-1.000000-1,10.000000 1.000000 0,0.000000-3.000000 0,-5.000000-2.000000 0,-7.000000-3.000000 0,-5.000000-3.000000-1,-6.000000-1.000000 1,-3.000000 4.000000 0,-3.000000 3.000000 0,-2.000000 3.000000 1,-1.000000-1.000000-1,3.000000-2.000000 0,3.000000-3.000000 0,4.000000-3.000000-1,-10.000000-2.000000-8,-22.000000 0.000000-13,-22.000000 0.000000-14,-21.000000 0.000000-14</inkml:trace>
</inkml:ink>
</file>

<file path=ppt/ink/ink3396.xml><?xml version="1.0" encoding="utf-8"?>
<inkml:ink xmlns:inkml="http://www.w3.org/2003/InkML">
  <annotation type="ScanImages2ExtractSignatures">1</annotation>
  <annotation type="ScanImagesWidth">819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2:39"/>
    </inkml:context>
    <inkml:brush xml:id="br0">
      <inkml:brushProperty name="width" value="0.0395618677139282" units="cm"/>
      <inkml:brushProperty name="height" value="0.0395618677139282" units="cm"/>
      <inkml:brushProperty name="color" value="#00BFF3"/>
      <inkml:brushProperty name="ignorePressure" value="0"/>
    </inkml:brush>
  </inkml:definitions>
  <inkml:trace contextRef="#ctx0" brushRef="#br0">18250.000000 21800.000000 556,'48.000000'0.000000'75,"-3.000000"0.000000"-16 ,-3.000000 0.000000-17,-2.000000 0.000000-17,-3.000000 1.000000-9,1.000000 4.000000-2,-1.000000 3.000000-1,1.000000 3.000000-2,2.000000 1.000000-2,7.000000 1.000000-3,6.000000-1.000000-3,7.000000 1.000000-3,5.000000-3.000000-2,7.000000-2.000000 1,6.000000-3.000000-1,7.000000-3.000000 0,2.000000-7.000000 0,1.000000-9.000000 0,-1.000000-10.000000 1,1.000000-8.000000 0,1.000000-6.000000 1,3.000000 1.000000-1,3.000000-1.000000 0,4.000000 1.000000 0,-1.000000 4.000000 0,-3.000000 9.000000 0,-3.000000 10.000000 0,-2.000000 10.000000 1,-5.000000 4.000000-1,-2.000000 0.000000 0,-3.000000 0.000000 0,-3.000000 0.000000 0,-4.000000 0.000000 0,-3.000000 0.000000 0,-3.000000 0.000000 1,-2.000000 0.000000 0,-3.000000 1.000000 1,1.000000 4.000000 0,-1.000000 3.000000 2,1.000000 3.000000 0,1.000000 1.000000 1,3.000000 1.000000-1,3.000000-1.000000 1,4.000000 1.000000-1,2.000000-3.000000 0,4.000000-2.000000-1,3.000000-3.000000 0,3.000000-3.000000-1,-1.000000-2.000000-1,-2.000000 0.000000 1,-3.000000 0.000000 0,-3.000000 0.000000 0,-2.000000 0.000000 0,0.000000 0.000000-1,0.000000 0.000000-1,0.000000 0.000000-1,0.000000 1.000000 0,0.000000 4.000000 0,0.000000 3.000000 0,0.000000 3.000000 0,1.000000-1.000000 0,4.000000-2.000000 0,3.000000-3.000000-1,3.000000-3.000000 1,1.000000-1.000000-1,1.000000 4.000000 1,-1.000000 3.000000 1,1.000000 3.000000-1,-1.000000-1.000000 2,1.000000-2.000000-2,-1.000000-3.000000 1,1.000000-3.000000 0,-1.000000-2.000000-1,1.000000 0.000000 1,-1.000000 0.000000 0,1.000000 0.000000 0,1.000000 0.000000 0,3.000000 0.000000-1,3.000000 0.000000 0,4.000000 0.000000-1,1.000000 3.000000 1,0.000000 6.000000-1,0.000000 7.000000 1,0.000000 6.000000 1,0.000000 1.000000-1,0.000000-3.000000-1,0.000000-3.000000 0,0.000000-2.000000 0,1.000000-5.000000-1,4.000000-2.000000 1,3.000000-3.000000 1,3.000000-3.000000 1,1.000000-1.000000 0,1.000000 4.000000 0,-1.000000 3.000000 1,1.000000 3.000000-1,-1.000000-1.000000 1,1.000000-2.000000 0,-1.000000-3.000000-1,1.000000-3.000000 0,-3.000000-2.000000 0,-2.000000 0.000000 1,-3.000000 0.000000 1,-3.000000 0.000000 0,-2.000000 1.000000 0,0.000000 4.000000 0,0.000000 3.000000 0,0.000000 3.000000-1,1.000000-1.000000 1,4.000000-2.000000 0,3.000000-3.000000 3,3.000000-3.000000 0,3.000000-2.000000 1,3.000000 0.000000-1,3.000000 0.000000 0,4.000000 0.000000-1,2.000000-2.000000 0,4.000000-3.000000 1,3.000000-3.000000-1,3.000000-2.000000 1,-1.000000-1.000000 0,-2.000000 3.000000-1,-3.000000 3.000000 1,-3.000000 4.000000 1,-1.000000 1.000000-1,4.000000 0.000000 1,3.000000 0.000000 0,3.000000 0.000000 1,1.000000 0.000000 0,1.000000 0.000000-1,-1.000000 0.000000 0,1.000000 0.000000-1,2.000000 0.000000 0,7.000000 0.000000 0,6.000000 0.000000 0,7.000000 0.000000 0,0.000000-2.000000 0,-2.000000-3.000000 0,-3.000000-3.000000 0,-3.000000-2.000000 0,-2.000000-1.000000 0,0.000000 3.000000 1,0.000000 3.000000-1,0.000000 4.000000 0,-2.000000-1.000000 1,-3.000000-3.000000-1,-3.000000-3.000000 0,-2.000000-2.000000 0,-1.000000 0.000000 1,3.000000 7.000000-1,3.000000 6.000000 1,4.000000 7.000000 0,1.000000 0.000000 0,0.000000-2.000000-1,0.000000-3.000000-1,0.000000-3.000000-1,-2.000000-4.000000-1,-3.000000-3.000000 1,-3.000000-3.000000-1,-2.000000-2.000000 0,-1.000000-5.000000 1,3.000000-2.000000 0,3.000000-3.000000-1,4.000000-3.000000 2,-4.000000-2.000000-1,-9.000000 0.000000 1,-10.000000 0.000000 0,-8.000000 0.000000 0,-4.000000 3.000000 1,3.000000 6.000000-1,3.000000 7.000000-1,4.000000 6.000000 0,-4.000000 3.000000-1,-9.000000 0.000000 0,-10.000000 0.000000 0,-8.000000 0.000000-1,-9.000000 0.000000 0,-6.000000 0.000000 1,-6.000000 0.000000 0,-6.000000 0.000000 0,-6.000000 1.000000 0,-2.000000 4.000000-2,-3.000000 3.000000-2,-3.000000 3.000000-1,-6.000000 3.000000-14,-5.000000 3.000000-27,-7.000000 3.000000-27,-5.000000 4.000000-27</inkml:trace>
</inkml:ink>
</file>

<file path=ppt/ink/ink33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2:56"/>
    </inkml:context>
    <inkml:brush xml:id="br0">
      <inkml:brushProperty name="width" value="0.0437679477035999" units="cm"/>
      <inkml:brushProperty name="height" value="0.0437679477035999" units="cm"/>
      <inkml:brushProperty name="color" value="#00BFF3"/>
      <inkml:brushProperty name="ignorePressure" value="0"/>
    </inkml:brush>
  </inkml:definitions>
  <inkml:trace contextRef="#ctx0" brushRef="#br0">51200.000000 48600.000000 502,'25.000000'-44.000000'95,"0.000000"13.000000"-22 ,0.000000 12.000000-20,0.000000 13.000000-21,0.000000 4.000000-12,0.000000-3.000000-1,0.000000-3.000000-3,0.000000-2.000000-1,4.000000-3.000000 0,10.000000 1.000000 1,10.000000-1.000000 3,9.000000 1.000000 2,2.000000 1.000000 0,-2.000000 3.000000-2,-3.000000 3.000000-1,-3.000000 4.000000-3,-4.000000 1.000000-3,-3.000000 0.000000-4,-3.000000 0.000000-4,-2.000000 0.000000-5,-3.000000 0.000000-1,1.000000 0.000000 1,-1.000000 0.000000 0,1.000000 0.000000 2,1.000000 0.000000-1,3.000000 0.000000 1,3.000000 0.000000-1,4.000000 0.000000 0,-1.000000 0.000000 0,-3.000000 0.000000 0,-3.000000 0.000000 1,-2.000000 0.000000-1,-3.000000 0.000000 1,1.000000 0.000000 0,-1.000000 0.000000 1,1.000000 0.000000 0,1.000000 0.000000-1,3.000000 0.000000 0,3.000000 0.000000-1,4.000000 0.000000 0,-1.000000 0.000000-2,-3.000000 0.000000 0,-3.000000 0.000000-2,-2.000000 0.000000-1,-1.000000 3.000000 0,3.000000 6.000000 1,3.000000 7.000000 1,4.000000 6.000000 1,-1.000000-1.000000 1,-3.000000-5.000000 0,-3.000000-7.000000-1,-2.000000-5.000000 1,0.000000-4.000000 0,7.000000 0.000000 0,6.000000 0.000000-1,7.000000 0.000000 0,2.000000 0.000000 0,1.000000 0.000000-1,-1.000000 0.000000 0,1.000000 0.000000-2,-1.000000 0.000000 1,1.000000 0.000000 0,-1.000000 0.000000 1,1.000000 0.000000 1,-3.000000 1.000000-1,-2.000000 4.000000-2,-3.000000 3.000000-1,-3.000000 3.000000-2,-2.000000-1.000000 0,0.000000-2.000000 1,0.000000-3.000000 1,0.000000-3.000000 1,-2.000000-2.000000 1,-3.000000 0.000000 1,-3.000000 0.000000 0,-2.000000 0.000000 1,-3.000000 0.000000 1,1.000000 0.000000 0,-1.000000 0.000000 0,1.000000 0.000000 1</inkml:trace>
</inkml:ink>
</file>

<file path=ppt/ink/ink3398.xml><?xml version="1.0" encoding="utf-8"?>
<inkml:ink xmlns:inkml="http://www.w3.org/2003/InkML">
  <annotation type="ScanImages2ExtractSignatures">1</annotation>
  <annotation type="ScanImagesWidth">968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3:01"/>
    </inkml:context>
    <inkml:brush xml:id="br0">
      <inkml:brushProperty name="width" value="0.0460162088274956" units="cm"/>
      <inkml:brushProperty name="height" value="0.0460162088274956" units="cm"/>
      <inkml:brushProperty name="color" value="#FED406"/>
      <inkml:brushProperty name="ignorePressure" value="0"/>
    </inkml:brush>
  </inkml:definitions>
  <inkml:trace contextRef="#ctx0" brushRef="#br0">16750.000000 32150.000000 478,'-113.000000'0.000000'-12,"26.000000"0.000000"16 ,24.000000 0.000000 15,26.000000 0.000000 14,10.000000-2.000000 9,-3.000000-3.000000 1,-3.000000-3.000000 2,-2.000000-2.000000 2,-5.000000-1.000000-1,-2.000000 3.000000-7,-3.000000 3.000000-5,-3.000000 4.000000-5,-2.000000 1.000000-8,0.000000 0.000000-9,0.000000 0.000000-10,0.000000 0.000000-8,0.000000-2.000000-5,0.000000-3.000000-2,0.000000-3.000000-1,0.000000-2.000000-1,-2.000000-1.000000 1,-3.000000 3.000000 7,-3.000000 3.000000 4,-2.000000 4.000000 6,-1.000000 2.000000 3,3.000000 4.000000 0,3.000000 3.000000 1,4.000000 3.000000-1,2.000000 1.000000 1,4.000000 1.000000-1,3.000000-1.000000 0,3.000000 1.000000 0,10.000000-1.000000-1,20.000000 1.000000 1,18.000000-1.000000-1,20.000000 1.000000-1,11.000000-3.000000 1,7.000000-2.000000 0,6.000000-3.000000 1,7.000000-3.000000 1,2.000000-2.000000 0,1.000000 0.000000-1,-1.000000 0.000000-1,1.000000 0.000000 0,-1.000000 0.000000-2,1.000000 0.000000-1,-1.000000 0.000000-2,1.000000 0.000000-2,-3.000000 1.000000-1,-2.000000 4.000000 0,-3.000000 3.000000 0,-3.000000 3.000000-1,-4.000000-1.000000 1,-3.000000-2.000000 0,-3.000000-3.000000 1,-2.000000-3.000000 1,0.000000-1.000000 0,7.000000 4.000000 3,6.000000 3.000000 1,7.000000 3.000000 3,-1.000000-1.000000 0,-6.000000-2.000000 0,-6.000000-3.000000 0,-6.000000-3.000000 0,-4.000000-2.000000 0,1.000000 0.000000-1,-1.000000 0.000000-1,1.000000 0.000000-1,1.000000 0.000000 0,3.000000 0.000000 0,3.000000 0.000000 1,4.000000 0.000000-1,1.000000 0.000000 0,0.000000 0.000000-1,0.000000 0.000000 0,0.000000 0.000000-1,0.000000 0.000000 0,0.000000 0.000000-1,0.000000 0.000000 1,0.000000 0.000000 0,0.000000 0.000000 0,0.000000 0.000000-1,0.000000 0.000000 0,0.000000 0.000000 0,-2.000000 0.000000 0,-3.000000 0.000000 0,-3.000000 0.000000-1,-2.000000 0.000000 0,-1.000000 1.000000 0,3.000000 4.000000 0,3.000000 3.000000 0,4.000000 3.000000-1,1.000000 1.000000 1,0.000000 1.000000 1,0.000000-1.000000 0,0.000000 1.000000 1,0.000000-1.000000 1,0.000000 1.000000 0,0.000000-1.000000 0,0.000000 1.000000 0,0.000000 1.000000 0,0.000000 3.000000 1,0.000000 3.000000-1,0.000000 4.000000 1,0.000000-1.000000-1,0.000000-3.000000 1,0.000000-3.000000-1,0.000000-2.000000 1,0.000000-3.000000-1,0.000000 1.000000-2,0.000000-1.000000 0,0.000000 1.000000 0,-2.000000-3.000000-2,-3.000000-2.000000 1,-3.000000-3.000000-1,-2.000000-3.000000 0,-3.000000-1.000000 0,1.000000 4.000000 0,-1.000000 3.000000-1,1.000000 3.000000 0,-1.000000-1.000000-1,1.000000-2.000000 1,-1.000000-3.000000 0,1.000000-3.000000-1,-1.000000-2.000000 1,1.000000 0.000000 0,-1.000000 0.000000-1,1.000000 0.000000 1,1.000000 1.000000 0,3.000000 4.000000 0,3.000000 3.000000 1,4.000000 3.000000 0,1.000000-1.000000-1,0.000000-2.000000 1,0.000000-3.000000 0,0.000000-3.000000 0,0.000000-1.000000 1,0.000000 4.000000-1,0.000000 3.000000 0,0.000000 3.000000-1,0.000000 1.000000 2,0.000000 1.000000-1,0.000000-1.000000 1,0.000000 1.000000 1,0.000000 1.000000 0,0.000000 3.000000-1,0.000000 3.000000 0,0.000000 4.000000 0,0.000000 1.000000-1,0.000000 0.000000 1,0.000000 0.000000-1,0.000000 0.000000 0,0.000000-2.000000 0,0.000000-3.000000-1,0.000000-3.000000 1,0.000000-2.000000-2,-2.000000-3.000000 1,-3.000000 1.000000 0,-3.000000-1.000000 0,-2.000000 1.000000 1,0.000000 1.000000 0,7.000000 3.000000 0,6.000000 3.000000-1,7.000000 4.000000 1,2.000000-1.000000-1,1.000000-3.000000 0,-1.000000-3.000000 0,1.000000-2.000000 0,-1.000000-3.000000 1,1.000000 1.000000-1,-1.000000-1.000000 0,1.000000 1.000000 1,-1.000000-1.000000 0,1.000000 1.000000-1,-1.000000-1.000000 1,1.000000 1.000000 0,-3.000000-1.000000 1,-2.000000 1.000000-1,-3.000000-1.000000 0,-3.000000 1.000000 0,-2.000000 1.000000 0,0.000000 3.000000 0,0.000000 3.000000-1,0.000000 4.000000 0,1.000000-1.000000-1,4.000000-3.000000 0,3.000000-3.000000 0,3.000000-2.000000 0,1.000000-1.000000-1,1.000000 3.000000 1,-1.000000 3.000000 0,1.000000 4.000000 0,-3.000000 1.000000 1,-2.000000 0.000000 2,-3.000000 0.000000 1,-3.000000 0.000000 2,-2.000000 0.000000 1,0.000000 0.000000-2,0.000000 0.000000 0,0.000000 0.000000-1,0.000000-2.000000 0,0.000000-3.000000-1,0.000000-3.000000 1,0.000000-2.000000-1,0.000000-1.000000 0,0.000000 3.000000 0,0.000000 3.000000-1,0.000000 4.000000 0,0.000000-3.000000 0,0.000000-5.000000 0,0.000000-7.000000 0,0.000000-5.000000 0,0.000000-4.000000 0,0.000000 0.000000 1,0.000000 0.000000 0,0.000000 0.000000 0,0.000000 1.000000 1,0.000000 4.000000-1,0.000000 3.000000 0,0.000000 3.000000 0,-2.000000-1.000000 0,-3.000000-2.000000 1,-3.000000-3.000000 0,-2.000000-3.000000 1,-1.000000-2.000000 0,3.000000 0.000000 0,3.000000 0.000000-1,4.000000 0.000000 1,-1.000000 0.000000 0,-3.000000 0.000000 0,-3.000000 0.000000-1,-2.000000 0.000000 0,-3.000000 0.000000 1,1.000000 0.000000-1,-1.000000 0.000000 1,1.000000 0.000000 0,-1.000000 1.000000 0,1.000000 4.000000 1,-1.000000 3.000000 0,1.000000 3.000000 1,-1.000000 1.000000 0,1.000000 1.000000 0,-1.000000-1.000000-1,1.000000 1.000000 0,-3.000000 1.000000-1,-2.000000 3.000000 0,-3.000000 3.000000-1,-3.000000 4.000000 0,1.000000-1.000000 1,6.000000-3.000000-1,7.000000-3.000000 1,6.000000-2.000000-1,1.000000-3.000000 1,-3.000000 1.000000-1,-3.000000-1.000000-1,-2.000000 1.000000-1,-3.000000-3.000000-1,1.000000-2.000000 0,-1.000000-3.000000 0,1.000000-3.000000 0,1.000000-1.000000 0,3.000000 4.000000-2,3.000000 3.000000 0,4.000000 3.000000 0,1.000000-1.000000-3,0.000000-2.000000-3,0.000000-3.000000-3,0.000000-3.000000-3,0.000000-2.000000-4,0.000000 0.000000-3,0.000000 0.000000-4,0.000000 0.000000-3</inkml:trace>
</inkml:ink>
</file>

<file path=ppt/ink/ink3399.xml><?xml version="1.0" encoding="utf-8"?>
<inkml:ink xmlns:inkml="http://www.w3.org/2003/InkML">
  <annotation type="ScanImages2ExtractSignatures">1</annotation>
  <annotation type="ScanImagesWidth">987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3:05"/>
    </inkml:context>
    <inkml:brush xml:id="br0">
      <inkml:brushProperty name="width" value="0.0297405682504177" units="cm"/>
      <inkml:brushProperty name="height" value="0.0297405682504177" units="cm"/>
      <inkml:brushProperty name="color" value="#FED406"/>
      <inkml:brushProperty name="ignorePressure" value="0"/>
    </inkml:brush>
  </inkml:definitions>
  <inkml:trace contextRef="#ctx0" brushRef="#br0">14450.000000 36750.000000 739,'23.000000'-69.000000'-35,"-3.000000"13.000000"13 ,-3.000000 12.000000 13,-2.000000 13.000000 13,-1.000000 4.000000 7,3.000000-3.000000-2,3.000000-3.000000 0,4.000000-2.000000-1,-1.000000-1.000000 0,-3.000000 3.000000 1,-3.000000 3.000000 0,-2.000000 4.000000 0,-5.000000 1.000000 1,-2.000000 0.000000 0,-3.000000 0.000000 1,-3.000000 0.000000-1,2.000000-4.000000 1,10.000000-5.000000 0,10.000000-7.000000-2,9.000000-5.000000 1,2.000000-3.000000-2,-2.000000 4.000000 0,-3.000000 3.000000-1,-3.000000 3.000000-2,-1.000000 3.000000 1,4.000000 3.000000 0,3.000000 3.000000 0,3.000000 4.000000 1,-1.000000-1.000000 0,-2.000000-3.000000-3,-3.000000-3.000000-2,-3.000000-2.000000-2,-1.000000-3.000000-2,4.000000 1.000000 1,3.000000-1.000000-1,3.000000 1.000000 0,1.000000 1.000000 1,1.000000 3.000000 0,-1.000000 3.000000 0,1.000000 4.000000 1,-3.000000 1.000000 1,-2.000000 0.000000 1,-3.000000 0.000000 0,-3.000000 0.000000 1,-1.000000-2.000000 0,4.000000-3.000000 0,3.000000-3.000000 0,3.000000-2.000000 1,1.000000 0.000000-1,1.000000 7.000000 0,-1.000000 6.000000 0,1.000000 7.000000 0,-1.000000 2.000000-1,1.000000 1.000000 0,-1.000000-1.000000-1,1.000000 1.000000-1,-1.000000-1.000000 1,1.000000 1.000000 0,-1.000000-1.000000 0,1.000000 1.000000 0,-1.000000-1.000000 1,1.000000 1.000000-1,-1.000000-1.000000-1,1.000000 1.000000 0,1.000000-1.000000 0,3.000000 1.000000 0,3.000000-1.000000 0,4.000000 1.000000 1,-1.000000-1.000000 0,-3.000000 1.000000-1,-3.000000-1.000000 1,-2.000000 1.000000 1,-5.000000-3.000000-1,-2.000000-2.000000 1,-3.000000-3.000000 0,-3.000000-3.000000 0,-2.000000 1.000000 1,0.000000 6.000000-1,0.000000 7.000000-1,0.000000 6.000000 0,0.000000-1.000000 1,0.000000-5.000000 0,0.000000-7.000000 3,0.000000-5.000000 1,0.000000-1.000000 0,0.000000 6.000000-2,0.000000 7.000000 0,0.000000 6.000000-2,3.000000-1.000000-1,6.000000-5.000000 0,7.000000-7.000000 1,6.000000-5.000000-1,4.000000-4.000000 0,4.000000 0.000000 0,3.000000 0.000000 0,3.000000 0.000000 0,-2.000000 1.000000-1,-6.000000 4.000000 0,-6.000000 3.000000 0,-6.000000 3.000000-1,-6.000000 1.000000-1,-2.000000 1.000000-1,-3.000000-1.000000-2,-3.000000 1.000000 0,-1.000000-1.000000-1,4.000000 1.000000 2,3.000000-1.000000 3,3.000000 1.000000 1,-1.000000 1.000000 2,-2.000000 3.000000-1,-3.000000 3.000000 1,-3.000000 4.000000-1,-2.000000 1.000000 1,0.000000 0.000000 0,0.000000 0.000000 0,0.000000 0.000000 1,0.000000 0.000000 0,0.000000 0.000000-1,0.000000 0.000000-1,0.000000 0.000000 0,1.000000-2.000000-1,4.000000-3.000000 1,3.000000-3.000000-1,3.000000-2.000000 0,4.000000-1.000000 0,7.000000 3.000000 2,6.000000 3.000000-1,7.000000 4.000000 2,2.000000-3.000000-1,1.000000-5.000000-1,-1.000000-7.000000-2,1.000000-5.000000-1,-4.000000-1.000000-1,-6.000000 6.000000-1,-6.000000 7.000000 0,-6.000000 6.000000 0,-6.000000 1.000000-1,-2.000000-3.000000-2,-3.000000-3.000000 0,-3.000000-2.000000-2,-1.000000-1.000000 2,4.000000 3.000000 2,3.000000 3.000000 2,3.000000 4.000000 4,1.000000 1.000000 1,1.000000 0.000000 1,-1.000000 0.000000 0,1.000000 0.000000 1,-1.000000 0.000000 0,1.000000 0.000000 0,-1.000000 0.000000 0,1.000000 0.000000 1,-1.000000 0.000000-1,1.000000 0.000000 0,-1.000000 0.000000 0,1.000000 0.000000-1,-1.000000 0.000000-1,1.000000 0.000000 0,-1.000000 0.000000-1,1.000000 0.000000 0,1.000000-2.000000-1,3.000000-3.000000-1,3.000000-3.000000 0,4.000000-2.000000-1,1.000000-1.000000 0,0.000000 3.000000 1,0.000000 3.000000-1,0.000000 4.000000 2,-4.000000 1.000000-1,-5.000000 0.000000 1,-7.000000 0.000000 0,-5.000000 0.000000 0,-4.000000 0.000000 1,0.000000 0.000000-1,0.000000 0.000000 0,0.000000 0.000000 0,0.000000 0.000000 1,0.000000 0.000000-1,0.000000 0.000000 0,0.000000 0.000000 0,0.000000 0.000000 0,0.000000 0.000000 0,0.000000 0.000000 0,0.000000 0.000000 0,1.000000 0.000000 1,4.000000 0.000000-1,3.000000 0.000000 1,3.000000 0.000000 1,3.000000 1.000000 0,3.000000 4.000000 0,3.000000 3.000000 0,4.000000 3.000000 0,-1.000000-1.000000 1,-3.000000-2.000000-1,-3.000000-3.000000 0,-2.000000-3.000000-1,-3.000000-2.000000 0,1.000000 0.000000 0,-1.000000 0.000000-2,1.000000 0.000000 0,1.000000 0.000000 0,3.000000 0.000000 1,3.000000 0.000000-1,4.000000 0.000000 0,-1.000000 0.000000 1,-3.000000 0.000000 0,-3.000000 0.000000 0,-2.000000 0.000000 0,-3.000000 1.000000-1,1.000000 4.000000 1,-1.000000 3.000000 0,1.000000 3.000000 0,-1.000000-1.000000-1,1.000000-2.000000-2,-1.000000-3.000000-3,1.000000-3.000000-2,-1.000000-1.000000-1,1.000000 4.000000-1,-1.000000 3.000000-1,1.000000 3.000000 0,1.000000-1.000000 0,3.000000-2.000000 1,3.000000-3.000000 2,4.000000-3.000000 0,1.000000-2.000000-1,0.000000 0.000000-2,0.000000 0.000000-5,0.000000 0.000000-2,1.000000 0.000000-4,4.000000 0.000000-4,3.000000 0.000000-4,3.000000 0.000000-5,-4.000000 1.000000 1,-8.000000 4.000000 4,-10.000000 3.000000 4,-9.000000 3.000000 4</inkml:trace>
</inkml:ink>
</file>

<file path=ppt/ink/ink3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3:47"/>
    </inkml:context>
    <inkml:brush xml:id="br0">
      <inkml:brushProperty name="width" value="0.0445469506084919" units="cm"/>
      <inkml:brushProperty name="height" value="0.0445469506084919" units="cm"/>
      <inkml:brushProperty name="color" value="#F2385B"/>
      <inkml:brushProperty name="ignorePressure" value="0"/>
    </inkml:brush>
  </inkml:definitions>
  <inkml:trace contextRef="#ctx0" brushRef="#br0">21050.000000 42250.000000 493,'21.000000'-47.000000'2,"-5.000000"6.000000"3 ,-7.000000 7.000000 3,-5.000000 6.000000 4,-3.000000 9.000000 3,4.000000 13.000000 6,3.000000 12.000000 5,3.000000 13.000000 4,4.000000 7.000000 1,7.000000 4.000000-4,6.000000 3.000000-4,7.000000 3.000000-5,2.000000 6.000000-1,1.000000 9.000000 0,-1.000000 10.000000 0,1.000000 10.000000 1,-3.000000 7.000000-1,-2.000000 6.000000-1,-3.000000 7.000000-1,-3.000000 6.000000-1,-2.000000 4.000000-1,0.000000 4.000000 0,0.000000 3.000000-2,0.000000 3.000000 1,0.000000 3.000000-1,0.000000 3.000000-2,0.000000 3.000000-1,0.000000 4.000000-1,1.000000-7.000000-2,4.000000-16.000000-1,3.000000-15.000000-1,3.000000-15.000000-2,-1.000000-14.000000-1,-2.000000-8.000000-2,-3.000000-10.000000 0,-3.000000-9.000000-2,2.000000-27.000000 2,10.000000-44.000000 4,10.000000-43.000000 4,9.000000-44.000000 5,6.000000-21.000000 0,3.000000 4.000000-1,3.000000 3.000000-1,4.000000 3.000000-2,4.000000 1.000000-2,6.000000 1.000000-1,7.000000-1.000000-1,6.000000 1.000000-1,1.000000 2.000000-2,-3.000000 7.000000 0,-3.000000 6.000000 0,-2.000000 7.000000 0,-8.000000 4.000000-1,-8.000000 3.000000 0,-10.000000 3.000000 0,-9.000000 4.000000-1,-7.000000 5.000000-1,-3.000000 10.000000-2,-3.000000 10.000000-1,-2.000000 9.000000-2</inkml:trace>
</inkml:ink>
</file>

<file path=ppt/ink/ink34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6:38"/>
    </inkml:context>
    <inkml:brush xml:id="br0">
      <inkml:brushProperty name="width" value="0.0413207188248634" units="cm"/>
      <inkml:brushProperty name="height" value="0.0413207188248634" units="cm"/>
      <inkml:brushProperty name="color" value="#F2395B"/>
      <inkml:brushProperty name="ignorePressure" value="0"/>
    </inkml:brush>
  </inkml:definitions>
  <inkml:trace contextRef="#ctx0" brushRef="#br0">91900.000000 22800.000000 532,'-83.000000'-27.000000'19,"34.000000"-3.000000"15 ,35.000000-3.000000 14,35.000000-2.000000 14,19.000000 0.000000 1,7.000000 7.000000-13,6.000000 6.000000-13,7.000000 7.000000-13,-1.000000 4.000000-8,-6.000000 3.000000-5,-6.000000 3.000000-4,-6.000000 4.000000-4,-6.000000 8.000000-2,-2.000000 17.000000 0,-3.000000 15.000000 0,-3.000000 16.000000 1,-6.000000 4.000000 1,-5.000000-6.000000 2,-7.000000-6.000000 1,-5.000000-6.000000 3,-4.000000-4.000000-1,0.000000 1.000000 1,0.000000-1.000000-1,0.000000 1.000000 0,-2.000000 2.000000-1,-3.000000 7.000000-1,-3.000000 6.000000-1,-2.000000 7.000000 0,-3.000000 0.000000-1,1.000000-2.000000-2,-1.000000-3.000000 0,1.000000-3.000000-1,1.000000-4.000000 0,3.000000-3.000000-2,3.000000-3.000000 0,4.000000-2.000000 0,8.000000-8.000000-3,17.000000-8.000000-5,15.000000-10.000000-4,16.000000-9.000000-6,7.000000-7.000000-4,1.000000-3.000000-4,-1.000000-3.000000-3,1.000000-2.000000-3,-6.000000-3.000000-1,-8.000000 1.000000 3,-10.000000-1.000000 2,-9.000000 1.000000 2</inkml:trace>
</inkml:ink>
</file>

<file path=ppt/ink/ink34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3:06"/>
    </inkml:context>
    <inkml:brush xml:id="br0">
      <inkml:brushProperty name="width" value="0.0244556907564402" units="cm"/>
      <inkml:brushProperty name="height" value="0.0244556907564402" units="cm"/>
      <inkml:brushProperty name="color" value="#FED406"/>
      <inkml:brushProperty name="ignorePressure" value="0"/>
    </inkml:brush>
  </inkml:definitions>
  <inkml:trace contextRef="#ctx0" brushRef="#br0">21750.000000 34200.000000 899,'70.000000'-19.000000'2,"-9.000000"13.000000"3 ,-10.000000 12.000000 4,-8.000000 13.000000 3,0.000000 2.000000 1,14.000000-5.000000-2,11.000000-7.000000-2,14.000000-5.000000-3,10.000000-4.000000-1,9.000000 0.000000-1,10.000000 0.000000-1,10.000000 0.000000-2,8.000000 0.000000 1,10.000000 0.000000 0,10.000000 0.000000 1,9.000000 0.000000 1,-7.000000 0.000000 0,-21.000000 0.000000-2,-22.000000 0.000000 0,-22.000000 0.000000 0,-16.000000 0.000000-10,-9.000000 0.000000-15,-10.000000 0.000000-17,-8.000000 0.000000-16</inkml:trace>
</inkml:ink>
</file>

<file path=ppt/ink/ink3401.xml><?xml version="1.0" encoding="utf-8"?>
<inkml:ink xmlns:inkml="http://www.w3.org/2003/InkML">
  <annotation type="ScanImages2ExtractSignatures">1</annotation>
  <annotation type="ScanImagesWidth">993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3:09"/>
    </inkml:context>
    <inkml:brush xml:id="br0">
      <inkml:brushProperty name="width" value="0.0478255897760391" units="cm"/>
      <inkml:brushProperty name="height" value="0.0478255897760391" units="cm"/>
      <inkml:brushProperty name="color" value="#FED406"/>
      <inkml:brushProperty name="ignorePressure" value="0"/>
    </inkml:brush>
  </inkml:definitions>
  <inkml:trace contextRef="#ctx0" brushRef="#br0">61000.000000 47900.000000 460,'92.000000'-66.000000'37,"-16.000000"19.000000"-3 ,-15.000000 19.000000-6,-15.000000 19.000000-5,-4.000000 9.000000-3,9.000000 0.000000-2,10.000000 0.000000-3,10.000000 0.000000-1,4.000000-2.000000-3,0.000000-3.000000 0,0.000000-3.000000-1,0.000000-2.000000-1,1.000000-3.000000-1,4.000000 1.000000 0,3.000000-1.000000 0,3.000000 1.000000-1,-1.000000-1.000000 1,-2.000000 1.000000-1,-3.000000-1.000000 0,-3.000000 1.000000 1,-2.000000 1.000000-1,0.000000 3.000000 1,0.000000 3.000000 0,0.000000 4.000000 0,-2.000000 1.000000 0,-3.000000 0.000000 0,-3.000000 0.000000 0,-2.000000 0.000000 0,0.000000 1.000000-1,7.000000 4.000000-1,6.000000 3.000000-1,7.000000 3.000000-1,0.000000-1.000000-1,-2.000000-2.000000 0,-3.000000-3.000000 1,-3.000000-3.000000-1,-1.000000-2.000000 0,4.000000 0.000000 1,3.000000 0.000000 0,3.000000 0.000000-1,3.000000 0.000000 1,3.000000 0.000000 0,3.000000 0.000000 0,4.000000 0.000000 0,-1.000000 0.000000 0,-3.000000 0.000000-1,-3.000000 0.000000 0,-2.000000 0.000000-1,0.000000-2.000000-1,7.000000-3.000000 0,6.000000-3.000000 0,7.000000-2.000000-1,0.000000-1.000000 0,-2.000000 3.000000 0,-3.000000 3.000000 0,-3.000000 4.000000-1,-1.000000 1.000000 0,4.000000 0.000000 1,3.000000 0.000000 0,3.000000 0.000000 1,1.000000 0.000000 0,1.000000 0.000000 0,-1.000000 0.000000 1,1.000000 0.000000 0,-1.000000 0.000000 0,1.000000 0.000000 1,-1.000000 0.000000 0,1.000000 0.000000 0,1.000000 0.000000 1,3.000000 0.000000-1,3.000000 0.000000 1,4.000000 0.000000 0,1.000000 0.000000 0,0.000000 0.000000 0,0.000000 0.000000-1,0.000000 0.000000 0,0.000000 0.000000 0,0.000000 0.000000 0,0.000000 0.000000 0,0.000000 0.000000 0,0.000000 0.000000 0,0.000000 0.000000-2,0.000000 0.000000-1,0.000000 0.000000-1,1.000000 1.000000-1,4.000000 4.000000 1,3.000000 3.000000-1,3.000000 3.000000 1,3.000000-1.000000-1,3.000000-2.000000 1,3.000000-3.000000 0,4.000000-3.000000 0,1.000000-2.000000 1,0.000000 0.000000 0,0.000000 0.000000 2,0.000000 0.000000 1,1.000000 0.000000 0,4.000000 0.000000-1,3.000000 0.000000 0,3.000000 0.000000 0,3.000000 0.000000-1,3.000000 0.000000 0,3.000000 0.000000 1,4.000000 0.000000-1,2.000000 0.000000 0,4.000000 0.000000 0,3.000000 0.000000 1,3.000000 0.000000-1,-1.000000 0.000000 1,-2.000000 0.000000 0,-3.000000 0.000000 0,-3.000000 0.000000 1,-1.000000 0.000000-1,4.000000 0.000000 1,3.000000 0.000000-1,3.000000 0.000000 0,-1.000000 0.000000-1,-2.000000 0.000000 1,-3.000000 0.000000-1,-3.000000 0.000000 0,-1.000000 0.000000-1,4.000000 0.000000 1,3.000000 0.000000 0,3.000000 0.000000 0,1.000000-2.000000 1,1.000000-3.000000-1,-1.000000-3.000000 0,1.000000-2.000000 1,2.000000-1.000000-2,7.000000 3.000000 0,6.000000 3.000000-1,7.000000 4.000000 0,0.000000 1.000000-1,-2.000000 0.000000 0,-3.000000 0.000000 1,-3.000000 0.000000 1,-4.000000 0.000000 0,-3.000000 0.000000 0,-3.000000 0.000000-1,-2.000000 0.000000 1,-3.000000 0.000000-1,1.000000 0.000000 0,-1.000000 0.000000 0,1.000000 0.000000-1,-3.000000 0.000000 0,-2.000000 0.000000 1,-3.000000 0.000000-1,-3.000000 0.000000 0,-2.000000 0.000000 1,0.000000 0.000000-1,0.000000 0.000000 1,0.000000 0.000000 0,0.000000-2.000000 0,0.000000-3.000000 0,0.000000-3.000000 1,0.000000-2.000000 1,1.000000-3.000000-1,4.000000 1.000000 1,3.000000-1.000000 0,3.000000 1.000000 0,-1.000000 1.000000 0,-2.000000 3.000000 0,-3.000000 3.000000-1,-3.000000 4.000000 0,-6.000000-1.000000 1,-5.000000-3.000000-1,-7.000000-3.000000 0,-5.000000-2.000000 0,-4.000000-1.000000 0,0.000000 3.000000 0,0.000000 3.000000 0,0.000000 4.000000 0,-4.000000 1.000000 0,-5.000000 0.000000 0,-7.000000 0.000000 0,-5.000000 0.000000-1,-4.000000 1.000000 1,0.000000 4.000000-1,0.000000 3.000000 0,0.000000 3.000000-1,0.000000 1.000000 0,0.000000 1.000000 0,0.000000-1.000000 1,0.000000 1.000000-1,1.000000-3.000000 1,4.000000-2.000000-1,3.000000-3.000000 1,3.000000-3.000000 0,1.000000-2.000000 0,1.000000 0.000000 1,-1.000000 0.000000 0,1.000000 0.000000 1,1.000000 0.000000 0,3.000000 0.000000 0,3.000000 0.000000 1,4.000000 0.000000 1,2.000000 0.000000 0,4.000000 0.000000-1,3.000000 0.000000 0,3.000000 0.000000 0,1.000000 0.000000-1,1.000000 0.000000 0,-1.000000 0.000000-1,1.000000 0.000000-1,1.000000 0.000000-1,3.000000 0.000000-1,3.000000 0.000000 0,4.000000 0.000000 0,-1.000000-2.000000-1,-3.000000-3.000000 1,-3.000000-3.000000 1,-2.000000-2.000000 0,0.000000-1.000000 1,7.000000 3.000000 0,6.000000 3.000000 0,7.000000 4.000000 0,-3.000000-1.000000 0,-8.000000-3.000000 0,-10.000000-3.000000 0,-9.000000-2.000000 0,-5.000000-3.000000 0,0.000000 1.000000-1,0.000000-1.000000 1,0.000000 1.000000 0,1.000000 1.000000 0,4.000000 3.000000 1,3.000000 3.000000 1,3.000000 4.000000 0,-1.000000-1.000000 0,-2.000000-3.000000 0,-3.000000-3.000000-1,-3.000000-2.000000-1,-4.000000-1.000000 1,-3.000000 3.000000-1,-3.000000 3.000000 0,-2.000000 4.000000 0,-5.000000 1.000000-1,-2.000000 0.000000-1,-3.000000 0.000000-1,-3.000000 0.000000-1,-4.000000 1.000000-1,-3.000000 4.000000 1,-3.000000 3.000000 0,-2.000000 3.000000 0,-6.000000 1.000000 1,-6.000000 1.000000-1,-6.000000-1.000000 0,-6.000000 1.000000 0,-4.000000-3.000000 0,1.000000-2.000000-1,-1.000000-3.000000 0,1.000000-3.000000-1,-3.000000-2.000000 0,-2.000000 0.000000 1,-3.000000 0.000000 0,-3.000000 0.000000 1,-4.000000 0.000000-2,-3.000000 0.000000 0,-3.000000 0.000000-3,-2.000000 0.000000-1,-6.000000 0.000000-1,-6.000000 0.000000-4,-6.000000 0.000000-2,-6.000000 0.000000-2,-12.000000-2.000000-7,-15.000000-3.000000-13,-15.000000-3.000000-11,-16.000000-2.000000-13</inkml:trace>
</inkml:ink>
</file>

<file path=ppt/ink/ink3402.xml><?xml version="1.0" encoding="utf-8"?>
<inkml:ink xmlns:inkml="http://www.w3.org/2003/InkML">
  <annotation type="ScanImages2ExtractSignatures">1</annotation>
  <annotation type="ScanImagesWidth">984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3:11"/>
    </inkml:context>
    <inkml:brush xml:id="br0">
      <inkml:brushProperty name="width" value="0.0435369946062565" units="cm"/>
      <inkml:brushProperty name="height" value="0.0435369946062565" units="cm"/>
      <inkml:brushProperty name="color" value="#FED406"/>
      <inkml:brushProperty name="ignorePressure" value="0"/>
    </inkml:brush>
  </inkml:definitions>
  <inkml:trace contextRef="#ctx0" brushRef="#br0">40300.000000 53500.000000 505,'48.000000'0.000000'72,"-3.000000"0.000000"-16 ,-3.000000 0.000000-17,-2.000000 0.000000-16,0.000000-2.000000-8,7.000000-3.000000 0,6.000000-3.000000 1,7.000000-2.000000-1,2.000000-3.000000-1,1.000000 1.000000 0,-1.000000-1.000000-2,1.000000 1.000000-2,1.000000-1.000000 0,3.000000 1.000000-1,3.000000-1.000000-1,4.000000 1.000000-1,-1.000000 1.000000-1,-3.000000 3.000000-1,-3.000000 3.000000 0,-2.000000 4.000000-1,-3.000000 1.000000-1,1.000000 0.000000 1,-1.000000 0.000000-1,1.000000 0.000000 0,-1.000000 0.000000 0,1.000000 0.000000-2,-1.000000 0.000000-1,1.000000 0.000000-2,-4.000000 0.000000 0,-6.000000 0.000000 0,-6.000000 0.000000 0,-6.000000 0.000000 1,-2.000000 0.000000 0,3.000000 0.000000 1,3.000000 0.000000 0,4.000000 0.000000 1,1.000000 0.000000 1,0.000000 0.000000-1,0.000000 0.000000 0,0.000000 0.000000 0,0.000000 0.000000 0,0.000000 0.000000 0,0.000000 0.000000 0,0.000000 0.000000-1,1.000000 0.000000 0,4.000000 0.000000 1,3.000000 0.000000 0,3.000000 0.000000 0,1.000000-2.000000 0,1.000000-3.000000 0,-1.000000-3.000000 1,1.000000-2.000000-1,1.000000-1.000000 0,3.000000 3.000000 0,3.000000 3.000000 0,4.000000 4.000000-1,-1.000000-1.000000 1,-3.000000-3.000000 1,-3.000000-3.000000-1,-2.000000-2.000000 1,0.000000-1.000000 0,7.000000 3.000000 0,6.000000 3.000000-1,7.000000 4.000000 0,2.000000 1.000000 0,1.000000 0.000000 0,-1.000000 0.000000 0,1.000000 0.000000 0,1.000000 0.000000-1,3.000000 0.000000 1,3.000000 0.000000 0,4.000000 0.000000 0,2.000000 0.000000 0,4.000000 0.000000 0,3.000000 0.000000 1,3.000000 0.000000-1,3.000000 0.000000 1,3.000000 0.000000-1,3.000000 0.000000 1,4.000000 0.000000-1,1.000000-2.000000 0,0.000000-3.000000 0,0.000000-3.000000 1,0.000000-2.000000-1,1.000000-1.000000 0,4.000000 3.000000 1,3.000000 3.000000-1,3.000000 4.000000 1,3.000000 1.000000-1,3.000000 0.000000 1,3.000000 0.000000-1,4.000000 0.000000 0,1.000000-2.000000 0,0.000000-3.000000 0,0.000000-3.000000 0,0.000000-2.000000 0,-2.000000-1.000000 0,-3.000000 3.000000 0,-3.000000 3.000000 1,-2.000000 4.000000 0,-5.000000-1.000000 0,-2.000000-3.000000 0,-3.000000-3.000000 1,-3.000000-2.000000-1,-4.000000-1.000000 1,-3.000000 3.000000-1,-3.000000 3.000000 1,-2.000000 4.000000-1,-1.000000 1.000000 0,3.000000 0.000000 0,3.000000 0.000000 0,4.000000 0.000000 0,-3.000000 0.000000-1,-5.000000 0.000000 1,-7.000000 0.000000 0,-5.000000 0.000000-1,-6.000000 0.000000 1,-3.000000 0.000000 0,-3.000000 0.000000-1,-2.000000 0.000000 1,-5.000000 0.000000 0,-2.000000 0.000000-2,-3.000000 0.000000 0,-3.000000 0.000000-1,-1.000000 0.000000-1,4.000000 0.000000 1,3.000000 0.000000 0,3.000000 0.000000 0,-1.000000-2.000000 1,-2.000000-3.000000-1,-3.000000-3.000000 1,-3.000000-2.000000 0,-1.000000-1.000000 1,4.000000 3.000000-1,3.000000 3.000000 1,3.000000 4.000000 0,1.000000-1.000000 0,1.000000-3.000000 0,-1.000000-3.000000 1,1.000000-2.000000 0,1.000000-1.000000 0,3.000000 3.000000 0,3.000000 3.000000-1,4.000000 4.000000 0,-1.000000 1.000000 0,-3.000000 0.000000 0,-3.000000 0.000000 0,-2.000000 0.000000 0,-1.000000 0.000000-1,3.000000 0.000000 1,3.000000 0.000000-1,4.000000 0.000000 0,2.000000 0.000000 0,4.000000 0.000000 0,3.000000 0.000000 1,3.000000 0.000000-1,-1.000000 0.000000 0,-2.000000 0.000000 0,-3.000000 0.000000 0,-3.000000 0.000000-1,-2.000000 0.000000 0,0.000000 0.000000 0,0.000000 0.000000 1,0.000000 0.000000-1,3.000000 0.000000 1,6.000000 0.000000-1,7.000000 0.000000 1,6.000000 0.000000-1,1.000000 0.000000 0,-3.000000 0.000000 1,-3.000000 0.000000 0,-2.000000 0.000000 0,-3.000000 0.000000 1,1.000000 0.000000 0,-1.000000 0.000000-1,1.000000 0.000000 1,1.000000 0.000000 0,3.000000 0.000000 0,3.000000 0.000000-1,4.000000 0.000000 1,-1.000000 0.000000-1,-3.000000 0.000000 0,-3.000000 0.000000 0,-2.000000 0.000000 0,-3.000000 0.000000 0,1.000000 0.000000 1,-1.000000 0.000000-1,1.000000 0.000000 0,-3.000000 0.000000 0,-2.000000 0.000000-1,-3.000000 0.000000 1,-3.000000 0.000000 0,-2.000000 0.000000 0,0.000000 0.000000 0,0.000000 0.000000 0,0.000000 0.000000 0,0.000000 0.000000 0,0.000000 0.000000 0,0.000000 0.000000-1,0.000000 0.000000 1,-2.000000 0.000000-1,-3.000000 0.000000 0,-3.000000 0.000000 0,-2.000000 0.000000 0,-1.000000-2.000000 0,3.000000-3.000000 0,3.000000-3.000000 0,4.000000-2.000000 0,-1.000000-1.000000 1,-3.000000 3.000000 0,-3.000000 3.000000 0,-2.000000 4.000000 1,-1.000000-1.000000 0,3.000000-3.000000 0,3.000000-3.000000 0,4.000000-2.000000 0,-1.000000-1.000000 0,-3.000000 3.000000-1,-3.000000 3.000000 0,-2.000000 4.000000 0,-5.000000 1.000000 0,-2.000000 0.000000 0,-3.000000 0.000000-1,-3.000000 0.000000 0,-2.000000 1.000000-1,0.000000 4.000000 1,0.000000 3.000000 1,0.000000 3.000000-1,0.000000-1.000000 1,0.000000-2.000000-1,0.000000-3.000000 1,0.000000-3.000000-1,0.000000-2.000000 0,0.000000 0.000000 1,0.000000 0.000000 0,0.000000 0.000000-1,0.000000 0.000000 1,0.000000 0.000000 0,0.000000 0.000000 1,0.000000 0.000000-1,0.000000 0.000000 0,0.000000 0.000000 1,0.000000 0.000000 0,0.000000 0.000000 0,0.000000 0.000000 0,0.000000 0.000000-1,0.000000 0.000000 0,0.000000 0.000000 0,-4.000000 0.000000 0,-5.000000 0.000000-1,-7.000000 0.000000-1,-5.000000 0.000000-1,-4.000000 0.000000 1,0.000000 0.000000 0,0.000000 0.000000 0,0.000000 0.000000 1,-2.000000 0.000000-1,-3.000000 0.000000 0,-3.000000 0.000000 0,-2.000000 0.000000-1,-3.000000 0.000000 0,1.000000 0.000000 1,-1.000000 0.000000 1,1.000000 0.000000 0</inkml:trace>
</inkml:ink>
</file>

<file path=ppt/ink/ink3403.xml><?xml version="1.0" encoding="utf-8"?>
<inkml:ink xmlns:inkml="http://www.w3.org/2003/InkML">
  <annotation type="ScanImages2ExtractSignatures">1</annotation>
  <annotation type="ScanImagesWidth">900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3:19"/>
    </inkml:context>
    <inkml:brush xml:id="br0">
      <inkml:brushProperty name="width" value="0.0383904203772545" units="cm"/>
      <inkml:brushProperty name="height" value="0.0383904203772545" units="cm"/>
      <inkml:brushProperty name="color" value="#F2395B"/>
      <inkml:brushProperty name="ignorePressure" value="0"/>
    </inkml:brush>
  </inkml:definitions>
  <inkml:trace contextRef="#ctx0" brushRef="#br0">72750.000000 53550.000000 573,'-40.000000'-66.000000'33,"23.000000"19.000000"1 ,22.000000 19.000000 1,22.000000 19.000000-1,10.000000 9.000000-1,1.000000 0.000000-5,-1.000000 0.000000-5,1.000000 0.000000-5,1.000000 1.000000-2,3.000000 4.000000-1,3.000000 3.000000 0,4.000000 3.000000-1,-1.000000 3.000000-1,-3.000000 3.000000 0,-3.000000 3.000000-1,-2.000000 4.000000 0,2.000000-1.000000-2,9.000000-3.000000-3,10.000000-3.000000-2,10.000000-2.000000-3,0.000000-3.000000-2,-5.000000 1.000000 1,-7.000000-1.000000-1,-5.000000 1.000000 0,-4.000000-1.000000-1,0.000000 1.000000-2,0.000000-1.000000-2,0.000000 1.000000-2,-2.000000-1.000000-1,-3.000000 1.000000 0,-3.000000-1.000000 1,-2.000000 1.000000 0,-3.000000-3.000000 2,1.000000-2.000000 0,-1.000000-3.000000 1,1.000000-3.000000 2,-1.000000-2.000000-1,1.000000 0.000000 1,-1.000000 0.000000 1,1.000000 0.000000-1,1.000000 0.000000 1,3.000000 0.000000-1,3.000000 0.000000-1,4.000000 0.000000 0,4.000000-4.000000-1,6.000000-5.000000-1,7.000000-7.000000-2,6.000000-5.000000-1,6.000000-8.000000 0,6.000000-5.000000-1,7.000000-7.000000 1,6.000000-5.000000-2,1.000000-3.000000 2,-3.000000 4.000000 1,-3.000000 3.000000 1,-2.000000 3.000000 1,-6.000000 3.000000 1,-6.000000 3.000000 1,-6.000000 3.000000 0,-6.000000 4.000000 0,-6.000000 4.000000 2,-2.000000 6.000000 2,-3.000000 7.000000 4,-3.000000 6.000000 3,-6.000000 3.000000 1,-5.000000 0.000000 1,-7.000000 0.000000 0,-5.000000 0.000000 1,-6.000000 3.000000 1,-3.000000 6.000000 0,-3.000000 7.000000 0,-2.000000 6.000000 1,-1.000000 3.000000 0,3.000000 0.000000 0,3.000000 0.000000-2,4.000000 0.000000 0,2.000000 0.000000-1,4.000000 0.000000-1,3.000000 0.000000 0,3.000000 0.000000-2,3.000000-2.000000 0,3.000000-3.000000-1,3.000000-3.000000-1,4.000000-2.000000-1,4.000000-6.000000-3,6.000000-6.000000-6,7.000000-6.000000-6,6.000000-6.000000-5,7.000000-6.000000-3,10.000000-2.000000 1,10.000000-3.000000 1,9.000000-3.000000 0,2.000000-4.000000 0,-2.000000-3.000000 0,-3.000000-3.000000 0,-3.000000-2.000000-1,-4.000000 0.000000 1,-3.000000 7.000000 3,-3.000000 6.000000 4,-2.000000 7.000000 2,-8.000000 4.000000 4,-8.000000 3.000000 1,-10.000000 3.000000 4,-9.000000 4.000000 2,-9.000000 2.000000 1,-5.000000 4.000000 0,-7.000000 3.000000-1,-5.000000 3.000000-1,-6.000000 3.000000 2,-3.000000 3.000000 4,-3.000000 3.000000 4,-2.000000 4.000000 4,-1.000000 1.000000 3,3.000000 0.000000 0,3.000000 0.000000 3,4.000000 0.000000 0,4.000000-2.000000-2,6.000000-3.000000-7,7.000000-3.000000-6,6.000000-2.000000-7,3.000000-5.000000-5,0.000000-2.000000-1,0.000000-3.000000-1,0.000000-3.000000-3,4.000000-4.000000 0,10.000000-3.000000-2,10.000000-3.000000-1,9.000000-2.000000 0,4.000000-3.000000-2,1.000000 1.000000 0,-1.000000-1.000000 0,1.000000 1.000000-1,-1.000000 1.000000 0,1.000000 3.000000 4,-1.000000 3.000000 2,1.000000 4.000000 3,-6.000000 1.000000 0,-8.000000 0.000000 1,-10.000000 0.000000 0,-9.000000 0.000000 0,-9.000000 1.000000 3,-5.000000 4.000000 6,-7.000000 3.000000 8,-5.000000 3.000000 5,-4.000000 3.000000 5,0.000000 3.000000 0,0.000000 3.000000 1,0.000000 4.000000 0,-2.000000 1.000000 1,-3.000000 0.000000-2,-3.000000 0.000000-1,-2.000000 0.000000 0,3.000000-4.000000-3,14.000000-5.000000-4,11.000000-7.000000-5,14.000000-5.000000-4,7.000000-4.000000-4,3.000000 0.000000-6,3.000000 0.000000-5,4.000000 0.000000-5,4.000000-4.000000-3,6.000000-5.000000-1,7.000000-7.000000 0,6.000000-5.000000-1,3.000000-4.000000 0,0.000000 0.000000 2,0.000000 0.000000 0,0.000000 0.000000 1,-2.000000 1.000000 0,-3.000000 4.000000 0,-3.000000 3.000000-1,-2.000000 3.000000 0,-6.000000 3.000000 4,-6.000000 3.000000 8,-6.000000 3.000000 8,-6.000000 4.000000 9,-7.000000 1.000000 5,-6.000000 0.000000 2,-6.000000 0.000000 1,-6.000000 0.000000 1,-6.000000 3.000000 2,-2.000000 6.000000 4,-3.000000 7.000000 1,-3.000000 6.000000 4,1.000000 1.000000-2,6.000000-3.000000-6,7.000000-3.000000-4,6.000000-2.000000-5,3.000000-5.000000-6,0.000000-2.000000-4,0.000000-3.000000-4,0.000000-3.000000-4,6.000000-4.000000-4,13.000000-3.000000-1,12.000000-3.000000-3,13.000000-2.000000-1,9.000000-5.000000-2,6.000000-2.000000-2,7.000000-3.000000 0,6.000000-3.000000-2,-1.000000-2.000000 0,-5.000000 0.000000 0,-7.000000 0.000000 2,-5.000000 0.000000 0,-6.000000 1.000000 3,-3.000000 4.000000 4,-3.000000 3.000000 5,-2.000000 3.000000 4,-11.000000 3.000000 3,-15.000000 3.000000 2,-15.000000 3.000000 1,-16.000000 4.000000 3,-10.000000 5.000000 1,-3.000000 10.000000 2,-3.000000 10.000000 2,-2.000000 9.000000 1,-3.000000 2.000000 3,1.000000-2.000000 5,-1.000000-3.000000 6,1.000000-3.000000 4,2.000000-4.000000 1,7.000000-3.000000-3,6.000000-3.000000-4,7.000000-2.000000-4,7.000000-5.000000-5,9.000000-2.000000-7,10.000000-3.000000-8,10.000000-3.000000-6,7.000000-4.000000-6,6.000000-3.000000-2,7.000000-3.000000-3,6.000000-2.000000-3,4.000000-5.000000-1,4.000000-2.000000 1,3.000000-3.000000 1,3.000000-3.000000 2,-1.000000-1.000000-1,-2.000000 4.000000 1,-3.000000 3.000000-1,-3.000000 3.000000 0,-9.000000 1.000000 1,-11.000000 1.000000 5,-14.000000-1.000000 5,-11.000000 1.000000 3,-11.000000 2.000000 5,-5.000000 7.000000 3,-7.000000 6.000000 4,-5.000000 7.000000 4,-4.000000 2.000000 3,0.000000 1.000000 1,0.000000-1.000000 3,0.000000 1.000000 2,4.000000-1.000000 1,10.000000 1.000000 1,10.000000-1.000000-1,9.000000 1.000000 0,7.000000-3.000000-3,7.000000-2.000000-7,6.000000-3.000000-6,7.000000-3.000000-7,5.000000-2.000000-3,7.000000 0.000000 0,6.000000 0.000000 0,7.000000 0.000000 0,4.000000 0.000000-1,3.000000 0.000000-4,3.000000 0.000000-2,4.000000 0.000000-4,1.000000-2.000000-3,0.000000-3.000000-3,0.000000-3.000000-4,0.000000-2.000000-3,-5.000000-1.000000 0,-9.000000 3.000000 5,-10.000000 3.000000 4,-8.000000 4.000000 5,-8.000000 1.000000 5,-2.000000 0.000000 4,-3.000000 0.000000 6,-3.000000 0.000000 4,-4.000000 1.000000 3,-3.000000 4.000000 0,-3.000000 3.000000 1,-2.000000 3.000000 1,-1.000000 1.000000-1,3.000000 1.000000 1,3.000000-1.000000-1,4.000000 1.000000 1,5.000000-1.000000-1,10.000000 1.000000-1,10.000000-1.000000-2,9.000000 1.000000-1,7.000000-3.000000-1,7.000000-2.000000-3,6.000000-3.000000-2,7.000000-3.000000-2,5.000000-2.000000-2,7.000000 0.000000-4,6.000000 0.000000-2,7.000000 0.000000-4,5.000000-2.000000-1,7.000000-3.000000 1,6.000000-3.000000 1,7.000000-2.000000 1,-1.000000-1.000000 1,-6.000000 3.000000 4,-6.000000 3.000000 3,-6.000000 4.000000 2,-9.000000 1.000000 1,-8.000000 0.000000-1,-10.000000 0.000000-2,-9.000000 0.000000-2,-9.000000 0.000000 4,-5.000000 0.000000 10,-7.000000 0.000000 9,-5.000000 0.000000 11,-9.000000 1.000000 3,-9.000000 4.000000-2,-10.000000 3.000000-3,-8.000000 3.000000-3,-15.000000 4.000000-10,-19.000000 7.000000-21,-18.000000 6.000000-19,-19.000000 7.000000-20,-13.000000-1.000000-11,-6.000000-6.000000-1,-6.000000-6.000000-1,-6.000000-6.000000-1</inkml:trace>
</inkml:ink>
</file>

<file path=ppt/ink/ink3404.xml><?xml version="1.0" encoding="utf-8"?>
<inkml:ink xmlns:inkml="http://www.w3.org/2003/InkML">
  <annotation type="ScanImages2ExtractSignatures">1</annotation>
  <annotation type="ScanImagesWidth">532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3:20"/>
    </inkml:context>
    <inkml:brush xml:id="br0">
      <inkml:brushProperty name="width" value="0.0348198115825653" units="cm"/>
      <inkml:brushProperty name="height" value="0.0348198115825653" units="cm"/>
      <inkml:brushProperty name="color" value="#F2395B"/>
      <inkml:brushProperty name="ignorePressure" value="0"/>
    </inkml:brush>
  </inkml:definitions>
  <inkml:trace contextRef="#ctx0" brushRef="#br0">40550.000000 57600.000000 631,'-21.000000'-71.000000'2,"10.000000"10.000000"5 ,10.000000 10.000000 3,9.000000 9.000000 4,7.000000 9.000000 3,7.000000 9.000000-1,6.000000 10.000000 1,7.000000 10.000000-1,5.000000 8.000000 1,7.000000 10.000000-1,6.000000 10.000000 1,7.000000 9.000000-1,0.000000 6.000000-1,-2.000000 3.000000 0,-3.000000 3.000000-2,-3.000000 4.000000-1,-2.000000 1.000000-2,0.000000 0.000000-3,0.000000 0.000000-1,0.000000 0.000000-4,0.000000-2.000000 0,0.000000-3.000000-1,0.000000-3.000000 0,0.000000-2.000000 0,1.000000-3.000000 0,4.000000 1.000000-1,3.000000-1.000000 0,3.000000 1.000000 0,3.000000-3.000000 0,3.000000-2.000000 1,3.000000-3.000000-1,4.000000-3.000000 1,4.000000-6.000000-1,6.000000-5.000000 0,7.000000-7.000000-1,6.000000-5.000000-2,12.000000-9.000000 0,19.000000-9.000000-3,19.000000-10.000000-2,19.000000-8.000000-2,10.000000-11.000000-1,4.000000-8.000000 0,3.000000-10.000000-1,3.000000-9.000000 0,-1.000000-2.000000 1,-2.000000 6.000000 2,-3.000000 7.000000 2,-3.000000 6.000000 2,-13.000000 9.000000 0,-22.000000 13.000000 2,-22.000000 12.000000-1,-21.000000 13.000000 2,-14.000000 15.000000 1,-2.000000 19.000000 4,-3.000000 19.000000 3,-3.000000 19.000000 4,-9.000000 7.000000 2,-11.000000-3.000000 2,-14.000000-3.000000 2,-11.000000-2.000000 1,-9.000000-6.000000 1,-3.000000-6.000000 0,-3.000000-6.000000 0,-2.000000-6.000000-1,-3.000000-4.000000 0,1.000000 1.000000-1,-1.000000-1.000000-1,1.000000 1.000000-2,2.000000-4.000000-2,7.000000-6.000000-2,6.000000-6.000000-3,7.000000-6.000000-3,7.000000-6.000000-3,9.000000-2.000000-2,10.000000-3.000000-2,10.000000-3.000000-3,10.000000-4.000000-1,13.000000-3.000000 2,12.000000-3.000000 1,13.000000-2.000000 2,12.000000-8.000000-4,13.000000-8.000000-8,12.000000-10.000000-9,13.000000-9.000000-9,7.000000-2.000000-3,4.000000 6.000000 3,3.000000 7.000000 2,3.000000 6.000000 3,-4.000000 4.000000 3,-8.000000 4.000000 5,-10.000000 3.000000 3,-9.000000 3.000000 4,-12.000000 4.000000 3,-11.000000 7.000000 2,-14.000000 6.000000 1,-11.000000 7.000000 2,-9.000000 7.000000 3,-3.000000 9.000000 2,-3.000000 10.000000 2,-2.000000 10.000000 3,-8.000000 4.000000 2,-8.000000 0.000000 2,-10.000000 0.000000 4,-9.000000 0.000000 1,-4.000000-2.000000 1,4.000000-3.000000-1,3.000000-3.000000-2,3.000000-2.000000-2,6.000000-6.000000-2,9.000000-6.000000-1,10.000000-6.000000-1,10.000000-6.000000-1,10.000000-7.000000-4,13.000000-6.000000-5,12.000000-6.000000-6,13.000000-6.000000-4,13.000000-10.000000-6,17.000000-12.000000-5,15.000000-13.000000-4,16.000000-12.000000-6,2.000000-5.000000 1,-8.000000 3.000000 4,-10.000000 3.000000 5,-9.000000 4.000000 5,-21.000000 4.000000 4,-31.000000 6.000000 3,-31.000000 7.000000 4,-31.000000 6.000000 4</inkml:trace>
</inkml:ink>
</file>

<file path=ppt/ink/ink3405.xml><?xml version="1.0" encoding="utf-8"?>
<inkml:ink xmlns:inkml="http://www.w3.org/2003/InkML">
  <annotation type="ScanImages2ExtractSignatures">1</annotation>
  <annotation type="ScanImagesWidth">746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3:22"/>
    </inkml:context>
    <inkml:brush xml:id="br0">
      <inkml:brushProperty name="width" value="0.0405966490507126" units="cm"/>
      <inkml:brushProperty name="height" value="0.0405966490507126" units="cm"/>
      <inkml:brushProperty name="color" value="#F2395B"/>
      <inkml:brushProperty name="ignorePressure" value="0"/>
    </inkml:brush>
  </inkml:definitions>
  <inkml:trace contextRef="#ctx0" brushRef="#br0">57550.000000 57650.000000 541,'26.000000'50.000000'9,"4.000000"0.000000"5 ,3.000000 0.000000 3,3.000000 0.000000 4,3.000000-2.000000 1,3.000000-3.000000-2,3.000000-3.000000-2,4.000000-2.000000-2,4.000000-8.000000-2,6.000000-8.000000-2,7.000000-10.000000 0,6.000000-9.000000-3,7.000000-5.000000-1,10.000000 0.000000-3,10.000000 0.000000-3,9.000000 0.000000-3,6.000000-4.000000-2,3.000000-5.000000 0,3.000000-7.000000-1,4.000000-5.000000-1,1.000000-1.000000-1,0.000000 6.000000 0,0.000000 7.000000 0,0.000000 6.000000 0,-4.000000 6.000000 0,-5.000000 6.000000 0,-7.000000 7.000000 2,-5.000000 6.000000 0,-4.000000 1.000000 0,0.000000-3.000000 2,0.000000-3.000000 1,0.000000-2.000000 0,0.000000-3.000000 1,0.000000 1.000000 0,0.000000-1.000000 0,0.000000 1.000000 0,0.000000-4.000000 1,0.000000-6.000000 0,0.000000-6.000000 0,0.000000-6.000000 2,-5.000000-4.000000 0,-9.000000 1.000000 1,-10.000000-1.000000 2,-8.000000 1.000000 1,-9.000000 4.000000 1,-6.000000 9.000000 2,-6.000000 10.000000 0,-6.000000 10.000000 2,-7.000000 5.000000 1,-6.000000 4.000000 3,-6.000000 3.000000 3,-6.000000 3.000000 2,-4.000000 1.000000 2,1.000000 1.000000 2,-1.000000-1.000000 1,1.000000 1.000000 2,13.000000-6.000000-3,29.000000-8.000000-8,28.000000-10.000000-8,28.000000-9.000000-8,14.000000-10.000000-6,0.000000-9.000000-5,0.000000-10.000000-5,0.000000-8.000000-5,6.000000-6.000000-3,13.000000 1.000000 1,12.000000-1.000000 0,13.000000 1.000000 1,1.000000 2.000000 0,-9.000000 7.000000 2,-10.000000 6.000000 1,-8.000000 7.000000 2,-11.000000 4.000000 2,-8.000000 3.000000 4,-10.000000 3.000000 3,-9.000000 4.000000 3,-10.000000 4.000000 5,-9.000000 6.000000 5,-10.000000 7.000000 5,-8.000000 6.000000 5,-9.000000 1.000000 3,-6.000000-3.000000-2,-6.000000-3.000000 0,-6.000000-2.000000-1,-6.000000-1.000000-1,-2.000000 3.000000 1,-3.000000 3.000000 1,-3.000000 4.000000 0,-1.000000-3.000000 0,4.000000-5.000000 0,3.000000-7.000000 0,3.000000-5.000000-1,4.000000-3.000000-2,7.000000 4.000000-3,6.000000 3.000000-5,7.000000 3.000000-3,8.000000-1.000000-2,14.000000-2.000000 2,11.000000-3.000000 1,14.000000-3.000000 1,10.000000-4.000000-1,9.000000-3.000000-6,10.000000-3.000000-5,10.000000-2.000000-5,7.000000-5.000000-4,6.000000-2.000000 0,7.000000-3.000000-2,6.000000-3.000000-1,3.000000-2.000000-1,0.000000 0.000000 1,0.000000 0.000000-1,0.000000 0.000000 1,-2.000000 0.000000 0,-3.000000 0.000000 1,-3.000000 0.000000 1,-2.000000 0.000000 1,-11.000000 1.000000 2,-15.000000 4.000000 4,-15.000000 3.000000 3,-16.000000 3.000000 3,-10.000000 3.000000 4,-3.000000 3.000000 3,-3.000000 3.000000 4,-2.000000 4.000000 2,-6.000000 1.000000 2,-6.000000 0.000000 0,-6.000000 0.000000 0,-6.000000 0.000000-1,-2.000000 1.000000 1,3.000000 4.000000 3,3.000000 3.000000 2,4.000000 3.000000 2,5.000000-1.000000 0,10.000000-2.000000-2,10.000000-3.000000-1,9.000000-3.000000-2,9.000000-4.000000-3,9.000000-3.000000-4,10.000000-3.000000-3,10.000000-2.000000-4,4.000000-1.000000-2,0.000000 3.000000-4,0.000000 3.000000-2,0.000000 4.000000-2,1.000000 1.000000-2,4.000000 0.000000 1,3.000000 0.000000 0,3.000000 0.000000 0,-2.000000 0.000000 0,-6.000000 0.000000-2,-6.000000 0.000000 0,-6.000000 0.000000-2,-4.000000 0.000000 2,1.000000 0.000000 2,-1.000000 0.000000 2,1.000000 0.000000 3,-3.000000-2.000000 2,-2.000000-3.000000 2,-3.000000-3.000000 0,-3.000000-2.000000 2,-1.000000-3.000000-1,4.000000 1.000000 1,3.000000-1.000000-2,3.000000 1.000000 0,1.000000-1.000000 2,1.000000 1.000000 3,-1.000000-1.000000 3,1.000000 1.000000 5,-1.000000-1.000000 1,1.000000 1.000000 2,-1.000000-1.000000 2,1.000000 1.000000 0,-6.000000 1.000000 0,-8.000000 3.000000-3,-10.000000 3.000000-1,-9.000000 4.000000-3,-7.000000 1.000000-3,-3.000000 0.000000-4,-3.000000 0.000000-3,-2.000000 0.000000-5,-11.000000 3.000000-4,-15.000000 6.000000-6,-15.000000 7.000000-7,-16.000000 6.000000-6,-12.000000 3.000000-6,-5.000000 0.000000-5,-7.000000 0.000000-7,-5.000000 0.000000-6</inkml:trace>
</inkml:ink>
</file>

<file path=ppt/ink/ink3406.xml><?xml version="1.0" encoding="utf-8"?>
<inkml:ink xmlns:inkml="http://www.w3.org/2003/InkML">
  <annotation type="ScanImages2ExtractSignatures">1</annotation>
  <annotation type="ScanImagesWidth">323694220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3:49"/>
    </inkml:context>
    <inkml:brush xml:id="br0">
      <inkml:brushProperty name="width" value="0.0241634845733643" units="cm"/>
      <inkml:brushProperty name="height" value="0.0241634845733643" units="cm"/>
      <inkml:brushProperty name="color" value="#F2395B"/>
      <inkml:brushProperty name="ignorePressure" value="0"/>
    </inkml:brush>
  </inkml:definitions>
  <inkml:trace contextRef="#ctx0" brushRef="#br0">37350.000000 16200.000000 910,'45.000000'-4.000000'65,"-9.000000"-5.000000"-40 ,-10.000000-7.000000-42,-8.000000-5.000000-41</inkml:trace>
</inkml:ink>
</file>

<file path=ppt/ink/ink3407.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3:49"/>
    </inkml:context>
    <inkml:brush xml:id="br0">
      <inkml:brushProperty name="width" value="0.0400046370923519" units="cm"/>
      <inkml:brushProperty name="height" value="0.0400046370923519" units="cm"/>
      <inkml:brushProperty name="color" value="#F2395B"/>
      <inkml:brushProperty name="ignorePressure" value="0"/>
    </inkml:brush>
  </inkml:definitions>
  <inkml:trace contextRef="#ctx0" brushRef="#br0">36850.000000 16350.000000 549,'-38.000000'0.000000'30,"26.000000"0.000000"13 ,24.000000 0.000000 12,26.000000 0.000000 13,12.000000 0.000000 1,0.000000 0.000000-13,0.000000 0.000000-12,0.000000 0.000000-13,1.000000-2.000000-8,4.000000-3.000000-7,3.000000-3.000000-5,3.000000-2.000000-7,-1.000000-3.000000-4,-2.000000 1.000000-1,-3.000000-1.000000-1,-3.000000 1.000000-2,-1.000000 1.000000-1,4.000000 3.000000-1,3.000000 3.000000 0,3.000000 4.000000 0,-2.000000 1.000000 0,-6.000000 0.000000 2,-6.000000 0.000000 1,-6.000000 0.000000 1,-4.000000 0.000000 1,1.000000 0.000000 2,-1.000000 0.000000 0,1.000000 0.000000 1,1.000000-2.000000 1,3.000000-3.000000-1,3.000000-3.000000 1,4.000000-2.000000-2,1.000000-3.000000 1,0.000000 1.000000 0,0.000000-1.000000-1,0.000000 1.000000 1,1.000000-1.000000-1,4.000000 1.000000 1,3.000000-1.000000-1,3.000000 1.000000 1,1.000000 1.000000-1,1.000000 3.000000 0,-1.000000 3.000000-1,1.000000 4.000000 0,-1.000000-1.000000 0,1.000000-3.000000-2,-1.000000-3.000000 1,1.000000-2.000000-1,-3.000000-1.000000 1,-2.000000 3.000000-1,-3.000000 3.000000 0,-3.000000 4.000000 0,-2.000000 1.000000 0,0.000000 0.000000-1,0.000000 0.000000 1,0.000000 0.000000-1,-2.000000 0.000000 1,-3.000000 0.000000 0,-3.000000 0.000000 0,-2.000000 0.000000 0,-3.000000 0.000000 1,1.000000 0.000000-1,-1.000000 0.000000 1,1.000000 0.000000 0,-1.000000 0.000000-1,1.000000 0.000000 0,-1.000000 0.000000 0,1.000000 0.000000-1,2.000000-2.000000-3,7.000000-3.000000-5,6.000000-3.000000-6,7.000000-2.000000-6,-1.000000 0.000000-4,-6.000000 7.000000-4,-6.000000 6.000000-3,-6.000000 7.000000-3,-4.000000 0.000000-1,1.000000-2.000000 1,-1.000000-3.000000 1,1.000000-3.000000 2,-4.000000-1.000000 1,-6.000000 4.000000 3,-6.000000 3.000000 2,-6.000000 3.000000 2</inkml:trace>
</inkml:ink>
</file>

<file path=ppt/ink/ink340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3:50"/>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43350.000000 16100.000000 999,'50.000000'0.000000'-37,"0.000000"0.000000"14 ,0.000000 0.000000 14,0.000000 0.000000 14,3.000000 0.000000 7,6.000000 0.000000-1,7.000000 0.000000-1,6.000000 0.000000 0,4.000000 3.000000-3,4.000000 6.000000-4,3.000000 7.000000-4,3.000000 6.000000-4,6.000000-1.000000-3,9.000000-5.000000-2,10.000000-7.000000-2,10.000000-5.000000-3,7.000000-4.000000 0,6.000000 0.000000-1,7.000000 0.000000 0,6.000000 0.000000 0,1.000000 1.000000 1,-3.000000 4.000000 1,-3.000000 3.000000 2,-2.000000 3.000000 1,-5.000000 1.000000 1,-2.000000 1.000000 0,-3.000000-1.000000 1,-3.000000 1.000000 0,-1.000000 1.000000 1,4.000000 3.000000 1,3.000000 3.000000 3,3.000000 4.000000 1,1.000000 1.000000 2,1.000000 0.000000 0,-1.000000 0.000000 0,1.000000 0.000000 0,1.000000 1.000000 1,3.000000 4.000000 0,3.000000 3.000000-1,4.000000 3.000000 1,1.000000-1.000000 0,0.000000-2.000000 0,0.000000-3.000000 0,0.000000-3.000000 0,3.000000-4.000000 1,6.000000-3.000000 0,7.000000-3.000000 1,6.000000-2.000000 1,7.000000-5.000000 0,10.000000-2.000000-2,10.000000-3.000000-1,9.000000-3.000000-2,-16.000000-2.000000 0,-41.000000 0.000000 0,-40.000000 0.000000 0,-40.000000 0.000000 2,-20.000000-2.000000-1,4.000000-3.000000 1,3.000000-3.000000-1,3.000000-2.000000 1</inkml:trace>
</inkml:ink>
</file>

<file path=ppt/ink/ink34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3:52"/>
    </inkml:context>
    <inkml:brush xml:id="br0">
      <inkml:brushProperty name="width" value="0.032974798232317" units="cm"/>
      <inkml:brushProperty name="height" value="0.032974798232317" units="cm"/>
      <inkml:brushProperty name="color" value="#F2395B"/>
      <inkml:brushProperty name="ignorePressure" value="0"/>
    </inkml:brush>
  </inkml:definitions>
  <inkml:trace contextRef="#ctx0" brushRef="#br0">44750.000000 9950.000000 667,'-19.000000'-21.000000'16,"13.000000"10.000000"10 ,12.000000 10.000000 11,13.000000 9.000000 10,7.000000 6.000000 2,4.000000 3.000000-7,3.000000 3.000000-5,3.000000 4.000000-6,1.000000 2.000000-8,1.000000 4.000000-7,-1.000000 3.000000-8,1.000000 3.000000-8,-3.000000 3.000000-7,-2.000000 3.000000-8,-3.000000 3.000000-7,-3.000000 4.000000-7,-6.000000 1.000000-3,-5.000000 0.000000 4,-7.000000 0.000000 3,-5.000000 0.000000 4,-6.000000-4.000000-3,-3.000000-5.000000-9,-3.000000-7.000000-9,-2.000000-5.000000-9</inkml:trace>
</inkml:ink>
</file>

<file path=ppt/ink/ink3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6:38"/>
    </inkml:context>
    <inkml:brush xml:id="br0">
      <inkml:brushProperty name="width" value="0.0442060939967632" units="cm"/>
      <inkml:brushProperty name="height" value="0.0442060939967632" units="cm"/>
      <inkml:brushProperty name="color" value="#F2395B"/>
      <inkml:brushProperty name="ignorePressure" value="0"/>
    </inkml:brush>
  </inkml:definitions>
  <inkml:trace contextRef="#ctx0" brushRef="#br0">92000.000000 23300.000000 497,'-69.000000'-24.000000'9,"13.000000"4.000000"7 ,12.000000 3.000000 7,13.000000 3.000000 7,6.000000 10.000000 5,0.000000 20.000000 5,0.000000 18.000000 5,0.000000 20.000000 4,1.000000 6.000000-1,4.000000-2.000000-6,3.000000-3.000000-6,3.000000-3.000000-8,3.000000-2.000000-4,3.000000 0.000000-4,3.000000 0.000000-4,4.000000 0.000000-3,1.000000 0.000000-3,0.000000 0.000000-2,0.000000 0.000000-3,0.000000 0.000000-1,4.000000-5.000000-2,10.000000-9.000000-5,10.000000-10.000000-2,9.000000-8.000000-4,13.000000-8.000000-4,20.000000-2.000000-4,18.000000-3.000000-4,20.000000-3.000000-3,19.000000-7.000000-5,22.000000-9.000000-5,22.000000-10.000000-5,23.000000-8.000000-4,0.000000-4.000000-1,-18.000000 3.000000 5,-19.000000 3.000000 4,-18.000000 4.000000 4,-17.000000 1.000000 1,-11.000000 0.000000-1,-14.000000 0.000000-3,-11.000000 0.000000-1</inkml:trace>
</inkml:ink>
</file>

<file path=ppt/ink/ink3410.xml><?xml version="1.0" encoding="utf-8"?>
<inkml:ink xmlns:inkml="http://www.w3.org/2003/InkML">
  <annotation type="ScanImages2ExtractSignatures">1</annotation>
  <annotation type="ScanImagesWidth">-2027468496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3:53"/>
    </inkml:context>
    <inkml:brush xml:id="br0">
      <inkml:brushProperty name="width" value="0.0391953513026237" units="cm"/>
      <inkml:brushProperty name="height" value="0.0391953513026237" units="cm"/>
      <inkml:brushProperty name="color" value="#F2395B"/>
      <inkml:brushProperty name="ignorePressure" value="0"/>
    </inkml:brush>
  </inkml:definitions>
  <inkml:trace contextRef="#ctx0" brushRef="#br0">44350.000000 11300.000000 561,'-21.000000'20.000000'4,"10.000000"-9.000000"10 ,10.000000-10.000000 8,9.000000-8.000000 10,9.000000-6.000000 1,9.000000 1.000000-3,10.000000-1.000000-4,10.000000 1.000000-3,7.000000-1.000000-4,6.000000 1.000000 0,7.000000-1.000000-1,6.000000 1.000000-1,-1.000000 10.000000 0,-5.000000 22.000000-3,-7.000000 22.000000 0,-5.000000 23.000000-2,-11.000000 8.000000-1,-11.000000-3.000000-3,-14.000000-3.000000-2,-11.000000-2.000000-2,-7.000000 3.000000-1,0.000000 14.000000-2,0.000000 11.000000-2,0.000000 14.000000 0,-2.000000 0.000000-2,-3.000000-8.000000 1,-3.000000-10.000000-1,-2.000000-9.000000 1,-5.000000-10.000000-2,-2.000000-9.000000-6,-3.000000-10.000000-5,-3.000000-8.000000-5,-2.000000-9.000000-2,0.000000-6.000000 2,0.000000-6.000000 0,0.000000-6.000000 1,0.000000-9.000000 0,0.000000-8.000000-2,0.000000-10.000000-1,0.000000-9.000000-3,6.000000-7.000000 4,13.000000-3.000000 6,12.000000-3.000000 8,13.000000-2.000000 8,7.000000 0.000000 4,4.000000 7.000000 3,3.000000 6.000000 1,3.000000 7.000000 3,-1.000000 2.000000-1,-2.000000 1.000000 1,-3.000000-1.000000-2,-3.000000 1.000000-1,-4.000000 4.000000 0,-3.000000 9.000000 2,-3.000000 10.000000 1,-2.000000 10.000000 1,-8.000000 10.000000-2,-8.000000 13.000000-2,-10.000000 12.000000-3,-9.000000 13.000000-3,-9.000000 7.000000-3,-5.000000 4.000000-2,-7.000000 3.000000-2,-5.000000 3.000000-3,-6.000000-1.000000-1,-3.000000-2.000000 2,-3.000000-3.000000 2,-2.000000-3.000000 0,0.000000-7.000000 2,7.000000-9.000000 2,6.000000-10.000000 2,7.000000-8.000000 1,4.000000-8.000000 0,3.000000-2.000000 0,3.000000-3.000000-1,4.000000-3.000000-1,8.000000-10.000000 5,17.000000-16.000000 11,15.000000-15.000000 11,16.000000-15.000000 11,15.000000-11.000000 3,16.000000-2.000000-8,15.000000-3.000000-6,17.000000-3.000000-6,5.000000-2.000000-9,-3.000000 0.000000-6,-3.000000 0.000000-9,-2.000000 0.000000-8,-3.000000 3.000000-9,1.000000 6.000000-12,-1.000000 7.000000-10,1.000000 6.000000-11,-6.000000 3.000000-4,-8.000000 0.000000 1,-10.000000 0.000000 2,-9.000000 0.000000 1,-10.000000 1.000000 6,-9.000000 4.000000 6,-10.000000 3.000000 8,-8.000000 3.000000 8</inkml:trace>
</inkml:ink>
</file>

<file path=ppt/ink/ink34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3:53"/>
    </inkml:context>
    <inkml:brush xml:id="br0">
      <inkml:brushProperty name="width" value="0.0324833132326603" units="cm"/>
      <inkml:brushProperty name="height" value="0.0324833132326603" units="cm"/>
      <inkml:brushProperty name="color" value="#F2395B"/>
      <inkml:brushProperty name="ignorePressure" value="0"/>
    </inkml:brush>
  </inkml:definitions>
  <inkml:trace contextRef="#ctx0" brushRef="#br0">45850.000000 10350.000000 677,'25.000000'-68.000000'36,"0.000000"17.000000"0 ,0.000000 15.000000 0,0.000000 16.000000-1,3.000000 9.000000 0,6.000000 3.000000-3,7.000000 3.000000-2,6.000000 4.000000-2,3.000000 1.000000-5,0.000000 0.000000-7,0.000000 0.000000-8,0.000000 0.000000-6,-4.000000 3.000000-4,-5.000000 6.000000 3,-7.000000 7.000000 1,-5.000000 6.000000 2,-8.000000 6.000000-7,-5.000000 6.000000-18,-7.000000 7.000000-16,-5.000000 6.000000-18,-8.000000-1.000000-7,-5.000000-5.000000 4,-7.000000-7.000000 4,-5.000000-5.000000 3</inkml:trace>
</inkml:ink>
</file>

<file path=ppt/ink/ink3412.xml><?xml version="1.0" encoding="utf-8"?>
<inkml:ink xmlns:inkml="http://www.w3.org/2003/InkML">
  <annotation type="ScanImages2ExtractSignatures">1</annotation>
  <annotation type="ScanImagesWidth">615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3:54"/>
    </inkml:context>
    <inkml:brush xml:id="br0">
      <inkml:brushProperty name="width" value="0.0507702901959419" units="cm"/>
      <inkml:brushProperty name="height" value="0.0507702901959419" units="cm"/>
      <inkml:brushProperty name="color" value="#F2395B"/>
      <inkml:brushProperty name="ignorePressure" value="0"/>
    </inkml:brush>
  </inkml:definitions>
  <inkml:trace contextRef="#ctx0" brushRef="#br0">45750.000000 10800.000000 433,'-22.000000'50.000000'46,"6.000000"0.000000"-9 ,7.000000 0.000000-9,6.000000 0.000000-9,4.000000 1.000000-3,4.000000 4.000000 0,3.000000 3.000000 1,3.000000 3.000000 1,1.000000-4.000000 0,1.000000-8.000000-2,-1.000000-10.000000-1,1.000000-9.000000-2,2.000000-15.000000-4,7.000000-18.000000-6,6.000000-19.000000-6,7.000000-18.000000-7,5.000000-14.000000-2,7.000000-5.000000-1,6.000000-7.000000 1,7.000000-5.000000-1,0.000000-1.000000 1,-2.000000 6.000000 2,-3.000000 7.000000 1,-3.000000 6.000000 2,-7.000000 12.000000 3,-9.000000 19.000000 4,-10.000000 19.000000 5,-8.000000 19.000000 5,-14.000000 13.000000 3,-15.000000 10.000000-1,-15.000000 10.000000 1,-16.000000 9.000000-1,-7.000000 6.000000-2,4.000000 3.000000-3,3.000000 3.000000-3,3.000000 4.000000-5,1.000000-4.000000-2,1.000000-9.000000-2,-1.000000-10.000000-2,1.000000-8.000000-2,1.000000-8.000000-3,3.000000-2.000000-2,3.000000-3.000000-2,4.000000-3.000000-3,1.000000-6.000000-1,0.000000-5.000000-1,0.000000-7.000000 1,0.000000-5.000000-1,0.000000-1.000000 0,0.000000 6.000000 3,0.000000 7.000000 0,0.000000 6.000000 2,0.000000 4.000000 3,0.000000 4.000000 1,0.000000 3.000000 3,0.000000 3.000000 2,0.000000-1.000000 4,0.000000-2.000000 2,0.000000-3.000000 3,0.000000-3.000000 3,1.000000-1.000000 2,4.000000 4.000000 4,3.000000 3.000000 2,3.000000 3.000000 2,3.000000-1.000000 1,3.000000-2.000000-1,3.000000-3.000000-2,4.000000-3.000000-1,2.000000-2.000000 2,4.000000 0.000000 4,3.000000 0.000000 6,3.000000 0.000000 4,1.000000 3.000000 2,1.000000 6.000000-3,-1.000000 7.000000-3,1.000000 6.000000-2,-3.000000 3.000000-2,-2.000000 0.000000-4,-3.000000 0.000000-4,-3.000000 0.000000-2,-1.000000-2.000000-3,4.000000-3.000000-3,3.000000-3.000000-3,3.000000-2.000000-2,9.000000-23.000000-9,16.000000-41.000000-12,15.000000-40.000000-12,17.000000-40.000000-14,5.000000-15.000000-1,-3.000000 13.000000 10,-3.000000 12.000000 12,-2.000000 13.000000 10,-3.000000 12.000000 7,1.000000 13.000000 4,-1.000000 12.000000 3,1.000000 13.000000 4,-4.000000 7.000000 4,-6.000000 4.000000 5,-6.000000 3.000000 6,-6.000000 3.000000 6,-6.000000 7.000000 4,-2.000000 14.000000 3,-3.000000 11.000000 4,-3.000000 14.000000 4,-6.000000 5.000000-2,-5.000000 1.000000-9,-7.000000-1.000000-7,-5.000000 1.000000-8,-8.000000 2.000000-7,-5.000000 7.000000-2,-7.000000 6.000000-5,-5.000000 7.000000-2,-8.000000 2.000000-4,-5.000000 1.000000 0,-7.000000-1.000000-1,-5.000000 1.000000-2,-4.000000-4.000000 0,0.000000-6.000000-1,0.000000-6.000000-1,0.000000-6.000000 0,1.000000-9.000000-1,4.000000-8.000000 0,3.000000-10.000000 1,3.000000-9.000000-1,3.000000-12.000000 1,3.000000-11.000000 0,3.000000-14.000000 0,4.000000-11.000000 1,4.000000-11.000000 0,6.000000-5.000000 0,7.000000-7.000000-1,6.000000-5.000000 1,7.000000-3.000000 1,10.000000 4.000000 2,10.000000 3.000000 4,9.000000 3.000000 3,2.000000 6.000000 1,-2.000000 9.000000 2,-3.000000 10.000000 1,-3.000000 10.000000 0,-4.000000 11.000000 6,-3.000000 17.000000 11,-3.000000 15.000000 9,-2.000000 16.000000 11,-6.000000 10.000000 2,-6.000000 7.000000-5,-6.000000 6.000000-5,-6.000000 7.000000-5,-4.000000 0.000000-5,1.000000-2.000000-5,-1.000000-3.000000-4,1.000000-3.000000-6,10.000000-18.000000-9,22.000000-31.000000-14,22.000000-31.000000-14,23.000000-31.000000-14,6.000000-12.000000-3,-5.000000 10.000000 10,-7.000000 10.000000 10,-5.000000 9.000000 9,-8.000000 9.000000 9,-5.000000 9.000000 5,-7.000000 10.000000 8,-5.000000 10.000000 6,-6.000000 7.000000 6,-3.000000 6.000000 6,-3.000000 7.000000 5,-2.000000 6.000000 5,-5.000000 4.000000 2,-2.000000 4.000000-2,-3.000000 3.000000-3,-3.000000 3.000000-2,-2.000000 1.000000-3,0.000000 1.000000-4,0.000000-1.000000-4,0.000000 1.000000-3,4.000000-9.000000-9,10.000000-15.000000-12,10.000000-15.000000-14,9.000000-16.000000-12,4.000000-26.000000-6,1.000000-33.000000-1,-1.000000-35.000000 0,1.000000-34.000000 0,-3.000000-13.000000 3,-2.000000 9.000000 6,-3.000000 10.000000 6,-3.000000 10.000000 5,1.000000 2.000000 6,6.000000-3.000000 4,7.000000-3.000000 4,6.000000-2.000000 4,1.000000 5.000000 6,-3.000000 16.000000 7,-3.000000 15.000000 7,-2.000000 17.000000 6,-6.000000 13.000000 9,-6.000000 13.000000 9,-6.000000 12.000000 10,-6.000000 13.000000 9,-6.000000 15.000000 2,-2.000000 19.000000-7,-3.000000 19.000000-6,-3.000000 19.000000-6,-2.000000 13.000000-5,0.000000 10.000000-4,0.000000 10.000000-5,0.000000 9.000000-3,1.000000 12.000000-4,4.000000 16.000000-1,3.000000 15.000000-2,3.000000 17.000000-1,1.000000 16.000000-4,1.000000 19.000000-4,-1.000000 19.000000-4,1.000000 19.000000-5,1.000000 19.000000-7,3.000000 23.000000-10,3.000000 22.000000-10,4.000000 22.000000-10,1.000000 7.000000-5,0.000000-6.000000 0,0.000000-6.000000-1,0.000000-6.000000 1,-2.000000-32.000000-3,-3.000000-56.000000-5,-3.000000-56.000000-6,-2.000000-56.000000-4</inkml:trace>
</inkml:ink>
</file>

<file path=ppt/ink/ink3413.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3:55"/>
    </inkml:context>
    <inkml:brush xml:id="br0">
      <inkml:brushProperty name="width" value="0.0461843349039555" units="cm"/>
      <inkml:brushProperty name="height" value="0.0461843349039555" units="cm"/>
      <inkml:brushProperty name="color" value="#F2395B"/>
      <inkml:brushProperty name="ignorePressure" value="0"/>
    </inkml:brush>
  </inkml:definitions>
  <inkml:trace contextRef="#ctx0" brushRef="#br0">48350.000000 10450.000000 476,'96.000000'-47.000000'101,"-5.000000"6.000000"-24 ,-7.000000 7.000000-24,-5.000000 6.000000-25,-6.000000 4.000000-16,-3.000000 4.000000-4,-3.000000 3.000000-7,-2.000000 3.000000-6,-8.000000 4.000000-1,-8.000000 7.000000 1,-10.000000 6.000000 3,-9.000000 7.000000 0,-12.000000 7.000000-3,-11.000000 9.000000-10,-14.000000 10.000000-10,-11.000000 10.000000-10,-11.000000 4.000000-5,-5.000000 0.000000 1,-7.000000 0.000000 0,-5.000000 0.000000 0,-6.000000-5.000000 4,-3.000000-9.000000 6,-3.000000-10.000000 7,-2.000000-8.000000 6,-1.000000-6.000000 6,3.000000 1.000000 3,3.000000-1.000000 3,4.000000 1.000000 4,2.000000-3.000000 4,4.000000-2.000000 5,3.000000-3.000000 6,3.000000-3.000000 5,4.000000-1.000000 5,7.000000 4.000000 3,6.000000 3.000000 4,7.000000 3.000000 3,4.000000 3.000000 3,3.000000 3.000000 0,3.000000 3.000000 0,4.000000 4.000000 1,2.000000 5.000000-1,4.000000 10.000000-4,3.000000 10.000000-2,3.000000 9.000000-4,1.000000 10.000000-2,1.000000 14.000000-1,-1.000000 11.000000-3,1.000000 14.000000-1,-1.000000 8.000000-3,1.000000 7.000000-2,-1.000000 6.000000-2,1.000000 7.000000-3,-3.000000-3.000000-2,-2.000000-8.000000-3,-3.000000-10.000000-4,-3.000000-9.000000-2,-2.000000-10.000000-4,0.000000-9.000000-7,0.000000-10.000000-5,0.000000-8.000000-5,-2.000000-8.000000-3,-3.000000-2.000000 0,-3.000000-3.000000 1,-2.000000-3.000000 1</inkml:trace>
</inkml:ink>
</file>

<file path=ppt/ink/ink34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3:55"/>
    </inkml:context>
    <inkml:brush xml:id="br0">
      <inkml:brushProperty name="width" value="0.0417687222361565" units="cm"/>
      <inkml:brushProperty name="height" value="0.0417687222361565" units="cm"/>
      <inkml:brushProperty name="color" value="#F2395B"/>
      <inkml:brushProperty name="ignorePressure" value="0"/>
    </inkml:brush>
  </inkml:definitions>
  <inkml:trace contextRef="#ctx0" brushRef="#br0">48500.000000 11650.000000 526,'28.000000'-46.000000'4,"6.000000"10.000000"6 ,7.000000 10.000000 8,6.000000 9.000000 7,4.000000 4.000000 5,4.000000 1.000000 3,3.000000-1.000000 3,3.000000 1.000000 4,-1.000000 1.000000-1,-2.000000 3.000000-3,-3.000000 3.000000-4,-3.000000 4.000000-4,-6.000000 5.000000-4,-5.000000 10.000000-3,-7.000000 10.000000-3,-5.000000 9.000000-3,-6.000000 7.000000-3,-3.000000 7.000000-1,-3.000000 6.000000-1,-2.000000 7.000000-1,-6.000000 4.000000-2,-6.000000 3.000000-1,-6.000000 3.000000-1,-6.000000 4.000000-1,-9.000000 1.000000-4,-8.000000 0.000000-3,-10.000000 0.000000-5,-9.000000 0.000000-4,-7.000000-2.000000-3,-3.000000-3.000000-1,-3.000000-3.000000-1,-2.000000-2.000000 0,-1.000000-9.000000-4,3.000000-12.000000-4,3.000000-13.000000-6,4.000000-12.000000-6,-1.000000-10.000000-2,-3.000000-6.000000 0,-3.000000-6.000000-1,-2.000000-6.000000 1,2.000000-10.000000 0,9.000000-12.000000 2,10.000000-13.000000 3,10.000000-12.000000 2,7.000000-5.000000 3,6.000000 3.000000 7,7.000000 3.000000 6,6.000000 4.000000 6,3.000000 4.000000 5,0.000000 6.000000 5,0.000000 7.000000 6,0.000000 6.000000 4,6.000000 4.000000 7,13.000000 4.000000 8,12.000000 3.000000 9,13.000000 3.000000 7,6.000000 4.000000 4,0.000000 7.000000 1,0.000000 6.000000 0,0.000000 7.000000 0,0.000000 7.000000-1,0.000000 9.000000-5,0.000000 10.000000-5,0.000000 10.000000-4,-2.000000 4.000000-4,-3.000000 0.000000-3,-3.000000 0.000000-3,-2.000000 0.000000-3,-3.000000 0.000000-7,1.000000 0.000000-10,-1.000000 0.000000-12,1.000000 0.000000-11,-3.000000-4.000000-9,-2.000000-5.000000-9,-3.000000-7.000000-10,-3.000000-5.000000-8</inkml:trace>
</inkml:ink>
</file>

<file path=ppt/ink/ink34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3:56"/>
    </inkml:context>
    <inkml:brush xml:id="br0">
      <inkml:brushProperty name="width" value="0.040777649730444" units="cm"/>
      <inkml:brushProperty name="height" value="0.040777649730444" units="cm"/>
      <inkml:brushProperty name="color" value="#F2395B"/>
      <inkml:brushProperty name="ignorePressure" value="0"/>
    </inkml:brush>
  </inkml:definitions>
  <inkml:trace contextRef="#ctx0" brushRef="#br0">50200.000000 10450.000000 539,'25.000000'-25.000000'0,"0.000000"0.000000"0 ,0.000000 0.000000 0,0.000000 0.000000 0,-2.000000 1.000000 9,-3.000000 4.000000 17,-3.000000 3.000000 18,-2.000000 3.000000 18,0.000000 3.000000 4,7.000000 3.000000-7,6.000000 3.000000-8,7.000000 4.000000-8,-1.000000 7.000000-9,-6.000000 13.000000-7,-6.000000 12.000000-9,-6.000000 13.000000-8,-7.000000 10.000000-7,-6.000000 10.000000-8,-6.000000 10.000000-7,-6.000000 9.000000-7,-9.000000 4.000000-7,-8.000000 1.000000-5,-10.000000-1.000000-5,-9.000000 1.000000-6,-5.000000-4.000000-1,0.000000-6.000000 2,0.000000-6.000000 2,0.000000-6.000000 2,0.000000-9.000000 5,0.000000-8.000000 8,0.000000-10.000000 7,0.000000-9.000000 7,10.000000-12.000000 10,23.000000-11.000000 15,22.000000-14.000000 12,22.000000-11.000000 14,12.000000-9.000000 3,3.000000-3.000000-6,3.000000-3.000000-8,4.000000-2.000000-6,-1.000000-1.000000-6,-3.000000 3.000000-4,-3.000000 3.000000-4,-2.000000 4.000000-4,-3.000000 4.000000-2,1.000000 6.000000 0,-1.000000 7.000000 1,1.000000 6.000000 0,-7.000000 9.000000 1,-12.000000 13.000000 2,-13.000000 12.000000 1,-12.000000 13.000000 3,-12.000000 10.000000-1,-8.000000 10.000000-1,-10.000000 10.000000-1,-9.000000 9.000000-1,-9.000000 9.000000-1,-5.000000 9.000000 1,-7.000000 10.000000 1,-5.000000 10.000000 1,-9.000000 5.000000-1,-9.000000 4.000000-1,-10.000000 3.000000-2,-8.000000 3.000000-1,-3.000000 1.000000-3,7.000000 1.000000-4,6.000000-1.000000-5,7.000000 1.000000-5,5.000000-4.000000-1,7.000000-6.000000 0,6.000000-6.000000 2,7.000000-6.000000 0,7.000000-12.000000-3,9.000000-15.000000-11,10.000000-15.000000-8,10.000000-16.000000-11</inkml:trace>
</inkml:ink>
</file>

<file path=ppt/ink/ink3416.xml><?xml version="1.0" encoding="utf-8"?>
<inkml:ink xmlns:inkml="http://www.w3.org/2003/InkML">
  <annotation type="ScanImages2ExtractSignatures">1</annotation>
  <annotation type="ScanImagesWidth">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3:56"/>
    </inkml:context>
    <inkml:brush xml:id="br0">
      <inkml:brushProperty name="width" value="0.0401505380868912" units="cm"/>
      <inkml:brushProperty name="height" value="0.0401505380868912" units="cm"/>
      <inkml:brushProperty name="color" value="#F2395B"/>
      <inkml:brushProperty name="ignorePressure" value="0"/>
    </inkml:brush>
  </inkml:definitions>
  <inkml:trace contextRef="#ctx0" brushRef="#br0">49400.000000 12350.000000 547,'71.000000'-69.000000'4,"-5.000000"13.000000"6 ,-7.000000 12.000000 7,-5.000000 13.000000 7,-8.000000 7.000000 3,-5.000000 4.000000-2,-7.000000 3.000000-1,-5.000000 3.000000-1,-1.000000 3.000000 1,6.000000 3.000000 7,7.000000 3.000000 7,6.000000 4.000000 5,3.000000 2.000000-1,0.000000 4.000000-10,0.000000 3.000000-9,0.000000 3.000000-10,-4.000000 4.000000-9,-5.000000 7.000000-9,-7.000000 6.000000-8,-5.000000 7.000000-10,-3.000000-3.000000-3,4.000000-8.000000 3,3.000000-10.000000 1,3.000000-9.000000 3,1.000000-5.000000 1,1.000000 0.000000-1,-1.000000 0.000000 0,1.000000 0.000000-1,-3.000000 0.000000-1,-2.000000 0.000000 2,-3.000000 0.000000 1,-3.000000 0.000000 0,-6.000000 3.000000 10,-5.000000 6.000000 18,-7.000000 7.000000 18,-5.000000 6.000000 17,-11.000000 7.000000 4,-11.000000 10.000000-12,-14.000000 10.000000-13,-11.000000 9.000000-11,-11.000000 2.000000-8,-5.000000-2.000000-1,-7.000000-3.000000-1,-5.000000-3.000000-3,-8.000000-2.000000-1,-5.000000 0.000000-2,-7.000000 0.000000-1,-5.000000 0.000000-3,2.000000-4.000000 0,13.000000-5.000000 3,12.000000-7.000000 1,13.000000-5.000000 2,18.000000-6.000000 5,26.000000-3.000000 7,24.000000-3.000000 8,26.000000-2.000000 7,22.000000-6.000000 2,23.000000-6.000000-5,22.000000-6.000000-5,22.000000-6.000000-5,5.000000-2.000000-5,-8.000000 3.000000-7,-10.000000 3.000000-5,-9.000000 4.000000-7,2.000000-1.000000-6,17.000000-3.000000-6,15.000000-3.000000-7,16.000000-2.000000-7,1.000000-3.000000-3,-12.000000 1.000000-1,-13.000000-1.000000-1,-12.000000 1.000000-2,-18.000000-1.000000 1,-21.000000 1.000000 0,-22.000000-1.000000 0,-22.000000 1.000000 1</inkml:trace>
</inkml:ink>
</file>

<file path=ppt/ink/ink3417.xml><?xml version="1.0" encoding="utf-8"?>
<inkml:ink xmlns:inkml="http://www.w3.org/2003/InkML">
  <annotation type="ScanImages2ExtractSignatures">1</annotation>
  <annotation type="ScanImagesWidth">1912627456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3:57"/>
    </inkml:context>
    <inkml:brush xml:id="br0">
      <inkml:brushProperty name="width" value="0.0465523414313793" units="cm"/>
      <inkml:brushProperty name="height" value="0.0465523414313793" units="cm"/>
      <inkml:brushProperty name="color" value="#F2395B"/>
      <inkml:brushProperty name="ignorePressure" value="0"/>
    </inkml:brush>
  </inkml:definitions>
  <inkml:trace contextRef="#ctx0" brushRef="#br0">52000.000000 11050.000000 472,'0.000000'-33.000000'41,"0.000000"34.000000"14 ,0.000000 35.000000 15,0.000000 35.000000 15,0.000000 22.000000-1,0.000000 14.000000-16,0.000000 11.000000-17,0.000000 14.000000-16,-2.000000 5.000000-13,-3.000000 1.000000-9,-3.000000-1.000000-10,-2.000000 1.000000-8,-1.000000-7.000000-9,3.000000-12.000000-5,3.000000-13.000000-6,4.000000-12.000000-6</inkml:trace>
</inkml:ink>
</file>

<file path=ppt/ink/ink3418.xml><?xml version="1.0" encoding="utf-8"?>
<inkml:ink xmlns:inkml="http://www.w3.org/2003/InkML">
  <annotation type="ScanImages2ExtractSignatures">1</annotation>
  <annotation type="ScanImagesWidth">-2026012336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3:57"/>
    </inkml:context>
    <inkml:brush xml:id="br0">
      <inkml:brushProperty name="width" value="0.0531741306185722" units="cm"/>
      <inkml:brushProperty name="height" value="0.0531741306185722" units="cm"/>
      <inkml:brushProperty name="color" value="#F2395B"/>
      <inkml:brushProperty name="ignorePressure" value="0"/>
    </inkml:brush>
  </inkml:definitions>
  <inkml:trace contextRef="#ctx0" brushRef="#br0">52600.000000 10300.000000 413,'26.000000'-25.000000'0,"4.000000"0.000000"0 ,3.000000 0.000000 0,3.000000 0.000000 0,4.000000 1.000000 2,7.000000 4.000000 4,6.000000 3.000000 5,7.000000 3.000000 3,4.000000 1.000000 4,3.000000 1.000000 2,3.000000-1.000000 3,4.000000 1.000000 2,2.000000 2.000000-1,4.000000 7.000000-4,3.000000 6.000000-5,3.000000 7.000000-4,-4.000000 5.000000-2,-8.000000 7.000000-2,-10.000000 6.000000-1,-9.000000 7.000000-1,-9.000000 4.000000 0,-5.000000 3.000000 0,-7.000000 3.000000 1,-5.000000 4.000000 1,-6.000000 2.000000 2,-3.000000 4.000000 3,-3.000000 3.000000 5,-2.000000 3.000000 3,-5.000000 4.000000 3,-2.000000 7.000000 2,-3.000000 6.000000 2,-3.000000 7.000000 2,-2.000000 8.000000 0,0.000000 14.000000-2,0.000000 11.000000-1,0.000000 14.000000-2,0.000000 3.000000-3,0.000000-2.000000-4,0.000000-3.000000-5,0.000000-3.000000-4,3.000000-6.000000-2,6.000000-5.000000-1,7.000000-7.000000-1,6.000000-5.000000-1,1.000000-11.000000 0,-3.000000-11.000000-3,-3.000000-14.000000 0,-2.000000-11.000000-2,-5.000000-6.000000-2,-2.000000 4.000000-5,-3.000000 3.000000-3,-3.000000 3.000000-4,-9.000000-7.000000-6,-11.000000-15.000000-7,-14.000000-15.000000-6,-11.000000-16.000000-7,-12.000000-18.000000-3,-9.000000-18.000000 0,-10.000000-19.000000 1,-8.000000-18.000000 1,-9.000000-18.000000 2,-6.000000-16.000000 1,-6.000000-15.000000 2,-6.000000-15.000000 2,-1.000000-6.000000 2,7.000000 7.000000 5,6.000000 6.000000 4,7.000000 7.000000 4,8.000000 4.000000 6,14.000000 3.000000 6,11.000000 3.000000 6,14.000000 4.000000 7,10.000000 5.000000 5,9.000000 10.000000 2,10.000000 10.000000 3,10.000000 9.000000 3,7.000000 12.000000 4,6.000000 16.000000 6,7.000000 15.000000 6,6.000000 17.000000 5,-1.000000 16.000000 0,-5.000000 19.000000-7,-7.000000 19.000000-8,-5.000000 19.000000-7,-8.000000 10.000000-5,-5.000000 4.000000-2,-7.000000 3.000000-2,-5.000000 3.000000-3,-3.000000-5.000000-2,4.000000-12.000000-3,3.000000-13.000000-4,3.000000-12.000000-3,10.000000-10.000000-4,20.000000-6.000000-4,18.000000-6.000000-6,20.000000-6.000000-4,6.000000-6.000000-1,-2.000000-2.000000 5,-3.000000-3.000000 5,-3.000000-3.000000 5,-6.000000 4.000000 4,-5.000000 13.000000 4,-7.000000 12.000000 4,-5.000000 13.000000 5,-11.000000 7.000000 1,-11.000000 4.000000 2,-14.000000 3.000000 0,-11.000000 3.000000 1,-11.000000 1.000000 1,-5.000000 1.000000 2,-7.000000-1.000000 1,-5.000000 1.000000 2,-3.000000-7.000000 0,4.000000-12.000000 0,3.000000-13.000000-1,3.000000-12.000000 0,17.000000-23.000000-8,31.000000-30.000000-14,32.000000-32.000000-15,31.000000-30.000000-15,9.000000-8.000000-5,-12.000000 20.000000 2,-13.000000 18.000000 2,-12.000000 20.000000 3</inkml:trace>
</inkml:ink>
</file>

<file path=ppt/ink/ink3419.xml><?xml version="1.0" encoding="utf-8"?>
<inkml:ink xmlns:inkml="http://www.w3.org/2003/InkML">
  <annotation type="ScanImages2ExtractSignatures">1</annotation>
  <annotation type="ScanImagesWidth">-2026179168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3:58"/>
    </inkml:context>
    <inkml:brush xml:id="br0">
      <inkml:brushProperty name="width" value="0.0524549037218094" units="cm"/>
      <inkml:brushProperty name="height" value="0.0524549037218094" units="cm"/>
      <inkml:brushProperty name="color" value="#F2395B"/>
      <inkml:brushProperty name="ignorePressure" value="0"/>
    </inkml:brush>
  </inkml:definitions>
  <inkml:trace contextRef="#ctx0" brushRef="#br0">54300.000000 11250.000000 419,'134.000000'-60.000000'28,"-31.000000"32.000000"9 ,-31.000000 31.000000 9,-31.000000 32.000000 11,-20.000000 18.000000 0,-5.000000 6.000000-8,-7.000000 7.000000-7,-5.000000 6.000000-9,-3.000000 3.000000-4,4.000000 0.000000-4,3.000000 0.000000-4,3.000000 0.000000-3,-1.000000 0.000000-3,-2.000000 0.000000-5,-3.000000 0.000000-3,-3.000000 0.000000-3,-6.000000-5.000000-5,-5.000000-9.000000-2,-7.000000-10.000000-5,-5.000000-8.000000-3,0.000000-20.000000-8,10.000000-28.000000-15,10.000000-28.000000-15,9.000000-27.000000-13,9.000000-22.000000-3,9.000000-11.000000 11,10.000000-14.000000 11,10.000000-11.000000 10,4.000000-1.000000 8,0.000000 13.000000 6,0.000000 12.000000 6,0.000000 13.000000 6,-4.000000 12.000000 4,-5.000000 13.000000 1,-7.000000 12.000000 1,-5.000000 13.000000 1,-4.000000 9.000000 6,0.000000 6.000000 10,0.000000 7.000000 9,0.000000 6.000000 9,-2.000000 9.000000 5,-3.000000 13.000000-2,-3.000000 12.000000-1,-2.000000 13.000000-2,-6.000000 9.000000-2,-6.000000 6.000000-4,-6.000000 7.000000-3,-6.000000 6.000000-4,-6.000000 1.000000-2,-2.000000-3.000000-2,-3.000000-3.000000-2,-3.000000-2.000000-1,-2.000000-6.000000-2,0.000000-6.000000 0,0.000000-6.000000-1,0.000000-6.000000 0,4.000000-18.000000-11,10.000000-28.000000-23,10.000000-28.000000-23,9.000000-27.000000-21,17.000000-15.000000-4,25.000000 0.000000 16,25.000000 0.000000 16,25.000000 0.000000 17,12.000000 1.000000 10,1.000000 4.000000 8,-1.000000 3.000000 6,1.000000 3.000000 7,-1.000000 4.000000 4,1.000000 7.000000 1,-1.000000 6.000000 1,1.000000 7.000000 1,-4.000000 4.000000-1,-6.000000 3.000000-2,-6.000000 3.000000-3,-6.000000 4.000000-3,-10.000000 4.000000 0,-12.000000 6.000000 1,-13.000000 7.000000 0,-12.000000 6.000000 1,-21.000000-1.000000-5,-28.000000-5.000000-9,-28.000000-7.000000-10,-27.000000-5.000000-10,-11.000000-8.000000-2,10.000000-5.000000 6,10.000000-7.000000 4,9.000000-5.000000 6,1.000000-8.000000 4,-6.000000-5.000000 1,-6.000000-7.000000 2,-6.000000-5.000000 2,-1.000000 0.000000 3,7.000000 10.000000 4,6.000000 10.000000 4,7.000000 9.000000 5,5.000000 13.000000 8,7.000000 20.000000 14,6.000000 18.000000 13,7.000000 20.000000 13,5.000000 16.000000 1,7.000000 16.000000-13,6.000000 15.000000-12,7.000000 17.000000-12,4.000000 14.000000-8,3.000000 17.000000-3,3.000000 15.000000-2,4.000000 16.000000-4,1.000000 13.000000-2,0.000000 14.000000-5,0.000000 11.000000-3,0.000000 14.000000-3,-2.000000 0.000000-5,-3.000000-8.000000-3,-3.000000-10.000000-4,-2.000000-9.000000-3,-3.000000-15.000000-4,1.000000-18.000000-3,-1.000000-19.000000-3,1.000000-18.000000-3,-7.000000-20.000000-1,-12.000000-18.000000-1,-13.000000-19.000000 1,-12.000000-18.000000 0,-10.000000-21.000000 2,-6.000000-22.000000 5,-6.000000-22.000000 4,-6.000000-21.000000 4,-1.000000-17.000000 5,7.000000-8.000000 4,6.000000-10.000000 3,7.000000-9.000000 5,7.000000-4.000000 4,9.000000 4.000000 6,10.000000 3.000000 5,10.000000 3.000000 5,8.000000 4.000000 2,10.000000 7.000000-3,10.000000 6.000000-1,9.000000 7.000000-3,10.000000 4.000000-2,14.000000 3.000000-3,11.000000 3.000000-2,14.000000 4.000000-4,2.000000 4.000000 0,-6.000000 6.000000 0,-6.000000 7.000000 1,-6.000000 6.000000 0</inkml:trace>
</inkml:ink>
</file>

<file path=ppt/ink/ink34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6:40"/>
    </inkml:context>
    <inkml:brush xml:id="br0">
      <inkml:brushProperty name="width" value="0.0449344664812088" units="cm"/>
      <inkml:brushProperty name="height" value="0.0449344664812088" units="cm"/>
      <inkml:brushProperty name="color" value="#F2395B"/>
      <inkml:brushProperty name="ignorePressure" value="0"/>
    </inkml:brush>
  </inkml:definitions>
  <inkml:trace contextRef="#ctx0" brushRef="#br0">96750.000000 21650.000000 489,'-24.000000'-19.000000'9,"4.000000"13.000000"16 ,3.000000 12.000000 17,3.000000 13.000000 17,3.000000 9.000000 1,3.000000 6.000000-12,3.000000 7.000000-13,4.000000 6.000000-13,2.000000 1.000000-8,4.000000-3.000000-4,3.000000-3.000000-3,3.000000-2.000000-2,1.000000-3.000000-6,1.000000 1.000000-5,-1.000000-1.000000-7,1.000000 1.000000-6,2.000000-6.000000-2,7.000000-8.000000 0,6.000000-10.000000 1,7.000000-9.000000 0,7.000000-9.000000-4,9.000000-5.000000-8,10.000000-7.000000-8,10.000000-5.000000-8,2.000000-8.000000 0,-3.000000-5.000000 9,-3.000000-7.000000 9,-2.000000-5.000000 8,-6.000000-3.000000 7,-6.000000 4.000000 3,-6.000000 3.000000 4,-6.000000 3.000000 3,-7.000000 4.000000 2,-6.000000 7.000000 0,-6.000000 6.000000 1,-6.000000 7.000000 1,-10.000000 7.000000 11,-12.000000 9.000000 20,-13.000000 10.000000 22,-12.000000 10.000000 19,-12.000000 8.000000 4,-8.000000 10.000000-13,-10.000000 10.000000-15,-9.000000 9.000000-14,-5.000000 4.000000-9,0.000000 1.000000-4,0.000000-1.000000-5,0.000000 1.000000-4,0.000000-3.000000-2,0.000000-2.000000 0,0.000000-3.000000 1,0.000000-3.000000-1,4.000000-4.000000-1,10.000000-3.000000-3,10.000000-3.000000-3,9.000000-2.000000-3,17.000000-8.000000-7,25.000000-8.000000-9,25.000000-10.000000-10,25.000000-9.000000-9,14.000000-9.000000-2,3.000000-5.000000 6,3.000000-7.000000 8,4.000000-5.000000 5,1.000000-3.000000 6,0.000000 4.000000 4,0.000000 3.000000 5,0.000000 3.000000 3,-11.000000 9.000000 5,-22.000000 16.000000 4,-22.000000 15.000000 4,-21.000000 17.000000 5,-21.000000 8.000000 0,-19.000000 4.000000-1,-18.000000 3.000000-1,-19.000000 3.000000-2,-10.000000-2.000000-2,1.000000-6.000000-1,-1.000000-6.000000-1,1.000000-6.000000-1,5.000000-7.000000-3,14.000000-6.000000-3,11.000000-6.000000-3,14.000000-6.000000-4,14.000000-4.000000-4,20.000000 1.000000-7,18.000000-1.000000-6,20.000000 1.000000-7,10.000000-4.000000 1,3.000000-6.000000 6,3.000000-6.000000 6,4.000000-6.000000 6,-3.000000-2.000000 5,-5.000000 3.000000 2,-7.000000 3.000000 2,-5.000000 4.000000 2,-17.000000 5.000000 0,-24.000000 10.000000-2,-26.000000 10.000000-2,-24.000000 9.000000-2,-9.000000 1.000000-1,10.000000-6.000000-2,10.000000-6.000000 0,9.000000-6.000000-1,1.000000-6.000000-1,-6.000000-2.000000 0,-6.000000-3.000000 0,-6.000000-3.000000 0,-4.000000-6.000000-1,1.000000-5.000000 0,-1.000000-7.000000-1,1.000000-5.000000-1,2.000000-3.000000 2,7.000000 4.000000 4,6.000000 3.000000 4,7.000000 3.000000 5,4.000000-1.000000 5,3.000000-2.000000 6,3.000000-3.000000 8,4.000000-3.000000 6,4.000000 4.000000 8,6.000000 13.000000 10,7.000000 12.000000 8,6.000000 13.000000 9,12.000000 9.000000 0,19.000000 6.000000-11,19.000000 7.000000-10,19.000000 6.000000-11,18.000000 3.000000-6,19.000000 0.000000-5,19.000000 0.000000-5,19.000000 0.000000-3,18.000000-2.000000-8,19.000000-3.000000-8,19.000000-3.000000-9,19.000000-2.000000-10,-1.000000-5.000000-8,-18.000000-2.000000-10,-19.000000-3.000000-10,-18.000000-3.000000-10,-25.000000-4.000000-2,-27.000000-3.000000 3,-28.000000-3.000000 3,-28.000000-2.000000 3</inkml:trace>
</inkml:ink>
</file>

<file path=ppt/ink/ink3420.xml><?xml version="1.0" encoding="utf-8"?>
<inkml:ink xmlns:inkml="http://www.w3.org/2003/InkML">
  <annotation type="ScanImages2ExtractSignatures">1</annotation>
  <annotation type="ScanImagesWidth">181027432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4:00"/>
    </inkml:context>
    <inkml:brush xml:id="br0">
      <inkml:brushProperty name="width" value="0.0439145974814892" units="cm"/>
      <inkml:brushProperty name="height" value="0.0439145974814892" units="cm"/>
      <inkml:brushProperty name="color" value="#F2395B"/>
      <inkml:brushProperty name="ignorePressure" value="0"/>
    </inkml:brush>
  </inkml:definitions>
  <inkml:trace contextRef="#ctx0" brushRef="#br0">58250.000000 10350.000000 500,'-22.000000'-15.000000'73,"6.000000"23.000000"-10 ,7.000000 22.000000-11,6.000000 22.000000-9,1.000000 13.000000-9,-3.000000 7.000000-6,-3.000000 6.000000-8,-2.000000 7.000000-5,-8.000000 5.000000-6,-8.000000 7.000000-4,-10.000000 6.000000-3,-9.000000 7.000000-4,-2.000000-4.000000-3,6.000000-12.000000-2,7.000000-13.000000-2,6.000000-12.000000-3,13.000000-15.000000 0,23.000000-15.000000 0,22.000000-15.000000 1,22.000000-16.000000 2,15.000000-18.000000 1,9.000000-18.000000 3,10.000000-19.000000 2,10.000000-18.000000 3,2.000000-9.000000 3,-3.000000 4.000000 0,-3.000000 3.000000 0,-2.000000 3.000000 2,-8.000000 6.000000-1,-8.000000 9.000000-1,-10.000000 10.000000-3,-9.000000 10.000000-2,-9.000000 5.000000-1,-5.000000 4.000000-3,-7.000000 3.000000-3,-5.000000 3.000000-1,-9.000000-2.000000-5,-9.000000-6.000000-6,-10.000000-6.000000-6,-8.000000-6.000000-7,-8.000000-6.000000 0,-2.000000-2.000000 3,-3.000000-3.000000 6,-3.000000-3.000000 4,-2.000000 1.000000 3,0.000000 6.000000 3,0.000000 7.000000 2,0.000000 6.000000 3,1.000000 3.000000 4,4.000000 0.000000 4,3.000000 0.000000 7,3.000000 0.000000 4,-1.000000 6.000000 11,-2.000000 13.000000 15,-3.000000 12.000000 16,-3.000000 13.000000 15,-2.000000 12.000000 3,0.000000 13.000000-9,0.000000 12.000000-11,0.000000 13.000000-9,-2.000000 9.000000-7,-3.000000 6.000000-5,-3.000000 7.000000-5,-2.000000 6.000000-4,-5.000000 9.000000-5,-2.000000 13.000000-6,-3.000000 12.000000-5,-3.000000 13.000000-7,-4.000000 7.000000-1,-3.000000 4.000000 2,-3.000000 3.000000 1,-2.000000 3.000000 3,-1.000000-5.000000-8,3.000000-12.000000-16,3.000000-13.000000-17,4.000000-12.000000-16,5.000000-16.000000-7,10.000000-19.000000 4,10.000000-18.000000 3,9.000000-19.000000 3</inkml:trace>
</inkml:ink>
</file>

<file path=ppt/ink/ink3421.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4:01"/>
    </inkml:context>
    <inkml:brush xml:id="br0">
      <inkml:brushProperty name="width" value="0.0389628373086452" units="cm"/>
      <inkml:brushProperty name="height" value="0.0389628373086452" units="cm"/>
      <inkml:brushProperty name="color" value="#F2395B"/>
      <inkml:brushProperty name="ignorePressure" value="0"/>
    </inkml:brush>
  </inkml:definitions>
  <inkml:trace contextRef="#ctx0" brushRef="#br0">58150.000000 12300.000000 564,'117.000000'-138.000000'28,"-16.000000"26.000000"-5 ,-15.000000 24.000000-5,-15.000000 26.000000-4,-7.000000 12.000000 0,3.000000 0.000000 4,3.000000 0.000000 5,4.000000 0.000000 6,2.000000 3.000000 0,4.000000 6.000000-3,3.000000 7.000000-2,3.000000 6.000000-4,-5.000000 6.000000-3,-12.000000 6.000000-3,-13.000000 7.000000-3,-12.000000 6.000000-3,-10.000000 7.000000-2,-6.000000 10.000000-1,-6.000000 10.000000 0,-6.000000 9.000000 0,-7.000000 9.000000-1,-6.000000 9.000000 0,-6.000000 10.000000-1,-6.000000 10.000000 1,-12.000000 4.000000-2,-15.000000 0.000000-2,-15.000000 0.000000-1,-16.000000 0.000000-1,-10.000000 0.000000-4,-3.000000 0.000000-3,-3.000000 0.000000-4,-2.000000 0.000000-4,-3.000000-7.000000-4,1.000000-11.000000-3,-1.000000-14.000000-2,1.000000-11.000000-3,4.000000-11.000000-3,9.000000-5.000000 1,10.000000-7.000000-2,10.000000-5.000000 0,5.000000-11.000000 1,4.000000-11.000000 1,3.000000-14.000000 1,3.000000-11.000000 2,4.000000-7.000000 3,7.000000 0.000000 5,6.000000 0.000000 5,7.000000 0.000000 5,5.000000 1.000000 5,7.000000 4.000000 5,6.000000 3.000000 4,7.000000 3.000000 5,5.000000 6.000000 1,7.000000 9.000000-3,6.000000 10.000000-3,7.000000 10.000000-3,7.000000 7.000000 8,9.000000 6.000000 19,10.000000 7.000000 17,10.000000 6.000000 19,8.000000 6.000000 6,10.000000 6.000000-7,10.000000 7.000000-8,9.000000 6.000000-7,6.000000 4.000000-6,3.000000 4.000000-9,3.000000 3.000000-7,4.000000 3.000000-7,-3.000000-2.000000-7,-5.000000-6.000000-6,-7.000000-6.000000-8,-5.000000-6.000000-6,-8.000000-6.000000-4,-5.000000-2.000000-1,-7.000000-3.000000-2,-5.000000-3.000000-2</inkml:trace>
</inkml:ink>
</file>

<file path=ppt/ink/ink342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4:01"/>
    </inkml:context>
    <inkml:brush xml:id="br0">
      <inkml:brushProperty name="width" value="0.0378355570137501" units="cm"/>
      <inkml:brushProperty name="height" value="0.0378355570137501" units="cm"/>
      <inkml:brushProperty name="color" value="#F2395B"/>
      <inkml:brushProperty name="ignorePressure" value="0"/>
    </inkml:brush>
  </inkml:definitions>
  <inkml:trace contextRef="#ctx0" brushRef="#br0">59200.000000 9500.000000 581,'-40.000000'-68.000000'45,"23.000000"17.000000"5 ,22.000000 15.000000 4,22.000000 16.000000 5,13.000000 13.000000-4,7.000000 14.000000-11,6.000000 11.000000-12,7.000000 14.000000-12,0.000000 11.000000-6,-2.000000 14.000000 0,-3.000000 11.000000 0,-3.000000 14.000000 1,-6.000000 2.000000-12,-5.000000-6.000000-26,-7.000000-6.000000-25,-5.000000-6.000000-24,-6.000000-9.000000-8,-3.000000-8.000000 8,-3.000000-10.000000 9,-2.000000-9.000000 10</inkml:trace>
</inkml:ink>
</file>

<file path=ppt/ink/ink3423.xml><?xml version="1.0" encoding="utf-8"?>
<inkml:ink xmlns:inkml="http://www.w3.org/2003/InkML">
  <annotation type="ScanImages2ExtractSignatures">1</annotation>
  <annotation type="ScanImagesWidth">709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4:02"/>
    </inkml:context>
    <inkml:brush xml:id="br0">
      <inkml:brushProperty name="width" value="0.051700945943594" units="cm"/>
      <inkml:brushProperty name="height" value="0.051700945943594" units="cm"/>
      <inkml:brushProperty name="color" value="#F2395B"/>
      <inkml:brushProperty name="ignorePressure" value="0"/>
    </inkml:brush>
  </inkml:definitions>
  <inkml:trace contextRef="#ctx0" brushRef="#br0">60500.000000 10000.000000 425,'21.000000'71.000000'100,"-5.000000"-5.000000"-20 ,-7.000000-7.000000-21,-5.000000-5.000000-19,-3.000000-3.000000-14,4.000000 4.000000-5,3.000000 3.000000-5,3.000000 3.000000-6,-2.000000 3.000000-4,-6.000000 3.000000 0,-6.000000 3.000000-1,-6.000000 4.000000 0,-2.000000-3.000000-3,3.000000-5.000000-2,3.000000-7.000000-4,4.000000-5.000000-3,11.000000-11.000000-4,23.000000-11.000000-5,22.000000-14.000000-4,22.000000-11.000000-5,10.000000-15.000000 0,1.000000-16.000000 4,-1.000000-15.000000 5,1.000000-15.000000 3,-3.000000-7.000000 4,-2.000000 3.000000 2,-3.000000 3.000000 2,-3.000000 4.000000 1,-7.000000 4.000000 2,-9.000000 6.000000-1,-10.000000 7.000000 0,-8.000000 6.000000-1,-17.000000 3.000000 1,-21.000000 0.000000 0,-22.000000 0.000000 2,-22.000000 0.000000 0,-10.000000 0.000000 0,4.000000 0.000000 1,3.000000 0.000000 0,3.000000 0.000000 0,3.000000 0.000000 1,3.000000 0.000000-1,3.000000 0.000000 0,4.000000 0.000000 0,2.000000 0.000000 1,4.000000 0.000000 3,3.000000 0.000000 2,3.000000 0.000000 2,1.000000 9.000000 7,1.000000 19.000000 12,-1.000000 19.000000 11,1.000000 19.000000 13,2.000000 12.000000 1,7.000000 6.000000-10,6.000000 7.000000-8,7.000000 6.000000-10,2.000000 4.000000-7,1.000000 4.000000-6,-1.000000 3.000000-5,1.000000 3.000000-5,-1.000000 1.000000-6,1.000000 1.000000-3,-1.000000-1.000000-4,1.000000 1.000000-5,-3.000000-1.000000-1,-2.000000 1.000000 3,-3.000000-1.000000 1,-3.000000 1.000000 3,-4.000000-6.000000-2,-3.000000-8.000000-5,-3.000000-10.000000-5,-2.000000-9.000000-4,-6.000000-10.000000-4,-6.000000-9.000000 0,-6.000000-10.000000-1,-6.000000-8.000000-1,-4.000000-6.000000 3,1.000000 1.000000 5,-1.000000-1.000000 6,1.000000 1.000000 5,1.000000-4.000000 5,3.000000-6.000000 5,3.000000-6.000000 6,4.000000-6.000000 6,4.000000-6.000000 2,6.000000-2.000000 1,7.000000-3.000000 1,6.000000-3.000000 1,9.000000-4.000000 0,13.000000-3.000000 0,12.000000-3.000000 0,13.000000-2.000000 0,7.000000-5.000000 2,4.000000-2.000000 5,3.000000-3.000000 4,3.000000-3.000000 6,1.000000 2.000000-1,1.000000 10.000000-6,-1.000000 10.000000-5,1.000000 9.000000-6,-4.000000 7.000000-3,-6.000000 7.000000-2,-6.000000 6.000000-1,-6.000000 7.000000-1,-9.000000 7.000000-4,-8.000000 9.000000-5,-10.000000 10.000000-5,-9.000000 10.000000-5,-9.000000 5.000000-2,-5.000000 4.000000 1,-7.000000 3.000000 0,-5.000000 3.000000 1,-9.000000 1.000000 2,-9.000000 1.000000 2,-10.000000-1.000000 2,-8.000000 1.000000 4,-8.000000-3.000000 0,-2.000000-2.000000 1,-3.000000-3.000000 1,-3.000000-3.000000 0,-4.000000-4.000000 1,-3.000000-3.000000 2,-3.000000-3.000000 2,-2.000000-2.000000 2,2.000000-5.000000 2,9.000000-2.000000 4,10.000000-3.000000 3,10.000000-3.000000 3,19.000000-6.000000 5,32.000000-5.000000 4,31.000000-7.000000 5,32.000000-5.000000 4,29.000000-12.000000 0,28.000000-16.000000-4,28.000000-15.000000-4,29.000000-15.000000-5,24.000000-12.000000-9,22.000000-6.000000-15,22.000000-6.000000-13,23.000000-6.000000-14,10.000000-1.000000-8,0.000000 7.000000 0,0.000000 6.000000-1,0.000000 7.000000-1,-24.000000 7.000000-5,-46.000000 9.000000-11,-47.000000 10.000000-10,-47.000000 10.000000-10</inkml:trace>
</inkml:ink>
</file>

<file path=ppt/ink/ink3424.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4:05"/>
    </inkml:context>
    <inkml:brush xml:id="br0">
      <inkml:brushProperty name="width" value="0.0409730412065983" units="cm"/>
      <inkml:brushProperty name="height" value="0.0409730412065983" units="cm"/>
      <inkml:brushProperty name="color" value="#F2395B"/>
      <inkml:brushProperty name="ignorePressure" value="0"/>
    </inkml:brush>
  </inkml:definitions>
  <inkml:trace contextRef="#ctx0" brushRef="#br0">77300.000000 11550.000000 536,'0.000000'-33.000000'7,"0.000000"34.000000"13 ,0.000000 35.000000 14,0.000000 35.000000 13,0.000000 16.000000 3,0.000000 1.000000-8,0.000000-1.000000-7,0.000000 1.000000-9,-2.000000 1.000000-4,-3.000000 3.000000-2,-3.000000 3.000000-1,-2.000000 4.000000-2,-5.000000 2.000000-1,-2.000000 4.000000-1,-3.000000 3.000000-1,-3.000000 3.000000-1,-4.000000 6.000000-1,-3.000000 9.000000 1,-3.000000 10.000000 0,-2.000000 10.000000 0,-5.000000 7.000000-2,-2.000000 6.000000-6,-3.000000 7.000000-6,-3.000000 6.000000-6,-2.000000-1.000000-3,0.000000-5.000000 0,0.000000-7.000000-1,0.000000-5.000000-1,1.000000-12.000000-1,4.000000-16.000000-3,3.000000-15.000000-3,3.000000-15.000000-3,3.000000-15.000000-4,3.000000-12.000000-5,3.000000-13.000000-4,4.000000-12.000000-4,4.000000-18.000000-3,6.000000-21.000000 2,7.000000-22.000000 1,6.000000-22.000000 1,3.000000-8.000000 3,0.000000 6.000000 6,0.000000 7.000000 7,0.000000 6.000000 6,1.000000-1.000000 3,4.000000-5.000000 1,3.000000-7.000000 0,3.000000-5.000000 1</inkml:trace>
</inkml:ink>
</file>

<file path=ppt/ink/ink3425.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4:05"/>
    </inkml:context>
    <inkml:brush xml:id="br0">
      <inkml:brushProperty name="width" value="0.0378527194261551" units="cm"/>
      <inkml:brushProperty name="height" value="0.0378527194261551" units="cm"/>
      <inkml:brushProperty name="color" value="#F2395B"/>
      <inkml:brushProperty name="ignorePressure" value="0"/>
    </inkml:brush>
  </inkml:definitions>
  <inkml:trace contextRef="#ctx0" brushRef="#br0">77300.000000 11300.000000 581,'0.000000'-71.000000'0,"0.000000"10.000000"0 ,0.000000 10.000000 0,0.000000 9.000000 0,-4.000000 15.000000 10,-5.000000 22.000000 23,-7.000000 22.000000 20,-5.000000 23.000000 23,-8.000000 17.000000 1,-5.000000 17.000000-16,-7.000000 15.000000-17,-5.000000 16.000000-16,-11.000000 9.000000-11,-11.000000 3.000000-6,-14.000000 3.000000-4,-11.000000 4.000000-5,-4.000000-3.000000-6,6.000000-5.000000-3,7.000000-7.000000-5,6.000000-5.000000-4,7.000000-14.000000-5,10.000000-18.000000-5,10.000000-19.000000-6,9.000000-18.000000-5,9.000000-17.000000-3,9.000000-11.000000-2,10.000000-14.000000 0,10.000000-11.000000-3,7.000000-9.000000 3,6.000000-3.000000 3,7.000000-3.000000 4,6.000000-2.000000 3</inkml:trace>
</inkml:ink>
</file>

<file path=ppt/ink/ink34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4:06"/>
    </inkml:context>
    <inkml:brush xml:id="br0">
      <inkml:brushProperty name="width" value="0.0372822135686874" units="cm"/>
      <inkml:brushProperty name="height" value="0.0372822135686874" units="cm"/>
      <inkml:brushProperty name="color" value="#F2395B"/>
      <inkml:brushProperty name="ignorePressure" value="0"/>
    </inkml:brush>
  </inkml:definitions>
  <inkml:trace contextRef="#ctx0" brushRef="#br0">77150.000000 11300.000000 590,'51.000000'3.000000'26,"4.000000"6.000000"8 ,3.000000 7.000000 8,3.000000 6.000000 7,-1.000000 7.000000 2,-2.000000 10.000000-6,-3.000000 10.000000-5,-3.000000 9.000000-5,-4.000000 6.000000-6,-3.000000 3.000000-5,-3.000000 3.000000-7,-2.000000 4.000000-5,-3.000000-1.000000-7,1.000000-3.000000-7,-1.000000-3.000000-9,1.000000-2.000000-7,-6.000000-1.000000-5,-8.000000 3.000000-3,-10.000000 3.000000-2,-9.000000 4.000000-2</inkml:trace>
</inkml:ink>
</file>

<file path=ppt/ink/ink34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4:06"/>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78850.000000 12275.000000 333,'157.000000'63.000000'167,"51.000000"46.000000"-1 ,49.000000 47.000000 1,51.000000 47.000000 0</inkml:trace>
</inkml:ink>
</file>

<file path=ppt/ink/ink342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4:10"/>
    </inkml:context>
    <inkml:brush xml:id="br0">
      <inkml:brushProperty name="width" value="0.0354633666574955" units="cm"/>
      <inkml:brushProperty name="height" value="0.0354633666574955" units="cm"/>
      <inkml:brushProperty name="color" value="#F2395B"/>
      <inkml:brushProperty name="ignorePressure" value="0"/>
    </inkml:brush>
  </inkml:definitions>
  <inkml:trace contextRef="#ctx0" brushRef="#br0">84350.000000 12750.000000 620,'78.000000'0.000000'130,"6.000000"0.000000"-29 ,7.000000 0.000000-29,6.000000 0.000000-29,-4.000000 0.000000-20,-11.000000 0.000000-12,-14.000000 0.000000-12,-11.000000 0.000000-12,-9.000000 1.000000-9,-3.000000 4.000000-8,-3.000000 3.000000-9,-2.000000 3.000000-7,-9.000000 3.000000-3,-12.000000 3.000000 5,-13.000000 3.000000 4,-12.000000 4.000000 4,-9.000000-1.000000 3,-2.000000-3.000000 1,-3.000000-3.000000 2,-3.000000-2.000000 0</inkml:trace>
</inkml:ink>
</file>

<file path=ppt/ink/ink3429.xml><?xml version="1.0" encoding="utf-8"?>
<inkml:ink xmlns:inkml="http://www.w3.org/2003/InkML">
  <annotation type="ScanImages2ExtractSignatures">1</annotation>
  <annotation type="ScanImagesWidth">-2108517024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4:11"/>
    </inkml:context>
    <inkml:brush xml:id="br0">
      <inkml:brushProperty name="width" value="0.0382603146135807" units="cm"/>
      <inkml:brushProperty name="height" value="0.0382603146135807" units="cm"/>
      <inkml:brushProperty name="color" value="#F2395B"/>
      <inkml:brushProperty name="ignorePressure" value="0"/>
    </inkml:brush>
  </inkml:definitions>
  <inkml:trace contextRef="#ctx0" brushRef="#br0">84300.000000 13350.000000 575,'21.000000'73.000000'121,"-5.000000"-3.000000"-30 ,-7.000000-3.000000-30,-5.000000-2.000000-32,-3.000000-6.000000-14,4.000000-6.000000-2,3.000000-6.000000-1,3.000000-6.000000 0,12.000000-18.000000-8,22.000000-28.000000-13,22.000000-28.000000-13,23.000000-27.000000-14,6.000000-11.000000-1,-5.000000 10.000000 8,-7.000000 10.000000 9,-5.000000 9.000000 9,-11.000000 9.000000 6,-11.000000 9.000000 2,-14.000000 10.000000 1,-11.000000 10.000000 3,-18.000000 11.000000 3,-22.000000 17.000000 6,-22.000000 15.000000 5,-21.000000 16.000000 6,-12.000000 9.000000 1,1.000000 3.000000-2,-1.000000 3.000000-2,1.000000 4.000000-3,1.000000-3.000000-5,3.000000-5.000000-7,3.000000-7.000000-5,4.000000-5.000000-8,1.000000-6.000000-6,0.000000-3.000000-9,0.000000-3.000000-7,0.000000-2.000000-9,0.000000-6.000000-2,0.000000-6.000000 2,0.000000-6.000000 4,0.000000-6.000000 2,3.000000-4.000000 5,6.000000 1.000000 6,7.000000-1.000000 7,6.000000 1.000000 6,3.000000-1.000000 6,0.000000 1.000000 8,0.000000-1.000000 6,0.000000 1.000000 8,3.000000 1.000000 8,6.000000 3.000000 7,7.000000 3.000000 10,6.000000 4.000000 7,1.000000 5.000000 1,-3.000000 10.000000-8,-3.000000 10.000000-6,-2.000000 9.000000-7,-1.000000 4.000000-6,3.000000 1.000000-3,3.000000-1.000000-3,4.000000 1.000000-3,-1.000000-3.000000-3,-3.000000-2.000000-2,-3.000000-3.000000-2,-2.000000-3.000000-1,8.000000-13.000000-7,22.000000-22.000000-9,22.000000-22.000000-9,23.000000-21.000000-10,16.000000-21.000000-3,13.000000-19.000000 4,12.000000-18.000000 5,13.000000-19.000000 3,7.000000-7.000000 3,4.000000 7.000000-2,3.000000 6.000000 0,3.000000 7.000000 0,-5.000000 8.000000 3,-12.000000 14.000000 7,-13.000000 11.000000 9,-12.000000 14.000000 7,-13.000000 10.000000 6,-12.000000 9.000000 4,-13.000000 10.000000 3,-12.000000 10.000000 5,-12.000000 11.000000 1,-8.000000 17.000000-1,-10.000000 15.000000-2,-9.000000 16.000000-1,-13.000000 9.000000-2,-16.000000 3.000000 0,-15.000000 3.000000-1,-15.000000 4.000000-1,-9.000000-1.000000-3,1.000000-3.000000-4,-1.000000-3.000000-4,1.000000-2.000000-5,1.000000-6.000000-3,3.000000-6.000000-6,3.000000-6.000000-5,4.000000-6.000000-4,2.000000-12.000000-6,4.000000-15.000000-7,3.000000-15.000000-8,3.000000-16.000000-7,9.000000-18.000000-2,16.000000-18.000000 4,15.000000-19.000000 3,17.000000-18.000000 3,10.000000-7.000000 4,6.000000 6.000000 4,7.000000 7.000000 4,6.000000 6.000000 3,-1.000000 9.000000 6,-5.000000 13.000000 5,-7.000000 12.000000 7,-5.000000 13.000000 6,-12.000000 18.000000 11,-16.000000 26.000000 13,-15.000000 24.000000 16,-15.000000 26.000000 14,-9.000000 10.000000 3,1.000000-3.000000-9,-1.000000-3.000000-7,1.000000-2.000000-8,2.000000-6.000000-8,7.000000-6.000000-6,6.000000-6.000000-7,7.000000-6.000000-7,11.000000-15.000000-8,20.000000-21.000000-11,18.000000-22.000000-9,20.000000-22.000000-11,11.000000-15.000000-6,7.000000-5.000000-5,6.000000-7.000000-4,7.000000-5.000000-3,0.000000-1.000000 2,-2.000000 6.000000 10,-3.000000 7.000000 9,-3.000000 6.000000 10,-7.000000 7.000000 9,-9.000000 10.000000 9,-10.000000 10.000000 7,-8.000000 9.000000 10,-8.000000 9.000000 5,-2.000000 9.000000 4,-3.000000 10.000000 4,-3.000000 10.000000 4,-6.000000 7.000000 2,-5.000000 6.000000-1,-7.000000 7.000000 0,-5.000000 6.000000 0,-6.000000 1.000000-2,-3.000000-3.000000-5,-3.000000-3.000000-4,-2.000000-2.000000-5,-3.000000-3.000000-4,1.000000 1.000000-4,-1.000000-1.000000-4,1.000000 1.000000-4,2.000000-12.000000-11,7.000000-21.000000-19,6.000000-22.000000-19,7.000000-22.000000-18,4.000000-19.000000-6,3.000000-16.000000 6,3.000000-15.000000 8,4.000000-15.000000 8,-1.000000 0.000000 6,-3.000000 20.000000 8,-3.000000 18.000000 8,-2.000000 20.000000 7</inkml:trace>
</inkml:ink>
</file>

<file path=ppt/ink/ink343.xml><?xml version="1.0" encoding="utf-8"?>
<inkml:ink xmlns:inkml="http://www.w3.org/2003/InkML">
  <annotation type="ScanImages2ExtractSignatures">1</annotation>
  <annotation type="ScanImagesWidth">-1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6:41"/>
    </inkml:context>
    <inkml:brush xml:id="br0">
      <inkml:brushProperty name="width" value="0.0362713932991028" units="cm"/>
      <inkml:brushProperty name="height" value="0.0362713932991028" units="cm"/>
      <inkml:brushProperty name="color" value="#F2395B"/>
      <inkml:brushProperty name="ignorePressure" value="0"/>
    </inkml:brush>
  </inkml:definitions>
  <inkml:trace contextRef="#ctx0" brushRef="#br0">98200.000000 22300.000000 606,'-21.000000'-25.000000'8,"10.000000"0.000000"14 ,10.000000 0.000000 16,9.000000 0.000000 14,7.000000 3.000000 5,7.000000 6.000000-9,6.000000 7.000000-8,7.000000 6.000000-7,8.000000 3.000000-7,14.000000 0.000000-3,11.000000 0.000000-4,14.000000 0.000000-3,2.000000 0.000000-6,-6.000000 0.000000-8,-6.000000 0.000000-9,-6.000000 0.000000-7,-4.000000 1.000000-7,1.000000 4.000000-6,-1.000000 3.000000-6,1.000000 3.000000-6,-6.000000 4.000000-5,-8.000000 7.000000-3,-10.000000 6.000000-2,-9.000000 7.000000-4,-9.000000 0.000000 4,-5.000000-2.000000 7,-7.000000-3.000000 10,-5.000000-3.000000 8</inkml:trace>
</inkml:ink>
</file>

<file path=ppt/ink/ink3430.xml><?xml version="1.0" encoding="utf-8"?>
<inkml:ink xmlns:inkml="http://www.w3.org/2003/InkML">
  <annotation type="ScanImages2ExtractSignatures">1</annotation>
  <annotation type="ScanImagesWidth">50529027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4:11"/>
    </inkml:context>
    <inkml:brush xml:id="br0">
      <inkml:brushProperty name="width" value="0.0477476827800274" units="cm"/>
      <inkml:brushProperty name="height" value="0.0477476827800274" units="cm"/>
      <inkml:brushProperty name="color" value="#F2395B"/>
      <inkml:brushProperty name="ignorePressure" value="0"/>
    </inkml:brush>
  </inkml:definitions>
  <inkml:trace contextRef="#ctx0" brushRef="#br0">86350.000000 13000.000000 460,'67.000000'-180.000000'4,"-16.000000"41.000000"6 ,-15.000000 40.000000 6,-15.000000 42.000000 8,-9.000000 28.000000 7,1.000000 20.000000 8,-1.000000 18.000000 10,1.000000 20.000000 7,-3.000000 14.000000 1,-2.000000 14.000000-9,-3.000000 11.000000-9,-3.000000 14.000000-8,-2.000000 11.000000-6,0.000000 14.000000-3,0.000000 11.000000-2,0.000000 14.000000-2,0.000000 16.000000-3,0.000000 22.000000-2,0.000000 22.000000-2,0.000000 23.000000-2,-2.000000 16.000000-6,-3.000000 13.000000-14,-3.000000 12.000000-11,-2.000000 13.000000-13,-3.000000 1.000000-8,1.000000-9.000000-4,-1.000000-10.000000-5,1.000000-8.000000-5,1.000000-25.000000 3,3.000000-36.000000 9,3.000000-39.000000 10,4.000000-36.000000 9,1.000000-25.000000 2,0.000000-8.000000-3,0.000000-10.000000-3,0.000000-9.000000-5</inkml:trace>
</inkml:ink>
</file>

<file path=ppt/ink/ink34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4:12"/>
    </inkml:context>
    <inkml:brush xml:id="br0">
      <inkml:brushProperty name="width" value="0.0447148643434048" units="cm"/>
      <inkml:brushProperty name="height" value="0.0447148643434048" units="cm"/>
      <inkml:brushProperty name="color" value="#F2395B"/>
      <inkml:brushProperty name="ignorePressure" value="0"/>
    </inkml:brush>
  </inkml:definitions>
  <inkml:trace contextRef="#ctx0" brushRef="#br0">87550.000000 13000.000000 492,'28.000000'-47.000000'4,"6.000000"6.000000"11 ,7.000000 7.000000 9,6.000000 6.000000 9,7.000000 4.000000 4,10.000000 4.000000-4,10.000000 3.000000-3,9.000000 3.000000-4,-1.000000 3.000000-6,-8.000000 3.000000-9,-10.000000 3.000000-10,-9.000000 4.000000-9,-10.000000 5.000000-8,-9.000000 10.000000-5,-10.000000 10.000000-5,-8.000000 9.000000-6,-15.000000 6.000000-2,-19.000000 3.000000 3,-18.000000 3.000000 2,-19.000000 4.000000 2,-12.000000-3.000000 2,-2.000000-5.000000 4,-3.000000-7.000000 1,-3.000000-5.000000 3,1.000000-6.000000 3,6.000000-3.000000 3,7.000000-3.000000 3,6.000000-2.000000 4,4.000000-3.000000 3,4.000000 1.000000 7,3.000000-1.000000 5,3.000000 1.000000 6,4.000000 1.000000 5,7.000000 3.000000 5,6.000000 3.000000 4,7.000000 4.000000 5,4.000000 2.000000 2,3.000000 4.000000-2,3.000000 3.000000-2,4.000000 3.000000-2,1.000000 4.000000-1,0.000000 7.000000-1,0.000000 6.000000-1,0.000000 7.000000-1,0.000000 5.000000-2,0.000000 7.000000 0,0.000000 6.000000-3,0.000000 7.000000 0,0.000000 5.000000-2,0.000000 7.000000-1,0.000000 6.000000-1,0.000000 7.000000-2,-4.000000 2.000000-2,-5.000000 1.000000-4,-7.000000-1.000000-4,-5.000000 1.000000-5,-4.000000-7.000000-3,0.000000-12.000000-7,0.000000-13.000000-4,0.000000-12.000000-6,3.000000-29.000000-12,6.000000-43.000000-20,7.000000-44.000000-20,6.000000-43.000000-19,10.000000-23.000000-2,17.000000 1.000000 18,15.000000-1.000000 17,16.000000 1.000000 17,7.000000 4.000000 13,1.000000 9.000000 7,-1.000000 10.000000 7,1.000000 10.000000 7,-1.000000 7.000000 5,1.000000 6.000000 4,-1.000000 7.000000 2,1.000000 6.000000 4,-3.000000 7.000000 6,-2.000000 10.000000 9,-3.000000 10.000000 11,-3.000000 9.000000 10,-6.000000 10.000000 3,-5.000000 14.000000-5,-7.000000 11.000000-4,-5.000000 14.000000-5,-6.000000 10.000000-3,-3.000000 9.000000-5,-3.000000 10.000000-5,-2.000000 10.000000-3,-8.000000 5.000000-3,-8.000000 4.000000-1,-10.000000 3.000000-1,-9.000000 3.000000 0,-10.000000 1.000000-4,-9.000000 1.000000-3,-10.000000-1.000000-4,-8.000000 1.000000-5,-8.000000-6.000000-4,-2.000000-8.000000-7,-3.000000-10.000000-6,-3.000000-9.000000-6,-1.000000-10.000000-6,4.000000-9.000000-4,3.000000-10.000000-5,3.000000-8.000000-5,4.000000-11.000000-1,7.000000-8.000000 3,6.000000-10.000000 2,7.000000-9.000000 3,4.000000-12.000000 5,3.000000-11.000000 6,3.000000-14.000000 5,4.000000-11.000000 7,5.000000-6.000000 5,10.000000 4.000000 4,10.000000 3.000000 3,9.000000 3.000000 5,9.000000 4.000000 4,9.000000 7.000000 4,10.000000 6.000000 4,10.000000 7.000000 5,5.000000 5.000000 3,4.000000 7.000000 3,3.000000 6.000000 3,3.000000 7.000000 2,3.000000 7.000000 2,3.000000 9.000000-2,3.000000 10.000000-1,4.000000 10.000000-2,-3.000000 8.000000-1,-5.000000 10.000000-4,-7.000000 10.000000-2,-5.000000 9.000000-3,-4.000000 4.000000-4,0.000000 1.000000-6,0.000000-1.000000-5,0.000000 1.000000-5,-2.000000-4.000000-6,-3.000000-6.000000-6,-3.000000-6.000000-6,-2.000000-6.000000-7</inkml:trace>
</inkml:ink>
</file>

<file path=ppt/ink/ink3432.xml><?xml version="1.0" encoding="utf-8"?>
<inkml:ink xmlns:inkml="http://www.w3.org/2003/InkML">
  <annotation type="ScanImages2ExtractSignatures">1</annotation>
  <annotation type="ScanImagesWidth">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4:13"/>
    </inkml:context>
    <inkml:brush xml:id="br0">
      <inkml:brushProperty name="width" value="0.0445376448333263" units="cm"/>
      <inkml:brushProperty name="height" value="0.0445376448333263" units="cm"/>
      <inkml:brushProperty name="color" value="#F2395B"/>
      <inkml:brushProperty name="ignorePressure" value="0"/>
    </inkml:brush>
  </inkml:definitions>
  <inkml:trace contextRef="#ctx0" brushRef="#br0">89650.000000 12350.000000 493,'46.000000'-66.000000'7,"-5.000000"19.000000"11 ,-7.000000 19.000000 13,-5.000000 19.000000 12,-6.000000 16.000000-1,-3.000000 17.000000-12,-3.000000 15.000000-13,-2.000000 16.000000-14,-9.000000 10.000000-9,-12.000000 7.000000-7,-13.000000 6.000000-6,-12.000000 7.000000-6,-9.000000 2.000000-4,-2.000000 1.000000 2,-3.000000-1.000000-1,-3.000000 1.000000 1,-2.000000-7.000000 1,0.000000-12.000000 3,0.000000-13.000000 3,0.000000-12.000000 2,4.000000-9.000000 6,10.000000-2.000000 10,10.000000-3.000000 9,9.000000-3.000000 9,12.000000-10.000000 7,16.000000-16.000000 5,15.000000-15.000000 4,17.000000-15.000000 4,11.000000-11.000000-1,10.000000-2.000000-6,10.000000-3.000000-7,9.000000-3.000000-7,1.000000 1.000000-5,-6.000000 6.000000-4,-6.000000 7.000000-5,-6.000000 6.000000-3,-9.000000 6.000000-2,-8.000000 6.000000 2,-10.000000 7.000000 1,-9.000000 6.000000 1,-13.000000 9.000000 5,-16.000000 13.000000 7,-15.000000 12.000000 7,-15.000000 13.000000 7,-11.000000 7.000000 3,-2.000000 4.000000 1,-3.000000 3.000000 0,-3.000000 3.000000 0,-6.000000 10.000000-2,-5.000000 20.000000-4,-7.000000 18.000000-4,-5.000000 20.000000-3,-11.000000 14.000000-2,-11.000000 14.000000-1,-14.000000 11.000000-1,-11.000000 14.000000 1,-7.000000 5.000000-4,0.000000 1.000000-6,0.000000-1.000000-7,0.000000 1.000000-6,1.000000-6.000000-2,4.000000-8.000000 1,3.000000-10.000000 0,3.000000-9.000000 1,7.000000-10.000000-4,14.000000-9.000000-10,11.000000-10.000000-10,14.000000-8.000000-10,7.000000-15.000000-4,3.000000-19.000000 3,3.000000-18.000000 3,4.000000-19.000000 1,5.000000-18.000000 2,10.000000-15.000000-2,10.000000-15.000000-1,9.000000-16.000000-1</inkml:trace>
</inkml:ink>
</file>

<file path=ppt/ink/ink3433.xml><?xml version="1.0" encoding="utf-8"?>
<inkml:ink xmlns:inkml="http://www.w3.org/2003/InkML">
  <annotation type="ScanImages2ExtractSignatures">1</annotation>
  <annotation type="ScanImagesWidth">-684183184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4:13"/>
    </inkml:context>
    <inkml:brush xml:id="br0">
      <inkml:brushProperty name="width" value="0.0406276136636734" units="cm"/>
      <inkml:brushProperty name="height" value="0.0406276136636734" units="cm"/>
      <inkml:brushProperty name="color" value="#F2395B"/>
      <inkml:brushProperty name="ignorePressure" value="0"/>
    </inkml:brush>
  </inkml:definitions>
  <inkml:trace contextRef="#ctx0" brushRef="#br0">88800.000000 14250.000000 541,'21.000000'-25.000000'0,"-5.000000"0.000000"0 ,-7.000000 0.000000 0,-5.000000 0.000000 0,-1.000000 1.000000 5,6.000000 4.000000 11,7.000000 3.000000 10,6.000000 3.000000 11,3.000000 7.000000 7,0.000000 14.000000 1,0.000000 11.000000 4,0.000000 14.000000 2,0.000000 10.000000-3,0.000000 9.000000-9,0.000000 10.000000-9,0.000000 10.000000-9,0.000000 0.000000-5,0.000000-5.000000-3,0.000000-7.000000-2,0.000000-5.000000-4,3.000000-9.000000-6,6.000000-9.000000-14,7.000000-10.000000-13,6.000000-8.000000-12,4.000000-12.000000-7,4.000000-12.000000 1,3.000000-13.000000 0,3.000000-12.000000 0,-1.000000-5.000000 2,-2.000000 3.000000 3,-3.000000 3.000000 3,-3.000000 4.000000 3,-4.000000 1.000000 4,-3.000000 0.000000 6,-3.000000 0.000000 6,-2.000000 0.000000 6,-5.000000 4.000000 13,-2.000000 10.000000 24,-3.000000 10.000000 23,-3.000000 9.000000 22,-2.000000 4.000000 5,0.000000 1.000000-13,0.000000-1.000000-14,0.000000 1.000000-13,0.000000 2.000000-12,0.000000 7.000000-8,0.000000 6.000000-10,0.000000 7.000000-9,-10.000000 4.000000-6,-18.000000 3.000000-3,-19.000000 3.000000-2,-18.000000 4.000000-3,-14.000000 2.000000 0,-5.000000 4.000000-1,-7.000000 3.000000 1,-5.000000 3.000000 0,-6.000000-2.000000 1,-3.000000-6.000000 0,-3.000000-6.000000 2,-2.000000-6.000000 0,-1.000000-6.000000 3,3.000000-2.000000 5,3.000000-3.000000 4,4.000000-3.000000 5,5.000000-4.000000 3,10.000000-3.000000 4,10.000000-3.000000 3,9.000000-2.000000 4,13.000000-5.000000 3,20.000000-2.000000 4,18.000000-3.000000 3,20.000000-3.000000 5,14.000000-2.000000-1,14.000000 0.000000-6,11.000000 0.000000-5,14.000000 0.000000-5,10.000000-2.000000-7,9.000000-3.000000-8,10.000000-3.000000-7,10.000000-2.000000-7,5.000000-3.000000-7,4.000000 1.000000-4,3.000000-1.000000-5,3.000000 1.000000-4,-2.000000-1.000000-5,-6.000000 1.000000-2,-6.000000-1.000000-4,-6.000000 1.000000-4,-15.000000-3.000000 1,-21.000000-2.000000 4,-22.000000-3.000000 4,-22.000000-3.000000 5</inkml:trace>
</inkml:ink>
</file>

<file path=ppt/ink/ink3434.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4:13"/>
    </inkml:context>
    <inkml:brush xml:id="br0">
      <inkml:brushProperty name="width" value="0.0448869839310646" units="cm"/>
      <inkml:brushProperty name="height" value="0.0448869839310646" units="cm"/>
      <inkml:brushProperty name="color" value="#F2395B"/>
      <inkml:brushProperty name="ignorePressure" value="0"/>
    </inkml:brush>
  </inkml:definitions>
  <inkml:trace contextRef="#ctx0" brushRef="#br0">91850.000000 13850.000000 490,'-22.000000'-41.000000'11,"6.000000"19.000000"25 ,7.000000 19.000000 22,6.000000 19.000000 24,-1.000000 18.000000 4,-5.000000 19.000000-18,-7.000000 19.000000-16,-5.000000 19.000000-16,-4.000000 9.000000-12,0.000000 0.000000-4,0.000000 0.000000-4,0.000000 0.000000-5,0.000000 0.000000-4,0.000000 0.000000-5,0.000000 0.000000-3,0.000000 0.000000-4,0.000000-5.000000-2,0.000000-9.000000 2,0.000000-10.000000 1,0.000000-8.000000 1</inkml:trace>
</inkml:ink>
</file>

<file path=ppt/ink/ink343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4:14"/>
    </inkml:context>
    <inkml:brush xml:id="br0">
      <inkml:brushProperty name="width" value="0.0483282655477524" units="cm"/>
      <inkml:brushProperty name="height" value="0.0483282655477524" units="cm"/>
      <inkml:brushProperty name="color" value="#F2395B"/>
      <inkml:brushProperty name="ignorePressure" value="0"/>
    </inkml:brush>
  </inkml:definitions>
  <inkml:trace contextRef="#ctx0" brushRef="#br0">91800.000000 14400.000000 455,'29.000000'-52.000000'1,"10.000000"-3.000000"4 ,10.000000-3.000000 2,9.000000-2.000000 4,1.000000 0.000000 4,-6.000000 7.000000 4,-6.000000 6.000000 6,-6.000000 7.000000 5,-4.000000 7.000000 2,1.000000 9.000000 1,-1.000000 10.000000-1,1.000000 10.000000 1,-4.000000 11.000000-2,-6.000000 17.000000-2,-6.000000 15.000000-3,-6.000000 16.000000-2,-7.000000 13.000000-3,-6.000000 14.000000-1,-6.000000 11.000000-1,-6.000000 14.000000-1,-7.000000 3.000000-2,-6.000000-2.000000 0,-6.000000-3.000000-2,-6.000000-3.000000-1,-1.000000-6.000000-1,7.000000-5.000000 1,6.000000-7.000000-1,7.000000-5.000000 0,8.000000-8.000000-7,14.000000-5.000000-11,11.000000-7.000000-12,14.000000-5.000000-12,10.000000-17.000000-7,9.000000-24.000000-3,10.000000-26.000000-3,10.000000-24.000000-2,0.000000-13.000000 2,-5.000000 0.000000 7,-7.000000 0.000000 6,-5.000000 0.000000 7,-8.000000 3.000000 2,-5.000000 6.000000 0,-7.000000 7.000000-1,-5.000000 6.000000-2,-3.000000 1.000000 0,4.000000-3.000000-4,3.000000-3.000000-2,3.000000-2.000000-2</inkml:trace>
</inkml:ink>
</file>

<file path=ppt/ink/ink3436.xml><?xml version="1.0" encoding="utf-8"?>
<inkml:ink xmlns:inkml="http://www.w3.org/2003/InkML">
  <annotation type="ScanImages2ExtractSignatures">1</annotation>
  <annotation type="ScanImagesWidth">651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4:15"/>
    </inkml:context>
    <inkml:brush xml:id="br0">
      <inkml:brushProperty name="width" value="0.0556720495223999" units="cm"/>
      <inkml:brushProperty name="height" value="0.0556720495223999" units="cm"/>
      <inkml:brushProperty name="color" value="#F2395B"/>
      <inkml:brushProperty name="ignorePressure" value="0"/>
    </inkml:brush>
  </inkml:definitions>
  <inkml:trace contextRef="#ctx0" brushRef="#br0">93700.000000 12650.000000 395,'-38.000000'-47.000000'32,"26.000000"6.000000"4 ,24.000000 7.000000 4,26.000000 6.000000 5,15.000000 6.000000-3,6.000000 6.000000-8,7.000000 7.000000-8,6.000000 6.000000-9,3.000000 3.000000-6,0.000000 0.000000-6,0.000000 0.000000-6,0.000000 0.000000-4,-10.000000 9.000000-8,-18.000000 19.000000-7,-19.000000 19.000000-9,-18.000000 19.000000-7,-17.000000 5.000000-1,-11.000000-5.000000 5,-14.000000-7.000000 6,-11.000000-5.000000 7,-9.000000-3.000000 7,-3.000000 4.000000 9,-3.000000 3.000000 9,-2.000000 3.000000 9,0.000000-1.000000 5,7.000000-2.000000-2,6.000000-3.000000 0,7.000000-3.000000-1,4.000000 1.000000 0,3.000000 6.000000 1,3.000000 7.000000 3,4.000000 6.000000 1,7.000000-2.000000-3,13.000000-9.000000-8,12.000000-10.000000-9,13.000000-8.000000-8,10.000000-12.000000-5,10.000000-12.000000 1,10.000000-13.000000-2,9.000000-12.000000 1,6.000000-10.000000-4,3.000000-6.000000-5,3.000000-6.000000-7,4.000000-6.000000-6,-4.000000-1.000000 0,-9.000000 7.000000 6,-10.000000 6.000000 5,-8.000000 7.000000 6,-12.000000 8.000000 8,-12.000000 14.000000 12,-13.000000 11.000000 13,-12.000000 14.000000 11,-12.000000 5.000000 5,-8.000000 1.000000-5,-10.000000-1.000000-3,-9.000000 1.000000-4,-12.000000 5.000000-3,-11.000000 14.000000 0,-14.000000 11.000000-1,-11.000000 14.000000-1,-9.000000 3.000000-1,-3.000000-2.000000-4,-3.000000-3.000000-2,-2.000000-3.000000-4,-5.000000-6.000000 0,-2.000000-5.000000 0,-3.000000-7.000000 2,-3.000000-5.000000 0,7.000000-6.000000 0,19.000000-3.000000 0,19.000000-3.000000-2,19.000000-2.000000 0,21.000000-5.000000 2,26.000000-2.000000 5,24.000000-3.000000 4,26.000000-3.000000 5,24.000000-7.000000 0,26.000000-9.000000-6,24.000000-10.000000-5,26.000000-8.000000-5,15.000000-11.000000-4,6.000000-8.000000-5,7.000000-10.000000-5,6.000000-9.000000-4,-2.000000-4.000000-3,-9.000000 4.000000-4,-10.000000 3.000000-2,-8.000000 3.000000-4,-15.000000 4.000000-3,-19.000000 7.000000-3,-18.000000 6.000000-2,-19.000000 7.000000-3,-18.000000 0.000000 0,-15.000000-2.000000 3,-15.000000-3.000000 2,-16.000000-3.000000 4,-16.000000-4.000000 2,-16.000000-3.000000 2,-15.000000-3.000000 2,-15.000000-2.000000 1,-11.000000-9.000000 3,-2.000000-12.000000 4,-3.000000-13.000000 5,-3.000000-12.000000 3,2.000000-7.000000 2,10.000000 1.000000 1,10.000000-1.000000 1,9.000000 1.000000 1,6.000000 1.000000 1,3.000000 3.000000-1,3.000000 3.000000 1,4.000000 4.000000-1,2.000000 5.000000 5,4.000000 10.000000 7,3.000000 10.000000 7,3.000000 9.000000 8,-1.000000 7.000000 4,-2.000000 7.000000 1,-3.000000 6.000000 2,-3.000000 7.000000 1,-1.000000 8.000000 3,4.000000 14.000000 2,3.000000 11.000000 4,3.000000 14.000000 3,3.000000 13.000000-1,3.000000 16.000000-3,3.000000 15.000000-3,4.000000 17.000000-4,1.000000 11.000000-4,0.000000 10.000000-3,0.000000 10.000000-5,0.000000 9.000000-4,0.000000 7.000000-3,0.000000 7.000000-1,0.000000 6.000000 0,0.000000 7.000000-2,-4.000000 0.000000-1,-5.000000-2.000000-4,-7.000000-3.000000-3,-5.000000-3.000000-2,-4.000000-2.000000-4,0.000000 0.000000-4,0.000000 0.000000-2,0.000000 0.000000-3,1.000000-2.000000-4,4.000000-3.000000-1,3.000000-3.000000-2,3.000000-2.000000-3,-2.000000-9.000000-2,-6.000000-12.000000-2,-6.000000-13.000000-2,-6.000000-12.000000-2,-16.000000-12.000000-3,-25.000000-8.000000-4,-25.000000-10.000000-5,-25.000000-9.000000-3,-4.000000-10.000000-1,20.000000-9.000000 6,18.000000-10.000000 4,20.000000-8.000000 5,8.000000-6.000000 2,1.000000 1.000000-2,-1.000000-1.000000-1,1.000000 1.000000-3</inkml:trace>
</inkml:ink>
</file>

<file path=ppt/ink/ink343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4:15"/>
    </inkml:context>
    <inkml:brush xml:id="br0">
      <inkml:brushProperty name="width" value="0.0469718016684055" units="cm"/>
      <inkml:brushProperty name="height" value="0.0469718016684055" units="cm"/>
      <inkml:brushProperty name="color" value="#F2395B"/>
      <inkml:brushProperty name="ignorePressure" value="0"/>
    </inkml:brush>
  </inkml:definitions>
  <inkml:trace contextRef="#ctx0" brushRef="#br0">95650.000000 13000.000000 468,'37.000000'-25.000000'2,"26.000000"0.000000"4 ,24.000000 0.000000 4,26.000000 0.000000 4,1.000000 3.000000 4,-22.000000 6.000000 3,-22.000000 7.000000 4,-21.000000 6.000000 4,-10.000000 4.000000 2,3.000000 4.000000-1,3.000000 3.000000 1,4.000000 3.000000 0,-3.000000 3.000000-3,-5.000000 3.000000-5,-7.000000 3.000000-4,-5.000000 4.000000-5,-8.000000 4.000000-3,-5.000000 6.000000-3,-7.000000 7.000000-2,-5.000000 6.000000-2,-15.000000 6.000000-1,-22.000000 6.000000 1,-22.000000 7.000000 1,-21.000000 6.000000 1,-17.000000 7.000000 1,-8.000000 10.000000 0,-10.000000 10.000000 0,-9.000000 9.000000 1,-5.000000 6.000000 1,0.000000 3.000000 0,0.000000 3.000000-1,0.000000 4.000000 1,4.000000-3.000000-1,10.000000-5.000000-2,10.000000-7.000000-2,9.000000-5.000000-2,12.000000-14.000000-1,16.000000-18.000000-2,15.000000-19.000000-2,17.000000-18.000000-2,19.000000-20.000000-8,26.000000-18.000000-15,24.000000-19.000000-15,26.000000-18.000000-15,13.000000-10.000000-2,4.000000 0.000000 11,3.000000 0.000000 11,3.000000 0.000000 11,-2.000000 3.000000 8,-6.000000 6.000000 8,-6.000000 7.000000 7,-6.000000 6.000000 7,-7.000000 6.000000 4,-6.000000 6.000000 0,-6.000000 7.000000 1,-6.000000 6.000000 0,-4.000000 9.000000 6,1.000000 13.000000 11,-1.000000 12.000000 10,1.000000 13.000000 11,-4.000000 9.000000 3,-6.000000 6.000000-6,-6.000000 7.000000-4,-6.000000 6.000000-7,-6.000000 3.000000-5,-2.000000 0.000000-5,-3.000000 0.000000-6,-3.000000 0.000000-5,-7.000000-2.000000-3,-9.000000-3.000000 0,-10.000000-3.000000 0,-8.000000-2.000000 1,-3.000000-6.000000-8,7.000000-6.000000-12,6.000000-6.000000-15,7.000000-6.000000-14,2.000000-15.000000-12,1.000000-21.000000-13,-1.000000-22.000000-12,1.000000-22.000000-12</inkml:trace>
</inkml:ink>
</file>

<file path=ppt/ink/ink3438.xml><?xml version="1.0" encoding="utf-8"?>
<inkml:ink xmlns:inkml="http://www.w3.org/2003/InkML">
  <annotation type="ScanImages2ExtractSignatures">1</annotation>
  <annotation type="ScanImagesWidth">-2027522032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4:15"/>
    </inkml:context>
    <inkml:brush xml:id="br0">
      <inkml:brushProperty name="width" value="0.0418373979628086" units="cm"/>
      <inkml:brushProperty name="height" value="0.0418373979628086" units="cm"/>
      <inkml:brushProperty name="color" value="#F2395B"/>
      <inkml:brushProperty name="ignorePressure" value="0"/>
    </inkml:brush>
  </inkml:definitions>
  <inkml:trace contextRef="#ctx0" brushRef="#br0">96200.000000 14250.000000 525,'25.000000'-25.000000'2,"0.000000"0.000000"3 ,0.000000 0.000000 2,0.000000 0.000000 4,1.000000 3.000000 5,4.000000 6.000000 6,3.000000 7.000000 6,3.000000 6.000000 7,6.000000 3.000000 4,9.000000 0.000000 0,10.000000 0.000000 1,10.000000 0.000000 0,7.000000 7.000000-2,6.000000 17.000000-5,7.000000 15.000000-5,6.000000 16.000000-6,-2.000000 5.000000-3,-9.000000-2.000000-2,-10.000000-3.000000-2,-8.000000-3.000000-1,-12.000000-2.000000-9,-12.000000 0.000000-16,-13.000000 0.000000-15,-12.000000 0.000000-15</inkml:trace>
</inkml:ink>
</file>

<file path=ppt/ink/ink3439.xml><?xml version="1.0" encoding="utf-8"?>
<inkml:ink xmlns:inkml="http://www.w3.org/2003/InkML">
  <annotation type="ScanImages2ExtractSignatures">1</annotation>
  <annotation type="ScanImagesWidth">-2027640704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4:17"/>
    </inkml:context>
    <inkml:brush xml:id="br0">
      <inkml:brushProperty name="width" value="0.046894907951355" units="cm"/>
      <inkml:brushProperty name="height" value="0.046894907951355" units="cm"/>
      <inkml:brushProperty name="color" value="#F2395B"/>
      <inkml:brushProperty name="ignorePressure" value="0"/>
    </inkml:brush>
  </inkml:definitions>
  <inkml:trace contextRef="#ctx0" brushRef="#br0">98100.000000 12750.000000 469,'21.000000'115.000000'115,"-5.000000"-18.000000"-24 ,-7.000000-19.000000-26,-5.000000-18.000000-25,-8.000000-3.000000-14,-5.000000 17.000000-3,-7.000000 15.000000-3,-5.000000 16.000000-3,-3.000000 2.000000-2,4.000000-8.000000-2,3.000000-10.000000-3,3.000000-9.000000-2,3.000000-10.000000-1,3.000000-9.000000-1,3.000000-10.000000-1,4.000000-8.000000 0,13.000000-14.000000-6,26.000000-15.000000-10,24.000000-15.000000-10,26.000000-16.000000-10,13.000000-15.000000-4,4.000000-11.000000 2,3.000000-14.000000 2,3.000000-11.000000 2,-5.000000-4.000000 2,-12.000000 6.000000 1,-13.000000 7.000000 2,-12.000000 6.000000 0,-13.000000 3.000000 2,-12.000000 0.000000 0,-13.000000 0.000000 0,-12.000000 0.000000 1,-7.000000 1.000000 2,1.000000 4.000000 0,-1.000000 3.000000 3,1.000000 3.000000 2,-6.000000 3.000000 2,-8.000000 3.000000 4,-10.000000 3.000000 3,-9.000000 4.000000 5,-5.000000 2.000000-1,0.000000 4.000000-1,0.000000 3.000000-2,0.000000 3.000000-1,-2.000000 6.000000 10,-3.000000 9.000000 23,-3.000000 10.000000 24,-2.000000 10.000000 24,-3.000000 7.000000 6,1.000000 6.000000-13,-1.000000 7.000000-13,1.000000 6.000000-12,-3.000000 7.000000-9,-2.000000 10.000000-5,-3.000000 10.000000-6,-3.000000 9.000000-6,-2.000000 7.000000-4,0.000000 7.000000-5,0.000000 6.000000-3,0.000000 7.000000-5,-4.000000 5.000000-4,-5.000000 7.000000-8,-7.000000 6.000000-6,-5.000000 7.000000-7,-4.000000-1.000000-7,0.000000-6.000000-8,0.000000-6.000000-8,0.000000-6.000000-8,7.000000-13.000000-1,17.000000-19.000000 6,15.000000-18.000000 4,16.000000-19.000000 5,9.000000-18.000000 4,3.000000-15.000000 2,3.000000-15.000000 2,4.000000-16.000000 2,7.000000-13.000000 5,13.000000-9.000000 5,12.000000-10.000000 6,13.000000-8.000000 7,9.000000-4.000000 3,6.000000 3.000000 3,7.000000 3.000000 3,6.000000 4.000000 3,3.000000 1.000000 3,0.000000 0.000000 2,0.000000 0.000000 4,0.000000 0.000000 2,3.000000 3.000000 5,6.000000 6.000000 6,7.000000 7.000000 7,6.000000 6.000000 6,-2.000000 4.000000 0,-9.000000 4.000000-4,-10.000000 3.000000-4,-8.000000 3.000000-5,-8.000000 4.000000-2,-2.000000 7.000000-2,-3.000000 6.000000-1,-3.000000 7.000000 0,-9.000000 10.000000-1,-11.000000 16.000000 0,-14.000000 15.000000-1,-11.000000 17.000000 1,-17.000000 5.000000-2,-18.000000-3.000000-5,-19.000000-3.000000-4,-18.000000-2.000000-4,-14.000000-5.000000-5,-5.000000-2.000000-4,-7.000000-3.000000-5,-5.000000-3.000000-5,-3.000000-7.000000-3,4.000000-9.000000-4,3.000000-10.000000-3,3.000000-8.000000-3,4.000000-8.000000-4,7.000000-2.000000-4,6.000000-3.000000-3,7.000000-3.000000-5,7.000000-7.000000 1,9.000000-9.000000 2,10.000000-10.000000 4,10.000000-8.000000 2,7.000000-6.000000 6,6.000000 1.000000 7,7.000000-1.000000 6,6.000000 1.000000 7,6.000000 2.000000 6,6.000000 7.000000 2,7.000000 6.000000 4,6.000000 7.000000 2,4.000000 2.000000 7,4.000000 1.000000 7,3.000000-1.000000 9,3.000000 1.000000 7,6.000000 5.000000 5,9.000000 14.000000 0,10.000000 11.000000 0,10.000000 14.000000 0,5.000000 7.000000-3,4.000000 3.000000-7,3.000000 3.000000-6,3.000000 4.000000-7,1.000000-1.000000-7,1.000000-3.000000-6,-1.000000-3.000000-6,1.000000-2.000000-7,-6.000000-5.000000-4,-8.000000-2.000000 1,-10.000000-3.000000 0,-9.000000-3.000000-1</inkml:trace>
</inkml:ink>
</file>

<file path=ppt/ink/ink3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6:41"/>
    </inkml:context>
    <inkml:brush xml:id="br0">
      <inkml:brushProperty name="width" value="0.0332687124609947" units="cm"/>
      <inkml:brushProperty name="height" value="0.0332687124609947" units="cm"/>
      <inkml:brushProperty name="color" value="#F2395B"/>
      <inkml:brushProperty name="ignorePressure" value="0"/>
    </inkml:brush>
  </inkml:definitions>
  <inkml:trace contextRef="#ctx0" brushRef="#br0">98300.000000 22900.000000 661,'-105.000000'21.000000'8,"41.000000"-5.000000"18 ,40.000000-7.000000 18,42.000000-5.000000 16,27.000000-4.000000 4,16.000000 0.000000-14,15.000000 0.000000-12,17.000000 0.000000-12,8.000000 0.000000-11,4.000000 0.000000-8,3.000000 0.000000-7,3.000000 0.000000-9,-2.000000 0.000000-8,-6.000000 0.000000-9,-6.000000 0.000000-9,-6.000000 0.000000-9,-12.000000 1.000000-5,-15.000000 4.000000-1,-15.000000 3.000000-2,-16.000000 3.000000-2</inkml:trace>
</inkml:ink>
</file>

<file path=ppt/ink/ink3440.xml><?xml version="1.0" encoding="utf-8"?>
<inkml:ink xmlns:inkml="http://www.w3.org/2003/InkML">
  <annotation type="ScanImages2ExtractSignatures">1</annotation>
  <annotation type="ScanImagesWidth">197379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4:17"/>
    </inkml:context>
    <inkml:brush xml:id="br0">
      <inkml:brushProperty name="width" value="0.032703910022974" units="cm"/>
      <inkml:brushProperty name="height" value="0.032703910022974" units="cm"/>
      <inkml:brushProperty name="color" value="#F2395B"/>
      <inkml:brushProperty name="ignorePressure" value="0"/>
    </inkml:brush>
  </inkml:definitions>
  <inkml:trace contextRef="#ctx0" brushRef="#br0">99400.000000 12600.000000 672,'25.000000'-22.000000'78,"0.000000"6.000000"-14 ,0.000000 7.000000-14,0.000000 6.000000-14,1.000000 10.000000-8,4.000000 17.000000-4,3.000000 15.000000-3,3.000000 16.000000-3,-2.000000 10.000000-9,-6.000000 7.000000-15,-6.000000 6.000000-14,-6.000000 7.000000-13,-6.000000-4.000000-6,-2.000000-12.000000 5,-3.000000-13.000000 6,-3.000000-12.000000 4,-2.000000-9.000000-1,0.000000-2.000000-8,0.000000-3.000000-8,0.000000-3.000000-8</inkml:trace>
</inkml:ink>
</file>

<file path=ppt/ink/ink3441.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4:18"/>
    </inkml:context>
    <inkml:brush xml:id="br0">
      <inkml:brushProperty name="width" value="0.0470716245472431" units="cm"/>
      <inkml:brushProperty name="height" value="0.0470716245472431" units="cm"/>
      <inkml:brushProperty name="color" value="#F2395B"/>
      <inkml:brushProperty name="ignorePressure" value="0"/>
    </inkml:brush>
  </inkml:definitions>
  <inkml:trace contextRef="#ctx0" brushRef="#br0">100150.000000 13350.000000 467,'0.000000'48.000000'29,"0.000000"-3.000000"4 ,0.000000-3.000000 3,0.000000-2.000000 3,-4.000000 0.000000-1,-5.000000 7.000000-5,-7.000000 6.000000-3,-5.000000 7.000000-5,-3.000000 0.000000-4,4.000000-2.000000-3,3.000000-3.000000-4,3.000000-3.000000-3,3.000000-4.000000-2,3.000000-3.000000 0,3.000000-3.000000 1,4.000000-2.000000-1,5.000000-8.000000-1,10.000000-8.000000-6,10.000000-10.000000-5,9.000000-9.000000-5,10.000000-10.000000-3,14.000000-9.000000-1,11.000000-10.000000-2,14.000000-8.000000-1,5.000000-8.000000 0,1.000000-2.000000-2,-1.000000-3.000000 0,1.000000-3.000000-1,-4.000000-1.000000 1,-6.000000 4.000000 1,-6.000000 3.000000 1,-6.000000 3.000000 3,-10.000000 3.000000 0,-12.000000 3.000000 0,-13.000000 3.000000-1,-12.000000 4.000000 1,-10.000000 1.000000 0,-6.000000 0.000000 2,-6.000000 0.000000 0,-6.000000 0.000000 2,-12.000000-2.000000 0,-15.000000-3.000000 0,-15.000000-3.000000 1,-16.000000-2.000000 0,-4.000000 0.000000 2,10.000000 7.000000 4,10.000000 6.000000 6,9.000000 7.000000 3,6.000000 4.000000 3,3.000000 3.000000 0,3.000000 3.000000 0,4.000000 4.000000-1,4.000000 4.000000 7,6.000000 6.000000 12,7.000000 7.000000 13,6.000000 6.000000 13,3.000000 4.000000 0,0.000000 4.000000-9,0.000000 3.000000-10,0.000000 3.000000-10,1.000000 7.000000-5,4.000000 14.000000-3,3.000000 11.000000-2,3.000000 14.000000-2,-1.000000 3.000000-2,-2.000000-2.000000-1,-3.000000-3.000000-2,-3.000000-3.000000-1,-1.000000-2.000000-6,4.000000 0.000000-7,3.000000 0.000000-9,3.000000 0.000000-7,-5.000000-4.000000-4,-12.000000-5.000000 1,-13.000000-7.000000 3,-12.000000-5.000000 1,-9.000000-6.000000-2,-2.000000-3.000000-5,-3.000000-3.000000-6,-3.000000-2.000000-5,-6.000000-6.000000-1,-5.000000-6.000000 3,-7.000000-6.000000 4,-5.000000-6.000000 4,-1.000000-7.000000 4,6.000000-6.000000 6,7.000000-6.000000 6,6.000000-6.000000 5,9.000000-6.000000 4,13.000000-2.000000 1,12.000000-3.000000 2,13.000000-3.000000 1,10.000000-4.000000 3,10.000000-3.000000 6,10.000000-3.000000 4,9.000000-2.000000 6,10.000000-1.000000 2,14.000000 3.000000-1,11.000000 3.000000 0,14.000000 4.000000 0,2.000000 4.000000-1,-6.000000 6.000000 2,-6.000000 7.000000 0,-6.000000 6.000000 0,-7.000000 4.000000-1,-6.000000 4.000000-4,-6.000000 3.000000-3,-6.000000 3.000000-4,-9.000000 7.000000-2,-8.000000 14.000000-1,-10.000000 11.000000 0,-9.000000 14.000000-2,-12.000000 5.000000 0,-11.000000 1.000000-2,-14.000000-1.000000 0,-11.000000 1.000000-2,-11.000000-3.000000-1,-5.000000-2.000000 0,-7.000000-3.000000 1,-5.000000-3.000000 0,-3.000000-4.000000 0,4.000000-3.000000 1,3.000000-3.000000 1,3.000000-2.000000 0,23.000000-11.000000-1,44.000000-15.000000-2,44.000000-15.000000-2,44.000000-16.000000-3,21.000000-10.000000-4,1.000000-3.000000-10,-1.000000-3.000000-9,1.000000-2.000000-8,-1.000000-1.000000-6,1.000000 3.000000-2,-1.000000 3.000000-1,1.000000 4.000000-2,-10.000000 1.000000 1,-19.000000 0.000000 5,-18.000000 0.000000 3,-19.000000 0.000000 5</inkml:trace>
</inkml:ink>
</file>

<file path=ppt/ink/ink3442.xml><?xml version="1.0" encoding="utf-8"?>
<inkml:ink xmlns:inkml="http://www.w3.org/2003/InkML">
  <annotation type="ScanImages2ExtractSignatures">1</annotation>
  <annotation type="ScanImagesWidth">-2128240096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4:18"/>
    </inkml:context>
    <inkml:brush xml:id="br0">
      <inkml:brushProperty name="width" value="0.030527587980032" units="cm"/>
      <inkml:brushProperty name="height" value="0.030527587980032" units="cm"/>
      <inkml:brushProperty name="color" value="#F2395B"/>
      <inkml:brushProperty name="ignorePressure" value="0"/>
    </inkml:brush>
  </inkml:definitions>
  <inkml:trace contextRef="#ctx0" brushRef="#br0">102950.000000 15250.000000 720,'23.000000'26.000000'12,"-3.000000"4.000000"24 ,-3.000000 3.000000 24,-2.000000 3.000000 24,-1.000000-2.000000-15,3.000000-6.000000-51,3.000000-6.000000-51,4.000000-6.000000-53</inkml:trace>
</inkml:ink>
</file>

<file path=ppt/ink/ink34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15"/>
    </inkml:context>
    <inkml:brush xml:id="br0">
      <inkml:brushProperty name="width" value="0.0499999970197678" units="cm"/>
      <inkml:brushProperty name="height" value="0.0499999970197678" units="cm"/>
      <inkml:brushProperty name="color" value="#000000"/>
      <inkml:brushProperty name="ignorePressure" value="0"/>
    </inkml:brush>
  </inkml:definitions>
  <inkml:trace contextRef="#ctx0" brushRef="#br0">70025.000000 24775.000000 333,'157.000000'63.000000'167,"51.000000"46.000000"-1 ,49.000000 47.000000 1,51.000000 47.000000 0</inkml:trace>
</inkml:ink>
</file>

<file path=ppt/ink/ink34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17"/>
    </inkml:context>
    <inkml:brush xml:id="br0">
      <inkml:brushProperty name="width" value="0.0413013771176338" units="cm"/>
      <inkml:brushProperty name="height" value="0.0413013771176338" units="cm"/>
      <inkml:brushProperty name="color" value="#000000"/>
      <inkml:brushProperty name="ignorePressure" value="0"/>
    </inkml:brush>
  </inkml:definitions>
  <inkml:trace contextRef="#ctx0" brushRef="#br0">60850.000000 20400.000000 532,'-41.000000'-2.000000'10,"19.000000"-3.000000"19 ,19.000000-3.000000 19,19.000000-2.000000 20,10.000000 0.000000 4,4.000000 7.000000-14,3.000000 6.000000-12,3.000000 7.000000-13,4.000000 4.000000-7,7.000000 3.000000-4,6.000000 3.000000-1,7.000000 4.000000-4,-1.000000-1.000000-5,-6.000000-3.000000-6,-6.000000-3.000000-9,-6.000000-2.000000-7,-4.000000-1.000000-7,1.000000 3.000000-7,-1.000000 3.000000-6,1.000000 4.000000-8,-6.000000 2.000000-4,-8.000000 4.000000-3,-10.000000 3.000000-3,-9.000000 3.000000-3,-7.000000-1.000000 0,-3.000000-2.000000 5,-3.000000-3.000000 3,-2.000000-3.000000 4</inkml:trace>
</inkml:ink>
</file>

<file path=ppt/ink/ink3445.xml><?xml version="1.0" encoding="utf-8"?>
<inkml:ink xmlns:inkml="http://www.w3.org/2003/InkML">
  <annotation type="ScanImages2ExtractSignatures">1</annotation>
  <annotation type="ScanImagesWidth">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17"/>
    </inkml:context>
    <inkml:brush xml:id="br0">
      <inkml:brushProperty name="width" value="0.0399154238402843" units="cm"/>
      <inkml:brushProperty name="height" value="0.0399154238402843" units="cm"/>
      <inkml:brushProperty name="color" value="#000000"/>
      <inkml:brushProperty name="ignorePressure" value="0"/>
    </inkml:brush>
  </inkml:definitions>
  <inkml:trace contextRef="#ctx0" brushRef="#br0">60600.000000 21450.000000 551,'-113.000000'45.000000'3,"26.000000"-9.000000"5 ,24.000000-10.000000 6,26.000000-8.000000 6,22.000000-8.000000 8,23.000000-2.000000 9,22.000000-3.000000 11,22.000000-3.000000 8,13.000000-2.000000 1,7.000000 0.000000-12,6.000000 0.000000-11,7.000000 0.000000-11,2.000000-2.000000-6,1.000000-3.000000-2,-1.000000-3.000000-1,1.000000-2.000000-1,-6.000000-1.000000-3,-8.000000 3.000000-4,-10.000000 3.000000-5,-9.000000 4.000000-5,-9.000000 5.000000-12,-5.000000 10.000000-22,-7.000000 10.000000-21,-5.000000 9.000000-22,-9.000000 2.000000-4,-9.000000-2.000000 13,-10.000000-3.000000 13,-8.000000-3.000000 12</inkml:trace>
</inkml:ink>
</file>

<file path=ppt/ink/ink3446.xml><?xml version="1.0" encoding="utf-8"?>
<inkml:ink xmlns:inkml="http://www.w3.org/2003/InkML">
  <annotation type="ScanImages2ExtractSignatures">1</annotation>
  <annotation type="ScanImagesWidth">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17"/>
    </inkml:context>
    <inkml:brush xml:id="br0">
      <inkml:brushProperty name="width" value="0.0379482917487621" units="cm"/>
      <inkml:brushProperty name="height" value="0.0379482917487621" units="cm"/>
      <inkml:brushProperty name="color" value="#000000"/>
      <inkml:brushProperty name="ignorePressure" value="0"/>
    </inkml:brush>
  </inkml:definitions>
  <inkml:trace contextRef="#ctx0" brushRef="#br0">60300.000000 22750.000000 579,'-69.000000'23.000000'0,"13.000000"-3.000000"0 ,12.000000-3.000000 0,13.000000-2.000000 0,12.000000-5.000000 11,13.000000-2.000000 20,12.000000-3.000000 22,13.000000-3.000000 21,16.000000-4.000000 2,23.000000-3.000000-17,22.000000-3.000000-15,22.000000-2.000000-17,12.000000-6.000000-10,3.000000-6.000000-4,3.000000-6.000000-3,4.000000-6.000000-5,-4.000000-1.000000-4,-9.000000 7.000000-7,-10.000000 6.000000-5,-8.000000 7.000000-6,-11.000000 2.000000-5,-8.000000 1.000000-5,-10.000000-1.000000-5,-9.000000 1.000000-5,-12.000000 4.000000-6,-11.000000 9.000000-6,-14.000000 10.000000-8,-11.000000 10.000000-5</inkml:trace>
</inkml:ink>
</file>

<file path=ppt/ink/ink3447.xml><?xml version="1.0" encoding="utf-8"?>
<inkml:ink xmlns:inkml="http://www.w3.org/2003/InkML">
  <annotation type="ScanImages2ExtractSignatures">1</annotation>
  <annotation type="ScanImagesWidth">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17"/>
    </inkml:context>
    <inkml:brush xml:id="br0">
      <inkml:brushProperty name="width" value="0.042903758585453" units="cm"/>
      <inkml:brushProperty name="height" value="0.042903758585453" units="cm"/>
      <inkml:brushProperty name="color" value="#000000"/>
      <inkml:brushProperty name="ignorePressure" value="0"/>
    </inkml:brush>
  </inkml:definitions>
  <inkml:trace contextRef="#ctx0" brushRef="#br0">61050.000000 21950.000000 512,'-71.000000'-22.000000'7,"10.000000"6.000000"12 ,10.000000 7.000000 13,9.000000 6.000000 12,9.000000 6.000000 7,9.000000 6.000000-3,10.000000 7.000000 0,10.000000 6.000000-2,4.000000 7.000000-4,0.000000 10.000000-6,0.000000 10.000000-7,0.000000 9.000000-5,1.000000 7.000000-5,4.000000 7.000000-3,3.000000 6.000000-4,3.000000 7.000000-2,-1.000000 2.000000-6,-2.000000 1.000000-4,-3.000000-1.000000-5,-3.000000 1.000000-6,-2.000000-3.000000-7,0.000000-2.000000-11,0.000000-3.000000-10,0.000000-3.000000-10,0.000000-4.000000-4,0.000000-3.000000 4,0.000000-3.000000 3,0.000000-2.000000 3</inkml:trace>
</inkml:ink>
</file>

<file path=ppt/ink/ink3448.xml><?xml version="1.0" encoding="utf-8"?>
<inkml:ink xmlns:inkml="http://www.w3.org/2003/InkML">
  <annotation type="ScanImages2ExtractSignatures">1</annotation>
  <annotation type="ScanImagesWidth">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18"/>
    </inkml:context>
    <inkml:brush xml:id="br0">
      <inkml:brushProperty name="width" value="0.0396645553410053" units="cm"/>
      <inkml:brushProperty name="height" value="0.0396645553410053" units="cm"/>
      <inkml:brushProperty name="color" value="#000000"/>
      <inkml:brushProperty name="ignorePressure" value="0"/>
    </inkml:brush>
  </inkml:definitions>
  <inkml:trace contextRef="#ctx0" brushRef="#br0">59950.000000 23750.000000 554,'-69.000000'0.000000'8,"13.000000"0.000000"15 ,12.000000 0.000000 16,13.000000 0.000000 15,12.000000-2.000000 5,13.000000-3.000000-7,12.000000-3.000000-8,13.000000-2.000000-6,15.000000-3.000000-6,19.000000 1.000000-5,19.000000-1.000000-5,19.000000 1.000000-5,15.000000-1.000000-4,13.000000 1.000000-3,12.000000-1.000000-5,13.000000 1.000000-2,6.000000 1.000000-7,0.000000 3.000000-5,0.000000 3.000000-7,0.000000 4.000000-7,0.000000 2.000000-9,0.000000 4.000000-9,0.000000 3.000000-11,0.000000 3.000000-10,-15.000000 1.000000-2,-27.000000 1.000000 6,-28.000000-1.000000 7,-28.000000 1.000000 7</inkml:trace>
</inkml:ink>
</file>

<file path=ppt/ink/ink34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18"/>
    </inkml:context>
    <inkml:brush xml:id="br0">
      <inkml:brushProperty name="width" value="0.0364667028188705" units="cm"/>
      <inkml:brushProperty name="height" value="0.0364667028188705" units="cm"/>
      <inkml:brushProperty name="color" value="#000000"/>
      <inkml:brushProperty name="ignorePressure" value="0"/>
    </inkml:brush>
  </inkml:definitions>
  <inkml:trace contextRef="#ctx0" brushRef="#br0">63250.000000 22750.000000 603,'-19.000000'-21.000000'10,"13.000000"10.000000"19 ,12.000000 10.000000 20,13.000000 9.000000 20,6.000000 6.000000 4,0.000000 3.000000-12,0.000000 3.000000-13,0.000000 4.000000-11,-2.000000 2.000000-17,-3.000000 4.000000-21,-3.000000 3.000000-23,-2.000000 3.000000-22,-6.000000 1.000000-13,-6.000000 1.000000-3,-6.000000-1.000000-4,-6.000000 1.000000-4</inkml:trace>
</inkml:ink>
</file>

<file path=ppt/ink/ink345.xml><?xml version="1.0" encoding="utf-8"?>
<inkml:ink xmlns:inkml="http://www.w3.org/2003/InkML">
  <annotation type="ScanImages2ExtractSignatures">1</annotation>
  <annotation type="ScanImagesWidth">3145776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6:42"/>
    </inkml:context>
    <inkml:brush xml:id="br0">
      <inkml:brushProperty name="width" value="0.0411675907671452" units="cm"/>
      <inkml:brushProperty name="height" value="0.0411675907671452" units="cm"/>
      <inkml:brushProperty name="color" value="#F2395B"/>
      <inkml:brushProperty name="ignorePressure" value="0"/>
    </inkml:brush>
  </inkml:definitions>
  <inkml:trace contextRef="#ctx0" brushRef="#br0">100900.000000 21200.000000 534,'-29.000000'-22.000000'49,"-5.000000"6.000000"-1 ,-7.000000 7.000000 0,-5.000000 6.000000-1,-6.000000 9.000000-3,-3.000000 13.000000-5,-3.000000 12.000000-4,-2.000000 13.000000-5,-5.000000 9.000000-5,-2.000000 6.000000-4,-3.000000 7.000000-6,-3.000000 6.000000-4,-1.000000-1.000000-4,4.000000-5.000000-1,3.000000-7.000000-1,3.000000-5.000000-2,4.000000-4.000000 0,7.000000 0.000000-2,6.000000 0.000000-1,7.000000 0.000000 0,7.000000-2.000000-2,9.000000-3.000000-2,10.000000-3.000000-2,10.000000-2.000000-1,18.000000-5.000000-4,28.000000-2.000000-5,28.000000-3.000000-6,29.000000-3.000000-5,8.000000-6.000000-1,-8.000000-5.000000 4,-10.000000-7.000000 4,-9.000000-5.000000 5,-4.000000-6.000000 2,4.000000-3.000000 1,3.000000-3.000000 1,3.000000-2.000000 2,-7.000000-3.000000 0,-15.000000 1.000000 0,-15.000000-1.000000 0,-16.000000 1.000000 0,-13.000000-3.000000 5,-9.000000-2.000000 11,-10.000000-3.000000 11,-8.000000-3.000000 10,-9.000000-2.000000 5,-6.000000 0.000000-1,-6.000000 0.000000-2,-6.000000 0.000000 0,-2.000000-4.000000-3,3.000000-5.000000-3,3.000000-7.000000-3,4.000000-5.000000-4,2.000000-6.000000-4,4.000000-3.000000-3,3.000000-3.000000-5,3.000000-2.000000-4,3.000000-6.000000-8,3.000000-6.000000-11,3.000000-6.000000-10,4.000000-6.000000-12,8.000000-1.000000-6,17.000000 7.000000-2,15.000000 6.000000-3,16.000000 7.000000-3,4.000000 7.000000 3,-6.000000 9.000000 8,-6.000000 10.000000 8,-6.000000 10.000000 7,-6.000000 4.000000 4,-2.000000 0.000000 2,-3.000000 0.000000 1,-3.000000 0.000000 1</inkml:trace>
</inkml:ink>
</file>

<file path=ppt/ink/ink34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18"/>
    </inkml:context>
    <inkml:brush xml:id="br0">
      <inkml:brushProperty name="width" value="0.0318315289914608" units="cm"/>
      <inkml:brushProperty name="height" value="0.0318315289914608" units="cm"/>
      <inkml:brushProperty name="color" value="#000000"/>
      <inkml:brushProperty name="ignorePressure" value="0"/>
    </inkml:brush>
  </inkml:definitions>
  <inkml:trace contextRef="#ctx0" brushRef="#br0">63100.000000 23400.000000 691,'-36.000000'4.000000'57,"28.000000"10.000000"3 ,28.000000 10.000000 0,29.000000 9.000000 2,11.000000 4.000000-13,-2.000000 1.000000-28,-3.000000-1.000000-29,-3.000000 1.000000-28,-6.000000-3.000000-16,-5.000000-2.000000-4,-7.000000-3.000000-5,-5.000000-3.000000-3</inkml:trace>
</inkml:ink>
</file>

<file path=ppt/ink/ink3451.xml><?xml version="1.0" encoding="utf-8"?>
<inkml:ink xmlns:inkml="http://www.w3.org/2003/InkML">
  <annotation type="ScanImages2ExtractSignatures">1</annotation>
  <annotation type="ScanImagesWidth">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24"/>
    </inkml:context>
    <inkml:brush xml:id="br0">
      <inkml:brushProperty name="width" value="0.0423987433314323" units="cm"/>
      <inkml:brushProperty name="height" value="0.0423987433314323" units="cm"/>
      <inkml:brushProperty name="color" value="#000000"/>
      <inkml:brushProperty name="ignorePressure" value="0"/>
    </inkml:brush>
  </inkml:definitions>
  <inkml:trace contextRef="#ctx0" brushRef="#br0">67300.000000 21550.000000 518,'48.000000'0.000000'66,"-3.000000"0.000000"-5 ,-3.000000 0.000000-6,-2.000000 0.000000-6,-1.000000 0.000000-4,3.000000 0.000000-5,3.000000 0.000000-4,4.000000 0.000000-4,2.000000 1.000000-5,4.000000 4.000000-5,3.000000 3.000000-4,3.000000 3.000000-5,-5.000000 4.000000-4,-12.000000 7.000000-3,-13.000000 6.000000-3,-12.000000 7.000000-4,-7.000000 4.000000-2,1.000000 3.000000-2,-1.000000 3.000000-2,1.000000 4.000000-3,-7.000000 4.000000 0,-12.000000 6.000000-1,-13.000000 7.000000-1,-12.000000 6.000000 0,-10.000000 4.000000-2,-6.000000 4.000000 1,-6.000000 3.000000 0,-6.000000 3.000000-1,-7.000000-1.000000 0,-6.000000-2.000000 1,-6.000000-3.000000 0,-6.000000-3.000000 1,-4.000000-6.000000 2,1.000000-5.000000 1,-1.000000-7.000000 2,1.000000-5.000000 2,2.000000-8.000000 1,7.000000-5.000000 1,6.000000-7.000000-1,7.000000-5.000000 2,18.000000-11.000000 6,31.000000-11.000000 12,32.000000-14.000000 13,31.000000-11.000000 12,17.000000-6.000000 1,3.000000 4.000000-12,3.000000 3.000000-11,4.000000 3.000000-11,2.000000 1.000000-9,4.000000 1.000000-6,3.000000-1.000000-6,3.000000 1.000000-5,-2.000000 2.000000-6,-6.000000 7.000000-3,-6.000000 6.000000-4,-6.000000 7.000000-3,-2.000000 0.000000-2,3.000000-2.000000 2,3.000000-3.000000 1,4.000000-3.000000 1,-6.000000-1.000000-1,-11.000000 4.000000-3,-14.000000 3.000000-3,-11.000000 3.000000-4</inkml:trace>
</inkml:ink>
</file>

<file path=ppt/ink/ink3452.xml><?xml version="1.0" encoding="utf-8"?>
<inkml:ink xmlns:inkml="http://www.w3.org/2003/InkML">
  <annotation type="ScanImages2ExtractSignatures">1</annotation>
  <annotation type="ScanImagesWidth">648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25"/>
    </inkml:context>
    <inkml:brush xml:id="br0">
      <inkml:brushProperty name="width" value="0.0499916449189186" units="cm"/>
      <inkml:brushProperty name="height" value="0.0499916449189186" units="cm"/>
      <inkml:brushProperty name="color" value="#000000"/>
      <inkml:brushProperty name="ignorePressure" value="0"/>
    </inkml:brush>
  </inkml:definitions>
  <inkml:trace contextRef="#ctx0" brushRef="#br0">69700.000000 21500.000000 440,'-27.000000'-38.000000'30,"-3.000000"26.000000"5 ,-3.000000 24.000000 3,-2.000000 26.000000 4,-3.000000 15.000000-2,1.000000 6.000000-7,-1.000000 7.000000-7,1.000000 6.000000-6,-4.000000 3.000000-6,-6.000000 0.000000-1,-6.000000 0.000000-2,-6.000000 0.000000-1,-7.000000 6.000000-2,-6.000000 13.000000-1,-6.000000 12.000000-1,-6.000000 13.000000-1,-1.000000-1.000000-2,7.000000-11.000000-3,6.000000-14.000000-3,7.000000-11.000000-2,15.000000-26.000000-6,25.000000-37.000000-11,25.000000-38.000000-9,25.000000-37.000000-10,15.000000-21.000000-1,7.000000-3.000000 7,6.000000-3.000000 6,7.000000-2.000000 7,5.000000-6.000000 7,7.000000-6.000000 3,6.000000-6.000000 6,7.000000-6.000000 4,-4.000000 5.000000 3,-12.000000 20.000000 0,-13.000000 18.000000-1,-12.000000 20.000000 1,-7.000000 11.000000 3,1.000000 7.000000 10,-1.000000 6.000000 8,1.000000 7.000000 8,-4.000000 15.000000 7,-6.000000 25.000000 3,-6.000000 25.000000 4,-6.000000 25.000000 4,-6.000000 12.000000-1,-2.000000 1.000000-7,-3.000000-1.000000-5,-3.000000 1.000000-7,-2.000000-3.000000-4,0.000000-2.000000-3,0.000000-3.000000-3,0.000000-3.000000-2,1.000000-4.000000-4,4.000000-3.000000-4,3.000000-3.000000-5,3.000000-2.000000-3,10.000000-23.000000-7,20.000000-41.000000-10,18.000000-40.000000-10,20.000000-40.000000-10,6.000000-26.000000-3,-2.000000-9.000000 2,-3.000000-10.000000 3,-3.000000-8.000000 3,-7.000000 0.000000 3,-9.000000 14.000000 3,-10.000000 11.000000 3,-8.000000 14.000000 4,-6.000000 8.000000 3,1.000000 7.000000 2,-1.000000 6.000000 4,1.000000 7.000000 3,-3.000000 8.000000 6,-2.000000 14.000000 12,-3.000000 11.000000 12,-3.000000 14.000000 10,-6.000000 11.000000 6,-5.000000 14.000000-3,-7.000000 11.000000-1,-5.000000 14.000000-2,-4.000000 7.000000-2,0.000000 3.000000-5,0.000000 3.000000-4,0.000000 4.000000-4,0.000000 2.000000-4,0.000000 4.000000-2,0.000000 3.000000-5,0.000000 3.000000-2,-5.000000 4.000000-4,-9.000000 7.000000-2,-10.000000 6.000000-4,-8.000000 7.000000-3,-6.000000 2.000000-3,1.000000 1.000000-4,-1.000000-1.000000-3,1.000000 1.000000-3,1.000000-6.000000-4,3.000000-8.000000-3,3.000000-10.000000-5,4.000000-9.000000-3,4.000000-18.000000-3,6.000000-24.000000-1,7.000000-26.000000-1,6.000000-24.000000-1,7.000000-18.000000 2,10.000000-9.000000 7,10.000000-10.000000 8,9.000000-8.000000 6,4.000000-1.000000 6,1.000000 9.000000 6,-1.000000 10.000000 5,1.000000 10.000000 6,1.000000 5.000000 4,3.000000 4.000000 4,3.000000 3.000000 4,4.000000 3.000000 4,1.000000 4.000000 1,0.000000 7.000000 0,0.000000 6.000000-1,0.000000 7.000000 0,-2.000000 4.000000-3,-3.000000 3.000000-4,-3.000000 3.000000-5,-2.000000 4.000000-5,-5.000000 2.000000-5,-2.000000 4.000000-8,-3.000000 3.000000-7,-3.000000 3.000000-8</inkml:trace>
</inkml:ink>
</file>

<file path=ppt/ink/ink345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25"/>
    </inkml:context>
    <inkml:brush xml:id="br0">
      <inkml:brushProperty name="width" value="0.0570456087589264" units="cm"/>
      <inkml:brushProperty name="height" value="0.0570456087589264" units="cm"/>
      <inkml:brushProperty name="color" value="#000000"/>
      <inkml:brushProperty name="ignorePressure" value="0"/>
    </inkml:brush>
  </inkml:definitions>
  <inkml:trace contextRef="#ctx0" brushRef="#br0">71450.000000 20900.000000 385,'0.000000'-69.000000'4,"0.000000"13.000000"6 ,0.000000 12.000000 8,0.000000 13.000000 7,1.000000 18.000000 8,4.000000 26.000000 7,3.000000 24.000000 8,3.000000 26.000000 8,-2.000000 13.000000 0,-6.000000 4.000000-8,-6.000000 3.000000-8,-6.000000 3.000000-8,-6.000000 6.000000-5,-2.000000 9.000000-4,-3.000000 10.000000-3,-3.000000 10.000000-3,-2.000000 14.000000-3,0.000000 23.000000-1,0.000000 22.000000-1,0.000000 22.000000 0,0.000000 10.000000-1,0.000000 1.000000-1,0.000000-1.000000 1,0.000000 1.000000-1,1.000000-4.000000-1,4.000000-6.000000-2,3.000000-6.000000-2,3.000000-6.000000-1,1.000000-10.000000-16,1.000000-12.000000-27,-1.000000-13.000000-27,1.000000-12.000000-28,-1.000000-21.000000-7,1.000000-28.000000 12,-1.000000-28.000000 14,1.000000-27.000000 12</inkml:trace>
</inkml:ink>
</file>

<file path=ppt/ink/ink345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26"/>
    </inkml:context>
    <inkml:brush xml:id="br0">
      <inkml:brushProperty name="width" value="0.0360974259674549" units="cm"/>
      <inkml:brushProperty name="height" value="0.0360974259674549" units="cm"/>
      <inkml:brushProperty name="color" value="#000000"/>
      <inkml:brushProperty name="ignorePressure" value="0"/>
    </inkml:brush>
  </inkml:definitions>
  <inkml:trace contextRef="#ctx0" brushRef="#br0">71750.000000 22000.000000 609,'4.000000'-46.000000'4,"10.000000"10.000000"9 ,10.000000 10.000000 8,9.000000 9.000000 8,2.000000 4.000000 4,-2.000000 1.000000 0,-3.000000-1.000000-1,-3.000000 1.000000-1,-4.000000 7.000000-2,-3.000000 16.000000-3,-3.000000 15.000000-5,-2.000000 17.000000-3,-8.000000 10.000000-5,-8.000000 6.000000-6,-10.000000 7.000000-6,-9.000000 6.000000-6,-9.000000-1.000000-4,-5.000000-5.000000-2,-7.000000-7.000000-3,-5.000000-5.000000-1,0.000000-6.000000-1,10.000000-3.000000 3,10.000000-3.000000 1,9.000000-2.000000 3,12.000000-6.000000 5,16.000000-6.000000 8,15.000000-6.000000 10,17.000000-6.000000 8,3.000000-4.000000 3,-5.000000 1.000000-3,-7.000000-1.000000-4,-5.000000 1.000000-3,-6.000000 1.000000-2,-3.000000 3.000000-2,-3.000000 3.000000 0,-2.000000 4.000000-1,-8.000000 5.000000-1,-8.000000 10.000000-3,-10.000000 10.000000-1,-9.000000 9.000000-2,-10.000000 4.000000-5,-9.000000 1.000000-4,-10.000000-1.000000-7,-8.000000 1.000000-5,-4.000000-3.000000-6,3.000000-2.000000-10,3.000000-3.000000-8,4.000000-3.000000-8,4.000000-7.000000-1,6.000000-9.000000 7,7.000000-10.000000 8,6.000000-8.000000 7,3.000000-8.000000 4,0.000000-2.000000-1,0.000000-3.000000-1,0.000000-3.000000-1</inkml:trace>
</inkml:ink>
</file>

<file path=ppt/ink/ink3455.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26"/>
    </inkml:context>
    <inkml:brush xml:id="br0">
      <inkml:brushProperty name="width" value="0.0384196117520332" units="cm"/>
      <inkml:brushProperty name="height" value="0.0384196117520332" units="cm"/>
      <inkml:brushProperty name="color" value="#000000"/>
      <inkml:brushProperty name="ignorePressure" value="0"/>
    </inkml:brush>
  </inkml:definitions>
  <inkml:trace contextRef="#ctx0" brushRef="#br0">73350.000000 21800.000000 572,'-25.000000'-18.000000'72,"0.000000"17.000000"-13 ,0.000000 15.000000-13,0.000000 16.000000-13,0.000000 10.000000-8,0.000000 7.000000-2,0.000000 6.000000-3,0.000000 7.000000-2,0.000000 5.000000-1,0.000000 7.000000-1,0.000000 6.000000 0,0.000000 7.000000-1,1.000000 0.000000-1,4.000000-2.000000 0,3.000000-3.000000-1,3.000000-3.000000 0,3.000000-6.000000-4,3.000000-5.000000-5,3.000000-7.000000-4,4.000000-5.000000-6,1.000000-4.000000-6,0.000000 0.000000-8,0.000000 0.000000-7,0.000000 0.000000-7,3.000000-5.000000-9,6.000000-9.000000-10,7.000000-10.000000-10,6.000000-8.000000-10</inkml:trace>
</inkml:ink>
</file>

<file path=ppt/ink/ink345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27"/>
    </inkml:context>
    <inkml:brush xml:id="br0">
      <inkml:brushProperty name="width" value="0.0456775464117527" units="cm"/>
      <inkml:brushProperty name="height" value="0.0456775464117527" units="cm"/>
      <inkml:brushProperty name="color" value="#000000"/>
      <inkml:brushProperty name="ignorePressure" value="0"/>
    </inkml:brush>
  </inkml:definitions>
  <inkml:trace contextRef="#ctx0" brushRef="#br0">73550.000000 22600.000000 481,'1.000000'-49.000000'9,"4.000000"4.000000"7 ,3.000000 3.000000 9,3.000000 3.000000 7,3.000000 3.000000 2,3.000000 3.000000-6,3.000000 3.000000-6,4.000000 4.000000-4,1.000000-1.000000-4,0.000000-3.000000-1,0.000000-3.000000-1,0.000000-2.000000 0,0.000000-3.000000-3,0.000000 1.000000-4,0.000000-1.000000-3,0.000000 1.000000-4,-2.000000 1.000000-2,-3.000000 3.000000-2,-3.000000 3.000000 1,-2.000000 4.000000-2,-5.000000-1.000000 0,-2.000000-3.000000 0,-3.000000-3.000000-1,-3.000000-2.000000 0,-4.000000 6.000000 5,-3.000000 20.000000 12,-3.000000 18.000000 9,-2.000000 20.000000 12,-5.000000 11.000000 3,-2.000000 7.000000-2,-3.000000 6.000000-3,-3.000000 7.000000-3,-1.000000 2.000000-3,4.000000 1.000000-2,3.000000-1.000000-2,3.000000 1.000000-3,3.000000-1.000000-2,3.000000 1.000000-1,3.000000-1.000000-2,4.000000 1.000000-1,1.000000-3.000000-3,0.000000-2.000000 0,0.000000-3.000000-3,0.000000-3.000000-1,0.000000-2.000000 0,0.000000 0.000000 1,0.000000 0.000000 1,0.000000 0.000000 2,4.000000-5.000000-17,10.000000-9.000000-34,10.000000-10.000000-34,9.000000-8.000000-33</inkml:trace>
</inkml:ink>
</file>

<file path=ppt/ink/ink34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27"/>
    </inkml:context>
    <inkml:brush xml:id="br0">
      <inkml:brushProperty name="width" value="0.0455462075769901" units="cm"/>
      <inkml:brushProperty name="height" value="0.0455462075769901" units="cm"/>
      <inkml:brushProperty name="color" value="#000000"/>
      <inkml:brushProperty name="ignorePressure" value="0"/>
    </inkml:brush>
  </inkml:definitions>
  <inkml:trace contextRef="#ctx0" brushRef="#br0">74500.000000 21750.000000 483,'92.000000'50.000000'116,"-16.000000"0.000000"-23 ,-15.000000 0.000000-23,-15.000000 0.000000-22,-11.000000 1.000000-13,-2.000000 4.000000-5,-3.000000 3.000000-5,-3.000000 3.000000-4,-6.000000 6.000000-3,-5.000000 9.000000-1,-7.000000 10.000000-1,-5.000000 10.000000-3,-8.000000 2.000000-3,-5.000000-3.000000-6,-7.000000-3.000000-6,-5.000000-2.000000-6,-11.000000-5.000000-7,-11.000000-2.000000-8,-14.000000-3.000000-8,-11.000000-3.000000-7,-6.000000-4.000000-7,4.000000-3.000000-3,3.000000-3.000000-3,3.000000-2.000000-4,6.000000-9.000000 0,9.000000-12.000000 4,10.000000-13.000000 4,10.000000-12.000000 4</inkml:trace>
</inkml:ink>
</file>

<file path=ppt/ink/ink34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28"/>
    </inkml:context>
    <inkml:brush xml:id="br0">
      <inkml:brushProperty name="width" value="0.0360292755067348" units="cm"/>
      <inkml:brushProperty name="height" value="0.0360292755067348" units="cm"/>
      <inkml:brushProperty name="color" value="#000000"/>
      <inkml:brushProperty name="ignorePressure" value="0"/>
    </inkml:brush>
  </inkml:definitions>
  <inkml:trace contextRef="#ctx0" brushRef="#br0">75750.000000 22150.000000 610,'3.000000'-44.000000'40,"6.000000"13.000000"-5 ,7.000000 12.000000-5,6.000000 13.000000-4,3.000000 4.000000-4,0.000000-3.000000-2,0.000000-3.000000-2,0.000000-2.000000-2,7.000000-3.000000 1,17.000000 1.000000 5,15.000000-1.000000 5,16.000000 1.000000 5,5.000000-1.000000-1,-2.000000 1.000000-7,-3.000000-1.000000-7,-3.000000 1.000000-7,-2.000000 1.000000-8,0.000000 3.000000-5,0.000000 3.000000-8,0.000000 4.000000-7,-5.000000 1.000000-7,-9.000000 0.000000-8,-10.000000 0.000000-8,-8.000000 0.000000-8</inkml:trace>
</inkml:ink>
</file>

<file path=ppt/ink/ink34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28"/>
    </inkml:context>
    <inkml:brush xml:id="br0">
      <inkml:brushProperty name="width" value="0.0468046553432941" units="cm"/>
      <inkml:brushProperty name="height" value="0.0468046553432941" units="cm"/>
      <inkml:brushProperty name="color" value="#000000"/>
      <inkml:brushProperty name="ignorePressure" value="0"/>
    </inkml:brush>
  </inkml:definitions>
  <inkml:trace contextRef="#ctx0" brushRef="#br0">76500.000000 21250.000000 470,'-22.000000'-13.000000'88,"6.000000"26.000000"-8 ,7.000000 24.000000-9,6.000000 26.000000-8,3.000000 15.000000-8,0.000000 6.000000-8,0.000000 7.000000-8,0.000000 6.000000-7,-2.000000 9.000000-8,-3.000000 13.000000-6,-3.000000 12.000000-8,-2.000000 13.000000-8,-5.000000 6.000000-5,-2.000000 0.000000-4,-3.000000 0.000000-6,-3.000000 0.000000-4,1.000000-13.000000-6,6.000000-24.000000-10,7.000000-26.000000-7,6.000000-24.000000-9,1.000000-15.000000-6,-3.000000-3.000000-5,-3.000000-3.000000-4,-2.000000-2.000000-4</inkml:trace>
</inkml:ink>
</file>

<file path=ppt/ink/ink346.xml><?xml version="1.0" encoding="utf-8"?>
<inkml:ink xmlns:inkml="http://www.w3.org/2003/InkML">
  <annotation type="ScanImages2ExtractSignatures">1</annotation>
  <annotation type="ScanImagesWidth">29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6:42"/>
    </inkml:context>
    <inkml:brush xml:id="br0">
      <inkml:brushProperty name="width" value="0.0473072603344917" units="cm"/>
      <inkml:brushProperty name="height" value="0.0473072603344917" units="cm"/>
      <inkml:brushProperty name="color" value="#F2395B"/>
      <inkml:brushProperty name="ignorePressure" value="0"/>
    </inkml:brush>
  </inkml:definitions>
  <inkml:trace contextRef="#ctx0" brushRef="#br0">101700.000000 20550.000000 465,'-24.000000'71.000000'126,"4.000000"-5.000000"-25 ,3.000000-7.000000-27,3.000000-5.000000-26,1.000000-3.000000-15,1.000000 4.000000-4,-1.000000 3.000000-3,1.000000 3.000000-4,-1.000000 3.000000-3,1.000000 3.000000-2,-1.000000 3.000000-1,1.000000 4.000000-2,-3.000000 1.000000-5,-2.000000 0.000000-8,-3.000000 0.000000-9,-3.000000 0.000000-7,-2.000000-2.000000-7,0.000000-3.000000-5,0.000000-3.000000-6,0.000000-2.000000-6</inkml:trace>
</inkml:ink>
</file>

<file path=ppt/ink/ink3460.xml><?xml version="1.0" encoding="utf-8"?>
<inkml:ink xmlns:inkml="http://www.w3.org/2003/InkML">
  <annotation type="ScanImages2ExtractSignatures">1</annotation>
  <annotation type="ScanImagesWidth">-2027291600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33"/>
    </inkml:context>
    <inkml:brush xml:id="br0">
      <inkml:brushProperty name="width" value="0.0470356717705727" units="cm"/>
      <inkml:brushProperty name="height" value="0.0470356717705727" units="cm"/>
      <inkml:brushProperty name="color" value="#000000"/>
      <inkml:brushProperty name="ignorePressure" value="0"/>
    </inkml:brush>
  </inkml:definitions>
  <inkml:trace contextRef="#ctx0" brushRef="#br0">80000.000000 21200.000000 467,'-24.000000'-24.000000'0,"4.000000"4.000000"0 ,3.000000 3.000000 0,3.000000 3.000000 0,-1.000000 3.000000 5,-2.000000 3.000000 9,-3.000000 3.000000 8,-3.000000 4.000000 10,-6.000000 4.000000 3,-5.000000 6.000000-4,-7.000000 7.000000-3,-5.000000 6.000000-4,-6.000000 6.000000-3,-3.000000 6.000000-2,-3.000000 7.000000-2,-2.000000 6.000000-3,-5.000000 7.000000-1,-2.000000 10.000000 2,-3.000000 10.000000 1,-3.000000 9.000000 1,1.000000 4.000000 1,6.000000 1.000000-2,7.000000-1.000000 1,6.000000 1.000000-2,6.000000-3.000000-1,6.000000-2.000000 0,7.000000-3.000000-2,6.000000-3.000000-1,6.000000-6.000000-1,6.000000-5.000000 1,7.000000-7.000000 0,6.000000-5.000000 1,7.000000-8.000000-3,10.000000-5.000000-3,10.000000-7.000000-5,9.000000-5.000000-3,9.000000-9.000000-2,9.000000-9.000000 1,10.000000-10.000000 1,10.000000-8.000000 1,8.000000-14.000000 0,10.000000-15.000000 0,10.000000-15.000000 0,9.000000-16.000000 1,2.000000-8.000000-7,-2.000000 0.000000-12,-3.000000 0.000000-10,-3.000000 0.000000-13,-6.000000 1.000000-2,-5.000000 4.000000 6,-7.000000 3.000000 7,-5.000000 3.000000 5,-11.000000 4.000000 6,-11.000000 7.000000 5,-14.000000 6.000000 6,-11.000000 7.000000 6,-9.000000 10.000000 6,-3.000000 16.000000 8,-3.000000 15.000000 8,-2.000000 17.000000 7,-8.000000 10.000000 4,-8.000000 6.000000-2,-10.000000 7.000000-1,-9.000000 6.000000-2,-5.000000 6.000000-2,0.000000 6.000000-1,0.000000 7.000000-2,0.000000 6.000000-3,1.000000-1.000000 0,4.000000-5.000000-2,3.000000-7.000000 0,3.000000-5.000000-1,4.000000-4.000000-3,7.000000 0.000000-5,6.000000 0.000000-4,7.000000 0.000000-6,5.000000-7.000000-2,7.000000-11.000000-1,6.000000-14.000000-2,7.000000-11.000000-1,5.000000-14.000000-2,7.000000-11.000000-2,6.000000-14.000000-2,7.000000-11.000000-3,2.000000-11.000000-1,1.000000-5.000000 0,-1.000000-7.000000-1,1.000000-5.000000 0,-3.000000-6.000000 2,-2.000000-3.000000 1,-3.000000-3.000000 3,-3.000000-2.000000 3,-6.000000-3.000000 1,-5.000000 1.000000 1,-7.000000-1.000000 0,-5.000000 1.000000 2,-6.000000 4.000000 0,-3.000000 9.000000 4,-3.000000 10.000000 2,-2.000000 10.000000 2,-8.000000 8.000000 3,-8.000000 10.000000 0,-10.000000 10.000000 1,-9.000000 9.000000 1,-9.000000 6.000000 0,-5.000000 3.000000-1,-7.000000 3.000000 0,-5.000000 4.000000-1,-4.000000 2.000000-2,0.000000 4.000000-3,0.000000 3.000000-4,0.000000 3.000000-3,-4.000000 6.000000-5,-5.000000 9.000000-7,-7.000000 10.000000-7,-5.000000 10.000000-7,3.000000 0.000000-1,17.000000-5.000000 7,15.000000-7.000000 5,16.000000-5.000000 6</inkml:trace>
</inkml:ink>
</file>

<file path=ppt/ink/ink346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34"/>
    </inkml:context>
    <inkml:brush xml:id="br0">
      <inkml:brushProperty name="width" value="0.037266917526722" units="cm"/>
      <inkml:brushProperty name="height" value="0.037266917526722" units="cm"/>
      <inkml:brushProperty name="color" value="#000000"/>
      <inkml:brushProperty name="ignorePressure" value="0"/>
    </inkml:brush>
  </inkml:definitions>
  <inkml:trace contextRef="#ctx0" brushRef="#br0">81500.000000 21950.000000 590,'48.000000'0.000000'51,"-3.000000"0.000000"-3 ,-3.000000 0.000000-5,-2.000000 0.000000-5,-5.000000 3.000000-3,-2.000000 6.000000-3,-3.000000 7.000000-5,-3.000000 6.000000-2,-4.000000 6.000000-3,-3.000000 6.000000-2,-3.000000 7.000000-1,-2.000000 6.000000-2,-5.000000 3.000000-2,-2.000000 0.000000-5,-3.000000 0.000000-4,-3.000000 0.000000-5,-9.000000 3.000000-1,-11.000000 6.000000-2,-14.000000 7.000000 0,-11.000000 6.000000-1,-9.000000 1.000000-1,-3.000000-3.000000-3,-3.000000-3.000000-1,-2.000000-2.000000-2,-3.000000-8.000000-2,1.000000-8.000000 0,-1.000000-10.000000-1,1.000000-9.000000 0,4.000000-7.000000 0,9.000000-3.000000 3,10.000000-3.000000 3,10.000000-2.000000 1,14.000000-6.000000 4,23.000000-6.000000 5,22.000000-6.000000 5,22.000000-6.000000 4,12.000000-2.000000 0,3.000000 3.000000-5,3.000000 3.000000-6,4.000000 4.000000-5,-1.000000 1.000000-5,-3.000000 0.000000-3,-3.000000 0.000000-4,-2.000000 0.000000-4,-6.000000 0.000000-8,-6.000000 0.000000-14,-6.000000 0.000000-11,-6.000000 0.000000-14</inkml:trace>
</inkml:ink>
</file>

<file path=ppt/ink/ink34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34"/>
    </inkml:context>
    <inkml:brush xml:id="br0">
      <inkml:brushProperty name="width" value="0.0390929877758026" units="cm"/>
      <inkml:brushProperty name="height" value="0.0390929877758026" units="cm"/>
      <inkml:brushProperty name="color" value="#000000"/>
      <inkml:brushProperty name="ignorePressure" value="0"/>
    </inkml:brush>
  </inkml:definitions>
  <inkml:trace contextRef="#ctx0" brushRef="#br0">83200.000000 21550.000000 562,'-47.000000'3.000000'98,"6.000000"6.000000"-22 ,7.000000 7.000000-20,6.000000 6.000000-20,3.000000 7.000000-11,0.000000 10.000000 0,0.000000 10.000000-1,0.000000 9.000000 1,0.000000 9.000000-3,0.000000 9.000000-4,0.000000 10.000000-3,0.000000 10.000000-5,0.000000 2.000000-4,0.000000-3.000000-4,0.000000-3.000000-6,0.000000-2.000000-5,3.000000-6.000000-4,6.000000-6.000000-1,7.000000-6.000000-1,6.000000-6.000000-2,4.000000-9.000000-6,4.000000-8.000000-11,3.000000-10.000000-11,3.000000-9.000000-11,3.000000-9.000000-3,3.000000-5.000000 4,3.000000-7.000000 4,4.000000-5.000000 5</inkml:trace>
</inkml:ink>
</file>

<file path=ppt/ink/ink346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34"/>
    </inkml:context>
    <inkml:brush xml:id="br0">
      <inkml:brushProperty name="width" value="0.0494785271584988" units="cm"/>
      <inkml:brushProperty name="height" value="0.0494785271584988" units="cm"/>
      <inkml:brushProperty name="color" value="#000000"/>
      <inkml:brushProperty name="ignorePressure" value="0"/>
    </inkml:brush>
  </inkml:definitions>
  <inkml:trace contextRef="#ctx0" brushRef="#br0">83550.000000 22300.000000 444,'-19.000000'-27.000000'8,"13.000000"-3.000000"14 ,12.000000-3.000000 15,13.000000-2.000000 15,7.000000-5.000000 1,4.000000-2.000000-10,3.000000-3.000000-12,3.000000-3.000000-11,1.000000-4.000000-8,1.000000-3.000000-5,-1.000000-3.000000-3,1.000000-2.000000-5,-3.000000-1.000000-2,-2.000000 3.000000-1,-3.000000 3.000000 0,-3.000000 4.000000-1,-2.000000 2.000000-2,0.000000 4.000000-2,0.000000 3.000000-3,0.000000 3.000000-4,-7.000000 10.000000 5,-11.000000 20.000000 13,-14.000000 18.000000 13,-11.000000 20.000000 12,-7.000000 10.000000 6,0.000000 3.000000-2,0.000000 3.000000-3,0.000000 4.000000-2,0.000000 2.000000-2,0.000000 4.000000-4,0.000000 3.000000-2,0.000000 3.000000-4,1.000000 4.000000-2,4.000000 7.000000 0,3.000000 6.000000-1,3.000000 7.000000 1,1.000000 0.000000-2,1.000000-2.000000 1,-1.000000-3.000000-1,1.000000-3.000000-1,1.000000-4.000000-2,3.000000-3.000000-2,3.000000-3.000000-3,4.000000-2.000000-4,4.000000-6.000000-9,6.000000-6.000000-15,7.000000-6.000000-15,6.000000-6.000000-17,4.000000-9.000000-4,4.000000-8.000000 5,3.000000-10.000000 6,3.000000-9.000000 5</inkml:trace>
</inkml:ink>
</file>

<file path=ppt/ink/ink34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35"/>
    </inkml:context>
    <inkml:brush xml:id="br0">
      <inkml:brushProperty name="width" value="0.0454264171421528" units="cm"/>
      <inkml:brushProperty name="height" value="0.0454264171421528" units="cm"/>
      <inkml:brushProperty name="color" value="#000000"/>
      <inkml:brushProperty name="ignorePressure" value="0"/>
    </inkml:brush>
  </inkml:definitions>
  <inkml:trace contextRef="#ctx0" brushRef="#br0">84700.000000 21450.000000 484,'92.000000'26.000000'100,"-16.000000"4.000000"-18 ,-15.000000 3.000000-16,-15.000000 3.000000-18,-11.000000 4.000000-10,-2.000000 7.000000-3,-3.000000 6.000000-3,-3.000000 7.000000-4,-4.000000 4.000000-3,-3.000000 3.000000-4,-3.000000 3.000000-4,-2.000000 4.000000-4,-6.000000 2.000000-5,-6.000000 4.000000-5,-6.000000 3.000000-7,-6.000000 3.000000-4,-10.000000 3.000000-2,-12.000000 3.000000 3,-13.000000 3.000000 3,-12.000000 4.000000 3,-10.000000-3.000000-7,-6.000000-5.000000-17,-6.000000-7.000000-17,-6.000000-5.000000-17,4.000000-12.000000-8,16.000000-16.000000 0,15.000000-15.000000 1,17.000000-15.000000-1</inkml:trace>
</inkml:ink>
</file>

<file path=ppt/ink/ink3465.xml><?xml version="1.0" encoding="utf-8"?>
<inkml:ink xmlns:inkml="http://www.w3.org/2003/InkML">
  <annotation type="ScanImages2ExtractSignatures">1</annotation>
  <annotation type="ScanImagesWidth">872426752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35"/>
    </inkml:context>
    <inkml:brush xml:id="br0">
      <inkml:brushProperty name="width" value="0.039942592382431" units="cm"/>
      <inkml:brushProperty name="height" value="0.039942592382431" units="cm"/>
      <inkml:brushProperty name="color" value="#000000"/>
      <inkml:brushProperty name="ignorePressure" value="0"/>
    </inkml:brush>
  </inkml:definitions>
  <inkml:trace contextRef="#ctx0" brushRef="#br0">86150.000000 22150.000000 550,'140.000000'-22.000000'126,"-18.000000"6.000000"-27 ,-19.000000 7.000000-27,-18.000000 6.000000-26,-6.000000 3.000000-16,10.000000 0.000000-5,10.000000 0.000000-5,9.000000 0.000000-4,12.000000 0.000000-6,16.000000 0.000000-5,15.000000 0.000000-5,17.000000 0.000000-5,-1.000000 0.000000-7,-16.000000 0.000000-8,-15.000000 0.000000-7,-15.000000 0.000000-9,-15.000000 0.000000-2,-12.000000 0.000000 1,-13.000000 0.000000 3,-12.000000 0.000000 1,-15.000000-4.000000-1,-15.000000-5.000000-6,-15.000000-7.000000-7,-16.000000-5.000000-5</inkml:trace>
</inkml:ink>
</file>

<file path=ppt/ink/ink34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35"/>
    </inkml:context>
    <inkml:brush xml:id="br0">
      <inkml:brushProperty name="width" value="0.041538804769516" units="cm"/>
      <inkml:brushProperty name="height" value="0.041538804769516" units="cm"/>
      <inkml:brushProperty name="color" value="#000000"/>
      <inkml:brushProperty name="ignorePressure" value="0"/>
    </inkml:brush>
  </inkml:definitions>
  <inkml:trace contextRef="#ctx0" brushRef="#br0">88050.000000 21300.000000 529,'25.000000'-22.000000'48,"0.000000"6.000000"-4 ,0.000000 7.000000-4,0.000000 6.000000-3,3.000000 3.000000-3,6.000000 0.000000-1,7.000000 0.000000 0,6.000000 0.000000-1,4.000000 3.000000-2,4.000000 6.000000-2,3.000000 7.000000-2,3.000000 6.000000-1,1.000000 3.000000-4,1.000000 0.000000-5,-1.000000 0.000000-4,1.000000 0.000000-4,-3.000000 1.000000-5,-2.000000 4.000000-3,-3.000000 3.000000-5,-3.000000 3.000000-5,-6.000000-1.000000-5,-5.000000-2.000000-8,-7.000000-3.000000-8,-5.000000-3.000000-7,-8.000000 1.000000-7,-5.000000 6.000000-6,-7.000000 7.000000-7,-5.000000 6.000000-6,-6.000000-2.000000 3,-3.000000-9.000000 10,-3.000000-10.000000 10,-2.000000-8.000000 11,-5.000000-6.000000 7,-2.000000 1.000000 6,-3.000000-1.000000 4,-3.000000 1.000000 6</inkml:trace>
</inkml:ink>
</file>

<file path=ppt/ink/ink346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36"/>
    </inkml:context>
    <inkml:brush xml:id="br0">
      <inkml:brushProperty name="width" value="0.0361782610416412" units="cm"/>
      <inkml:brushProperty name="height" value="0.0361782610416412" units="cm"/>
      <inkml:brushProperty name="color" value="#000000"/>
      <inkml:brushProperty name="ignorePressure" value="0"/>
    </inkml:brush>
  </inkml:definitions>
  <inkml:trace contextRef="#ctx0" brushRef="#br0">85950.000000 22850.000000 608,'-43.000000'-2.000000'6,"17.000000"-3.000000"13 ,15.000000-3.000000 12,16.000000-2.000000 13,13.000000 0.000000 4,14.000000 7.000000-3,11.000000 6.000000-4,14.000000 7.000000-4,11.000000 0.000000-4,14.000000-2.000000-6,11.000000-3.000000-5,14.000000-3.000000-5,10.000000-2.000000-5,9.000000 0.000000-5,10.000000 0.000000-4,10.000000 0.000000-6,4.000000-2.000000-6,0.000000-3.000000-10,0.000000-3.000000-9,0.000000-2.000000-11,-7.000000 2.000000-3,-11.000000 9.000000 2,-14.000000 10.000000 1,-11.000000 10.000000 2,-17.000000 2.000000 3,-18.000000-3.000000 4,-19.000000-3.000000 5,-18.000000-2.000000 3,-12.000000-3.000000 2,-3.000000 1.000000-3,-3.000000-1.000000-1,-2.000000 1.000000-2</inkml:trace>
</inkml:ink>
</file>

<file path=ppt/ink/ink346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36"/>
    </inkml:context>
    <inkml:brush xml:id="br0">
      <inkml:brushProperty name="width" value="0.0373423770070076" units="cm"/>
      <inkml:brushProperty name="height" value="0.0373423770070076" units="cm"/>
      <inkml:brushProperty name="color" value="#000000"/>
      <inkml:brushProperty name="ignorePressure" value="0"/>
    </inkml:brush>
  </inkml:definitions>
  <inkml:trace contextRef="#ctx0" brushRef="#br0">86100.000000 23000.000000 589,'-46.000000'-2.000000'1,"10.000000"-3.000000"4 ,10.000000-3.000000 3,9.000000-2.000000 3,6.000000 2.000000 8,3.000000 9.000000 13,3.000000 10.000000 14,4.000000 10.000000 13,7.000000 5.000000 2,13.000000 4.000000-11,12.000000 3.000000-9,13.000000 3.000000-10,9.000000 1.000000-8,6.000000 1.000000-8,7.000000-1.000000-7,6.000000 1.000000-8,9.000000-3.000000-8,13.000000-2.000000-11,12.000000-3.000000-10,13.000000-3.000000-10,-7.000000-6.000000-5,-24.000000-5.000000 1,-26.000000-7.000000 1,-24.000000-5.000000 1,-12.000000-3.000000 0,4.000000 4.000000 0,3.000000 3.000000 0,3.000000 3.000000 0</inkml:trace>
</inkml:ink>
</file>

<file path=ppt/ink/ink3469.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37"/>
    </inkml:context>
    <inkml:brush xml:id="br0">
      <inkml:brushProperty name="width" value="0.0478397123515606" units="cm"/>
      <inkml:brushProperty name="height" value="0.0478397123515606" units="cm"/>
      <inkml:brushProperty name="color" value="#000000"/>
      <inkml:brushProperty name="ignorePressure" value="0"/>
    </inkml:brush>
  </inkml:definitions>
  <inkml:trace contextRef="#ctx0" brushRef="#br0">91250.000000 21200.000000 459,'-5.000000'-46.000000'4,"-9.000000"10.000000"8 ,-10.000000 10.000000 8,-8.000000 9.000000 8,-6.000000 9.000000 3,1.000000 9.000000-2,-1.000000 10.000000-1,1.000000 10.000000-2,-4.000000 7.000000-1,-6.000000 6.000000 0,-6.000000 7.000000 1,-6.000000 6.000000-2,-6.000000 6.000000 1,-2.000000 6.000000-3,-3.000000 7.000000 0,-3.000000 6.000000-3,1.000000 6.000000 0,6.000000 6.000000-1,7.000000 7.000000 0,6.000000 6.000000-1,4.000000 1.000000-2,4.000000-3.000000-1,3.000000-3.000000-3,3.000000-2.000000-1,4.000000-6.000000-3,7.000000-6.000000-1,6.000000-6.000000-2,7.000000-6.000000-1,4.000000-7.000000-1,3.000000-6.000000-1,3.000000-6.000000 1,4.000000-6.000000 0,7.000000-7.000000-3,13.000000-6.000000-10,12.000000-6.000000-7,13.000000-6.000000-8,13.000000-12.000000-6,17.000000-15.000000-1,15.000000-15.000000-3,16.000000-16.000000-1,9.000000-12.000000 0,3.000000-5.000000 2,3.000000-7.000000 2,4.000000-5.000000 2,-4.000000-4.000000 3,-9.000000 0.000000 3,-10.000000 0.000000 3,-8.000000 0.000000 4,-11.000000 4.000000 3,-8.000000 10.000000 5,-10.000000 10.000000 4,-9.000000 9.000000 4,-13.000000 13.000000 13,-16.000000 20.000000 20,-15.000000 18.000000 20,-15.000000 20.000000 20,-11.000000 10.000000 2,-2.000000 3.000000-13,-3.000000 3.000000-14,-3.000000 4.000000-14,1.000000 2.000000-9,6.000000 4.000000-3,7.000000 3.000000-4,6.000000 3.000000-4,1.000000 1.000000-3,-3.000000 1.000000 0,-3.000000-1.000000-1,-2.000000 1.000000-2,2.000000-3.000000-2,9.000000-2.000000-7,10.000000-3.000000-6,10.000000-3.000000-6,7.000000-10.000000-3,6.000000-16.000000-2,7.000000-15.000000 0,6.000000-15.000000-2,6.000000-15.000000 0,6.000000-12.000000-2,7.000000-13.000000 0,6.000000-12.000000-3,3.000000-10.000000 2,0.000000-6.000000 1,0.000000-6.000000 2,0.000000-6.000000 2,-5.000000-6.000000 2,-9.000000-2.000000 1,-10.000000-3.000000 1,-8.000000-3.000000 2,-11.000000 2.000000 2,-8.000000 10.000000 3,-10.000000 10.000000 4,-9.000000 9.000000 2,-9.000000 7.000000 1,-5.000000 7.000000 2,-7.000000 6.000000-1,-5.000000 7.000000 2,-8.000000 7.000000 0,-5.000000 9.000000 2,-7.000000 10.000000 1,-5.000000 10.000000 2,-6.000000 7.000000-2,-3.000000 6.000000-4,-3.000000 7.000000-5,-2.000000 6.000000-5,-5.000000 6.000000-4,-2.000000 6.000000-3,-3.000000 7.000000-5,-3.000000 6.000000-2</inkml:trace>
</inkml:ink>
</file>

<file path=ppt/ink/ink347.xml><?xml version="1.0" encoding="utf-8"?>
<inkml:ink xmlns:inkml="http://www.w3.org/2003/InkML">
  <annotation type="ScanImages2ExtractSignatures">1</annotation>
  <annotation type="ScanImagesWidth">-2106813048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6:42"/>
    </inkml:context>
    <inkml:brush xml:id="br0">
      <inkml:brushProperty name="width" value="0.0336241126060486" units="cm"/>
      <inkml:brushProperty name="height" value="0.0336241126060486" units="cm"/>
      <inkml:brushProperty name="color" value="#F2395B"/>
      <inkml:brushProperty name="ignorePressure" value="0"/>
    </inkml:brush>
  </inkml:definitions>
  <inkml:trace contextRef="#ctx0" brushRef="#br0">101400.000000 21300.000000 654,'70.000000'-69.000000'29,"-9.000000"13.000000"-3 ,-10.000000 12.000000-3,-8.000000 13.000000-3,-6.000000 9.000000 1,1.000000 6.000000 5,-1.000000 7.000000 4,1.000000 6.000000 6,-1.000000 3.000000 0,1.000000 0.000000-5,-1.000000 0.000000-3,1.000000 0.000000-5,1.000000 0.000000-9,3.000000 0.000000-11,3.000000 0.000000-14,4.000000 0.000000-12,-3.000000 0.000000-10,-5.000000 0.000000-4,-7.000000 0.000000-6,-5.000000 0.000000-5</inkml:trace>
</inkml:ink>
</file>

<file path=ppt/ink/ink347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37"/>
    </inkml:context>
    <inkml:brush xml:id="br0">
      <inkml:brushProperty name="width" value="0.0474392734467983" units="cm"/>
      <inkml:brushProperty name="height" value="0.0474392734467983" units="cm"/>
      <inkml:brushProperty name="color" value="#000000"/>
      <inkml:brushProperty name="ignorePressure" value="0"/>
    </inkml:brush>
  </inkml:definitions>
  <inkml:trace contextRef="#ctx0" brushRef="#br0">93700.000000 21350.000000 463,'-91.000000'23.000000'91,"19.000000"-3.000000"-21 ,19.000000-3.000000-21,19.000000-2.000000-21,5.000000 5.000000-8,-5.000000 16.000000 2,-7.000000 15.000000 3,-5.000000 17.000000 3,-4.000000 8.000000 1,0.000000 4.000000-3,0.000000 3.000000-1,0.000000 3.000000-3,1.000000 4.000000-1,4.000000 7.000000-3,3.000000 6.000000-2,3.000000 7.000000-2,4.000000 0.000000-2,7.000000-2.000000-3,6.000000-3.000000-2,7.000000-3.000000-2,4.000000-9.000000-6,3.000000-11.000000-5,3.000000-14.000000-8,4.000000-11.000000-6,5.000000-11.000000-7,10.000000-5.000000-6,10.000000-7.000000-6,9.000000-5.000000-7,10.000000-9.000000-3,14.000000-9.000000 1,11.000000-10.000000 2,14.000000-8.000000 1,0.000000-8.000000 3,-8.000000-2.000000 7,-10.000000-3.000000 6,-9.000000-3.000000 7,-7.000000-2.000000 3,-3.000000 0.000000-2,-3.000000 0.000000 1,-2.000000 0.000000-2</inkml:trace>
</inkml:ink>
</file>

<file path=ppt/ink/ink347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38"/>
    </inkml:context>
    <inkml:brush xml:id="br0">
      <inkml:brushProperty name="width" value="0.048432495445013" units="cm"/>
      <inkml:brushProperty name="height" value="0.048432495445013" units="cm"/>
      <inkml:brushProperty name="color" value="#000000"/>
      <inkml:brushProperty name="ignorePressure" value="0"/>
    </inkml:brush>
  </inkml:definitions>
  <inkml:trace contextRef="#ctx0" brushRef="#br0">94350.000000 21800.000000 454,'23.000000'-46.000000'0,"-3.000000"10.000000"0 ,-3.000000 10.000000 0,-2.000000 9.000000 0,-6.000000 10.000000 8,-6.000000 14.000000 15,-6.000000 11.000000 16,-6.000000 14.000000 16,-9.000000 10.000000 4,-8.000000 9.000000-7,-10.000000 10.000000-8,-9.000000 10.000000-7,-7.000000 4.000000-6,-3.000000 0.000000-2,-3.000000 0.000000-5,-2.000000 0.000000-2,-3.000000-2.000000-4,1.000000-3.000000-4,-1.000000-3.000000-5,1.000000-2.000000-3,2.000000-6.000000-4,7.000000-6.000000-3,6.000000-6.000000-2,7.000000-6.000000-4,16.000000-21.000000-12,29.000000-34.000000-20,28.000000-35.000000-21,28.000000-33.000000-20,12.000000-12.000000-2,-3.000000 13.000000 15,-3.000000 12.000000 16,-2.000000 13.000000 15,-3.000000 6.000000 12,1.000000 0.000000 8,-1.000000 0.000000 7,1.000000 0.000000 8,-4.000000 3.000000 5,-6.000000 6.000000 2,-6.000000 7.000000 2,-6.000000 6.000000 2,-6.000000 7.000000 10,-2.000000 10.000000 15,-3.000000 10.000000 16,-3.000000 9.000000 15,-4.000000 10.000000 4,-3.000000 14.000000-11,-3.000000 11.000000-9,-2.000000 14.000000-11,-6.000000 7.000000-7,-6.000000 3.000000-5,-6.000000 3.000000-5,-6.000000 4.000000-5,-4.000000-1.000000-3,1.000000-3.000000-1,-1.000000-3.000000-1,1.000000-2.000000-2,10.000000-19.000000-6,22.000000-30.000000-15,22.000000-32.000000-14,23.000000-30.000000-14,10.000000-22.000000-5,0.000000-8.000000 1,0.000000-10.000000 4,0.000000-9.000000 1,-4.000000-1.000000 3,-5.000000 10.000000 4,-7.000000 10.000000 3,-5.000000 9.000000 4,-8.000000 7.000000 3,-5.000000 7.000000 2,-7.000000 6.000000 2,-5.000000 7.000000 2,-4.000000 5.000000 7,0.000000 7.000000 11,0.000000 6.000000 12,0.000000 7.000000 11,-2.000000 10.000000 7,-3.000000 16.000000 3,-3.000000 15.000000 4,-2.000000 17.000000 2,-3.000000 5.000000-2,1.000000-3.000000-11,-1.000000-3.000000-10,1.000000-2.000000-9,1.000000-3.000000-7,3.000000 1.000000-4,3.000000-1.000000-4,4.000000 1.000000-3,4.000000-6.000000-8,6.000000-8.000000-10,7.000000-10.000000-11,6.000000-9.000000-12,1.000000-12.000000-2,-3.000000-11.000000 5,-3.000000-14.000000 4,-2.000000-11.000000 5,-3.000000-7.000000 5,1.000000 0.000000 2,-1.000000 0.000000 4,1.000000 0.000000 4,-3.000000 0.000000 2,-2.000000 0.000000 4,-3.000000 0.000000 2,-3.000000 0.000000 4,-4.000000 1.000000 2,-3.000000 4.000000 1,-3.000000 3.000000 3,-2.000000 3.000000 1</inkml:trace>
</inkml:ink>
</file>

<file path=ppt/ink/ink347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38"/>
    </inkml:context>
    <inkml:brush xml:id="br0">
      <inkml:brushProperty name="width" value="0.0569417737424374" units="cm"/>
      <inkml:brushProperty name="height" value="0.0569417737424374" units="cm"/>
      <inkml:brushProperty name="color" value="#000000"/>
      <inkml:brushProperty name="ignorePressure" value="0"/>
    </inkml:brush>
  </inkml:definitions>
  <inkml:trace contextRef="#ctx0" brushRef="#br0">96450.000000 21250.000000 386,'0.000000'-47.000000'-25,"0.000000"6.000000"18 ,0.000000 7.000000 16,0.000000 6.000000 16,0.000000 3.000000 11,0.000000 0.000000 2,0.000000 0.000000 4,0.000000 0.000000 2,-2.000000 12.000000 4,-3.000000 26.000000 4,-3.000000 24.000000 5,-2.000000 26.000000 4,-5.000000 12.000000-3,-2.000000 0.000000-11,-3.000000 0.000000-11,-3.000000 0.000000-11,-1.000000 4.000000-7,4.000000 10.000000-3,3.000000 10.000000-2,3.000000 9.000000-3,1.000000 6.000000-3,1.000000 3.000000-3,-1.000000 3.000000-3,1.000000 4.000000-4,-3.000000 2.000000-2,-2.000000 4.000000-5,-3.000000 3.000000-4,-3.000000 3.000000-4,-2.000000-1.000000-3,0.000000-2.000000-2,0.000000-3.000000-2,0.000000-3.000000-2,0.000000-2.000000-5,0.000000 0.000000-7,0.000000 0.000000-7,0.000000 0.000000-7,0.000000-7.000000 0,0.000000-11.000000 5,0.000000-14.000000 6,0.000000-11.000000 6,1.000000-14.000000 5,4.000000-11.000000 6,3.000000-14.000000 6,3.000000-11.000000 5,-1.000000-9.000000 2,-2.000000-3.000000-2,-3.000000-3.000000-3,-3.000000-2.000000-2</inkml:trace>
</inkml:ink>
</file>

<file path=ppt/ink/ink347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39"/>
    </inkml:context>
    <inkml:brush xml:id="br0">
      <inkml:brushProperty name="width" value="0.0380190536379814" units="cm"/>
      <inkml:brushProperty name="height" value="0.0380190536379814" units="cm"/>
      <inkml:brushProperty name="color" value="#000000"/>
      <inkml:brushProperty name="ignorePressure" value="0"/>
    </inkml:brush>
  </inkml:definitions>
  <inkml:trace contextRef="#ctx0" brushRef="#br0">96700.000000 22100.000000 578,'50.000000'-46.000000'69,"0.000000"10.000000"-4 ,0.000000 10.000000-4,0.000000 9.000000-4,-2.000000 9.000000-8,-3.000000 9.000000-9,-3.000000 10.000000-10,-2.000000 10.000000-10,-8.000000 7.000000-7,-8.000000 6.000000-4,-10.000000 7.000000-3,-9.000000 6.000000-3,-13.000000 6.000000-5,-16.000000 6.000000-2,-15.000000 7.000000-5,-15.000000 6.000000-2,-9.000000-1.000000-4,1.000000-5.000000 0,-1.000000-7.000000-2,1.000000-5.000000-1,2.000000-9.000000 2,7.000000-9.000000 3,6.000000-10.000000 4,7.000000-8.000000 3,15.000000-8.000000 3,25.000000-2.000000 1,25.000000-3.000000 2,25.000000-3.000000 0,12.000000-4.000000-2,1.000000-3.000000-7,-1.000000-3.000000-6,1.000000-2.000000-7,-3.000000-5.000000-7,-2.000000-2.000000-6,-3.000000-3.000000-5,-3.000000-3.000000-6</inkml:trace>
</inkml:ink>
</file>

<file path=ppt/ink/ink3474.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39"/>
    </inkml:context>
    <inkml:brush xml:id="br0">
      <inkml:brushProperty name="width" value="0.0469602160155773" units="cm"/>
      <inkml:brushProperty name="height" value="0.0469602160155773" units="cm"/>
      <inkml:brushProperty name="color" value="#000000"/>
      <inkml:brushProperty name="ignorePressure" value="0"/>
    </inkml:brush>
  </inkml:definitions>
  <inkml:trace contextRef="#ctx0" brushRef="#br0">97600.000000 21100.000000 468,'23.000000'-24.000000'1,"-3.000000"4.000000"3 ,-3.000000 3.000000 2,-2.000000 3.000000 3,-1.000000 3.000000 4,3.000000 3.000000 4,3.000000 3.000000 6,4.000000 4.000000 5,2.000000 2.000000 3,4.000000 4.000000 2,3.000000 3.000000 1,3.000000 3.000000 2,-1.000000 4.000000-1,-2.000000 7.000000-4,-3.000000 6.000000-2,-3.000000 7.000000-4,-4.000000 5.000000-1,-3.000000 7.000000-1,-3.000000 6.000000-1,-2.000000 7.000000-1,-5.000000 5.000000-1,-2.000000 7.000000-2,-3.000000 6.000000-2,-3.000000 7.000000-2,-6.000000 4.000000-4,-5.000000 3.000000-3,-7.000000 3.000000-5,-5.000000 4.000000-5,-9.000000 2.000000-4,-9.000000 4.000000-4,-10.000000 3.000000-6,-8.000000 3.000000-4,-9.000000-1.000000-1,-6.000000-2.000000 1,-6.000000-3.000000 2,-6.000000-3.000000 1,-2.000000-6.000000-4,3.000000-5.000000-9,3.000000-7.000000-11,4.000000-5.000000-9,7.000000-12.000000-2,13.000000-16.000000 6,12.000000-15.000000 6,13.000000-15.000000 7</inkml:trace>
</inkml:ink>
</file>

<file path=ppt/ink/ink347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40"/>
    </inkml:context>
    <inkml:brush xml:id="br0">
      <inkml:brushProperty name="width" value="0.037608940154314" units="cm"/>
      <inkml:brushProperty name="height" value="0.037608940154314" units="cm"/>
      <inkml:brushProperty name="color" value="#000000"/>
      <inkml:brushProperty name="ignorePressure" value="0"/>
    </inkml:brush>
  </inkml:definitions>
  <inkml:trace contextRef="#ctx0" brushRef="#br0">98050.000000 22450.000000 584,'48.000000'-22.000000'31,"-3.000000"6.000000"2 ,-3.000000 7.000000 5,-2.000000 6.000000 3,-3.000000 3.000000 0,1.000000 0.000000-4,-1.000000 0.000000-2,1.000000 0.000000-4,-4.000000 4.000000-5,-6.000000 10.000000-4,-6.000000 10.000000-6,-6.000000 9.000000-6,-9.000000 6.000000-1,-8.000000 3.000000 1,-10.000000 3.000000 1,-9.000000 4.000000 2,-10.000000 1.000000-3,-9.000000 0.000000-8,-10.000000 0.000000-9,-8.000000 0.000000-7,-6.000000-2.000000-4,1.000000-3.000000 0,-1.000000-3.000000 2,1.000000-2.000000 1,16.000000-8.000000 1,35.000000-8.000000 3,35.000000-10.000000 3,34.000000-9.000000 2,17.000000-7.000000-1,0.000000-3.000000-6,0.000000-3.000000-5,0.000000-2.000000-6,-2.000000-5.000000-4,-3.000000-2.000000-6,-3.000000-3.000000-5,-2.000000-3.000000-5,-8.000000-1.000000 0,-8.000000 4.000000 5,-10.000000 3.000000 5,-9.000000 3.000000 6</inkml:trace>
</inkml:ink>
</file>

<file path=ppt/ink/ink3476.xml><?xml version="1.0" encoding="utf-8"?>
<inkml:ink xmlns:inkml="http://www.w3.org/2003/InkML">
  <annotation type="ScanImages2ExtractSignatures">1</annotation>
  <annotation type="ScanImagesWidth">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40"/>
    </inkml:context>
    <inkml:brush xml:id="br0">
      <inkml:brushProperty name="width" value="0.0387560538947582" units="cm"/>
      <inkml:brushProperty name="height" value="0.0387560538947582" units="cm"/>
      <inkml:brushProperty name="color" value="#000000"/>
      <inkml:brushProperty name="ignorePressure" value="0"/>
    </inkml:brush>
  </inkml:definitions>
  <inkml:trace contextRef="#ctx0" brushRef="#br0">99600.000000 21300.000000 567,'-69.000000'29.000000'110,"13.000000"10.000000"-23 ,12.000000 10.000000-23,13.000000 9.000000-23,6.000000 7.000000-12,0.000000 7.000000-3,0.000000 6.000000-2,0.000000 7.000000-3,1.000000 2.000000-5,4.000000 1.000000-5,3.000000-1.000000-7,3.000000 1.000000-7,3.000000-4.000000-6,3.000000-6.000000-9,3.000000-6.000000-6,4.000000-6.000000-9,1.000000-7.000000-1,0.000000-6.000000 5,0.000000-6.000000 5,0.000000-6.000000 5</inkml:trace>
</inkml:ink>
</file>

<file path=ppt/ink/ink347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40"/>
    </inkml:context>
    <inkml:brush xml:id="br0">
      <inkml:brushProperty name="width" value="0.0465100407600403" units="cm"/>
      <inkml:brushProperty name="height" value="0.0465100407600403" units="cm"/>
      <inkml:brushProperty name="color" value="#000000"/>
      <inkml:brushProperty name="ignorePressure" value="0"/>
    </inkml:brush>
  </inkml:definitions>
  <inkml:trace contextRef="#ctx0" brushRef="#br0">100000.000000 21700.000000 473,'26.000000'-46.000000'13,"4.000000"10.000000"7 ,3.000000 10.000000 5,3.000000 9.000000 7,1.000000 4.000000 0,1.000000 1.000000-6,-1.000000-1.000000-6,1.000000 1.000000-6,-1.000000-3.000000-6,1.000000-2.000000-6,-1.000000-3.000000-7,1.000000-3.000000-5,-4.000000-2.000000-3,-6.000000 0.000000 1,-6.000000 0.000000-1,-6.000000 0.000000 1,-4.000000 0.000000 0,1.000000 0.000000 3,-1.000000 0.000000 0,1.000000 0.000000 3,-6.000000 3.000000 3,-8.000000 6.000000 7,-10.000000 7.000000 6,-9.000000 6.000000 5,-5.000000 7.000000 4,0.000000 10.000000-1,0.000000 10.000000-1,0.000000 9.000000-1,0.000000 6.000000 2,0.000000 3.000000 4,0.000000 3.000000 5,0.000000 4.000000 4,1.000000 2.000000 0,4.000000 4.000000-3,3.000000 3.000000-2,3.000000 3.000000-4,1.000000 3.000000-1,1.000000 3.000000-1,-1.000000 3.000000 0,1.000000 4.000000-1,-1.000000 1.000000-3,1.000000 0.000000-3,-1.000000 0.000000-4,1.000000 0.000000-4,1.000000-2.000000-2,3.000000-3.000000 0,3.000000-3.000000 0,4.000000-2.000000 0,1.000000-6.000000-5,0.000000-6.000000-9,0.000000-6.000000-8,0.000000-6.000000-9,4.000000-9.000000-9,10.000000-8.000000-7,10.000000-10.000000-8,9.000000-9.000000-8</inkml:trace>
</inkml:ink>
</file>

<file path=ppt/ink/ink347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41"/>
    </inkml:context>
    <inkml:brush xml:id="br0">
      <inkml:brushProperty name="width" value="0.0418877266347408" units="cm"/>
      <inkml:brushProperty name="height" value="0.0418877266347408" units="cm"/>
      <inkml:brushProperty name="color" value="#000000"/>
      <inkml:brushProperty name="ignorePressure" value="0"/>
    </inkml:brush>
  </inkml:definitions>
  <inkml:trace contextRef="#ctx0" brushRef="#br0">101050.000000 21200.000000 525,'70.000000'-18.000000'27,"-9.000000"17.000000"12 ,-10.000000 15.000000 11,-8.000000 16.000000 11,-9.000000 10.000000 0,-6.000000 7.000000-10,-6.000000 6.000000-10,-6.000000 7.000000-11,-4.000000 7.000000-5,1.000000 9.000000-1,-1.000000 10.000000-1,1.000000 10.000000-2,-4.000000 5.000000-5,-6.000000 4.000000-11,-6.000000 3.000000-8,-6.000000 3.000000-11,-10.000000-2.000000-8,-12.000000-6.000000-8,-13.000000-6.000000-8,-12.000000-6.000000-8,-2.000000-12.000000-2,9.000000-15.000000 6,10.000000-15.000000 6,10.000000-16.000000 6,2.000000-8.000000 0,-3.000000 0.000000-5,-3.000000 0.000000-5,-2.000000 0.000000-5</inkml:trace>
</inkml:ink>
</file>

<file path=ppt/ink/ink3479.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41"/>
    </inkml:context>
    <inkml:brush xml:id="br0">
      <inkml:brushProperty name="width" value="0.0367732904851437" units="cm"/>
      <inkml:brushProperty name="height" value="0.0367732904851437" units="cm"/>
      <inkml:brushProperty name="color" value="#000000"/>
      <inkml:brushProperty name="ignorePressure" value="0"/>
    </inkml:brush>
  </inkml:definitions>
  <inkml:trace contextRef="#ctx0" brushRef="#br0">97800.000000 18800.000000 598,'-40.000000'-24.000000'22,"23.000000"4.000000"9 ,22.000000 3.000000 10,22.000000 3.000000 9,13.000000 3.000000 2,7.000000 3.000000-8,6.000000 3.000000-6,7.000000 4.000000-7,10.000000 1.000000-6,16.000000 0.000000-3,15.000000 0.000000-5,17.000000 0.000000-3,10.000000 0.000000-4,6.000000 0.000000-5,7.000000 0.000000-6,6.000000 0.000000-4,-8.000000 0.000000-6,-22.000000 0.000000-10,-22.000000 0.000000-7,-21.000000 0.000000-10,-17.000000 0.000000-7,-8.000000 0.000000-9,-10.000000 0.000000-6,-9.000000 0.000000-8</inkml:trace>
</inkml:ink>
</file>

<file path=ppt/ink/ink3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6:43"/>
    </inkml:context>
    <inkml:brush xml:id="br0">
      <inkml:brushProperty name="width" value="0.049018319696188" units="cm"/>
      <inkml:brushProperty name="height" value="0.049018319696188" units="cm"/>
      <inkml:brushProperty name="color" value="#F2395B"/>
      <inkml:brushProperty name="ignorePressure" value="0"/>
    </inkml:brush>
  </inkml:definitions>
  <inkml:trace contextRef="#ctx0" brushRef="#br0">102500.000000 20000.000000 448,'0.000000'-80.000000'18,"0.000000"41.000000"20 ,0.000000 40.000000 22,0.000000 42.000000 20,0.000000 22.000000 3,0.000000 7.000000-12,0.000000 6.000000-14,0.000000 7.000000-13,-2.000000 4.000000-11,-3.000000 3.000000-6,-3.000000 3.000000-7,-2.000000 4.000000-7,-5.000000 8.000000-6,-2.000000 17.000000-7,-3.000000 15.000000-4,-3.000000 16.000000-6,-4.000000 12.000000-3,-3.000000 9.000000 2,-3.000000 10.000000 2,-2.000000 10.000000 1,0.000000-3.000000-7,7.000000-11.000000-14,6.000000-14.000000-15,7.000000-11.000000-15,2.000000-23.000000-7,1.000000-31.000000 0,-1.000000-31.000000 1,1.000000-31.000000 0</inkml:trace>
</inkml:ink>
</file>

<file path=ppt/ink/ink34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41"/>
    </inkml:context>
    <inkml:brush xml:id="br0">
      <inkml:brushProperty name="width" value="0.0429740697145462" units="cm"/>
      <inkml:brushProperty name="height" value="0.0429740697145462" units="cm"/>
      <inkml:brushProperty name="color" value="#000000"/>
      <inkml:brushProperty name="ignorePressure" value="0"/>
    </inkml:brush>
  </inkml:definitions>
  <inkml:trace contextRef="#ctx0" brushRef="#br0">98500.000000 18150.000000 511,'1.000000'-46.000000'7,"4.000000"10.000000"13 ,3.000000 10.000000 13,3.000000 9.000000 13,3.000000 9.000000 5,3.000000 9.000000-3,3.000000 10.000000-2,4.000000 10.000000-4,-1.000000 10.000000-4,-3.000000 13.000000-4,-3.000000 12.000000-4,-2.000000 13.000000-4,-6.000000 10.000000-4,-6.000000 10.000000-5,-6.000000 10.000000-3,-6.000000 9.000000-4,-7.000000 7.000000-6,-6.000000 7.000000-6,-6.000000 6.000000-8,-6.000000 7.000000-7,-2.000000-1.000000-8,3.000000-6.000000-11,3.000000-6.000000-11,4.000000-6.000000-10,4.000000-15.000000-5,6.000000-21.000000 1,7.000000-22.000000 1,6.000000-22.000000 1</inkml:trace>
</inkml:ink>
</file>

<file path=ppt/ink/ink348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42"/>
    </inkml:context>
    <inkml:brush xml:id="br0">
      <inkml:brushProperty name="width" value="0.0442719310522079" units="cm"/>
      <inkml:brushProperty name="height" value="0.0442719310522079" units="cm"/>
      <inkml:brushProperty name="color" value="#000000"/>
      <inkml:brushProperty name="ignorePressure" value="0"/>
    </inkml:brush>
  </inkml:definitions>
  <inkml:trace contextRef="#ctx0" brushRef="#br0">100500.000000 18200.000000 496,'21.000000'118.000000'178,"-5.000000"-11.000000"-43 ,-7.000000-14.000000-42,-5.000000-11.000000-42,-8.000000-6.000000-26,-5.000000 4.000000-9,-7.000000 3.000000-10,-5.000000 3.000000-11,-6.000000-2.000000-8,-3.000000-6.000000-11,-3.000000-6.000000-10,-2.000000-6.000000-9,-1.000000-7.000000-7,3.000000-6.000000-2,3.000000-6.000000-4,4.000000-6.000000-2</inkml:trace>
</inkml:ink>
</file>

<file path=ppt/ink/ink3482.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42"/>
    </inkml:context>
    <inkml:brush xml:id="br0">
      <inkml:brushProperty name="width" value="0.0343975462019444" units="cm"/>
      <inkml:brushProperty name="height" value="0.0343975462019444" units="cm"/>
      <inkml:brushProperty name="color" value="#000000"/>
      <inkml:brushProperty name="ignorePressure" value="0"/>
    </inkml:brush>
  </inkml:definitions>
  <inkml:trace contextRef="#ctx0" brushRef="#br0">100350.000000 18700.000000 639,'26.000000'-25.000000'2,"4.000000"0.000000"4 ,3.000000 0.000000 5,3.000000 0.000000 4,1.000000 0.000000 2,1.000000 0.000000 1,-1.000000 0.000000 0,1.000000 0.000000 2,1.000000 1.000000 3,3.000000 4.000000 4,3.000000 3.000000 5,4.000000 3.000000 5,1.000000 3.000000 1,0.000000 3.000000-3,0.000000 3.000000-3,0.000000 4.000000-2</inkml:trace>
</inkml:ink>
</file>

<file path=ppt/ink/ink3483.xml><?xml version="1.0" encoding="utf-8"?>
<inkml:ink xmlns:inkml="http://www.w3.org/2003/InkML">
  <annotation type="ScanImages2ExtractSignatures">1</annotation>
  <annotation type="ScanImagesWidth">1300234240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42"/>
    </inkml:context>
    <inkml:brush xml:id="br0">
      <inkml:brushProperty name="width" value="0.0511508360505104" units="cm"/>
      <inkml:brushProperty name="height" value="0.0511508360505104" units="cm"/>
      <inkml:brushProperty name="color" value="#000000"/>
      <inkml:brushProperty name="ignorePressure" value="0"/>
    </inkml:brush>
  </inkml:definitions>
  <inkml:trace contextRef="#ctx0" brushRef="#br0">101350.000000 17800.000000 430,'-2.000000'-46.000000'-1,"-3.000000"10.000000"-1 ,-3.000000 10.000000 0,-2.000000 9.000000-2,-3.000000 13.000000 12,1.000000 20.000000 25,-1.000000 18.000000 25,1.000000 20.000000 25,1.000000 8.000000 4,3.000000 1.000000-15,3.000000-1.000000-17,4.000000 1.000000-15,-3.000000 2.000000-11,-5.000000 7.000000-5,-7.000000 6.000000-7,-5.000000 7.000000-6,-4.000000 2.000000-3,0.000000 1.000000 1,0.000000-1.000000-1,0.000000 1.000000 0,0.000000 1.000000-4,0.000000 3.000000-7,0.000000 3.000000-8,0.000000 4.000000-7,1.000000-6.000000-3,4.000000-11.000000 0,3.000000-14.000000 2,3.000000-11.000000 1,9.000000-18.000000-5,16.000000-22.000000-12,15.000000-22.000000-10,17.000000-21.000000-12,10.000000-15.000000-1,6.000000-6.000000 9,7.000000-6.000000 11,6.000000-6.000000 8,-1.000000 1.000000 10,-5.000000 9.000000 7,-7.000000 10.000000 9,-5.000000 10.000000 8,-8.000000 5.000000 7,-5.000000 4.000000 6,-7.000000 3.000000 6,-5.000000 3.000000 6,-9.000000 10.000000 5,-9.000000 20.000000 3,-10.000000 18.000000 4,-8.000000 20.000000 4,-4.000000 5.000000-2,3.000000-6.000000-7,3.000000-6.000000-7,4.000000-6.000000-8,5.000000-9.000000-10,10.000000-8.000000-15,10.000000-10.000000-16,9.000000-9.000000-14,6.000000-10.000000-8,3.000000-9.000000 1,3.000000-10.000000 1,4.000000-8.000000-1,4.000000-9.000000 3,6.000000-6.000000 1,7.000000-6.000000 2,6.000000-6.000000 3,-2.000000-1.000000 3,-9.000000 7.000000 6,-10.000000 6.000000 5,-8.000000 7.000000 6,-9.000000 4.000000 4,-6.000000 3.000000 0,-6.000000 3.000000 2,-6.000000 4.000000 0,-9.000000 7.000000 14,-8.000000 13.000000 27,-10.000000 12.000000 26,-9.000000 13.000000 26,-7.000000 12.000000 5,-3.000000 13.000000-15,-3.000000 12.000000-16,-2.000000 13.000000-15,0.000000 2.000000-11,7.000000-5.000000-4,6.000000-7.000000-6,7.000000-5.000000-5,5.000000-3.000000-5,7.000000 4.000000-8,6.000000 3.000000-7,7.000000 3.000000-6,13.000000-13.000000-11,22.000000-28.000000-11,22.000000-28.000000-13,23.000000-27.000000-12,3.000000-19.000000-1,-11.000000-5.000000 9,-14.000000-7.000000 9,-11.000000-5.000000 9,-11.000000-4.000000 5,-5.000000 0.000000 2,-7.000000 0.000000 3,-5.000000 0.000000 2,-8.000000 1.000000 2,-5.000000 4.000000 3,-7.000000 3.000000 3,-5.000000 3.000000 3,-8.000000 7.000000 1,-5.000000 14.000000 2,-7.000000 11.000000 0,-5.000000 14.000000 1,-9.000000 7.000000-1,-9.000000 3.000000-3,-10.000000 3.000000-2,-8.000000 4.000000-3,-4.000000 4.000000-2,3.000000 6.000000-1,3.000000 7.000000-1,4.000000 6.000000-1</inkml:trace>
</inkml:ink>
</file>

<file path=ppt/ink/ink3484.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43"/>
    </inkml:context>
    <inkml:brush xml:id="br0">
      <inkml:brushProperty name="width" value="0.0507109574973583" units="cm"/>
      <inkml:brushProperty name="height" value="0.0507109574973583" units="cm"/>
      <inkml:brushProperty name="color" value="#000000"/>
      <inkml:brushProperty name="ignorePressure" value="0"/>
    </inkml:brush>
  </inkml:definitions>
  <inkml:trace contextRef="#ctx0" brushRef="#br0">103800.000000 18150.000000 433,'-5.000000'-38.000000'13,"-9.000000"26.000000"26 ,-10.000000 24.000000 25,-8.000000 26.000000 25,-6.000000 15.000000 5,1.000000 6.000000-19,-1.000000 7.000000-18,1.000000 6.000000-19,-1.000000 4.000000-11,1.000000 4.000000-3,-1.000000 3.000000-4,1.000000 3.000000-4,4.000000 1.000000-6,9.000000 1.000000-9,10.000000-1.000000-9,10.000000 1.000000-9,4.000000-6.000000-3,0.000000-8.000000 2,0.000000-10.000000 3,0.000000-9.000000 1,4.000000-9.000000-10,10.000000-5.000000-25,10.000000-7.000000-25,9.000000-5.000000-25</inkml:trace>
</inkml:ink>
</file>

<file path=ppt/ink/ink348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43"/>
    </inkml:context>
    <inkml:brush xml:id="br0">
      <inkml:brushProperty name="width" value="0.0507213994860649" units="cm"/>
      <inkml:brushProperty name="height" value="0.0507213994860649" units="cm"/>
      <inkml:brushProperty name="color" value="#000000"/>
      <inkml:brushProperty name="ignorePressure" value="0"/>
    </inkml:brush>
  </inkml:definitions>
  <inkml:trace contextRef="#ctx0" brushRef="#br0">103950.000000 18800.000000 433,'25.000000'-25.000000'49,"0.000000"0.000000"-4 ,0.000000 0.000000-3,0.000000 0.000000-3,1.000000 0.000000-4,4.000000 0.000000-6,3.000000 0.000000-6,3.000000 0.000000-6,3.000000-2.000000-4,3.000000-3.000000-2,3.000000-3.000000-4,4.000000-2.000000-2,-1.000000-3.000000-4,-3.000000 1.000000-4,-3.000000-1.000000-3,-2.000000 1.000000-5,-6.000000-1.000000-2,-6.000000 1.000000-1,-6.000000-1.000000 0,-6.000000 1.000000-2,-9.000000 5.000000 5,-8.000000 14.000000 13,-10.000000 11.000000 12,-9.000000 14.000000 13,-7.000000 10.000000 4,-3.000000 9.000000-1,-3.000000 10.000000-1,-2.000000 10.000000-1,-3.000000 5.000000-3,1.000000 4.000000-3,-1.000000 3.000000-3,1.000000 3.000000-4,2.000000-1.000000-1,7.000000-2.000000 0,6.000000-3.000000 0,7.000000-3.000000 1,4.000000-2.000000-2,3.000000 0.000000-2,3.000000 0.000000-2,4.000000 0.000000-3,4.000000 0.000000-7,6.000000 0.000000-13,7.000000 0.000000-13,6.000000 0.000000-13,4.000000-8.000000-13,4.000000-16.000000-14,3.000000-15.000000-12,3.000000-15.000000-14</inkml:trace>
</inkml:ink>
</file>

<file path=ppt/ink/ink348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43"/>
    </inkml:context>
    <inkml:brush xml:id="br0">
      <inkml:brushProperty name="width" value="0.0503194406628609" units="cm"/>
      <inkml:brushProperty name="height" value="0.0503194406628609" units="cm"/>
      <inkml:brushProperty name="color" value="#000000"/>
      <inkml:brushProperty name="ignorePressure" value="0"/>
    </inkml:brush>
  </inkml:definitions>
  <inkml:trace contextRef="#ctx0" brushRef="#br0">105200.000000 17850.000000 437,'68.000000'-44.000000'31,"-11.000000"13.000000"1 ,-14.000000 12.000000 2,-11.000000 13.000000 0,-6.000000 9.000000 0,4.000000 6.000000-3,3.000000 7.000000-3,3.000000 6.000000-2,-1.000000 7.000000-2,-2.000000 10.000000 3,-3.000000 10.000000 1,-3.000000 9.000000 3,-1.000000 6.000000-1,4.000000 3.000000-2,3.000000 3.000000-2,3.000000 4.000000-2,-1.000000 4.000000-2,-2.000000 6.000000-3,-3.000000 7.000000-1,-3.000000 6.000000-2,-10.000000 4.000000-4,-16.000000 4.000000-5,-15.000000 3.000000-6,-15.000000 3.000000-6,-23.000000 6.000000-6,-28.000000 9.000000-6,-28.000000 10.000000-6,-27.000000 10.000000-6,-9.000000-7.000000-4,13.000000-22.000000-1,12.000000-22.000000-3,13.000000-21.000000 0,10.000000-14.000000-6,10.000000-2.000000-9,10.000000-3.000000-8,9.000000-3.000000-9</inkml:trace>
</inkml:ink>
</file>

<file path=ppt/ink/ink348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44"/>
    </inkml:context>
    <inkml:brush xml:id="br0">
      <inkml:brushProperty name="width" value="0.0346376597881317" units="cm"/>
      <inkml:brushProperty name="height" value="0.0346376597881317" units="cm"/>
      <inkml:brushProperty name="color" value="#000000"/>
      <inkml:brushProperty name="ignorePressure" value="0"/>
    </inkml:brush>
  </inkml:definitions>
  <inkml:trace contextRef="#ctx0" brushRef="#br0">59650.000000 26800.000000 635,'185.000000'-44.000000'132,"-27.000000"13.000000"-31 ,-28.000000 12.000000-31,-28.000000 13.000000-31,-21.000000 6.000000-22,-12.000000 0.000000-12,-13.000000 0.000000-10,-12.000000 0.000000-13,-10.000000 3.000000-8,-6.000000 6.000000-7,-6.000000 7.000000-7,-6.000000 6.000000-7,-10.000000 3.000000-3,-12.000000 0.000000 0,-13.000000 0.000000 0,-12.000000 0.000000 0</inkml:trace>
</inkml:ink>
</file>

<file path=ppt/ink/ink3488.xml><?xml version="1.0" encoding="utf-8"?>
<inkml:ink xmlns:inkml="http://www.w3.org/2003/InkML">
  <annotation type="ScanImages2ExtractSignatures">1</annotation>
  <annotation type="ScanImagesWidth">788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45"/>
    </inkml:context>
    <inkml:brush xml:id="br0">
      <inkml:brushProperty name="width" value="0.0439159087836742" units="cm"/>
      <inkml:brushProperty name="height" value="0.0439159087836742" units="cm"/>
      <inkml:brushProperty name="color" value="#000000"/>
      <inkml:brushProperty name="ignorePressure" value="0"/>
    </inkml:brush>
  </inkml:definitions>
  <inkml:trace contextRef="#ctx0" brushRef="#br0">59750.000000 27350.000000 500,'-41.000000'1.000000'11,"19.000000"4.000000"20 ,19.000000 3.000000 21,19.000000 3.000000 22,5.000000 6.000000 1,-5.000000 9.000000-16,-7.000000 10.000000-16,-5.000000 10.000000-16,0.000000 2.000000-13,10.000000-3.000000-13,10.000000-3.000000-11,9.000000-2.000000-11,7.000000-11.000000-6,7.000000-15.000000-2,6.000000-15.000000-1,7.000000-16.000000-1,2.000000-10.000000 1,1.000000-3.000000 1,-1.000000-3.000000 2,1.000000-2.000000 3,-6.000000-1.000000 3,-8.000000 3.000000 6,-10.000000 3.000000 6,-9.000000 4.000000 6,-15.000000 11.000000 6,-18.000000 23.000000 6,-19.000000 22.000000 6,-18.000000 22.000000 6,-12.000000 12.000000 3,-3.000000 3.000000-3,-3.000000 3.000000-2,-2.000000 4.000000-1,-3.000000-1.000000-5,1.000000-3.000000-7,-1.000000-3.000000-7,1.000000-2.000000-6,-3.000000-5.000000-4,-2.000000-2.000000-1,-3.000000-3.000000-2,-3.000000-3.000000-2,-1.000000-6.000000-1,4.000000-5.000000-2,3.000000-7.000000-2,3.000000-5.000000-1,1.000000-6.000000 0,1.000000-3.000000 3,-1.000000-3.000000 3,1.000000-2.000000 3,2.000000-3.000000 1,7.000000 1.000000 1,6.000000-1.000000-1,7.000000 1.000000 0,7.000000 1.000000 13,9.000000 3.000000 24,10.000000 3.000000 26,10.000000 4.000000 24,4.000000 2.000000 6,0.000000 4.000000-14,0.000000 3.000000-14,0.000000 3.000000-13,1.000000 1.000000-11,4.000000 1.000000-10,3.000000-1.000000-10,3.000000 1.000000-8,9.000000-7.000000-9,16.000000-12.000000-5,15.000000-13.000000-5,17.000000-12.000000-6,14.000000-13.000000-4,17.000000-12.000000-1,15.000000-13.000000 0,16.000000-12.000000-2,4.000000-5.000000 1,-6.000000 3.000000 2,-6.000000 3.000000 3,-6.000000 4.000000 3,-9.000000 5.000000 6,-8.000000 10.000000 12,-10.000000 10.000000 11,-9.000000 9.000000 11,-12.000000 6.000000 6,-11.000000 3.000000-1,-14.000000 3.000000-1,-11.000000 4.000000-1,-14.000000 5.000000 1,-11.000000 10.000000 3,-14.000000 10.000000 3,-11.000000 9.000000 4,-12.000000 6.000000-1,-9.000000 3.000000-2,-10.000000 3.000000-3,-8.000000 4.000000-2,-6.000000 1.000000-4,1.000000 0.000000-6,-1.000000 0.000000-4,1.000000 0.000000-6,2.000000-4.000000-5,7.000000-5.000000-9,6.000000-7.000000-8,7.000000-5.000000-7,5.000000-12.000000-8,7.000000-16.000000-7,6.000000-15.000000-8,7.000000-15.000000-7,5.000000-12.000000 0,7.000000-6.000000 9,6.000000-6.000000 8,7.000000-6.000000 8,4.000000-1.000000 5,3.000000 7.000000 3,3.000000 6.000000 0,4.000000 7.000000 3,-4.000000 13.000000 10,-9.000000 22.000000 20,-10.000000 22.000000 20,-8.000000 23.000000 20,-6.000000 6.000000 5,1.000000-5.000000-9,-1.000000-7.000000-8,1.000000-5.000000-9,5.000000-6.000000-10,14.000000-3.000000-10,11.000000-3.000000-10,14.000000-2.000000-10,8.000000-11.000000-5,7.000000-15.000000 2,6.000000-15.000000 0,7.000000-16.000000 1,0.000000-8.000000-2,-2.000000 0.000000-2,-3.000000 0.000000-4,-3.000000 0.000000-4,-4.000000 4.000000 1,-3.000000 10.000000 4,-3.000000 10.000000 4,-2.000000 9.000000 5,-5.000000 7.000000 12,-2.000000 7.000000 19,-3.000000 6.000000 20,-3.000000 7.000000 19,-6.000000 5.000000 5,-5.000000 7.000000-12,-7.000000 6.000000-10,-5.000000 7.000000-11,-3.000000 2.000000-14,4.000000 1.000000-13,3.000000-1.000000-15,3.000000 1.000000-14,6.000000-12.000000-13,9.000000-21.000000-9,10.000000-22.000000-10,10.000000-22.000000-10,0.000000-11.000000 1,-5.000000 0.000000 10,-7.000000 0.000000 11,-5.000000 0.000000 11,-6.000000 1.000000 6,-3.000000 4.000000 5,-3.000000 3.000000 4,-2.000000 3.000000 3</inkml:trace>
</inkml:ink>
</file>

<file path=ppt/ink/ink348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45"/>
    </inkml:context>
    <inkml:brush xml:id="br0">
      <inkml:brushProperty name="width" value="0.0574118569493294" units="cm"/>
      <inkml:brushProperty name="height" value="0.0574118569493294" units="cm"/>
      <inkml:brushProperty name="color" value="#000000"/>
      <inkml:brushProperty name="ignorePressure" value="0"/>
    </inkml:brush>
  </inkml:definitions>
  <inkml:trace contextRef="#ctx0" brushRef="#br0">61400.000000 27250.000000 383,'23.000000'-135.000000'3,"-3.000000"32.000000"8 ,-3.000000 31.000000 7,-2.000000 32.000000 8,-3.000000 25.000000 7,1.000000 23.000000 6,-1.000000 22.000000 9,1.000000 22.000000 6,-3.000000 13.000000 1,-2.000000 7.000000-4,-3.000000 6.000000-6,-3.000000 7.000000-4,-4.000000 10.000000-5,-3.000000 16.000000-4,-3.000000 15.000000-4,-2.000000 17.000000-4,-1.000000 11.000000-4,3.000000 10.000000-3,3.000000 10.000000-1,4.000000 9.000000-4,-1.000000 6.000000-5,-3.000000 3.000000-9,-3.000000 3.000000-9,-2.000000 4.000000-9,-1.000000-10.000000-10,3.000000-22.000000-10,3.000000-22.000000-10,4.000000-21.000000-10,1.000000-17.000000-5,0.000000-8.000000-3,0.000000-10.000000-3,0.000000-9.000000-1</inkml:trace>
</inkml:ink>
</file>

<file path=ppt/ink/ink3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6:43"/>
    </inkml:context>
    <inkml:brush xml:id="br0">
      <inkml:brushProperty name="width" value="0.0413717590272427" units="cm"/>
      <inkml:brushProperty name="height" value="0.0413717590272427" units="cm"/>
      <inkml:brushProperty name="color" value="#F2395B"/>
      <inkml:brushProperty name="ignorePressure" value="0"/>
    </inkml:brush>
  </inkml:definitions>
  <inkml:trace contextRef="#ctx0" brushRef="#br0">104100.000000 18900.000000 531,'-57.000000'53.000000'140,"-11.000000"6.000000"-33 ,-14.000000 7.000000-32,-11.000000 6.000000-31,-6.000000 3.000000-18,4.000000 0.000000-4,3.000000 0.000000-3,3.000000 0.000000-3,4.000000-2.000000-4,7.000000-3.000000-5,6.000000-3.000000-6,7.000000-2.000000-6,5.000000-6.000000-3,7.000000-6.000000-2,6.000000-6.000000-3,7.000000-6.000000-1,19.000000-7.000000-1,35.000000-6.000000 0,35.000000-6.000000 2,34.000000-6.000000 0,13.000000-4.000000 1,-5.000000 1.000000 0,-7.000000-1.000000 1,-5.000000 1.000000 0,0.000000 1.000000 0,10.000000 3.000000 0,10.000000 3.000000-1,9.000000 4.000000 0,1.000000 1.000000-3,-6.000000 0.000000-6,-6.000000 0.000000-6,-6.000000 0.000000-5,-12.000000-2.000000-3,-15.000000-3.000000 3,-15.000000-3.000000 3,-16.000000-2.000000 1,-8.000000-5.000000 3,0.000000-2.000000-1,0.000000-3.000000 0,0.000000-3.000000 0</inkml:trace>
</inkml:ink>
</file>

<file path=ppt/ink/ink34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46"/>
    </inkml:context>
    <inkml:brush xml:id="br0">
      <inkml:brushProperty name="width" value="0.034752644598484" units="cm"/>
      <inkml:brushProperty name="height" value="0.034752644598484" units="cm"/>
      <inkml:brushProperty name="color" value="#000000"/>
      <inkml:brushProperty name="ignorePressure" value="0"/>
    </inkml:brush>
  </inkml:definitions>
  <inkml:trace contextRef="#ctx0" brushRef="#br0">63250.000000 28250.000000 633,'26.000000'-24.000000'9,"4.000000"4.000000"17 ,3.000000 3.000000 19,3.000000 3.000000 18,-1.000000 4.000000 4,-2.000000 7.000000-12,-3.000000 6.000000-9,-3.000000 7.000000-11,-4.000000 8.000000-15,-3.000000 14.000000-20,-3.000000 11.000000-18,-2.000000 14.000000-19,-6.000000 0.000000-13,-6.000000-8.000000-7,-6.000000-10.000000-7,-6.000000-9.000000-7</inkml:trace>
</inkml:ink>
</file>

<file path=ppt/ink/ink3491.xml><?xml version="1.0" encoding="utf-8"?>
<inkml:ink xmlns:inkml="http://www.w3.org/2003/InkML">
  <annotation type="ScanImages2ExtractSignatures">1</annotation>
  <annotation type="ScanImagesWidth">-1717986905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46"/>
    </inkml:context>
    <inkml:brush xml:id="br0">
      <inkml:brushProperty name="width" value="0.0390861295163631" units="cm"/>
      <inkml:brushProperty name="height" value="0.0390861295163631" units="cm"/>
      <inkml:brushProperty name="color" value="#000000"/>
      <inkml:brushProperty name="ignorePressure" value="0"/>
    </inkml:brush>
  </inkml:definitions>
  <inkml:trace contextRef="#ctx0" brushRef="#br0">63000.000000 28900.000000 562,'25.000000'68.000000'171,"0.000000"-11.000000"-42 ,0.000000-14.000000-42,0.000000-11.000000-42,0.000000-6.000000-39,0.000000 4.000000-38,0.000000 3.000000-36,0.000000 3.000000-36</inkml:trace>
</inkml:ink>
</file>

<file path=ppt/ink/ink3492.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48"/>
    </inkml:context>
    <inkml:brush xml:id="br0">
      <inkml:brushProperty name="width" value="0.0500518754124641" units="cm"/>
      <inkml:brushProperty name="height" value="0.0500518754124641" units="cm"/>
      <inkml:brushProperty name="color" value="#000000"/>
      <inkml:brushProperty name="ignorePressure" value="0"/>
    </inkml:brush>
  </inkml:definitions>
  <inkml:trace contextRef="#ctx0" brushRef="#br0">67500.000000 28150.000000 439,'-49.000000'51.000000'86,"4.000000"4.000000"-17 ,3.000000 3.000000-15,3.000000 3.000000-16,-2.000000 3.000000-10,-6.000000 3.000000-5,-6.000000 3.000000-4,-6.000000 4.000000-5,-6.000000-1.000000-3,-2.000000-3.000000-2,-3.000000-3.000000-2,-3.000000-2.000000-2,1.000000-6.000000 0,6.000000-6.000000 0,7.000000-6.000000 1,6.000000-6.000000 1,6.000000-6.000000-5,6.000000-2.000000-12,7.000000-3.000000-12,6.000000-3.000000-10,17.000000-13.000000-9,28.000000-22.000000-2,28.000000-22.000000-4,29.000000-21.000000-2,10.000000-10.000000 1,-6.000000 3.000000 8,-6.000000 3.000000 7,-6.000000 4.000000 8,-7.000000 4.000000 6,-6.000000 6.000000 8,-6.000000 7.000000 7,-6.000000 6.000000 6,-6.000000 6.000000 7,-2.000000 6.000000 7,-3.000000 7.000000 6,-3.000000 6.000000 7,-4.000000 9.000000 6,-3.000000 13.000000 6,-3.000000 12.000000 6,-2.000000 13.000000 6,-1.000000 6.000000-1,3.000000 0.000000-9,3.000000 0.000000-7,4.000000 0.000000-9,4.000000-7.000000-7,6.000000-11.000000-6,7.000000-14.000000-7,6.000000-11.000000-7,4.000000-14.000000-4,4.000000-11.000000-1,3.000000-14.000000-2,3.000000-11.000000-2,3.000000-15.000000-3,3.000000-16.000000-8,3.000000-15.000000-7,4.000000-15.000000-7,-6.000000 0.000000 0,-11.000000 20.000000 5,-14.000000 18.000000 7,-11.000000 20.000000 5,-7.000000 10.000000 4,0.000000 3.000000 3,0.000000 3.000000 3,0.000000 4.000000 2,-2.000000 7.000000 11,-3.000000 13.000000 22,-3.000000 12.000000 21,-2.000000 13.000000 20,-5.000000 7.000000 4,-2.000000 4.000000-17,-3.000000 3.000000-15,-3.000000 3.000000-15,-2.000000 4.000000-11,0.000000 7.000000-3,0.000000 6.000000-3,0.000000 7.000000-5,-5.000000 2.000000-2,-9.000000 1.000000 1,-10.000000-1.000000 0,-8.000000 1.000000-1,-4.000000-3.000000-2,3.000000-2.000000-5,3.000000-3.000000-6,4.000000-3.000000-6,13.000000-17.000000-10,26.000000-27.000000-16,24.000000-28.000000-15,26.000000-28.000000-14,8.000000-12.000000 0,-5.000000 7.000000 20,-7.000000 6.000000 18,-5.000000 7.000000 18,-6.000000 7.000000 12,-3.000000 9.000000 2,-3.000000 10.000000 5,-2.000000 10.000000 2,-5.000000 2.000000 1,-2.000000-3.000000-1,-3.000000-3.000000-3,-3.000000-2.000000-2,-2.000000-1.000000-4,0.000000 3.000000-7,0.000000 3.000000-8,0.000000 4.000000-8</inkml:trace>
</inkml:ink>
</file>

<file path=ppt/ink/ink349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48"/>
    </inkml:context>
    <inkml:brush xml:id="br0">
      <inkml:brushProperty name="width" value="0.0570401698350906" units="cm"/>
      <inkml:brushProperty name="height" value="0.0570401698350906" units="cm"/>
      <inkml:brushProperty name="color" value="#000000"/>
      <inkml:brushProperty name="ignorePressure" value="0"/>
    </inkml:brush>
  </inkml:definitions>
  <inkml:trace contextRef="#ctx0" brushRef="#br0">69100.000000 28000.000000 385,'1.000000'-57.000000'2,"4.000000"-11.000000"3 ,3.000000-14.000000 3,3.000000-11.000000 3,1.000000 0.000000 3,1.000000 17.000000 2,-1.000000 15.000000 1,1.000000 16.000000 1,-3.000000 18.000000 8,-2.000000 22.000000 14,-3.000000 22.000000 13,-3.000000 23.000000 14,-2.000000 16.000000 2,0.000000 13.000000-10,0.000000 12.000000-10,0.000000 13.000000-10,-4.000000 10.000000-7,-5.000000 10.000000-6,-7.000000 10.000000-5,-5.000000 9.000000-6,-4.000000 6.000000-4,0.000000 3.000000-2,0.000000 3.000000-4,0.000000 4.000000-2,0.000000 4.000000-7,0.000000 6.000000-8,0.000000 7.000000-8,0.000000 6.000000-10,0.000000 6.000000-4,0.000000 6.000000-1,0.000000 7.000000-2,0.000000 6.000000-1,0.000000-5.000000-2,0.000000-16.000000-2,0.000000-15.000000-4,0.000000-15.000000-2,1.000000-23.000000-1,4.000000-28.000000 2,3.000000-28.000000 0,3.000000-27.000000 2</inkml:trace>
</inkml:ink>
</file>

<file path=ppt/ink/ink349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49"/>
    </inkml:context>
    <inkml:brush xml:id="br0">
      <inkml:brushProperty name="width" value="0.0372191146016121" units="cm"/>
      <inkml:brushProperty name="height" value="0.0372191146016121" units="cm"/>
      <inkml:brushProperty name="color" value="#000000"/>
      <inkml:brushProperty name="ignorePressure" value="0"/>
    </inkml:brush>
  </inkml:definitions>
  <inkml:trace contextRef="#ctx0" brushRef="#br0">69350.000000 28750.000000 591,'28.000000'-46.000000'6,"6.000000"10.000000"15 ,7.000000 10.000000 13,6.000000 9.000000 13,-1.000000 6.000000 5,-5.000000 3.000000-7,-7.000000 3.000000-5,-5.000000 4.000000-6,-6.000000 4.000000-7,-3.000000 6.000000-7,-3.000000 7.000000-7,-2.000000 6.000000-8,-8.000000 6.000000-3,-8.000000 6.000000 0,-10.000000 7.000000-1,-9.000000 6.000000 0,-10.000000 1.000000-3,-9.000000-3.000000-2,-10.000000-3.000000-5,-8.000000-2.000000-3,-3.000000-5.000000-1,7.000000-2.000000-1,6.000000-3.000000 0,7.000000-3.000000 0,15.000000-4.000000 5,25.000000-3.000000 10,25.000000-3.000000 9,25.000000-2.000000 10,10.000000-1.000000 2,-2.000000 3.000000-6,-3.000000 3.000000-5,-3.000000 4.000000-6,-7.000000 2.000000-2,-9.000000 4.000000 1,-10.000000 3.000000 2,-8.000000 3.000000 1,-11.000000 3.000000 1,-8.000000 3.000000 0,-10.000000 3.000000 2,-9.000000 4.000000 0,-9.000000 1.000000-3,-5.000000 0.000000-6,-7.000000 0.000000-6,-5.000000 0.000000-6,-6.000000-4.000000-5,-3.000000-5.000000-4,-3.000000-7.000000-2,-2.000000-5.000000-4,0.000000-6.000000-8,7.000000-3.000000-13,6.000000-3.000000-13,7.000000-2.000000-13</inkml:trace>
</inkml:ink>
</file>

<file path=ppt/ink/ink3495.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49"/>
    </inkml:context>
    <inkml:brush xml:id="br0">
      <inkml:brushProperty name="width" value="0.0434207655489445" units="cm"/>
      <inkml:brushProperty name="height" value="0.0434207655489445" units="cm"/>
      <inkml:brushProperty name="color" value="#000000"/>
      <inkml:brushProperty name="ignorePressure" value="0"/>
    </inkml:brush>
  </inkml:definitions>
  <inkml:trace contextRef="#ctx0" brushRef="#br0">71150.000000 28600.000000 506,'-47.000000'-19.000000'120,"6.000000"13.000000"-24 ,7.000000 12.000000-25,6.000000 13.000000-25,4.000000 9.000000-14,4.000000 6.000000-4,3.000000 7.000000-4,3.000000 6.000000-4,-1.000000 4.000000-3,-2.000000 4.000000-3,-3.000000 3.000000-2,-3.000000 3.000000-3,-1.000000 1.000000-5,4.000000 1.000000-5,3.000000-1.000000-7,3.000000 1.000000-7,3.000000-1.000000-5,3.000000 1.000000-4,3.000000-1.000000-5,4.000000 1.000000-5</inkml:trace>
</inkml:ink>
</file>

<file path=ppt/ink/ink34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49"/>
    </inkml:context>
    <inkml:brush xml:id="br0">
      <inkml:brushProperty name="width" value="0.0480995699763298" units="cm"/>
      <inkml:brushProperty name="height" value="0.0480995699763298" units="cm"/>
      <inkml:brushProperty name="color" value="#000000"/>
      <inkml:brushProperty name="ignorePressure" value="0"/>
    </inkml:brush>
  </inkml:definitions>
  <inkml:trace contextRef="#ctx0" brushRef="#br0">71200.000000 29250.000000 457,'48.000000'-71.000000'33,"-3.000000"10.000000"-2 ,-3.000000 10.000000-3,-2.000000 9.000000-2,0.000000 4.000000-4,7.000000 1.000000-4,6.000000-1.000000-6,7.000000 1.000000-4,-1.000000-1.000000-3,-6.000000 1.000000-1,-6.000000-1.000000-1,-6.000000 1.000000 0,-7.000000 1.000000-2,-6.000000 3.000000-3,-6.000000 3.000000-4,-6.000000 4.000000-4,-9.000000 8.000000 7,-8.000000 17.000000 16,-10.000000 15.000000 18,-9.000000 16.000000 15,-5.000000 7.000000 5,0.000000 1.000000-8,0.000000-1.000000-7,0.000000 1.000000-9,0.000000 2.000000-5,0.000000 7.000000-2,0.000000 6.000000-4,0.000000 7.000000-2,3.000000-1.000000-2,6.000000-6.000000-1,7.000000-6.000000-1,6.000000-6.000000-1,3.000000-2.000000-2,0.000000 3.000000-6,0.000000 3.000000-3,0.000000 4.000000-5,3.000000-1.000000-13,6.000000-3.000000-20,7.000000-3.000000-22,6.000000-2.000000-19,3.000000-9.000000-7,0.000000-12.000000 12,0.000000-13.000000 9,0.000000-12.000000 11</inkml:trace>
</inkml:ink>
</file>

<file path=ppt/ink/ink3497.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50"/>
    </inkml:context>
    <inkml:brush xml:id="br0">
      <inkml:brushProperty name="width" value="0.0431778319180012" units="cm"/>
      <inkml:brushProperty name="height" value="0.0431778319180012" units="cm"/>
      <inkml:brushProperty name="color" value="#000000"/>
      <inkml:brushProperty name="ignorePressure" value="0"/>
    </inkml:brush>
  </inkml:definitions>
  <inkml:trace contextRef="#ctx0" brushRef="#br0">72400.000000 28550.000000 509,'25.000000'-22.000000'61,"0.000000"6.000000"-6 ,0.000000 7.000000-7,0.000000 6.000000-6,1.000000 7.000000-4,4.000000 10.000000-2,3.000000 10.000000-2,3.000000 9.000000-3,-1.000000 6.000000-2,-2.000000 3.000000-4,-3.000000 3.000000-4,-3.000000 4.000000-3,-4.000000 2.000000-3,-3.000000 4.000000-3,-3.000000 3.000000-2,-2.000000 3.000000-2,-11.000000 4.000000-3,-15.000000 7.000000-2,-15.000000 6.000000-4,-16.000000 7.000000-2,-13.000000 0.000000-7,-9.000000-2.000000-10,-10.000000-3.000000-11,-8.000000-3.000000-11,2.000000-7.000000-9,16.000000-9.000000-10,15.000000-10.000000-8,17.000000-8.000000-9</inkml:trace>
</inkml:ink>
</file>

<file path=ppt/ink/ink3498.xml><?xml version="1.0" encoding="utf-8"?>
<inkml:ink xmlns:inkml="http://www.w3.org/2003/InkML">
  <annotation type="ScanImages2ExtractSignatures">1</annotation>
  <annotation type="ScanImagesWidth">964306437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50"/>
    </inkml:context>
    <inkml:brush xml:id="br0">
      <inkml:brushProperty name="width" value="0.0357493720948696" units="cm"/>
      <inkml:brushProperty name="height" value="0.0357493720948696" units="cm"/>
      <inkml:brushProperty name="color" value="#000000"/>
      <inkml:brushProperty name="ignorePressure" value="0"/>
    </inkml:brush>
  </inkml:definitions>
  <inkml:trace contextRef="#ctx0" brushRef="#br0">73600.000000 28700.000000 615,'-15.000000'-24.000000'6,"23.000000"4.000000"14 ,22.000000 3.000000 12,22.000000 3.000000 13,13.000000 3.000000 5,7.000000 3.000000-2,6.000000 3.000000-3,7.000000 4.000000-2,2.000000 1.000000-6,1.000000 0.000000-9,-1.000000 0.000000-8,1.000000 0.000000-10,-4.000000 1.000000-10,-6.000000 4.000000-10,-6.000000 3.000000-12,-6.000000 3.000000-11,-9.000000-1.000000-5,-8.000000-2.000000-1,-10.000000-3.000000 1,-9.000000-3.000000 0</inkml:trace>
</inkml:ink>
</file>

<file path=ppt/ink/ink34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50"/>
    </inkml:context>
    <inkml:brush xml:id="br0">
      <inkml:brushProperty name="width" value="0.0485193282365799" units="cm"/>
      <inkml:brushProperty name="height" value="0.0485193282365799" units="cm"/>
      <inkml:brushProperty name="color" value="#000000"/>
      <inkml:brushProperty name="ignorePressure" value="0"/>
    </inkml:brush>
  </inkml:definitions>
  <inkml:trace contextRef="#ctx0" brushRef="#br0">74200.000000 28000.000000 453,'-46.000000'-27.000000'0,"10.000000"-3.000000"0 ,10.000000-3.000000 0,9.000000-2.000000 0,6.000000 10.000000 12,3.000000 25.000000 22,3.000000 25.000000 24,4.000000 25.000000 23,-1.000000 17.000000 5,-3.000000 9.000000-13,-3.000000 10.000000-14,-2.000000 10.000000-12,-3.000000 5.000000-12,1.000000 4.000000-7,-1.000000 3.000000-9,1.000000 3.000000-8,-4.000000 1.000000-8,-6.000000 1.000000-6,-6.000000-1.000000-8,-6.000000 1.000000-8,-2.000000-1.000000-9,3.000000 1.000000-14,3.000000-1.000000-13,4.000000 1.000000-13,4.000000-12.000000-4,6.000000-21.000000 4,7.000000-22.000000 5,6.000000-22.000000 5</inkml:trace>
</inkml:ink>
</file>

<file path=ppt/ink/ink35.xml><?xml version="1.0" encoding="utf-8"?>
<inkml:ink xmlns:inkml="http://www.w3.org/2003/InkML">
  <annotation type="ScanImages2ExtractSignatures">1</annotation>
  <annotation type="ScanImagesWidth">11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3:48"/>
    </inkml:context>
    <inkml:brush xml:id="br0">
      <inkml:brushProperty name="width" value="0.0505220182240009" units="cm"/>
      <inkml:brushProperty name="height" value="0.0505220182240009" units="cm"/>
      <inkml:brushProperty name="color" value="#F2385B"/>
      <inkml:brushProperty name="ignorePressure" value="0"/>
    </inkml:brush>
  </inkml:definitions>
  <inkml:trace contextRef="#ctx0" brushRef="#br0">24250.000000 43100.000000 435,'25.000000'-29.000000'26,"0.000000"-5.000000"-1 ,0.000000-7.000000 0,0.000000-5.000000-1,-4.000000-3.000000-2,-5.000000 4.000000-3,-7.000000 3.000000-5,-5.000000 3.000000-3,-4.000000 1.000000-2,0.000000 1.000000-2,0.000000-1.000000-2,0.000000 1.000000-1,-5.000000-1.000000 1,-9.000000 1.000000 1,-10.000000-1.000000 2,-8.000000 1.000000 3,-9.000000 7.000000 0,-6.000000 16.000000-2,-6.000000 15.000000-3,-6.000000 17.000000-1,-7.000000 16.000000 0,-6.000000 19.000000-1,-6.000000 19.000000 2,-6.000000 19.000000 0,-4.000000 10.000000 0,1.000000 4.000000-1,-1.000000 3.000000 0,1.000000 3.000000-2,5.000000-2.000000 0,14.000000-6.000000 1,11.000000-6.000000 0,14.000000-6.000000 0,8.000000-6.000000 0,7.000000-2.000000 0,6.000000-3.000000 0,7.000000-3.000000-1,7.000000-9.000000-1,9.000000-11.000000-3,10.000000-14.000000-3,10.000000-11.000000-2,5.000000-12.000000-3,4.000000-9.000000 2,3.000000-10.000000-1,3.000000-8.000000 1,7.000000-15.000000-1,14.000000-19.000000-2,11.000000-18.000000-2,14.000000-19.000000-2,2.000000-12.000000-1,-6.000000-2.000000 0,-6.000000-3.000000 0,-6.000000-3.000000-1,-7.000000 2.000000 2,-6.000000 10.000000 3,-6.000000 10.000000 4,-6.000000 9.000000 2,-6.000000 7.000000 1,-2.000000 7.000000-1,-3.000000 6.000000-2,-3.000000 7.000000 0,-6.000000 10.000000 8,-5.000000 16.000000 17,-7.000000 15.000000 18,-5.000000 17.000000 18,-1.000000 11.000000 3,6.000000 10.000000-10,7.000000 10.000000-9,6.000000 9.000000-11,3.000000 2.000000-6,0.000000-2.000000-2,0.000000-3.000000-1,0.000000-3.000000-3,3.000000 1.000000-2,6.000000 6.000000-1,7.000000 7.000000-1,6.000000 6.000000-2,1.000000 1.000000-1,-3.000000-3.000000 0,-3.000000-3.000000-2,-2.000000-2.000000-1,0.000000-8.000000 0,7.000000-8.000000 0,6.000000-10.000000 0,7.000000-9.000000 1,-1.000000-5.000000-3,-6.000000 0.000000-3,-6.000000 0.000000-2,-6.000000 0.000000-5</inkml:trace>
</inkml:ink>
</file>

<file path=ppt/ink/ink350.xml><?xml version="1.0" encoding="utf-8"?>
<inkml:ink xmlns:inkml="http://www.w3.org/2003/InkML">
  <annotation type="ScanImages2ExtractSignatures">1</annotation>
  <annotation type="ScanImagesWidth">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6:44"/>
    </inkml:context>
    <inkml:brush xml:id="br0">
      <inkml:brushProperty name="width" value="0.0466025397181511" units="cm"/>
      <inkml:brushProperty name="height" value="0.0466025397181511" units="cm"/>
      <inkml:brushProperty name="color" value="#F2395B"/>
      <inkml:brushProperty name="ignorePressure" value="0"/>
    </inkml:brush>
  </inkml:definitions>
  <inkml:trace contextRef="#ctx0" brushRef="#br0">104950.000000 19300.000000 472,'0.000000'-47.000000'4,"0.000000"6.000000"11 ,0.000000 7.000000 9,0.000000 6.000000 9,-2.000000 13.000000 9,-3.000000 23.000000 5,-3.000000 22.000000 6,-2.000000 22.000000 7,-5.000000 13.000000-2,-2.000000 7.000000-10,-3.000000 6.000000-10,-3.000000 7.000000-9,-1.000000 2.000000-7,4.000000 1.000000-4,3.000000-1.000000-4,3.000000 1.000000-5,3.000000-6.000000-2,3.000000-8.000000-3,3.000000-10.000000-1,4.000000-9.000000-4,10.000000-9.000000-3,19.000000-5.000000-7,19.000000-7.000000-6,19.000000-5.000000-5,7.000000-11.000000-4,-3.000000-11.000000 1,-3.000000-14.000000 0,-2.000000-11.000000 1,-3.000000-14.000000 2,1.000000-11.000000 3,-1.000000-14.000000 2,1.000000-11.000000 3,-1.000000-11.000000 3,1.000000-5.000000 3,-1.000000-7.000000 5,1.000000-5.000000 3,-7.000000-3.000000 2,-12.000000 4.000000 1,-13.000000 3.000000 0,-12.000000 3.000000 2,-9.000000 6.000000 1,-2.000000 9.000000 2,-3.000000 10.000000 3,-3.000000 10.000000 3,-7.000000 7.000000-1,-9.000000 6.000000-3,-10.000000 7.000000-3,-8.000000 6.000000-3,-11.000000 7.000000-4,-8.000000 10.000000-4,-10.000000 10.000000-4,-9.000000 9.000000-4,-9.000000 10.000000-5,-5.000000 14.000000-6,-7.000000 11.000000-6,-5.000000 14.000000-6,2.000000 0.000000-4,13.000000-8.000000-6,12.000000-10.000000-3,13.000000-9.000000-6</inkml:trace>
</inkml:ink>
</file>

<file path=ppt/ink/ink3500.xml><?xml version="1.0" encoding="utf-8"?>
<inkml:ink xmlns:inkml="http://www.w3.org/2003/InkML">
  <annotation type="ScanImages2ExtractSignatures">1</annotation>
  <annotation type="ScanImagesWidth">919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51"/>
    </inkml:context>
    <inkml:brush xml:id="br0">
      <inkml:brushProperty name="width" value="0.0504853539168835" units="cm"/>
      <inkml:brushProperty name="height" value="0.0504853539168835" units="cm"/>
      <inkml:brushProperty name="color" value="#000000"/>
      <inkml:brushProperty name="ignorePressure" value="0"/>
    </inkml:brush>
  </inkml:definitions>
  <inkml:trace contextRef="#ctx0" brushRef="#br0">76450.000000 28150.000000 435,'0.000000'-71.000000'5,"0.000000"10.000000"9 ,0.000000 10.000000 10,0.000000 9.000000 9,-4.000000 10.000000 5,-5.000000 14.000000 1,-7.000000 11.000000 1,-5.000000 14.000000 0,-9.000000 10.000000-2,-9.000000 9.000000-6,-10.000000 10.000000-4,-8.000000 10.000000-6,-8.000000 8.000000-3,-2.000000 10.000000 0,-3.000000 10.000000-1,-3.000000 9.000000 1,1.000000 1.000000-1,6.000000-6.000000 0,7.000000-6.000000 1,6.000000-6.000000 0,4.000000-4.000000-2,4.000000 1.000000-1,3.000000-1.000000-3,3.000000 1.000000-3,6.000000-3.000000-4,9.000000-2.000000-6,10.000000-3.000000-7,10.000000-3.000000-6,11.000000-9.000000-5,17.000000-11.000000-4,15.000000-14.000000-4,16.000000-11.000000-4,10.000000-11.000000-1,7.000000-5.000000 3,6.000000-7.000000 2,7.000000-5.000000 2,4.000000-6.000000 0,3.000000-3.000000-4,3.000000-3.000000-4,4.000000-2.000000-4,-3.000000-1.000000 1,-5.000000 3.000000 9,-7.000000 3.000000 7,-5.000000 4.000000 8,-11.000000 2.000000 6,-11.000000 4.000000 6,-14.000000 3.000000 6,-11.000000 3.000000 6,-9.000000 6.000000 9,-3.000000 9.000000 10,-3.000000 10.000000 10,-2.000000 10.000000 12,-9.000000 7.000000 1,-12.000000 6.000000-8,-13.000000 7.000000-6,-12.000000 6.000000-9,-4.000000 3.000000-5,7.000000 0.000000-5,6.000000 0.000000-5,7.000000 0.000000-4,13.000000-5.000000-5,22.000000-9.000000-4,22.000000-10.000000-6,23.000000-8.000000-4,11.000000-15.000000-5,4.000000-19.000000-5,3.000000-18.000000-7,3.000000-19.000000-4,-2.000000-19.000000-6,-6.000000-19.000000-5,-6.000000-18.000000-4,-6.000000-19.000000-5,-13.000000-2.000000 3,-19.000000 16.000000 10,-18.000000 15.000000 10,-19.000000 17.000000 11,-13.000000 16.000000 6,-6.000000 19.000000 5,-6.000000 19.000000 5,-6.000000 19.000000 4,-4.000000 9.000000 2,1.000000 0.000000 1,-1.000000 0.000000 1,1.000000 0.000000 0,7.000000 3.000000 0,16.000000 6.000000-1,15.000000 7.000000-1,17.000000 6.000000-2,13.000000 1.000000 0,13.000000-3.000000-4,12.000000-3.000000-1,13.000000-2.000000-3,7.000000-5.000000-1,4.000000-2.000000 0,3.000000-3.000000 0,3.000000-3.000000 0,-2.000000 1.000000 1,-6.000000 6.000000 1,-6.000000 7.000000 2,-6.000000 6.000000 2,-9.000000 6.000000 1,-8.000000 6.000000 0,-10.000000 7.000000 0,-9.000000 6.000000-1,-12.000000 4.000000 2,-11.000000 4.000000 0,-14.000000 3.000000 2,-11.000000 3.000000 0,-11.000000 1.000000 1,-5.000000 1.000000 1,-7.000000-1.000000 0,-5.000000 1.000000 0,-4.000000-4.000000 1,0.000000-6.000000 1,0.000000-6.000000-1,0.000000-6.000000 1,4.000000-4.000000-1,10.000000 1.000000-1,10.000000-1.000000-1,9.000000 1.000000-2,10.000000-6.000000 1,14.000000-8.000000-1,11.000000-10.000000-1,14.000000-9.000000 1,10.000000-9.000000-9,9.000000-5.000000-17,10.000000-7.000000-18,10.000000-5.000000-18,4.000000-4.000000-8,0.000000 0.000000 2,0.000000 0.000000 3,0.000000 0.000000 1,-7.000000 1.000000 4,-11.000000 4.000000 9,-14.000000 3.000000 7,-11.000000 3.000000 8</inkml:trace>
</inkml:ink>
</file>

<file path=ppt/ink/ink3501.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52"/>
    </inkml:context>
    <inkml:brush xml:id="br0">
      <inkml:brushProperty name="width" value="0.0430931597948074" units="cm"/>
      <inkml:brushProperty name="height" value="0.0430931597948074" units="cm"/>
      <inkml:brushProperty name="color" value="#000000"/>
      <inkml:brushProperty name="ignorePressure" value="0"/>
    </inkml:brush>
  </inkml:definitions>
  <inkml:trace contextRef="#ctx0" brushRef="#br0">80050.000000 28150.000000 510,'-25.000000'-46.000000'5,"0.000000"10.000000"8 ,0.000000 10.000000 10,0.000000 9.000000 10,0.000000 7.000000 5,0.000000 7.000000 4,0.000000 6.000000 2,0.000000 7.000000 4,0.000000 7.000000-1,0.000000 9.000000-6,0.000000 10.000000-5,0.000000 10.000000-5,0.000000 7.000000-5,0.000000 6.000000-4,0.000000 7.000000-4,0.000000 6.000000-5,1.000000 3.000000-5,4.000000 0.000000-7,3.000000 0.000000-6,3.000000 0.000000-8,3.000000-4.000000-10,3.000000-5.000000-15,3.000000-7.000000-14,4.000000-5.000000-14,1.000000-8.000000-4,0.000000-5.000000 4,0.000000-7.000000 5,0.000000-5.000000 4</inkml:trace>
</inkml:ink>
</file>

<file path=ppt/ink/ink350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52"/>
    </inkml:context>
    <inkml:brush xml:id="br0">
      <inkml:brushProperty name="width" value="0.0527063719928265" units="cm"/>
      <inkml:brushProperty name="height" value="0.0527063719928265" units="cm"/>
      <inkml:brushProperty name="color" value="#000000"/>
      <inkml:brushProperty name="ignorePressure" value="0"/>
    </inkml:brush>
  </inkml:definitions>
  <inkml:trace contextRef="#ctx0" brushRef="#br0">80050.000000 28800.000000 417,'48.000000'-27.000000'98,"-3.000000"-3.000000"-24 ,-3.000000-3.000000-25,-2.000000-2.000000-24,-3.000000-5.000000-14,1.000000-2.000000-2,-1.000000-3.000000-1,1.000000-3.000000-3,-1.000000-4.000000-3,1.000000-3.000000-2,-1.000000-3.000000-4,1.000000-2.000000-2,-4.000000-1.000000-2,-6.000000 3.000000-1,-6.000000 3.000000 0,-6.000000 4.000000 0,-4.000000 2.000000 0,1.000000 4.000000 3,-1.000000 3.000000 2,1.000000 3.000000 2,-4.000000 10.000000 8,-6.000000 20.000000 13,-6.000000 18.000000 13,-6.000000 20.000000 13,-6.000000 10.000000 2,-2.000000 3.000000-7,-3.000000 3.000000-9,-3.000000 4.000000-8,-1.000000 5.000000-4,4.000000 10.000000 0,3.000000 10.000000-2,3.000000 9.000000-1,1.000000 1.000000 0,1.000000-6.000000-3,-1.000000-6.000000-3,1.000000-6.000000-1,1.000000-6.000000-4,3.000000-2.000000-5,3.000000-3.000000-4,4.000000-3.000000-4,7.000000-7.000000-16,13.000000-9.000000-27,12.000000-10.000000-26,13.000000-8.000000-26,2.000000-11.000000-4,-5.000000-8.000000 20,-7.000000-10.000000 21,-5.000000-9.000000 19</inkml:trace>
</inkml:ink>
</file>

<file path=ppt/ink/ink350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52"/>
    </inkml:context>
    <inkml:brush xml:id="br0">
      <inkml:brushProperty name="width" value="0.0488587245345116" units="cm"/>
      <inkml:brushProperty name="height" value="0.0488587245345116" units="cm"/>
      <inkml:brushProperty name="color" value="#000000"/>
      <inkml:brushProperty name="ignorePressure" value="0"/>
    </inkml:brush>
  </inkml:definitions>
  <inkml:trace contextRef="#ctx0" brushRef="#br0">81250.000000 27750.000000 450,'25.000000'-44.000000'3,"0.000000"13.000000"11 ,0.000000 12.000000 11,0.000000 13.000000 10,1.000000 9.000000 5,4.000000 6.000000 0,3.000000 7.000000 0,3.000000 6.000000-1,-1.000000 7.000000-2,-2.000000 10.000000-3,-3.000000 10.000000-2,-3.000000 9.000000-3,-1.000000 6.000000-2,4.000000 3.000000 0,3.000000 3.000000-2,3.000000 4.000000-1,-4.000000 1.000000-2,-8.000000 0.000000-5,-10.000000 0.000000-6,-9.000000 0.000000-4,-7.000000 0.000000-3,-3.000000 0.000000 1,-3.000000 0.000000 1,-2.000000 0.000000-1,-11.000000 0.000000-4,-15.000000 0.000000-9,-15.000000 0.000000-10,-16.000000 0.000000-10,-13.000000-2.000000-8,-9.000000-3.000000-8,-10.000000-3.000000-7,-8.000000-2.000000-8,0.000000-8.000000-2,14.000000-8.000000 4,11.000000-10.000000 2,14.000000-9.000000 4,10.000000-9.000000 5,9.000000-5.000000 8,10.000000-7.000000 8,10.000000-5.000000 8</inkml:trace>
</inkml:ink>
</file>

<file path=ppt/ink/ink35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53"/>
    </inkml:context>
    <inkml:brush xml:id="br0">
      <inkml:brushProperty name="width" value="0.0407452844083309" units="cm"/>
      <inkml:brushProperty name="height" value="0.0407452844083309" units="cm"/>
      <inkml:brushProperty name="color" value="#000000"/>
      <inkml:brushProperty name="ignorePressure" value="0"/>
    </inkml:brush>
  </inkml:definitions>
  <inkml:trace contextRef="#ctx0" brushRef="#br0">82300.000000 28650.000000 539,'-41.000000'-4.000000'10,"19.000000"-5.000000"20 ,19.000000-7.000000 19,19.000000-5.000000 19,19.000000-3.000000 5,23.000000 4.000000-10,22.000000 3.000000-11,22.000000 3.000000-11,7.000000 3.000000-9,-6.000000 3.000000-9,-6.000000 3.000000-9,-6.000000 4.000000-8,-7.000000 2.000000-9,-6.000000 4.000000-7,-6.000000 3.000000-6,-6.000000 3.000000-8,-7.000000 1.000000-11,-6.000000 1.000000-17,-6.000000-1.000000-18,-6.000000 1.000000-16</inkml:trace>
</inkml:ink>
</file>

<file path=ppt/ink/ink3505.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53"/>
    </inkml:context>
    <inkml:brush xml:id="br0">
      <inkml:brushProperty name="width" value="0.0476006530225277" units="cm"/>
      <inkml:brushProperty name="height" value="0.0476006530225277" units="cm"/>
      <inkml:brushProperty name="color" value="#000000"/>
      <inkml:brushProperty name="ignorePressure" value="0"/>
    </inkml:brush>
  </inkml:definitions>
  <inkml:trace contextRef="#ctx0" brushRef="#br0">83050.000000 27800.000000 462,'-46.000000'4.000000'33,"10.000000"10.000000"11 ,10.000000 10.000000 12,9.000000 9.000000 10,4.000000 4.000000 1,1.000000 1.000000-11,-1.000000-1.000000-10,1.000000 1.000000-11,1.000000 4.000000-7,3.000000 9.000000-2,3.000000 10.000000-4,4.000000 10.000000-2,-3.000000 7.000000-4,-5.000000 6.000000-5,-7.000000 7.000000-3,-5.000000 6.000000-4,-6.000000 3.000000-7,-3.000000 0.000000-6,-3.000000 0.000000-8,-2.000000 0.000000-7,-1.000000-4.000000-8,3.000000-5.000000-7,3.000000-7.000000-9,4.000000-5.000000-9,4.000000-11.000000-3,6.000000-11.000000 0,7.000000-14.000000 0,6.000000-11.000000-1</inkml:trace>
</inkml:ink>
</file>

<file path=ppt/ink/ink3506.xml><?xml version="1.0" encoding="utf-8"?>
<inkml:ink xmlns:inkml="http://www.w3.org/2003/InkML">
  <annotation type="ScanImages2ExtractSignatures">1</annotation>
  <annotation type="ScanImagesWidth">16908291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54"/>
    </inkml:context>
    <inkml:brush xml:id="br0">
      <inkml:brushProperty name="width" value="0.0524287782609463" units="cm"/>
      <inkml:brushProperty name="height" value="0.0524287782609463" units="cm"/>
      <inkml:brushProperty name="color" value="#000000"/>
      <inkml:brushProperty name="ignorePressure" value="0"/>
    </inkml:brush>
  </inkml:definitions>
  <inkml:trace contextRef="#ctx0" brushRef="#br0">84150.000000 27900.000000 419,'0.000000'-58.000000'11,"0.000000"34.000000"23 ,0.000000 35.000000 22,0.000000 35.000000 23,1.000000 19.000000 3,4.000000 7.000000-16,3.000000 6.000000-15,3.000000 7.000000-17,-4.000000 0.000000-12,-8.000000-2.000000-7,-10.000000-3.000000-7,-9.000000-3.000000-7,-7.000000-2.000000-7,-3.000000 0.000000-7,-3.000000 0.000000-8,-2.000000 0.000000-6,-1.000000-4.000000-5,3.000000-5.000000-3,3.000000-7.000000-4,4.000000-5.000000-3,4.000000-14.000000-2,6.000000-18.000000-3,7.000000-19.000000-1,6.000000-18.000000-3,6.000000-15.000000 4,6.000000-9.000000 11,7.000000-10.000000 10,6.000000-8.000000 11,3.000000-6.000000 6,0.000000 1.000000 4,0.000000-1.000000 4,0.000000 1.000000 4,1.000000 2.000000 2,4.000000 7.000000 1,3.000000 6.000000 2,3.000000 7.000000 2,1.000000 2.000000 3,1.000000 1.000000 6,-1.000000-1.000000 5,1.000000 1.000000 6,1.000000 2.000000 3,3.000000 7.000000-2,3.000000 6.000000 0,4.000000 7.000000-2,-1.000000 2.000000-2,-3.000000 1.000000-5,-3.000000-1.000000-4,-2.000000 1.000000-4,-3.000000 1.000000-5,1.000000 3.000000-1,-1.000000 3.000000-3,1.000000 4.000000-2,-4.000000-9.000000-11,-6.000000-18.000000-18,-6.000000-19.000000-20,-6.000000-18.000000-18,-6.000000-7.000000-2,-2.000000 6.000000 14,-3.000000 7.000000 16,-3.000000 6.000000 14,-1.000000 1.000000 8,4.000000-3.000000 4,3.000000-3.000000 3,3.000000-2.000000 2,-1.000000 0.000000 5,-2.000000 7.000000 5,-3.000000 6.000000 5,-3.000000 7.000000 5,-2.000000 4.000000 3,0.000000 3.000000 2,0.000000 3.000000 2,0.000000 4.000000 1,0.000000 8.000000 9,0.000000 17.000000 16,0.000000 15.000000 16,0.000000 16.000000 17,-4.000000 13.000000 0,-5.000000 14.000000-13,-7.000000 11.000000-14,-5.000000 14.000000-14,-4.000000 10.000000-9,0.000000 9.000000-8,0.000000 10.000000-5,0.000000 10.000000-7,-2.000000 2.000000-4,-3.000000-3.000000-4,-3.000000-3.000000-4,-2.000000-2.000000-3,-1.000000-5.000000-3,3.000000-2.000000-1,3.000000-3.000000-1,4.000000-3.000000-2,2.000000-7.000000-3,4.000000-9.000000-4,3.000000-10.000000-5,3.000000-8.000000-4,14.000000-22.000000-6,25.000000-30.000000-7,25.000000-32.000000-7,25.000000-30.000000-7,9.000000-15.000000-1,-6.000000 3.000000 6,-6.000000 3.000000 7,-6.000000 4.000000 6,-9.000000 4.000000 8,-8.000000 6.000000 9,-10.000000 7.000000 8,-9.000000 6.000000 10,-9.000000 9.000000 13,-5.000000 13.000000 19,-7.000000 12.000000 19,-5.000000 13.000000 19,-1.000000 6.000000-1,6.000000 0.000000-20,7.000000 0.000000-20,6.000000 0.000000-21,9.000000-7.000000-12,13.000000-11.000000-5,12.000000-14.000000-4,13.000000-11.000000-5,6.000000-11.000000-5,0.000000-5.000000-5,0.000000-7.000000-7,0.000000-5.000000-6,-5.000000-3.000000 2,-9.000000 4.000000 8,-10.000000 3.000000 9,-8.000000 3.000000 9,-12.000000 14.000000 16,-12.000000 25.000000 26,-13.000000 25.000000 26,-12.000000 25.000000 24,-5.000000 10.000000 6,3.000000-2.000000-16,3.000000-3.000000-16,4.000000-3.000000-15,1.000000-2.000000-10,0.000000 0.000000-4,0.000000 0.000000-4,0.000000 0.000000-4,6.000000-2.000000-6,13.000000-3.000000-9,12.000000-3.000000-8,13.000000-2.000000-8,6.000000-11.000000-7,0.000000-15.000000-8,0.000000-15.000000-6,0.000000-16.000000-8,0.000000-10.000000 0,0.000000-3.000000 6,0.000000-3.000000 6,0.000000-2.000000 7,-5.000000-6.000000 4,-9.000000-6.000000 5,-10.000000-6.000000 3,-8.000000-6.000000 5,-8.000000-2.000000 3,-2.000000 3.000000 1,-3.000000 3.000000 1,-3.000000 4.000000 2,-6.000000 2.000000 0,-5.000000 4.000000 1,-7.000000 3.000000 0,-5.000000 3.000000 0,-9.000000 6.000000 0,-9.000000 9.000000-1,-10.000000 10.000000-2,-8.000000 10.000000-2,-8.000000 5.000000-4,-2.000000 4.000000-5,-3.000000 3.000000-7,-3.000000 3.000000-6,4.000000 1.000000-2,13.000000 1.000000 1,12.000000-1.000000 1,13.000000 1.000000 1</inkml:trace>
</inkml:ink>
</file>

<file path=ppt/ink/ink3507.xml><?xml version="1.0" encoding="utf-8"?>
<inkml:ink xmlns:inkml="http://www.w3.org/2003/InkML">
  <annotation type="ScanImages2ExtractSignatures">1</annotation>
  <annotation type="ScanImagesWidth">-2027744192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55"/>
    </inkml:context>
    <inkml:brush xml:id="br0">
      <inkml:brushProperty name="width" value="0.0417384430766106" units="cm"/>
      <inkml:brushProperty name="height" value="0.0417384430766106" units="cm"/>
      <inkml:brushProperty name="color" value="#000000"/>
      <inkml:brushProperty name="ignorePressure" value="0"/>
    </inkml:brush>
  </inkml:definitions>
  <inkml:trace contextRef="#ctx0" brushRef="#br0">87200.000000 28400.000000 527,'-4.000000'-38.000000'11,"-5.000000"26.000000"25 ,-7.000000 24.000000 23,-5.000000 26.000000 23,-4.000000 15.000000 4,0.000000 6.000000-17,0.000000 7.000000-17,0.000000 6.000000-17,0.000000 4.000000-12,0.000000 4.000000-9,0.000000 3.000000-9,0.000000 3.000000-7,0.000000-2.000000-10,0.000000-6.000000-8,0.000000-6.000000-10,0.000000-6.000000-9</inkml:trace>
</inkml:ink>
</file>

<file path=ppt/ink/ink350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55"/>
    </inkml:context>
    <inkml:brush xml:id="br0">
      <inkml:brushProperty name="width" value="0.050918735563755" units="cm"/>
      <inkml:brushProperty name="height" value="0.050918735563755" units="cm"/>
      <inkml:brushProperty name="color" value="#000000"/>
      <inkml:brushProperty name="ignorePressure" value="0"/>
    </inkml:brush>
  </inkml:definitions>
  <inkml:trace contextRef="#ctx0" brushRef="#br0">87150.000000 29050.000000 432,'25.000000'-24.000000'35,"0.000000"4.000000"-1 ,0.000000 3.000000-4,0.000000 3.000000-1,1.000000-2.000000-4,4.000000-6.000000-3,3.000000-6.000000-3,3.000000-6.000000-4,1.000000-2.000000-3,1.000000 3.000000-3,-1.000000 3.000000-5,1.000000 4.000000-3,-3.000000-1.000000-3,-2.000000-3.000000-3,-3.000000-3.000000-3,-3.000000-2.000000-3,-4.000000-3.000000-1,-3.000000 1.000000-1,-3.000000-1.000000 0,-2.000000 1.000000 0,-5.000000 1.000000 1,-2.000000 3.000000 4,-3.000000 3.000000 3,-3.000000 4.000000 4,-6.000000 10.000000 9,-5.000000 19.000000 17,-7.000000 19.000000 15,-5.000000 19.000000 17,-4.000000 10.000000 3,0.000000 4.000000-9,0.000000 3.000000-11,0.000000 3.000000-8,1.000000 3.000000-7,4.000000 3.000000-3,3.000000 3.000000-3,3.000000 4.000000-2,1.000000-3.000000-4,1.000000-5.000000-2,-1.000000-7.000000-2,1.000000-5.000000-2,1.000000-3.000000-11,3.000000 4.000000-19,3.000000 3.000000-18,4.000000 3.000000-18,4.000000-10.000000-11,6.000000-21.000000 0,7.000000-22.000000-2,6.000000-22.000000-1</inkml:trace>
</inkml:ink>
</file>

<file path=ppt/ink/ink350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55"/>
    </inkml:context>
    <inkml:brush xml:id="br0">
      <inkml:brushProperty name="width" value="0.0431406982243061" units="cm"/>
      <inkml:brushProperty name="height" value="0.0431406982243061" units="cm"/>
      <inkml:brushProperty name="color" value="#000000"/>
      <inkml:brushProperty name="ignorePressure" value="0"/>
    </inkml:brush>
  </inkml:definitions>
  <inkml:trace contextRef="#ctx0" brushRef="#br0">88250.000000 28550.000000 509,'3.000000'-46.000000'3,"6.000000"10.000000"4 ,7.000000 10.000000 4,6.000000 9.000000 5,4.000000 4.000000 6,4.000000 1.000000 7,3.000000-1.000000 8,3.000000 1.000000 7,1.000000 4.000000 0,1.000000 9.000000-5,-1.000000 10.000000-5,1.000000 10.000000-6,-3.000000 7.000000-4,-2.000000 6.000000-2,-3.000000 7.000000-2,-3.000000 6.000000-2,-6.000000 4.000000-2,-5.000000 4.000000 1,-7.000000 3.000000-1,-5.000000 3.000000 0,-11.000000 3.000000-3,-11.000000 3.000000-4,-14.000000 3.000000-4,-11.000000 4.000000-5,-9.000000 1.000000-5,-3.000000 0.000000-7,-3.000000 0.000000-8,-2.000000 0.000000-7,-6.000000-4.000000-4,-6.000000-5.000000-1,-6.000000-7.000000-2,-6.000000-5.000000-1,2.000000-9.000000-1,14.000000-9.000000-1,11.000000-10.000000-1,14.000000-8.000000 0</inkml:trace>
</inkml:ink>
</file>

<file path=ppt/ink/ink3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6:55"/>
    </inkml:context>
    <inkml:brush xml:id="br0">
      <inkml:brushProperty name="width" value="0.0431801751255989" units="cm"/>
      <inkml:brushProperty name="height" value="0.0431801751255989" units="cm"/>
      <inkml:brushProperty name="color" value="#F2395B"/>
      <inkml:brushProperty name="ignorePressure" value="0"/>
    </inkml:brush>
  </inkml:definitions>
  <inkml:trace contextRef="#ctx0" brushRef="#br0">86550.000000 33600.000000 509,'46.000000'-18.000000'119,"-5.000000"17.000000"-26 ,-7.000000 15.000000-25,-5.000000 16.000000-27,-4.000000 10.000000-13,0.000000 7.000000-3,0.000000 6.000000-3,0.000000 7.000000-2,-2.000000 2.000000-3,-3.000000 1.000000-1,-3.000000-1.000000-2,-2.000000 1.000000-3,-3.000000-4.000000-2,1.000000-6.000000-3,-1.000000-6.000000-4,1.000000-6.000000-4,2.000000-7.000000-3,7.000000-6.000000 1,6.000000-6.000000-2,7.000000-6.000000 0,7.000000-15.000000 1,9.000000-21.000000 0,10.000000-22.000000 3,10.000000-22.000000 0,14.000000-26.000000 0,23.000000-27.000000-6,22.000000-28.000000-4,22.000000-28.000000-4,10.000000-17.000000-3,1.000000-2.000000-3,-1.000000-3.000000-1,1.000000-3.000000-2,-15.000000 16.000000-2,-28.000000 39.000000-2,-28.000000 36.000000-2,-27.000000 39.000000-3,-19.000000 19.000000-3,-5.000000 4.000000-5,-7.000000 3.000000-3,-5.000000 3.000000-5</inkml:trace>
</inkml:ink>
</file>

<file path=ppt/ink/ink3510.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56"/>
    </inkml:context>
    <inkml:brush xml:id="br0">
      <inkml:brushProperty name="width" value="0.0424834303557873" units="cm"/>
      <inkml:brushProperty name="height" value="0.0424834303557873" units="cm"/>
      <inkml:brushProperty name="color" value="#000000"/>
      <inkml:brushProperty name="ignorePressure" value="0"/>
    </inkml:brush>
  </inkml:definitions>
  <inkml:trace contextRef="#ctx0" brushRef="#br0">89300.000000 28750.000000 517,'1.000000'-46.000000'8,"4.000000"10.000000"17 ,3.000000 10.000000 15,3.000000 9.000000 16,7.000000 6.000000 5,14.000000 3.000000-9,11.000000 3.000000-8,14.000000 4.000000-9,7.000000 1.000000-4,3.000000 0.000000-2,3.000000 0.000000-1,4.000000 0.000000-2,4.000000 0.000000-3,6.000000 0.000000-8,7.000000 0.000000-7,6.000000 0.000000-6,1.000000 1.000000-7,-3.000000 4.000000-6,-3.000000 3.000000-5,-2.000000 3.000000-6,-8.000000 1.000000-6,-8.000000 1.000000-9,-10.000000-1.000000-6,-9.000000 1.000000-8</inkml:trace>
</inkml:ink>
</file>

<file path=ppt/ink/ink3511.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56"/>
    </inkml:context>
    <inkml:brush xml:id="br0">
      <inkml:brushProperty name="width" value="0.0377388782799244" units="cm"/>
      <inkml:brushProperty name="height" value="0.0377388782799244" units="cm"/>
      <inkml:brushProperty name="color" value="#000000"/>
      <inkml:brushProperty name="ignorePressure" value="0"/>
    </inkml:brush>
  </inkml:definitions>
  <inkml:trace contextRef="#ctx0" brushRef="#br0">90800.000000 28150.000000 582,'3.000000'-44.000000'76,"6.000000"13.000000"-14 ,7.000000 12.000000-11,6.000000 13.000000-12,4.000000 10.000000-7,4.000000 10.000000 0,3.000000 10.000000-1,3.000000 9.000000 0,1.000000 4.000000-3,1.000000 1.000000-9,-1.000000-1.000000-7,1.000000 1.000000-7,-3.000000 1.000000-9,-2.000000 3.000000-8,-3.000000 3.000000-7,-3.000000 4.000000-8,-4.000000 1.000000-6,-3.000000 0.000000-1,-3.000000 0.000000-1,-2.000000 0.000000-3,-5.000000-4.000000-3,-2.000000-5.000000-4,-3.000000-7.000000-4,-3.000000-5.000000-5</inkml:trace>
</inkml:ink>
</file>

<file path=ppt/ink/ink351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56"/>
    </inkml:context>
    <inkml:brush xml:id="br0">
      <inkml:brushProperty name="width" value="0.0384338237345219" units="cm"/>
      <inkml:brushProperty name="height" value="0.0384338237345219" units="cm"/>
      <inkml:brushProperty name="color" value="#000000"/>
      <inkml:brushProperty name="ignorePressure" value="0"/>
    </inkml:brush>
  </inkml:definitions>
  <inkml:trace contextRef="#ctx0" brushRef="#br0">89400.000000 29250.000000 572,'-58.000000'-2.000000'9,"34.000000"-3.000000"20 ,35.000000-3.000000 18,35.000000-2.000000 19,21.000000-1.000000 3,9.000000 3.000000-12,10.000000 3.000000-13,10.000000 4.000000-13,5.000000 1.000000-8,4.000000 0.000000-3,3.000000 0.000000-4,3.000000 0.000000-4,-2.000000 0.000000-8,-6.000000 0.000000-13,-6.000000 0.000000-14,-6.000000 0.000000-13,-7.000000 3.000000-10,-6.000000 6.000000-4,-6.000000 7.000000-4,-6.000000 6.000000-5</inkml:trace>
</inkml:ink>
</file>

<file path=ppt/ink/ink3513.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56"/>
    </inkml:context>
    <inkml:brush xml:id="br0">
      <inkml:brushProperty name="width" value="0.0308156330138445" units="cm"/>
      <inkml:brushProperty name="height" value="0.0308156330138445" units="cm"/>
      <inkml:brushProperty name="color" value="#000000"/>
      <inkml:brushProperty name="ignorePressure" value="0"/>
    </inkml:brush>
  </inkml:definitions>
  <inkml:trace contextRef="#ctx0" brushRef="#br0">89450.000000 29400.000000 713,'-36.000000'4.000000'10,"28.000000"10.000000"18 ,28.000000 10.000000 20,29.000000 9.000000 18,13.000000 4.000000 0,1.000000 1.000000-22,-1.000000-1.000000-21,1.000000 1.000000-22,1.000000-3.000000-17,3.000000-2.000000-14,3.000000-3.000000-16,4.000000-3.000000-14,-6.000000-4.000000-3,-11.000000-3.000000 8,-14.000000-3.000000 8,-11.000000-2.000000 8</inkml:trace>
</inkml:ink>
</file>

<file path=ppt/ink/ink351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57"/>
    </inkml:context>
    <inkml:brush xml:id="br0">
      <inkml:brushProperty name="width" value="0.0612599812448025" units="cm"/>
      <inkml:brushProperty name="height" value="0.0612599812448025" units="cm"/>
      <inkml:brushProperty name="color" value="#000000"/>
      <inkml:brushProperty name="ignorePressure" value="0"/>
    </inkml:brush>
  </inkml:definitions>
  <inkml:trace contextRef="#ctx0" brushRef="#br0">93250.000000 28350.000000 359,'-4.000000'-36.000000'7,"-5.000000"28.000000"14 ,-7.000000 28.000000 14,-5.000000 29.000000 15,-9.000000 13.000000 3,-9.000000 1.000000-7,-10.000000-1.000000-8,-8.000000 1.000000-7,-8.000000 1.000000-6,-2.000000 3.000000-4,-3.000000 3.000000-5,-3.000000 4.000000-4,-2.000000-1.000000-5,0.000000-3.000000-5,0.000000-3.000000-5,0.000000-2.000000-4,4.000000-8.000000-2,10.000000-8.000000 2,10.000000-10.000000 1,9.000000-9.000000 1,12.000000-12.000000-5,16.000000-11.000000-13,15.000000-14.000000-12,17.000000-11.000000-14,13.000000-14.000000-2,13.000000-11.000000 7,12.000000-14.000000 8,13.000000-11.000000 6,6.000000-3.000000 7,0.000000 10.000000 3,0.000000 10.000000 4,0.000000 9.000000 5,-4.000000 7.000000 3,-5.000000 7.000000 4,-7.000000 6.000000 5,-5.000000 7.000000 3,-8.000000 4.000000 7,-5.000000 3.000000 9,-7.000000 3.000000 10,-5.000000 4.000000 10,-4.000000 2.000000 3,0.000000 4.000000-2,0.000000 3.000000-2,0.000000 3.000000-2,-4.000000 4.000000-3,-5.000000 7.000000-3,-7.000000 6.000000-2,-5.000000 7.000000-3,-4.000000 2.000000-2,0.000000 1.000000-3,0.000000-1.000000-3,0.000000 1.000000-2,4.000000-1.000000-7,10.000000 1.000000-9,10.000000-1.000000-11,9.000000 1.000000-9,7.000000-12.000000-5,7.000000-21.000000 0,6.000000-22.000000 1,7.000000-22.000000 1,2.000000-15.000000 0,1.000000-5.000000 2,-1.000000-7.000000 0,1.000000-5.000000 2,-3.000000-1.000000 1,-2.000000 6.000000 3,-3.000000 7.000000 2,-3.000000 6.000000 3,-4.000000 4.000000 3,-3.000000 4.000000 7,-3.000000 3.000000 6,-2.000000 3.000000 6,-3.000000 6.000000 10,1.000000 9.000000 13,-1.000000 10.000000 15,1.000000 10.000000 12,-7.000000 18.000000 1,-12.000000 28.000000-13,-13.000000 28.000000-13,-12.000000 29.000000-14,-9.000000 7.000000-9,-2.000000-12.000000-6,-3.000000-13.000000-6,-3.000000-12.000000-5,-1.000000-9.000000-5,4.000000-2.000000-1,3.000000-3.000000-2,3.000000-3.000000-2,7.000000-6.000000-5,14.000000-5.000000-6,11.000000-7.000000-8,14.000000-5.000000-7,7.000000-12.000000-1,3.000000-16.000000 5,3.000000-15.000000 4,4.000000-15.000000 4,1.000000-7.000000 3,0.000000 3.000000 0,0.000000 3.000000 0,0.000000 4.000000 1,-5.000000-1.000000-1,-9.000000-3.000000 1,-10.000000-3.000000 0,-8.000000-2.000000 0,-8.000000-3.000000 1,-2.000000 1.000000 2,-3.000000-1.000000 2,-3.000000 1.000000 2,-2.000000-1.000000 1,0.000000 1.000000 2,0.000000-1.000000 2,0.000000 1.000000 1,1.000000-3.000000 4,4.000000-2.000000 4,3.000000-3.000000 4,3.000000-3.000000 4,1.000000-1.000000 3,1.000000 4.000000 2,-1.000000 3.000000 2,1.000000 3.000000 2,-1.000000 3.000000 1,1.000000 3.000000 3,-1.000000 3.000000 2,1.000000 4.000000 1,-3.000000 11.000000 12,-2.000000 23.000000 20,-3.000000 22.000000 20,-3.000000 22.000000 19,-7.000000 18.000000 1,-9.000000 16.000000-20,-10.000000 15.000000-20,-8.000000 17.000000-20,-6.000000 10.000000-12,1.000000 6.000000-6,-1.000000 7.000000-4,1.000000 6.000000-6,-4.000000 7.000000-9,-6.000000 10.000000-14,-6.000000 10.000000-13,-6.000000 9.000000-15,-1.000000-1.000000-7,7.000000-8.000000 2,6.000000-10.000000 1,7.000000-9.000000 2,5.000000-16.000000 2,7.000000-22.000000 6,6.000000-22.000000 5,7.000000-21.000000 6,2.000000-17.000000-1,1.000000-8.000000-5,-1.000000-10.000000-5,1.000000-9.000000-5</inkml:trace>
</inkml:ink>
</file>

<file path=ppt/ink/ink351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58"/>
    </inkml:context>
    <inkml:brush xml:id="br0">
      <inkml:brushProperty name="width" value="0.0478265397250652" units="cm"/>
      <inkml:brushProperty name="height" value="0.0478265397250652" units="cm"/>
      <inkml:brushProperty name="color" value="#000000"/>
      <inkml:brushProperty name="ignorePressure" value="0"/>
    </inkml:brush>
  </inkml:definitions>
  <inkml:trace contextRef="#ctx0" brushRef="#br0">95400.000000 28850.000000 459,'23.000000'-24.000000'6,"-3.000000"4.000000"11 ,-3.000000 3.000000 11,-2.000000 3.000000 11,-9.000000 9.000000 9,-12.000000 16.000000 7,-13.000000 15.000000 5,-12.000000 17.000000 7,-9.000000 7.000000-4,-2.000000 0.000000-14,-3.000000 0.000000-15,-3.000000 0.000000-14,2.000000 0.000000-7,10.000000 0.000000 0,10.000000 0.000000-1,9.000000 0.000000 0,10.000000-2.000000-8,14.000000-3.000000-15,11.000000-3.000000-15,14.000000-2.000000-16,8.000000-8.000000-6,7.000000-8.000000 2,6.000000-10.000000 4,7.000000-9.000000 2,2.000000-7.000000 3,1.000000-3.000000 4,-1.000000-3.000000 5,1.000000-2.000000 3,-4.000000-3.000000 2,-6.000000 1.000000-1,-6.000000-1.000000-1,-6.000000 1.000000 0</inkml:trace>
</inkml:ink>
</file>

<file path=ppt/ink/ink35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58"/>
    </inkml:context>
    <inkml:brush xml:id="br0">
      <inkml:brushProperty name="width" value="0.0437069609761238" units="cm"/>
      <inkml:brushProperty name="height" value="0.0437069609761238" units="cm"/>
      <inkml:brushProperty name="color" value="#000000"/>
      <inkml:brushProperty name="ignorePressure" value="0"/>
    </inkml:brush>
  </inkml:definitions>
  <inkml:trace contextRef="#ctx0" brushRef="#br0">95800.000000 29100.000000 503,'-4.000000'-46.000000'17,"-5.000000"10.000000"14 ,-7.000000 10.000000 16,-5.000000 9.000000 14,-3.000000 10.000000 3,4.000000 14.000000-9,3.000000 11.000000-8,3.000000 14.000000-9,-2.000000 10.000000-6,-6.000000 9.000000-4,-6.000000 10.000000-4,-6.000000 10.000000-4,-2.000000 5.000000-3,3.000000 4.000000-7,3.000000 3.000000-4,4.000000 3.000000-7,2.000000-1.000000-7,4.000000-2.000000-10,3.000000-3.000000-11,3.000000-3.000000-10</inkml:trace>
</inkml:ink>
</file>

<file path=ppt/ink/ink3517.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58"/>
    </inkml:context>
    <inkml:brush xml:id="br0">
      <inkml:brushProperty name="width" value="0.0459847562015057" units="cm"/>
      <inkml:brushProperty name="height" value="0.0459847562015057" units="cm"/>
      <inkml:brushProperty name="color" value="#000000"/>
      <inkml:brushProperty name="ignorePressure" value="0"/>
    </inkml:brush>
  </inkml:definitions>
  <inkml:trace contextRef="#ctx0" brushRef="#br0">96750.000000 28350.000000 478,'-22.000000'-69.000000'7,"6.000000"13.000000"15 ,7.000000 12.000000 14,6.000000 13.000000 15,4.000000 13.000000 3,4.000000 17.000000-4,3.000000 15.000000-7,3.000000 16.000000-5,-1.000000 12.000000-4,-2.000000 9.000000-2,-3.000000 10.000000-1,-3.000000 10.000000-3,-4.000000 5.000000-3,-3.000000 4.000000-3,-3.000000 3.000000-5,-2.000000 3.000000-3,-5.000000-1.000000-4,-2.000000-2.000000-4,-3.000000-3.000000-5,-3.000000-3.000000-3,-4.000000-4.000000-2,-3.000000-3.000000 1,-3.000000-3.000000 1,-2.000000-2.000000 0,-1.000000-6.000000-9,3.000000-6.000000-22,3.000000-6.000000-20,4.000000-6.000000-20</inkml:trace>
</inkml:ink>
</file>

<file path=ppt/ink/ink3518.xml><?xml version="1.0" encoding="utf-8"?>
<inkml:ink xmlns:inkml="http://www.w3.org/2003/InkML">
  <annotation type="ScanImages2ExtractSignatures">1</annotation>
  <annotation type="ScanImagesWidth">-1126065256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58"/>
    </inkml:context>
    <inkml:brush xml:id="br0">
      <inkml:brushProperty name="width" value="0.0351959206163883" units="cm"/>
      <inkml:brushProperty name="height" value="0.0351959206163883" units="cm"/>
      <inkml:brushProperty name="color" value="#000000"/>
      <inkml:brushProperty name="ignorePressure" value="0"/>
    </inkml:brush>
  </inkml:definitions>
  <inkml:trace contextRef="#ctx0" brushRef="#br0">96700.000000 28950.000000 625,'48.000000'-46.000000'4,"-3.000000"10.000000"8 ,-3.000000 10.000000 9,-2.000000 9.000000 8,-3.000000 4.000000 6,1.000000 1.000000 2,-1.000000-1.000000 2,1.000000 1.000000 3,-1.000000 1.000000-2,1.000000 3.000000-3,-1.000000 3.000000-4,1.000000 4.000000-5,-1.000000 2.000000-10,1.000000 4.000000-21,-1.000000 3.000000-19,1.000000 3.000000-19</inkml:trace>
</inkml:ink>
</file>

<file path=ppt/ink/ink3519.xml><?xml version="1.0" encoding="utf-8"?>
<inkml:ink xmlns:inkml="http://www.w3.org/2003/InkML">
  <annotation type="ScanImages2ExtractSignatures">1</annotation>
  <annotation type="ScanImagesWidth">-2027245040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59"/>
    </inkml:context>
    <inkml:brush xml:id="br0">
      <inkml:brushProperty name="width" value="0.0528768263757229" units="cm"/>
      <inkml:brushProperty name="height" value="0.0528768263757229" units="cm"/>
      <inkml:brushProperty name="color" value="#000000"/>
      <inkml:brushProperty name="ignorePressure" value="0"/>
    </inkml:brush>
  </inkml:definitions>
  <inkml:trace contextRef="#ctx0" brushRef="#br0">97450.000000 28350.000000 416,'0.000000'-47.000000'3,"0.000000"6.000000"6 ,0.000000 7.000000 7,0.000000 6.000000 6,0.000000 10.000000 9,0.000000 17.000000 13,0.000000 15.000000 12,0.000000 16.000000 13,-4.000000 13.000000 0,-5.000000 14.000000-10,-7.000000 11.000000-11,-5.000000 14.000000-12,-6.000000 7.000000-7,-3.000000 3.000000-4,-3.000000 3.000000-4,-2.000000 4.000000-5,-3.000000 2.000000-3,1.000000 4.000000-4,-1.000000 3.000000-3,1.000000 3.000000-4,1.000000-4.000000-9,3.000000-8.000000-18,3.000000-10.000000-16,4.000000-9.000000-17,2.000000-10.000000-11,4.000000-9.000000-4,3.000000-10.000000-5,3.000000-8.000000-3</inkml:trace>
</inkml:ink>
</file>

<file path=ppt/ink/ink3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7:00"/>
    </inkml:context>
    <inkml:brush xml:id="br0">
      <inkml:brushProperty name="width" value="0.0465233214199543" units="cm"/>
      <inkml:brushProperty name="height" value="0.0465233214199543" units="cm"/>
      <inkml:brushProperty name="color" value="#00BFF3"/>
      <inkml:brushProperty name="ignorePressure" value="0"/>
    </inkml:brush>
  </inkml:definitions>
  <inkml:trace contextRef="#ctx0" brushRef="#br0">92700.000000 32850.000000 472,'0.000000'-50.000000'-21,"0.000000"0.000000"5 ,0.000000 0.000000 7,0.000000 0.000000 7,0.000000 1.000000 3,0.000000 4.000000 3,0.000000 3.000000 2,0.000000 3.000000 2,0.000000 3.000000 3,0.000000 3.000000 0,0.000000 3.000000 1,0.000000 4.000000 2,0.000000 1.000000 3,0.000000 0.000000 6,0.000000 0.000000 7,0.000000 0.000000 7,1.000000 10.000000 4,4.000000 23.000000 4,3.000000 22.000000 4,3.000000 22.000000 4,1.000000 12.000000-3,1.000000 3.000000-9,-1.000000 3.000000-11,1.000000 4.000000-9,-1.000000 4.000000-6,1.000000 6.000000-2,-1.000000 7.000000-2,1.000000 6.000000-3,1.000000 3.000000-1,3.000000 0.000000-2,3.000000 0.000000-2,4.000000 0.000000-1,-1.000000-2.000000-1,-3.000000-3.000000 0,-3.000000-3.000000 0,-2.000000-2.000000 0,-1.000000-6.000000-1,3.000000-6.000000-2,3.000000-6.000000-2,4.000000-6.000000-2,1.000000-7.000000-1,0.000000-6.000000 0,0.000000-6.000000 1,0.000000-6.000000 1,0.000000-6.000000 0,0.000000-2.000000-1,0.000000-3.000000 0,0.000000-3.000000-1,4.000000-17.000000 2,10.000000-27.000000 6,10.000000-28.000000 6,9.000000-28.000000 6,1.000000-12.000000 1,-6.000000 7.000000-3,-6.000000 6.000000-2,-6.000000 7.000000-2,2.000000-12.000000-3,14.000000-28.000000-1,11.000000-28.000000-3,14.000000-27.000000-1,5.000000-15.000000-2,1.000000 0.000000-2,-1.000000 0.000000-2,1.000000 0.000000-2,-6.000000 10.000000-2,-8.000000 23.000000-3,-10.000000 22.000000-3,-9.000000 22.000000-3,-10.000000 15.000000 1,-9.000000 9.000000 1,-10.000000 10.000000 2,-8.000000 10.000000 3</inkml:trace>
</inkml:ink>
</file>

<file path=ppt/ink/ink3520.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5:59"/>
    </inkml:context>
    <inkml:brush xml:id="br0">
      <inkml:brushProperty name="width" value="0.0523024015128613" units="cm"/>
      <inkml:brushProperty name="height" value="0.0523024015128613" units="cm"/>
      <inkml:brushProperty name="color" value="#000000"/>
      <inkml:brushProperty name="ignorePressure" value="0"/>
    </inkml:brush>
  </inkml:definitions>
  <inkml:trace contextRef="#ctx0" brushRef="#br0">98900.000000 28350.000000 420,'0.000000'-49.000000'6,"0.000000"4.000000"12 ,0.000000 3.000000 11,0.000000 3.000000 13,-5.000000 14.000000 7,-9.000000 25.000000 3,-10.000000 25.000000 3,-8.000000 25.000000 3,-9.000000 15.000000-3,-6.000000 7.000000-9,-6.000000 6.000000-10,-6.000000 7.000000-8,-6.000000 2.000000-7,-2.000000 1.000000-4,-3.000000-1.000000-2,-3.000000 1.000000-3,4.000000-6.000000-2,13.000000-8.000000 0,12.000000-10.000000 0,13.000000-9.000000 0,23.000000-13.000000-16,34.000000-16.000000-33,35.000000-15.000000-33,35.000000-15.000000-33,8.000000-11.000000-5,-15.000000-2.000000 24,-15.000000-3.000000 23,-16.000000-3.000000 24,-12.000000-1.000000 13,-5.000000 4.000000 5,-7.000000 3.000000 5,-5.000000 3.000000 3,-9.000000 10.000000 18,-9.000000 20.000000 30,-10.000000 18.000000 29,-8.000000 20.000000 30,-4.000000 6.000000 5,3.000000-2.000000-19,3.000000-3.000000-20,4.000000-3.000000-20,11.000000-7.000000-16,23.000000-9.000000-13,22.000000-10.000000-14,22.000000-8.000000-14,7.000000-15.000000-6,-6.000000-19.000000 0,-6.000000-18.000000 0,-6.000000-19.000000 1,-4.000000-13.000000 0,1.000000-6.000000 2,-1.000000-6.000000 1,1.000000-6.000000 2,-6.000000-1.000000 2,-8.000000 7.000000 2,-10.000000 6.000000 3,-9.000000 7.000000 1,-9.000000 5.000000 3,-5.000000 7.000000 4,-7.000000 6.000000 2,-5.000000 7.000000 3,-12.000000 4.000000 2,-16.000000 3.000000 0,-15.000000 3.000000-1,-15.000000 4.000000 1,-9.000000 7.000000-4,1.000000 13.000000-7,-1.000000 12.000000-7,1.000000 13.000000-7,2.000000 7.000000-4,7.000000 4.000000 0,6.000000 3.000000 0,7.000000 3.000000-1</inkml:trace>
</inkml:ink>
</file>

<file path=ppt/ink/ink3521.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6:00"/>
    </inkml:context>
    <inkml:brush xml:id="br0">
      <inkml:brushProperty name="width" value="0.0392220430076122" units="cm"/>
      <inkml:brushProperty name="height" value="0.0392220430076122" units="cm"/>
      <inkml:brushProperty name="color" value="#000000"/>
      <inkml:brushProperty name="ignorePressure" value="0"/>
    </inkml:brush>
  </inkml:definitions>
  <inkml:trace contextRef="#ctx0" brushRef="#br0">99650.000000 29050.000000 560,'70.000000'1.000000'75,"-9.000000"4.000000"-14 ,-10.000000 3.000000-16,-8.000000 3.000000-14,-11.000000 4.000000-4,-8.000000 7.000000 5,-10.000000 6.000000 5,-9.000000 7.000000 7,-10.000000 2.000000-5,-9.000000 1.000000-11,-10.000000-1.000000-12,-8.000000 1.000000-11,-6.000000-3.000000-9,1.000000-2.000000-3,-1.000000-3.000000-3,1.000000-3.000000-3,1.000000-2.000000-1,3.000000 0.000000 1,3.000000 0.000000 3,4.000000 0.000000 1,4.000000 1.000000 4,6.000000 4.000000 4,7.000000 3.000000 4,6.000000 3.000000 5,6.000000 3.000000 0,6.000000 3.000000-3,7.000000 3.000000-4,6.000000 4.000000-3,-1.000000 1.000000-1,-5.000000 0.000000 1,-7.000000 0.000000 2,-5.000000 0.000000 1,-9.000000 1.000000 0,-9.000000 4.000000 2,-10.000000 3.000000-1,-8.000000 3.000000 1,-9.000000 1.000000-1,-6.000000 1.000000 1,-6.000000-1.000000-2,-6.000000 1.000000 1,-7.000000 1.000000-4,-6.000000 3.000000-5,-6.000000 3.000000-7,-6.000000 4.000000-5,-6.000000-4.000000-8,-2.000000-9.000000-8,-3.000000-10.000000-8,-3.000000-8.000000-8,7.000000-8.000000-3,19.000000-2.000000 3,19.000000-3.000000 3,19.000000-3.000000 4</inkml:trace>
</inkml:ink>
</file>

<file path=ppt/ink/ink352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6:00"/>
    </inkml:context>
    <inkml:brush xml:id="br0">
      <inkml:brushProperty name="width" value="0.0452768877148628" units="cm"/>
      <inkml:brushProperty name="height" value="0.0452768877148628" units="cm"/>
      <inkml:brushProperty name="color" value="#000000"/>
      <inkml:brushProperty name="ignorePressure" value="0"/>
    </inkml:brush>
  </inkml:definitions>
  <inkml:trace contextRef="#ctx0" brushRef="#br0">101100.000000 28950.000000 485,'-5.000000'-41.000000'56,"-9.000000"19.000000"0 ,-10.000000 19.000000-1,-8.000000 19.000000 0,-8.000000 12.000000-3,-2.000000 6.000000-7,-3.000000 7.000000-7,-3.000000 6.000000-6,-1.000000 7.000000-5,4.000000 10.000000-3,3.000000 10.000000-4,3.000000 9.000000-3,1.000000 6.000000-2,1.000000 3.000000-5,-1.000000 3.000000-2,1.000000 4.000000-4,2.000000-3.000000-4,7.000000-5.000000-6,6.000000-7.000000-6,7.000000-5.000000-6,5.000000-9.000000-7,7.000000-9.000000-8,6.000000-10.000000-8,7.000000-8.000000-9,4.000000-9.000000-3,3.000000-6.000000 2,3.000000-6.000000 3,4.000000-6.000000 1,1.000000-6.000000 4,0.000000-2.000000 3,0.000000-3.000000 3,0.000000-3.000000 4</inkml:trace>
</inkml:ink>
</file>

<file path=ppt/ink/ink352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6:01"/>
    </inkml:context>
    <inkml:brush xml:id="br0">
      <inkml:brushProperty name="width" value="0.052620705217123" units="cm"/>
      <inkml:brushProperty name="height" value="0.052620705217123" units="cm"/>
      <inkml:brushProperty name="color" value="#000000"/>
      <inkml:brushProperty name="ignorePressure" value="0"/>
    </inkml:brush>
  </inkml:definitions>
  <inkml:trace contextRef="#ctx0" brushRef="#br0">101250.000000 29550.000000 418,'50.000000'-46.000000'88,"0.000000"10.000000"-18 ,0.000000 10.000000-19,0.000000 9.000000-20,1.000000 1.000000-12,4.000000-6.000000-6,3.000000-6.000000-5,3.000000-6.000000-7,-1.000000-2.000000-5,-2.000000 3.000000-2,-3.000000 3.000000-4,-3.000000 4.000000-3,-4.000000-1.000000-2,-3.000000-3.000000 3,-3.000000-3.000000 1,-2.000000-2.000000 1,-12.000000 8.000000 9,-19.000000 22.000000 17,-18.000000 22.000000 15,-19.000000 23.000000 17,-10.000000 11.000000 3,1.000000 4.000000-8,-1.000000 3.000000-8,1.000000 3.000000-9,-1.000000 1.000000-4,1.000000 1.000000-2,-1.000000-1.000000-1,1.000000 1.000000-1,4.000000-3.000000-2,9.000000-2.000000-3,10.000000-3.000000-2,10.000000-3.000000-2,8.000000-2.000000-5,10.000000 0.000000-6,10.000000 0.000000-9,9.000000 0.000000-6,10.000000-8.000000-8,14.000000-16.000000-9,11.000000-15.000000-8,14.000000-15.000000-8</inkml:trace>
</inkml:ink>
</file>

<file path=ppt/ink/ink352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6:01"/>
    </inkml:context>
    <inkml:brush xml:id="br0">
      <inkml:brushProperty name="width" value="0.0481715202331543" units="cm"/>
      <inkml:brushProperty name="height" value="0.0481715202331543" units="cm"/>
      <inkml:brushProperty name="color" value="#000000"/>
      <inkml:brushProperty name="ignorePressure" value="0"/>
    </inkml:brush>
  </inkml:definitions>
  <inkml:trace contextRef="#ctx0" brushRef="#br0">103050.000000 28950.000000 456,'48.000000'-44.000000'8,"-3.000000"13.000000"16 ,-3.000000 12.000000 15,-2.000000 13.000000 17,-3.000000 7.000000 3,1.000000 4.000000-7,-1.000000 3.000000-7,1.000000 3.000000-8,-1.000000 6.000000-5,1.000000 9.000000-2,-1.000000 10.000000-3,1.000000 10.000000-2,-1.000000 5.000000-3,1.000000 4.000000-3,-1.000000 3.000000-2,1.000000 3.000000-2,-3.000000 3.000000-4,-2.000000 3.000000-1,-3.000000 3.000000-2,-3.000000 4.000000-3,-6.000000 2.000000-3,-5.000000 4.000000-3,-7.000000 3.000000-3,-5.000000 3.000000-5,-12.000000 3.000000-2,-16.000000 3.000000-1,-15.000000 3.000000-2,-15.000000 4.000000-2,-20.000000 1.000000 1,-21.000000 0.000000-1,-22.000000 0.000000 2,-22.000000 0.000000-1,-15.000000-5.000000-6,-5.000000-9.000000-13,-7.000000-10.000000-14,-5.000000-8.000000-14,10.000000-12.000000-4,28.000000-12.000000 7,28.000000-13.000000 5,29.000000-12.000000 6</inkml:trace>
</inkml:ink>
</file>

<file path=ppt/ink/ink3525.xml><?xml version="1.0" encoding="utf-8"?>
<inkml:ink xmlns:inkml="http://www.w3.org/2003/InkML">
  <annotation type="ScanImages2ExtractSignatures">1</annotation>
  <annotation type="ScanImagesWidth">-2027177728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6:17"/>
    </inkml:context>
    <inkml:brush xml:id="br0">
      <inkml:brushProperty name="width" value="0.0334572978317738" units="cm"/>
      <inkml:brushProperty name="height" value="0.0334572978317738" units="cm"/>
      <inkml:brushProperty name="color" value="#000000"/>
      <inkml:brushProperty name="ignorePressure" value="0"/>
    </inkml:brush>
  </inkml:definitions>
  <inkml:trace contextRef="#ctx0" brushRef="#br0">32050.000000 33000.000000 657,'-25.000000'-24.000000'39,"0.000000"4.000000"-10 ,0.000000 3.000000-8,0.000000 3.000000-9,0.000000 6.000000-5,0.000000 9.000000-1,0.000000 10.000000-2,0.000000 10.000000-2,0.000000 5.000000 1,0.000000 4.000000 0,0.000000 3.000000 1,0.000000 3.000000 0,-2.000000 4.000000 2,-3.000000 7.000000 0,-3.000000 6.000000 1,-2.000000 7.000000 1,-3.000000 4.000000 0,1.000000 3.000000 1,-1.000000 3.000000 0,1.000000 4.000000 0,-1.000000 1.000000 0,1.000000 0.000000-1,-1.000000 0.000000 1,1.000000 0.000000-2,2.000000-2.000000 1,7.000000-3.000000-2,6.000000-3.000000 0,7.000000-2.000000 0,2.000000-5.000000-2,1.000000-2.000000 0,-1.000000-3.000000 0,1.000000-3.000000-2,4.000000-6.000000-1,9.000000-5.000000 0,10.000000-7.000000-2,10.000000-5.000000-1,8.000000-11.000000-1,10.000000-11.000000 0,10.000000-14.000000 1,9.000000-11.000000 0,2.000000-7.000000-1,-2.000000 0.000000-2,-3.000000 0.000000 0,-3.000000 0.000000-2,-2.000000-2.000000-1,0.000000-3.000000 0,0.000000-3.000000 0,0.000000-2.000000-1,-2.000000 0.000000 0,-3.000000 7.000000 1,-3.000000 6.000000-2,-2.000000 7.000000 1,-9.000000 10.000000 4,-12.000000 16.000000 9,-13.000000 15.000000 9,-12.000000 17.000000 10,-7.000000 3.000000 3,1.000000-5.000000-4,-1.000000-7.000000-3,1.000000-5.000000-3,-1.000000-4.000000-2,1.000000 0.000000-2,-1.000000 0.000000-2,1.000000 0.000000-1,4.000000 0.000000-2,9.000000 0.000000-4,10.000000 0.000000-2,10.000000 0.000000-5,7.000000-7.000000-1,6.000000-11.000000 0,7.000000-14.000000-1,6.000000-11.000000-1,-1.000000-7.000000 1,-5.000000 0.000000 1,-7.000000 0.000000 1,-5.000000 0.000000 2,-4.000000 1.000000 0,0.000000 4.000000-1,0.000000 3.000000 1,0.000000 3.000000-1,-2.000000-1.000000-1,-3.000000-2.000000-2,-3.000000-3.000000-3,-2.000000-3.000000-1,-5.000000-2.000000-1,-2.000000 0.000000 3,-3.000000 0.000000 3,-3.000000 0.000000 2,-2.000000 0.000000 1,0.000000 0.000000 2,0.000000 0.000000 0,0.000000 0.000000 0,-2.000000 0.000000 2,-3.000000 0.000000-1,-3.000000 0.000000 1,-2.000000 0.000000 0,-6.000000 3.000000 0,-6.000000 6.000000 0,-6.000000 7.000000 0,-6.000000 6.000000 0,-4.000000 3.000000 0,1.000000 0.000000-3,-1.000000 0.000000 0,1.000000 0.000000-2,1.000000 1.000000-1,3.000000 4.000000 2,3.000000 3.000000 0,4.000000 3.000000 0,-1.000000 4.000000-2,-3.000000 7.000000-4,-3.000000 6.000000-6,-2.000000 7.000000-6,0.000000 2.000000-3,7.000000 1.000000-4,6.000000-1.000000-5,7.000000 1.000000-3,2.000000-4.000000-1,1.000000-6.000000 2,-1.000000-6.000000 0,1.000000-6.000000 2</inkml:trace>
</inkml:ink>
</file>

<file path=ppt/ink/ink3526.xml><?xml version="1.0" encoding="utf-8"?>
<inkml:ink xmlns:inkml="http://www.w3.org/2003/InkML">
  <annotation type="ScanImages2ExtractSignatures">1</annotation>
  <annotation type="ScanImagesWidth">473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6:19"/>
    </inkml:context>
    <inkml:brush xml:id="br0">
      <inkml:brushProperty name="width" value="0.040325254201889" units="cm"/>
      <inkml:brushProperty name="height" value="0.040325254201889" units="cm"/>
      <inkml:brushProperty name="color" value="#000000"/>
      <inkml:brushProperty name="ignorePressure" value="0"/>
    </inkml:brush>
  </inkml:definitions>
  <inkml:trace contextRef="#ctx0" brushRef="#br0">33350.000000 33450.000000 545,'-47.000000'51.000000'53,"6.000000"4.000000"-12 ,7.000000 3.000000-13,6.000000 3.000000-12,-1.000000 3.000000-6,-5.000000 3.000000-2,-7.000000 3.000000 0,-5.000000 4.000000-2,-3.000000-3.000000 0,4.000000-5.000000-2,3.000000-7.000000-1,3.000000-5.000000-1,1.000000-4.000000-1,1.000000 0.000000 0,-1.000000 0.000000 0,1.000000 0.000000-1,10.000000-11.000000-2,22.000000-22.000000-7,22.000000-22.000000-7,23.000000-21.000000-6,11.000000-15.000000-2,4.000000-6.000000 0,3.000000-6.000000 3,3.000000-6.000000 0,-1.000000-2.000000 3,-2.000000 3.000000 2,-3.000000 3.000000 3,-3.000000 4.000000 4,-6.000000 4.000000 3,-5.000000 6.000000 7,-7.000000 7.000000 5,-5.000000 6.000000 7,-6.000000 13.000000 7,-3.000000 23.000000 10,-3.000000 22.000000 11,-2.000000 22.000000 9,-5.000000 8.000000 1,-2.000000-2.000000-10,-3.000000-3.000000-10,-3.000000-3.000000-9,-2.000000-2.000000-7,0.000000 0.000000-3,0.000000 0.000000-4,0.000000 0.000000-3,9.000000-10.000000-5,19.000000-18.000000-10,19.000000-19.000000-7,19.000000-18.000000-9,5.000000-15.000000-3,-5.000000-9.000000 1,-7.000000-10.000000 2,-5.000000-8.000000 1,-6.000000-6.000000 2,-3.000000 1.000000 2,-3.000000-1.000000 3,-2.000000 1.000000 1,-5.000000 4.000000 2,-2.000000 9.000000 3,-3.000000 10.000000 1,-3.000000 10.000000 1,-4.000000 4.000000 7,-3.000000 0.000000 8,-3.000000 0.000000 9,-2.000000 0.000000 9,-5.000000 10.000000 5,-2.000000 23.000000 1,-3.000000 22.000000 1,-3.000000 22.000000 1,-2.000000 12.000000-3,0.000000 3.000000-7,0.000000 3.000000-8,0.000000 4.000000-6,-2.000000-3.000000-4,-3.000000-5.000000 0,-3.000000-7.000000-1,-2.000000-5.000000 0,-1.000000-6.000000-3,3.000000-3.000000-5,3.000000-3.000000-6,4.000000-2.000000-6,4.000000-11.000000-2,6.000000-15.000000 0,7.000000-15.000000-1,6.000000-16.000000 0,4.000000-8.000000 2,4.000000 0.000000 2,3.000000 0.000000 3,3.000000 0.000000 3,1.000000-2.000000 1,1.000000-3.000000 0,-1.000000-3.000000 0,1.000000-2.000000 0,-1.000000-1.000000 0,1.000000 3.000000 0,-1.000000 3.000000 0,1.000000 4.000000 0,-4.000000 2.000000-1,-6.000000 4.000000 0,-6.000000 3.000000 0,-6.000000 3.000000-1,-4.000000-1.000000 0,1.000000-2.000000 0,-1.000000-3.000000 0,1.000000-3.000000 0,-3.000000-2.000000 1,-2.000000 0.000000 1,-3.000000 0.000000 1,-3.000000 0.000000 1,-2.000000-4.000000 1,0.000000-5.000000 2,0.000000-7.000000 1,0.000000-5.000000 2,0.000000-4.000000 1,0.000000 0.000000 0,0.000000 0.000000 0,0.000000 0.000000 1,0.000000 1.000000 0,0.000000 4.000000 2,0.000000 3.000000 0,0.000000 3.000000 2,0.000000 1.000000 3,0.000000 1.000000 3,0.000000-1.000000 5,0.000000 1.000000 4,0.000000 13.000000 10,0.000000 29.000000 16,0.000000 28.000000 15,0.000000 28.000000 16,-2.000000 17.000000 1,-3.000000 6.000000-14,-3.000000 7.000000-13,-2.000000 6.000000-13,-3.000000 3.000000-10,1.000000 0.000000-4,-1.000000 0.000000-6,1.000000 0.000000-4,-3.000000 3.000000-6,-2.000000 6.000000-4,-3.000000 7.000000-7,-3.000000 6.000000-4,-1.000000 4.000000-4,4.000000 4.000000-2,3.000000 3.000000-3,3.000000 3.000000-3,3.000000-4.000000-6,3.000000-8.000000-14,3.000000-10.000000-13,4.000000-9.000000-12,1.000000-15.000000-2,0.000000-18.000000 8,0.000000-19.000000 9,0.000000-18.000000 9</inkml:trace>
</inkml:ink>
</file>

<file path=ppt/ink/ink352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6:19"/>
    </inkml:context>
    <inkml:brush xml:id="br0">
      <inkml:brushProperty name="width" value="0.0306855328381062" units="cm"/>
      <inkml:brushProperty name="height" value="0.0306855328381062" units="cm"/>
      <inkml:brushProperty name="color" value="#000000"/>
      <inkml:brushProperty name="ignorePressure" value="0"/>
    </inkml:brush>
  </inkml:definitions>
  <inkml:trace contextRef="#ctx0" brushRef="#br0">34950.000000 34100.000000 716,'25.000000'-46.000000'-9,"0.000000"10.000000"17 ,0.000000 10.000000 16,0.000000 9.000000 16,0.000000 9.000000 7,0.000000 9.000000-6,0.000000 10.000000-5,0.000000 10.000000-4,-4.000000 4.000000-6,-5.000000 0.000000-8,-7.000000 0.000000-8,-5.000000 0.000000-7,-6.000000 1.000000-7,-3.000000 4.000000-4,-3.000000 3.000000-4,-2.000000 3.000000-5,-6.000000 1.000000-2,-6.000000 1.000000-1,-6.000000-1.000000 1,-6.000000 1.000000 0,-2.000000-3.000000 3,3.000000-2.000000 9,3.000000-3.000000 7,4.000000-3.000000 9,11.000000-4.000000 6,23.000000-3.000000 3,22.000000-3.000000 5,22.000000-2.000000 3,7.000000-5.000000-1,-6.000000-2.000000-7,-6.000000-3.000000-7,-6.000000-3.000000-7,-4.000000-2.000000-8,1.000000 0.000000-7,-1.000000 0.000000-8,1.000000 0.000000-7</inkml:trace>
</inkml:ink>
</file>

<file path=ppt/ink/ink3528.xml><?xml version="1.0" encoding="utf-8"?>
<inkml:ink xmlns:inkml="http://www.w3.org/2003/InkML">
  <annotation type="ScanImages2ExtractSignatures">1</annotation>
  <annotation type="ScanImagesWidth">257723537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6:19"/>
    </inkml:context>
    <inkml:brush xml:id="br0">
      <inkml:brushProperty name="width" value="0.0355245918035507" units="cm"/>
      <inkml:brushProperty name="height" value="0.0355245918035507" units="cm"/>
      <inkml:brushProperty name="color" value="#000000"/>
      <inkml:brushProperty name="ignorePressure" value="0"/>
    </inkml:brush>
  </inkml:definitions>
  <inkml:trace contextRef="#ctx0" brushRef="#br0">35600.000000 33200.000000 619,'23.000000'-46.000000'0,"-3.000000"10.000000"0 ,-3.000000 10.000000 0,-2.000000 9.000000 0,-1.000000 4.000000 4,3.000000 1.000000 8,3.000000-1.000000 8,4.000000 1.000000 8,2.000000 8.000000 6,4.000000 20.000000 3,3.000000 18.000000 2,3.000000 20.000000 3,-2.000000 11.000000-2,-6.000000 7.000000-8,-6.000000 6.000000-7,-6.000000 7.000000-7,-6.000000 4.000000-5,-2.000000 3.000000-3,-3.000000 3.000000-2,-3.000000 4.000000-1,-6.000000 2.000000-3,-5.000000 4.000000-1,-7.000000 3.000000 0,-5.000000 3.000000-1,-8.000000-4.000000-10,-5.000000-8.000000-18,-7.000000-10.000000-17,-5.000000-9.000000-19,-3.000000-10.000000-4,4.000000-9.000000 5,3.000000-10.000000 8,3.000000-8.000000 6,3.000000-9.000000 7,3.000000-6.000000 7,3.000000-6.000000 7,4.000000-6.000000 7</inkml:trace>
</inkml:ink>
</file>

<file path=ppt/ink/ink3529.xml><?xml version="1.0" encoding="utf-8"?>
<inkml:ink xmlns:inkml="http://www.w3.org/2003/InkML">
  <annotation type="ScanImages2ExtractSignatures">1</annotation>
  <annotation type="ScanImagesWidth">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6:20"/>
    </inkml:context>
    <inkml:brush xml:id="br0">
      <inkml:brushProperty name="width" value="0.0310100987553596" units="cm"/>
      <inkml:brushProperty name="height" value="0.0310100987553596" units="cm"/>
      <inkml:brushProperty name="color" value="#000000"/>
      <inkml:brushProperty name="ignorePressure" value="0"/>
    </inkml:brush>
  </inkml:definitions>
  <inkml:trace contextRef="#ctx0" brushRef="#br0">33150.000000 33300.000000 709,'-69.000000'-66.000000'-13,"13.000000"19.000000"10 ,12.000000 19.000000 10,13.000000 19.000000 11,6.000000 12.000000 7,0.000000 6.000000 5,0.000000 7.000000 3,0.000000 6.000000 5,0.000000 10.000000-1,0.000000 17.000000-6,0.000000 15.000000-5,0.000000 16.000000-7,1.000000 13.000000-4,4.000000 14.000000-4,3.000000 11.000000-4,3.000000 14.000000-3,3.000000 3.000000-2,3.000000-2.000000 0,3.000000-3.000000-1,4.000000-3.000000-1,4.000000-10.000000-4,6.000000-16.000000-9,7.000000-15.000000-10,6.000000-15.000000-9</inkml:trace>
</inkml:ink>
</file>

<file path=ppt/ink/ink3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7:01"/>
    </inkml:context>
    <inkml:brush xml:id="br0">
      <inkml:brushProperty name="width" value="0.0438703298568726" units="cm"/>
      <inkml:brushProperty name="height" value="0.0438703298568726" units="cm"/>
      <inkml:brushProperty name="color" value="#00BFF3"/>
      <inkml:brushProperty name="ignorePressure" value="0"/>
    </inkml:brush>
  </inkml:definitions>
  <inkml:trace contextRef="#ctx0" brushRef="#br0">95200.000000 32350.000000 501,'-27.000000'-15.000000'95,"-3.000000"23.000000"-18 ,-3.000000 22.000000-17,-2.000000 22.000000-17,-1.000000 12.000000-11,3.000000 3.000000-5,3.000000 3.000000-3,4.000000 4.000000-3,2.000000 1.000000-4,4.000000 0.000000 0,3.000000 0.000000-2,3.000000 0.000000-1,1.000000 1.000000-2,1.000000 4.000000-1,-1.000000 3.000000-2,1.000000 3.000000-2,-1.000000-1.000000-1,1.000000-2.000000-2,-1.000000-3.000000 0,1.000000-3.000000-2,1.000000-6.000000-1,3.000000-5.000000-1,3.000000-7.000000 0,4.000000-5.000000 0,7.000000-8.000000-2,13.000000-5.000000-3,12.000000-7.000000-1,13.000000-5.000000-4,6.000000-8.000000 0,0.000000-5.000000 1,0.000000-7.000000 0,0.000000-5.000000 0,1.000000-9.000000 2,4.000000-9.000000 0,3.000000-10.000000 1,3.000000-8.000000 1,-1.000000-9.000000 1,-2.000000-6.000000 0,-3.000000-6.000000-1,-3.000000-6.000000 0,-2.000000-6.000000 1,0.000000-2.000000 0,0.000000-3.000000-1,0.000000-3.000000 2,-2.000000-6.000000-1,-3.000000-5.000000 1,-3.000000-7.000000 0,-2.000000-5.000000 0,-6.000000-6.000000 0,-6.000000-3.000000 1,-6.000000-3.000000-1,-6.000000-2.000000 0,-6.000000 3.000000 0,-2.000000 14.000000 0,-3.000000 11.000000 0,-3.000000 14.000000 1,-6.000000 10.000000 0,-5.000000 9.000000 0,-7.000000 10.000000 1,-5.000000 10.000000 0,-8.000000 5.000000 0,-5.000000 4.000000-1,-7.000000 3.000000-2,-5.000000 3.000000-2,-4.000000 3.000000-1,0.000000 3.000000-2,0.000000 3.000000 0,0.000000 4.000000-2,0.000000 4.000000 0,0.000000 6.000000 1,0.000000 7.000000 0,0.000000 6.000000 0,0.000000 6.000000-3,0.000000 6.000000-9,0.000000 7.000000-7,0.000000 6.000000-9,6.000000-1.000000-2,13.000000-5.000000 3,12.000000-7.000000 2,13.000000-5.000000 3,4.000000-4.000000 3,-3.000000 0.000000 5,-3.000000 0.000000 5,-2.000000 0.000000 4</inkml:trace>
</inkml:ink>
</file>

<file path=ppt/ink/ink353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6:20"/>
    </inkml:context>
    <inkml:brush xml:id="br0">
      <inkml:brushProperty name="width" value="0.0321683026850224" units="cm"/>
      <inkml:brushProperty name="height" value="0.0321683026850224" units="cm"/>
      <inkml:brushProperty name="color" value="#000000"/>
      <inkml:brushProperty name="ignorePressure" value="0"/>
    </inkml:brush>
  </inkml:definitions>
  <inkml:trace contextRef="#ctx0" brushRef="#br0">36200.000000 34350.000000 683,'68.000000'-44.000000'90,"-11.000000"13.000000"-21 ,-14.000000 12.000000-20,-11.000000 13.000000-20,-6.000000 9.000000-11,4.000000 6.000000-1,3.000000 7.000000-2,3.000000 6.000000-1,-2.000000 3.000000-3,-6.000000 0.000000-6,-6.000000 0.000000-6,-6.000000 0.000000-6,-7.000000 1.000000-3,-6.000000 4.000000-2,-6.000000 3.000000-2,-6.000000 3.000000-3,-9.000000 1.000000 0,-8.000000 1.000000-1,-10.000000-1.000000 0,-9.000000 1.000000 0,-5.000000-3.000000 0,0.000000-2.000000 1,0.000000-3.000000 2,0.000000-3.000000 1,3.000000-6.000000 5,6.000000-5.000000 9,7.000000-7.000000 7,6.000000-5.000000 9,10.000000-4.000000 4,17.000000 0.000000-2,15.000000 0.000000-1,16.000000 0.000000-2,12.000000 0.000000-1,9.000000 0.000000-4,10.000000 0.000000-4,10.000000 0.000000-2,5.000000 0.000000-7,4.000000 0.000000-10,3.000000 0.000000-9,3.000000 0.000000-10,-7.000000-2.000000-6,-15.000000-3.000000-5,-15.000000-3.000000-3,-16.000000-2.000000-4</inkml:trace>
</inkml:ink>
</file>

<file path=ppt/ink/ink353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6:20"/>
    </inkml:context>
    <inkml:brush xml:id="br0">
      <inkml:brushProperty name="width" value="0.0321551263332367" units="cm"/>
      <inkml:brushProperty name="height" value="0.0321551263332367" units="cm"/>
      <inkml:brushProperty name="color" value="#000000"/>
      <inkml:brushProperty name="ignorePressure" value="0"/>
    </inkml:brush>
  </inkml:definitions>
  <inkml:trace contextRef="#ctx0" brushRef="#br0">37500.000000 34000.000000 684,'25.000000'-44.000000'23,"0.000000"13.000000"6 ,0.000000 12.000000 5,0.000000 13.000000 5,4.000000 6.000000 2,10.000000 0.000000-4,10.000000 0.000000-3,9.000000 0.000000-4,6.000000 3.000000-5,3.000000 6.000000-9,3.000000 7.000000-9,4.000000 6.000000-7,-1.000000 3.000000-9,-3.000000 0.000000-5,-3.000000 0.000000-7,-2.000000 0.000000-6,-5.000000 0.000000-5,-2.000000 0.000000-4,-3.000000 0.000000-4,-3.000000 0.000000-5,-7.000000-2.000000 1,-9.000000-3.000000 2,-10.000000-3.000000 4,-8.000000-2.000000 4</inkml:trace>
</inkml:ink>
</file>

<file path=ppt/ink/ink3532.xml><?xml version="1.0" encoding="utf-8"?>
<inkml:ink xmlns:inkml="http://www.w3.org/2003/InkML">
  <annotation type="ScanImages2ExtractSignatures">1</annotation>
  <annotation type="ScanImagesWidth">-2106813048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6:21"/>
    </inkml:context>
    <inkml:brush xml:id="br0">
      <inkml:brushProperty name="width" value="0.032439760863781" units="cm"/>
      <inkml:brushProperty name="height" value="0.032439760863781" units="cm"/>
      <inkml:brushProperty name="color" value="#000000"/>
      <inkml:brushProperty name="ignorePressure" value="0"/>
    </inkml:brush>
  </inkml:definitions>
  <inkml:trace contextRef="#ctx0" brushRef="#br0">37650.000000 34450.000000 678,'-36.000000'0.000000'39,"28.000000"0.000000"6 ,28.000000 0.000000 7,29.000000 0.000000 5,16.000000 0.000000-4,7.000000 0.000000-14,6.000000 0.000000-14,7.000000 0.000000-14,2.000000 3.000000-11,1.000000 6.000000-7,-1.000000 7.000000-7,1.000000 6.000000-8,-4.000000 1.000000-5,-6.000000-3.000000-3,-6.000000-3.000000-3,-6.000000-2.000000-4,-9.000000-3.000000-2,-8.000000 1.000000-2,-10.000000-1.000000-4,-9.000000 1.000000-1</inkml:trace>
</inkml:ink>
</file>

<file path=ppt/ink/ink353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6:21"/>
    </inkml:context>
    <inkml:brush xml:id="br0">
      <inkml:brushProperty name="width" value="0.0408956184983253" units="cm"/>
      <inkml:brushProperty name="height" value="0.0408956184983253" units="cm"/>
      <inkml:brushProperty name="color" value="#000000"/>
      <inkml:brushProperty name="ignorePressure" value="0"/>
    </inkml:brush>
  </inkml:definitions>
  <inkml:trace contextRef="#ctx0" brushRef="#br0">39650.000000 34450.000000 537,'-46.000000'-24.000000'0,"10.000000"4.000000"-1 ,10.000000 3.000000 0,9.000000 3.000000 0,4.000000-2.000000 4,1.000000-6.000000 9,-1.000000-6.000000 11,1.000000-6.000000 10,4.000000-4.000000 2,9.000000 1.000000-6,10.000000-1.000000-5,10.000000 1.000000-5,5.000000-1.000000-5,4.000000 1.000000-3,3.000000-1.000000-3,3.000000 1.000000-4,1.000000 1.000000-2,1.000000 3.000000-1,-1.000000 3.000000 0,1.000000 4.000000 0,-3.000000 2.000000-1,-2.000000 4.000000 1,-3.000000 3.000000-1,-3.000000 3.000000 1,-1.000000 3.000000 2,4.000000 3.000000 1,3.000000 3.000000 2,3.000000 4.000000 2,-1.000000 5.000000 2,-2.000000 10.000000 2,-3.000000 10.000000 1,-3.000000 9.000000 3,-1.000000 4.000000 0,4.000000 1.000000 2,3.000000-1.000000-1,3.000000 1.000000 1,-2.000000 4.000000 0,-6.000000 9.000000 0,-6.000000 10.000000-2,-6.000000 10.000000-1,-6.000000 2.000000-1,-2.000000-3.000000-4,-3.000000-3.000000-3,-3.000000-2.000000-3,-2.000000 3.000000-5,0.000000 14.000000-8,0.000000 11.000000-8,0.000000 14.000000-8,-2.000000 0.000000-4,-3.000000-8.000000-2,-3.000000-10.000000 0,-2.000000-9.000000-1,-1.000000-12.000000-1,3.000000-11.000000-3,3.000000-14.000000-1,4.000000-11.000000-3,1.000000-14.000000 0,0.000000-11.000000 0,0.000000-14.000000 1,0.000000-11.000000 1</inkml:trace>
</inkml:ink>
</file>

<file path=ppt/ink/ink3534.xml><?xml version="1.0" encoding="utf-8"?>
<inkml:ink xmlns:inkml="http://www.w3.org/2003/InkML">
  <annotation type="ScanImages2ExtractSignatures">1</annotation>
  <annotation type="ScanImagesWidth">1699959618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6:21"/>
    </inkml:context>
    <inkml:brush xml:id="br0">
      <inkml:brushProperty name="width" value="0.037309106439352" units="cm"/>
      <inkml:brushProperty name="height" value="0.037309106439352" units="cm"/>
      <inkml:brushProperty name="color" value="#000000"/>
      <inkml:brushProperty name="ignorePressure" value="0"/>
    </inkml:brush>
  </inkml:definitions>
  <inkml:trace contextRef="#ctx0" brushRef="#br0">40900.000000 33750.000000 589,'-8.000000'-36.000000'128,"-16.000000"28.000000"-29 ,-15.000000 28.000000-27,-15.000000 29.000000-28,-14.000000 19.000000-18,-8.000000 14.000000-6,-10.000000 11.000000-6,-9.000000 14.000000-7,-5.000000 5.000000-6,0.000000 1.000000-6,0.000000-1.000000-5,0.000000 1.000000-5,4.000000-3.000000-6,10.000000-2.000000-8,10.000000-3.000000-7,9.000000-3.000000-8,10.000000-12.000000-5,14.000000-18.000000-3,11.000000-19.000000-3,14.000000-18.000000-3</inkml:trace>
</inkml:ink>
</file>

<file path=ppt/ink/ink3535.xml><?xml version="1.0" encoding="utf-8"?>
<inkml:ink xmlns:inkml="http://www.w3.org/2003/InkML">
  <annotation type="ScanImages2ExtractSignatures">1</annotation>
  <annotation type="ScanImagesWidth">1230131244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6:22"/>
    </inkml:context>
    <inkml:brush xml:id="br0">
      <inkml:brushProperty name="width" value="0.0406031124293804" units="cm"/>
      <inkml:brushProperty name="height" value="0.0406031124293804" units="cm"/>
      <inkml:brushProperty name="color" value="#000000"/>
      <inkml:brushProperty name="ignorePressure" value="0"/>
    </inkml:brush>
  </inkml:definitions>
  <inkml:trace contextRef="#ctx0" brushRef="#br0">41300.000000 34350.000000 541,'-22.000000'117.000000'163,"6.000000"-16.000000"-38 ,7.000000-15.000000-38,6.000000-15.000000-39,1.000000-11.000000-24,-3.000000-2.000000-13,-3.000000-3.000000-11,-2.000000-3.000000-12,-3.000000-4.000000-9,1.000000-3.000000-6,-1.000000-3.000000-6,1.000000-2.000000-7,-1.000000-5.000000-6,1.000000-2.000000-9,-1.000000-3.000000-7,1.000000-3.000000-8</inkml:trace>
</inkml:ink>
</file>

<file path=ppt/ink/ink353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6:22"/>
    </inkml:context>
    <inkml:brush xml:id="br0">
      <inkml:brushProperty name="width" value="0.0499999970197678" units="cm"/>
      <inkml:brushProperty name="height" value="0.0499999970197678" units="cm"/>
      <inkml:brushProperty name="color" value="#000000"/>
      <inkml:brushProperty name="ignorePressure" value="0"/>
    </inkml:brush>
  </inkml:definitions>
  <inkml:trace contextRef="#ctx0" brushRef="#br0">41250.000000 34675.000000 333,'157.000000'63.000000'167,"51.000000"46.000000"-1 ,49.000000 47.000000 1,51.000000 47.000000 0</inkml:trace>
</inkml:ink>
</file>

<file path=ppt/ink/ink353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6:22"/>
    </inkml:context>
    <inkml:brush xml:id="br0">
      <inkml:brushProperty name="width" value="0.0398581363260746" units="cm"/>
      <inkml:brushProperty name="height" value="0.0398581363260746" units="cm"/>
      <inkml:brushProperty name="color" value="#000000"/>
      <inkml:brushProperty name="ignorePressure" value="0"/>
    </inkml:brush>
  </inkml:definitions>
  <inkml:trace contextRef="#ctx0" brushRef="#br0">40350.000000 33550.000000 551,'0.000000'-40.000000'7,"0.000000"23.000000"14 ,0.000000 22.000000 13,0.000000 22.000000 13,-4.000000 15.000000 5,-5.000000 9.000000-4,-7.000000 10.000000-4,-5.000000 10.000000-4,-4.000000 11.000000-5,0.000000 17.000000-3,0.000000 15.000000-4,0.000000 16.000000-4,0.000000 4.000000-6,0.000000-6.000000-5,0.000000-6.000000-7,0.000000-6.000000-7,1.000000-7.000000-2,4.000000-6.000000 1,3.000000-6.000000 0,3.000000-6.000000 1,3.000000-10.000000-7,3.000000-12.000000-16,3.000000-13.000000-15,4.000000-12.000000-16,4.000000-15.000000-7,6.000000-15.000000-2,7.000000-15.000000 1,6.000000-16.000000-2</inkml:trace>
</inkml:ink>
</file>

<file path=ppt/ink/ink353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6:23"/>
    </inkml:context>
    <inkml:brush xml:id="br0">
      <inkml:brushProperty name="width" value="0.0362872742116451" units="cm"/>
      <inkml:brushProperty name="height" value="0.0362872742116451" units="cm"/>
      <inkml:brushProperty name="color" value="#000000"/>
      <inkml:brushProperty name="ignorePressure" value="0"/>
    </inkml:brush>
  </inkml:definitions>
  <inkml:trace contextRef="#ctx0" brushRef="#br0">40250.000000 34550.000000 606,'26.000000'-47.000000'30,"4.000000"6.000000"9 ,3.000000 7.000000 10,3.000000 6.000000 11,3.000000 6.000000-1,3.000000 6.000000-11,3.000000 7.000000-10,4.000000 6.000000-10,1.000000 4.000000-8,0.000000 4.000000-6,0.000000 3.000000-7,0.000000 3.000000-6,-2.000000 1.000000-13,-3.000000 1.000000-21,-3.000000-1.000000-20,-2.000000 1.000000-22</inkml:trace>
</inkml:ink>
</file>

<file path=ppt/ink/ink35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6:23"/>
    </inkml:context>
    <inkml:brush xml:id="br0">
      <inkml:brushProperty name="width" value="0.0432829894125462" units="cm"/>
      <inkml:brushProperty name="height" value="0.0432829894125462" units="cm"/>
      <inkml:brushProperty name="color" value="#000000"/>
      <inkml:brushProperty name="ignorePressure" value="0"/>
    </inkml:brush>
  </inkml:definitions>
  <inkml:trace contextRef="#ctx0" brushRef="#br0">41050.000000 33500.000000 508,'-2.000000'-46.000000'1,"-3.000000"10.000000"2 ,-3.000000 10.000000 2,-2.000000 9.000000 3,-3.000000 9.000000 10,1.000000 9.000000 20,-1.000000 10.000000 20,1.000000 10.000000 20,1.000000 10.000000 1,3.000000 13.000000-17,3.000000 12.000000-17,4.000000 13.000000-16,-1.000000 13.000000-10,-3.000000 17.000000-3,-3.000000 15.000000-2,-2.000000 16.000000-4,-8.000000 15.000000-3,-8.000000 16.000000-6,-10.000000 15.000000-5,-9.000000 17.000000-6,-4.000000 7.000000-7,4.000000 0.000000-10,3.000000 0.000000-7,3.000000 0.000000-10,6.000000-13.000000-5,9.000000-24.000000-2,10.000000-26.000000-3,10.000000-24.000000-2,2.000000-23.000000 3,-3.000000-18.000000 5,-3.000000-19.000000 8,-2.000000-18.000000 5</inkml:trace>
</inkml:ink>
</file>

<file path=ppt/ink/ink3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7:01"/>
    </inkml:context>
    <inkml:brush xml:id="br0">
      <inkml:brushProperty name="width" value="0.0377930179238319" units="cm"/>
      <inkml:brushProperty name="height" value="0.0377930179238319" units="cm"/>
      <inkml:brushProperty name="color" value="#00BFF3"/>
      <inkml:brushProperty name="ignorePressure" value="0"/>
    </inkml:brush>
  </inkml:definitions>
  <inkml:trace contextRef="#ctx0" brushRef="#br0">96300.000000 33900.000000 582,'92.000000'3.000000'148,"-16.000000"6.000000"-34 ,-15.000000 7.000000-34,-15.000000 6.000000-34,-23.000000 12.000000-24,-28.000000 19.000000-15,-28.000000 19.000000-13,-27.000000 19.000000-15,-11.000000 2.000000-6,10.000000-11.000000 2,10.000000-14.000000 3,9.000000-11.000000 2,6.000000-12.000000 4,3.000000-9.000000 2,3.000000-10.000000 3,4.000000-8.000000 4,10.000000-6.000000 5,19.000000 1.000000 10,19.000000-1.000000 9,19.000000 1.000000 10,12.000000-4.000000 1,6.000000-6.000000-5,7.000000-6.000000-4,6.000000-6.000000-6,1.000000-4.000000-6,-3.000000 1.000000-6,-3.000000-1.000000-6,-2.000000 1.000000-7,-5.000000-1.000000-6,-2.000000 1.000000-2,-3.000000-1.000000-5,-3.000000 1.000000-2,-6.000000-1.000000-5,-5.000000 1.000000-5,-7.000000-1.000000-5,-5.000000 1.000000-5,-4.000000-1.000000 0,0.000000 1.000000 3,0.000000-1.000000 5,0.000000 1.000000 4</inkml:trace>
</inkml:ink>
</file>

<file path=ppt/ink/ink3540.xml><?xml version="1.0" encoding="utf-8"?>
<inkml:ink xmlns:inkml="http://www.w3.org/2003/InkML">
  <annotation type="ScanImages2ExtractSignatures">1</annotation>
  <annotation type="ScanImagesWidth">-2109362432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6:24"/>
    </inkml:context>
    <inkml:brush xml:id="br0">
      <inkml:brushProperty name="width" value="0.0444297306239605" units="cm"/>
      <inkml:brushProperty name="height" value="0.0444297306239605" units="cm"/>
      <inkml:brushProperty name="color" value="#000000"/>
      <inkml:brushProperty name="ignorePressure" value="0"/>
    </inkml:brush>
  </inkml:definitions>
  <inkml:trace contextRef="#ctx0" brushRef="#br0">41150.000000 34600.000000 495,'25.000000'-46.000000'3,"0.000000"10.000000"7 ,0.000000 10.000000 8,0.000000 9.000000 6,1.000000 6.000000 3,4.000000 3.000000 0,3.000000 3.000000-2,3.000000 4.000000 0,1.000000 2.000000-2,1.000000 4.000000-4,-1.000000 3.000000-2,1.000000 3.000000-4,-4.000000 3.000000-2,-6.000000 3.000000-4,-6.000000 3.000000-3,-6.000000 4.000000-4,-6.000000 4.000000-2,-2.000000 6.000000 0,-3.000000 7.000000-2,-3.000000 6.000000-2,-6.000000 3.000000 0,-5.000000 0.000000-1,-7.000000 0.000000 0,-5.000000 0.000000-1,-4.000000 0.000000 0,0.000000 0.000000 1,0.000000 0.000000 0,0.000000 0.000000 0,6.000000-10.000000 2,13.000000-18.000000 3,12.000000-19.000000 4,13.000000-18.000000 3,12.000000-14.000000-1,13.000000-5.000000-6,12.000000-7.000000-5,13.000000-5.000000-6,6.000000-3.000000-2,0.000000 4.000000 0,0.000000 3.000000 2,0.000000 3.000000 0,-4.000000 3.000000 1,-5.000000 3.000000 1,-7.000000 3.000000 2,-5.000000 4.000000 2,-8.000000 2.000000 1,-5.000000 4.000000 4,-7.000000 3.000000 3,-5.000000 3.000000 2,-8.000000 6.000000 11,-5.000000 9.000000 17,-7.000000 10.000000 17,-5.000000 10.000000 17,-6.000000 10.000000 2,-3.000000 13.000000-12,-3.000000 12.000000-12,-2.000000 13.000000-13,-1.000000 4.000000-7,3.000000-3.000000-4,3.000000-3.000000-4,4.000000-2.000000-3,1.000000-5.000000-3,0.000000-2.000000-3,0.000000-3.000000-4,0.000000-3.000000-2,9.000000-9.000000-5,19.000000-11.000000-8,19.000000-14.000000-7,19.000000-11.000000-8,7.000000-14.000000-1,-3.000000-11.000000 3,-3.000000-14.000000 5,-2.000000-11.000000 4,0.000000-11.000000 2,7.000000-5.000000-1,6.000000-7.000000 0,7.000000-5.000000-1,-6.000000-3.000000 2,-15.000000 4.000000 2,-15.000000 3.000000 4,-16.000000 3.000000 2,-10.000000 3.000000 2,-3.000000 3.000000 0,-3.000000 3.000000-1,-2.000000 4.000000 1,-8.000000 4.000000 0,-8.000000 6.000000 4,-10.000000 7.000000 3,-9.000000 6.000000 4,-10.000000 6.000000 0,-9.000000 6.000000-1,-10.000000 7.000000 0,-8.000000 6.000000-2,-8.000000 9.000000-3,-2.000000 13.000000-7,-3.000000 12.000000-6,-3.000000 13.000000-5,-1.000000 4.000000-6,4.000000-3.000000-4,3.000000-3.000000-4,3.000000-2.000000-3,4.000000-5.000000-1,7.000000-2.000000 3,6.000000-3.000000 4,7.000000-3.000000 2</inkml:trace>
</inkml:ink>
</file>

<file path=ppt/ink/ink3541.xml><?xml version="1.0" encoding="utf-8"?>
<inkml:ink xmlns:inkml="http://www.w3.org/2003/InkML">
  <annotation type="ScanImages2ExtractSignatures">1</annotation>
  <annotation type="ScanImagesWidth">-2127873024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6:52"/>
    </inkml:context>
    <inkml:brush xml:id="br0">
      <inkml:brushProperty name="width" value="0.0469652637839317" units="cm"/>
      <inkml:brushProperty name="height" value="0.0469652637839317" units="cm"/>
      <inkml:brushProperty name="color" value="#F2395B"/>
      <inkml:brushProperty name="ignorePressure" value="0"/>
    </inkml:brush>
  </inkml:definitions>
  <inkml:trace contextRef="#ctx0" brushRef="#br0">86000.000000 29500.000000 468,'65.000000'310.000000'141,"-18.000000"-77.000000"-33 ,-19.000000-78.000000-31,-18.000000-78.000000-33,-9.000000-32.000000-17,4.000000 16.000000-3,3.000000 15.000000-3,3.000000 17.000000-2,-4.000000 8.000000-4,-8.000000 4.000000-1,-10.000000 3.000000-3,-9.000000 3.000000-1,-4.000000-7.000000-3,4.000000-15.000000-1,3.000000-15.000000-1,3.000000-16.000000-3,-1.000000-8.000000-2,-2.000000 0.000000-7,-3.000000 0.000000-5,-3.000000 0.000000-7,-4.000000-4.000000-9,-3.000000-5.000000-14,-3.000000-7.000000-13,-2.000000-5.000000-13,0.000000-11.000000-1,7.000000-11.000000 13,6.000000-14.000000 12,7.000000-11.000000 14,2.000000-7.000000 4,1.000000 0.000000-1,-1.000000 0.000000-3,1.000000 0.000000-2</inkml:trace>
</inkml:ink>
</file>

<file path=ppt/ink/ink354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6:54"/>
    </inkml:context>
    <inkml:brush xml:id="br0">
      <inkml:brushProperty name="width" value="0.0380283445119858" units="cm"/>
      <inkml:brushProperty name="height" value="0.0380283445119858" units="cm"/>
      <inkml:brushProperty name="color" value="#F2395B"/>
      <inkml:brushProperty name="ignorePressure" value="0"/>
    </inkml:brush>
  </inkml:definitions>
  <inkml:trace contextRef="#ctx0" brushRef="#br0">103100.000000 19750.000000 578,'23.000000'-43.000000'2,"-3.000000"17.000000"5 ,-3.000000 15.000000 4,-2.000000 16.000000 4,-3.000000 15.000000 4,1.000000 16.000000 3,-1.000000 15.000000 5,1.000000 17.000000 2,-4.000000 8.000000 2,-6.000000 4.000000-2,-6.000000 3.000000-2,-6.000000 3.000000-1,-7.000000 1.000000-3,-6.000000 1.000000-1,-6.000000-1.000000-3,-6.000000 1.000000-1,-2.000000-3.000000-2,3.000000-2.000000-1,3.000000-3.000000 1,4.000000-3.000000-2,1.000000-4.000000-1,0.000000-3.000000-3,0.000000-3.000000-3,0.000000-2.000000-4,1.000000-5.000000-2,4.000000-2.000000-6,3.000000-3.000000-3,3.000000-3.000000-5,1.000000-4.000000-3,1.000000-3.000000-5,-1.000000-3.000000-4,1.000000-2.000000-4,-1.000000-17.000000-8,1.000000-28.000000-10,-1.000000-28.000000-11,1.000000-27.000000-11,1.000000-9.000000 3,3.000000 13.000000 13,3.000000 12.000000 14,4.000000 13.000000 15</inkml:trace>
</inkml:ink>
</file>

<file path=ppt/ink/ink354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6:54"/>
    </inkml:context>
    <inkml:brush xml:id="br0">
      <inkml:brushProperty name="width" value="0.0360933318734169" units="cm"/>
      <inkml:brushProperty name="height" value="0.0360933318734169" units="cm"/>
      <inkml:brushProperty name="color" value="#F2395B"/>
      <inkml:brushProperty name="ignorePressure" value="0"/>
    </inkml:brush>
  </inkml:definitions>
  <inkml:trace contextRef="#ctx0" brushRef="#br0">103050.000000 20050.000000 609,'3.000000'-50.000000'0,"6.000000"0.000000"-2 ,7.000000 0.000000-1,6.000000 0.000000 0,1.000000 4.000000 1,-3.000000 10.000000 6,-3.000000 10.000000 5,-2.000000 9.000000 5,-5.000000 9.000000 7,-2.000000 9.000000 9,-3.000000 10.000000 9,-3.000000 10.000000 10,-4.000000 4.000000 0,-3.000000 0.000000-7,-3.000000 0.000000-8,-2.000000 0.000000-8,-3.000000 0.000000-5,1.000000 0.000000-2,-1.000000 0.000000-3,1.000000 0.000000-3,-3.000000 0.000000-3,-2.000000 0.000000-6,-3.000000 0.000000-4,-3.000000 0.000000-6,-6.000000 1.000000-3,-5.000000 4.000000 0,-7.000000 3.000000-1,-5.000000 3.000000-1,-3.000000 1.000000 0,4.000000 1.000000 0,3.000000-1.000000 0,3.000000 1.000000 0,1.000000-3.000000-1,1.000000-2.000000-2,-1.000000-3.000000-4,1.000000-3.000000-2,4.000000-2.000000-7,9.000000 0.000000-12,10.000000 0.000000-12,10.000000 0.000000-11</inkml:trace>
</inkml:ink>
</file>

<file path=ppt/ink/ink3544.xml><?xml version="1.0" encoding="utf-8"?>
<inkml:ink xmlns:inkml="http://www.w3.org/2003/InkML">
  <annotation type="ScanImages2ExtractSignatures">1</annotation>
  <annotation type="ScanImagesWidth">50528512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6:54"/>
    </inkml:context>
    <inkml:brush xml:id="br0">
      <inkml:brushProperty name="width" value="0.0235870853066444" units="cm"/>
      <inkml:brushProperty name="height" value="0.0235870853066444" units="cm"/>
      <inkml:brushProperty name="color" value="#F2395B"/>
      <inkml:brushProperty name="ignorePressure" value="0"/>
    </inkml:brush>
  </inkml:definitions>
  <inkml:trace contextRef="#ctx0" brushRef="#br0">103250.000000 20000.000000 932,'3.000000'-44.000000'21,"6.000000"13.000000"-4 ,7.000000 12.000000-1,6.000000 13.000000-3</inkml:trace>
</inkml:ink>
</file>

<file path=ppt/ink/ink354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6:55"/>
    </inkml:context>
    <inkml:brush xml:id="br0">
      <inkml:brushProperty name="width" value="0.0229530744254589" units="cm"/>
      <inkml:brushProperty name="height" value="0.0229530744254589" units="cm"/>
      <inkml:brushProperty name="color" value="#F2395B"/>
      <inkml:brushProperty name="ignorePressure" value="0"/>
    </inkml:brush>
  </inkml:definitions>
  <inkml:trace contextRef="#ctx0" brushRef="#br0">102450.000000 20500.000000 958,'25.000000'-91.000000'-44,"0.000000"19.000000"15 ,0.000000 19.000000 14,0.000000 19.000000 14,4.000000 7.000000 8,10.000000-3.000000 3,10.000000-3.000000 3,9.000000-2.000000 3,4.000000 0.000000 0,1.000000 7.000000-3,-1.000000 6.000000-1,1.000000 7.000000-2,-3.000000 2.000000-2,-2.000000 1.000000-1,-3.000000-1.000000 0,-3.000000 1.000000-2,-7.000000 5.000000-2,-9.000000 14.000000 0,-10.000000 11.000000-3,-8.000000 14.000000 0,-9.000000 7.000000-3,-6.000000 3.000000-3,-6.000000 3.000000-2,-6.000000 4.000000-3,-12.000000 2.000000-2,-15.000000 4.000000 1,-15.000000 3.000000-1,-16.000000 3.000000 1,-10.000000-2.000000-3,-3.000000-6.000000-4,-3.000000-6.000000-3,-2.000000-6.000000-5,5.000000-7.000000 1,16.000000-6.000000 4,15.000000-6.000000 4,17.000000-6.000000 5</inkml:trace>
</inkml:ink>
</file>

<file path=ppt/ink/ink354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6:56"/>
    </inkml:context>
    <inkml:brush xml:id="br0">
      <inkml:brushProperty name="width" value="0.0450598113238811" units="cm"/>
      <inkml:brushProperty name="height" value="0.0450598113238811" units="cm"/>
      <inkml:brushProperty name="color" value="#F2395B"/>
      <inkml:brushProperty name="ignorePressure" value="0"/>
    </inkml:brush>
  </inkml:definitions>
  <inkml:trace contextRef="#ctx0" brushRef="#br0">91800.000000 23850.000000 488,'-165.000000'0.000000'0,"23.000000"0.000000"0 ,22.000000 0.000000 0,22.000000 0.000000 0,5.000000 0.000000 3,-8.000000 0.000000 7,-10.000000 0.000000 7,-9.000000 0.000000 6,13.000000 1.000000 7,39.000000 4.000000 6,36.000000 3.000000 6,39.000000 3.000000 5,27.000000-2.000000 1,19.000000-6.000000-9,19.000000-6.000000-6,19.000000-6.000000-8,16.000000-4.000000-4,17.000000 1.000000-2,15.000000-1.000000-3,16.000000 1.000000-1,15.000000-1.000000-3,16.000000 1.000000 0,15.000000-1.000000-2,17.000000 1.000000-1,13.000000-1.000000 0,13.000000 1.000000 0,12.000000-1.000000 0,13.000000 1.000000 0,10.000000 1.000000-2,10.000000 3.000000-6,10.000000 3.000000-3,9.000000 4.000000-6,4.000000 1.000000-3,1.000000 0.000000-1,-1.000000 0.000000 0,1.000000 0.000000-2,-7.000000 0.000000 0,-12.000000 0.000000-1,-13.000000 0.000000 1,-12.000000 0.000000-1,-18.000000 1.000000 1,-21.000000 4.000000-1,-22.000000 3.000000 1,-22.000000 3.000000 0,-22.000000 1.000000-2,-22.000000 1.000000-2,-22.000000-1.000000-4,-21.000000 1.000000-3,-17.000000-3.000000-2,-8.000000-2.000000-1,-10.000000-3.000000-1,-9.000000-3.000000-2,-9.000000-4.000000-1,-5.000000-3.000000-2,-7.000000-3.000000-2,-5.000000-2.000000-3</inkml:trace>
</inkml:ink>
</file>

<file path=ppt/ink/ink3547.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6:57"/>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102000.000000 20300.000000 999,'-46.000000'1.000000'-82,"10.000000"4.000000"21 ,10.000000 3.000000 20,9.000000 3.000000 21</inkml:trace>
</inkml:ink>
</file>

<file path=ppt/ink/ink354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6:57"/>
    </inkml:context>
    <inkml:brush xml:id="br0">
      <inkml:brushProperty name="width" value="0.0347497910261154" units="cm"/>
      <inkml:brushProperty name="height" value="0.0347497910261154" units="cm"/>
      <inkml:brushProperty name="color" value="#F2395B"/>
      <inkml:brushProperty name="ignorePressure" value="0"/>
    </inkml:brush>
  </inkml:definitions>
  <inkml:trace contextRef="#ctx0" brushRef="#br0">100550.000000 20350.000000 633,'-74.000000'-2.000000'-1,"4.000000"-3.000000"0 ,3.000000-3.000000 0,3.000000-2.000000-1,14.000000-1.000000 6,25.000000 3.000000 11,25.000000 3.000000 13,25.000000 4.000000 11,23.000000 1.000000 5,22.000000 0.000000-5,22.000000 0.000000-5,23.000000 0.000000-4,17.000000 0.000000-4,17.000000 0.000000-3,15.000000 0.000000-4,16.000000 0.000000-2,13.000000 0.000000-3,14.000000 0.000000-3,11.000000 0.000000-3,14.000000 0.000000-3,8.000000 0.000000-1,7.000000 0.000000 0,6.000000 0.000000 0,7.000000 0.000000-1,-7.000000 3.000000-6,-19.000000 6.000000-17,-18.000000 7.000000-14,-19.000000 6.000000-16,-26.000000 1.000000-5,-30.000000-3.000000 3,-32.000000-3.000000 5,-30.000000-2.000000 4,-23.000000-3.000000 4,-12.000000 1.000000 4,-13.000000-1.000000 3,-12.000000 1.000000 3</inkml:trace>
</inkml:ink>
</file>

<file path=ppt/ink/ink35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6:57"/>
    </inkml:context>
    <inkml:brush xml:id="br0">
      <inkml:brushProperty name="width" value="0.0371746942400932" units="cm"/>
      <inkml:brushProperty name="height" value="0.0371746942400932" units="cm"/>
      <inkml:brushProperty name="color" value="#F2395B"/>
      <inkml:brushProperty name="ignorePressure" value="0"/>
    </inkml:brush>
  </inkml:definitions>
  <inkml:trace contextRef="#ctx0" brushRef="#br0">100050.000000 23650.000000 591,'-22.000000'-19.000000'107,"6.000000"13.000000"-22 ,7.000000 12.000000-24,6.000000 13.000000-22,3.000000 9.000000-14,0.000000 6.000000-2,0.000000 7.000000-3,0.000000 6.000000-4,-2.000000 4.000000-2,-3.000000 4.000000-5,-3.000000 3.000000-2,-2.000000 3.000000-4,-3.000000 3.000000-6,1.000000 3.000000-5,-1.000000 3.000000-6,1.000000 4.000000-6,-1.000000-3.000000-5,1.000000-5.000000-4,-1.000000-7.000000-3,1.000000-5.000000-4,1.000000-8.000000-3,3.000000-5.000000-3,3.000000-7.000000-2,4.000000-5.000000-3</inkml:trace>
</inkml:ink>
</file>

<file path=ppt/ink/ink355.xml><?xml version="1.0" encoding="utf-8"?>
<inkml:ink xmlns:inkml="http://www.w3.org/2003/InkML">
  <annotation type="ScanImages2ExtractSignatures">1</annotation>
  <annotation type="ScanImagesWidth">-1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7:01"/>
    </inkml:context>
    <inkml:brush xml:id="br0">
      <inkml:brushProperty name="width" value="0.0347328297793865" units="cm"/>
      <inkml:brushProperty name="height" value="0.0347328297793865" units="cm"/>
      <inkml:brushProperty name="color" value="#00BFF3"/>
      <inkml:brushProperty name="ignorePressure" value="0"/>
    </inkml:brush>
  </inkml:definitions>
  <inkml:trace contextRef="#ctx0" brushRef="#br0">96850.000000 32000.000000 633,'-21.000000'-25.000000'6,"10.000000"0.000000"11 ,10.000000 0.000000 11,9.000000 0.000000 13,9.000000 3.000000 3,9.000000 6.000000-4,10.000000 7.000000-4,10.000000 6.000000-3,8.000000 1.000000-4,10.000000-3.000000-5,10.000000-3.000000-4,9.000000-2.000000-5,1.000000-1.000000-3,-6.000000 3.000000-2,-6.000000 3.000000-3,-6.000000 4.000000-3,-6.000000 1.000000-8,-2.000000 0.000000-17,-3.000000 0.000000-16,-3.000000 0.000000-16</inkml:trace>
</inkml:ink>
</file>

<file path=ppt/ink/ink35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6:58"/>
    </inkml:context>
    <inkml:brush xml:id="br0">
      <inkml:brushProperty name="width" value="0.0286228340119123" units="cm"/>
      <inkml:brushProperty name="height" value="0.0286228340119123" units="cm"/>
      <inkml:brushProperty name="color" value="#F2395B"/>
      <inkml:brushProperty name="ignorePressure" value="0"/>
    </inkml:brush>
  </inkml:definitions>
  <inkml:trace contextRef="#ctx0" brushRef="#br0">100850.000000 23700.000000 768,'48.000000'-22.000000'3,"-3.000000"6.000000"6 ,-3.000000 7.000000 6,-2.000000 6.000000 7,-3.000000 6.000000 4,1.000000 6.000000 3,-1.000000 7.000000 5,1.000000 6.000000 2,-3.000000 4.000000-4,-2.000000 4.000000-13,-3.000000 3.000000-13,-3.000000 3.000000-12,-6.000000 1.000000-6,-5.000000 1.000000 3,-7.000000-1.000000 2,-5.000000 1.000000 2,-6.000000-3.000000 0,-3.000000-2.000000-2,-3.000000-3.000000-3,-2.000000-3.000000-2,-5.000000-4.000000-8,-2.000000-3.000000-13,-3.000000-3.000000-11,-3.000000-2.000000-13</inkml:trace>
</inkml:ink>
</file>

<file path=ppt/ink/ink3551.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6:58"/>
    </inkml:context>
    <inkml:brush xml:id="br0">
      <inkml:brushProperty name="width" value="0.0299343150109053" units="cm"/>
      <inkml:brushProperty name="height" value="0.0299343150109053" units="cm"/>
      <inkml:brushProperty name="color" value="#F2395B"/>
      <inkml:brushProperty name="ignorePressure" value="0"/>
    </inkml:brush>
  </inkml:definitions>
  <inkml:trace contextRef="#ctx0" brushRef="#br0">100700.000000 24200.000000 734,'71.000000'1.000000'116,"-5.000000"4.000000"-33 ,-7.000000 3.000000-33,-5.000000 3.000000-33,-4.000000 3.000000-23,0.000000 3.000000-9,0.000000 3.000000-10,0.000000 4.000000-11,-2.000000-3.000000-5,-3.000000-5.000000-1,-3.000000-7.000000-1,-2.000000-5.000000-2</inkml:trace>
</inkml:ink>
</file>

<file path=ppt/ink/ink355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6:58"/>
    </inkml:context>
    <inkml:brush xml:id="br0">
      <inkml:brushProperty name="width" value="0.0405845828354359" units="cm"/>
      <inkml:brushProperty name="height" value="0.0405845828354359" units="cm"/>
      <inkml:brushProperty name="color" value="#F2395B"/>
      <inkml:brushProperty name="ignorePressure" value="0"/>
    </inkml:brush>
  </inkml:definitions>
  <inkml:trace contextRef="#ctx0" brushRef="#br0">102250.000000 23400.000000 542,'23.000000'-49.000000'1,"-3.000000"4.000000"5 ,-3.000000 3.000000 3,-2.000000 3.000000 3,-5.000000 9.000000 10,-2.000000 16.000000 15,-3.000000 15.000000 15,-3.000000 17.000000 14,-7.000000 16.000000 2,-9.000000 19.000000-13,-10.000000 19.000000-12,-8.000000 19.000000-11,-4.000000 10.000000-10,3.000000 4.000000-6,3.000000 3.000000-5,4.000000 3.000000-5,4.000000-8.000000-7,6.000000-19.000000-4,7.000000-18.000000-5,6.000000-19.000000-5,-2.000000 17.000000-3,-9.000000 53.000000 0,-10.000000 53.000000-1,-8.000000 54.000000 0,-4.000000 10.000000 1,3.000000-31.000000 3,3.000000-31.000000 2,4.000000-31.000000 2,1.000000-24.000000-7,0.000000-16.000000-19,0.000000-15.000000-17,0.000000-15.000000-19</inkml:trace>
</inkml:ink>
</file>

<file path=ppt/ink/ink3553.xml><?xml version="1.0" encoding="utf-8"?>
<inkml:ink xmlns:inkml="http://www.w3.org/2003/InkML">
  <annotation type="ScanImages2ExtractSignatures">1</annotation>
  <annotation type="ScanImagesWidth">991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7:41"/>
    </inkml:context>
    <inkml:brush xml:id="br0">
      <inkml:brushProperty name="width" value="0.0662618950009346" units="cm"/>
      <inkml:brushProperty name="height" value="0.0662618950009346" units="cm"/>
      <inkml:brushProperty name="color" value="#F2395B"/>
      <inkml:brushProperty name="ignorePressure" value="0"/>
    </inkml:brush>
  </inkml:definitions>
  <inkml:trace contextRef="#ctx0" brushRef="#br0">16150.000000 25100.000000 332,'-19.000000'-68.000000'8,"13.000000"17.000000"15 ,12.000000 15.000000 17,13.000000 16.000000 16,10.000000 15.000000 5,10.000000 16.000000-8,10.000000 15.000000-8,9.000000 17.000000-6,6.000000 8.000000-7,3.000000 4.000000-3,3.000000 3.000000-4,4.000000 3.000000-5,-4.000000-2.000000-3,-9.000000-6.000000-4,-10.000000-6.000000-4,-8.000000-6.000000-3,-4.000000-6.000000-3,3.000000-2.000000 0,3.000000-3.000000-1,4.000000-3.000000-1,4.000000-4.000000 0,6.000000-3.000000 0,7.000000-3.000000-1,6.000000-2.000000 0,4.000000-8.000000 0,4.000000-8.000000 0,3.000000-10.000000 2,3.000000-9.000000-1,3.000000-9.000000 0,3.000000-5.000000-2,3.000000-7.000000-1,4.000000-5.000000-1,-1.000000-3.000000-2,-3.000000 4.000000 2,-3.000000 3.000000 0,-2.000000 3.000000 1,-3.000000 4.000000 1,1.000000 7.000000 2,-1.000000 6.000000 1,1.000000 7.000000 2,-3.000000 2.000000 1,-2.000000 1.000000 0,-3.000000-1.000000 2,-3.000000 1.000000 1,-6.000000 1.000000 0,-5.000000 3.000000-1,-7.000000 3.000000 0,-5.000000 4.000000 0,-4.000000 1.000000-1,0.000000 0.000000 2,0.000000 0.000000 1,0.000000 0.000000 1,0.000000 3.000000 0,0.000000 6.000000 0,0.000000 7.000000-1,0.000000 6.000000 0,0.000000 4.000000-1,0.000000 4.000000 0,0.000000 3.000000 0,0.000000 3.000000 0,7.000000-1.000000-1,17.000000-2.000000 0,15.000000-3.000000-2,16.000000-3.000000-1,2.000000-7.000000-1,-8.000000-9.000000-4,-10.000000-10.000000-2,-9.000000-8.000000-3,-4.000000-11.000000-3,4.000000-8.000000-2,3.000000-10.000000-1,3.000000-9.000000-3,-1.000000-4.000000 0,-2.000000 4.000000 2,-3.000000 3.000000 1,-3.000000 3.000000 3,-2.000000 6.000000 1,0.000000 9.000000 2,0.000000 10.000000 3,0.000000 10.000000 1,-4.000000 8.000000 3,-5.000000 10.000000 2,-7.000000 10.000000 2,-5.000000 9.000000 3,-4.000000 6.000000 0,0.000000 3.000000 0,0.000000 3.000000 0,0.000000 4.000000-1,1.000000-1.000000 0,4.000000-3.000000 1,3.000000-3.000000-1,3.000000-2.000000 1,1.000000-6.000000-1,1.000000-6.000000-3,-1.000000-6.000000-1,1.000000-6.000000-4,4.000000-6.000000-1,9.000000-2.000000-1,10.000000-3.000000-2,10.000000-3.000000-1,4.000000-4.000000-2,0.000000-3.000000 1,0.000000-3.000000-1,0.000000-2.000000 1,0.000000-3.000000-1,0.000000 1.000000 2,0.000000-1.000000 0,0.000000 1.000000 2,-2.000000 2.000000 1,-3.000000 7.000000 4,-3.000000 6.000000 4,-2.000000 7.000000 2,-3.000000 4.000000 3,1.000000 3.000000-1,-1.000000 3.000000 1,1.000000 4.000000-1,-1.000000-1.000000 0,1.000000-3.000000 0,-1.000000-3.000000-1,1.000000-2.000000 0,1.000000-5.000000-1,3.000000-2.000000-2,3.000000-3.000000 0,4.000000-3.000000-2,1.000000-4.000000 0,0.000000-3.000000-1,0.000000-3.000000-1,0.000000-2.000000 0,1.000000-5.000000-1,4.000000-2.000000 1,3.000000-3.000000-1,3.000000-3.000000 0,-4.000000-1.000000 0,-8.000000 4.000000 0,-10.000000 3.000000 0,-9.000000 3.000000 0,-7.000000 3.000000 0,-3.000000 3.000000-3,-3.000000 3.000000-1,-2.000000 4.000000-3,-14.000000 8.000000-11,-21.000000 17.000000-24,-22.000000 15.000000-23,-22.000000 16.000000-24,-13.000000 4.000000-7,-3.000000-6.000000 10,-3.000000-6.000000 8,-2.000000-6.000000 10</inkml:trace>
</inkml:ink>
</file>

<file path=ppt/ink/ink355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7:52"/>
    </inkml:context>
    <inkml:brush xml:id="br0">
      <inkml:brushProperty name="width" value="0.03775854408741" units="cm"/>
      <inkml:brushProperty name="height" value="0.03775854408741" units="cm"/>
      <inkml:brushProperty name="color" value="#F2395B"/>
      <inkml:brushProperty name="ignorePressure" value="0"/>
    </inkml:brush>
  </inkml:definitions>
  <inkml:trace contextRef="#ctx0" brushRef="#br0">10850.000000 16400.000000 582,'0.000000'126.000000'87,"0.000000"4.000000"-16 ,0.000000 3.000000-15,0.000000 3.000000-17,-2.000000-4.000000-10,-3.000000-8.000000-4,-3.000000-10.000000-5,-2.000000-9.000000-5,-1.000000-1.000000-2,3.000000 10.000000-1,3.000000 10.000000 0,4.000000 9.000000-2,-1.000000 1.000000 0,-3.000000-6.000000-3,-3.000000-6.000000-2,-2.000000-6.000000-1,-5.000000 1.000000-2,-2.000000 9.000000-1,-3.000000 10.000000-2,-3.000000 10.000000 0,-2.000000 2.000000-2,0.000000-3.000000 0,0.000000-3.000000-1,0.000000-2.000000-1,3.000000-11.000000-2,6.000000-15.000000-4,7.000000-15.000000-2,6.000000-16.000000-4,4.000000-15.000000-2,4.000000-11.000000-2,3.000000-14.000000-2,3.000000-11.000000-2,3.000000-14.000000-3,3.000000-11.000000-5,3.000000-14.000000-4,4.000000-11.000000-5,-1.000000-7.000000 1,-3.000000 0.000000 7,-3.000000 0.000000 6,-2.000000 0.000000 7,-1.000000-2.000000 3,3.000000-3.000000-1,3.000000-3.000000-1,4.000000-2.000000-1</inkml:trace>
</inkml:ink>
</file>

<file path=ppt/ink/ink3555.xml><?xml version="1.0" encoding="utf-8"?>
<inkml:ink xmlns:inkml="http://www.w3.org/2003/InkML">
  <annotation type="ScanImages2ExtractSignatures">1</annotation>
  <annotation type="ScanImagesWidth">859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7:54"/>
    </inkml:context>
    <inkml:brush xml:id="br0">
      <inkml:brushProperty name="width" value="0.0396010391414165" units="cm"/>
      <inkml:brushProperty name="height" value="0.0396010391414165" units="cm"/>
      <inkml:brushProperty name="color" value="#F2395B"/>
      <inkml:brushProperty name="ignorePressure" value="0"/>
    </inkml:brush>
  </inkml:definitions>
  <inkml:trace contextRef="#ctx0" brushRef="#br0">10900.000000 16450.000000 555,'50.000000'45.000000'61,"0.000000"-9.000000"-14 ,0.000000-10.000000-15,0.000000-8.000000-15,0.000000-8.000000-7,0.000000-2.000000-3,0.000000-3.000000-1,0.000000-3.000000-1,1.000000-2.000000-1,4.000000 0.000000-1,3.000000 0.000000 1,3.000000 0.000000-1,6.000000 0.000000 0,9.000000 0.000000-1,10.000000 0.000000-2,10.000000 0.000000 0,2.000000 0.000000-1,-3.000000 0.000000 0,-3.000000 0.000000 0,-2.000000 0.000000 1,-1.000000 1.000000 0,3.000000 4.000000 1,3.000000 3.000000 2,4.000000 3.000000 0,-1.000000 3.000000 0,-3.000000 3.000000 1,-3.000000 3.000000-2,-2.000000 4.000000 1,-1.000000-3.000000-1,3.000000-5.000000-1,3.000000-7.000000 0,4.000000-5.000000 0,1.000000-4.000000-1,0.000000 0.000000 1,0.000000 0.000000-1,0.000000 0.000000 1,1.000000 0.000000 0,4.000000 0.000000 0,3.000000 0.000000 0,3.000000 0.000000 0,1.000000 0.000000 0,1.000000 0.000000 0,-1.000000 0.000000 0,1.000000 0.000000 0,2.000000-4.000000 1,7.000000-5.000000-1,6.000000-7.000000 0,7.000000-5.000000 0,0.000000-4.000000 1,-2.000000 0.000000-2,-3.000000 0.000000 1,-3.000000 0.000000 0,-4.000000 3.000000-1,-3.000000 6.000000 1,-3.000000 7.000000 1,-2.000000 6.000000 0,-5.000000 1.000000-1,-2.000000-3.000000 1,-3.000000-3.000000 0,-3.000000-2.000000 0,-4.000000 2.000000 0,-3.000000 9.000000 0,-3.000000 10.000000 0,-2.000000 10.000000 0,-1.000000 4.000000 1,3.000000 0.000000-2,3.000000 0.000000 0,4.000000 0.000000-1,-1.000000 0.000000 0,-3.000000 0.000000 0,-3.000000 0.000000 0,-2.000000 0.000000-1,-1.000000 0.000000 0,3.000000 0.000000 0,3.000000 0.000000 0,4.000000 0.000000 1,1.000000-4.000000-1,0.000000-5.000000 0,0.000000-7.000000-1,0.000000-5.000000 0,1.000000-3.000000-1,4.000000 4.000000 1,3.000000 3.000000 0,3.000000 3.000000 1,-1.000000-1.000000-1,-2.000000-2.000000 1,-3.000000-3.000000 1,-3.000000-3.000000 0,-1.000000-2.000000 0,4.000000 0.000000 0,3.000000 0.000000 0,3.000000 0.000000 0,-1.000000 1.000000 0,-2.000000 4.000000 0,-3.000000 3.000000 0,-3.000000 3.000000 1,-1.000000 1.000000-1,4.000000 1.000000 2,3.000000-1.000000-1,3.000000 1.000000 1,-1.000000 1.000000 1,-2.000000 3.000000 0,-3.000000 3.000000 0,-3.000000 4.000000 1,-1.000000-3.000000 0,4.000000-5.000000-1,3.000000-7.000000 0,3.000000-5.000000-1,3.000000-4.000000 0,3.000000 0.000000 0,3.000000 0.000000 1,4.000000 0.000000-1,2.000000 0.000000 1,4.000000 0.000000-1,3.000000 0.000000 0,3.000000 0.000000 0,4.000000-4.000000-1,7.000000-5.000000 1,6.000000-7.000000-1,7.000000-5.000000 1,-1.000000-4.000000-1,-6.000000 0.000000 0,-6.000000 0.000000-1,-6.000000 0.000000-1,-4.000000 0.000000 0,1.000000 0.000000 0,-1.000000 0.000000 1,1.000000 0.000000-1,-4.000000 1.000000 0,-6.000000 4.000000 1,-6.000000 3.000000-1,-6.000000 3.000000 0,-6.000000 3.000000 1,-2.000000 3.000000 0,-3.000000 3.000000 1,-3.000000 4.000000 2,-2.000000 1.000000-1,0.000000 0.000000 1,0.000000 0.000000 0,0.000000 0.000000 0,0.000000 1.000000 0,0.000000 4.000000 1,0.000000 3.000000-1,0.000000 3.000000 0,0.000000 1.000000 0,0.000000 1.000000 0,0.000000-1.000000-2,0.000000 1.000000 0,0.000000-3.000000 0,0.000000-2.000000 0,0.000000-3.000000-1,0.000000-3.000000 1,3.000000-2.000000 0,6.000000 0.000000 0,7.000000 0.000000-1,6.000000 0.000000 1,3.000000 0.000000 0,0.000000 0.000000-1,0.000000 0.000000-1,0.000000 0.000000 1,0.000000 0.000000-1,0.000000 0.000000 1,0.000000 0.000000-1,0.000000 0.000000 1,-2.000000 0.000000 0,-3.000000 0.000000 0,-3.000000 0.000000-1,-2.000000 0.000000 1,-3.000000 0.000000 0,1.000000 0.000000 0,-1.000000 0.000000 0,1.000000 0.000000-1,-1.000000 1.000000 1,1.000000 4.000000-1,-1.000000 3.000000 1,1.000000 3.000000-1,-1.000000-1.000000 0,1.000000-2.000000 0,-1.000000-3.000000 0,1.000000-3.000000 0,1.000000-1.000000 1,3.000000 4.000000-2,3.000000 3.000000 1,4.000000 3.000000-1,4.000000-2.000000-1,6.000000-6.000000 1,7.000000-6.000000 0,6.000000-6.000000 1,-1.000000-2.000000 0,-5.000000 3.000000-1,-7.000000 3.000000 2,-5.000000 4.000000-1,-4.000000-1.000000 0,0.000000-3.000000 1,0.000000-3.000000-1,0.000000-2.000000 0,-4.000000-1.000000 0,-5.000000 3.000000 0,-7.000000 3.000000 0,-5.000000 4.000000 1,-4.000000 1.000000 0,0.000000 0.000000 3,0.000000 0.000000 2,0.000000 0.000000 2,3.000000 0.000000 0,6.000000 0.000000-1,7.000000 0.000000-3,6.000000 0.000000-2,3.000000-4.000000 0,0.000000-5.000000-1,0.000000-7.000000 0,0.000000-5.000000 1,0.000000-3.000000-1,0.000000 4.000000 1,0.000000 3.000000 0,0.000000 3.000000 0,0.000000 1.000000 1,0.000000 1.000000-1,0.000000-1.000000 1,0.000000 1.000000 0,0.000000-1.000000-1,0.000000 1.000000 1,0.000000-1.000000-1,0.000000 1.000000 1,-2.000000 1.000000-1,-3.000000 3.000000 0,-3.000000 3.000000 1,-2.000000 4.000000-1,-1.000000-1.000000 0,3.000000-3.000000 0,3.000000-3.000000 0,4.000000-2.000000-1,1.000000-1.000000-1,0.000000 3.000000 2,0.000000 3.000000-1,0.000000 4.000000 1,-2.000000 1.000000 0,-3.000000 0.000000-1,-3.000000 0.000000 1,-2.000000 0.000000-1,-5.000000 0.000000-1,-2.000000 0.000000 1,-3.000000 0.000000 0,-3.000000 0.000000-1,-4.000000 1.000000 1,-3.000000 4.000000-1,-3.000000 3.000000 1,-2.000000 3.000000 0,-1.000000-1.000000 0,3.000000-2.000000 0,3.000000-3.000000 0,4.000000-3.000000 0,1.000000-2.000000 0,0.000000 0.000000-1,0.000000 0.000000 1,0.000000 0.000000 0,-2.000000 0.000000 0,-3.000000 0.000000 0,-3.000000 0.000000 0,-2.000000 0.000000-1,-3.000000 0.000000 1,1.000000 0.000000 0,-1.000000 0.000000 0,1.000000 0.000000 0,-1.000000 0.000000-1,1.000000 0.000000 2,-1.000000 0.000000-1,1.000000 0.000000 0,-1.000000 0.000000 0,1.000000 0.000000 1,-1.000000 0.000000-1,1.000000 0.000000 0,-1.000000 1.000000 0,1.000000 4.000000 1,-1.000000 3.000000-1,1.000000 3.000000 0,-1.000000-1.000000 0,1.000000-2.000000 0,-1.000000-3.000000 0,1.000000-3.000000 0,1.000000-1.000000 0,3.000000 4.000000 0,3.000000 3.000000 0,4.000000 3.000000 0,2.000000-1.000000 0,4.000000-2.000000 1,3.000000-3.000000 0,3.000000-3.000000 0,1.000000-2.000000 0,1.000000 0.000000-1,-1.000000 0.000000 0,1.000000 0.000000-1,-3.000000-2.000000-1,-2.000000-3.000000 1,-3.000000-3.000000 0,-3.000000-2.000000 0,-2.000000-3.000000 1,0.000000 1.000000 0,0.000000-1.000000-1,0.000000 1.000000 1,1.000000-1.000000 0,4.000000 1.000000 0,3.000000-1.000000-1,3.000000 1.000000 1,-2.000000 1.000000 0,-6.000000 3.000000 0,-6.000000 3.000000 0,-6.000000 4.000000 0,-2.000000 1.000000 0,3.000000 0.000000 1,3.000000 0.000000 0,4.000000 0.000000 1,-1.000000 1.000000 0,-3.000000 4.000000 0,-3.000000 3.000000 0,-2.000000 3.000000-1,-5.000000 1.000000 0,-2.000000 1.000000 1,-3.000000-1.000000-1,-3.000000 1.000000 0,-1.000000-1.000000 0,4.000000 1.000000 0,3.000000-1.000000 0,3.000000 1.000000-1,3.000000-3.000000 0,3.000000-2.000000 0,3.000000-3.000000 1,4.000000-3.000000-1,1.000000-4.000000 0,0.000000-3.000000 0,0.000000-3.000000 1,0.000000-2.000000-1,-2.000000-3.000000 0,-3.000000 1.000000 1,-3.000000-1.000000 1,-2.000000 1.000000 0,-1.000000 1.000000 1,3.000000 3.000000-1,3.000000 3.000000 1,4.000000 4.000000-1,-3.000000 1.000000 0,-5.000000 0.000000 0,-7.000000 0.000000 1,-5.000000 0.000000 0,-6.000000 0.000000 0,-3.000000 0.000000-1,-3.000000 0.000000 1,-2.000000 0.000000-1,-3.000000 1.000000-1,1.000000 4.000000 0,-1.000000 3.000000 0,1.000000 3.000000-1,-1.000000-1.000000 0,1.000000-2.000000 0,-1.000000-3.000000-1,1.000000-3.000000 1,-1.000000-2.000000-1,1.000000 0.000000 0,-1.000000 0.000000 1,1.000000 0.000000 0,-3.000000 0.000000 0,-2.000000 0.000000 1,-3.000000 0.000000 1,-3.000000 0.000000 0,-1.000000 0.000000 0,4.000000 0.000000 0,3.000000 0.000000-1,3.000000 0.000000 1,-1.000000 0.000000-1,-2.000000 0.000000 0,-3.000000 0.000000 1,-3.000000 0.000000-1,-1.000000 0.000000 1,4.000000 0.000000-1,3.000000 0.000000 0,3.000000 0.000000-1,-2.000000 0.000000 1,-6.000000 0.000000-1,-6.000000 0.000000 1,-6.000000 0.000000-1,-4.000000 0.000000 0,1.000000 0.000000 1,-1.000000 0.000000 0,1.000000 0.000000-1,2.000000-2.000000 1,7.000000-3.000000 0,6.000000-3.000000-1,7.000000-2.000000 0,2.000000-1.000000 0,1.000000 3.000000-1,-1.000000 3.000000 0,1.000000 4.000000-2,-1.000000 1.000000 0,1.000000 0.000000 1,-1.000000 0.000000 0,1.000000 0.000000 1,-4.000000 0.000000 0,-6.000000 0.000000 0,-6.000000 0.000000 1,-6.000000 0.000000-1,-2.000000 0.000000 0,3.000000 0.000000 1,3.000000 0.000000 0,4.000000 0.000000 1,1.000000 1.000000-1,0.000000 4.000000 0,0.000000 3.000000 0,0.000000 3.000000-1,-2.000000 1.000000 0,-3.000000 1.000000-1,-3.000000-1.000000 0,-2.000000 1.000000-1,-9.000000 2.000000 1,-12.000000 7.000000 0,-13.000000 6.000000 0,-12.000000 7.000000 0,-7.000000 2.000000 1,1.000000 1.000000-1,-1.000000-1.000000 2,1.000000 1.000000-1,1.000000-1.000000 1,3.000000 1.000000 0,3.000000-1.000000-1,4.000000 1.000000 1,-1.000000 1.000000 0,-3.000000 3.000000 0,-3.000000 3.000000 0,-2.000000 4.000000 0,-1.000000-1.000000 0,3.000000-3.000000 0,3.000000-3.000000 1,4.000000-2.000000-1,1.000000-3.000000 0,0.000000 1.000000 1,0.000000-1.000000-1,0.000000 1.000000 1,-2.000000 1.000000-1,-3.000000 3.000000 0,-3.000000 3.000000 1,-2.000000 4.000000 0,-3.000000 1.000000-1,1.000000 0.000000 1,-1.000000 0.000000-1,1.000000 0.000000 0,1.000000 0.000000 0,3.000000 0.000000 0,3.000000 0.000000 1,4.000000 0.000000-1,-1.000000-2.000000 0,-3.000000-3.000000 1,-3.000000-3.000000-1,-2.000000-2.000000 0,-1.000000-3.000000 1,3.000000 1.000000-1,3.000000-1.000000 0,4.000000 1.000000 0,1.000000-1.000000 0,0.000000 1.000000 0,0.000000-1.000000 1,0.000000 1.000000-1,0.000000 1.000000 1,0.000000 3.000000-1,0.000000 3.000000 1,0.000000 4.000000-1,0.000000 1.000000 1,0.000000 0.000000-1,0.000000 0.000000 1,0.000000 0.000000 0,1.000000 0.000000-1,4.000000 0.000000 1,3.000000 0.000000-1,3.000000 0.000000 0,-1.000000 0.000000 0,-2.000000 0.000000-2,-3.000000 0.000000-1,-3.000000 0.000000-2,-4.000000 1.000000 0,-3.000000 4.000000 1,-3.000000 3.000000-1,-2.000000 3.000000 1,-1.000000-2.000000-1,3.000000-6.000000 0,3.000000-6.000000 0,4.000000-6.000000 0,-1.000000-4.000000-1,-3.000000 1.000000-2,-3.000000-1.000000-1,-2.000000 1.000000-1,-3.000000-3.000000-2,1.000000-2.000000-1,-1.000000-3.000000-2,1.000000-3.000000-1,-3.000000-1.000000-5,-2.000000 4.000000-5,-3.000000 3.000000-7,-3.000000 3.000000-5,-2.000000-2.000000-5,0.000000-6.000000 1,0.000000-6.000000-1,0.000000-6.000000 0</inkml:trace>
</inkml:ink>
</file>

<file path=ppt/ink/ink355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7:55"/>
    </inkml:context>
    <inkml:brush xml:id="br0">
      <inkml:brushProperty name="width" value="0.0317941196262836" units="cm"/>
      <inkml:brushProperty name="height" value="0.0317941196262836" units="cm"/>
      <inkml:brushProperty name="color" value="#F2395B"/>
      <inkml:brushProperty name="ignorePressure" value="0"/>
    </inkml:brush>
  </inkml:definitions>
  <inkml:trace contextRef="#ctx0" brushRef="#br0">10700.000000 16900.000000 691,'0.000000'68.000000'7,"0.000000"-11.000000"1 ,0.000000-14.000000 3,0.000000-11.000000 1,0.000000-1.000000 2,0.000000 13.000000 1,0.000000 12.000000 1,0.000000 13.000000 1,1.000000 7.000000 0,4.000000 4.000000-1,3.000000 3.000000-1,3.000000 3.000000 0,-1.000000 1.000000-1,-2.000000 1.000000 0,-3.000000-1.000000 1,-3.000000 1.000000 0,-2.000000 2.000000-2,0.000000 7.000000-1,0.000000 6.000000-4,0.000000 7.000000-1,0.000000 2.000000-2,0.000000 1.000000 2,0.000000-1.000000 1,0.000000 1.000000 1,0.000000 1.000000 0,0.000000 3.000000-4,0.000000 3.000000-4,0.000000 4.000000-3,1.000000 1.000000 0,4.000000 0.000000 1,3.000000 0.000000 2,3.000000 0.000000 2,-1.000000-4.000000 0,-2.000000-5.000000-2,-3.000000-7.000000 0,-3.000000-5.000000-3,-2.000000-9.000000-1,0.000000-9.000000-2,0.000000-10.000000-2,0.000000-8.000000-2,1.000000-9.000000-1,4.000000-6.000000-1,3.000000-6.000000-1,3.000000-6.000000 0</inkml:trace>
</inkml:ink>
</file>

<file path=ppt/ink/ink3557.xml><?xml version="1.0" encoding="utf-8"?>
<inkml:ink xmlns:inkml="http://www.w3.org/2003/InkML">
  <annotation type="ScanImages2ExtractSignatures">1</annotation>
  <annotation type="ScanImagesWidth">878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7:57"/>
    </inkml:context>
    <inkml:brush xml:id="br0">
      <inkml:brushProperty name="width" value="0.0490129068493843" units="cm"/>
      <inkml:brushProperty name="height" value="0.0490129068493843" units="cm"/>
      <inkml:brushProperty name="color" value="#F2395B"/>
      <inkml:brushProperty name="ignorePressure" value="0"/>
    </inkml:brush>
  </inkml:definitions>
  <inkml:trace contextRef="#ctx0" brushRef="#br0">10750.000000 20350.000000 448,'95.000000'-22.000000'58,"-9.000000"6.000000"-13 ,-10.000000 7.000000-13,-8.000000 6.000000-13,-4.000000-1.000000-7,3.000000-5.000000 0,3.000000-7.000000-2,4.000000-5.000000-1,7.000000-6.000000-1,13.000000-3.000000 0,12.000000-3.000000 0,13.000000-2.000000-1,7.000000-3.000000-1,4.000000 1.000000-1,3.000000-1.000000-1,3.000000 1.000000-1,-1.000000 1.000000-1,-2.000000 3.000000 1,-3.000000 3.000000 0,-3.000000 4.000000 0,-4.000000 4.000000 1,-3.000000 6.000000-2,-3.000000 7.000000 1,-2.000000 6.000000-2,-5.000000 6.000000 1,-2.000000 6.000000 0,-3.000000 7.000000 0,-3.000000 6.000000 0,-2.000000 1.000000 1,0.000000-3.000000 0,0.000000-3.000000 0,0.000000-2.000000 0,0.000000-3.000000 1,0.000000 1.000000 0,0.000000-1.000000 0,0.000000 1.000000 1,1.000000-3.000000-1,4.000000-2.000000 1,3.000000-3.000000-1,3.000000-3.000000 0,-1.000000-2.000000 0,-2.000000 0.000000 0,-3.000000 0.000000-1,-3.000000 0.000000 1,-1.000000-2.000000-1,4.000000-3.000000 0,3.000000-3.000000-1,3.000000-2.000000 0,-1.000000-3.000000 0,-2.000000 1.000000 0,-3.000000-1.000000 0,-3.000000 1.000000 0,-4.000000 1.000000 0,-3.000000 3.000000-1,-3.000000 3.000000 1,-2.000000 4.000000 0,-1.000000 1.000000-1,3.000000 0.000000 0,3.000000 0.000000 1,4.000000 0.000000 0,1.000000 1.000000-1,0.000000 4.000000 1,0.000000 3.000000-1,0.000000 3.000000 1,0.000000 1.000000-1,0.000000 1.000000 1,0.000000-1.000000-1,0.000000 1.000000 1,0.000000-1.000000 0,0.000000 1.000000-1,0.000000-1.000000 0,0.000000 1.000000-1,1.000000-1.000000 0,4.000000 1.000000 0,3.000000-1.000000 0,3.000000 1.000000 0,1.000000-1.000000 0,1.000000 1.000000 0,-1.000000-1.000000 0,1.000000 1.000000 1,-1.000000-3.000000-1,1.000000-2.000000 1,-1.000000-3.000000 1,1.000000-3.000000-1,-1.000000-2.000000 1,1.000000 0.000000-1,-1.000000 0.000000 1,1.000000 0.000000-1,1.000000 0.000000 1,3.000000 0.000000 0,3.000000 0.000000-1,4.000000 0.000000 1,1.000000 0.000000 0,0.000000 0.000000 0,0.000000 0.000000 0,0.000000 0.000000-1,0.000000 0.000000 1,0.000000 0.000000-1,0.000000 0.000000 0,0.000000 0.000000-1,0.000000 0.000000 0,0.000000 0.000000 0,0.000000 0.000000 0,0.000000 0.000000 0,0.000000 0.000000 0,0.000000 0.000000 0,0.000000 0.000000 0,0.000000 0.000000 0,1.000000 0.000000-1,4.000000 0.000000 2,3.000000 0.000000-1,3.000000 0.000000 0,-1.000000 0.000000 1,-2.000000 0.000000 0,-3.000000 0.000000 0,-3.000000 0.000000 1,-4.000000 0.000000-1,-3.000000 0.000000 1,-3.000000 0.000000 0,-2.000000 0.000000 0,-3.000000 0.000000-1,1.000000 0.000000 1,-1.000000 0.000000 0,1.000000 0.000000-1,-1.000000 0.000000 0,1.000000 0.000000 0,-1.000000 0.000000-1,1.000000 0.000000 0,-1.000000 0.000000 1,1.000000 0.000000-1,-1.000000 0.000000 0,1.000000 0.000000 0,-3.000000 0.000000 0,-2.000000 0.000000-1,-3.000000 0.000000 0,-3.000000 0.000000-1,-2.000000 0.000000 0,0.000000 0.000000 0,0.000000 0.000000 0,0.000000 0.000000 0,-2.000000 1.000000 0,-3.000000 4.000000 0,-3.000000 3.000000 0,-2.000000 3.000000 1,-3.000000 1.000000 0,1.000000 1.000000 1,-1.000000-1.000000-1,1.000000 1.000000 1,-1.000000-1.000000 0,1.000000 1.000000 0,-1.000000-1.000000 1,1.000000 1.000000-1,-1.000000-3.000000 1,1.000000-2.000000-1,-1.000000-3.000000 0,1.000000-3.000000 1,2.000000-1.000000-1,7.000000 4.000000 0,6.000000 3.000000 0,7.000000 3.000000 0,-1.000000 1.000000 0,-6.000000 1.000000 0,-6.000000-1.000000 0,-6.000000 1.000000 0,-2.000000-1.000000 0,3.000000 1.000000 0,3.000000-1.000000 0,4.000000 1.000000 0,-1.000000-1.000000 0,-3.000000 1.000000 0,-3.000000-1.000000 0,-2.000000 1.000000 0,-1.000000-3.000000 0,3.000000-2.000000 0,3.000000-3.000000 0,4.000000-3.000000 0,-1.000000-2.000000 0,-3.000000 0.000000 1,-3.000000 0.000000-1,-2.000000 0.000000 0,-1.000000 0.000000 0,3.000000 0.000000 0,3.000000 0.000000 0,4.000000 0.000000 0,-1.000000 0.000000 0,-3.000000 0.000000 1,-3.000000 0.000000 0,-2.000000 0.000000 1,-3.000000 0.000000 0,1.000000 0.000000 0,-1.000000 0.000000-1,1.000000 0.000000 0,-1.000000 1.000000 0,1.000000 4.000000 0,-1.000000 3.000000 0,1.000000 3.000000 0,-3.000000-1.000000-1,-2.000000-2.000000 0,-3.000000-3.000000-1,-3.000000-3.000000 0,-2.000000-2.000000-1,0.000000 0.000000 0,0.000000 0.000000 0,0.000000 0.000000 0,-2.000000 0.000000-1,-3.000000 0.000000 2,-3.000000 0.000000-1,-2.000000 0.000000 1,-1.000000 0.000000 1,3.000000 0.000000 0,3.000000 0.000000 1,4.000000 0.000000 0,1.000000-2.000000 0,0.000000-3.000000 2,0.000000-3.000000-1,0.000000-2.000000 1,1.000000-1.000000 1,4.000000 3.000000-2,3.000000 3.000000 1,3.000000 4.000000-1,3.000000-1.000000-1,3.000000-3.000000 1,3.000000-3.000000 0,4.000000-2.000000-1,1.000000-1.000000 0,0.000000 3.000000 1,0.000000 3.000000-1,0.000000 4.000000 1,0.000000-1.000000 0,0.000000-3.000000 0,0.000000-3.000000 0,0.000000-2.000000 0,0.000000-1.000000 0,0.000000 3.000000 0,0.000000 3.000000 0,0.000000 4.000000 0,-2.000000 1.000000 0,-3.000000 0.000000-1,-3.000000 0.000000 1,-2.000000 0.000000-2,0.000000-2.000000 1,7.000000-3.000000 0,6.000000-3.000000-1,7.000000-2.000000 1,0.000000-3.000000-1,-2.000000 1.000000 1,-3.000000-1.000000-2,-3.000000 1.000000 1,-1.000000-1.000000-1,4.000000 1.000000 1,3.000000-1.000000-1,3.000000 1.000000 0,1.000000-1.000000 1,1.000000 1.000000-1,-1.000000-1.000000 2,1.000000 1.000000-1,-6.000000 1.000000 1,-8.000000 3.000000 0,-10.000000 3.000000 0,-9.000000 4.000000 1,-4.000000 1.000000-1,4.000000 0.000000 0,3.000000 0.000000 1,3.000000 0.000000 0,-1.000000-2.000000 0,-2.000000-3.000000 0,-3.000000-3.000000-2,-3.000000-2.000000 0,-2.000000-1.000000 0,0.000000 3.000000 0,0.000000 3.000000-1,0.000000 4.000000 0,-2.000000 1.000000 0,-3.000000 0.000000 0,-3.000000 0.000000 1,-2.000000 0.000000-1,-1.000000 0.000000 1,3.000000 0.000000-1,3.000000 0.000000 1,4.000000 0.000000-1,1.000000 0.000000 1,0.000000 0.000000-1,0.000000 0.000000 1,0.000000 0.000000 0,1.000000 0.000000 0,4.000000 0.000000 0,3.000000 0.000000 0,3.000000 0.000000 0,-1.000000 0.000000 0,-2.000000 0.000000 0,-3.000000 0.000000 0,-3.000000 0.000000 0,-1.000000 0.000000 0,4.000000 0.000000 0,3.000000 0.000000 0,3.000000 0.000000 0,1.000000 0.000000 0,1.000000 0.000000 1,-1.000000 0.000000 0,1.000000 0.000000 0,-1.000000 0.000000 0,1.000000 0.000000 1,-1.000000 0.000000 0,1.000000 0.000000 0,-3.000000 0.000000 0,-2.000000 0.000000 0,-3.000000 0.000000-1,-3.000000 0.000000 0,-1.000000 0.000000 0,4.000000 0.000000 0,3.000000 0.000000 1,3.000000 0.000000 0,3.000000 1.000000-1,3.000000 4.000000 1,3.000000 3.000000-1,4.000000 3.000000-1,-1.000000-1.000000 0,-3.000000-2.000000 0,-3.000000-3.000000 0,-2.000000-3.000000-1,-1.000000-2.000000 0,3.000000 0.000000 1,3.000000 0.000000 0,4.000000 0.000000 0,1.000000 0.000000-1,0.000000 0.000000 1,0.000000 0.000000-2,0.000000 0.000000 0,0.000000 0.000000 1,0.000000 0.000000 0,0.000000 0.000000 1,0.000000 0.000000 1,1.000000 0.000000 1,4.000000 0.000000-1,3.000000 0.000000 1,3.000000 0.000000 0,-1.000000-2.000000 0,-2.000000-3.000000 0,-3.000000-3.000000-1,-3.000000-2.000000 0,-1.000000-3.000000 0,4.000000 1.000000-1,3.000000-1.000000 1,3.000000 1.000000 0,1.000000-1.000000 0,1.000000 1.000000-1,-1.000000-1.000000 1,1.000000 1.000000-1,-3.000000 1.000000 1,-2.000000 3.000000-1,-3.000000 3.000000 1,-3.000000 4.000000 1,-4.000000 1.000000-1,-3.000000 0.000000 1,-3.000000 0.000000 0,-2.000000 0.000000 1,-5.000000 0.000000 0,-2.000000 0.000000 0,-3.000000 0.000000 0,-3.000000 0.000000 0,-2.000000 1.000000 0,0.000000 4.000000 0,0.000000 3.000000 0,0.000000 3.000000 0,-2.000000-1.000000-2,-3.000000-2.000000 0,-3.000000-3.000000-1,-2.000000-3.000000-1,-1.000000-1.000000 0,3.000000 4.000000-1,3.000000 3.000000 1,4.000000 3.000000-1,2.000000-1.000000 0,4.000000-2.000000 0,3.000000-3.000000 1,3.000000-3.000000 0,-1.000000-2.000000 0,-2.000000 0.000000 1,-3.000000 0.000000-1,-3.000000 0.000000 1,-2.000000 1.000000 0,0.000000 4.000000 0,0.000000 3.000000 0,0.000000 3.000000 1,-2.000000-1.000000 1,-3.000000-2.000000-1,-3.000000-3.000000 1,-2.000000-3.000000-1,-1.000000-2.000000 1,3.000000 0.000000-1,3.000000 0.000000 1,4.000000 0.000000 0,-1.000000 0.000000 0,-3.000000 0.000000-1,-3.000000 0.000000-1,-2.000000 0.000000 0,-1.000000 0.000000 0,3.000000 0.000000 0,3.000000 0.000000 0,4.000000 0.000000 0,1.000000 0.000000-1,0.000000 0.000000 1,0.000000 0.000000-1,0.000000 0.000000 0,1.000000 0.000000 0,4.000000 0.000000 0,3.000000 0.000000 0,3.000000 0.000000 1,-1.000000 0.000000-1,-2.000000 0.000000 1,-3.000000 0.000000 0,-3.000000 0.000000 0,-2.000000 0.000000 1,0.000000 0.000000-1,0.000000 0.000000 0,0.000000 0.000000 0,-4.000000 0.000000 0,-5.000000 0.000000-1,-7.000000 0.000000 1,-5.000000 0.000000-1,-4.000000 0.000000 1,0.000000 0.000000-1,0.000000 0.000000 1,0.000000 0.000000 0,1.000000 0.000000-1,4.000000 0.000000-1,3.000000 0.000000-1,3.000000 0.000000-2,-16.000000 0.000000-15,-34.000000 0.000000-30,-35.000000 0.000000-31,-33.000000 0.000000-30</inkml:trace>
</inkml:ink>
</file>

<file path=ppt/ink/ink35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8:30"/>
    </inkml:context>
    <inkml:brush xml:id="br0">
      <inkml:brushProperty name="width" value="0.02289211563766" units="cm"/>
      <inkml:brushProperty name="height" value="0.02289211563766" units="cm"/>
      <inkml:brushProperty name="color" value="#000000"/>
      <inkml:brushProperty name="ignorePressure" value="0"/>
    </inkml:brush>
  </inkml:definitions>
  <inkml:trace contextRef="#ctx0" brushRef="#br0">66900.000000 15700.000000 961,'-85.000000'-88.000000'23,"32.000000"26.000000"-10 ,31.000000 24.000000-10,32.000000 26.000000-12</inkml:trace>
</inkml:ink>
</file>

<file path=ppt/ink/ink3559.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8:32"/>
    </inkml:context>
    <inkml:brush xml:id="br0">
      <inkml:brushProperty name="width" value="0.0435800477862358" units="cm"/>
      <inkml:brushProperty name="height" value="0.0435800477862358" units="cm"/>
      <inkml:brushProperty name="color" value="#000000"/>
      <inkml:brushProperty name="ignorePressure" value="0"/>
    </inkml:brush>
  </inkml:definitions>
  <inkml:trace contextRef="#ctx0" brushRef="#br0">13500.000000 27750.000000 504,'23.000000'-46.000000'0,"-3.000000"10.000000"0 ,-3.000000 10.000000 0,-2.000000 9.000000 0,-3.000000 4.000000 3,1.000000 1.000000 4,-1.000000-1.000000 6,1.000000 1.000000 4,-3.000000 5.000000 5,-2.000000 14.000000 4,-3.000000 11.000000 4,-3.000000 14.000000 4,-7.000000 11.000000 2,-9.000000 14.000000 0,-10.000000 11.000000-1,-8.000000 14.000000-1,-11.000000 5.000000-3,-8.000000 1.000000-4,-10.000000-1.000000-6,-9.000000 1.000000-3,-4.000000-1.000000-5,4.000000 1.000000-2,3.000000-1.000000-3,3.000000 1.000000-2,3.000000-4.000000-2,3.000000-6.000000-1,3.000000-6.000000 1,4.000000-6.000000 0,2.000000-6.000000-2,4.000000-2.000000 0,3.000000-3.000000-2,3.000000-3.000000-1,3.000000-4.000000 1,3.000000-3.000000 0,3.000000-3.000000 1,4.000000-2.000000 1,7.000000-5.000000 1,13.000000-2.000000 1,12.000000-3.000000 1,13.000000-3.000000 1,7.000000-6.000000 0,4.000000-5.000000 0,3.000000-7.000000-1,3.000000-5.000000 0,6.000000-4.000000-1,9.000000 0.000000-2,10.000000 0.000000-2,10.000000 0.000000 0,5.000000-4.000000-2,4.000000-5.000000 1,3.000000-7.000000 0,3.000000-5.000000 1,-1.000000-3.000000-1,-2.000000 4.000000-1,-3.000000 3.000000-1,-3.000000 3.000000-2,-4.000000 3.000000 0,-3.000000 3.000000-2,-3.000000 3.000000 0,-2.000000 4.000000-2,-6.000000 2.000000-4,-6.000000 4.000000-10,-6.000000 3.000000-9,-6.000000 3.000000-10</inkml:trace>
</inkml:ink>
</file>

<file path=ppt/ink/ink35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7:02"/>
    </inkml:context>
    <inkml:brush xml:id="br0">
      <inkml:brushProperty name="width" value="0.0353378392755985" units="cm"/>
      <inkml:brushProperty name="height" value="0.0353378392755985" units="cm"/>
      <inkml:brushProperty name="color" value="#00BFF3"/>
      <inkml:brushProperty name="ignorePressure" value="0"/>
    </inkml:brush>
  </inkml:definitions>
  <inkml:trace contextRef="#ctx0" brushRef="#br0">97600.000000 31100.000000 622,'-24.000000'-46.000000'2,"4.000000"10.000000"3 ,3.000000 10.000000 4,3.000000 9.000000 3,1.000000 10.000000 8,1.000000 14.000000 12,-1.000000 11.000000 12,1.000000 14.000000 13,1.000000 11.000000 0,3.000000 14.000000-10,3.000000 11.000000-9,4.000000 14.000000-11,1.000000 8.000000-8,0.000000 7.000000-10,0.000000 6.000000-10,0.000000 7.000000-9,-2.000000 2.000000-3,-3.000000 1.000000 3,-3.000000-1.000000 2,-2.000000 1.000000 2,-3.000000-10.000000-10,1.000000-19.000000-22,-1.000000-18.000000-23,1.000000-19.000000-22</inkml:trace>
</inkml:ink>
</file>

<file path=ppt/ink/ink356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8:32"/>
    </inkml:context>
    <inkml:brush xml:id="br0">
      <inkml:brushProperty name="width" value="0.0421711206436157" units="cm"/>
      <inkml:brushProperty name="height" value="0.0421711206436157" units="cm"/>
      <inkml:brushProperty name="color" value="#000000"/>
      <inkml:brushProperty name="ignorePressure" value="0"/>
    </inkml:brush>
  </inkml:definitions>
  <inkml:trace contextRef="#ctx0" brushRef="#br0">13800.000000 28050.000000 521,'-68.000000'-46.000000'5,"17.000000"10.000000"10 ,15.000000 10.000000 9,16.000000 9.000000 10,7.000000 13.000000 7,1.000000 20.000000 3,-1.000000 18.000000 4,1.000000 20.000000 4,1.000000 11.000000-3,3.000000 7.000000-8,3.000000 6.000000-8,4.000000 7.000000-9,-1.000000 7.000000-5,-3.000000 9.000000-3,-3.000000 10.000000-1,-2.000000 10.000000-2,-3.000000 10.000000-8,1.000000 13.000000-11,-1.000000 12.000000-13,1.000000 13.000000-12,-1.000000-1.000000-7,1.000000-11.000000-3,-1.000000-14.000000-3,1.000000-11.000000-2,2.000000-15.000000-1,7.000000-16.000000 3,6.000000-15.000000 2,7.000000-15.000000 2,2.000000-15.000000 3,1.000000-12.000000 3,-1.000000-13.000000 3,1.000000-12.000000 4</inkml:trace>
</inkml:ink>
</file>

<file path=ppt/ink/ink356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8:32"/>
    </inkml:context>
    <inkml:brush xml:id="br0">
      <inkml:brushProperty name="width" value="0.0464445613324642" units="cm"/>
      <inkml:brushProperty name="height" value="0.0464445613324642" units="cm"/>
      <inkml:brushProperty name="color" value="#000000"/>
      <inkml:brushProperty name="ignorePressure" value="0"/>
    </inkml:brush>
  </inkml:definitions>
  <inkml:trace contextRef="#ctx0" brushRef="#br0">15100.000000 27950.000000 473,'-22.000000'-63.000000'9,"6.000000"26.000000"19 ,7.000000 24.000000 17,6.000000 26.000000 19,3.000000 19.000000 3,0.000000 17.000000-12,0.000000 15.000000-11,0.000000 16.000000-13,0.000000 7.000000-6,0.000000 1.000000-3,0.000000-1.000000-2,0.000000 1.000000-2,0.000000-1.000000-2,0.000000 1.000000-1,0.000000-1.000000-2,0.000000 1.000000 0,1.000000-6.000000-3,4.000000-8.000000-1,3.000000-10.000000-2,3.000000-9.000000-3,4.000000-1.000000 0,7.000000 10.000000-1,6.000000 10.000000-1,7.000000 9.000000 0,0.000000-1.000000-2,-2.000000-8.000000-1,-3.000000-10.000000-1,-3.000000-9.000000-3,-6.000000-7.000000-2,-5.000000-3.000000-2,-7.000000-3.000000-4,-5.000000-2.000000-2,-11.000000-8.000000-1,-11.000000-8.000000 0,-14.000000-10.000000 1,-11.000000-9.000000 0,-12.000000-5.000000-1,-9.000000 0.000000-4,-10.000000 0.000000-3,-8.000000 0.000000-3,-4.000000-2.000000-2,3.000000-3.000000 1,3.000000-3.000000-1,4.000000-2.000000 1,5.000000-3.000000-1,10.000000 1.000000-1,10.000000-1.000000-1,9.000000 1.000000 0</inkml:trace>
</inkml:ink>
</file>

<file path=ppt/ink/ink35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8:33"/>
    </inkml:context>
    <inkml:brush xml:id="br0">
      <inkml:brushProperty name="width" value="0.0333359390497208" units="cm"/>
      <inkml:brushProperty name="height" value="0.0333359390497208" units="cm"/>
      <inkml:brushProperty name="color" value="#000000"/>
      <inkml:brushProperty name="ignorePressure" value="0"/>
    </inkml:brush>
  </inkml:definitions>
  <inkml:trace contextRef="#ctx0" brushRef="#br0">15600.000000 27950.000000 659,'28.000000'-24.000000'4,"6.000000"4.000000"8 ,7.000000 3.000000 7,6.000000 3.000000 8,4.000000 3.000000 6,4.000000 3.000000 5,3.000000 3.000000 4,3.000000 4.000000 6,3.000000 1.000000-3,3.000000 0.000000-11,3.000000 0.000000-10,4.000000 0.000000-11,-3.000000 4.000000-11,-5.000000 10.000000-13,-7.000000 10.000000-12,-5.000000 9.000000-13,-9.000000 2.000000-9,-9.000000-2.000000-7,-10.000000-3.000000-7,-8.000000-3.000000-7</inkml:trace>
</inkml:ink>
</file>

<file path=ppt/ink/ink35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8:33"/>
    </inkml:context>
    <inkml:brush xml:id="br0">
      <inkml:brushProperty name="width" value="0.0448048561811447" units="cm"/>
      <inkml:brushProperty name="height" value="0.0448048561811447" units="cm"/>
      <inkml:brushProperty name="color" value="#000000"/>
      <inkml:brushProperty name="ignorePressure" value="0"/>
    </inkml:brush>
  </inkml:definitions>
  <inkml:trace contextRef="#ctx0" brushRef="#br0">4750.000000 28100.000000 491,'0.000000'-72.000000'2,"0.000000"6.000000"7 ,0.000000 7.000000 6,0.000000 6.000000 5,0.000000 12.000000 5,0.000000 19.000000 4,0.000000 19.000000 4,0.000000 19.000000 3,0.000000 10.000000 0,0.000000 4.000000-5,0.000000 3.000000-6,0.000000 3.000000-5,-2.000000 15.000000-4,-3.000000 29.000000 0,-3.000000 28.000000-2,-2.000000 28.000000-1,-3.000000 10.000000 0,1.000000-5.000000-2,-1.000000-7.000000 1,1.000000-5.000000-2,-3.000000 0.000000 0,-2.000000 10.000000-1,-3.000000 10.000000-1,-3.000000 9.000000-2,-2.000000 1.000000 0,0.000000-6.000000-3,0.000000-6.000000-1,0.000000-6.000000-2,1.000000-10.000000-1,4.000000-12.000000-2,3.000000-13.000000-1,3.000000-12.000000-2,4.000000-23.000000-3,7.000000-30.000000-5,6.000000-32.000000-5,7.000000-30.000000-6,8.000000-36.000000-3,14.000000-36.000000-3,11.000000-39.000000-3,14.000000-36.000000-1,10.000000-20.000000-1,9.000000 1.000000 4,10.000000-1.000000 3,10.000000 1.000000 4,0.000000 7.000000 3,-5.000000 16.000000 5,-7.000000 15.000000 5,-5.000000 17.000000 5,-8.000000 14.000000 2,-5.000000 17.000000 3,-7.000000 15.000000 2,-5.000000 16.000000 2,-9.000000 12.000000 4,-9.000000 9.000000 7,-10.000000 10.000000 7,-8.000000 10.000000 6,-6.000000 11.000000 5,1.000000 17.000000 3,-1.000000 15.000000 2,1.000000 16.000000 3,-1.000000 12.000000 0,1.000000 9.000000-3,-1.000000 10.000000-1,1.000000 10.000000-3,1.000000 5.000000-3,3.000000 4.000000-5,3.000000 3.000000-4,4.000000 3.000000-4,2.000000 1.000000-4,4.000000 1.000000-1,3.000000-1.000000-4,3.000000 1.000000-2,-1.000000 1.000000-4,-2.000000 3.000000-5,-3.000000 3.000000-6,-3.000000 4.000000-6,-1.000000 7.000000-2,4.000000 13.000000 2,3.000000 12.000000 2,3.000000 13.000000 1,3.000000-2.000000-4,3.000000-16.000000-12,3.000000-15.000000-11,4.000000-15.000000-12</inkml:trace>
</inkml:ink>
</file>

<file path=ppt/ink/ink3564.xml><?xml version="1.0" encoding="utf-8"?>
<inkml:ink xmlns:inkml="http://www.w3.org/2003/InkML">
  <annotation type="ScanImages2ExtractSignatures">1</annotation>
  <annotation type="ScanImagesWidth">663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8:34"/>
    </inkml:context>
    <inkml:brush xml:id="br0">
      <inkml:brushProperty name="width" value="0.0411787927150726" units="cm"/>
      <inkml:brushProperty name="height" value="0.0411787927150726" units="cm"/>
      <inkml:brushProperty name="color" value="#000000"/>
      <inkml:brushProperty name="ignorePressure" value="0"/>
    </inkml:brush>
  </inkml:definitions>
  <inkml:trace contextRef="#ctx0" brushRef="#br0">7150.000000 28850.000000 534,'-40.000000'6.000000'10,"23.000000"13.000000"22 ,22.000000 12.000000 20,22.000000 13.000000 21,8.000000 10.000000 4,-2.000000 10.000000-13,-3.000000 10.000000-14,-3.000000 9.000000-12,-4.000000 6.000000-11,-3.000000 3.000000-7,-3.000000 3.000000-6,-2.000000 4.000000-8,-1.000000-1.000000-4,3.000000-3.000000-1,3.000000-3.000000-3,4.000000-2.000000-1,-1.000000-8.000000-5,-3.000000-8.000000-5,-3.000000-10.000000-7,-2.000000-9.000000-6,0.000000-16.000000-9,7.000000-22.000000-11,6.000000-22.000000-11,7.000000-21.000000-13,-1.000000-21.000000 1,-6.000000-19.000000 11,-6.000000-18.000000 10,-6.000000-19.000000 12,-6.000000-8.000000 8,-2.000000 3.000000 5,-3.000000 3.000000 6,-3.000000 4.000000 6,-2.000000 2.000000 3,0.000000 4.000000 2,0.000000 3.000000 2,0.000000 3.000000 1,1.000000 4.000000 3,4.000000 7.000000 4,3.000000 6.000000 3,3.000000 7.000000 4,-1.000000 7.000000 5,-2.000000 9.000000 8,-3.000000 10.000000 9,-3.000000 10.000000 7,1.000000 13.000000 6,6.000000 19.000000 5,7.000000 19.000000 3,6.000000 19.000000 4,-1.000000 13.000000-3,-5.000000 10.000000-11,-7.000000 10.000000-11,-5.000000 9.000000-10,-4.000000 4.000000-7,0.000000 1.000000 0,0.000000-1.000000-2,0.000000 1.000000-1,-7.000000 1.000000-4,-11.000000 3.000000-9,-14.000000 3.000000-8,-11.000000 4.000000-8,-6.000000-6.000000-6,4.000000-11.000000-4,3.000000-14.000000-3,3.000000-11.000000-5,-1.000000-12.000000-2,-2.000000-9.000000-1,-3.000000-10.000000-1,-3.000000-8.000000-2,-2.000000-12.000000 2,0.000000-12.000000 3,0.000000-13.000000 5,0.000000-12.000000 4,3.000000-12.000000 3,6.000000-8.000000 4,7.000000-10.000000 3,6.000000-9.000000 4,7.000000-5.000000 2,10.000000 0.000000 5,10.000000 0.000000 2,9.000000 0.000000 4,9.000000 0.000000 5,9.000000 0.000000 5,10.000000 0.000000 4,10.000000 0.000000 6,7.000000 3.000000 2,6.000000 6.000000-2,7.000000 7.000000-2,6.000000 6.000000-1,1.000000 7.000000 0,-3.000000 10.000000 2,-3.000000 10.000000 2,-2.000000 9.000000 1,-3.000000 6.000000 2,1.000000 3.000000-1,-1.000000 3.000000-1,1.000000 4.000000-1,-4.000000 2.000000-2,-6.000000 4.000000-3,-6.000000 3.000000-3,-6.000000 3.000000-5,-4.000000 1.000000-1,1.000000 1.000000-3,-1.000000-1.000000-2,1.000000 1.000000-2,-1.000000-3.000000-1,1.000000-2.000000-3,-1.000000-3.000000-1,1.000000-3.000000-3,-1.000000-2.000000-2,1.000000 0.000000-5,-1.000000 0.000000-3,1.000000 0.000000-5,-3.000000 0.000000-1,-2.000000 0.000000 2,-3.000000 0.000000 3,-3.000000 0.000000 1,-6.000000 3.000000 3,-5.000000 6.000000 3,-7.000000 7.000000 1,-5.000000 6.000000 4,-11.000000 9.000000 1,-11.000000 13.000000 3,-14.000000 12.000000 3,-11.000000 13.000000 2,-9.000000 6.000000 2,-3.000000 0.000000 3,-3.000000 0.000000 1,-2.000000 0.000000 2,2.000000-5.000000 1,9.000000-9.000000-2,10.000000-10.000000 0,10.000000-8.000000-1,10.000000-14.000000-2,13.000000-15.000000-4,12.000000-15.000000-4,13.000000-16.000000-4,9.000000-13.000000-3,6.000000-9.000000 0,7.000000-10.000000-2,6.000000-8.000000-1,1.000000 0.000000 0,-3.000000 14.000000 3,-3.000000 11.000000 3,-2.000000 14.000000 2,-11.000000 18.000000 3,-15.000000 25.000000 4,-15.000000 25.000000 4,-16.000000 25.000000 4,-12.000000 10.000000 3,-5.000000-2.000000 0,-7.000000-3.000000 1,-5.000000-3.000000 2,-1.000000-6.000000-2,6.000000-5.000000-2,7.000000-7.000000-1,6.000000-5.000000-4,9.000000-15.000000-2,13.000000-22.000000-6,12.000000-22.000000-5,13.000000-21.000000-5,9.000000-10.000000-2,6.000000 3.000000 0,7.000000 3.000000 2,6.000000 4.000000 0,-1.000000 4.000000 2,-5.000000 6.000000 2,-7.000000 7.000000 0,-5.000000 6.000000 3</inkml:trace>
</inkml:ink>
</file>

<file path=ppt/ink/ink35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8:36"/>
    </inkml:context>
    <inkml:brush xml:id="br0">
      <inkml:brushProperty name="width" value="0.0433339215815067" units="cm"/>
      <inkml:brushProperty name="height" value="0.0433339215815067" units="cm"/>
      <inkml:brushProperty name="color" value="#000000"/>
      <inkml:brushProperty name="ignorePressure" value="0"/>
    </inkml:brush>
  </inkml:definitions>
  <inkml:trace contextRef="#ctx0" brushRef="#br0">23950.000000 28200.000000 507,'-24.000000'-15.000000'131,"4.000000"23.000000"-29 ,3.000000 22.000000-26,3.000000 22.000000-29,1.000000 12.000000-15,1.000000 3.000000-5,-1.000000 3.000000-5,1.000000 4.000000-4,-1.000000 4.000000-5,1.000000 6.000000-2,-1.000000 7.000000-3,1.000000 6.000000-4,-1.000000 3.000000-2,1.000000 0.000000-4,-1.000000 0.000000-4,1.000000 0.000000-2,1.000000 0.000000-2,3.000000 0.000000 1,3.000000 0.000000 1,4.000000 0.000000 1,1.000000-5.000000-8,0.000000-9.000000-17,0.000000-10.000000-17,0.000000-8.000000-17,3.000000-15.000000-5,6.000000-19.000000 5,7.000000-18.000000 6,6.000000-19.000000 6</inkml:trace>
</inkml:ink>
</file>

<file path=ppt/ink/ink356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8:36"/>
    </inkml:context>
    <inkml:brush xml:id="br0">
      <inkml:brushProperty name="width" value="0.0427714772522449" units="cm"/>
      <inkml:brushProperty name="height" value="0.0427714772522449" units="cm"/>
      <inkml:brushProperty name="color" value="#000000"/>
      <inkml:brushProperty name="ignorePressure" value="0"/>
    </inkml:brush>
  </inkml:definitions>
  <inkml:trace contextRef="#ctx0" brushRef="#br0">24750.000000 28650.000000 514,'-44.000000'139.000000'133,"13.000000"-22.000000"-29 ,12.000000-22.000000-31,13.000000-21.000000-29,6.000000-14.000000-16,0.000000-2.000000-5,0.000000-3.000000-3,0.000000-3.000000-4,0.000000-4.000000-3,0.000000-3.000000-2,0.000000-3.000000-2,0.000000-2.000000-1,7.000000-5.000000-4,17.000000-2.000000-6,15.000000-3.000000-6,16.000000-3.000000-5,4.000000-7.000000-3,-6.000000-9.000000-3,-6.000000-10.000000-1,-6.000000-8.000000-3,-2.000000-9.000000 0,3.000000-6.000000 2,3.000000-6.000000 2,4.000000-6.000000 1,-1.000000-7.000000 1,-3.000000-6.000000 2,-3.000000-6.000000 1,-2.000000-6.000000 1,-6.000000-4.000000 3,-6.000000 1.000000 4,-6.000000-1.000000 5,-6.000000 1.000000 5,-6.000000-1.000000 2,-2.000000 1.000000 1,-3.000000-1.000000 1,-3.000000 1.000000 1,-7.000000 2.000000-1,-9.000000 7.000000 0,-10.000000 6.000000-2,-8.000000 7.000000 0,-6.000000 5.000000-2,1.000000 7.000000-2,-1.000000 6.000000-3,1.000000 7.000000-2,-4.000000 5.000000-3,-6.000000 7.000000-2,-6.000000 6.000000-3,-6.000000 7.000000-3,-1.000000 5.000000-4,7.000000 7.000000-5,6.000000 6.000000-6,7.000000 7.000000-6,4.000000-1.000000-2,3.000000-6.000000-1,3.000000-6.000000-1,4.000000-6.000000-1</inkml:trace>
</inkml:ink>
</file>

<file path=ppt/ink/ink3567.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8:38"/>
    </inkml:context>
    <inkml:brush xml:id="br0">
      <inkml:brushProperty name="width" value="0.0466844402253628" units="cm"/>
      <inkml:brushProperty name="height" value="0.0466844402253628" units="cm"/>
      <inkml:brushProperty name="color" value="#000000"/>
      <inkml:brushProperty name="ignorePressure" value="0"/>
    </inkml:brush>
  </inkml:definitions>
  <inkml:trace contextRef="#ctx0" brushRef="#br0">34350.000000 27900.000000 471,'-22.000000'-18.000000'164,"6.000000"17.000000"-38 ,7.000000 15.000000-40,6.000000 16.000000-39,1.000000 9.000000-21,-3.000000 3.000000-3,-3.000000 3.000000-3,-2.000000 4.000000-3,-3.000000 2.000000-5,1.000000 4.000000-5,-1.000000 3.000000-7,1.000000 3.000000-5,-1.000000-1.000000-3,1.000000-2.000000-1,-1.000000-3.000000 0,1.000000-3.000000-1,1.000000-4.000000 1,3.000000-3.000000 1,3.000000-3.000000 2,4.000000-2.000000 2,1.000000-3.000000 2,0.000000 1.000000-1,0.000000-1.000000 2,0.000000 1.000000 0,1.000000-1.000000 0,4.000000 1.000000-1,3.000000-1.000000-2,3.000000 1.000000-2,4.000000-4.000000 0,7.000000-6.000000 1,6.000000-6.000000 0,7.000000-6.000000 0,2.000000-6.000000 0,1.000000-2.000000-1,-1.000000-3.000000 0,1.000000-3.000000 0,1.000000-4.000000 0,3.000000-3.000000-1,3.000000-3.000000 2,4.000000-2.000000-1,1.000000-3.000000 0,0.000000 1.000000-1,0.000000-1.000000-1,0.000000 1.000000-2,-4.000000-4.000000 0,-5.000000-6.000000 1,-7.000000-6.000000 2,-5.000000-6.000000 0,-6.000000-4.000000 0,-3.000000 1.000000 2,-3.000000-1.000000 0,-2.000000 1.000000 0,-5.000000-4.000000 2,-2.000000-6.000000 3,-3.000000-6.000000 2,-3.000000-6.000000 2,-2.000000-6.000000 1,0.000000-2.000000-1,0.000000-3.000000-1,0.000000-3.000000-1,-2.000000 1.000000 0,-3.000000 6.000000-1,-3.000000 7.000000 0,-2.000000 6.000000 0,-5.000000 6.000000 0,-2.000000 6.000000-2,-3.000000 7.000000-1,-3.000000 6.000000-1,-4.000000 3.000000-2,-3.000000 0.000000-2,-3.000000 0.000000-2,-2.000000 0.000000-3,-5.000000 4.000000 0,-2.000000 10.000000 0,-3.000000 10.000000 0,-3.000000 9.000000 2,-4.000000 10.000000-4,-3.000000 14.000000-8,-3.000000 11.000000-8,-2.000000 14.000000-7,2.000000-1.000000-2,9.000000-12.000000 2,10.000000-13.000000 2,10.000000-12.000000 3</inkml:trace>
</inkml:ink>
</file>

<file path=ppt/ink/ink3568.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8:40"/>
    </inkml:context>
    <inkml:brush xml:id="br0">
      <inkml:brushProperty name="width" value="0.0467124469578266" units="cm"/>
      <inkml:brushProperty name="height" value="0.0467124469578266" units="cm"/>
      <inkml:brushProperty name="color" value="#000000"/>
      <inkml:brushProperty name="ignorePressure" value="0"/>
    </inkml:brush>
  </inkml:definitions>
  <inkml:trace contextRef="#ctx0" brushRef="#br0">46900.000000 27550.000000 470,'68.000000'-24.000000'44,"-11.000000"4.000000"-12 ,-14.000000 3.000000-9,-11.000000 3.000000-12,-6.000000 3.000000 0,4.000000 3.000000 8,3.000000 3.000000 8,3.000000 4.000000 8,4.000000 2.000000 2,7.000000 4.000000-3,6.000000 3.000000-5,7.000000 3.000000-3,2.000000 3.000000-4,1.000000 3.000000-3,-1.000000 3.000000-4,1.000000 4.000000-3,-4.000000 2.000000-1,-6.000000 4.000000-2,-6.000000 3.000000 0,-6.000000 3.000000 0,-6.000000 1.000000-2,-2.000000 1.000000-3,-3.000000-1.000000-3,-3.000000 1.000000-2,-7.000000 2.000000-2,-9.000000 7.000000-1,-10.000000 6.000000-1,-8.000000 7.000000-1,-12.000000 4.000000-1,-12.000000 3.000000 0,-13.000000 3.000000 0,-12.000000 4.000000-1,-12.000000 2.000000-1,-8.000000 4.000000 1,-10.000000 3.000000-1,-9.000000 3.000000 1,-5.000000-2.000000-1,0.000000-6.000000 2,0.000000-6.000000 0,0.000000-6.000000 1,4.000000-7.000000 0,10.000000-6.000000 2,10.000000-6.000000 0,9.000000-6.000000 1,7.000000-6.000000 2,7.000000-2.000000 1,6.000000-3.000000 2,7.000000-3.000000 3,4.000000-2.000000 1,3.000000 0.000000 4,3.000000 0.000000 4,4.000000 0.000000 2,8.000000-4.000000 1,17.000000-5.000000-2,15.000000-7.000000-1,16.000000-5.000000-2,13.000000-6.000000-1,14.000000-3.000000 0,11.000000-3.000000 0,14.000000-2.000000 1,11.000000-5.000000-1,14.000000-2.000000-1,11.000000-3.000000-1,14.000000-3.000000-1,8.000000-2.000000-2,7.000000 0.000000 0,6.000000 0.000000-2,7.000000 0.000000-1,0.000000 1.000000-4,-2.000000 4.000000-5,-3.000000 3.000000-6,-3.000000 3.000000-5,-7.000000 3.000000-6,-9.000000 3.000000-6,-10.000000 3.000000-7,-8.000000 4.000000-6,-11.000000 1.000000-4,-8.000000 0.000000 1,-10.000000 0.000000-1,-9.000000 0.000000 0</inkml:trace>
</inkml:ink>
</file>

<file path=ppt/ink/ink356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8:43"/>
    </inkml:context>
    <inkml:brush xml:id="br0">
      <inkml:brushProperty name="width" value="0.0383293814957142" units="cm"/>
      <inkml:brushProperty name="height" value="0.0383293814957142" units="cm"/>
      <inkml:brushProperty name="color" value="#000000"/>
      <inkml:brushProperty name="ignorePressure" value="0"/>
    </inkml:brush>
  </inkml:definitions>
  <inkml:trace contextRef="#ctx0" brushRef="#br0">5750.000000 34750.000000 573,'-93.000000'46.000000'1,"17.000000"-5.000000"-1 ,15.000000-7.000000 1,16.000000-5.000000 1,1.000000 5.000000 6,-12.000000 19.000000 12,-13.000000 19.000000 13,-12.000000 19.000000 12,-7.000000 10.000000 3,1.000000 4.000000-6,-1.000000 3.000000-6,1.000000 3.000000-6,2.000000-1.000000-5,7.000000-2.000000-4,6.000000-3.000000-5,7.000000-3.000000-3,5.000000-9.000000-2,7.000000-11.000000 0,6.000000-14.000000 1,7.000000-11.000000 1,13.000000-9.000000-2,22.000000-3.000000-6,22.000000-3.000000-5,23.000000-2.000000-5,14.000000-5.000000-4,10.000000-2.000000 1,10.000000-3.000000-1,9.000000-3.000000 0,2.000000-4.000000 0,-2.000000-3.000000 0,-3.000000-3.000000 0,-3.000000-2.000000 0,-2.000000-1.000000 0,0.000000 3.000000 1,0.000000 3.000000 1,0.000000 4.000000 1,-5.000000-3.000000 2,-9.000000-5.000000 2,-10.000000-7.000000 3,-8.000000-5.000000 3,-6.000000-12.000000 3,1.000000-16.000000 3,-1.000000-15.000000 5,1.000000-15.000000 3,-4.000000-17.000000 1,-6.000000-15.000000-2,-6.000000-15.000000-4,-6.000000-16.000000-2,-7.000000-8.000000-3,-6.000000 0.000000-2,-6.000000 0.000000-2,-6.000000 0.000000-3,-6.000000 4.000000-2,-2.000000 10.000000-3,-3.000000 10.000000-4,-3.000000 9.000000-3,-1.000000 9.000000-3,4.000000 9.000000-3,3.000000 10.000000-3,3.000000 10.000000-2,4.000000 5.000000-4,7.000000 4.000000-6,6.000000 3.000000-6,7.000000 3.000000-5</inkml:trace>
</inkml:ink>
</file>

<file path=ppt/ink/ink3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7:02"/>
    </inkml:context>
    <inkml:brush xml:id="br0">
      <inkml:brushProperty name="width" value="0.0395586900413036" units="cm"/>
      <inkml:brushProperty name="height" value="0.0395586900413036" units="cm"/>
      <inkml:brushProperty name="color" value="#00BFF3"/>
      <inkml:brushProperty name="ignorePressure" value="0"/>
    </inkml:brush>
  </inkml:definitions>
  <inkml:trace contextRef="#ctx0" brushRef="#br0">98200.000000 33650.000000 556,'-16.000000'-25.000000'28,"19.000000"0.000000"9 ,19.000000 0.000000 7,19.000000 0.000000 9,12.000000 1.000000 0,6.000000 4.000000-8,7.000000 3.000000-9,6.000000 3.000000-8,12.000000 3.000000-5,19.000000 3.000000-1,19.000000 3.000000-2,19.000000 4.000000-1,7.000000 2.000000-3,-3.000000 4.000000-5,-3.000000 3.000000-4,-2.000000 3.000000-5,-1.000000 1.000000-5,3.000000 1.000000-3,3.000000-1.000000-4,4.000000 1.000000-4,-4.000000-1.000000 0,-9.000000 1.000000 1,-10.000000-1.000000 3,-8.000000 1.000000 1,-9.000000-3.000000 0,-6.000000-2.000000-5,-6.000000-3.000000-5,-6.000000-3.000000-3,-6.000000-2.000000-5,-2.000000 0.000000-3,-3.000000 0.000000-3,-3.000000 0.000000-2,-9.000000-4.000000-3,-11.000000-5.000000 0,-14.000000-7.000000 1,-11.000000-5.000000-1</inkml:trace>
</inkml:ink>
</file>

<file path=ppt/ink/ink3570.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8:44"/>
    </inkml:context>
    <inkml:brush xml:id="br0">
      <inkml:brushProperty name="width" value="0.0497450605034828" units="cm"/>
      <inkml:brushProperty name="height" value="0.0497450605034828" units="cm"/>
      <inkml:brushProperty name="color" value="#000000"/>
      <inkml:brushProperty name="ignorePressure" value="0"/>
    </inkml:brush>
  </inkml:definitions>
  <inkml:trace contextRef="#ctx0" brushRef="#br0">6850.000000 34250.000000 442,'-22.000000'25.000000'19,"6.000000"0.000000"3 ,7.000000 0.000000 3,6.000000 0.000000 2,3.000000 3.000000 1,0.000000 6.000000 0,0.000000 7.000000-2,0.000000 6.000000 0,0.000000 4.000000-1,0.000000 4.000000-1,0.000000 3.000000-1,0.000000 3.000000 0,0.000000 4.000000-1,0.000000 7.000000-3,0.000000 6.000000-1,0.000000 7.000000-3,0.000000 5.000000-1,0.000000 7.000000-2,0.000000 6.000000-2,0.000000 7.000000-1,-2.000000 5.000000-2,-3.000000 7.000000-1,-3.000000 6.000000-2,-2.000000 7.000000-2,-3.000000-7.000000-3,1.000000-19.000000-3,-1.000000-18.000000-3,1.000000-19.000000-3,7.000000-37.000000-7,16.000000-52.000000-10,15.000000-53.000000-9,17.000000-53.000000-10,10.000000-31.000000-1,6.000000-5.000000 7,7.000000-7.000000 9,6.000000-5.000000 7,-1.000000 6.000000 7,-5.000000 23.000000 6,-7.000000 22.000000 6,-5.000000 22.000000 5,-6.000000 18.000000 3,-3.000000 16.000000-2,-3.000000 15.000000-1,-2.000000 17.000000-1,-5.000000 13.000000 7,-2.000000 13.000000 14,-3.000000 12.000000 15,-3.000000 13.000000 15,-4.000000 9.000000 5,-3.000000 6.000000-7,-3.000000 7.000000-7,-2.000000 6.000000-6,-3.000000 7.000000-5,1.000000 10.000000-4,-1.000000 10.000000-3,1.000000 9.000000-3,-1.000000 6.000000-4,1.000000 3.000000-2,-1.000000 3.000000-2,1.000000 4.000000-3,-1.000000 1.000000-6,1.000000 0.000000-6,-1.000000 0.000000-8,1.000000 0.000000-7,-1.000000-2.000000-4,1.000000-3.000000 0,-1.000000-3.000000-1,1.000000-2.000000 0,-3.000000-9.000000 1,-2.000000-12.000000 4,-3.000000-13.000000 3,-3.000000-12.000000 4</inkml:trace>
</inkml:ink>
</file>

<file path=ppt/ink/ink3571.xml><?xml version="1.0" encoding="utf-8"?>
<inkml:ink xmlns:inkml="http://www.w3.org/2003/InkML">
  <annotation type="ScanImages2ExtractSignatures">1</annotation>
  <annotation type="ScanImagesWidth">-2027382352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8:44"/>
    </inkml:context>
    <inkml:brush xml:id="br0">
      <inkml:brushProperty name="width" value="0.0449161976575851" units="cm"/>
      <inkml:brushProperty name="height" value="0.0449161976575851" units="cm"/>
      <inkml:brushProperty name="color" value="#000000"/>
      <inkml:brushProperty name="ignorePressure" value="0"/>
    </inkml:brush>
  </inkml:definitions>
  <inkml:trace contextRef="#ctx0" brushRef="#br0">5700.000000 40350.000000 489,'-21.000000'-19.000000'87,"10.000000"13.000000"-15 ,10.000000 12.000000-15,9.000000 13.000000-15,6.000000 10.000000-9,3.000000 10.000000-4,3.000000 10.000000-5,4.000000 9.000000-3,-3.000000 10.000000-3,-5.000000 14.000000-3,-7.000000 11.000000-3,-5.000000 14.000000-4,-6.000000 8.000000-2,-3.000000 7.000000-2,-3.000000 6.000000-2,-2.000000 7.000000-3,-3.000000-4.000000-2,1.000000-12.000000-1,-1.000000-13.000000 0,1.000000-12.000000-2,1.000000-13.000000-1,3.000000-12.000000 0,3.000000-13.000000-2,4.000000-12.000000 0,1.000000-16.000000-2,0.000000-19.000000-2,0.000000-18.000000-2,0.000000-19.000000-3,4.000000-18.000000 0,10.000000-15.000000 0,10.000000-15.000000 0,9.000000-16.000000 1,10.000000-23.000000-1,14.000000-27.000000 1,11.000000-28.000000 1,14.000000-28.000000 0,3.000000-1.000000 0,-2.000000 29.000000 0,-3.000000 28.000000 1,-3.000000 28.000000-1,-4.000000 21.000000 3,-3.000000 17.000000 9,-3.000000 15.000000 6,-2.000000 16.000000 8,-8.000000 10.000000 5,-8.000000 7.000000 1,-10.000000 6.000000 3,-9.000000 7.000000 2,-5.000000 5.000000 2,0.000000 7.000000 5,0.000000 6.000000 3,0.000000 7.000000 5,-2.000000 7.000000-1,-3.000000 9.000000-5,-3.000000 10.000000-4,-2.000000 10.000000-5,-3.000000 5.000000-3,1.000000 4.000000-3,-1.000000 3.000000-1,1.000000 3.000000-2,-3.000000 9.000000-2,-2.000000 16.000000-2,-3.000000 15.000000-1,-3.000000 17.000000-3,-2.000000 7.000000-1,0.000000 0.000000-2,0.000000 0.000000 0,0.000000 0.000000-3,-2.000000-4.000000-4,-3.000000-5.000000-6,-3.000000-7.000000-8,-2.000000-5.000000-6,2.000000-12.000000-7,9.000000-16.000000-7,10.000000-15.000000-6,10.000000-15.000000-7,4.000000-12.000000-3,0.000000-6.000000 0,0.000000-6.000000 0,0.000000-6.000000 0</inkml:trace>
</inkml:ink>
</file>

<file path=ppt/ink/ink3572.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8:45"/>
    </inkml:context>
    <inkml:brush xml:id="br0">
      <inkml:brushProperty name="width" value="0.0424424707889557" units="cm"/>
      <inkml:brushProperty name="height" value="0.0424424707889557" units="cm"/>
      <inkml:brushProperty name="color" value="#000000"/>
      <inkml:brushProperty name="ignorePressure" value="0"/>
    </inkml:brush>
  </inkml:definitions>
  <inkml:trace contextRef="#ctx0" brushRef="#br0">8050.000000 40350.000000 518,'-41.000000'0.000000'7,"19.000000"0.000000"15 ,19.000000 0.000000 15,19.000000 0.000000 15,10.000000 3.000000 2,4.000000 6.000000-11,3.000000 7.000000-11,3.000000 6.000000-10,3.000000-1.000000-8,3.000000-5.000000-8,3.000000-7.000000-5,4.000000-5.000000-8,-1.000000-6.000000-6,-3.000000-3.000000-6,-3.000000-3.000000-6,-2.000000-2.000000-6,-5.000000-3.000000-2,-2.000000 1.000000 4,-3.000000-1.000000 3,-3.000000 1.000000 4,-9.000000 4.000000 5,-11.000000 9.000000 8,-14.000000 10.000000 8,-11.000000 10.000000 9,-14.000000 11.000000 5,-11.000000 17.000000 2,-14.000000 15.000000 3,-11.000000 16.000000 3,-7.000000 9.000000 0,0.000000 3.000000-1,0.000000 3.000000-2,0.000000 4.000000-1,3.000000-3.000000-2,6.000000-5.000000 1,7.000000-7.000000-1,6.000000-5.000000 0,6.000000-9.000000-1,6.000000-9.000000-1,7.000000-10.000000-3,6.000000-8.000000-1,10.000000-11.000000-2,17.000000-8.000000-5,15.000000-10.000000-3,16.000000-9.000000-4,10.000000-7.000000-1,7.000000-3.000000 3,6.000000-3.000000 1,7.000000-2.000000 2,4.000000-3.000000 1,3.000000 1.000000-2,3.000000-1.000000-2,4.000000 1.000000-1,-4.000000 1.000000-3,-9.000000 3.000000-4,-10.000000 3.000000-4,-8.000000 4.000000-3,-11.000000 4.000000-1,-8.000000 6.000000 3,-10.000000 7.000000 2,-9.000000 6.000000 2,-12.000000 6.000000 1,-11.000000 6.000000-3,-14.000000 7.000000-2,-11.000000 6.000000-2,-11.000000 3.000000-1,-5.000000 0.000000 1,-7.000000 0.000000 2,-5.000000 0.000000 0,-6.000000-2.000000 4,-3.000000-3.000000 3,-3.000000-3.000000 5,-2.000000-2.000000 5,-1.000000-3.000000 4,3.000000 1.000000 4,3.000000-1.000000 6,4.000000 1.000000 4,4.000000-3.000000 3,6.000000-2.000000 0,7.000000-3.000000 2,6.000000-3.000000 0,17.000000-7.000000 4,28.000000-9.000000 7,28.000000-10.000000 6,29.000000-8.000000 7,21.000000-9.000000-2,16.000000-6.000000-8,15.000000-6.000000-8,17.000000-6.000000-10,7.000000-4.000000-7,0.000000 1.000000-7,0.000000-1.000000-8,0.000000 1.000000-8,1.000000-1.000000-4,4.000000 1.000000-5,3.000000-1.000000-4,3.000000 1.000000-4,-5.000000 1.000000-2,-12.000000 3.000000-1,-13.000000 3.000000-1,-12.000000 4.000000-1,-13.000000 2.000000-1,-12.000000 4.000000 1,-13.000000 3.000000 0,-12.000000 3.000000 0</inkml:trace>
</inkml:ink>
</file>

<file path=ppt/ink/ink357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8:45"/>
    </inkml:context>
    <inkml:brush xml:id="br0">
      <inkml:brushProperty name="width" value="0.0455277524888515" units="cm"/>
      <inkml:brushProperty name="height" value="0.0455277524888515" units="cm"/>
      <inkml:brushProperty name="color" value="#000000"/>
      <inkml:brushProperty name="ignorePressure" value="0"/>
    </inkml:brush>
  </inkml:definitions>
  <inkml:trace contextRef="#ctx0" brushRef="#br0">8600.000000 40900.000000 483,'-29.000000'-27.000000'2,"-5.000000"-3.000000"4 ,-7.000000-3.000000 5,-5.000000-2.000000 4,-1.000000 2.000000 4,6.000000 9.000000 2,7.000000 10.000000 3,6.000000 10.000000 2,6.000000 10.000000 3,6.000000 13.000000 6,7.000000 12.000000 5,6.000000 13.000000 5,4.000000 12.000000-1,4.000000 13.000000-6,3.000000 12.000000-8,3.000000 13.000000-6,3.000000 20.000000-3,3.000000 28.000000 0,3.000000 28.000000 1,4.000000 29.000000 0,-1.000000 18.000000-5,-3.000000 9.000000-13,-3.000000 10.000000-11,-2.000000 10.000000-12,-3.000000 11.000000-6,1.000000 17.000000 3,-1.000000 15.000000 1,1.000000 16.000000 2,-1.000000-15.000000 2,1.000000-43.000000 2,-1.000000-44.000000 2,1.000000-43.000000 3,-3.000000-29.000000-10,-2.000000-12.000000-19,-3.000000-13.000000-21,-3.000000-12.000000-19</inkml:trace>
</inkml:ink>
</file>

<file path=ppt/ink/ink35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8:48"/>
    </inkml:context>
    <inkml:brush xml:id="br0">
      <inkml:brushProperty name="width" value="0.0321764312684536" units="cm"/>
      <inkml:brushProperty name="height" value="0.0321764312684536" units="cm"/>
      <inkml:brushProperty name="color" value="#00BFF3"/>
      <inkml:brushProperty name="ignorePressure" value="0"/>
    </inkml:brush>
  </inkml:definitions>
  <inkml:trace contextRef="#ctx0" brushRef="#br0">64250.000000 15150.000000 683,'-108.000000'-25.000000'117,"34.000000"0.000000"-27 ,35.000000 0.000000-27,35.000000 0.000000-25,18.000000 0.000000-29,3.000000 0.000000-33,3.000000 0.000000-32,4.000000 0.000000-33</inkml:trace>
</inkml:ink>
</file>

<file path=ppt/ink/ink3575.xml><?xml version="1.0" encoding="utf-8"?>
<inkml:ink xmlns:inkml="http://www.w3.org/2003/InkML">
  <annotation type="ScanImages2ExtractSignatures">1</annotation>
  <annotation type="ScanImagesWidth">1912627456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8:50"/>
    </inkml:context>
    <inkml:brush xml:id="br0">
      <inkml:brushProperty name="width" value="0.0488402061164379" units="cm"/>
      <inkml:brushProperty name="height" value="0.0488402061164379" units="cm"/>
      <inkml:brushProperty name="color" value="#00BFF3"/>
      <inkml:brushProperty name="ignorePressure" value="0"/>
    </inkml:brush>
  </inkml:definitions>
  <inkml:trace contextRef="#ctx0" brushRef="#br0">13350.000000 34900.000000 450,'-71.000000'23.000000'2,"10.000000"-3.000000"5 ,10.000000-3.000000 4,9.000000-2.000000 5,18.000000-6.000000 11,29.000000-6.000000 19,28.000000-6.000000 17,28.000000-6.000000 19,17.000000-2.000000 1,6.000000 3.000000-16,7.000000 3.000000-16,6.000000 4.000000-16,-1.000000 1.000000-12,-5.000000 0.000000-5,-7.000000 0.000000-6,-5.000000 0.000000-6,-4.000000 0.000000-6,0.000000 0.000000-5,0.000000 0.000000-6,0.000000 0.000000-5,-2.000000 1.000000-6,-3.000000 4.000000-7,-3.000000 3.000000-7,-2.000000 3.000000-6,-6.000000-1.000000-5,-6.000000-2.000000-1,-6.000000-3.000000-3,-6.000000-3.000000-1</inkml:trace>
</inkml:ink>
</file>

<file path=ppt/ink/ink357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8:50"/>
    </inkml:context>
    <inkml:brush xml:id="br0">
      <inkml:brushProperty name="width" value="0.0538345053792" units="cm"/>
      <inkml:brushProperty name="height" value="0.0538345053792" units="cm"/>
      <inkml:brushProperty name="color" value="#00BFF3"/>
      <inkml:brushProperty name="ignorePressure" value="0"/>
    </inkml:brush>
  </inkml:definitions>
  <inkml:trace contextRef="#ctx0" brushRef="#br0">15250.000000 33950.000000 408,'-24.000000'-19.000000'9,"4.000000"13.000000"17 ,3.000000 12.000000 18,3.000000 13.000000 17,3.000000 9.000000 4,3.000000 6.000000-10,3.000000 7.000000-12,4.000000 6.000000-10,1.000000 4.000000-5,0.000000 4.000000-2,0.000000 3.000000 0,0.000000 3.000000-1,-4.000000 3.000000-2,-5.000000 3.000000-1,-7.000000 3.000000-3,-5.000000 4.000000-2,-3.000000 4.000000-3,4.000000 6.000000-2,3.000000 7.000000-2,3.000000 6.000000-3,3.000000 1.000000-1,3.000000-3.000000 0,3.000000-3.000000 1,4.000000-2.000000 0,1.000000-1.000000-7,0.000000 3.000000-18,0.000000 3.000000-16,0.000000 4.000000-17,3.000000-9.000000-5,6.000000-18.000000 8,7.000000-19.000000 7,6.000000-18.000000 8</inkml:trace>
</inkml:ink>
</file>

<file path=ppt/ink/ink3577.xml><?xml version="1.0" encoding="utf-8"?>
<inkml:ink xmlns:inkml="http://www.w3.org/2003/InkML">
  <annotation type="ScanImages2ExtractSignatures">1</annotation>
  <annotation type="ScanImagesWidth">1912627456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8:51"/>
    </inkml:context>
    <inkml:brush xml:id="br0">
      <inkml:brushProperty name="width" value="0.057525310665369" units="cm"/>
      <inkml:brushProperty name="height" value="0.057525310665369" units="cm"/>
      <inkml:brushProperty name="color" value="#00BFF3"/>
      <inkml:brushProperty name="ignorePressure" value="0"/>
    </inkml:brush>
  </inkml:definitions>
  <inkml:trace contextRef="#ctx0" brushRef="#br0">16450.000000 33400.000000 382,'0.000000'-113.000000'47,"0.000000"26.000000"-7 ,0.000000 24.000000-10,0.000000 26.000000-7,-4.000000 32.000000 2,-5.000000 41.000000 13,-7.000000 40.000000 12,-5.000000 42.000000 13,-8.000000 21.000000 1,-5.000000 3.000000-11,-7.000000 3.000000-10,-5.000000 4.000000-11,-3.000000-1.000000-7,4.000000-3.000000-3,3.000000-3.000000-3,3.000000-2.000000-3,6.000000-6.000000-4,9.000000-6.000000-3,10.000000-6.000000-5,10.000000-6.000000-4,4.000000-7.000000-1,0.000000-6.000000 1,0.000000-6.000000 1,0.000000-6.000000 2,4.000000-9.000000-4,10.000000-8.000000-4,10.000000-10.000000-6,9.000000-9.000000-5,7.000000-13.000000-3,7.000000-16.000000-2,6.000000-15.000000-1,7.000000-15.000000-1,2.000000-18.000000-1,1.000000-19.000000 0,-1.000000-18.000000-1,1.000000-19.000000 0,-3.000000-12.000000 1,-2.000000-2.000000 0,-3.000000-3.000000 1,-3.000000-3.000000 0,-9.000000 2.000000 3,-11.000000 10.000000 4,-14.000000 10.000000 4,-11.000000 9.000000 4,-11.000000 9.000000 4,-5.000000 9.000000 3,-7.000000 10.000000 2,-5.000000 10.000000 4,-11.000000 5.000000 1,-11.000000 4.000000 0,-14.000000 3.000000-1,-11.000000 3.000000 1,-9.000000 12.000000 0,-3.000000 22.000000 0,-3.000000 22.000000 0,-2.000000 23.000000 0,5.000000 6.000000-4,16.000000-5.000000-10,15.000000-7.000000-8,17.000000-5.000000-9,7.000000-6.000000-8,0.000000-3.000000-7,0.000000-3.000000-7,0.000000-2.000000-7</inkml:trace>
</inkml:ink>
</file>

<file path=ppt/ink/ink3578.xml><?xml version="1.0" encoding="utf-8"?>
<inkml:ink xmlns:inkml="http://www.w3.org/2003/InkML">
  <annotation type="ScanImages2ExtractSignatures">1</annotation>
  <annotation type="ScanImagesWidth">-770536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8:52"/>
    </inkml:context>
    <inkml:brush xml:id="br0">
      <inkml:brushProperty name="width" value="0.0418006144464016" units="cm"/>
      <inkml:brushProperty name="height" value="0.0418006144464016" units="cm"/>
      <inkml:brushProperty name="color" value="#00BFF3"/>
      <inkml:brushProperty name="ignorePressure" value="0"/>
    </inkml:brush>
  </inkml:definitions>
  <inkml:trace contextRef="#ctx0" brushRef="#br0">23700.000000 34000.000000 526,'164.000000'-4.000000'184,"-22.000000"-5.000000"-48 ,-22.000000-7.000000-46,-21.000000-5.000000-47,-14.000000-1.000000-29,-2.000000 6.000000-8,-3.000000 7.000000-8,-3.000000 6.000000-9,-4.000000 3.000000-9,-3.000000 0.000000-12,-3.000000 0.000000-12,-2.000000 0.000000-11,-8.000000-2.000000-5,-8.000000-3.000000-2,-10.000000-3.000000 0,-9.000000-2.000000-1</inkml:trace>
</inkml:ink>
</file>

<file path=ppt/ink/ink3579.xml><?xml version="1.0" encoding="utf-8"?>
<inkml:ink xmlns:inkml="http://www.w3.org/2003/InkML">
  <annotation type="ScanImages2ExtractSignatures">1</annotation>
  <annotation type="ScanImagesWidth">50529027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8:53"/>
    </inkml:context>
    <inkml:brush xml:id="br0">
      <inkml:brushProperty name="width" value="0.0476811081171036" units="cm"/>
      <inkml:brushProperty name="height" value="0.0476811081171036" units="cm"/>
      <inkml:brushProperty name="color" value="#00BFF3"/>
      <inkml:brushProperty name="ignorePressure" value="0"/>
    </inkml:brush>
  </inkml:definitions>
  <inkml:trace contextRef="#ctx0" brushRef="#br0">26550.000000 33200.000000 461,'-24.000000'-115.000000'28,"4.000000"23.000000"-2 ,3.000000 22.000000-2,3.000000 22.000000-1,1.000000 8.000000-1,1.000000-2.000000 0,-1.000000-3.000000 0,1.000000-3.000000 1,-6.000000-1.000000-2,-8.000000 4.000000-1,-10.000000 3.000000-2,-9.000000 3.000000-1,-5.000000 6.000000-2,0.000000 9.000000 1,0.000000 10.000000-1,0.000000 10.000000 1,-2.000000 5.000000 0,-3.000000 4.000000-1,-3.000000 3.000000 0,-2.000000 3.000000 0,-1.000000 6.000000 0,3.000000 9.000000-1,3.000000 10.000000 0,4.000000 10.000000-1,4.000000 4.000000-1,6.000000 0.000000 0,7.000000 0.000000 0,6.000000 0.000000-1,6.000000 1.000000-1,6.000000 4.000000-2,7.000000 3.000000 0,6.000000 3.000000-1,7.000000-1.000000-2,10.000000-2.000000-1,10.000000-3.000000-1,9.000000-3.000000-2,6.000000-1.000000-1,3.000000 4.000000 0,3.000000 3.000000 0,4.000000 3.000000-2,-1.000000-1.000000 1,-3.000000-2.000000-2,-3.000000-3.000000-1,-2.000000-3.000000-1,-5.000000 4.000000 0,-2.000000 13.000000-1,-3.000000 12.000000 0,-3.000000 13.000000-1,-4.000000 2.000000 0,-3.000000-5.000000-1,-3.000000-7.000000-1,-2.000000-5.000000 0,-11.000000-6.000000-1,-15.000000-3.000000-1,-15.000000-3.000000 0,-16.000000-2.000000-2,-8.000000-6.000000 1,0.000000-6.000000 0,0.000000-6.000000 0,0.000000-6.000000 0,0.000000-7.000000 1,0.000000-6.000000 1,0.000000-6.000000 1,0.000000-6.000000 2,0.000000-9.000000 0,0.000000-8.000000 3,0.000000-10.000000 1,0.000000-9.000000 1,7.000000-12.000000 1,17.000000-11.000000 0,15.000000-14.000000-1,16.000000-11.000000 0,16.000000-14.000000-2,20.000000-11.000000-2,18.000000-14.000000-3,20.000000-11.000000-3,14.000000-9.000000-5,14.000000-3.000000-7,11.000000-3.000000-9,14.000000-2.000000-8,-7.000000 10.000000-3,-25.000000 25.000000 1,-25.000000 25.000000 3,-25.000000 25.000000 1</inkml:trace>
</inkml:ink>
</file>

<file path=ppt/ink/ink35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7:03"/>
    </inkml:context>
    <inkml:brush xml:id="br0">
      <inkml:brushProperty name="width" value="0.0413409806787968" units="cm"/>
      <inkml:brushProperty name="height" value="0.0413409806787968" units="cm"/>
      <inkml:brushProperty name="color" value="#00BFF3"/>
      <inkml:brushProperty name="ignorePressure" value="0"/>
    </inkml:brush>
  </inkml:definitions>
  <inkml:trace contextRef="#ctx0" brushRef="#br0">100950.000000 32450.000000 532,'3.000000'-44.000000'29,"6.000000"13.000000"7 ,7.000000 12.000000 7,6.000000 13.000000 7,7.000000 12.000000 0,10.000000 13.000000-6,10.000000 12.000000-6,9.000000 13.000000-7,4.000000 6.000000-6,1.000000 0.000000-4,-1.000000 0.000000-4,1.000000 0.000000-5,-4.000000 0.000000-2,-6.000000 0.000000-1,-6.000000 0.000000 0,-6.000000 0.000000-1,-4.000000 0.000000 0,1.000000 0.000000-2,-1.000000 0.000000 0,1.000000 0.000000-1,-6.000000 0.000000-1,-8.000000 0.000000-1,-10.000000 0.000000-1,-9.000000 0.000000-1,-5.000000-2.000000 0,0.000000-3.000000-2,0.000000-3.000000-1,0.000000-2.000000 0,-2.000000-1.000000-2,-3.000000 3.000000-4,-3.000000 3.000000-1,-2.000000 4.000000-4,-9.000000 1.000000-1,-12.000000 0.000000 0,-13.000000 0.000000-1,-12.000000 0.000000 1,-12.000000 1.000000-2,-8.000000 4.000000-3,-10.000000 3.000000-2,-9.000000 3.000000-3,-4.000000-2.000000-3,4.000000-6.000000-1,3.000000-6.000000-1,3.000000-6.000000-2,4.000000-4.000000-1,7.000000 1.000000 0,6.000000-1.000000 0,7.000000 1.000000-1,8.000000-4.000000 1,14.000000-6.000000 3,11.000000-6.000000 3,14.000000-6.000000 3</inkml:trace>
</inkml:ink>
</file>

<file path=ppt/ink/ink3580.xml><?xml version="1.0" encoding="utf-8"?>
<inkml:ink xmlns:inkml="http://www.w3.org/2003/InkML">
  <annotation type="ScanImages2ExtractSignatures">1</annotation>
  <annotation type="ScanImagesWidth">731831687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8:53"/>
    </inkml:context>
    <inkml:brush xml:id="br0">
      <inkml:brushProperty name="width" value="0.0435343943536282" units="cm"/>
      <inkml:brushProperty name="height" value="0.0435343943536282" units="cm"/>
      <inkml:brushProperty name="color" value="#00BFF3"/>
      <inkml:brushProperty name="ignorePressure" value="0"/>
    </inkml:brush>
  </inkml:definitions>
  <inkml:trace contextRef="#ctx0" brushRef="#br0">34000.000000 33400.000000 505,'-38.000000'-5.000000'50,"26.000000"-9.000000"2 ,24.000000-10.000000 2,26.000000-8.000000 2,16.000000-4.000000-3,10.000000 3.000000-6,10.000000 3.000000-5,9.000000 4.000000-7,4.000000 4.000000-6,1.000000 6.000000-6,-1.000000 7.000000-6,1.000000 6.000000-7,-4.000000 4.000000-3,-6.000000 4.000000-1,-6.000000 3.000000 1,-6.000000 3.000000 0,-6.000000 1.000000-8,-2.000000 1.000000-12,-3.000000-1.000000-13,-3.000000 1.000000-14</inkml:trace>
</inkml:ink>
</file>

<file path=ppt/ink/ink3581.xml><?xml version="1.0" encoding="utf-8"?>
<inkml:ink xmlns:inkml="http://www.w3.org/2003/InkML">
  <annotation type="ScanImages2ExtractSignatures">1</annotation>
  <annotation type="ScanImagesWidth">731831687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8:53"/>
    </inkml:context>
    <inkml:brush xml:id="br0">
      <inkml:brushProperty name="width" value="0.0501851215958595" units="cm"/>
      <inkml:brushProperty name="height" value="0.0501851215958595" units="cm"/>
      <inkml:brushProperty name="color" value="#00BFF3"/>
      <inkml:brushProperty name="ignorePressure" value="0"/>
    </inkml:brush>
  </inkml:definitions>
  <inkml:trace contextRef="#ctx0" brushRef="#br0">34850.000000 32300.000000 438,'-47.000000'-22.000000'21,"6.000000"6.000000"11 ,7.000000 7.000000 10,6.000000 6.000000 11,3.000000 13.000000 3,0.000000 23.000000-4,0.000000 22.000000-3,0.000000 22.000000-4,1.000000 15.000000-3,4.000000 9.000000-6,3.000000 10.000000-6,3.000000 10.000000-4,1.000000 7.000000-4,1.000000 6.000000-4,-1.000000 7.000000-3,1.000000 6.000000-3,-1.000000 4.000000-4,1.000000 4.000000-5,-1.000000 3.000000-6,1.000000 3.000000-4,1.000000-5.000000-7,3.000000-12.000000-9,3.000000-13.000000-9,4.000000-12.000000-9,4.000000-16.000000-9,6.000000-19.000000-13,7.000000-18.000000-11,6.000000-19.000000-12</inkml:trace>
</inkml:ink>
</file>

<file path=ppt/ink/ink3582.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8:54"/>
    </inkml:context>
    <inkml:brush xml:id="br0">
      <inkml:brushProperty name="width" value="0.0486156083643436" units="cm"/>
      <inkml:brushProperty name="height" value="0.0486156083643436" units="cm"/>
      <inkml:brushProperty name="color" value="#00BFF3"/>
      <inkml:brushProperty name="ignorePressure" value="0"/>
    </inkml:brush>
  </inkml:definitions>
  <inkml:trace contextRef="#ctx0" brushRef="#br0">37150.000000 32150.000000 452,'-24.000000'-25.000000'4,"4.000000"0.000000"7 ,3.000000 0.000000 7,3.000000 0.000000 8,-1.000000-2.000000 3,-2.000000-3.000000-2,-3.000000-3.000000-1,-3.000000-2.000000-1,-4.000000 0.000000-2,-3.000000 7.000000 1,-3.000000 6.000000 0,-2.000000 7.000000 1,-6.000000 4.000000-2,-6.000000 3.000000-2,-6.000000 3.000000-1,-6.000000 4.000000-2,-4.000000 4.000000-2,1.000000 6.000000-1,-1.000000 7.000000-1,1.000000 6.000000-1,1.000000 6.000000 0,3.000000 6.000000-1,3.000000 7.000000 0,4.000000 6.000000-1,5.000000 4.000000 1,10.000000 4.000000-1,10.000000 3.000000 1,9.000000 3.000000-1,9.000000 3.000000 1,9.000000 3.000000-2,10.000000 3.000000-1,10.000000 4.000000-1,8.000000 2.000000-1,10.000000 4.000000-3,10.000000 3.000000-2,9.000000 3.000000-3,4.000000 1.000000-1,1.000000 1.000000 2,-1.000000-1.000000 0,1.000000 1.000000 2,-7.000000 1.000000-2,-12.000000 3.000000-3,-13.000000 3.000000-4,-12.000000 4.000000-2,-10.000000-1.000000-3,-6.000000-3.000000-1,-6.000000-3.000000 0,-6.000000-2.000000-1,-12.000000-6.000000 0,-15.000000-6.000000 2,-15.000000-6.000000 1,-16.000000-6.000000 1,-8.000000-9.000000 1,0.000000-8.000000 0,0.000000-10.000000-1,0.000000-9.000000 1,4.000000-12.000000 0,10.000000-11.000000 2,10.000000-14.000000 1,9.000000-11.000000 1,7.000000-14.000000 2,7.000000-11.000000-1,6.000000-14.000000 1,7.000000-11.000000 1,15.000000-17.000000-1,25.000000-18.000000-3,25.000000-19.000000-1,25.000000-18.000000-3,18.000000-15.000000-3,14.000000-9.000000-3,11.000000-10.000000-5,14.000000-8.000000-3,-7.000000 13.000000 0,-25.000000 38.000000 4,-25.000000 37.000000 4,-25.000000 38.000000 4,-11.000000 18.000000-3,3.000000 1.000000-12,3.000000-1.000000-10,4.000000 1.000000-12</inkml:trace>
</inkml:ink>
</file>

<file path=ppt/ink/ink35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8:55"/>
    </inkml:context>
    <inkml:brush xml:id="br0">
      <inkml:brushProperty name="width" value="0.0495115369558334" units="cm"/>
      <inkml:brushProperty name="height" value="0.0495115369558334" units="cm"/>
      <inkml:brushProperty name="color" value="#00BFF3"/>
      <inkml:brushProperty name="ignorePressure" value="0"/>
    </inkml:brush>
  </inkml:definitions>
  <inkml:trace contextRef="#ctx0" brushRef="#br0">45500.000000 32600.000000 444,'-40.000000'-2.000000'110,"23.000000"-3.000000"-19 ,22.000000-3.000000-21,22.000000-2.000000-19,10.000000-1.000000-13,1.000000 3.000000-3,-1.000000 3.000000-5,1.000000 4.000000-3,7.000000-1.000000-4,16.000000-3.000000-2,15.000000-3.000000-3,17.000000-2.000000-2,5.000000-3.000000-3,-3.000000 1.000000-5,-3.000000-1.000000-3,-2.000000 1.000000-6,-5.000000-1.000000-4,-2.000000 1.000000-7,-3.000000-1.000000-6,-3.000000 1.000000-7,-4.000000 1.000000-5,-3.000000 3.000000-5,-3.000000 3.000000-4,-2.000000 4.000000-6</inkml:trace>
</inkml:ink>
</file>

<file path=ppt/ink/ink35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8:55"/>
    </inkml:context>
    <inkml:brush xml:id="br0">
      <inkml:brushProperty name="width" value="0.0544356517493725" units="cm"/>
      <inkml:brushProperty name="height" value="0.0544356517493725" units="cm"/>
      <inkml:brushProperty name="color" value="#00BFF3"/>
      <inkml:brushProperty name="ignorePressure" value="0"/>
    </inkml:brush>
  </inkml:definitions>
  <inkml:trace contextRef="#ctx0" brushRef="#br0">46300.000000 31650.000000 404,'0.000000'-57.000000'33,"0.000000"39.000000"19 ,0.000000 36.000000 19,0.000000 39.000000 19,-4.000000 21.000000 1,-5.000000 6.000000-18,-7.000000 7.000000-17,-5.000000 6.000000-17,-4.000000 7.000000-12,0.000000 10.000000-3,0.000000 10.000000-6,0.000000 9.000000-4,0.000000 9.000000-6,0.000000 9.000000-9,0.000000 10.000000-7,0.000000 10.000000-8,1.000000-1.000000-7,4.000000-9.000000-3,3.000000-10.000000-5,3.000000-8.000000-4,4.000000-18.000000-10,7.000000-25.000000-15,6.000000-25.000000-13,7.000000-25.000000-16</inkml:trace>
</inkml:ink>
</file>

<file path=ppt/ink/ink3585.xml><?xml version="1.0" encoding="utf-8"?>
<inkml:ink xmlns:inkml="http://www.w3.org/2003/InkML">
  <annotation type="ScanImages2ExtractSignatures">1</annotation>
  <annotation type="ScanImagesWidth">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8:56"/>
    </inkml:context>
    <inkml:brush xml:id="br0">
      <inkml:brushProperty name="width" value="0.0516634397208691" units="cm"/>
      <inkml:brushProperty name="height" value="0.0516634397208691" units="cm"/>
      <inkml:brushProperty name="color" value="#00BFF3"/>
      <inkml:brushProperty name="ignorePressure" value="0"/>
    </inkml:brush>
  </inkml:definitions>
  <inkml:trace contextRef="#ctx0" brushRef="#br0">48600.000000 31750.000000 425,'-24.000000'-49.000000'4,"4.000000"4.000000"6 ,3.000000 3.000000 7,3.000000 3.000000 6,-1.000000 1.000000 4,-2.000000 1.000000-1,-3.000000-1.000000 0,-3.000000 1.000000-1,-4.000000 1.000000-2,-3.000000 3.000000-2,-3.000000 3.000000-4,-2.000000 4.000000-2,-3.000000 4.000000 0,1.000000 6.000000 5,-1.000000 7.000000 5,1.000000 6.000000 3,-3.000000 9.000000 3,-2.000000 13.000000 1,-3.000000 12.000000 0,-3.000000 13.000000-1,4.000000 9.000000-1,13.000000 6.000000-6,12.000000 7.000000-5,13.000000 6.000000-6,7.000000 3.000000-3,4.000000 0.000000-1,3.000000 0.000000-1,3.000000 0.000000-2,4.000000 1.000000-1,7.000000 4.000000-2,6.000000 3.000000-4,7.000000 3.000000-2,2.000000 3.000000-1,1.000000 3.000000 1,-1.000000 3.000000 0,1.000000 4.000000 2,-3.000000 1.000000-3,-2.000000 0.000000-2,-3.000000 0.000000-4,-3.000000 0.000000-4,-4.000000-4.000000-1,-3.000000-5.000000 0,-3.000000-7.000000 0,-2.000000-5.000000 0,-9.000000-8.000000 1,-12.000000-5.000000 0,-13.000000-7.000000 1,-12.000000-5.000000 0,-9.000000-9.000000 0,-2.000000-9.000000 2,-3.000000-10.000000 0,-3.000000-8.000000 1,-2.000000-9.000000 0,0.000000-6.000000 2,0.000000-6.000000 2,0.000000-6.000000 0,1.000000-10.000000 1,4.000000-12.000000 2,3.000000-13.000000 1,3.000000-12.000000 2,7.000000-13.000000 0,14.000000-12.000000 0,11.000000-13.000000-1,14.000000-12.000000-1,16.000000-7.000000-1,22.000000 1.000000-4,22.000000-1.000000-2,23.000000 1.000000-4,11.000000 2.000000 0,4.000000 7.000000 2,3.000000 6.000000 1,3.000000 7.000000 2,-1.000000 5.000000-3,-2.000000 7.000000-8,-3.000000 6.000000-8,-3.000000 7.000000-7,-12.000000 8.000000-4,-18.000000 14.000000 0,-19.000000 11.000000 1,-18.000000 14.000000-1</inkml:trace>
</inkml:ink>
</file>

<file path=ppt/ink/ink358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8:58"/>
    </inkml:context>
    <inkml:brush xml:id="br0">
      <inkml:brushProperty name="width" value="0.0424578450620174" units="cm"/>
      <inkml:brushProperty name="height" value="0.0424578450620174" units="cm"/>
      <inkml:brushProperty name="color" value="#00BFF3"/>
      <inkml:brushProperty name="ignorePressure" value="0"/>
    </inkml:brush>
  </inkml:definitions>
  <inkml:trace contextRef="#ctx0" brushRef="#br0">14050.000000 40650.000000 518,'73.000000'21.000000'102,"-3.000000"-5.000000"-19 ,-3.000000-7.000000-19,-2.000000-5.000000-18,-3.000000 0.000000-12,1.000000 10.000000-5,-1.000000 10.000000-4,1.000000 9.000000-5,-6.000000 6.000000-3,-8.000000 3.000000-3,-10.000000 3.000000-2,-9.000000 4.000000-4,-9.000000 8.000000-1,-5.000000 17.000000-1,-7.000000 15.000000 1,-5.000000 16.000000-2,-14.000000 7.000000-3,-18.000000 1.000000-5,-19.000000-1.000000-8,-18.000000 1.000000-5,-7.000000-6.000000-4,6.000000-8.000000 0,7.000000-10.000000 0,6.000000-9.000000-1,3.000000-10.000000 1,0.000000-9.000000 2,0.000000-10.000000 1,0.000000-8.000000 2,7.000000-14.000000 7,17.000000-15.000000 14,15.000000-15.000000 13,16.000000-16.000000 14,16.000000-10.000000 2,20.000000-3.000000-10,18.000000-3.000000-8,20.000000-2.000000-10,13.000000-3.000000-5,9.000000 1.000000-1,10.000000-1.000000 1,10.000000 1.000000-2,4.000000-3.000000-10,0.000000-2.000000-23,0.000000-3.000000-22,0.000000-3.000000-22,-11.000000 1.000000-6,-22.000000 6.000000 11,-22.000000 7.000000 13,-21.000000 6.000000 10</inkml:trace>
</inkml:ink>
</file>

<file path=ppt/ink/ink35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8:58"/>
    </inkml:context>
    <inkml:brush xml:id="br0">
      <inkml:brushProperty name="width" value="0.0523358508944511" units="cm"/>
      <inkml:brushProperty name="height" value="0.0523358508944511" units="cm"/>
      <inkml:brushProperty name="color" value="#00BFF3"/>
      <inkml:brushProperty name="ignorePressure" value="0"/>
    </inkml:brush>
  </inkml:definitions>
  <inkml:trace contextRef="#ctx0" brushRef="#br0">16350.000000 40750.000000 420,'-4.000000'-158.000000'3,"-5.000000"34.000000"6 ,-7.000000 35.000000 5,-5.000000 35.000000 7,-4.000000 18.000000 3,0.000000 3.000000 0,0.000000 3.000000 1,0.000000 4.000000 0,-4.000000 4.000000-2,-5.000000 6.000000-3,-7.000000 7.000000-3,-5.000000 6.000000-4,-4.000000 9.000000-2,0.000000 13.000000 1,0.000000 12.000000 0,0.000000 13.000000 2,-2.000000 10.000000 1,-3.000000 10.000000 4,-3.000000 10.000000 4,-2.000000 9.000000 3,0.000000 6.000000 2,7.000000 3.000000-3,6.000000 3.000000-2,7.000000 4.000000-1,7.000000-3.000000-3,9.000000-5.000000-3,10.000000-7.000000-2,10.000000-5.000000-4,8.000000-11.000000-3,10.000000-11.000000-4,10.000000-14.000000-3,9.000000-11.000000-4,9.000000-12.000000-1,9.000000-9.000000 1,10.000000-10.000000 2,10.000000-8.000000 0,4.000000-12.000000-3,0.000000-12.000000-10,0.000000-13.000000-10,0.000000-12.000000-9,-4.000000-5.000000-5,-5.000000 3.000000 1,-7.000000 3.000000 0,-5.000000 4.000000 2,-14.000000 18.000000 13,-18.000000 34.000000 26,-19.000000 35.000000 26,-18.000000 35.000000 28,-7.000000 19.000000 6,6.000000 7.000000-13,7.000000 6.000000-12,6.000000 7.000000-12,3.000000 7.000000-8,0.000000 9.000000-1,0.000000 10.000000-3,0.000000 10.000000-3,-2.000000 10.000000-4,-3.000000 13.000000-11,-3.000000 12.000000-9,-2.000000 13.000000-9,-1.000000 7.000000-9,3.000000 4.000000-8,3.000000 3.000000-9,4.000000 3.000000-7,1.000000-18.000000-7,0.000000-36.000000-1,0.000000-39.000000-3,0.000000-36.000000-3</inkml:trace>
</inkml:ink>
</file>

<file path=ppt/ink/ink3588.xml><?xml version="1.0" encoding="utf-8"?>
<inkml:ink xmlns:inkml="http://www.w3.org/2003/InkML">
  <annotation type="ScanImages2ExtractSignatures">1</annotation>
  <annotation type="ScanImagesWidth">50397188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8:59"/>
    </inkml:context>
    <inkml:brush xml:id="br0">
      <inkml:brushProperty name="width" value="0.0487972311675549" units="cm"/>
      <inkml:brushProperty name="height" value="0.0487972311675549" units="cm"/>
      <inkml:brushProperty name="color" value="#00BFF3"/>
      <inkml:brushProperty name="ignorePressure" value="0"/>
    </inkml:brush>
  </inkml:definitions>
  <inkml:trace contextRef="#ctx0" brushRef="#br0">25550.000000 39850.000000 450,'25.000000'-21.000000'103,"0.000000"10.000000"-23 ,0.000000 10.000000-22,0.000000 9.000000-22,7.000000 4.000000-12,17.000000 1.000000 0,15.000000-1.000000-2,16.000000 1.000000 0,1.000000-1.000000-2,-12.000000 1.000000-3,-13.000000-1.000000-2,-12.000000 1.000000-2,-7.000000 2.000000-2,1.000000 7.000000-3,-1.000000 6.000000-1,1.000000 7.000000-1,-6.000000 4.000000-3,-8.000000 3.000000-3,-10.000000 3.000000-1,-9.000000 4.000000-3,-10.000000 4.000000-2,-9.000000 6.000000 1,-10.000000 7.000000 0,-8.000000 6.000000 1,-9.000000 1.000000-3,-6.000000-3.000000-4,-6.000000-3.000000-4,-6.000000-2.000000-5,-4.000000-6.000000-1,1.000000-6.000000 0,-1.000000-6.000000 0,1.000000-6.000000 1,-3.000000-6.000000 2,-2.000000-2.000000 3,-3.000000-3.000000 5,-3.000000-3.000000 3,1.000000-2.000000 5,6.000000 0.000000 4,7.000000 0.000000 4,6.000000 0.000000 6,13.000000-5.000000 6,23.000000-9.000000 8,22.000000-10.000000 10,22.000000-8.000000 8,18.000000-8.000000 1,16.000000-2.000000-10,15.000000-3.000000-7,17.000000-3.000000-9,10.000000-1.000000-7,6.000000 4.000000-5,7.000000 3.000000-3,6.000000 3.000000-6,3.000000 3.000000-5,0.000000 3.000000-7,0.000000 3.000000-6,0.000000 4.000000-7,-4.000000 1.000000-6,-5.000000 0.000000-6,-7.000000 0.000000-6,-5.000000 0.000000-6,-11.000000 0.000000-3,-11.000000 0.000000 3,-14.000000 0.000000 2,-11.000000 0.000000 1</inkml:trace>
</inkml:ink>
</file>

<file path=ppt/ink/ink35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9:00"/>
    </inkml:context>
    <inkml:brush xml:id="br0">
      <inkml:brushProperty name="width" value="0.049219161272049" units="cm"/>
      <inkml:brushProperty name="height" value="0.049219161272049" units="cm"/>
      <inkml:brushProperty name="color" value="#00BFF3"/>
      <inkml:brushProperty name="ignorePressure" value="0"/>
    </inkml:brush>
  </inkml:definitions>
  <inkml:trace contextRef="#ctx0" brushRef="#br0">37200.000000 38950.000000 446,'-2.000000'-160.000000'105,"-3.000000"32.000000"-24 ,-3.000000 31.000000-24,-2.000000 32.000000-23,-8.000000 16.000000-12,-8.000000 4.000000-3,-10.000000 3.000000-2,-9.000000 3.000000-2,-5.000000 6.000000-3,0.000000 9.000000-2,0.000000 10.000000-4,0.000000 10.000000-2,0.000000 5.000000-1,0.000000 4.000000 0,0.000000 3.000000 0,0.000000 3.000000 0,1.000000 3.000000 2,4.000000 3.000000 0,3.000000 3.000000 1,3.000000 4.000000 2,6.000000 5.000000 1,9.000000 10.000000 1,10.000000 10.000000 1,10.000000 9.000000 1,5.000000 6.000000 0,4.000000 3.000000-1,3.000000 3.000000-1,3.000000 4.000000-2,4.000000 1.000000 0,7.000000 0.000000 0,6.000000 0.000000 0,7.000000 0.000000 2,5.000000 1.000000-2,7.000000 4.000000-2,6.000000 3.000000-2,7.000000 3.000000-3,-1.000000-2.000000-2,-6.000000-6.000000-1,-6.000000-6.000000-1,-6.000000-6.000000-1,-7.000000-4.000000-1,-6.000000 1.000000 0,-6.000000-1.000000-1,-6.000000 1.000000-1,-7.000000 1.000000 1,-6.000000 3.000000 0,-6.000000 3.000000 1,-6.000000 4.000000 1,-9.000000-3.000000 0,-8.000000-5.000000-1,-10.000000-7.000000 1,-9.000000-5.000000-1,-9.000000-12.000000-2,-5.000000-16.000000-5,-7.000000-15.000000-4,-5.000000-15.000000-4,0.000000-15.000000 0,10.000000-12.000000 4,10.000000-13.000000 4,9.000000-12.000000 4,7.000000-7.000000 3,7.000000 1.000000 0,6.000000-1.000000 0,7.000000 1.000000 1,11.000000-3.000000-1,20.000000-2.000000 0,18.000000-3.000000-2,20.000000-3.000000-1,13.000000-4.000000-2,9.000000-3.000000-4,10.000000-3.000000-4,10.000000-2.000000-4,-1.000000 5.000000-3,-9.000000 16.000000 0,-10.000000 15.000000-2,-8.000000 17.000000 0,-11.000000 7.000000-3,-8.000000 0.000000-4,-10.000000 0.000000-3,-9.000000 0.000000-3</inkml:trace>
</inkml:ink>
</file>

<file path=ppt/ink/ink3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7:03"/>
    </inkml:context>
    <inkml:brush xml:id="br0">
      <inkml:brushProperty name="width" value="0.0457796454429626" units="cm"/>
      <inkml:brushProperty name="height" value="0.0457796454429626" units="cm"/>
      <inkml:brushProperty name="color" value="#00BFF3"/>
      <inkml:brushProperty name="ignorePressure" value="0"/>
    </inkml:brush>
  </inkml:definitions>
  <inkml:trace contextRef="#ctx0" brushRef="#br0">102700.000000 32100.000000 480,'0.000000'120.000000'153,"0.000000"-9.000000"-36 ,0.000000-10.000000-36,0.000000-8.000000-37,0.000000-3.000000-21,0.000000 7.000000-3,0.000000 6.000000-4,0.000000 7.000000-4,0.000000 4.000000-2,0.000000 3.000000 1,0.000000 3.000000 0,0.000000 4.000000 0,0.000000-3.000000-2,0.000000-5.000000-7,0.000000-7.000000-8,0.000000-5.000000-5,0.000000-11.000000-4,0.000000-11.000000 1,0.000000-14.000000 2,0.000000-11.000000 0,1.000000-9.000000 1,4.000000-3.000000 2,3.000000-3.000000 0,3.000000-2.000000 2,10.000000-19.000000 4,20.000000-30.000000 5,18.000000-32.000000 4,20.000000-30.000000 7,6.000000-25.000000 0,-2.000000-15.000000-2,-3.000000-15.000000-3,-3.000000-16.000000-2,-2.000000-15.000000-4,0.000000-11.000000-3,0.000000-14.000000-4,0.000000-11.000000-4,0.000000 0.000000-2,0.000000 17.000000 2,0.000000 15.000000 0,0.000000 16.000000 0,-5.000000 18.000000-2,-9.000000 22.000000-8,-10.000000 22.000000-7,-8.000000 23.000000-7</inkml:trace>
</inkml:ink>
</file>

<file path=ppt/ink/ink3590.xml><?xml version="1.0" encoding="utf-8"?>
<inkml:ink xmlns:inkml="http://www.w3.org/2003/InkML">
  <annotation type="ScanImages2ExtractSignatures">1</annotation>
  <annotation type="ScanImagesWidth">-2088224832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9:01"/>
    </inkml:context>
    <inkml:brush xml:id="br0">
      <inkml:brushProperty name="width" value="0.0514317601919174" units="cm"/>
      <inkml:brushProperty name="height" value="0.0514317601919174" units="cm"/>
      <inkml:brushProperty name="color" value="#00BFF3"/>
      <inkml:brushProperty name="ignorePressure" value="0"/>
    </inkml:brush>
  </inkml:definitions>
  <inkml:trace contextRef="#ctx0" brushRef="#br0">46550.000000 37150.000000 427,'-46.000000'48.000000'93,"10.000000"-3.000000"-12 ,10.000000-3.000000-10,9.000000-2.000000-12,6.000000-1.000000-9,3.000000 3.000000-6,3.000000 3.000000-7,4.000000 4.000000-7,-1.000000 5.000000-5,-3.000000 10.000000-5,-3.000000 10.000000-5,-2.000000 9.000000-5,-3.000000 7.000000-2,1.000000 7.000000 1,-1.000000 6.000000-1,1.000000 7.000000 0,-3.000000 5.000000-3,-2.000000 7.000000-9,-3.000000 6.000000-8,-3.000000 7.000000-8,-2.000000-3.000000-6,0.000000-8.000000-5,0.000000-10.000000-6,0.000000-9.000000-5,3.000000-12.000000-2,6.000000-11.000000 1,7.000000-14.000000-1,6.000000-11.000000 1</inkml:trace>
</inkml:ink>
</file>

<file path=ppt/ink/ink3591.xml><?xml version="1.0" encoding="utf-8"?>
<inkml:ink xmlns:inkml="http://www.w3.org/2003/InkML">
  <annotation type="ScanImages2ExtractSignatures">1</annotation>
  <annotation type="ScanImagesWidth">-2088152384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9:02"/>
    </inkml:context>
    <inkml:brush xml:id="br0">
      <inkml:brushProperty name="width" value="0.0477298311889172" units="cm"/>
      <inkml:brushProperty name="height" value="0.0477298311889172" units="cm"/>
      <inkml:brushProperty name="color" value="#00BFF3"/>
      <inkml:brushProperty name="ignorePressure" value="0"/>
    </inkml:brush>
  </inkml:definitions>
  <inkml:trace contextRef="#ctx0" brushRef="#br0">47800.000000 37550.000000 460,'-46.000000'25.000000'87,"10.000000"0.000000"-18 ,10.000000 0.000000-19,9.000000 0.000000-18,6.000000 1.000000-8,3.000000 4.000000 4,3.000000 3.000000 3,4.000000 3.000000 2,-1.000000 7.000000 1,-3.000000 14.000000-6,-3.000000 11.000000-3,-2.000000 14.000000-5,-1.000000 5.000000-3,3.000000 1.000000-2,3.000000-1.000000-1,4.000000 1.000000-3,1.000000-4.000000-1,0.000000-6.000000-4,0.000000-6.000000-2,0.000000-6.000000-2,1.000000-7.000000-4,4.000000-6.000000-2,3.000000-6.000000-3,3.000000-6.000000-2,4.000000-7.000000-2,7.000000-6.000000-1,6.000000-6.000000-2,7.000000-6.000000 0,4.000000-7.000000-2,3.000000-6.000000-3,3.000000-6.000000-2,4.000000-6.000000-3,2.000000-12.000000-2,4.000000-15.000000 1,3.000000-15.000000-1,3.000000-16.000000 0,-2.000000-12.000000 2,-6.000000-5.000000 1,-6.000000-7.000000 3,-6.000000-5.000000 3,-7.000000-3.000000 2,-6.000000 4.000000 5,-6.000000 3.000000 5,-6.000000 3.000000 4,-7.000000 6.000000 3,-6.000000 9.000000 1,-6.000000 10.000000 2,-6.000000 10.000000 1,-6.000000 5.000000 3,-2.000000 4.000000 3,-3.000000 3.000000 5,-3.000000 3.000000 3,-4.000000 4.000000 0,-3.000000 7.000000-3,-3.000000 6.000000-4,-2.000000 7.000000-3,-8.000000 5.000000-4,-8.000000 7.000000-2,-10.000000 6.000000-4,-9.000000 7.000000-4,-1.000000 2.000000-2,10.000000 1.000000-2,10.000000-1.000000-2,9.000000 1.000000-2,4.000000 1.000000-8,1.000000 3.000000-15,-1.000000 3.000000-15,1.000000 4.000000-14</inkml:trace>
</inkml:ink>
</file>

<file path=ppt/ink/ink3592.xml><?xml version="1.0" encoding="utf-8"?>
<inkml:ink xmlns:inkml="http://www.w3.org/2003/InkML">
  <annotation type="ScanImages2ExtractSignatures">1</annotation>
  <annotation type="ScanImagesWidth">3014706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9:05"/>
    </inkml:context>
    <inkml:brush xml:id="br0">
      <inkml:brushProperty name="width" value="0.040976881980896" units="cm"/>
      <inkml:brushProperty name="height" value="0.040976881980896" units="cm"/>
      <inkml:brushProperty name="color" value="#00BFF3"/>
      <inkml:brushProperty name="ignorePressure" value="0"/>
    </inkml:brush>
  </inkml:definitions>
  <inkml:trace contextRef="#ctx0" brushRef="#br0">8500.000000 48550.000000 536,'4.000000'-43.000000'8,"10.000000"17.000000"15 ,10.000000 15.000000 15,9.000000 16.000000 15,2.000000 16.000000 4,-2.000000 20.000000-8,-3.000000 18.000000-6,-3.000000 20.000000-8,-6.000000 17.000000-5,-5.000000 20.000000-4,-7.000000 18.000000-3,-5.000000 20.000000-3,-6.000000 14.000000-3,-3.000000 14.000000-3,-3.000000 11.000000-3,-2.000000 14.000000-3,-6.000000 3.000000-2,-6.000000-2.000000-3,-6.000000-3.000000-4,-6.000000-3.000000-3,-1.000000-9.000000-2,7.000000-11.000000-2,6.000000-14.000000-1,7.000000-11.000000-2,4.000000-20.000000-2,3.000000-24.000000-4,3.000000-26.000000-2,4.000000-24.000000-4,8.000000-40.000000-4,17.000000-53.000000-5,15.000000-53.000000-6,16.000000-52.000000-5,10.000000-37.000000 0,7.000000-19.000000 6,6.000000-18.000000 5,7.000000-19.000000 6,0.000000-5.000000 3,-2.000000 9.000000 1,-3.000000 10.000000-1,-3.000000 10.000000 1,-2.000000 7.000000 2,0.000000 6.000000 4,0.000000 7.000000 5,0.000000 6.000000 5,-4.000000 15.000000 4,-5.000000 26.000000 5,-7.000000 24.000000 5,-5.000000 26.000000 5,-8.000000 21.000000 4,-5.000000 19.000000 2,-7.000000 19.000000 1,-5.000000 19.000000 3,-8.000000 15.000000 2,-5.000000 13.000000 3,-7.000000 12.000000 4,-5.000000 13.000000 2,-4.000000 12.000000 1,0.000000 13.000000-4,0.000000 12.000000-4,0.000000 13.000000-3,-4.000000 7.000000-3,-5.000000 4.000000-4,-7.000000 3.000000-2,-5.000000 3.000000-4,-4.000000-4.000000-2,0.000000-8.000000 0,0.000000-10.000000-1,0.000000-9.000000-1,3.000000-9.000000-1,6.000000-5.000000-2,7.000000-7.000000-3,6.000000-5.000000 0,3.000000-4.000000-4,0.000000 0.000000-3,0.000000 0.000000-4,0.000000 0.000000-3,3.000000 1.000000-4,6.000000 4.000000-1,7.000000 3.000000-2,6.000000 3.000000-3,1.000000 3.000000 0,-3.000000 3.000000 3,-3.000000 3.000000 2,-2.000000 4.000000 3,-5.000000-3.000000 1,-2.000000-5.000000 3,-3.000000-7.000000 0,-3.000000-5.000000 3,-1.000000-8.000000-5,4.000000-5.000000-10,3.000000-7.000000-11,3.000000-5.000000-10,-2.000000-6.000000-1,-6.000000-3.000000 10,-6.000000-3.000000 8,-6.000000-2.000000 9</inkml:trace>
</inkml:ink>
</file>

<file path=ppt/ink/ink3593.xml><?xml version="1.0" encoding="utf-8"?>
<inkml:ink xmlns:inkml="http://www.w3.org/2003/InkML">
  <annotation type="ScanImages2ExtractSignatures">1</annotation>
  <annotation type="ScanImagesWidth">878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9:06"/>
    </inkml:context>
    <inkml:brush xml:id="br0">
      <inkml:brushProperty name="width" value="0.0403806567192078" units="cm"/>
      <inkml:brushProperty name="height" value="0.0403806567192078" units="cm"/>
      <inkml:brushProperty name="color" value="#00BFF3"/>
      <inkml:brushProperty name="ignorePressure" value="0"/>
    </inkml:brush>
  </inkml:definitions>
  <inkml:trace contextRef="#ctx0" brushRef="#br0">11450.000000 48600.000000 544,'-2.000000'-38.000000'7,"-3.000000"26.000000"14 ,-3.000000 24.000000 13,-2.000000 26.000000 14,-3.000000 19.000000 2,1.000000 17.000000-11,-1.000000 15.000000-10,1.000000 16.000000-10,1.000000 4.000000-8,3.000000-6.000000-6,3.000000-6.000000-5,4.000000-6.000000-6,8.000000-20.000000-7,17.000000-30.000000-8,15.000000-32.000000-7,16.000000-30.000000-8,13.000000-25.000000-3,14.000000-15.000000 3,11.000000-15.000000 2,14.000000-16.000000 3,-1.000000-1.000000 2,-12.000000 17.000000 4,-13.000000 15.000000 2,-12.000000 16.000000 4,-15.000000 18.000000 4,-15.000000 22.000000 9,-15.000000 22.000000 6,-16.000000 23.000000 9,-18.000000 16.000000 7,-18.000000 13.000000 6,-19.000000 12.000000 7,-18.000000 13.000000 7,-10.000000 4.000000 1,0.000000-3.000000-3,0.000000-3.000000-3,0.000000-2.000000-4,3.000000-6.000000-4,6.000000-6.000000-4,7.000000-6.000000-6,6.000000-6.000000-4,4.000000-9.000000-4,4.000000-8.000000-3,3.000000-10.000000-2,3.000000-9.000000-3,10.000000-7.000000-2,20.000000-3.000000-4,18.000000-3.000000-2,20.000000-2.000000-4,6.000000-5.000000 1,-2.000000-2.000000 2,-3.000000-3.000000 3,-3.000000-3.000000 3,-2.000000-2.000000 3,0.000000 0.000000 1,0.000000 0.000000 3,0.000000 0.000000 1,-7.000000 7.000000 3,-11.000000 17.000000 0,-14.000000 15.000000 3,-11.000000 16.000000 0,-12.000000 9.000000 2,-9.000000 3.000000-2,-10.000000 3.000000 0,-8.000000 4.000000 0,-9.000000 2.000000-1,-6.000000 4.000000 0,-6.000000 3.000000-2,-6.000000 3.000000 1,1.000000-5.000000-1,9.000000-12.000000 0,10.000000-13.000000-1,10.000000-12.000000 1,14.000000-12.000000-7,23.000000-8.000000-14,22.000000-10.000000-15,22.000000-9.000000-14,13.000000-9.000000-3,7.000000-5.000000 9,6.000000-7.000000 9,7.000000-5.000000 8,4.000000 0.000000 7,3.000000 10.000000 4,3.000000 10.000000 4,4.000000 9.000000 4,-1.000000 7.000000 4,-3.000000 7.000000 5,-3.000000 6.000000 5,-2.000000 7.000000 5,-6.000000 4.000000 6,-6.000000 3.000000 4,-6.000000 3.000000 5,-6.000000 4.000000 5,-4.000000 1.000000 2,1.000000 0.000000-2,-1.000000 0.000000-1,1.000000 0.000000-2,-3.000000-4.000000-2,-2.000000-5.000000-3,-3.000000-7.000000-4,-3.000000-5.000000-3,-1.000000-3.000000-3,4.000000 4.000000-2,3.000000 3.000000-4,3.000000 3.000000-3,-2.000000-11.000000-2,-6.000000-25.000000-5,-6.000000-25.000000-4,-6.000000-25.000000-4,-6.000000-18.000000-3,-2.000000-8.000000-1,-3.000000-10.000000-1,-3.000000-9.000000-1,4.000000-5.000000 0,13.000000 0.000000 0,12.000000 0.000000 0,13.000000 0.000000 1,6.000000 3.000000 1,0.000000 6.000000 3,0.000000 7.000000 2,0.000000 6.000000 3,-2.000000 10.000000 4,-3.000000 17.000000 4,-3.000000 15.000000 4,-2.000000 16.000000 5,-3.000000 9.000000 3,1.000000 3.000000 1,-1.000000 3.000000 1,1.000000 4.000000 3,-4.000000 11.000000-4,-6.000000 23.000000-5,-6.000000 22.000000-7,-6.000000 22.000000-6,-9.000000 7.000000-10,-8.000000-6.000000-16,-10.000000-6.000000-15,-9.000000-6.000000-15,-5.000000-7.000000-7,0.000000-6.000000 4,0.000000-6.000000 4,0.000000-6.000000 3,0.000000-7.000000 5,0.000000-6.000000 5,0.000000-6.000000 6,0.000000-6.000000 5</inkml:trace>
</inkml:ink>
</file>

<file path=ppt/ink/ink35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9:06"/>
    </inkml:context>
    <inkml:brush xml:id="br0">
      <inkml:brushProperty name="width" value="0.0298221129924059" units="cm"/>
      <inkml:brushProperty name="height" value="0.0298221129924059" units="cm"/>
      <inkml:brushProperty name="color" value="#00BFF3"/>
      <inkml:brushProperty name="ignorePressure" value="0"/>
    </inkml:brush>
  </inkml:definitions>
  <inkml:trace contextRef="#ctx0" brushRef="#br0">11900.000000 51050.000000 737,'-66.000000'-47.000000'6,"19.000000"6.000000"10 ,19.000000 7.000000 12,19.000000 6.000000 10,15.000000 3.000000 4,13.000000 0.000000-5,12.000000 0.000000-4,13.000000 0.000000-4,12.000000 3.000000-7,13.000000 6.000000-11,12.000000 7.000000-10,13.000000 6.000000-11,-2.000000 3.000000-5,-16.000000 0.000000 0,-15.000000 0.000000 0,-15.000000 0.000000 0,-11.000000 1.000000-7,-2.000000 4.000000-13,-3.000000 3.000000-13,-3.000000 3.000000-14</inkml:trace>
</inkml:ink>
</file>

<file path=ppt/ink/ink35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9:07"/>
    </inkml:context>
    <inkml:brush xml:id="br0">
      <inkml:brushProperty name="width" value="0.0383800305426121" units="cm"/>
      <inkml:brushProperty name="height" value="0.0383800305426121" units="cm"/>
      <inkml:brushProperty name="color" value="#00BFF3"/>
      <inkml:brushProperty name="ignorePressure" value="0"/>
    </inkml:brush>
  </inkml:definitions>
  <inkml:trace contextRef="#ctx0" brushRef="#br0">14700.000000 49800.000000 573,'-15.000000'-25.000000'8,"23.000000"0.000000"17 ,22.000000 0.000000 16,22.000000 0.000000 17,8.000000 3.000000 4,-2.000000 6.000000-7,-3.000000 7.000000-7,-3.000000 6.000000-8,5.000000 1.000000-8,17.000000-3.000000-7,15.000000-3.000000-7,16.000000-2.000000-8,5.000000-1.000000-6,-2.000000 3.000000-4,-3.000000 3.000000-3,-3.000000 4.000000-5,-9.000000 5.000000-1,-11.000000 10.000000 2,-14.000000 10.000000 3,-11.000000 9.000000 2,-12.000000 4.000000-7,-9.000000 1.000000-16,-10.000000-1.000000-17,-8.000000 1.000000-16</inkml:trace>
</inkml:ink>
</file>

<file path=ppt/ink/ink35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9:07"/>
    </inkml:context>
    <inkml:brush xml:id="br0">
      <inkml:brushProperty name="width" value="0.0444825515151024" units="cm"/>
      <inkml:brushProperty name="height" value="0.0444825515151024" units="cm"/>
      <inkml:brushProperty name="color" value="#00BFF3"/>
      <inkml:brushProperty name="ignorePressure" value="0"/>
    </inkml:brush>
  </inkml:definitions>
  <inkml:trace contextRef="#ctx0" brushRef="#br0">14650.000000 50850.000000 494,'-93.000000'0.000000'5,"17.000000"0.000000"8 ,15.000000 0.000000 10,16.000000 0.000000 10,26.000000-5.000000 6,38.000000-9.000000 7,37.000000-10.000000 6,38.000000-8.000000 5,20.000000-4.000000 0,3.000000 3.000000-10,3.000000 3.000000-8,4.000000 4.000000-9,1.000000 4.000000-6,0.000000 6.000000-6,0.000000 7.000000-5,0.000000 6.000000-5,-2.000000 4.000000-7,-3.000000 4.000000-6,-3.000000 3.000000-8,-2.000000 3.000000-7,-11.000000 3.000000-3,-15.000000 3.000000 5,-15.000000 3.000000 4,-16.000000 4.000000 3,-12.000000 1.000000-9,-5.000000 0.000000-23,-7.000000 0.000000-24,-5.000000 0.000000-22</inkml:trace>
</inkml:ink>
</file>

<file path=ppt/ink/ink359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9:08"/>
    </inkml:context>
    <inkml:brush xml:id="br0">
      <inkml:brushProperty name="width" value="0.0376676768064499" units="cm"/>
      <inkml:brushProperty name="height" value="0.0376676768064499" units="cm"/>
      <inkml:brushProperty name="color" value="#00BFF3"/>
      <inkml:brushProperty name="ignorePressure" value="0"/>
    </inkml:brush>
  </inkml:definitions>
  <inkml:trace contextRef="#ctx0" brushRef="#br0">19400.000000 49800.000000 584,'-54.000000'-86.000000'7,"-5.000000"28.000000"17 ,-7.000000 28.000000 15,-5.000000 29.000000 16,0.000000 21.000000 4,10.000000 16.000000-8,10.000000 15.000000-7,9.000000 17.000000-9,-2.000000 14.000000-6,-12.000000 17.000000-6,-13.000000 15.000000-6,-12.000000 16.000000-6,-4.000000 2.000000-4,7.000000-8.000000-3,6.000000-10.000000-2,7.000000-9.000000-3,7.000000-10.000000-1,9.000000-9.000000 0,10.000000-10.000000 1,10.000000-8.000000-1,10.000000-11.000000 2,13.000000-8.000000 1,12.000000-10.000000 2,13.000000-9.000000 1,16.000000-10.000000 1,23.000000-9.000000-3,22.000000-10.000000-1,22.000000-8.000000-1,10.000000-8.000000-1,1.000000-2.000000 0,-1.000000-3.000000 1,1.000000-3.000000-1,-3.000000-1.000000-2,-2.000000 4.000000-9,-3.000000 3.000000-7,-3.000000 3.000000-7,-7.000000 3.000000-3,-9.000000 3.000000 2,-10.000000 3.000000 3,-8.000000 4.000000 2,-11.000000 2.000000-2,-8.000000 4.000000-6,-10.000000 3.000000-6,-9.000000 3.000000-7</inkml:trace>
</inkml:ink>
</file>

<file path=ppt/ink/ink35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9:08"/>
    </inkml:context>
    <inkml:brush xml:id="br0">
      <inkml:brushProperty name="width" value="0.0408065654337406" units="cm"/>
      <inkml:brushProperty name="height" value="0.0408065654337406" units="cm"/>
      <inkml:brushProperty name="color" value="#00BFF3"/>
      <inkml:brushProperty name="ignorePressure" value="0"/>
    </inkml:brush>
  </inkml:definitions>
  <inkml:trace contextRef="#ctx0" brushRef="#br0">19450.000000 50250.000000 539,'-49.000000'-46.000000'5,"4.000000"10.000000"11 ,3.000000 10.000000 10,3.000000 9.000000 11,3.000000 12.000000 7,3.000000 16.000000 3,3.000000 15.000000 3,4.000000 17.000000 3,-1.000000 14.000000-3,-3.000000 17.000000-9,-3.000000 15.000000-8,-2.000000 16.000000-9,0.000000 7.000000-7,7.000000 1.000000-6,6.000000-1.000000-5,7.000000 1.000000-5,2.000000-1.000000-6,1.000000 1.000000-6,-1.000000-1.000000-4,1.000000 1.000000-5,2.000000-7.000000-9,7.000000-12.000000-11,6.000000-13.000000-11,7.000000-12.000000-12,4.000000-13.000000-1,3.000000-12.000000 11,3.000000-13.000000 10,4.000000-12.000000 11,1.000000-9.000000 6,0.000000-2.000000 0,0.000000-3.000000 2,0.000000-3.000000 1</inkml:trace>
</inkml:ink>
</file>

<file path=ppt/ink/ink3599.xml><?xml version="1.0" encoding="utf-8"?>
<inkml:ink xmlns:inkml="http://www.w3.org/2003/InkML">
  <annotation type="ScanImages2ExtractSignatures">1</annotation>
  <annotation type="ScanImagesWidth">50397188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9:08"/>
    </inkml:context>
    <inkml:brush xml:id="br0">
      <inkml:brushProperty name="width" value="0.0493878126144409" units="cm"/>
      <inkml:brushProperty name="height" value="0.0493878126144409" units="cm"/>
      <inkml:brushProperty name="color" value="#00BFF3"/>
      <inkml:brushProperty name="ignorePressure" value="0"/>
    </inkml:brush>
  </inkml:definitions>
  <inkml:trace contextRef="#ctx0" brushRef="#br0">21300.000000 50300.000000 445,'-24.000000'-157.000000'45,"4.000000"39.000000"-11 ,3.000000 36.000000-11,3.000000 39.000000-12,1.000000 18.000000-2,1.000000 0.000000 10,-1.000000 0.000000 10,1.000000 0.000000 9,-9.000000 3.000000 1,-15.000000 6.000000-6,-15.000000 7.000000-6,-16.000000 6.000000-7,-10.000000 12.000000-3,-3.000000 19.000000-1,-3.000000 19.000000 0,-2.000000 19.000000 0,0.000000 7.000000-1,7.000000-3.000000 1,6.000000-3.000000 0,7.000000-2.000000 0,8.000000-5.000000-1,14.000000-2.000000-1,11.000000-3.000000-2,14.000000-3.000000-2,10.000000-4.000000-2,9.000000-3.000000-4,10.000000-3.000000-4,10.000000-2.000000-4,11.000000-6.000000-4,17.000000-6.000000-3,15.000000-6.000000-6,16.000000-6.000000-3,9.000000-9.000000-4,3.000000-8.000000-2,3.000000-10.000000-2,4.000000-9.000000-3,-6.000000-5.000000 0,-11.000000 0.000000 2,-14.000000 0.000000 3,-11.000000 0.000000 2,-20.000000 14.000000 14,-24.000000 28.000000 24,-26.000000 28.000000 25,-24.000000 29.000000 26,-13.000000 24.000000 4,0.000000 22.000000-14,0.000000 22.000000-13,0.000000 23.000000-15,1.000000 30.000000-13,4.000000 41.000000-14,3.000000 40.000000-12,3.000000 42.000000-13,-1.000000 33.000000-6,-2.000000 29.000000-2,-3.000000 28.000000 0,-3.000000 28.000000-1,1.000000-24.000000-7,6.000000-74.000000-12,7.000000-76.000000-13,6.000000-74.000000-13</inkml:trace>
</inkml:ink>
</file>

<file path=ppt/ink/ink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1:43"/>
    </inkml:context>
    <inkml:brush xml:id="br0">
      <inkml:brushProperty name="width" value="0.0418604053556919" units="cm"/>
      <inkml:brushProperty name="height" value="0.0418604053556919" units="cm"/>
      <inkml:brushProperty name="color" value="#00BFF3"/>
      <inkml:brushProperty name="ignorePressure" value="0"/>
    </inkml:brush>
  </inkml:definitions>
  <inkml:trace contextRef="#ctx0" brushRef="#br0">82050.000000 4150.000000 525,'-33.000000'-21.000000'16,"34.000000"10.000000"19 ,35.000000 10.000000 18,35.000000 9.000000 19,19.000000 6.000000 2,7.000000 3.000000-14,6.000000 3.000000-15,7.000000 4.000000-14,-3.000000 2.000000-9,-8.000000 4.000000-3,-10.000000 3.000000-5,-9.000000 3.000000-3,-12.000000 3.000000-3,-11.000000 3.000000-2,-14.000000 3.000000-1,-11.000000 4.000000-2,-17.000000 7.000000-2,-18.000000 13.000000-3,-19.000000 12.000000-1,-18.000000 13.000000-3,-20.000000 9.000000-2,-18.000000 6.000000-2,-19.000000 7.000000-1,-18.000000 6.000000-3,-9.000000 1.000000 0,4.000000-3.000000 2,3.000000-3.000000 1,3.000000-2.000000 2,3.000000-8.000000 2,3.000000-8.000000 1,3.000000-10.000000 2,4.000000-9.000000 1,5.000000-12.000000 1,10.000000-11.000000 3,10.000000-14.000000 0,9.000000-11.000000 3,18.000000-12.000000 3,29.000000-9.000000 3,28.000000-10.000000 5,28.000000-8.000000 3,20.000000-8.000000 1,13.000000-2.000000-5,12.000000-3.000000-4,13.000000-3.000000-3,7.000000-1.000000-5,4.000000 4.000000-3,3.000000 3.000000-4,3.000000 3.000000-5,1.000000 1.000000-3,1.000000 1.000000-7,-1.000000-1.000000-5,1.000000 1.000000-5,1.000000-7.000000-3,3.000000-12.000000-1,3.000000-13.000000 0,4.000000-12.000000-1,-1.000000-9.000000-2,-3.000000-2.000000-2,-3.000000-3.000000-4,-2.000000-3.000000-3,-14.000000 4.000000 3,-21.000000 13.000000 7,-22.000000 12.000000 7,-22.000000 13.000000 7</inkml:trace>
</inkml:ink>
</file>

<file path=ppt/ink/ink3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7:04"/>
    </inkml:context>
    <inkml:brush xml:id="br0">
      <inkml:brushProperty name="width" value="0.0447730757296085" units="cm"/>
      <inkml:brushProperty name="height" value="0.0447730757296085" units="cm"/>
      <inkml:brushProperty name="color" value="#00BFF3"/>
      <inkml:brushProperty name="ignorePressure" value="0"/>
    </inkml:brush>
  </inkml:definitions>
  <inkml:trace contextRef="#ctx0" brushRef="#br0">104600.000000 32550.000000 491,'-29.000000'-46.000000'67,"-5.000000"10.000000"-6 ,-7.000000 10.000000-6,-5.000000 9.000000-5,-1.000000 12.000000-6,6.000000 16.000000-8,7.000000 15.000000-8,6.000000 17.000000-7,1.000000 11.000000-4,-3.000000 10.000000-2,-3.000000 10.000000 0,-2.000000 9.000000-2,-1.000000 4.000000-1,3.000000 1.000000 0,3.000000-1.000000-1,4.000000 1.000000-1,2.000000-1.000000 0,4.000000 1.000000-3,3.000000-1.000000 0,3.000000 1.000000-3,3.000000-3.000000 0,3.000000-2.000000-1,3.000000-3.000000 0,4.000000-3.000000-1,1.000000-6.000000-1,0.000000-5.000000-1,0.000000-7.000000-3,0.000000-5.000000-2,1.000000-6.000000-2,4.000000-3.000000-3,3.000000-3.000000-3,3.000000-2.000000-2,10.000000-14.000000-2,20.000000-21.000000 0,18.000000-22.000000-1,20.000000-22.000000-1,5.000000-13.000000 2,-6.000000-3.000000 4,-6.000000-3.000000 2,-6.000000-2.000000 4,-6.000000-8.000000 2,-2.000000-8.000000 1,-3.000000-10.000000 0,-3.000000-9.000000 1,-4.000000-7.000000 0,-3.000000-3.000000 1,-3.000000-3.000000 0,-2.000000-2.000000 0,-6.000000-1.000000 1,-6.000000 3.000000-2,-6.000000 3.000000-1,-6.000000 4.000000 0,-4.000000 7.000000-2,1.000000 13.000000 1,-1.000000 12.000000 0,1.000000 13.000000-1,-7.000000 9.000000 0,-12.000000 6.000000-1,-13.000000 7.000000 0,-12.000000 6.000000-1,-9.000000 6.000000-1,-2.000000 6.000000-3,-3.000000 7.000000-3,-3.000000 6.000000-2,-7.000000 3.000000-3,-9.000000 0.000000-3,-10.000000 0.000000-3,-8.000000 0.000000-3,-1.000000 3.000000-1,9.000000 6.000000 1,10.000000 7.000000 2,10.000000 6.000000 2,7.000000 1.000000 2,6.000000-3.000000 3,7.000000-3.000000 4,6.000000-2.000000 3</inkml:trace>
</inkml:ink>
</file>

<file path=ppt/ink/ink36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9:39"/>
    </inkml:context>
    <inkml:brush xml:id="br0">
      <inkml:brushProperty name="width" value="0.045377753674984" units="cm"/>
      <inkml:brushProperty name="height" value="0.045377753674984" units="cm"/>
      <inkml:brushProperty name="color" value="#00BFF3"/>
      <inkml:brushProperty name="ignorePressure" value="0"/>
    </inkml:brush>
  </inkml:definitions>
  <inkml:trace contextRef="#ctx0" brushRef="#br0">32606.000000 48614.000000 484,'-1.000000'100.000000'142,"-4.000000"-4.000000"-32 ,-3.000000-3.000000-31,-3.000000-3.000000-31,-2.000000 3.000000-18,1.000000 9.000000-4,-1.000000 10.000000-5,0.000000 10.000000-4,1.000000 7.000000-4,-1.000000 6.000000-2,0.000000 7.000000-2,1.000000 7.000000-3,-2.000000 3.000000-3,-4.000000 5.000000-2,-2.000000 2.000000-4,-4.000000 3.000000-3,-1.000000-1.000000-2,0.000000-6.000000 2,-1.000000-7.000000 0,1.000000-6.000000 0,2.000000-4.000000-1,2.000000 1.000000-4,4.000000 0.000000-3,3.000000 0.000000-4,2.000000-8.000000-3,4.000000-16.000000-1,4.000000-16.000000-2,2.000000-15.000000-2,5.000000-15.000000-5,7.000000-12.000000-6,6.000000-13.000000-7,6.000000-13.000000-7,3.000000-13.000000-2,0.000000-17.000000 5,0.000000-15.000000 5,1.000000-16.000000 4</inkml:trace>
</inkml:ink>
</file>

<file path=ppt/ink/ink3601.xml><?xml version="1.0" encoding="utf-8"?>
<inkml:ink xmlns:inkml="http://www.w3.org/2003/InkML">
  <annotation type="ScanImages2ExtractSignatures">1</annotation>
  <annotation type="ScanImagesWidth">-2127873024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9:43"/>
    </inkml:context>
    <inkml:brush xml:id="br0">
      <inkml:brushProperty name="width" value="0.0552690476179123" units="cm"/>
      <inkml:brushProperty name="height" value="0.0552690476179123" units="cm"/>
      <inkml:brushProperty name="color" value="#000000"/>
      <inkml:brushProperty name="ignorePressure" value="0"/>
    </inkml:brush>
  </inkml:definitions>
  <inkml:trace contextRef="#ctx0" brushRef="#br0">32707.000000 48362.000000 398,'-44.000000'-10.000000'42,"12.000000"33.000000"4 ,13.000000 30.000000 5,13.000000 32.000000 4,6.000000 10.000000-1,0.000000-13.000000-5,0.000000-13.000000-6,0.000000-12.000000-5,0.000000 6.000000-3,0.000000 25.000000-4,0.000000 26.000000-2,0.000000 25.000000-3,-1.000000 14.000000-3,-4.000000 3.000000-2,-3.000000 3.000000-3,-3.000000 3.000000-2,-3.000000 4.000000-3,-3.000000 3.000000-5,-4.000000 3.000000-4,-3.000000 3.000000-5,1.000000 0.000000-2,2.000000-4.000000 1,4.000000-2.000000 1,3.000000-3.000000 0,3.000000-7.000000-2,2.000000-9.000000-9,5.000000-10.000000-7,2.000000-9.000000-8,1.000000-10.000000-3,-4.000000-9.000000 4,-3.000000-9.000000 3,-3.000000-10.000000 2,3.000000-19.000000-5,10.000000-28.000000-15,9.000000-29.000000-15,9.000000-28.000000-14,4.000000-17.000000-2,-4.000000-7.000000 10,-2.000000-6.000000 10,-4.000000-6.000000 11</inkml:trace>
</inkml:ink>
</file>

<file path=ppt/ink/ink360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9:43"/>
    </inkml:context>
    <inkml:brush xml:id="br0">
      <inkml:brushProperty name="width" value="0.0462495908141136" units="cm"/>
      <inkml:brushProperty name="height" value="0.0462495908141136" units="cm"/>
      <inkml:brushProperty name="color" value="#000000"/>
      <inkml:brushProperty name="ignorePressure" value="0"/>
    </inkml:brush>
  </inkml:definitions>
  <inkml:trace contextRef="#ctx0" brushRef="#br0">34069.000000 49169.000000 475,'-4.000000'-66.000000'44,"-11.000000"19.000000"0 ,-8.000000 18.000000 0,-10.000000 20.000000-1,-7.000000 15.000000-2,-2.000000 13.000000-7,-4.000000 13.000000-6,-3.000000 12.000000-7,-5.000000 8.000000-4,-6.000000 3.000000 0,-6.000000 3.000000-2,-6.000000 4.000000 0,-6.000000 4.000000-1,-2.000000 7.000000-1,-4.000000 5.000000-1,-2.000000 8.000000-1,-1.000000 2.000000-2,3.000000 0.000000-1,4.000000 0.000000-3,3.000000 1.000000-1,4.000000-4.000000-2,7.000000-6.000000-1,6.000000-7.000000 0,7.000000-6.000000 0,5.000000-6.000000 0,7.000000-6.000000 1,6.000000-7.000000 1,7.000000-6.000000 1,9.000000-4.000000 1,13.000000-4.000000 3,12.000000-3.000000 1,13.000000-4.000000 2,14.000000-2.000000 0,16.000000-3.000000-2,16.000000-4.000000-2,15.000000-3.000000-1,10.000000 0.000000-2,3.000000 4.000000-3,3.000000 2.000000-3,3.000000 4.000000-3,6.000000 1.000000-1,5.000000 0.000000 2,7.000000 1.000000 1,6.000000-1.000000 1,0.000000 2.000000-4,-7.000000 3.000000-12,-5.000000 3.000000-10,-7.000000 3.000000-11,-9.000000 2.000000-5,-14.000000 0.000000 2,-11.000000-1.000000 2,-14.000000 1.000000 1,-8.000000-3.000000-2,-7.000000-7.000000-4,-6.000000-6.000000-5,-7.000000-6.000000-5</inkml:trace>
</inkml:ink>
</file>

<file path=ppt/ink/ink36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9:44"/>
    </inkml:context>
    <inkml:brush xml:id="br0">
      <inkml:brushProperty name="width" value="0.0407379195094109" units="cm"/>
      <inkml:brushProperty name="height" value="0.0407379195094109" units="cm"/>
      <inkml:brushProperty name="color" value="#000000"/>
      <inkml:brushProperty name="ignorePressure" value="0"/>
    </inkml:brush>
  </inkml:definitions>
  <inkml:trace contextRef="#ctx0" brushRef="#br0">35129.000000 49472.000000 540,'-38.000000'-2.000000'11,"25.000000"-2.000000"24 ,26.000000-4.000000 24,25.000000-3.000000 23,17.000000 0.000000 3,10.000000 3.000000-17,9.000000 3.000000-17,10.000000 4.000000-18,2.000000-1.000000-13,-2.000000-3.000000-8,-4.000000-3.000000-9,-3.000000-3.000000-8,-3.000000 0.000000-4,-2.000000 3.000000 1,-5.000000 4.000000 1,-2.000000 2.000000 1,-5.000000 4.000000-7,-7.000000 2.000000-16,-5.000000 4.000000-16,-7.000000 3.000000-15,-7.000000 5.000000-6,-5.000000 6.000000 3,-7.000000 7.000000 3,-6.000000 5.000000 4</inkml:trace>
</inkml:ink>
</file>

<file path=ppt/ink/ink36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9:44"/>
    </inkml:context>
    <inkml:brush xml:id="br0">
      <inkml:brushProperty name="width" value="0.0414066538214684" units="cm"/>
      <inkml:brushProperty name="height" value="0.0414066538214684" units="cm"/>
      <inkml:brushProperty name="color" value="#000000"/>
      <inkml:brushProperty name="ignorePressure" value="0"/>
    </inkml:brush>
  </inkml:definitions>
  <inkml:trace contextRef="#ctx0" brushRef="#br0">34876.000000 50683.000000 531,'-47.000000'0.000000'3,"7.000000"0.000000"5 ,4.000000 0.000000 5,8.000000 0.000000 6,14.000000-2.000000 7,22.000000-2.000000 8,22.000000-4.000000 8,22.000000-3.000000 9,14.000000-2.000000-1,7.000000 0.000000-7,5.000000 1.000000-7,8.000000-1.000000-8,2.000000 2.000000-5,0.000000 3.000000-2,1.000000 4.000000-2,-1.000000 2.000000-2,-1.000000 2.000000-3,-4.000000 0.000000-3,-3.000000 0.000000-4,-2.000000 0.000000-3,-1.000000 0.000000-12,3.000000 0.000000-17,4.000000 0.000000-18,3.000000 0.000000-18,-5.000000 2.000000-4,-13.000000 2.000000 8,-12.000000 4.000000 9,-13.000000 3.000000 8,-8.000000 2.000000 5,-2.000000-1.000000-1,-5.000000 1.000000 0,-2.000000 0.000000 0</inkml:trace>
</inkml:ink>
</file>

<file path=ppt/ink/ink3605.xml><?xml version="1.0" encoding="utf-8"?>
<inkml:ink xmlns:inkml="http://www.w3.org/2003/InkML">
  <annotation type="ScanImages2ExtractSignatures">1</annotation>
  <annotation type="ScanImagesWidth">784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9:45"/>
    </inkml:context>
    <inkml:brush xml:id="br0">
      <inkml:brushProperty name="width" value="0.0459927059710026" units="cm"/>
      <inkml:brushProperty name="height" value="0.0459927059710026" units="cm"/>
      <inkml:brushProperty name="color" value="#000000"/>
      <inkml:brushProperty name="ignorePressure" value="0"/>
    </inkml:brush>
  </inkml:definitions>
  <inkml:trace contextRef="#ctx0" brushRef="#br0">37450.000000 50431.000000 478,'93.000000'1.000000'106,"-16.000000"4.000000"-23 ,-15.000000 3.000000-24,-17.000000 3.000000-24,-4.000000 0.000000-12,7.000000-3.000000 0,5.000000-3.000000 0,7.000000-4.000000-1,3.000000-1.000000 0,0.000000 0.000000-3,0.000000 0.000000-2,1.000000 0.000000-1,-1.000000 0.000000-2,0.000000 0.000000 0,0.000000 0.000000-1,0.000000 0.000000 0,0.000000 0.000000-3,0.000000 0.000000-3,0.000000 0.000000-4,0.000000 0.000000-5,2.000000 0.000000-1,2.000000 0.000000 0,4.000000 0.000000 2,4.000000 0.000000 1,2.000000 0.000000 0,3.000000 0.000000-1,4.000000 0.000000 0,3.000000 0.000000 0,-4.000000 0.000000 0,-8.000000 0.000000 0,-11.000000 0.000000 0,-9.000000 0.000000 1,2.000000 2.000000 0,12.000000 2.000000 0,13.000000 4.000000 0,13.000000 3.000000 1,4.000000 2.000000 0,-3.000000 0.000000-1,-3.000000-1.000000 1,-3.000000 1.000000-1,-1.000000-2.000000 0,-1.000000-3.000000 0,0.000000-4.000000 0,0.000000-2.000000-1,-1.000000-2.000000-1,-3.000000 0.000000 0,-4.000000 0.000000-1,-3.000000 0.000000-1,2.000000 0.000000 0,7.000000 0.000000 0,5.000000 0.000000 1,7.000000 0.000000 0,2.000000 0.000000 1,1.000000 0.000000 0,0.000000 0.000000 1,0.000000 0.000000 0,-2.000000 2.000000 0,-2.000000 2.000000 1,-4.000000 4.000000-1,-3.000000 3.000000 0,1.000000 2.000000 1,7.000000-1.000000-1,6.000000 1.000000 1,6.000000 0.000000-1,4.000000-1.000000 0,-1.000000 1.000000 0,1.000000 0.000000 0,0.000000-1.000000-1,-2.000000-1.000000 0,-4.000000-3.000000 0,-2.000000-3.000000 0,-4.000000-4.000000-1,1.000000-1.000000 1,2.000000 0.000000-1,4.000000 0.000000 0,3.000000 0.000000 0,2.000000 0.000000 0,-1.000000 0.000000 2,1.000000 0.000000 0,-1.000000 0.000000 0,2.000000-1.000000 1,3.000000-4.000000 0,4.000000-3.000000-1,3.000000-3.000000-1,-1.000000 0.000000 0,-2.000000 3.000000 0,-4.000000 3.000000 0,-3.000000 4.000000 0,-2.000000 1.000000 1,1.000000 0.000000-1,-1.000000 0.000000 0,1.000000 0.000000 0,0.000000 0.000000 0,-1.000000 0.000000 0,0.000000 0.000000 1,1.000000 0.000000 0,1.000000 0.000000 0,3.000000 0.000000 1,4.000000 0.000000-1,2.000000 0.000000 1,2.000000 1.000000-1,1.000000 4.000000-1,-1.000000 3.000000-1,0.000000 3.000000-1,2.000000 0.000000 0,3.000000-3.000000-1,3.000000-3.000000 1,3.000000-4.000000 1,-1.000000 1.000000 0,-7.000000 3.000000 1,-6.000000 3.000000 1,-7.000000 3.000000 0,0.000000 0.000000-1,2.000000-3.000000-2,3.000000-4.000000-1,4.000000-2.000000-3,1.000000-4.000000-1,0.000000-2.000000 1,0.000000-4.000000 0,0.000000-3.000000 2,2.000000-2.000000-1,3.000000 0.000000 1,3.000000 1.000000-1,3.000000-1.000000 0,3.000000 1.000000 1,4.000000-1.000000 1,3.000000 0.000000 1,2.000000 1.000000 1,1.000000-2.000000-2,-3.000000-4.000000-1,-4.000000-2.000000-4,-2.000000-4.000000-2,-6.000000 0.000000-1,-6.000000 4.000000 0,-6.000000 3.000000 2,-6.000000 2.000000 1,-3.000000 4.000000 0,-1.000000 3.000000-2,1.000000 4.000000 0,-1.000000 2.000000-1,-5.000000 2.000000-1,-14.000000 0.000000-2,-12.000000 0.000000-2,-13.000000 0.000000-2</inkml:trace>
</inkml:ink>
</file>

<file path=ppt/ink/ink360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9:46"/>
    </inkml:context>
    <inkml:brush xml:id="br0">
      <inkml:brushProperty name="width" value="0.0454325824975967" units="cm"/>
      <inkml:brushProperty name="height" value="0.0454325824975967" units="cm"/>
      <inkml:brushProperty name="color" value="#000000"/>
      <inkml:brushProperty name="ignorePressure" value="0"/>
    </inkml:brush>
  </inkml:definitions>
  <inkml:trace contextRef="#ctx0" brushRef="#br0">39973.000000 46899.000000 484,'-24.000000'-48.000000'3,"3.000000"7.000000"7 ,4.000000 7.000000 8,3.000000 5.000000 5,11.000000 4.000000 8,19.000000 0.000000 8,18.000000 0.000000 6,20.000000-1.000000 8,12.000000 3.000000-1,7.000000 2.000000-8,6.000000 4.000000-8,6.000000 3.000000-8,6.000000 1.000000-5,7.000000 1.000000-1,6.000000-1.000000-1,6.000000 0.000000-1,5.000000 1.000000-3,3.000000-1.000000-3,4.000000 0.000000-4,2.000000 1.000000-5,1.000000 1.000000-3,-4.000000 3.000000-6,-2.000000 3.000000-5,-4.000000 4.000000-5,-6.000000 1.000000-6,-10.000000 0.000000-8,-9.000000 0.000000-6,-10.000000 0.000000-8,-11.000000 1.000000-1,-12.000000 4.000000 3,-12.000000 3.000000 5,-14.000000 3.000000 3,-5.000000 0.000000 0,-1.000000-3.000000-7,0.000000-4.000000-7,0.000000-2.000000-5</inkml:trace>
</inkml:ink>
</file>

<file path=ppt/ink/ink36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9:47"/>
    </inkml:context>
    <inkml:brush xml:id="br0">
      <inkml:brushProperty name="width" value="0.0406397134065628" units="cm"/>
      <inkml:brushProperty name="height" value="0.0406397134065628" units="cm"/>
      <inkml:brushProperty name="color" value="#000000"/>
      <inkml:brushProperty name="ignorePressure" value="0"/>
    </inkml:brush>
  </inkml:definitions>
  <inkml:trace contextRef="#ctx0" brushRef="#br0">40830.000000 47151.000000 541,'-25.000000'-65.000000'53,"0.000000"23.000000"-4 ,0.000000 21.000000-3,0.000000 23.000000-3,-4.000000 20.000000-5,-6.000000 19.000000-6,-6.000000 19.000000-4,-6.000000 19.000000-6,-5.000000 9.000000-4,-3.000000 0.000000-1,-4.000000 1.000000-3,-2.000000-1.000000-1,-2.000000-3.000000-2,0.000000-6.000000-3,0.000000-7.000000-2,0.000000-5.000000-3,1.000000-6.000000-1,4.000000-3.000000 0,3.000000-2.000000 0,3.000000-4.000000 1,12.000000-7.000000 1,23.000000-8.000000 1,22.000000-11.000000 3,21.000000-8.000000 1,17.000000-9.000000 0,9.000000-6.000000-2,10.000000-6.000000-3,9.000000-6.000000-2,9.000000-4.000000-1,10.000000 1.000000-2,9.000000-1.000000-2,10.000000 0.000000 0,1.000000 2.000000 0,-5.000000 3.000000-1,-8.000000 4.000000 1,-5.000000 2.000000-1,-7.000000 2.000000-5,-6.000000 0.000000-11,-7.000000 0.000000-11,-6.000000 0.000000-12,-5.000000 2.000000-4,-8.000000 2.000000 2,-6.000000 4.000000 2,-6.000000 3.000000 3</inkml:trace>
</inkml:ink>
</file>

<file path=ppt/ink/ink36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9:47"/>
    </inkml:context>
    <inkml:brush xml:id="br0">
      <inkml:brushProperty name="width" value="0.0395058691501617" units="cm"/>
      <inkml:brushProperty name="height" value="0.0395058691501617" units="cm"/>
      <inkml:brushProperty name="color" value="#000000"/>
      <inkml:brushProperty name="ignorePressure" value="0"/>
    </inkml:brush>
  </inkml:definitions>
  <inkml:trace contextRef="#ctx0" brushRef="#br0">40931.000000 47504.000000 556,'-24.000000'-46.000000'0,"4.000000"10.000000"0 ,3.000000 9.000000 0,3.000000 10.000000 0,1.000000 9.000000 10,0.000000 10.000000 18,1.000000 9.000000 19,-1.000000 9.000000 19,1.000000 12.000000 4,-1.000000 12.000000-13,0.000000 13.000000-11,1.000000 12.000000-12,-1.000000 10.000000-9,1.000000 6.000000-4,-1.000000 7.000000-4,0.000000 5.000000-4,1.000000 3.000000-6,-1.000000-4.000000-4,0.000000-3.000000-7,1.000000-3.000000-5,1.000000-4.000000-9,3.000000-2.000000-15,3.000000-4.000000-14,3.000000-2.000000-14</inkml:trace>
</inkml:ink>
</file>

<file path=ppt/ink/ink3609.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9:47"/>
    </inkml:context>
    <inkml:brush xml:id="br0">
      <inkml:brushProperty name="width" value="0.0512360036373138" units="cm"/>
      <inkml:brushProperty name="height" value="0.0512360036373138" units="cm"/>
      <inkml:brushProperty name="color" value="#000000"/>
      <inkml:brushProperty name="ignorePressure" value="0"/>
    </inkml:brush>
  </inkml:definitions>
  <inkml:trace contextRef="#ctx0" brushRef="#br0">42041.000000 47555.000000 429,'2.000000'-71.000000'56,"3.000000"9.000000"-9 ,3.000000 10.000000-9,3.000000 10.000000-11,-3.000000 5.000000-5,-10.000000 4.000000-5,-9.000000 3.000000-2,-10.000000 3.000000-4,-6.000000 4.000000-2,-2.000000 2.000000 1,-5.000000 4.000000-1,-2.000000 3.000000 0,-2.000000 4.000000 0,1.000000 7.000000 0,-1.000000 6.000000 1,0.000000 7.000000-1,-1.000000 6.000000 0,-4.000000 6.000000 2,-3.000000 6.000000 1,-3.000000 7.000000 2,2.000000 6.000000-1,6.000000 6.000000 1,6.000000 7.000000 0,7.000000 5.000000 1,6.000000 3.000000-2,6.000000-4.000000 0,7.000000-2.000000-1,5.000000-4.000000-2,4.000000-4.000000 0,0.000000-2.000000-2,0.000000-3.000000 0,0.000000-4.000000-2,10.000000-4.000000-4,18.000000-7.000000-10,20.000000-6.000000-8,18.000000-6.000000-9,8.000000-6.000000-3,-3.000000-7.000000 4,-3.000000-6.000000 3,-4.000000-7.000000 4,-3.000000-3.000000 0,-8.000000 1.000000-4,-6.000000-1.000000-4,-6.000000 1.000000-3,-6.000000-3.000000 0,-7.000000-2.000000 4,-6.000000-3.000000 4,-6.000000-4.000000 4,-8.000000 13.000000 14,-10.000000 28.000000 25,-9.000000 29.000000 24,-9.000000 28.000000 25,-7.000000 19.000000 4,-3.000000 10.000000-17,-3.000000 9.000000-16,-3.000000 9.000000-18,-1.000000 16.000000-8,4.000000 22.000000-3,4.000000 23.000000-2,2.000000 21.000000-2,1.000000 21.000000-9,1.000000 19.000000-15,0.000000 19.000000-16,0.000000 18.000000-16,2.000000-15.000000-7,8.000000-50.000000 3,5.000000-51.000000 2,7.000000-51.000000 3,3.000000-31.000000-1,0.000000-13.000000-4,0.000000-12.000000-4,0.000000-13.000000-4</inkml:trace>
</inkml:ink>
</file>

<file path=ppt/ink/ink3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7:04"/>
    </inkml:context>
    <inkml:brush xml:id="br0">
      <inkml:brushProperty name="width" value="0.0348719917237759" units="cm"/>
      <inkml:brushProperty name="height" value="0.0348719917237759" units="cm"/>
      <inkml:brushProperty name="color" value="#00BFF3"/>
      <inkml:brushProperty name="ignorePressure" value="0"/>
    </inkml:brush>
  </inkml:definitions>
  <inkml:trace contextRef="#ctx0" brushRef="#br0">105450.000000 31100.000000 630,'7.000000'-47.000000'5,"17.000000"6.000000"10 ,15.000000 7.000000 10,16.000000 6.000000 9,2.000000 6.000000 3,-8.000000 6.000000-6,-10.000000 7.000000-5,-9.000000 6.000000-6,-7.000000 7.000000-1,-3.000000 10.000000 3,-3.000000 10.000000 4,-2.000000 9.000000 2,-3.000000 4.000000 0,1.000000 1.000000-7,-1.000000-1.000000-5,1.000000 1.000000-5,-6.000000 2.000000-6,-8.000000 7.000000-4,-10.000000 6.000000-6,-9.000000 7.000000-3,-10.000000 2.000000-5,-9.000000 1.000000-4,-10.000000-1.000000-4,-8.000000 1.000000-4,-4.000000-3.000000-2,3.000000-2.000000 2,3.000000-3.000000 0,4.000000-3.000000 1,4.000000-7.000000 1,6.000000-9.000000 3,7.000000-10.000000 3,6.000000-8.000000 2,12.000000-8.000000 9,19.000000-2.000000 12,19.000000-3.000000 14,19.000000-3.000000 14,9.000000-4.000000 3,0.000000-3.000000-5,0.000000-3.000000-7,0.000000-2.000000-5,0.000000-3.000000-7,0.000000 1.000000-5,0.000000-1.000000-8,0.000000 1.000000-6,-2.000000 1.000000-6,-3.000000 3.000000-5,-3.000000 3.000000-6,-2.000000 4.000000-5,-5.000000 1.000000-5,-2.000000 0.000000-2,-3.000000 0.000000-4,-3.000000 0.000000-4,-4.000000-2.000000 2,-3.000000-3.000000 4,-3.000000-3.000000 5,-2.000000-2.000000 5</inkml:trace>
</inkml:ink>
</file>

<file path=ppt/ink/ink3610.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9:49"/>
    </inkml:context>
    <inkml:brush xml:id="br0">
      <inkml:brushProperty name="width" value="0.0400590002536774" units="cm"/>
      <inkml:brushProperty name="height" value="0.0400590002536774" units="cm"/>
      <inkml:brushProperty name="color" value="#000000"/>
      <inkml:brushProperty name="ignorePressure" value="0"/>
    </inkml:brush>
  </inkml:definitions>
  <inkml:trace contextRef="#ctx0" brushRef="#br0">41486.000000 44376.000000 549,'0.000000'-52.000000'5,"0.000000"-3.000000"10 ,0.000000-4.000000 11,0.000000-2.000000 11,0.000000-1.000000 2,0.000000 4.000000-4,0.000000 3.000000-5,0.000000 3.000000-4,-3.000000 3.000000-4,-6.000000 3.000000-4,-7.000000 4.000000-4,-6.000000 2.000000-5,-5.000000 5.000000-2,-3.000000 7.000000-2,-3.000000 6.000000 0,-3.000000 6.000000-3,-2.000000 4.000000 0,0.000000-1.000000 0,0.000000 0.000000 0,0.000000 1.000000 0,2.000000 6.000000 1,3.000000 12.000000 0,3.000000 13.000000 1,3.000000 12.000000 1,2.000000 9.000000 0,0.000000 2.000000 0,0.000000 4.000000 1,-1.000000 3.000000-1,4.000000 3.000000 1,6.000000 3.000000 0,7.000000 3.000000-1,6.000000 4.000000 1,4.000000 3.000000 0,4.000000 2.000000 0,3.000000 4.000000 0,3.000000 3.000000 0,3.000000 2.000000 0,4.000000 0.000000 1,2.000000-1.000000 0,4.000000 1.000000 2,2.000000 0.000000-1,5.000000 0.000000-1,2.000000-1.000000-1,3.000000 1.000000-1,-2.000000-2.000000-1,-5.000000-3.000000-1,-7.000000-3.000000-1,-6.000000-4.000000-2,-4.000000-2.000000 0,1.000000-4.000000 0,-1.000000-3.000000-1,1.000000-3.000000-1,-3.000000 1.000000 0,-7.000000 2.000000-1,-6.000000 3.000000-1,-7.000000 4.000000-1,-4.000000-3.000000-1,-3.000000-5.000000-2,-4.000000-7.000000-1,-3.000000-6.000000-1,-4.000000-3.000000-2,-6.000000 0.000000 0,-7.000000 0.000000-1,-7.000000 0.000000 1,-4.000000-5.000000 0,-3.000000-10.000000 1,-3.000000-8.000000 1,-4.000000-11.000000 2,1.000000-7.000000 1,2.000000-6.000000-1,4.000000-7.000000 0,3.000000-6.000000-1,3.000000-6.000000 2,3.000000-7.000000 3,4.000000-6.000000 3,2.000000-6.000000 3,9.000000-7.000000 1,12.000000-6.000000 1,12.000000-6.000000 0,14.000000-7.000000 1,15.000000-4.000000-1,19.000000-3.000000 1,19.000000-4.000000-1,19.000000-3.000000-1,12.000000-1.000000-1,7.000000 0.000000-2,6.000000-1.000000-3,7.000000 1.000000-1,0.000000 1.000000-6,-2.000000 4.000000-8,-3.000000 2.000000-7,-4.000000 4.000000-9,-10.000000 9.000000-2,-19.000000 16.000000 4,-20.000000 16.000000 5,-18.000000 16.000000 4,-10.000000 7.000000 0,0.000000 0.000000-4,0.000000 1.000000-4,1.000000-1.000000-3</inkml:trace>
</inkml:ink>
</file>

<file path=ppt/ink/ink3611.xml><?xml version="1.0" encoding="utf-8"?>
<inkml:ink xmlns:inkml="http://www.w3.org/2003/InkML">
  <annotation type="ScanImages2ExtractSignatures">1</annotation>
  <annotation type="ScanImagesWidth">-2108073376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9:50"/>
    </inkml:context>
    <inkml:brush xml:id="br0">
      <inkml:brushProperty name="width" value="0.0429984256625175" units="cm"/>
      <inkml:brushProperty name="height" value="0.0429984256625175" units="cm"/>
      <inkml:brushProperty name="color" value="#000000"/>
      <inkml:brushProperty name="ignorePressure" value="0"/>
    </inkml:brush>
  </inkml:definitions>
  <inkml:trace contextRef="#ctx0" brushRef="#br0">45170.000000 45486.000000 511,'-97.000000'76.000000'124,"11.000000"-1.000000"-26 ,9.000000 1.000000-26,9.000000 0.000000-24,5.000000 1.000000-16,0.000000 3.000000-4,0.000000 4.000000-4,-1.000000 3.000000-6,0.000000 6.000000-3,-4.000000 9.000000-3,-3.000000 10.000000-2,-3.000000 10.000000-4,0.000000 2.000000-4,3.000000-3.000000-9,3.000000-2.000000-8,3.000000-4.000000-8,8.000000-10.000000-3,13.000000-15.000000-1,13.000000-16.000000 0,12.000000-15.000000-1,8.000000-23.000000-6,3.000000-28.000000-14,4.000000-29.000000-13,2.000000-27.000000-13</inkml:trace>
</inkml:ink>
</file>

<file path=ppt/ink/ink3612.xml><?xml version="1.0" encoding="utf-8"?>
<inkml:ink xmlns:inkml="http://www.w3.org/2003/InkML">
  <annotation type="ScanImages2ExtractSignatures">1</annotation>
  <annotation type="ScanImagesWidth">-2108073376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9:50"/>
    </inkml:context>
    <inkml:brush xml:id="br0">
      <inkml:brushProperty name="width" value="0.0453894138336182" units="cm"/>
      <inkml:brushProperty name="height" value="0.0453894138336182" units="cm"/>
      <inkml:brushProperty name="color" value="#000000"/>
      <inkml:brushProperty name="ignorePressure" value="0"/>
    </inkml:brush>
  </inkml:definitions>
  <inkml:trace contextRef="#ctx0" brushRef="#br0">43908.000000 45990.000000 484,'-1.000000'-47.000000'1,"-4.000000"6.000000"0 ,-3.000000 6.000000 2,-3.000000 7.000000 1,5.000000 9.000000 11,12.000000 13.000000 22,13.000000 12.000000 21,12.000000 13.000000 21,11.000000 11.000000 5,5.000000 9.000000-15,7.000000 10.000000-13,5.000000 10.000000-14,5.000000 9.000000-11,-1.000000 9.000000-10,0.000000 9.000000-9,-1.000000 11.000000-9,3.000000 5.000000-8,3.000000 4.000000-5,3.000000 3.000000-5,3.000000 3.000000-5,-3.000000-7.000000-5,-9.000000-15.000000-6,-10.000000-16.000000-4,-10.000000-15.000000-6,-6.000000-11.000000-6,-2.000000-2.000000-7,-5.000000-3.000000-8,-2.000000-4.000000-7</inkml:trace>
</inkml:ink>
</file>

<file path=ppt/ink/ink36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9:51"/>
    </inkml:context>
    <inkml:brush xml:id="br0">
      <inkml:brushProperty name="width" value="0.0436606481671333" units="cm"/>
      <inkml:brushProperty name="height" value="0.0436606481671333" units="cm"/>
      <inkml:brushProperty name="color" value="#000000"/>
      <inkml:brushProperty name="ignorePressure" value="0"/>
    </inkml:brush>
  </inkml:definitions>
  <inkml:trace contextRef="#ctx0" brushRef="#br0">46482.000000 46041.000000 503,'56.000000'-2.000000'126,"14.000000"-2.000000"-26 ,11.000000-4.000000-28,14.000000-3.000000-25,4.000000 0.000000-16,-2.000000 3.000000-5,-4.000000 3.000000-5,-3.000000 3.000000-4,11.000000 2.000000-3,25.000000 0.000000-2,25.000000 0.000000-1,26.000000 0.000000-2,10.000000 0.000000-2,-2.000000 0.000000-4,-4.000000 0.000000-2,-2.000000 0.000000-5,-4.000000 0.000000-3,-4.000000 0.000000-6,-2.000000 0.000000-5,-4.000000 0.000000-5,-5.000000 0.000000-4,-11.000000 0.000000 0,-8.000000 0.000000-1,-10.000000 0.000000-1,-11.000000 0.000000-1,-13.000000 0.000000-2,-13.000000 0.000000-1,-12.000000 0.000000-1,-11.000000 0.000000-3,-9.000000 0.000000-1,-10.000000 0.000000-3,-10.000000 0.000000-2</inkml:trace>
</inkml:ink>
</file>

<file path=ppt/ink/ink361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9:51"/>
    </inkml:context>
    <inkml:brush xml:id="br0">
      <inkml:brushProperty name="width" value="0.0397972874343395" units="cm"/>
      <inkml:brushProperty name="height" value="0.0397972874343395" units="cm"/>
      <inkml:brushProperty name="color" value="#000000"/>
      <inkml:brushProperty name="ignorePressure" value="0"/>
    </inkml:brush>
  </inkml:definitions>
  <inkml:trace contextRef="#ctx0" brushRef="#br0">47844.000000 46899.000000 552,'-29.000000'28.000000'126,"-5.000000"7.000000"-29 ,-7.000000 6.000000-28,-7.000000 6.000000-28,-5.000000 8.000000-16,-7.000000 10.000000-6,-6.000000 9.000000-4,-7.000000 10.000000-5,-2.000000 2.000000-4,-1.000000-2.000000-1,0.000000-4.000000-3,0.000000-2.000000-2,1.000000-4.000000-3,-1.000000-3.000000-1,0.000000-4.000000-3,1.000000-2.000000-3,2.000000-5.000000 0,7.000000-6.000000 1,6.000000-7.000000 2,6.000000-6.000000 1,21.000000-8.000000 3,35.000000-9.000000 6,34.000000-10.000000 6,35.000000-9.000000 7,21.000000-7.000000 1,5.000000-3.000000-2,7.000000-3.000000-3,7.000000-3.000000-2,-1.000000 0.000000-3,-6.000000 3.000000-5,-6.000000 4.000000-3,-6.000000 2.000000-4,-6.000000 2.000000-6,-2.000000 0.000000-4,-4.000000 0.000000-6,-3.000000 0.000000-4,-6.000000 0.000000-5,-9.000000 0.000000-3,-10.000000 0.000000-3,-9.000000 0.000000-3</inkml:trace>
</inkml:ink>
</file>

<file path=ppt/ink/ink36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9:52"/>
    </inkml:context>
    <inkml:brush xml:id="br0">
      <inkml:brushProperty name="width" value="0.0399288721382618" units="cm"/>
      <inkml:brushProperty name="height" value="0.0399288721382618" units="cm"/>
      <inkml:brushProperty name="color" value="#000000"/>
      <inkml:brushProperty name="ignorePressure" value="0"/>
    </inkml:brush>
  </inkml:definitions>
  <inkml:trace contextRef="#ctx0" brushRef="#br0">47743.000000 47555.000000 550,'-25.000000'-49.000000'0,"-1.000000"3.000000"0 ,1.000000 3.000000 0,0.000000 4.000000 0,2.000000 9.000000 10,2.000000 16.000000 20,3.000000 15.000000 19,4.000000 17.000000 20,2.000000 15.000000 4,-1.000000 16.000000-13,0.000000 15.000000-13,1.000000 17.000000-12,-4.000000 7.000000-9,-6.000000 0.000000-6,-6.000000 1.000000-4,-7.000000-1.000000-6,-1.000000 0.000000-6,3.000000 1.000000-6,3.000000-1.000000-6,3.000000 0.000000-8,3.000000-3.000000-2,4.000000-6.000000 1,2.000000-6.000000 0,4.000000-7.000000 2,4.000000-8.000000-10,8.000000-9.000000-18,4.000000-9.000000-21,8.000000-10.000000-18</inkml:trace>
</inkml:ink>
</file>

<file path=ppt/ink/ink3616.xml><?xml version="1.0" encoding="utf-8"?>
<inkml:ink xmlns:inkml="http://www.w3.org/2003/InkML">
  <annotation type="ScanImages2ExtractSignatures">1</annotation>
  <annotation type="ScanImagesWidth">1166640181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9:52"/>
    </inkml:context>
    <inkml:brush xml:id="br0">
      <inkml:brushProperty name="width" value="0.048502292484045" units="cm"/>
      <inkml:brushProperty name="height" value="0.048502292484045" units="cm"/>
      <inkml:brushProperty name="color" value="#000000"/>
      <inkml:brushProperty name="ignorePressure" value="0"/>
    </inkml:brush>
  </inkml:definitions>
  <inkml:trace contextRef="#ctx0" brushRef="#br0">48903.000000 47756.000000 453,'49.000000'-50.000000'0,"-3.000000"0.000000"0 ,-3.000000-1.000000 0,-4.000000 1.000000 0,-4.000000 4.000000 3,-7.000000 10.000000 7,-6.000000 9.000000 7,-6.000000 9.000000 6,-3.000000 4.000000 2,-1.000000-3.000000-2,1.000000-4.000000-3,0.000000-2.000000-2,-6.000000-2.000000-2,-8.000000-1.000000-1,-10.000000 1.000000-1,-10.000000 0.000000-1,-6.000000 1.000000 0,-2.000000 4.000000 0,-5.000000 2.000000 0,-2.000000 4.000000 0,-2.000000 3.000000 0,0.000000 3.000000 1,1.000000 4.000000 0,-1.000000 2.000000 0,-3.000000 7.000000 1,-7.000000 9.000000 0,-5.000000 10.000000 1,-7.000000 9.000000 2,0.000000 6.000000-2,6.000000 4.000000 0,7.000000 2.000000-3,6.000000 4.000000 0,5.000000 2.000000-2,3.000000-1.000000 1,3.000000 1.000000-1,3.000000-1.000000 1,5.000000-1.000000-1,6.000000-3.000000-1,7.000000-4.000000-1,5.000000-2.000000-1,14.000000-2.000000-8,18.000000-1.000000-14,19.000000 1.000000-14,20.000000 0.000000-14,7.000000-5.000000-6,-3.000000-9.000000 6,-3.000000-10.000000 3,-4.000000-9.000000 5,-4.000000-7.000000 2,-6.000000-3.000000 2,-7.000000-2.000000 2,-6.000000-4.000000 1,-8.000000 3.000000 13,-9.000000 9.000000 25,-10.000000 10.000000 24,-9.000000 10.000000 25,-8.000000 9.000000 7,-7.000000 9.000000-12,-6.000000 10.000000-10,-6.000000 9.000000-12,-1.000000 10.000000-7,2.000000 9.000000-3,4.000000 10.000000-4,3.000000 9.000000-3,0.000000 16.000000-4,-4.000000 22.000000-4,-2.000000 22.000000-4,-4.000000 23.000000-4,-1.000000 16.000000-8,0.000000 13.000000-11,0.000000 13.000000-13,-1.000000 12.000000-12,2.000000-6.000000-5,4.000000-25.000000 1,3.000000-25.000000 3,2.000000-26.000000 1,3.000000-25.000000-1,-1.000000-25.000000-4,1.000000-25.000000-2,-1.000000-26.000000-3</inkml:trace>
</inkml:ink>
</file>

<file path=ppt/ink/ink36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9:53"/>
    </inkml:context>
    <inkml:brush xml:id="br0">
      <inkml:brushProperty name="width" value="0.0374265871942043" units="cm"/>
      <inkml:brushProperty name="height" value="0.0374265871942043" units="cm"/>
      <inkml:brushProperty name="color" value="#000000"/>
      <inkml:brushProperty name="ignorePressure" value="0"/>
    </inkml:brush>
  </inkml:definitions>
  <inkml:trace contextRef="#ctx0" brushRef="#br0">47692.000000 43417.000000 587,'-21.000000'-34.000000'11,"5.000000"30.000000"21 ,7.000000 33.000000 21,5.000000 31.000000 22,1.000000 23.000000 2,-6.000000 17.000000-17,-7.000000 15.000000-16,-6.000000 16.000000-17,-2.000000 3.000000-11,3.000000-10.000000-5,4.000000-9.000000-5,3.000000-9.000000-6,1.000000-5.000000-6,1.000000 0.000000-12,-1.000000 0.000000-9,1.000000 0.000000-11,2.000000-10.000000-3,7.000000-18.000000 5,6.000000-20.000000 5,7.000000-18.000000 5</inkml:trace>
</inkml:ink>
</file>

<file path=ppt/ink/ink361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9:53"/>
    </inkml:context>
    <inkml:brush xml:id="br0">
      <inkml:brushProperty name="width" value="0.0433510020375252" units="cm"/>
      <inkml:brushProperty name="height" value="0.0433510020375252" units="cm"/>
      <inkml:brushProperty name="color" value="#000000"/>
      <inkml:brushProperty name="ignorePressure" value="0"/>
    </inkml:brush>
  </inkml:definitions>
  <inkml:trace contextRef="#ctx0" brushRef="#br0">48500.000000 43871.000000 507,'0.000000'54.000000'106,"0.000000"6.000000"-21 ,0.000000 6.000000-23,0.000000 7.000000-22,1.000000 2.000000-12,4.000000 1.000000-3,3.000000 0.000000-4,3.000000-1.000000-1,1.000000-1.000000-3,1.000000-3.000000 0,0.000000-3.000000 0,-1.000000-3.000000 0,2.000000-7.000000-2,4.000000-9.000000-4,2.000000-10.000000-4,4.000000-9.000000-2,4.000000-7.000000-6,7.000000-8.000000-3,6.000000-5.000000-5,7.000000-7.000000-5,2.000000-11.000000-4,0.000000-16.000000-4,1.000000-15.000000-4,-1.000000-16.000000-4,1.000000-13.000000-1,-1.000000-9.000000 2,1.000000-10.000000 3,-1.000000-9.000000 3,-4.000000-2.000000 3,-10.000000 7.000000 3,-9.000000 5.000000 4,-10.000000 8.000000 4,-9.000000 7.000000 3,-9.000000 9.000000 4,-10.000000 10.000000 4,-10.000000 10.000000 3,-8.000000 7.000000 2,-5.000000 6.000000-1,-7.000000 7.000000 1,-6.000000 7.000000-1,-8.000000 8.000000-3,-10.000000 14.000000-5,-9.000000 12.000000-5,-10.000000 12.000000-5,0.000000 7.000000-4,11.000000 0.000000-4,8.000000 0.000000-4,10.000000-1.000000-4,6.000000 1.000000-3,3.000000 0.000000-1,4.000000 0.000000-2,2.000000 0.000000-2</inkml:trace>
</inkml:ink>
</file>

<file path=ppt/ink/ink3619.xml><?xml version="1.0" encoding="utf-8"?>
<inkml:ink xmlns:inkml="http://www.w3.org/2003/InkML">
  <annotation type="ScanImages2ExtractSignatures">1</annotation>
  <annotation type="ScanImagesWidth">-2082136512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9:54"/>
    </inkml:context>
    <inkml:brush xml:id="br0">
      <inkml:brushProperty name="width" value="0.0449906662106514" units="cm"/>
      <inkml:brushProperty name="height" value="0.0449906662106514" units="cm"/>
      <inkml:brushProperty name="color" value="#000000"/>
      <inkml:brushProperty name="ignorePressure" value="0"/>
    </inkml:brush>
  </inkml:definitions>
  <inkml:trace contextRef="#ctx0" brushRef="#br0">39569.000000 54265.000000 488,'-38.000000'-4.000000'16,"26.000000"-11.000000"14 ,24.000000-8.000000 15,26.000000-10.000000 15,20.000000-2.000000 2,16.000000 7.000000-9,16.000000 5.000000-10,16.000000 8.000000-9,11.000000 4.000000-6,6.000000 3.000000-3,6.000000 3.000000-4,6.000000 3.000000-4,8.000000 1.000000-1,5.000000-4.000000 0,6.000000-3.000000-1,7.000000-3.000000 0,8.000000-1.000000-4,9.000000-1.000000-7,9.000000 0.000000-6,11.000000 1.000000-8,3.000000-6.000000-4,1.000000-8.000000-1,0.000000-11.000000-2,0.000000-8.000000 0,-5.000000-1.000000-2,-9.000000 10.000000-3,-10.000000 9.000000-2,-9.000000 10.000000-4,-15.000000 5.000000 0,-19.000000 5.000000 1,-18.000000 2.000000 1,-19.000000 3.000000 2,-18.000000 4.000000-3,-15.000000 3.000000-4,-16.000000 2.000000-6,-16.000000 5.000000-4,-12.000000 2.000000-1,-10.000000 3.000000 4,-10.000000 4.000000 5,-9.000000 2.000000 5</inkml:trace>
</inkml:ink>
</file>

<file path=ppt/ink/ink362.xml><?xml version="1.0" encoding="utf-8"?>
<inkml:ink xmlns:inkml="http://www.w3.org/2003/InkML">
  <annotation type="ScanImages2ExtractSignatures">1</annotation>
  <annotation type="ScanImagesWidth">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7:05"/>
    </inkml:context>
    <inkml:brush xml:id="br0">
      <inkml:brushProperty name="width" value="0.0322858840227127" units="cm"/>
      <inkml:brushProperty name="height" value="0.0322858840227127" units="cm"/>
      <inkml:brushProperty name="color" value="#00BFF3"/>
      <inkml:brushProperty name="ignorePressure" value="0"/>
    </inkml:brush>
  </inkml:definitions>
  <inkml:trace contextRef="#ctx0" brushRef="#br0">106000.000000 31350.000000 681,'23.000000'-24.000000'0,"-3.000000"4.000000"2 ,-3.000000 3.000000 0,-2.000000 3.000000 2,-1.000000 1.000000 1,3.000000 1.000000 2,3.000000-1.000000 3,4.000000 1.000000 2,4.000000 1.000000 5,6.000000 3.000000 8,7.000000 3.000000 6,6.000000 4.000000 8,1.000000 1.000000 1,-3.000000 0.000000-4,-3.000000 0.000000-6,-2.000000 0.000000-5,-1.000000 0.000000-6,3.000000 0.000000-8,3.000000 0.000000-8,4.000000 0.000000-6,4.000000 0.000000-8,6.000000 0.000000-4,7.000000 0.000000-6,6.000000 0.000000-5,-2.000000 0.000000-6,-9.000000 0.000000-3,-10.000000 0.000000-5,-8.000000 0.000000-4</inkml:trace>
</inkml:ink>
</file>

<file path=ppt/ink/ink362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9:55"/>
    </inkml:context>
    <inkml:brush xml:id="br0">
      <inkml:brushProperty name="width" value="0.0301026050001383" units="cm"/>
      <inkml:brushProperty name="height" value="0.0301026050001383" units="cm"/>
      <inkml:brushProperty name="color" value="#000000"/>
      <inkml:brushProperty name="ignorePressure" value="0"/>
    </inkml:brush>
  </inkml:definitions>
  <inkml:trace contextRef="#ctx0" brushRef="#br0">41335.000000 54265.000000 730,'-48.000000'-17.000000'-16,"8.000000"15.000000"7 ,5.000000 17.000000 7,6.000000 15.000000 9,3.000000 12.000000 3,-4.000000 10.000000 3,-3.000000 10.000000 1,-4.000000 9.000000 3,-5.000000 6.000000-1,-10.000000 3.000000 0,-10.000000 4.000000-2,-9.000000 3.000000-1,-1.000000-2.000000-1,6.000000-6.000000-1,6.000000-7.000000 0,6.000000-6.000000 0,7.000000-6.000000-2,6.000000-6.000000-1,6.000000-7.000000-2,7.000000-6.000000-1,14.000000-9.000000 1,22.000000-13.000000 2,22.000000-13.000000 2,22.000000-12.000000 3,12.000000-7.000000 0,4.000000 0.000000-2,3.000000 1.000000-2,3.000000-1.000000-2,2.000000 2.000000-1,-1.000000 3.000000 1,1.000000 3.000000-1,0.000000 4.000000 0,1.000000 2.000000-5,3.000000 4.000000-8,4.000000 3.000000-9,3.000000 3.000000-10,1.000000 0.000000-6,0.000000-3.000000-6,1.000000-3.000000-6,-1.000000-4.000000-5,-6.000000-1.000000 1,-12.000000 0.000000 6,-14.000000 0.000000 6,-12.000000 0.000000 7,-9.000000-1.000000 5,-7.000000-4.000000 6,-6.000000-3.000000 5,-6.000000-3.000000 5</inkml:trace>
</inkml:ink>
</file>

<file path=ppt/ink/ink3621.xml><?xml version="1.0" encoding="utf-8"?>
<inkml:ink xmlns:inkml="http://www.w3.org/2003/InkML">
  <annotation type="ScanImages2ExtractSignatures">1</annotation>
  <annotation type="ScanImagesWidth">-2106855856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39:55"/>
    </inkml:context>
    <inkml:brush xml:id="br0">
      <inkml:brushProperty name="width" value="0.0340888276696205" units="cm"/>
      <inkml:brushProperty name="height" value="0.0340888276696205" units="cm"/>
      <inkml:brushProperty name="color" value="#000000"/>
      <inkml:brushProperty name="ignorePressure" value="0"/>
    </inkml:brush>
  </inkml:definitions>
  <inkml:trace contextRef="#ctx0" brushRef="#br0">41436.000000 54366.000000 645,'-24.000000'-27.000000'-4,"4.000000"-3.000000"-8 ,2.000000-3.000000-7,4.000000-3.000000-9,2.000000 5.000000 7,-1.000000 12.000000 21,0.000000 12.000000 19,1.000000 14.000000 22,1.000000 10.000000 8,3.000000 10.000000-1,3.000000 9.000000-2,4.000000 10.000000-2,1.000000 9.000000-4,0.000000 10.000000-5,0.000000 9.000000-5,0.000000 9.000000-5,-2.000000 9.000000-6,-3.000000 5.000000-5,-2.000000 8.000000-5,-5.000000 5.000000-6,-2.000000 7.000000-2,-3.000000 6.000000 3,-4.000000 6.000000 1,-3.000000 6.000000 2,1.000000 0.000000-11,2.000000-11.000000-21,4.000000-9.000000-23,3.000000-9.000000-21,2.000000-15.000000-6,-1.000000-18.000000 9,0.000000-20.000000 10,0.000000-18.000000 10</inkml:trace>
</inkml:ink>
</file>

<file path=ppt/ink/ink362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40:01"/>
    </inkml:context>
    <inkml:brush xml:id="br0">
      <inkml:brushProperty name="width" value="0.0495882965624332" units="cm"/>
      <inkml:brushProperty name="height" value="0.0495882965624332" units="cm"/>
      <inkml:brushProperty name="color" value="#000000"/>
      <inkml:brushProperty name="ignorePressure" value="0"/>
    </inkml:brush>
  </inkml:definitions>
  <inkml:trace contextRef="#ctx0" brushRef="#br0">42798.000000 54719.000000 443,'0.000000'-91.000000'58,"0.000000"18.000000"-11 ,0.000000 20.000000-11,0.000000 18.000000-10,0.000000 7.000000-7,0.000000-7.000000-1,0.000000-6.000000 0,0.000000-6.000000-2,-3.000000-2.000000-1,-6.000000 3.000000-1,-7.000000 4.000000-2,-6.000000 2.000000-2,-8.000000 12.000000 0,-10.000000 18.000000-2,-9.000000 20.000000-1,-9.000000 18.000000-1,-3.000000 12.000000-1,2.000000 2.000000 0,4.000000 4.000000 1,3.000000 3.000000-1,3.000000 4.000000 0,4.000000 7.000000 1,2.000000 7.000000-1,3.000000 5.000000 0,6.000000 1.000000 0,5.000000-7.000000 0,7.000000-6.000000-1,7.000000-7.000000 1,8.000000-5.000000-2,14.000000-7.000000 0,11.000000-7.000000-2,14.000000-5.000000-1,8.000000-7.000000-2,2.000000-6.000000-3,4.000000-7.000000-2,3.000000-6.000000-2,1.000000-6.000000-3,1.000000-6.000000 0,-1.000000-7.000000-1,1.000000-6.000000-2,-1.000000-5.000000 0,0.000000-3.000000 1,1.000000-3.000000 1,-1.000000-3.000000 1,-4.000000-2.000000-1,-10.000000 0.000000-1,-9.000000 0.000000-1,-10.000000 0.000000-2,-4.000000 2.000000 2,0.000000 3.000000 5,-1.000000 3.000000 5,1.000000 3.000000 4,-4.000000 8.000000 10,-6.000000 13.000000 15,-6.000000 12.000000 14,-6.000000 13.000000 14,-4.000000 9.000000 3,1.000000 7.000000-9,-1.000000 6.000000-10,0.000000 6.000000-10,1.000000 10.000000-5,-1.000000 13.000000-2,1.000000 12.000000-3,-1.000000 12.000000-1,-1.000000 13.000000-4,-3.000000 13.000000-2,-4.000000 13.000000-3,-3.000000 12.000000-4,-4.000000 11.000000-1,-7.000000 9.000000-1,-6.000000 10.000000 1,-6.000000 10.000000-1,-2.000000 9.000000-7,3.000000 9.000000-17,4.000000 10.000000-16,2.000000 9.000000-16,6.000000-7.000000-2,5.000000-26.000000 10,7.000000-25.000000 11,6.000000-25.000000 10,4.000000-23.000000 0,-1.000000-18.000000-10,1.000000-19.000000-12,-1.000000-19.000000-10</inkml:trace>
</inkml:ink>
</file>

<file path=ppt/ink/ink362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44:42"/>
    </inkml:context>
    <inkml:brush xml:id="br0">
      <inkml:brushProperty name="width" value="0.0379230603575706" units="cm"/>
      <inkml:brushProperty name="height" value="0.0379230603575706" units="cm"/>
      <inkml:brushProperty name="color" value="#000000"/>
      <inkml:brushProperty name="ignorePressure" value="0"/>
    </inkml:brush>
  </inkml:definitions>
  <inkml:trace contextRef="#ctx0" brushRef="#br0">40881.000000 51944.000000 580,'49.000000'-44.000000'70,"-4.000000"13.000000"-10 ,-2.000000 12.000000-11,-4.000000 12.000000-9,-1.000000 7.000000-7,0.000000 0.000000-3,0.000000 0.000000-3,0.000000 0.000000-2,1.000000 7.000000-4,4.000000 12.000000-1,3.000000 12.000000-4,2.000000 13.000000-2,-3.000000 12.000000-4,-14.000000 8.000000-5,-12.000000 10.000000-7,-13.000000 10.000000-4,-10.000000 6.000000-4,-11.000000 3.000000-2,-8.000000 3.000000-2,-10.000000 3.000000-1,-7.000000-1.000000-1,-2.000000-7.000000-2,-4.000000-5.000000 0,-3.000000-8.000000-3,-2.000000-8.000000 3,1.000000-13.000000 3,0.000000-13.000000 5,-1.000000-13.000000 4,4.000000-5.000000 3,6.000000-1.000000 4,6.000000 0.000000 4,7.000000 0.000000 3,11.000000-4.000000 4,15.000000-10.000000 5,16.000000-10.000000 6,16.000000-9.000000 4,10.000000-4.000000-2,2.000000-1.000000-12,4.000000 1.000000-10,3.000000-1.000000-10,3.000000-1.000000-9,3.000000-4.000000-6,3.000000-2.000000-5,4.000000-4.000000-6,-3.000000 2.000000-2,-5.000000 6.000000 2,-6.000000 7.000000 1,-7.000000 6.000000 3,-5.000000 3.000000-1,-3.000000 0.000000-4,-3.000000 0.000000-4,-3.000000 0.000000-4</inkml:trace>
</inkml:ink>
</file>

<file path=ppt/ink/ink3624.xml><?xml version="1.0" encoding="utf-8"?>
<inkml:ink xmlns:inkml="http://www.w3.org/2003/InkML">
  <annotation type="ScanImages2ExtractSignatures">1</annotation>
  <annotation type="ScanImagesWidth">-2028482048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44:43"/>
    </inkml:context>
    <inkml:brush xml:id="br0">
      <inkml:brushProperty name="width" value="0.0385206788778305" units="cm"/>
      <inkml:brushProperty name="height" value="0.0385206788778305" units="cm"/>
      <inkml:brushProperty name="color" value="#000000"/>
      <inkml:brushProperty name="ignorePressure" value="0"/>
    </inkml:brush>
  </inkml:definitions>
  <inkml:trace contextRef="#ctx0" brushRef="#br0">42697.000000 51995.000000 571,'0.000000'-70.000000'4,"0.000000"14.000000"7 ,0.000000 11.000000 9,0.000000 14.000000 7,-1.000000 6.000000 4,-4.000000-1.000000-3,-3.000000 1.000000-1,-3.000000 0.000000-2,-1.000000 0.000000-4,-1.000000 0.000000-3,0.000000-1.000000-6,1.000000 1.000000-4,-3.000000 0.000000-4,-2.000000 0.000000-2,-3.000000-1.000000-4,-4.000000 1.000000-2,-1.000000 3.000000 0,0.000000 6.000000 5,0.000000 7.000000 5,-1.000000 6.000000 5,-4.000000 7.000000 3,-9.000000 11.000000 2,-11.000000 8.000000 1,-8.000000 10.000000 2,0.000000 8.000000-1,9.000000 7.000000-2,10.000000 5.000000-4,9.000000 7.000000-2,8.000000 2.000000-3,6.000000-4.000000 1,6.000000-3.000000 0,7.000000-3.000000 0,6.000000-4.000000-3,7.000000-7.000000-4,6.000000-7.000000-5,6.000000-5.000000-5,5.000000-7.000000-3,3.000000-6.000000-2,3.000000-7.000000-2,3.000000-6.000000-3,3.000000-8.000000-2,4.000000-9.000000-1,3.000000-9.000000-1,2.000000-11.000000-1,0.000000-5.000000-2,-7.000000-4.000000 1,-7.000000-2.000000 0,-5.000000-4.000000 0,-5.000000 2.000000 2,-4.000000 6.000000 5,-3.000000 6.000000 5,-2.000000 6.000000 6,-6.000000 17.000000 11,-6.000000 25.000000 19,-6.000000 24.000000 19,-6.000000 26.000000 20,-4.000000 18.000000 3,0.000000 9.000000-11,1.000000 9.000000-12,-1.000000 10.000000-10,0.000000 9.000000-13,1.000000 10.000000-12,-1.000000 9.000000-14,1.000000 10.000000-14,-1.000000-5.000000-9,1.000000-19.000000-6,-1.000000-19.000000-8,0.000000-19.000000-5,1.000000-13.000000-5,-1.000000-6.000000 0,0.000000-6.000000 0,1.000000-6.000000 0</inkml:trace>
</inkml:ink>
</file>

<file path=ppt/ink/ink3625.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44:43"/>
    </inkml:context>
    <inkml:brush xml:id="br0">
      <inkml:brushProperty name="width" value="0.0358387604355812" units="cm"/>
      <inkml:brushProperty name="height" value="0.0358387604355812" units="cm"/>
      <inkml:brushProperty name="color" value="#000000"/>
      <inkml:brushProperty name="ignorePressure" value="0"/>
    </inkml:brush>
  </inkml:definitions>
  <inkml:trace contextRef="#ctx0" brushRef="#br0">43757.000000 52348.000000 613,'71.000000'79.000000'56,"-10.000000"6.000000"-4 ,-9.000000 6.000000-3,-9.000000 7.000000-4,-7.000000 3.000000-5,-3.000000 0.000000-6,-3.000000 0.000000-7,-3.000000 0.000000-6,-5.000000 0.000000-4,-6.000000 0.000000-3,-7.000000 0.000000-1,-6.000000-1.000000-4,-6.000000 3.000000-2,-6.000000 3.000000-4,-7.000000 2.000000-5,-6.000000 4.000000-4,-6.000000 7.000000-5,-7.000000 8.000000-6,-6.000000 11.000000-6,-6.000000 8.000000-7,-7.000000 4.000000-5,-6.000000-3.000000-7,-6.000000-4.000000-5,-6.000000-3.000000-7,0.000000-12.000000 1,11.000000-22.000000 6,9.000000-23.000000 6,9.000000-21.000000 7</inkml:trace>
</inkml:ink>
</file>

<file path=ppt/ink/ink362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44:44"/>
    </inkml:context>
    <inkml:brush xml:id="br0">
      <inkml:brushProperty name="width" value="0.0360814332962036" units="cm"/>
      <inkml:brushProperty name="height" value="0.0360814332962036" units="cm"/>
      <inkml:brushProperty name="color" value="#000000"/>
      <inkml:brushProperty name="ignorePressure" value="0"/>
    </inkml:brush>
  </inkml:definitions>
  <inkml:trace contextRef="#ctx0" brushRef="#br0">39569.000000 53004.000000 609,'-46.000000'-24.000000'0,"10.000000"4.000000"0 ,9.000000 2.000000 0,10.000000 4.000000 0,-2.000000 3.000000 6,-13.000000 3.000000 11,-12.000000 4.000000 12,-12.000000 2.000000 12,-1.000000 7.000000 3,13.000000 9.000000-4,12.000000 10.000000-4,13.000000 9.000000-4,3.000000 16.000000-5,-6.000000 22.000000-4,-6.000000 22.000000-5,-7.000000 22.000000-5,1.000000 14.000000-2,5.000000 7.000000 1,7.000000 5.000000 0,6.000000 8.000000 0,5.000000 2.000000-2,3.000000 0.000000-4,4.000000 1.000000-4,2.000000-1.000000-6,8.000000 4.000000-3,13.000000 5.000000-3,13.000000 8.000000-4,12.000000 5.000000-4,9.000000-7.000000-4,8.000000-23.000000-7,5.000000-21.000000-7,6.000000-23.000000-7,-3.000000-20.000000-3,-12.000000-19.000000-3,-12.000000-19.000000-1,-14.000000-19.000000-2</inkml:trace>
</inkml:ink>
</file>

<file path=ppt/ink/ink362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44:45"/>
    </inkml:context>
    <inkml:brush xml:id="br0">
      <inkml:brushProperty name="width" value="0.0361285731196404" units="cm"/>
      <inkml:brushProperty name="height" value="0.0361285731196404" units="cm"/>
      <inkml:brushProperty name="color" value="#000000"/>
      <inkml:brushProperty name="ignorePressure" value="0"/>
    </inkml:brush>
  </inkml:definitions>
  <inkml:trace contextRef="#ctx0" brushRef="#br0">44917.000000 51591.000000 608,'116.000000'24.000000'111,"-23.000000"-4.000000"-24 ,-23.000000-2.000000-24,-21.000000-4.000000-24,-14.000000 2.000000-14,-7.000000 6.000000-3,-6.000000 6.000000-5,-6.000000 7.000000-3,-5.000000 3.000000-4,-3.000000-1.000000-7,-3.000000 1.000000-4,-4.000000 0.000000-6,-5.000000 3.000000-4,-10.000000 6.000000-2,-10.000000 7.000000-2,-9.000000 6.000000-3,-5.000000 1.000000-1,0.000000-2.000000-1,0.000000-4.000000 1,0.000000-3.000000-1,1.000000-6.000000 2,-1.000000-10.000000 1,0.000000-9.000000 2,0.000000-10.000000 1,13.000000-6.000000 7,25.000000-3.000000 10,25.000000-3.000000 11,26.000000-4.000000 10,12.000000-2.000000 2,0.000000-4.000000-8,0.000000-3.000000-8,0.000000-3.000000-7,0.000000 0.000000-10,0.000000 3.000000-9,0.000000 3.000000-11,0.000000 4.000000-9,-4.000000 1.000000-7,-11.000000 0.000000-2,-9.000000 0.000000-2,-8.000000 0.000000-2</inkml:trace>
</inkml:ink>
</file>

<file path=ppt/ink/ink36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44:45"/>
    </inkml:context>
    <inkml:brush xml:id="br0">
      <inkml:brushProperty name="width" value="0.0364938154816628" units="cm"/>
      <inkml:brushProperty name="height" value="0.0364938154816628" units="cm"/>
      <inkml:brushProperty name="color" value="#000000"/>
      <inkml:brushProperty name="ignorePressure" value="0"/>
    </inkml:brush>
  </inkml:definitions>
  <inkml:trace contextRef="#ctx0" brushRef="#br0">47037.000000 53357.000000 602,'-68.000000'71.000000'114,"16.000000"-9.000000"-26 ,15.000000-10.000000-25,17.000000-10.000000-25,6.000000-1.000000-15,-4.000000 6.000000-2,-2.000000 7.000000-4,-4.000000 6.000000-2,-7.000000 11.000000-5,-14.000000 16.000000-3,-11.000000 15.000000-6,-14.000000 16.000000-3,-4.000000 5.000000-4,3.000000-6.000000-1,4.000000-7.000000-4,2.000000-5.000000-1,5.000000-8.000000-4,6.000000-5.000000-5,7.000000-7.000000-5,6.000000-6.000000-5</inkml:trace>
</inkml:ink>
</file>

<file path=ppt/ink/ink36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44:45"/>
    </inkml:context>
    <inkml:brush xml:id="br0">
      <inkml:brushProperty name="width" value="0.0398074612021446" units="cm"/>
      <inkml:brushProperty name="height" value="0.0398074612021446" units="cm"/>
      <inkml:brushProperty name="color" value="#000000"/>
      <inkml:brushProperty name="ignorePressure" value="0"/>
    </inkml:brush>
  </inkml:definitions>
  <inkml:trace contextRef="#ctx0" brushRef="#br0">46179.000000 53559.000000 552,'-38.000000'-13.000000'32,"25.000000"26.000000"9 ,26.000000 25.000000 12,25.000000 25.000000 9,11.000000 14.000000 1,-4.000000 4.000000-11,-2.000000 2.000000-10,-4.000000 4.000000-10,-1.000000 3.000000-8,0.000000 3.000000-4,0.000000 3.000000-6,0.000000 3.000000-4,1.000000 2.000000-7,4.000000 0.000000-11,3.000000 0.000000-9,2.000000 0.000000-10,0.000000-7.000000-2,-8.000000-12.000000 5,-4.000000-12.000000 5,-8.000000-13.000000 6,-3.000000-10.000000-7,0.000000-6.000000-19,0.000000-6.000000-18,0.000000-7.000000-18</inkml:trace>
</inkml:ink>
</file>

<file path=ppt/ink/ink3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7:05"/>
    </inkml:context>
    <inkml:brush xml:id="br0">
      <inkml:brushProperty name="width" value="0.0374632030725479" units="cm"/>
      <inkml:brushProperty name="height" value="0.0374632030725479" units="cm"/>
      <inkml:brushProperty name="color" value="#00BFF3"/>
      <inkml:brushProperty name="ignorePressure" value="0"/>
    </inkml:brush>
  </inkml:definitions>
  <inkml:trace contextRef="#ctx0" brushRef="#br0">106650.000000 30500.000000 587,'1.000000'-38.000000'41,"4.000000"26.000000"8 ,3.000000 24.000000 9,3.000000 26.000000 8,-1.000000 16.000000-2,-2.000000 10.000000-14,-3.000000 10.000000-14,-3.000000 9.000000-13,-4.000000 6.000000-9,-3.000000 3.000000-6,-3.000000 3.000000-5,-2.000000 4.000000-5,-3.000000 5.000000-8,1.000000 10.000000-13,-1.000000 10.000000-12,1.000000 9.000000-11,-1.000000-4.000000-3,1.000000-15.000000 7,-1.000000-15.000000 6,1.000000-16.000000 7,-1.000000-12.000000 1,1.000000-5.000000-6,-1.000000-7.000000-4,1.000000-5.000000-6</inkml:trace>
</inkml:ink>
</file>

<file path=ppt/ink/ink3630.xml><?xml version="1.0" encoding="utf-8"?>
<inkml:ink xmlns:inkml="http://www.w3.org/2003/InkML">
  <annotation type="ScanImages2ExtractSignatures">1</annotation>
  <annotation type="ScanImagesWidth">-732392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44:46"/>
    </inkml:context>
    <inkml:brush xml:id="br0">
      <inkml:brushProperty name="width" value="0.0373457372188568" units="cm"/>
      <inkml:brushProperty name="height" value="0.0373457372188568" units="cm"/>
      <inkml:brushProperty name="color" value="#000000"/>
      <inkml:brushProperty name="ignorePressure" value="0"/>
    </inkml:brush>
  </inkml:definitions>
  <inkml:trace contextRef="#ctx0" brushRef="#br0">47945.000000 54366.000000 589,'91.000000'-22.000000'105,"-18.000000"6.000000"-24 ,-20.000000 7.000000-26,-18.000000 6.000000-24,3.000000 4.000000-13,25.000000 4.000000 0,25.000000 3.000000 2,26.000000 3.000000 0,12.000000 0.000000-1,0.000000-3.000000-4,0.000000-3.000000-3,0.000000-4.000000-4,4.000000-4.000000-3,5.000000-6.000000-2,7.000000-7.000000-3,6.000000-6.000000-1,2.000000-2.000000-4,-3.000000 4.000000-4,-3.000000 2.000000-5,-4.000000 4.000000-4,-8.000000 3.000000-5,-12.000000 3.000000-5,-13.000000 3.000000-6,-12.000000 4.000000-6,-15.000000 1.000000-1,-15.000000 0.000000 2,-16.000000 0.000000 1,-16.000000 0.000000 1</inkml:trace>
</inkml:ink>
</file>

<file path=ppt/ink/ink363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44:46"/>
    </inkml:context>
    <inkml:brush xml:id="br0">
      <inkml:brushProperty name="width" value="0.0361673757433891" units="cm"/>
      <inkml:brushProperty name="height" value="0.0361673757433891" units="cm"/>
      <inkml:brushProperty name="color" value="#000000"/>
      <inkml:brushProperty name="ignorePressure" value="0"/>
    </inkml:brush>
  </inkml:definitions>
  <inkml:trace contextRef="#ctx0" brushRef="#br0">49610.000000 54467.000000 608,'-27.000000'-16.000000'56,"-3.000000"20.000000"-6 ,-3.000000 18.000000-8,-4.000000 19.000000-6,-4.000000 15.000000-7,-5.000000 14.000000-8,-8.000000 12.000000-7,-6.000000 12.000000-6,-5.000000 7.000000-4,-2.000000 0.000000 3,-5.000000 0.000000 1,-2.000000 0.000000 3,0.000000-2.000000-2,3.000000-2.000000-6,4.000000-4.000000-5,2.000000-4.000000-7,7.000000-7.000000 0,9.000000-12.000000 4,9.000000-13.000000 3,10.000000-13.000000 4,12.000000-10.000000 4,11.000000-5.000000 3,14.000000-7.000000 3,11.000000-6.000000 4,14.000000-9.000000 0,12.000000-8.000000-2,13.000000-10.000000-2,12.000000-10.000000-3,9.000000-2.000000-1,2.000000 2.000000-1,3.000000 4.000000-2,4.000000 3.000000-1,1.000000 3.000000-4,1.000000 3.000000-6,-1.000000 3.000000-8,0.000000 3.000000-7,-3.000000 2.000000-2,-6.000000 0.000000 1,-6.000000 0.000000 2,-7.000000 0.000000 2,-8.000000 0.000000-4,-9.000000 0.000000-8,-10.000000 0.000000-10,-9.000000 0.000000-8</inkml:trace>
</inkml:ink>
</file>

<file path=ppt/ink/ink3632.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44:46"/>
    </inkml:context>
    <inkml:brush xml:id="br0">
      <inkml:brushProperty name="width" value="0.0383041426539421" units="cm"/>
      <inkml:brushProperty name="height" value="0.0383041426539421" units="cm"/>
      <inkml:brushProperty name="color" value="#000000"/>
      <inkml:brushProperty name="ignorePressure" value="0"/>
    </inkml:brush>
  </inkml:definitions>
  <inkml:trace contextRef="#ctx0" brushRef="#br0">49610.000000 55022.000000 574,'-25.000000'-23.000000'3,"-1.000000"2.000000"8 ,1.000000 4.000000 7,0.000000 2.000000 8,1.000000 12.000000 6,4.000000 19.000000 5,2.000000 19.000000 7,4.000000 18.000000 5,2.000000 17.000000 0,-1.000000 12.000000-8,1.000000 12.000000-6,-1.000000 14.000000-8,0.000000 5.000000-7,1.000000 1.000000-4,-1.000000-1.000000-5,0.000000 1.000000-5,0.000000-2.000000-6,1.000000-4.000000-8,-1.000000-2.000000-7,1.000000-3.000000-9,2.000000-9.000000-7,7.000000-12.000000-8,6.000000-12.000000-9,7.000000-14.000000-7</inkml:trace>
</inkml:ink>
</file>

<file path=ppt/ink/ink3633.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44:47"/>
    </inkml:context>
    <inkml:brush xml:id="br0">
      <inkml:brushProperty name="width" value="0.0458222962915897" units="cm"/>
      <inkml:brushProperty name="height" value="0.0458222962915897" units="cm"/>
      <inkml:brushProperty name="color" value="#000000"/>
      <inkml:brushProperty name="ignorePressure" value="0"/>
    </inkml:brush>
  </inkml:definitions>
  <inkml:trace contextRef="#ctx0" brushRef="#br0">50669.000000 55174.000000 480,'0.000000'-160.000000'41,"0.000000"36.000000"-6 ,0.000000 34.000000-8,0.000000 35.000000-6,-4.000000 20.000000-4,-11.000000 7.000000 2,-8.000000 6.000000 2,-10.000000 6.000000 0,-7.000000 8.000000 0,-2.000000 9.000000-2,-4.000000 10.000000-2,-3.000000 10.000000-2,-1.000000 7.000000-1,-1.000000 7.000000 1,1.000000 6.000000 0,-1.000000 6.000000 1,2.000000 7.000000 0,4.000000 6.000000 0,2.000000 6.000000-2,4.000000 7.000000 0,4.000000-1.000000-2,7.000000-6.000000-1,5.000000-6.000000-1,8.000000-6.000000-2,12.000000-7.000000-3,18.000000-6.000000-2,20.000000-6.000000-4,19.000000-7.000000-4,8.000000-7.000000-5,2.000000-10.000000-9,-1.000000-10.000000-8,0.000000-9.000000-9,-2.000000-7.000000-3,-2.000000-7.000000 2,-4.000000-7.000000 2,-3.000000-5.000000 3,-8.000000 5.000000 10,-12.000000 20.000000 18,-13.000000 18.000000 19,-13.000000 20.000000 18,-9.000000 13.000000 8,-6.000000 10.000000-1,-7.000000 10.000000 0,-6.000000 9.000000-1,-4.000000 7.000000-4,1.000000 8.000000-6,-1.000000 5.000000-6,1.000000 7.000000-6,2.000000 11.000000-5,2.000000 15.000000-2,4.000000 17.000000-4,3.000000 15.000000-3,0.000000 22.000000-4,-4.000000 28.000000-8,-2.000000 29.000000-7,-4.000000 29.000000-7,1.000000 7.000000-10,2.000000-13.000000-12,4.000000-12.000000-13,3.000000-12.000000-13,2.000000-29.000000 0,4.000000-44.000000 13,4.000000-45.000000 12,2.000000-43.000000 12,2.000000-24.000000 8,0.000000-4.000000 0,0.000000-2.000000 1,0.000000-4.000000 1</inkml:trace>
</inkml:ink>
</file>

<file path=ppt/ink/ink363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44:47"/>
    </inkml:context>
    <inkml:brush xml:id="br0">
      <inkml:brushProperty name="width" value="0.0398684181272984" units="cm"/>
      <inkml:brushProperty name="height" value="0.0398684181272984" units="cm"/>
      <inkml:brushProperty name="color" value="#000000"/>
      <inkml:brushProperty name="ignorePressure" value="0"/>
    </inkml:brush>
  </inkml:definitions>
  <inkml:trace contextRef="#ctx0" brushRef="#br0">49610.000000 52146.000000 551,'3.000000'-46.000000'51,"6.000000"10.000000"-5 ,8.000000 9.000000-3,4.000000 10.000000-4,10.000000 6.000000-2,8.000000 3.000000-4,10.000000 3.000000-2,9.000000 4.000000-2,3.000000 4.000000-3,-2.000000 6.000000-3,-4.000000 7.000000-3,-3.000000 6.000000-2,-6.000000 7.000000-4,-10.000000 5.000000-1,-9.000000 7.000000-4,-10.000000 7.000000-2,-9.000000 5.000000-2,-10.000000 7.000000-2,-9.000000 6.000000-2,-9.000000 7.000000-1,-12.000000 7.000000-1,-12.000000 10.000000-2,-13.000000 10.000000 1,-12.000000 8.000000-2,-5.000000 1.000000-2,3.000000-10.000000-5,3.000000-9.000000-5,3.000000-9.000000-5,4.000000-10.000000-2,3.000000-10.000000 2,2.000000-9.000000 1,4.000000-9.000000 1,20.000000-10.000000 8,33.000000-9.000000 15,36.000000-10.000000 13,33.000000-10.000000 15,22.000000-5.000000-1,6.000000-4.000000-14,6.000000-3.000000-15,6.000000-3.000000-14,-3.000000 0.000000-10,-13.000000 3.000000-4,-12.000000 4.000000-4,-12.000000 2.000000-5,-10.000000 2.000000-6,-6.000000 0.000000-7,-7.000000 0.000000-6,-6.000000 0.000000-8</inkml:trace>
</inkml:ink>
</file>

<file path=ppt/ink/ink3635.xml><?xml version="1.0" encoding="utf-8"?>
<inkml:ink xmlns:inkml="http://www.w3.org/2003/InkML">
  <annotation type="ScanImages2ExtractSignatures">1</annotation>
  <annotation type="ScanImagesWidth">197379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44:49"/>
    </inkml:context>
    <inkml:brush xml:id="br0">
      <inkml:brushProperty name="width" value="0.036298643797636" units="cm"/>
      <inkml:brushProperty name="height" value="0.036298643797636" units="cm"/>
      <inkml:brushProperty name="color" value="#000000"/>
      <inkml:brushProperty name="ignorePressure" value="0"/>
    </inkml:brush>
  </inkml:definitions>
  <inkml:trace contextRef="#ctx0" brushRef="#br0">53495.000000 50582.000000 606,'-43.000000'-47.000000'7,"17.000000"6.000000"15 ,14.000000 6.000000 15,17.000000 7.000000 14,9.000000 4.000000 3,4.000000 3.000000-8,2.000000 4.000000-10,4.000000 3.000000-9,4.000000 3.000000-5,7.000000 3.000000 0,6.000000 3.000000-2,6.000000 4.000000-1,7.000000 1.000000-3,6.000000 0.000000-6,6.000000 0.000000-5,7.000000 0.000000-6,3.000000 0.000000-6,-1.000000 0.000000-5,1.000000 0.000000-6,-1.000000 0.000000-5,-3.000000 1.000000-6,-11.000000 4.000000-6,-9.000000 3.000000-5,-10.000000 3.000000-6,-8.000000 5.000000-3,-11.000000 6.000000 2,-8.000000 6.000000-1,-11.000000 7.000000 1</inkml:trace>
</inkml:ink>
</file>

<file path=ppt/ink/ink363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44:49"/>
    </inkml:context>
    <inkml:brush xml:id="br0">
      <inkml:brushProperty name="width" value="0.0339134559035301" units="cm"/>
      <inkml:brushProperty name="height" value="0.0339134559035301" units="cm"/>
      <inkml:brushProperty name="color" value="#000000"/>
      <inkml:brushProperty name="ignorePressure" value="0"/>
    </inkml:brush>
  </inkml:definitions>
  <inkml:trace contextRef="#ctx0" brushRef="#br0">53394.000000 51238.000000 648,'-65.000000'-47.000000'6,"23.000000"6.000000"11 ,21.000000 6.000000 11,23.000000 7.000000 11,22.000000 2.000000 4,21.000000 1.000000-2,23.000000 0.000000-3,22.000000 0.000000-3,12.000000 1.000000-3,4.000000 4.000000-7,3.000000 2.000000-5,3.000000 4.000000-5,0.000000 5.000000-6,-3.000000 5.000000-6,-4.000000 8.000000-4,-2.000000 5.000000-6,-9.000000 4.000000-9,-12.000000-1.000000-15,-12.000000 1.000000-15,-14.000000-1.000000-15</inkml:trace>
</inkml:ink>
</file>

<file path=ppt/ink/ink363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44:50"/>
    </inkml:context>
    <inkml:brush xml:id="br0">
      <inkml:brushProperty name="width" value="0.0384817533195019" units="cm"/>
      <inkml:brushProperty name="height" value="0.0384817533195019" units="cm"/>
      <inkml:brushProperty name="color" value="#000000"/>
      <inkml:brushProperty name="ignorePressure" value="0"/>
    </inkml:brush>
  </inkml:definitions>
  <inkml:trace contextRef="#ctx0" brushRef="#br0">55614.000000 49573.000000 571,'5.000000'-66.000000'5,"9.000000"18.000000"7 ,10.000000 20.000000 10,9.000000 19.000000 8,3.000000 7.000000 4,-3.000000-3.000000-2,-3.000000-3.000000-2,-3.000000-3.000000-1,3.000000 3.000000-1,9.000000 10.000000-1,10.000000 9.000000-1,9.000000 10.000000-1,3.000000 5.000000-2,-8.000000 4.000000-4,-6.000000 3.000000-2,-6.000000 4.000000-4,-7.000000 5.000000-2,-11.000000 10.000000-3,-8.000000 10.000000-1,-11.000000 9.000000-1,-5.000000 6.000000-2,-4.000000 3.000000 1,-3.000000 4.000000 1,-3.000000 3.000000 1,-10.000000 3.000000-4,-15.000000 3.000000-11,-16.000000 3.000000-10,-16.000000 3.000000-9,-8.000000-1.000000-6,1.000000-7.000000-2,-1.000000-6.000000-1,1.000000-6.000000-1,2.000000-8.000000 1,7.000000-9.000000 6,6.000000-10.000000 3,6.000000-10.000000 5,5.000000-7.000000 8,4.000000-7.000000 9,2.000000-6.000000 10,4.000000-6.000000 9,13.000000-6.000000 8,26.000000-7.000000 4,26.000000-6.000000 4,24.000000-7.000000 5,16.000000-4.000000-4,7.000000-3.000000-8,6.000000-4.000000-10,6.000000-2.000000-10,1.000000-3.000000-9,-2.000000 1.000000-8,-3.000000 0.000000-10,-4.000000 0.000000-9,-8.000000 1.000000-4,-12.000000 4.000000 2,-13.000000 2.000000 1,-13.000000 4.000000 2,-5.000000 3.000000 1,-1.000000 3.000000-1,1.000000 3.000000 0,-1.000000 4.000000-1</inkml:trace>
</inkml:ink>
</file>

<file path=ppt/ink/ink363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44:50"/>
    </inkml:context>
    <inkml:brush xml:id="br0">
      <inkml:brushProperty name="width" value="0.0380585230886936" units="cm"/>
      <inkml:brushProperty name="height" value="0.0380585230886936" units="cm"/>
      <inkml:brushProperty name="color" value="#000000"/>
      <inkml:brushProperty name="ignorePressure" value="0"/>
    </inkml:brush>
  </inkml:definitions>
  <inkml:trace contextRef="#ctx0" brushRef="#br0">57077.000000 50532.000000 578,'-20.000000'-18.000000'10,"9.000000"17.000000"23 ,9.000000 15.000000 21,10.000000 16.000000 23,6.000000 9.000000 2,3.000000 4.000000-17,4.000000 2.000000-15,3.000000 4.000000-16,-1.000000 3.000000-13,-2.000000 4.000000-9,-4.000000 2.000000-7,-3.000000 3.000000-10,-1.000000-1.000000-7,0.000000-6.000000-8,-1.000000-7.000000-8,1.000000-6.000000-8</inkml:trace>
</inkml:ink>
</file>

<file path=ppt/ink/ink36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44:50"/>
    </inkml:context>
    <inkml:brush xml:id="br0">
      <inkml:brushProperty name="width" value="0.046527337282896" units="cm"/>
      <inkml:brushProperty name="height" value="0.046527337282896" units="cm"/>
      <inkml:brushProperty name="color" value="#000000"/>
      <inkml:brushProperty name="ignorePressure" value="0"/>
    </inkml:brush>
  </inkml:definitions>
  <inkml:trace contextRef="#ctx0" brushRef="#br0">57985.000000 48766.000000 472,'70.000000'-67.000000'69,"-13.000000"20.000000"-13 ,-13.000000 19.000000-12,-13.000000 18.000000-12,-2.000000 12.000000-7,5.000000 3.000000-1,7.000000 2.000000-1,7.000000 4.000000 0,-1.000000 5.000000-3,-6.000000 6.000000-4,-6.000000 7.000000-6,-7.000000 5.000000-4,-6.000000 9.000000-3,-6.000000 9.000000-2,-7.000000 9.000000 0,-5.000000 10.000000-2,-9.000000 7.000000-1,-9.000000 2.000000-1,-10.000000 4.000000 0,-9.000000 2.000000-1,-7.000000 3.000000 0,-2.000000-1.000000-1,-4.000000 0.000000-2,-3.000000 1.000000 0,5.000000-7.000000 1,12.000000-13.000000 1,14.000000-12.000000 1,11.000000-13.000000 3,15.000000-5.000000 2,16.000000 4.000000 4,15.000000 3.000000 5,17.000000 2.000000 3,6.000000-2.000000 1,2.000000-10.000000-2,-1.000000-9.000000-2,0.000000-9.000000-2,-2.000000-6.000000-1,-2.000000 1.000000-1,-4.000000-1.000000 1,-3.000000 1.000000-1,-3.000000 1.000000 0,-4.000000 4.000000 2,-2.000000 2.000000 0,-4.000000 4.000000 1,-2.000000 3.000000 1,-4.000000 2.000000 0,-3.000000 5.000000 2,-3.000000 2.000000 0,-4.000000 2.000000 0,-2.000000 0.000000-1,-4.000000-1.000000-2,-3.000000 1.000000-2,-4.000000 3.000000-1,-7.000000 7.000000-2,-6.000000 5.000000-2,-7.000000 7.000000-1,-12.000000 11.000000-2,-19.000000 16.000000-3,-19.000000 15.000000-3,-19.000000 16.000000-2,-20.000000 21.000000-7,-22.000000 25.000000-8,-23.000000 25.000000-9,-21.000000 26.000000-9,4.000000-9.000000-3,32.000000-40.000000 1,31.000000-41.000000 3,31.000000-42.000000 2,17.000000-21.000000-1,0.000000-4.000000-3,-1.000000-3.000000-4,1.000000-3.000000-4</inkml:trace>
</inkml:ink>
</file>

<file path=ppt/ink/ink36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8:00"/>
    </inkml:context>
    <inkml:brush xml:id="br0">
      <inkml:brushProperty name="width" value="0.0572797730565071" units="cm"/>
      <inkml:brushProperty name="height" value="0.0572797730565071" units="cm"/>
      <inkml:brushProperty name="color" value="#00BFF3"/>
      <inkml:brushProperty name="ignorePressure" value="0"/>
    </inkml:brush>
  </inkml:definitions>
  <inkml:trace contextRef="#ctx0" brushRef="#br0">50750.000000 29800.000000 384,'-65.000000'-43.000000'12,"23.000000"17.000000"24 ,22.000000 15.000000 25,22.000000 16.000000 24,12.000000 15.000000 4,3.000000 16.000000-16,3.000000 15.000000-15,4.000000 17.000000-17,1.000000 7.000000-10,0.000000 0.000000-5,0.000000 0.000000-5,0.000000 0.000000-5,0.000000 0.000000-3,0.000000 0.000000-3,0.000000 0.000000-2,0.000000 0.000000-2,1.000000 3.000000-2,4.000000 6.000000 1,3.000000 7.000000 1,3.000000 6.000000 0,1.000000 1.000000 0,1.000000-3.000000-4,-1.000000-3.000000-2,1.000000-2.000000-2,1.000000-5.000000-2,3.000000-2.000000 1,3.000000-3.000000 1,4.000000-3.000000 0,-3.000000-7.000000-1,-5.000000-9.000000 1,-7.000000-10.000000-2,-5.000000-8.000000 0,0.000000-9.000000 0,10.000000-6.000000-1,10.000000-6.000000 0,9.000000-6.000000 0,6.000000-13.000000 1,3.000000-19.000000 2,3.000000-18.000000 3,4.000000-19.000000 3,2.000000-13.000000 0,4.000000-6.000000-1,3.000000-6.000000 0,3.000000-6.000000-1,9.000000-12.000000 0,16.000000-15.000000-1,15.000000-15.000000-1,17.000000-16.000000 0,10.000000-10.000000 0,6.000000-3.000000-1,7.000000-3.000000 0,6.000000-2.000000 0,-2.000000 3.000000-3,-9.000000 14.000000-5,-10.000000 11.000000-4,-8.000000 14.000000-5,-12.000000 10.000000-5,-12.000000 9.000000-8,-13.000000 10.000000-6,-12.000000 10.000000-8,-15.000000 10.000000 1,-15.000000 13.000000 6,-15.000000 12.000000 6,-16.000000 13.000000 7</inkml:trace>
</inkml:ink>
</file>

<file path=ppt/ink/ink36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45:15"/>
    </inkml:context>
    <inkml:brush xml:id="br0">
      <inkml:brushProperty name="width" value="0.0327125489711761" units="cm"/>
      <inkml:brushProperty name="height" value="0.0327125489711761" units="cm"/>
      <inkml:brushProperty name="color" value="#000000"/>
      <inkml:brushProperty name="ignorePressure" value="0"/>
    </inkml:brush>
  </inkml:definitions>
  <inkml:trace contextRef="#ctx0" brushRef="#br0">33817.000000 4112.000000 672,'117.000000'71.000000'123,"-19.000000"-10.000000"-30 ,-20.000000-9.000000-31,-18.000000-9.000000-30,-11.000000-7.000000-19,-3.000000-3.000000-8,-4.000000-3.000000-10,-2.000000-3.000000-8,-5.000000-2.000000-7,-7.000000 0.000000-3,-6.000000 1.000000-4,-6.000000-1.000000-4,-7.000000 0.000000-4,-6.000000 0.000000-4,-6.000000 1.000000-5,-6.000000-1.000000-4,-6.000000-2.000000 1,-2.000000-2.000000 7,-3.000000-4.000000 8,-4.000000-3.000000 8,0.000000 1.000000 5,4.000000 2.000000 4,2.000000 4.000000 5,4.000000 2.000000 4</inkml:trace>
</inkml:ink>
</file>

<file path=ppt/ink/ink3641.xml><?xml version="1.0" encoding="utf-8"?>
<inkml:ink xmlns:inkml="http://www.w3.org/2003/InkML">
  <annotation type="ScanImages2ExtractSignatures">1</annotation>
  <annotation type="ScanImagesWidth">-2028429152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45:16"/>
    </inkml:context>
    <inkml:brush xml:id="br0">
      <inkml:brushProperty name="width" value="0.0416341535747051" units="cm"/>
      <inkml:brushProperty name="height" value="0.0416341535747051" units="cm"/>
      <inkml:brushProperty name="color" value="#000000"/>
      <inkml:brushProperty name="ignorePressure" value="0"/>
    </inkml:brush>
  </inkml:definitions>
  <inkml:trace contextRef="#ctx0" brushRef="#br0">33716.000000 5272.000000 528,'-29.000000'51.000000'0,"-5.000000"-1.000000"-1 ,-7.000000 1.000000 1,-6.000000-1.000000-1,1.000000-3.000000 2,10.000000-6.000000 3,9.000000-6.000000 3,10.000000-7.000000 3,13.000000-5.000000 4,20.000000-8.000000 7,19.000000-5.000000 5,18.000000-7.000000 6,11.000000-9.000000 1,-1.000000-13.000000-5,0.000000-13.000000-4,0.000000-12.000000-4,-2.000000-2.000000-3,-2.000000 10.000000-1,-4.000000 9.000000-2,-3.000000 10.000000-2,-7.000000 17.000000-2,-8.000000 25.000000-4,-10.000000 26.000000-4,-10.000000 24.000000-3,-9.000000 17.000000-2,-10.000000 5.000000 0,-9.000000 8.000000 1,-9.000000 5.000000 0,-6.000000-3.000000 0,1.000000-12.000000-1,0.000000-13.000000 1,0.000000-13.000000-1,1.000000-7.000000 0,4.000000-4.000000-1,2.000000-3.000000 1,4.000000-3.000000-1,6.000000-9.000000-2,10.000000-16.000000-2,9.000000-16.000000-3,9.000000-16.000000-2,4.000000-11.000000-1,-4.000000-6.000000 3,-2.000000-6.000000 1,-4.000000-7.000000 3,6.000000-20.000000-1,17.000000-35.000000-2,15.000000-35.000000-2,16.000000-34.000000-4,7.000000-19.000000-1,1.000000-3.000000 0,0.000000-4.000000 0,-1.000000-3.000000 0,-2.000000 9.000000 0,-7.000000 18.000000 2,-6.000000 19.000000 1,-6.000000 19.000000 1,-7.000000 16.000000 5,-6.000000 12.000000 6,-6.000000 13.000000 7,-7.000000 13.000000 6,-4.000000 10.000000 6,-4.000000 11.000000 4,-2.000000 8.000000 6,-4.000000 10.000000 4,-7.000000 14.000000 3,-8.000000 20.000000 1,-10.000000 18.000000 2,-9.000000 19.000000 1,-3.000000 11.000000-4,7.000000 3.000000-9,7.000000 3.000000-8,6.000000 4.000000-8,3.000000 1.000000-6,0.000000 0.000000-2,0.000000 0.000000-1,0.000000 0.000000-3,1.000000-3.000000 0,4.000000-7.000000-2,3.000000-5.000000 0,3.000000-7.000000-2,5.000000-10.000000 0,6.000000-12.000000-3,6.000000-12.000000-1,7.000000-14.000000-2,6.000000-13.000000-2,7.000000-17.000000-1,5.000000-15.000000-1,7.000000-15.000000 0,2.000000-7.000000-1,-4.000000 3.000000 1,-3.000000 3.000000 1,-3.000000 3.000000 1,-6.000000 7.000000 2,-10.000000 9.000000 5,-9.000000 9.000000 3,-10.000000 11.000000 5,-8.000000 11.000000 5,-5.000000 17.000000 8,-8.000000 15.000000 8,-5.000000 16.000000 7,-5.000000 9.000000-3,-3.000000 4.000000-14,-4.000000 2.000000-16,-3.000000 4.000000-14,0.000000 2.000000-8,4.000000-1.000000 0,3.000000 1.000000 1,3.000000-1.000000-1,-1.000000 5.000000 2,-2.000000 10.000000 3,-3.000000 9.000000 4,-4.000000 10.000000 2,-3.000000 6.000000 2,-2.000000 3.000000 0,-5.000000 3.000000 0,-2.000000 3.000000 1,-3.000000 2.000000 2,-4.000000 0.000000 5,-3.000000 0.000000 4,-3.000000 0.000000 5,1.000000-7.000000 5,2.000000-12.000000 5,3.000000-12.000000 4,4.000000-14.000000 6,15.000000-22.000000 6,29.000000-36.000000 9,28.000000-34.000000 9,29.000000-35.000000 8,13.000000-21.000000-1,1.000000-5.000000-14,0.000000-7.000000-11,-1.000000-7.000000-14,1.000000 2.000000-6,0.000000 10.000000-2,-1.000000 9.000000-2,1.000000 10.000000-2,-3.000000 10.000000 0,-7.000000 14.000000 0,-6.000000 11.000000 0,-7.000000 14.000000 0,-5.000000 18.000000 3,-7.000000 26.000000 4,-7.000000 25.000000 4,-5.000000 25.000000 5,-14.000000 16.000000 0,-17.000000 6.000000-2,-21.000000 6.000000-3,-18.000000 7.000000-2,-11.000000 5.000000-3,-3.000000 2.000000-4,-3.000000 4.000000-4,-4.000000 3.000000-3,-3.000000-3.000000-4,-2.000000-10.000000-2,-4.000000-9.000000-3,-3.000000-10.000000-2,-1.000000-7.000000-3,5.000000-7.000000-4,2.000000-6.000000-2,3.000000-6.000000-4,4.000000-9.000000-3,2.000000-8.000000-2,4.000000-11.000000-3,3.000000-8.000000-2,1.000000-7.000000-2,1.000000-3.000000 0,0.000000-4.000000-2,-1.000000-2.000000-1,4.000000-4.000000 3,6.000000-2.000000 4,6.000000-4.000000 5,7.000000-3.000000 6</inkml:trace>
</inkml:ink>
</file>

<file path=ppt/ink/ink36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45:16"/>
    </inkml:context>
    <inkml:brush xml:id="br0">
      <inkml:brushProperty name="width" value="0.0483480133116245" units="cm"/>
      <inkml:brushProperty name="height" value="0.0483480133116245" units="cm"/>
      <inkml:brushProperty name="color" value="#000000"/>
      <inkml:brushProperty name="ignorePressure" value="0"/>
    </inkml:brush>
  </inkml:definitions>
  <inkml:trace contextRef="#ctx0" brushRef="#br0">34019.000000 5777.000000 455,'120.000000'49.000000'123,"-13.000000"-4.000000"-24 ,-13.000000-2.000000-25,-11.000000-4.000000-24,-8.000000 1.000000-14,1.000000 2.000000-3,0.000000 4.000000-5,-1.000000 3.000000-2,3.000000 3.000000-4,2.000000 3.000000-4,3.000000 4.000000-4,4.000000 2.000000-4,4.000000 2.000000-3,7.000000 0.000000-3,6.000000 0.000000-3,7.000000 0.000000-4,2.000000 0.000000-6,1.000000 1.000000-9,0.000000-1.000000-11,-1.000000 0.000000-9,-6.000000-7.000000-2,-12.000000-11.000000 6,-13.000000-14.000000 7,-13.000000-12.000000 6,-9.000000-6.000000-4,-6.000000-1.000000-16,-7.000000 1.000000-16,-6.000000-1.000000-15</inkml:trace>
</inkml:ink>
</file>

<file path=ppt/ink/ink3643.xml><?xml version="1.0" encoding="utf-8"?>
<inkml:ink xmlns:inkml="http://www.w3.org/2003/InkML">
  <annotation type="ScanImages2ExtractSignatures">1</annotation>
  <annotation type="ScanImagesWidth">899663566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45:17"/>
    </inkml:context>
    <inkml:brush xml:id="br0">
      <inkml:brushProperty name="width" value="0.0439980439841747" units="cm"/>
      <inkml:brushProperty name="height" value="0.0439980439841747" units="cm"/>
      <inkml:brushProperty name="color" value="#000000"/>
      <inkml:brushProperty name="ignorePressure" value="0"/>
    </inkml:brush>
  </inkml:definitions>
  <inkml:trace contextRef="#ctx0" brushRef="#br0">40175.000000 4465.000000 500,'-5.000000'96.000000'127,"-9.000000"-9.000000"-30 ,-10.000000-10.000000-32,-9.000000-9.000000-31,-8.000000 1.000000-17,-7.000000 13.000000-2,-5.000000 13.000000-4,-7.000000 12.000000-3,-5.000000 7.000000-2,-2.000000-1.000000-4,-5.000000 1.000000-3,-2.000000-1.000000-4,0.000000-4.000000-3,4.000000-10.000000-5,2.000000-9.000000-5,3.000000-9.000000-5,7.000000-12.000000-3,9.000000-12.000000-3,10.000000-13.000000-2,9.000000-13.000000-3,7.000000-15.000000 0,8.000000-19.000000 3,5.000000-19.000000 5,7.000000-19.000000 2,11.000000-19.000000 1,15.000000-19.000000-1,16.000000-18.000000-3,17.000000-20.000000-2,9.000000-5.000000 2,2.000000 10.000000 6,4.000000 10.000000 7,4.000000 9.000000 5,-3.000000 9.000000 4,-6.000000 10.000000 0,-6.000000 10.000000 1,-6.000000 8.000000 0,-7.000000 11.000000 5,-6.000000 8.000000 5,-6.000000 11.000000 6,-7.000000 8.000000 7,-3.000000 9.000000 2,1.000000 6.000000 0,-1.000000 6.000000-2,0.000000 6.000000-1,0.000000 6.000000 4,1.000000 2.000000 7,-1.000000 3.000000 7,0.000000 4.000000 8,1.000000 6.000000 2,-1.000000 9.000000-7,0.000000 10.000000-5,0.000000 10.000000-5,0.000000 1.000000-4,0.000000-7.000000-1,0.000000-6.000000-1,1.000000-6.000000-1,-1.000000-3.000000-5,0.000000 0.000000-5,1.000000 0.000000-8,-1.000000 0.000000-7,2.000000-10.000000-3,2.000000-18.000000-3,5.000000-20.000000 0,2.000000-18.000000-3,3.000000-18.000000-2,4.000000-15.000000-4,3.000000-17.000000-3,3.000000-15.000000-3,-1.000000-4.000000-2,-2.000000 5.000000 2,-3.000000 7.000000 1,-4.000000 6.000000 1,-3.000000 8.000000 3,-2.000000 10.000000 6,-5.000000 9.000000 5,-2.000000 9.000000 6,-3.000000 7.000000 5,-4.000000 3.000000 7,-2.000000 3.000000 5,-4.000000 3.000000 6,0.000000 10.000000 6,3.000000 15.000000 7,4.000000 16.000000 7,2.000000 16.000000 6,1.000000 14.000000-1,-3.000000 13.000000-11,-4.000000 12.000000-9,-3.000000 13.000000-10,-4.000000 7.000000-7,-7.000000-1.000000-2,-6.000000 0.000000-3,-7.000000 1.000000-3,-4.000000 0.000000-3,-3.000000 4.000000-4,-4.000000 4.000000-6,-3.000000 2.000000-4,1.000000-4.000000-6,2.000000-13.000000-7,4.000000-13.000000-7,3.000000-12.000000-8,2.000000-21.000000-2,-1.000000-28.000000 1,0.000000-29.000000 0,0.000000-27.000000 2,6.000000-19.000000 4,8.000000-5.000000 6,10.000000-7.000000 5,10.000000-6.000000 6,7.000000 0.000000 6,7.000000 6.000000 5,6.000000 6.000000 5,6.000000 7.000000 5,2.000000 8.000000 5,-3.000000 9.000000 5,-4.000000 9.000000 4,-2.000000 10.000000 5,-1.000000 7.000000 1,3.000000 2.000000 1,5.000000 4.000000-1,1.000000 3.000000 0,1.000000 3.000000-2,-3.000000 3.000000-1,-3.000000 3.000000-1,-4.000000 4.000000-2,-1.000000-1.000000-5,0.000000-3.000000-8,-1.000000-3.000000-8,1.000000-3.000000-8,-2.000000 0.000000-7,-2.000000 3.000000-4,-5.000000 4.000000-7,-2.000000 2.000000-4,-3.000000-1.000000-1,-4.000000-7.000000 7,-2.000000-5.000000 7,-4.000000-7.000000 6</inkml:trace>
</inkml:ink>
</file>

<file path=ppt/ink/ink3644.xml><?xml version="1.0" encoding="utf-8"?>
<inkml:ink xmlns:inkml="http://www.w3.org/2003/InkML">
  <annotation type="ScanImages2ExtractSignatures">1</annotation>
  <annotation type="ScanImagesWidth">1852140917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45:18"/>
    </inkml:context>
    <inkml:brush xml:id="br0">
      <inkml:brushProperty name="width" value="0.0550650283694267" units="cm"/>
      <inkml:brushProperty name="height" value="0.0550650283694267" units="cm"/>
      <inkml:brushProperty name="color" value="#000000"/>
      <inkml:brushProperty name="ignorePressure" value="0"/>
    </inkml:brush>
  </inkml:definitions>
  <inkml:trace contextRef="#ctx0" brushRef="#br0">42243.000000 3910.000000 399,'0.000000'-185.000000'-9,"0.000000"36.000000"6 ,0.000000 34.000000 7,0.000000 34.000000 7,0.000000 23.000000 5,0.000000 9.000000 3,0.000000 10.000000 3,0.000000 9.000000 3,0.000000 20.000000 9,0.000000 32.000000 14,0.000000 32.000000 14,0.000000 31.000000 14,0.000000 19.000000-1,0.000000 6.000000-14,0.000000 7.000000-15,0.000000 6.000000-15,-1.000000 8.000000-8,-4.000000 9.000000-3,-3.000000 10.000000-3,-3.000000 9.000000-3,-3.000000 19.000000-6,-4.000000 29.000000-9,-2.000000 28.000000-11,-4.000000 28.000000-9,1.000000 13.000000-4,2.000000-3.000000 4,4.000000-3.000000 3,3.000000-4.000000 4,3.000000-15.000000-4,3.000000-29.000000-13,3.000000-28.000000-12,3.000000-28.000000-13,2.000000-28.000000-6,0.000000-24.000000 0,0.000000-26.000000 0,0.000000-25.000000-1</inkml:trace>
</inkml:ink>
</file>

<file path=ppt/ink/ink3645.xml><?xml version="1.0" encoding="utf-8"?>
<inkml:ink xmlns:inkml="http://www.w3.org/2003/InkML">
  <annotation type="ScanImages2ExtractSignatures">1</annotation>
  <annotation type="ScanImagesWidth">-419131048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45:18"/>
    </inkml:context>
    <inkml:brush xml:id="br0">
      <inkml:brushProperty name="width" value="0.0431162863969803" units="cm"/>
      <inkml:brushProperty name="height" value="0.0431162863969803" units="cm"/>
      <inkml:brushProperty name="color" value="#000000"/>
      <inkml:brushProperty name="ignorePressure" value="0"/>
    </inkml:brush>
  </inkml:definitions>
  <inkml:trace contextRef="#ctx0" brushRef="#br0">42546.000000 4768.000000 510,'50.000000'-22.000000'84,"1.000000"6.000000"-15 ,0.000000 6.000000-17,-1.000000 7.000000-16,2.000000 3.000000-9,3.000000 0.000000-4,4.000000 0.000000-3,2.000000 0.000000-4,-1.000000 5.000000-2,-7.000000 9.000000-2,-6.000000 10.000000-1,-6.000000 9.000000-1,-9.000000 8.000000-5,-13.000000 6.000000-6,-13.000000 7.000000-6,-12.000000 6.000000-8,-11.000000 3.000000-2,-10.000000 0.000000 1,-9.000000 0.000000-1,-10.000000 0.000000 1,-5.000000-3.000000 1,1.000000-6.000000 2,0.000000-7.000000 2,-1.000000-6.000000 1,2.000000-6.000000 3,4.000000-7.000000 1,2.000000-6.000000 1,4.000000-6.000000 2,10.000000-4.000000 5,20.000000 1.000000 7,18.000000 0.000000 6,20.000000-1.000000 8,12.000000-2.000000 2,6.000000-7.000000-4,7.000000-6.000000-4,6.000000-7.000000-4,1.000000-1.000000-1,-3.000000 3.000000 0,-2.000000 4.000000 0,-5.000000 2.000000-1,1.000000 7.000000 1,4.000000 9.000000-1,2.000000 10.000000 0,3.000000 9.000000 0,-2.000000 3.000000 0,-11.000000-3.000000-2,-8.000000-3.000000-1,-10.000000-3.000000-1,-8.000000 1.000000-2,-6.000000 7.000000-1,-7.000000 6.000000-2,-6.000000 6.000000-2,-10.000000 7.000000 0,-17.000000 6.000000 1,-15.000000 6.000000 1,-17.000000 6.000000 1,-8.000000 4.000000-3,-4.000000 0.000000-8,-3.000000 0.000000-8,-3.000000-1.000000-9,-5.000000 1.000000-7,-6.000000 0.000000-8,-7.000000-1.000000-8,-5.000000 1.000000-7,4.000000-7.000000-4,15.000000-12.000000 2,17.000000-13.000000 1,15.000000-12.000000 1</inkml:trace>
</inkml:ink>
</file>

<file path=ppt/ink/ink3646.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45:24"/>
    </inkml:context>
    <inkml:brush xml:id="br0">
      <inkml:brushProperty name="width" value="0.0396273545920849" units="cm"/>
      <inkml:brushProperty name="height" value="0.0396273545920849" units="cm"/>
      <inkml:brushProperty name="color" value="#000000"/>
      <inkml:brushProperty name="ignorePressure" value="0"/>
    </inkml:brush>
  </inkml:definitions>
  <inkml:trace contextRef="#ctx0" brushRef="#br0">34473.000000 51591.000000 555,'-34.000000'3.000000'10,"30.000000"7.000000"19 ,33.000000 6.000000 21,30.000000 6.000000 19,14.000000 3.000000 4,-7.000000 0.000000-13,-6.000000 0.000000-13,-6.000000 0.000000-13,-5.000000 4.000000-10,-4.000000 6.000000-4,-2.000000 6.000000-6,-4.000000 6.000000-6,-4.000000 5.000000-3,-7.000000 3.000000-4,-6.000000 3.000000-2,-6.000000 4.000000-3,-6.000000 3.000000-3,-7.000000 2.000000-2,-7.000000 4.000000-3,-5.000000 3.000000-2,-5.000000 5.000000-2,-3.000000 6.000000-2,-4.000000 7.000000-2,-2.000000 6.000000-2,-1.000000-7.000000-9,3.000000-18.000000-14,4.000000-20.000000-15,3.000000-18.000000-15</inkml:trace>
</inkml:ink>
</file>

<file path=ppt/ink/ink3647.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45:24"/>
    </inkml:context>
    <inkml:brush xml:id="br0">
      <inkml:brushProperty name="width" value="0.0448265932500362" units="cm"/>
      <inkml:brushProperty name="height" value="0.0448265932500362" units="cm"/>
      <inkml:brushProperty name="color" value="#000000"/>
      <inkml:brushProperty name="ignorePressure" value="0"/>
    </inkml:brush>
  </inkml:definitions>
  <inkml:trace contextRef="#ctx0" brushRef="#br0">35230.000000 51541.000000 490,'23.000000'-26.000000'4,"-2.000000"1.000000"6 ,-4.000000 0.000000 7,-3.000000 0.000000 7,-9.000000 9.000000 8,-16.000000 19.000000 9,-16.000000 19.000000 9,-15.000000 19.000000 8,-12.000000 13.000000 0,-6.000000 6.000000-7,-6.000000 6.000000-9,-6.000000 6.000000-7,-6.000000 7.000000-7,-2.000000 6.000000-5,-4.000000 7.000000-4,-2.000000 6.000000-5,-1.000000 6.000000-10,3.000000 6.000000-19,4.000000 7.000000-18,2.000000 6.000000-18,11.000000-8.000000-5,15.000000-22.000000 7,15.000000-22.000000 8,17.000000-22.000000 8,7.000000-13.000000-1,1.000000-3.000000-6,-1.000000-3.000000-7,0.000000-3.000000-8</inkml:trace>
</inkml:ink>
</file>

<file path=ppt/ink/ink36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45:26"/>
    </inkml:context>
    <inkml:brush xml:id="br0">
      <inkml:brushProperty name="width" value="0.0361553356051445" units="cm"/>
      <inkml:brushProperty name="height" value="0.0361553356051445" units="cm"/>
      <inkml:brushProperty name="color" value="#000000"/>
      <inkml:brushProperty name="ignorePressure" value="0"/>
    </inkml:brush>
  </inkml:definitions>
  <inkml:trace contextRef="#ctx0" brushRef="#br0">44665.000000 4717.000000 608,'101.000000'0.000000'124,"0.000000"0.000000"-29 ,0.000000 0.000000-30,0.000000 0.000000-29,0.000000 0.000000-17,0.000000 0.000000-1,-1.000000 0.000000-3,2.000000 0.000000-2,-6.000000 2.000000-6,-10.000000 3.000000-11,-9.000000 2.000000-9,-9.000000 4.000000-10,-10.000000 2.000000-7,-9.000000 0.000000-3,-9.000000-1.000000-4,-10.000000 1.000000-4,-8.000000 1.000000-2,-6.000000 3.000000-1,-7.000000 4.000000 0,-6.000000 3.000000-1</inkml:trace>
</inkml:ink>
</file>

<file path=ppt/ink/ink3649.xml><?xml version="1.0" encoding="utf-8"?>
<inkml:ink xmlns:inkml="http://www.w3.org/2003/InkML">
  <annotation type="ScanImages2ExtractSignatures">1</annotation>
  <annotation type="ScanImagesWidth">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45:26"/>
    </inkml:context>
    <inkml:brush xml:id="br0">
      <inkml:brushProperty name="width" value="0.0355909019708633" units="cm"/>
      <inkml:brushProperty name="height" value="0.0355909019708633" units="cm"/>
      <inkml:brushProperty name="color" value="#000000"/>
      <inkml:brushProperty name="ignorePressure" value="0"/>
    </inkml:brush>
  </inkml:definitions>
  <inkml:trace contextRef="#ctx0" brushRef="#br0">44816.000000 5625.000000 618,'-80.000000'23.000000'25,"40.000000"-8.000000"10 ,42.000000-5.000000 10,41.000000-7.000000 8,25.000000-1.000000 1,9.000000 2.000000-9,10.000000 4.000000-8,9.000000 3.000000-9,6.000000 0.000000-7,4.000000-3.000000-4,2.000000-3.000000-5,5.000000-4.000000-5,-2.000000-1.000000-4,-2.000000 0.000000-7,-3.000000 0.000000-5,-4.000000 0.000000-6,-5.000000-1.000000-6,-11.000000-4.000000-7,-8.000000-3.000000-7,-10.000000-3.000000-7,-10.000000-1.000000-4,-9.000000-1.000000-1,-10.000000 0.000000-1,-9.000000 1.000000-1,-6.000000-1.000000 4,-4.000000 0.000000 8,-3.000000 1.000000 7,-2.000000-1.000000 8</inkml:trace>
</inkml:ink>
</file>

<file path=ppt/ink/ink3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8:10"/>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66700.000000 9025.000000 333,'157.000000'63.000000'167,"51.000000"46.000000"-1 ,49.000000 47.000000 1,51.000000 47.000000 0</inkml:trace>
</inkml:ink>
</file>

<file path=ppt/ink/ink3650.xml><?xml version="1.0" encoding="utf-8"?>
<inkml:ink xmlns:inkml="http://www.w3.org/2003/InkML">
  <annotation type="ScanImages2ExtractSignatures">1</annotation>
  <annotation type="ScanImagesWidth">-2028045808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45:27"/>
    </inkml:context>
    <inkml:brush xml:id="br0">
      <inkml:brushProperty name="width" value="0.0428500473499298" units="cm"/>
      <inkml:brushProperty name="height" value="0.0428500473499298" units="cm"/>
      <inkml:brushProperty name="color" value="#000000"/>
      <inkml:brushProperty name="ignorePressure" value="0"/>
    </inkml:brush>
  </inkml:definitions>
  <inkml:trace contextRef="#ctx0" brushRef="#br0">47945.000000 3910.000000 513,'-3.000000'-41.000000'11,"-7.000000"19.000000"23 ,-6.000000 19.000000 22,-6.000000 19.000000 23,-6.000000 17.000000 3,-7.000000 15.000000-15,-6.000000 17.000000-15,-6.000000 16.000000-16,-5.000000 7.000000-10,-4.000000 0.000000-7,-1.000000 0.000000-5,-5.000000 1.000000-6,2.000000-3.000000-5,6.000000-2.000000-4,7.000000-4.000000-4,6.000000-2.000000-3,6.000000-7.000000-2,7.000000-10.000000 1,6.000000-9.000000 1,6.000000-9.000000 1,8.000000-7.000000 1,10.000000-3.000000 0,8.000000-3.000000 1,11.000000-3.000000 0,11.000000-5.000000 1,12.000000-6.000000 1,13.000000-7.000000 0,12.000000-6.000000 1,8.000000-6.000000-2,4.000000-6.000000-7,3.000000-7.000000-5,2.000000-6.000000-7,-1.000000-5.000000-3,-6.000000-3.000000-1,-6.000000-3.000000-1,-7.000000-3.000000 0,-7.000000 1.000000-1,-11.000000 7.000000 2,-9.000000 6.000000 0,-8.000000 6.000000 1,-8.000000 2.000000-1,-2.000000-4.000000-2,-4.000000-2.000000-2,-3.000000-4.000000-1,-4.000000 1.000000 0,-7.000000 2.000000 6,-6.000000 4.000000 5,-7.000000 2.000000 4</inkml:trace>
</inkml:ink>
</file>

<file path=ppt/ink/ink3651.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45:27"/>
    </inkml:context>
    <inkml:brush xml:id="br0">
      <inkml:brushProperty name="width" value="0.043141171336174" units="cm"/>
      <inkml:brushProperty name="height" value="0.043141171336174" units="cm"/>
      <inkml:brushProperty name="color" value="#000000"/>
      <inkml:brushProperty name="ignorePressure" value="0"/>
    </inkml:brush>
  </inkml:definitions>
  <inkml:trace contextRef="#ctx0" brushRef="#br0">48248.000000 4213.000000 509,'-5.000000'-81.000000'30,"-10.000000"42.000000"18 ,-8.000000 40.000000 17,-10.000000 42.000000 18,-5.000000 28.000000 0,0.000000 16.000000-17,0.000000 15.000000-17,1.000000 16.000000-18,-3.000000 15.000000-11,-2.000000 12.000000-9,-5.000000 13.000000-7,-1.000000 12.000000-7,0.000000 8.000000-9,8.000000 3.000000-11,5.000000 4.000000-12,6.000000 3.000000-10,8.000000-17.000000-2,5.000000-33.000000 8,7.000000-36.000000 8,5.000000-34.000000 7,6.000000-19.000000-1,2.000000-4.000000-11,4.000000-2.000000-11,3.000000-4.000000-11</inkml:trace>
</inkml:ink>
</file>

<file path=ppt/ink/ink365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45:27"/>
    </inkml:context>
    <inkml:brush xml:id="br0">
      <inkml:brushProperty name="width" value="0.0447788648307323" units="cm"/>
      <inkml:brushProperty name="height" value="0.0447788648307323" units="cm"/>
      <inkml:brushProperty name="color" value="#000000"/>
      <inkml:brushProperty name="ignorePressure" value="0"/>
    </inkml:brush>
  </inkml:definitions>
  <inkml:trace contextRef="#ctx0" brushRef="#br0">49408.000000 3910.000000 491,'-1.000000'-35.000000'98,"-4.000000"32.000000"-17 ,-3.000000 31.000000-16,-3.000000 32.000000-17,0.000000 16.000000-10,3.000000 0.000000-6,3.000000-1.000000-5,4.000000 1.000000-5,1.000000 0.000000-3,0.000000 0.000000-4,0.000000-1.000000-3,0.000000 1.000000-2,1.000000-2.000000-2,4.000000-3.000000 0,3.000000-3.000000-1,3.000000-4.000000 0,3.000000-4.000000-1,3.000000-6.000000-2,4.000000-7.000000-3,2.000000-6.000000-1,3.000000-3.000000-3,-1.000000 0.000000-3,0.000000 0.000000-4,0.000000 0.000000-2,1.000000 1.000000-4,-1.000000 4.000000-1,0.000000 2.000000-2,0.000000 4.000000-2,-10.000000 3.000000 0,-23.000000 3.000000 6,-22.000000 4.000000 3,-22.000000 2.000000 4,-12.000000-1.000000 2,1.000000-6.000000-4,0.000000-7.000000-2,0.000000-6.000000-2,-2.000000-5.000000-4,-2.000000-3.000000-2,-4.000000-3.000000-3,-3.000000-3.000000-2,0.000000-6.000000-4,3.000000-10.000000-2,3.000000-10.000000-3,3.000000-9.000000-2,7.000000-7.000000-1,9.000000-7.000000 3,10.000000-7.000000 4,9.000000-5.000000 2</inkml:trace>
</inkml:ink>
</file>

<file path=ppt/ink/ink36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45:28"/>
    </inkml:context>
    <inkml:brush xml:id="br0">
      <inkml:brushProperty name="width" value="0.0382104441523552" units="cm"/>
      <inkml:brushProperty name="height" value="0.0382104441523552" units="cm"/>
      <inkml:brushProperty name="color" value="#000000"/>
      <inkml:brushProperty name="ignorePressure" value="0"/>
    </inkml:brush>
  </inkml:definitions>
  <inkml:trace contextRef="#ctx0" brushRef="#br0">49458.000000 3960.000000 575,'73.000000'-91.000000'65,"-7.000000"18.000000"-5 ,-6.000000 20.000000-5,-6.000000 18.000000-4,-1.000000 11.000000-5,8.000000 4.000000-6,5.000000 3.000000-6,6.000000 2.000000-7,0.000000 4.000000-6,-5.000000 4.000000-6,-7.000000 2.000000-7,-7.000000 3.000000-5,-4.000000 2.000000-8,-3.000000 0.000000-8,-3.000000 0.000000-6,-4.000000 0.000000-9,-5.000000 3.000000-10,-5.000000 7.000000-14,-7.000000 6.000000-15,-6.000000 6.000000-13</inkml:trace>
</inkml:ink>
</file>

<file path=ppt/ink/ink3654.xml><?xml version="1.0" encoding="utf-8"?>
<inkml:ink xmlns:inkml="http://www.w3.org/2003/InkML">
  <annotation type="ScanImages2ExtractSignatures">1</annotation>
  <annotation type="ScanImagesWidth">-2081226752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45:29"/>
    </inkml:context>
    <inkml:brush xml:id="br0">
      <inkml:brushProperty name="width" value="0.0468461737036705" units="cm"/>
      <inkml:brushProperty name="height" value="0.0468461737036705" units="cm"/>
      <inkml:brushProperty name="color" value="#000000"/>
      <inkml:brushProperty name="ignorePressure" value="0"/>
    </inkml:brush>
  </inkml:definitions>
  <inkml:trace contextRef="#ctx0" brushRef="#br0">55362.000000 3557.000000 469,'-50.000000'-18.000000'12,"-1.000000"17.000000"12 ,0.000000 15.000000 12,1.000000 16.000000 12,3.000000 6.000000 2,6.000000-3.000000-8,6.000000-3.000000-8,6.000000-3.000000-9,-1.000000 5.000000-5,-9.000000 12.000000-1,-10.000000 13.000000-2,-9.000000 12.000000 0,-4.000000 7.000000-2,4.000000-1.000000 0,3.000000 1.000000 0,3.000000 0.000000 0,6.000000-4.000000-1,10.000000-6.000000-2,9.000000-6.000000 0,10.000000-6.000000-2,4.000000-5.000000-1,0.000000-3.000000-3,1.000000-4.000000-3,-1.000000-2.000000-1,12.000000-6.000000-6,21.000000-5.000000-9,23.000000-7.000000-8,22.000000-7.000000-8,12.000000-8.000000-5,3.000000-14.000000-1,4.000000-11.000000 0,2.000000-14.000000-2,-1.000000-7.000000 2,-6.000000-4.000000 6,-6.000000-3.000000 6,-7.000000-3.000000 5,-6.000000 2.000000 5,-6.000000 6.000000 2,-7.000000 6.000000 3,-6.000000 7.000000 3,-5.000000 6.000000 6,-2.000000 6.000000 11,-5.000000 7.000000 9,-2.000000 6.000000 11,-5.000000 12.000000 6,-6.000000 19.000000 3,-7.000000 20.000000 3,-5.000000 18.000000 3,-4.000000 7.000000-3,0.000000-7.000000-8,0.000000-6.000000-8,0.000000-7.000000-9,0.000000-2.000000-4,0.000000-1.000000-4,0.000000 1.000000-1,0.000000-1.000000-3,4.000000-4.000000-4,10.000000-10.000000-7,10.000000-9.000000-6,9.000000-10.000000-6,5.000000-9.000000-3,0.000000-9.000000 1,0.000000-11.000000 1,0.000000-8.000000 0,3.000000-15.000000 1,6.000000-18.000000-4,6.000000-20.000000-2,7.000000-18.000000-3,1.000000-9.000000 0,-8.000000 4.000000 5,-6.000000 3.000000 3,-6.000000 3.000000 4,-7.000000 5.000000 3,-11.000000 6.000000 2,-8.000000 7.000000 3,-11.000000 6.000000 1,-5.000000 6.000000 3,-4.000000 6.000000 1,-3.000000 7.000000 1,-3.000000 6.000000 2,-5.000000 8.000000 1,-6.000000 9.000000 0,-7.000000 10.000000 0,-5.000000 9.000000 0,-5.000000 7.000000-3,-4.000000 2.000000-6,-3.000000 4.000000-6,-3.000000 3.000000-6,-1.000000 8.000000-5,-1.000000 13.000000-4,1.000000 12.000000-6,0.000000 13.000000-5,2.000000 1.000000 0,7.000000-9.000000 1,6.000000-10.000000 2,7.000000-9.000000 3</inkml:trace>
</inkml:ink>
</file>

<file path=ppt/ink/ink3655.xml><?xml version="1.0" encoding="utf-8"?>
<inkml:ink xmlns:inkml="http://www.w3.org/2003/InkML">
  <annotation type="ScanImages2ExtractSignatures">1</annotation>
  <annotation type="ScanImagesWidth">50529025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45:29"/>
    </inkml:context>
    <inkml:brush xml:id="br0">
      <inkml:brushProperty name="width" value="0.0440524965524673" units="cm"/>
      <inkml:brushProperty name="height" value="0.0440524965524673" units="cm"/>
      <inkml:brushProperty name="color" value="#000000"/>
      <inkml:brushProperty name="ignorePressure" value="0"/>
    </inkml:brush>
  </inkml:definitions>
  <inkml:trace contextRef="#ctx0" brushRef="#br0">56775.000000 4213.000000 499,'94.000000'0.000000'111,"-12.000000"0.000000"-24 ,-12.000000 0.000000-24,-14.000000 0.000000-24,-8.000000 3.000000-13,-7.000000 6.000000-4,-7.000000 7.000000-2,-5.000000 6.000000-3,-6.000000 7.000000-3,-2.000000 5.000000-3,-3.000000 7.000000-4,-4.000000 7.000000-2,-10.000000 5.000000-1,-15.000000 7.000000 1,-16.000000 6.000000 3,-15.000000 7.000000 1,-11.000000 4.000000-4,-2.000000 3.000000-13,-3.000000 4.000000-11,-4.000000 3.000000-11,1.000000-2.000000-4,3.000000-6.000000 4,2.000000-7.000000 5,5.000000-5.000000 5,2.000000-8.000000 5,3.000000-5.000000 3,3.000000-7.000000 5,4.000000-6.000000 4,3.000000-6.000000 3,2.000000-7.000000 2,5.000000-6.000000 0,2.000000-6.000000 1,10.000000-5.000000 5,15.000000-3.000000 9,16.000000-3.000000 8,16.000000-4.000000 10,11.000000-1.000000 1,6.000000 0.000000-5,7.000000 0.000000-4,6.000000 0.000000-5,3.000000-1.000000-4,0.000000-4.000000-5,0.000000-3.000000-5,0.000000-3.000000-4,-2.000000 0.000000-7,-2.000000 3.000000-7,-4.000000 4.000000-7,-3.000000 2.000000-8,-1.000000 2.000000-3,-1.000000 0.000000 1,1.000000 0.000000 2,-1.000000 0.000000 0</inkml:trace>
</inkml:ink>
</file>

<file path=ppt/ink/ink365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45:30"/>
    </inkml:context>
    <inkml:brush xml:id="br0">
      <inkml:brushProperty name="width" value="0.0395769998431206" units="cm"/>
      <inkml:brushProperty name="height" value="0.0395769998431206" units="cm"/>
      <inkml:brushProperty name="color" value="#000000"/>
      <inkml:brushProperty name="ignorePressure" value="0"/>
    </inkml:brush>
  </inkml:definitions>
  <inkml:trace contextRef="#ctx0" brushRef="#br0">58894.000000 3910.000000 555,'95.000000'-22.000000'153,"-14.000000"6.000000"-37 ,-11.000000 7.000000-36,-14.000000 6.000000-37,-5.000000 3.000000-20,0.000000 0.000000-7,-1.000000 0.000000-6,0.000000 0.000000-6,2.000000 0.000000-6,4.000000 0.000000-6,2.000000 0.000000-5,3.000000 0.000000-5,-3.000000 4.000000-10,-9.000000 10.000000-17,-9.000000 10.000000-14,-10.000000 9.000000-17</inkml:trace>
</inkml:ink>
</file>

<file path=ppt/ink/ink3657.xml><?xml version="1.0" encoding="utf-8"?>
<inkml:ink xmlns:inkml="http://www.w3.org/2003/InkML">
  <annotation type="ScanImages2ExtractSignatures">1</annotation>
  <annotation type="ScanImagesWidth">-1050673152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45:30"/>
    </inkml:context>
    <inkml:brush xml:id="br0">
      <inkml:brushProperty name="width" value="0.0404400639235973" units="cm"/>
      <inkml:brushProperty name="height" value="0.0404400639235973" units="cm"/>
      <inkml:brushProperty name="color" value="#000000"/>
      <inkml:brushProperty name="ignorePressure" value="0"/>
    </inkml:brush>
  </inkml:definitions>
  <inkml:trace contextRef="#ctx0" brushRef="#br0">58692.000000 4667.000000 544,'-38.000000'22.000000'10,"25.000000"-6.000000"21 ,26.000000-7.000000 20,25.000000-6.000000 21,16.000000-3.000000 3,6.000000 0.000000-14,5.000000 0.000000-13,8.000000 0.000000-13,3.000000 0.000000-10,0.000000 0.000000-5,-1.000000 0.000000-6,1.000000 0.000000-4,-2.000000 2.000000-6,-3.000000 3.000000-6,-3.000000 2.000000-6,-3.000000 4.000000-6,-6.000000 1.000000-9,-5.000000-5.000000-13,-7.000000-2.000000-14,-6.000000-3.000000-12</inkml:trace>
</inkml:ink>
</file>

<file path=ppt/ink/ink3658.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45:30"/>
    </inkml:context>
    <inkml:brush xml:id="br0">
      <inkml:brushProperty name="width" value="0.0480031296610832" units="cm"/>
      <inkml:brushProperty name="height" value="0.0480031296610832" units="cm"/>
      <inkml:brushProperty name="color" value="#000000"/>
      <inkml:brushProperty name="ignorePressure" value="0"/>
    </inkml:brush>
  </inkml:definitions>
  <inkml:trace contextRef="#ctx0" brushRef="#br0">61972.000000 3204.000000 458,'-48.000000'3.000000'9,"7.000000"6.000000"18 ,7.000000 7.000000 18,5.000000 6.000000 17,6.000000 10.000000 6,2.000000 12.000000-8,3.000000 12.000000-9,4.000000 14.000000-8,2.000000 7.000000-7,-1.000000 4.000000-5,1.000000 2.000000-7,-1.000000 4.000000-4,-3.000000 4.000000-6,-5.000000 7.000000-2,-8.000000 6.000000-3,-6.000000 6.000000-4,-3.000000 10.000000-1,0.000000 13.000000 1,1.000000 12.000000 1,-1.000000 12.000000 0,2.000000 3.000000-2,3.000000-10.000000-4,2.000000-10.000000-5,5.000000-9.000000-6,3.000000-15.000000-10,8.000000-18.000000-19,5.000000-19.000000-18,7.000000-19.000000-18</inkml:trace>
</inkml:ink>
</file>

<file path=ppt/ink/ink3659.xml><?xml version="1.0" encoding="utf-8"?>
<inkml:ink xmlns:inkml="http://www.w3.org/2003/InkML">
  <annotation type="ScanImages2ExtractSignatures">1</annotation>
  <annotation type="ScanImagesWidth">50529027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45:31"/>
    </inkml:context>
    <inkml:brush xml:id="br0">
      <inkml:brushProperty name="width" value="0.048320759087801" units="cm"/>
      <inkml:brushProperty name="height" value="0.048320759087801" units="cm"/>
      <inkml:brushProperty name="color" value="#000000"/>
      <inkml:brushProperty name="ignorePressure" value="0"/>
    </inkml:brush>
  </inkml:definitions>
  <inkml:trace contextRef="#ctx0" brushRef="#br0">62577.000000 4011.000000 455,'-25.000000'-16.000000'11,"-1.000000"19.000000"21 ,1.000000 19.000000 23,0.000000 19.000000 21,1.000000 11.000000 4,4.000000 4.000000-15,2.000000 2.000000-14,4.000000 3.000000-15,2.000000 4.000000-9,-1.000000 3.000000-5,1.000000 3.000000-3,-1.000000 3.000000-5,2.000000-2.000000-2,3.000000-5.000000 0,3.000000-7.000000-1,4.000000-7.000000-1,2.000000-4.000000-2,4.000000-3.000000-5,3.000000-4.000000-3,3.000000-2.000000-4,5.000000-6.000000-3,6.000000-5.000000-4,6.000000-7.000000-2,7.000000-6.000000-3,3.000000-7.000000-1,-1.000000-6.000000 1,1.000000-6.000000 1,0.000000-6.000000 1,3.000000-10.000000-1,7.000000-13.000000-3,5.000000-12.000000-4,7.000000-13.000000-3,0.000000-7.000000 0,-7.000000-4.000000 2,-5.000000-3.000000 2,-7.000000-3.000000 3,-5.000000-2.000000 2,-3.000000 0.000000 4,-3.000000 1.000000 2,-3.000000-1.000000 3,-5.000000 4.000000 3,-6.000000 5.000000 3,-6.000000 7.000000 3,-7.000000 7.000000 2,-5.000000 2.000000 2,-3.000000 1.000000-1,-3.000000-1.000000-1,-3.000000 1.000000 0,-6.000000 4.000000-2,-10.000000 10.000000-4,-9.000000 9.000000-2,-10.000000 10.000000-4,-6.000000 9.000000-5,-3.000000 10.000000-4,-3.000000 9.000000-6,-4.000000 9.000000-5,2.000000 7.000000-1,7.000000 3.000000 3,5.000000 3.000000 5,7.000000 3.000000 3,5.000000 0.000000 0,3.000000-2.000000-1,3.000000-4.000000-4,3.000000-4.000000-1</inkml:trace>
</inkml:ink>
</file>

<file path=ppt/ink/ink3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8:12"/>
    </inkml:context>
    <inkml:brush xml:id="br0">
      <inkml:brushProperty name="width" value="0.0374674536287785" units="cm"/>
      <inkml:brushProperty name="height" value="0.0374674536287785" units="cm"/>
      <inkml:brushProperty name="color" value="#F2395B"/>
      <inkml:brushProperty name="ignorePressure" value="0"/>
    </inkml:brush>
  </inkml:definitions>
  <inkml:trace contextRef="#ctx0" brushRef="#br0">33300.000000 13550.000000 587,'-32.000000'-2.000000'30,"39.000000"-3.000000"12 ,36.000000-3.000000 12,39.000000-2.000000 12,16.000000-1.000000 0,-3.000000 3.000000-11,-3.000000 3.000000-13,-2.000000 4.000000-13,2.000000 1.000000-10,9.000000 0.000000-9,10.000000 0.000000-11,10.000000 0.000000-9,-3.000000 0.000000-6,-11.000000 0.000000-1,-14.000000 0.000000-1,-11.000000 0.000000-2,-12.000000-2.000000-3,-9.000000-3.000000-5,-10.000000-3.000000-6,-8.000000-2.000000-4,-9.000000-5.000000-3,-6.000000-2.000000-2,-6.000000-3.000000-1,-6.000000-3.000000-1</inkml:trace>
</inkml:ink>
</file>

<file path=ppt/ink/ink366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45:41"/>
    </inkml:context>
    <inkml:brush xml:id="br0">
      <inkml:brushProperty name="width" value="0.0356103293597698" units="cm"/>
      <inkml:brushProperty name="height" value="0.0356103293597698" units="cm"/>
      <inkml:brushProperty name="color" value="#000000"/>
      <inkml:brushProperty name="ignorePressure" value="0"/>
    </inkml:brush>
  </inkml:definitions>
  <inkml:trace contextRef="#ctx0" brushRef="#br0">67471.000000 3809.000000 617,'2.000000'-47.000000'-2,"3.000000"6.000000"-3 ,2.000000 6.000000-5,4.000000 7.000000-3,2.000000 2.000000 3,0.000000 1.000000 10,0.000000 0.000000 10,-1.000000 0.000000 9,1.000000 6.000000 8,-1.000000 13.000000 6,1.000000 12.000000 5,0.000000 13.000000 5,-3.000000 9.000000 1,-2.000000 7.000000-5,-3.000000 6.000000-6,-3.000000 6.000000-4,-2.000000 7.000000-5,0.000000 6.000000-4,0.000000 6.000000-4,0.000000 6.000000-4,-2.000000 4.000000-3,-3.000000 0.000000 0,-3.000000-1.000000-2,-2.000000 1.000000 0,-5.000000 1.000000-4,-2.000000 4.000000-4,-3.000000 2.000000-6,-4.000000 4.000000-5,0.000000 1.000000-7,4.000000 1.000000-7,2.000000-1.000000-7,4.000000 0.000000-7,3.000000-7.000000-5,3.000000-17.000000-2,4.000000-15.000000-3,2.000000-16.000000-2</inkml:trace>
</inkml:ink>
</file>

<file path=ppt/ink/ink36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45:41"/>
    </inkml:context>
    <inkml:brush xml:id="br0">
      <inkml:brushProperty name="width" value="0.0288036782294512" units="cm"/>
      <inkml:brushProperty name="height" value="0.0288036782294512" units="cm"/>
      <inkml:brushProperty name="color" value="#000000"/>
      <inkml:brushProperty name="ignorePressure" value="0"/>
    </inkml:brush>
  </inkml:definitions>
  <inkml:trace contextRef="#ctx0" brushRef="#br0">67673.000000 4314.000000 763,'23.000000'-26.000000'1,"-8.000000"1.000000"2 ,-5.000000 0.000000 1,-7.000000 0.000000 1,1.000000 1.000000 4,10.000000 4.000000 4,10.000000 2.000000 4,9.000000 4.000000 4,7.000000 0.000000 3,2.000000-4.000000 2,4.000000-2.000000 2,3.000000-4.000000 2,0.000000 2.000000-3,-3.000000 6.000000-9,-4.000000 7.000000-9,-2.000000 6.000000-8,-4.000000 3.000000-6,-3.000000 0.000000-5,-3.000000 0.000000-5,-3.000000 0.000000-4,-2.000000 0.000000-8,0.000000 0.000000-8,1.000000 0.000000-11,-1.000000 0.000000-8,-2.000000-2.000000-1,-2.000000-2.000000 11,-4.000000-4.000000 11,-3.000000-3.000000 9</inkml:trace>
</inkml:ink>
</file>

<file path=ppt/ink/ink366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45:43"/>
    </inkml:context>
    <inkml:brush xml:id="br0">
      <inkml:brushProperty name="width" value="0.0404347963631153" units="cm"/>
      <inkml:brushProperty name="height" value="0.0404347963631153" units="cm"/>
      <inkml:brushProperty name="color" value="#000000"/>
      <inkml:brushProperty name="ignorePressure" value="0"/>
    </inkml:brush>
  </inkml:definitions>
  <inkml:trace contextRef="#ctx0" brushRef="#br0">68632.000000 3002.000000 544,'0.000000'-48.000000'-9,"0.000000"7.000000"7 ,0.000000 7.000000 7,0.000000 5.000000 5,0.000000 17.000000 11,0.000000 24.000000 13,0.000000 26.000000 15,0.000000 25.000000 13,-2.000000 15.000000 2,-3.000000 2.000000-11,-3.000000 4.000000-12,-2.000000 2.000000-11,-3.000000 6.000000-7,1.000000 5.000000-5,-1.000000 8.000000-5,0.000000 5.000000-4,-1.000000 5.000000-4,-3.000000 3.000000-3,-4.000000 4.000000-3,-3.000000 2.000000-3,-1.000000 1.000000-5,0.000000-4.000000-7,0.000000-3.000000-7,0.000000-2.000000-7,3.000000-9.000000-3,6.000000-13.000000 0,6.000000-12.000000 2,7.000000-12.000000 1,9.000000-20.000000 0,13.000000-25.000000 2,13.000000-25.000000 0,12.000000-25.000000 0,3.000000-11.000000 6,-6.000000 3.000000 10,-6.000000 3.000000 8,-6.000000 3.000000 11,-4.000000 5.000000 4,0.000000 6.000000 0,0.000000 7.000000 1,0.000000 6.000000 1,0.000000 3.000000 0,1.000000 0.000000 2,-1.000000 0.000000 2,0.000000 0.000000 2,0.000000 0.000000-2,0.000000 0.000000-5,1.000000 0.000000-5,-1.000000 0.000000-5,2.000000-4.000000-4,3.000000-5.000000-3,3.000000-7.000000-2,3.000000-6.000000-2,5.000000-8.000000-3,6.000000-9.000000-4,7.000000-10.000000-4,6.000000-9.000000-4,1.000000-2.000000 1,-2.000000 6.000000 3,-4.000000 7.000000 4,-3.000000 6.000000 4,-4.000000 11.000000 11,-8.000000 16.000000 19,-5.000000 15.000000 20,-6.000000 17.000000 19,-7.000000 8.000000 4,-7.000000 4.000000-11,-5.000000 3.000000-12,-7.000000 4.000000-10,-3.000000 4.000000-7,0.000000 6.000000-2,0.000000 7.000000-3,0.000000 5.000000-2,0.000000 1.000000-2,0.000000-6.000000-2,0.000000-7.000000-1,0.000000-6.000000-2,-2.000000-3.000000-4,-2.000000 0.000000-7,-4.000000 0.000000-5,-3.000000 0.000000-6,3.000000-2.000000-2,10.000000-3.000000 3,9.000000-3.000000 2,9.000000-3.000000 3,6.000000-7.000000 1,5.000000-9.000000 0,2.000000-9.000000 0,3.000000-10.000000-1,4.000000-8.000000 0,2.000000-6.000000 0,4.000000-6.000000 0,3.000000-7.000000 0,1.000000-6.000000 0,1.000000-6.000000 0,-1.000000-7.000000-2,1.000000-6.000000 0,-1.000000-4.000000 1,0.000000-4.000000 2,1.000000-3.000000 2,-1.000000-3.000000 2,-3.000000 1.000000 1,-6.000000 7.000000-1,-5.000000 6.000000 0,-8.000000 7.000000-2,-6.000000 4.000000 2,-6.000000 3.000000 3,-7.000000 3.000000 2,-6.000000 4.000000 3,-6.000000 1.000000 3,-7.000000 0.000000 1,-5.000000 0.000000 2,-7.000000 1.000000 2,-5.000000 3.000000-1,-3.000000 11.000000-4,-3.000000 9.000000-3,-3.000000 9.000000-3,-4.000000 6.000000-3,-2.000000 4.000000-1,-4.000000 3.000000-1,-3.000000 3.000000-2,-3.000000 6.000000-6,-3.000000 10.000000-9,-3.000000 10.000000-10,-4.000000 8.000000-9,3.000000 4.000000-4,11.000000-3.000000 6,8.000000-4.000000 4,10.000000-2.000000 5,5.000000-4.000000 4,0.000000-3.000000 1,0.000000-3.000000 2,-1.000000-3.000000 1</inkml:trace>
</inkml:ink>
</file>

<file path=ppt/ink/ink3663.xml><?xml version="1.0" encoding="utf-8"?>
<inkml:ink xmlns:inkml="http://www.w3.org/2003/InkML">
  <annotation type="ScanImages2ExtractSignatures">1</annotation>
  <annotation type="ScanImagesWidth">-2028882864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45:44"/>
    </inkml:context>
    <inkml:brush xml:id="br0">
      <inkml:brushProperty name="width" value="0.0396691299974918" units="cm"/>
      <inkml:brushProperty name="height" value="0.0396691299974918" units="cm"/>
      <inkml:brushProperty name="color" value="#000000"/>
      <inkml:brushProperty name="ignorePressure" value="0"/>
    </inkml:brush>
  </inkml:definitions>
  <inkml:trace contextRef="#ctx0" brushRef="#br0">73476.000000 3960.000000 554,'96.000000'-17.000000'102,"-9.000000"15.000000"-19 ,-10.000000 17.000000-20,-10.000000 15.000000-20,-7.000000 6.000000-12,-6.000000-3.000000-4,-7.000000-3.000000-5,-6.000000-3.000000-4,-4.000000 0.000000-3,-4.000000 3.000000-2,-3.000000 3.000000-2,-3.000000 3.000000-2,-6.000000 2.000000-3,-5.000000 0.000000-4,-7.000000-1.000000-2,-5.000000 1.000000-4,-9.000000 3.000000-2,-9.000000 7.000000-2,-10.000000 5.000000-1,-9.000000 7.000000-1,-9.000000 3.000000-2,-10.000000 0.000000-2,-10.000000 0.000000-1,-9.000000 0.000000-2,-4.000000-3.000000 0,-1.000000-6.000000 0,0.000000-7.000000 2,0.000000-6.000000 1,3.000000-5.000000 1,2.000000-2.000000-2,3.000000-4.000000 1,3.000000-4.000000-1,4.000000-4.000000 0,2.000000-6.000000 1,4.000000-6.000000-1,3.000000-7.000000 1,5.000000-2.000000 7,6.000000 4.000000 13,6.000000 3.000000 12,7.000000 3.000000 15,15.000000 2.000000 2,26.000000-1.000000-5,24.000000 1.000000-6,26.000000 0.000000-5,10.000000-2.000000-6,-7.000000-4.000000-3,-6.000000-2.000000-4,-6.000000-3.000000-5,6.000000-2.000000-2,19.000000 0.000000-1,18.000000 0.000000-2,20.000000 0.000000-1,6.000000 0.000000-2,-6.000000 0.000000-3,-7.000000 0.000000-1,-6.000000 0.000000-2,-6.000000-2.000000-6,-7.000000-3.000000-9,-6.000000-2.000000-9,-6.000000-4.000000-9,-9.000000-2.000000-4,-14.000000 0.000000 3,-11.000000 1.000000 1,-14.000000-1.000000 3</inkml:trace>
</inkml:ink>
</file>

<file path=ppt/ink/ink3664.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45:45"/>
    </inkml:context>
    <inkml:brush xml:id="br0">
      <inkml:brushProperty name="width" value="0.0535739362239838" units="cm"/>
      <inkml:brushProperty name="height" value="0.0535739362239838" units="cm"/>
      <inkml:brushProperty name="color" value="#000000"/>
      <inkml:brushProperty name="ignorePressure" value="0"/>
    </inkml:brush>
  </inkml:definitions>
  <inkml:trace contextRef="#ctx0" brushRef="#br0">75797.000000 4415.000000 410,'25.000000'-46.000000'0,"0.000000"10.000000"0 ,0.000000 9.000000 0,1.000000 9.000000 0,-3.000000 9.000000 6,-2.000000 6.000000 11,-4.000000 6.000000 13,-3.000000 6.000000 10,-4.000000 10.000000 3,-7.000000 13.000000-7,-6.000000 12.000000-7,-7.000000 13.000000-8,-8.000000 7.000000-4,-14.000000 4.000000-2,-13.000000 3.000000-3,-11.000000 3.000000-3,-9.000000 2.000000-1,-3.000000 0.000000-1,-3.000000-1.000000 0,-3.000000 1.000000-1,5.000000-5.000000-2,12.000000-10.000000-3,13.000000-9.000000-3,12.000000-9.000000-3,15.000000-15.000000-5,16.000000-18.000000-7,15.000000-20.000000-8,16.000000-18.000000-6,14.000000-13.000000-2,13.000000-6.000000 5,12.000000-7.000000 4,13.000000-6.000000 4,2.000000 0.000000 4,-10.000000 7.000000 2,-10.000000 5.000000 2,-8.000000 7.000000 3,-9.000000 7.000000 3,-7.000000 5.000000 4,-4.000000 7.000000 5,-8.000000 6.000000 4,-6.000000 12.000000 6,-6.000000 15.000000 7,-7.000000 16.000000 8,-5.000000 15.000000 8,-6.000000 5.000000 0,-3.000000-6.000000-6,-3.000000-6.000000-7,-3.000000-6.000000-7,11.000000-12.000000-10,26.000000-16.000000-12,24.000000-15.000000-14,26.000000-16.000000-13,9.000000-8.000000-4,-7.000000 1.000000 2,-5.000000-1.000000 3,-7.000000 0.000000 4,-7.000000 5.000000 5,-11.000000 9.000000 7,-8.000000 10.000000 8,-10.000000 9.000000 7,-8.000000 8.000000 8,-6.000000 7.000000 9,-7.000000 6.000000 8,-6.000000 6.000000 8,4.000000-3.000000-1,11.000000-13.000000-12,14.000000-12.000000-10,12.000000-13.000000-10,8.000000-7.000000-7,4.000000 1.000000-1,1.000000 0.000000-1,5.000000 0.000000-1,-2.000000 1.000000 0,-6.000000 4.000000 1,-7.000000 2.000000 0,-6.000000 4.000000 0,-6.000000 9.000000 5,-7.000000 16.000000 9,-6.000000 16.000000 10,-6.000000 16.000000 10,-6.000000 7.000000 3,-8.000000 1.000000 0,-4.000000-1.000000-1,-8.000000 1.000000-2,-1.000000-2.000000-1,3.000000-4.000000-1,3.000000-2.000000-2,4.000000-4.000000-3,7.000000-6.000000-3,13.000000-9.000000-7,12.000000-10.000000-7,14.000000-9.000000-8,7.000000-8.000000-3,3.000000-7.000000-2,3.000000-5.000000-1,4.000000-8.000000-2,-4.000000-3.000000-1,-9.000000-4.000000 1,-10.000000-3.000000 1,-9.000000-4.000000 1,-6.000000-1.000000 0,-3.000000 1.000000 1,-4.000000-1.000000 1,-3.000000 0.000000 0,-5.000000 2.000000 2,-6.000000 3.000000 3,-6.000000 3.000000 2,-6.000000 3.000000 4,-9.000000 5.000000 1,-8.000000 6.000000 3,-11.000000 7.000000 3,-8.000000 5.000000 2,-6.000000 6.000000 1,1.000000 3.000000-3,0.000000 3.000000-1,-1.000000 3.000000-1,4.000000 3.000000-1,6.000000 3.000000 4,6.000000 4.000000 2,7.000000 2.000000 2,9.000000 1.000000-2,13.000000-4.000000-10,12.000000-2.000000-8,13.000000-4.000000-9,11.000000-6.000000-4,9.000000-10.000000 0,10.000000-9.000000 1,9.000000-9.000000-1,10.000000-9.000000 1,9.000000-5.000000 0,10.000000-7.000000 1,9.000000-7.000000-1,5.000000-4.000000 1,0.000000-3.000000 2,0.000000-3.000000 0,0.000000-4.000000 2,-4.000000-4.000000 2,-5.000000-6.000000 3,-7.000000-7.000000 4,-6.000000-6.000000 2,-8.000000-4.000000 2,-9.000000 1.000000 1,-10.000000 0.000000 0,-10.000000-1.000000 1,-7.000000 6.000000 2,-7.000000 9.000000 0,-6.000000 9.000000 2,-6.000000 10.000000 1,-5.000000 6.000000 5,-3.000000 3.000000 10,-3.000000 4.000000 9,-4.000000 2.000000 9,-1.000000 4.000000 3,0.000000 3.000000-1,0.000000 3.000000-2,0.000000 3.000000-1,-1.000000 15.000000 2,-4.000000 24.000000 6,-3.000000 26.000000 7,-3.000000 25.000000 7,-2.000000 17.000000-2,1.000000 10.000000-9,-1.000000 10.000000-11,1.000000 8.000000-9,-1.000000 8.000000-7,0.000000 2.000000-2,1.000000 3.000000-2,-1.000000 4.000000-2,2.000000 10.000000-6,3.000000 20.000000-8,3.000000 18.000000-9,4.000000 20.000000-9,1.000000 10.000000-9,0.000000 4.000000-10,0.000000 2.000000-10,0.000000 4.000000-10,1.000000-16.000000-7,5.000000-34.000000-2,1.000000-36.000000-4,4.000000-34.000000-2</inkml:trace>
</inkml:ink>
</file>

<file path=ppt/ink/ink3665.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45:47"/>
    </inkml:context>
    <inkml:brush xml:id="br0">
      <inkml:brushProperty name="width" value="0.0315526761114597" units="cm"/>
      <inkml:brushProperty name="height" value="0.0315526761114597" units="cm"/>
      <inkml:brushProperty name="color" value="#000000"/>
      <inkml:brushProperty name="ignorePressure" value="0"/>
    </inkml:brush>
  </inkml:definitions>
  <inkml:trace contextRef="#ctx0" brushRef="#br0">70902.000000 4364.000000 697,'8.000000'-46.000000'6,"16.000000"10.000000"14 ,15.000000 9.000000 14,16.000000 10.000000 13,9.000000 4.000000 2,-1.000000 1.000000-7,-1.000000-1.000000-7,2.000000 0.000000-9,-1.000000 2.000000-6,0.000000 4.000000-6,0.000000 2.000000-6,0.000000 3.000000-7,2.000000 2.000000-2,3.000000 0.000000 1,3.000000 0.000000 0,2.000000 0.000000 2,-1.000000 2.000000-6,-11.000000 3.000000-9,-9.000000 2.000000-10,-9.000000 4.000000-9,-9.000000 4.000000-7,-5.000000 2.000000-4,-7.000000 4.000000-3,-6.000000 2.000000-3</inkml:trace>
</inkml:ink>
</file>

<file path=ppt/ink/ink36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2:45:47"/>
    </inkml:context>
    <inkml:brush xml:id="br0">
      <inkml:brushProperty name="width" value="0.0335529185831547" units="cm"/>
      <inkml:brushProperty name="height" value="0.0335529185831547" units="cm"/>
      <inkml:brushProperty name="color" value="#000000"/>
      <inkml:brushProperty name="ignorePressure" value="0"/>
    </inkml:brush>
  </inkml:definitions>
  <inkml:trace contextRef="#ctx0" brushRef="#br0">71155.000000 4717.000000 655,'-48.000000'22.000000'0,"8.000000"-6.000000"0 ,5.000000-6.000000 0,6.000000-7.000000 0,13.000000-2.000000 8,20.000000 4.000000 17,18.000000 3.000000 17,19.000000 3.000000 16,17.000000 2.000000 3,16.000000-1.000000-10,16.000000 1.000000-9,16.000000-1.000000-10,10.000000-1.000000-13,7.000000-3.000000-13,7.000000-3.000000-13,5.000000-3.000000-15,-10.000000-2.000000-7,-29.000000 0.000000-2,-28.000000 0.000000-3,-29.000000 0.000000-1,-12.000000-2.000000-4,3.000000-3.000000-4,3.000000-3.000000-5,4.000000-3.000000-4</inkml:trace>
</inkml:ink>
</file>

<file path=ppt/ink/ink3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8:12"/>
    </inkml:context>
    <inkml:brush xml:id="br0">
      <inkml:brushProperty name="width" value="0.0421162322163582" units="cm"/>
      <inkml:brushProperty name="height" value="0.0421162322163582" units="cm"/>
      <inkml:brushProperty name="color" value="#F2395B"/>
      <inkml:brushProperty name="ignorePressure" value="0"/>
    </inkml:brush>
  </inkml:definitions>
  <inkml:trace contextRef="#ctx0" brushRef="#br0">34600.000000 12900.000000 522,'-27.000000'-24.000000'0,"-3.000000"4.000000"0 ,-3.000000 3.000000 0,-2.000000 3.000000 0,-1.000000 1.000000 0,3.000000 1.000000 0,3.000000-1.000000 1,4.000000 1.000000 0,2.000000 5.000000 9,4.000000 14.000000 20,3.000000 11.000000 18,3.000000 14.000000 19,3.000000 11.000000 3,3.000000 14.000000-10,3.000000 11.000000-12,4.000000 14.000000-12,1.000000 7.000000-7,0.000000 3.000000-5,0.000000 3.000000-4,0.000000 4.000000-4,0.000000 1.000000-5,0.000000 0.000000-5,0.000000 0.000000-6,0.000000 0.000000-3,1.000000-2.000000-10,4.000000-3.000000-12,3.000000-3.000000-13,3.000000-2.000000-11,3.000000-9.000000-6,3.000000-12.000000 3,3.000000-13.000000 4,4.000000-12.000000 3</inkml:trace>
</inkml:ink>
</file>

<file path=ppt/ink/ink3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8:12"/>
    </inkml:context>
    <inkml:brush xml:id="br0">
      <inkml:brushProperty name="width" value="0.0437802597880363" units="cm"/>
      <inkml:brushProperty name="height" value="0.0437802597880363" units="cm"/>
      <inkml:brushProperty name="color" value="#F2395B"/>
      <inkml:brushProperty name="ignorePressure" value="0"/>
    </inkml:brush>
  </inkml:definitions>
  <inkml:trace contextRef="#ctx0" brushRef="#br0">35350.000000 12350.000000 502,'-71.000000'-69.000000'4,"10.000000"13.000000"9 ,10.000000 12.000000 7,9.000000 13.000000 10,2.000000 6.000000 2,-2.000000 0.000000 1,-3.000000 0.000000-2,-3.000000 0.000000-1,-4.000000 3.000000-1,-3.000000 6.000000-3,-3.000000 7.000000-3,-2.000000 6.000000-2,-6.000000 3.000000-2,-6.000000 0.000000-2,-6.000000 0.000000 0,-6.000000 0.000000-2,-4.000000 3.000000-2,1.000000 6.000000-1,-1.000000 7.000000-2,1.000000 6.000000-2,-3.000000 6.000000 0,-2.000000 6.000000 0,-3.000000 7.000000 1,-3.000000 6.000000-1,-2.000000 6.000000 0,0.000000 6.000000-2,0.000000 7.000000-2,0.000000 6.000000-1,1.000000 7.000000-3,4.000000 10.000000 0,3.000000 10.000000-1,3.000000 9.000000-2,6.000000 6.000000 1,9.000000 3.000000 1,10.000000 3.000000 1,10.000000 4.000000 0,8.000000 1.000000 2,10.000000 0.000000-1,10.000000 0.000000 0,9.000000 0.000000 0,9.000000 0.000000 0,9.000000 0.000000 1,10.000000 0.000000 1,10.000000 0.000000 0,8.000000-5.000000 1,10.000000-9.000000 0,10.000000-10.000000 2,9.000000-8.000000-1,13.000000-12.000000 1,20.000000-12.000000-2,18.000000-13.000000-1,20.000000-12.000000-2,14.000000-12.000000 0,14.000000-8.000000-3,11.000000-10.000000-1,14.000000-9.000000-1,3.000000-12.000000-1,-2.000000-11.000000 1,-3.000000-14.000000 0,-3.000000-11.000000 0,-7.000000-11.000000-1,-9.000000-5.000000-4,-10.000000-7.000000-2,-8.000000-5.000000-4,-9.000000-8.000000-1,-6.000000-5.000000 2,-6.000000-7.000000 2,-6.000000-5.000000 2,-12.000000-8.000000 2,-15.000000-5.000000 2,-15.000000-7.000000 1,-16.000000-5.000000 3,-12.000000-8.000000 2,-5.000000-5.000000 1,-7.000000-7.000000 1,-5.000000-5.000000 2,-9.000000-4.000000 1,-9.000000 0.000000-2,-10.000000 0.000000 0,-8.000000 0.000000-2,-12.000000 6.000000 0,-12.000000 13.000000-2,-13.000000 12.000000-2,-12.000000 13.000000-2,-9.000000 13.000000-1,-2.000000 17.000000-3,-3.000000 15.000000-2,-3.000000 16.000000-2,-9.000000 15.000000-4,-11.000000 16.000000-6,-14.000000 15.000000-7,-11.000000 17.000000-5,-1.000000 10.000000-1,13.000000 6.000000 5,12.000000 7.000000 4,13.000000 6.000000 6,9.000000 1.000000-1,6.000000-3.000000-4,7.000000-3.000000-6,6.000000-2.000000-4</inkml:trace>
</inkml:ink>
</file>

<file path=ppt/ink/ink369.xml><?xml version="1.0" encoding="utf-8"?>
<inkml:ink xmlns:inkml="http://www.w3.org/2003/InkML">
  <annotation type="ScanImages2ExtractSignatures">1</annotation>
  <annotation type="ScanImagesWidth">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8:15"/>
    </inkml:context>
    <inkml:brush xml:id="br0">
      <inkml:brushProperty name="width" value="0.0396465286612511" units="cm"/>
      <inkml:brushProperty name="height" value="0.0396465286612511" units="cm"/>
      <inkml:brushProperty name="color" value="#F2395B"/>
      <inkml:brushProperty name="ignorePressure" value="0"/>
    </inkml:brush>
  </inkml:definitions>
  <inkml:trace contextRef="#ctx0" brushRef="#br0">45250.000000 13950.000000 554,'-35.000000'-2.000000'25,"32.000000"-3.000000"10 ,31.000000-3.000000 8,32.000000-2.000000 11,15.000000-1.000000 0,0.000000 3.000000-9,0.000000 3.000000-8,0.000000 4.000000-8,6.000000-1.000000-6,13.000000-3.000000-4,12.000000-3.000000-2,13.000000-2.000000-4,-2.000000-1.000000-2,-16.000000 3.000000 0,-15.000000 3.000000 0,-15.000000 4.000000 0,-11.000000 1.000000-3,-2.000000 0.000000-10,-3.000000 0.000000-7,-3.000000 0.000000-9</inkml:trace>
</inkml:ink>
</file>

<file path=ppt/ink/ink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1:43"/>
    </inkml:context>
    <inkml:brush xml:id="br0">
      <inkml:brushProperty name="width" value="0.0440410636365414" units="cm"/>
      <inkml:brushProperty name="height" value="0.0440410636365414" units="cm"/>
      <inkml:brushProperty name="color" value="#00BFF3"/>
      <inkml:brushProperty name="ignorePressure" value="0"/>
    </inkml:brush>
  </inkml:definitions>
  <inkml:trace contextRef="#ctx0" brushRef="#br0">84400.000000 4950.000000 499,'-46.000000'3.000000'88,"10.000000"6.000000"-18 ,10.000000 7.000000-17,9.000000 6.000000-19,6.000000 6.000000-9,3.000000 6.000000-3,3.000000 7.000000-3,4.000000 6.000000-2,-3.000000 7.000000-2,-5.000000 10.000000 0,-7.000000 10.000000 1,-5.000000 9.000000-1,-1.000000 6.000000 0,6.000000 3.000000-1,7.000000 3.000000 0,6.000000 4.000000 0,3.000000-3.000000-2,0.000000-5.000000-1,0.000000-7.000000-2,0.000000-5.000000-1,4.000000-9.000000-3,10.000000-9.000000 0,10.000000-10.000000-2,9.000000-8.000000-2,6.000000-11.000000 0,3.000000-8.000000-3,3.000000-10.000000-2,4.000000-9.000000-1,2.000000-16.000000-1,4.000000-22.000000 0,3.000000-22.000000 2,3.000000-21.000000 0,-1.000000-15.000000-1,-2.000000-6.000000-1,-3.000000-6.000000-2,-3.000000-6.000000-2,-7.000000-1.000000 0,-9.000000 7.000000 3,-10.000000 6.000000 1,-8.000000 7.000000 3,-9.000000 7.000000 2,-6.000000 9.000000 1,-6.000000 10.000000 2,-6.000000 10.000000 2,-9.000000 7.000000 1,-8.000000 6.000000 0,-10.000000 7.000000 0,-9.000000 6.000000 1,-5.000000 6.000000-2,0.000000 6.000000-3,0.000000 7.000000-2,0.000000 6.000000-4,1.000000 3.000000-4,4.000000 0.000000-8,3.000000 0.000000-6,3.000000 0.000000-7,4.000000 4.000000-7,7.000000 10.000000-6,6.000000 10.000000-6,7.000000 9.000000-7</inkml:trace>
</inkml:ink>
</file>

<file path=ppt/ink/ink3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8:15"/>
    </inkml:context>
    <inkml:brush xml:id="br0">
      <inkml:brushProperty name="width" value="0.0417782999575138" units="cm"/>
      <inkml:brushProperty name="height" value="0.0417782999575138" units="cm"/>
      <inkml:brushProperty name="color" value="#F2395B"/>
      <inkml:brushProperty name="ignorePressure" value="0"/>
    </inkml:brush>
  </inkml:definitions>
  <inkml:trace contextRef="#ctx0" brushRef="#br0">46900.000000 12550.000000 526,'-52.000000'-22.000000'34,"-3.000000"6.000000"2 ,-3.000000 7.000000 2,-2.000000 6.000000 4,-3.000000 3.000000-3,1.000000 0.000000-7,-1.000000 0.000000-6,1.000000 0.000000-6,-1.000000 3.000000-5,1.000000 6.000000-2,-1.000000 7.000000-3,1.000000 6.000000-3,-10.000000 9.000000-1,-19.000000 13.000000 2,-18.000000 12.000000 0,-19.000000 13.000000 2,-7.000000 4.000000 0,7.000000-3.000000-1,6.000000-3.000000-2,7.000000-2.000000-2,4.000000 0.000000 1,3.000000 7.000000-1,3.000000 6.000000 1,4.000000 7.000000 1,2.000000 7.000000 0,4.000000 9.000000 0,3.000000 10.000000 1,3.000000 10.000000 0,9.000000 4.000000 0,16.000000 0.000000-1,15.000000 0.000000-1,17.000000 0.000000 0,14.000000-2.000000-1,17.000000-3.000000-1,15.000000-3.000000 0,16.000000-2.000000-1,20.000000-11.000000-2,25.000000-15.000000-1,25.000000-15.000000-1,25.000000-16.000000-2,21.000000-15.000000-2,20.000000-11.000000 0,18.000000-14.000000 0,20.000000-11.000000-1,6.000000-12.000000-2,-2.000000-9.000000-6,-3.000000-10.000000-3,-3.000000-8.000000-6,-2.000000-11.000000-2,0.000000-8.000000 1,0.000000-10.000000 2,0.000000-9.000000 0,-8.000000-9.000000 1,-16.000000-5.000000 1,-15.000000-7.000000 3,-15.000000-5.000000 0,-17.000000-6.000000 2,-15.000000-3.000000 0,-15.000000-3.000000 0,-16.000000-2.000000 1,-15.000000-3.000000 3,-11.000000 1.000000 7,-14.000000-1.000000 7,-11.000000 1.000000 6,-14.000000-1.000000 6,-11.000000 1.000000 2,-14.000000-1.000000 4,-11.000000 1.000000 3,-14.000000-1.000000 0,-11.000000 1.000000-1,-14.000000-1.000000-3,-11.000000 1.000000-1,-7.000000 4.000000-3,0.000000 9.000000-1,0.000000 10.000000-2,0.000000 10.000000-2,-5.000000 10.000000-4,-9.000000 13.000000-5,-10.000000 12.000000-6,-8.000000 13.000000-5,-9.000000 13.000000-8,-6.000000 17.000000-11,-6.000000 15.000000-10,-6.000000 16.000000-10,4.000000 7.000000-2,16.000000 1.000000 7,15.000000-1.000000 8,17.000000 1.000000 7,10.000000-1.000000 3,6.000000 1.000000-2,7.000000-1.000000-3,6.000000 1.000000-1</inkml:trace>
</inkml:ink>
</file>

<file path=ppt/ink/ink3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8:25"/>
    </inkml:context>
    <inkml:brush xml:id="br0">
      <inkml:brushProperty name="width" value="0.0418042652308941" units="cm"/>
      <inkml:brushProperty name="height" value="0.0418042652308941" units="cm"/>
      <inkml:brushProperty name="color" value="#F2395B"/>
      <inkml:brushProperty name="ignorePressure" value="0"/>
    </inkml:brush>
  </inkml:definitions>
  <inkml:trace contextRef="#ctx0" brushRef="#br0">67650.000000 17650.000000 526,'-47.000000'23.000000'-32,"6.000000"-3.000000"7 ,7.000000-3.000000 7,6.000000-2.000000 8,3.000000-3.000000 4,0.000000 1.000000 0,0.000000-1.000000 1,0.000000 1.000000 2,1.000000-1.000000 6,4.000000 1.000000 14,3.000000-1.000000 15,3.000000 1.000000 13,6.000000-3.000000 5,9.000000-2.000000-2,10.000000-3.000000-4,10.000000-3.000000-2,8.000000-4.000000-3,10.000000-3.000000 0,10.000000-3.000000-1,9.000000-2.000000-1,1.000000-1.000000-3,-6.000000 3.000000-6,-6.000000 3.000000-6,-6.000000 4.000000-5,-1.000000 1.000000-4,7.000000 0.000000-3,6.000000 0.000000-1,7.000000 0.000000-3,-1.000000 0.000000-2,-6.000000 0.000000-2,-6.000000 0.000000-3,-6.000000 0.000000-2,-1.000000 0.000000-2,7.000000 0.000000 0,6.000000 0.000000-2,7.000000 0.000000 0,2.000000 0.000000 0,1.000000 0.000000 0,-1.000000 0.000000 1,1.000000 0.000000 0,-4.000000 0.000000-7,-6.000000 0.000000-15,-6.000000 0.000000-16,-6.000000 0.000000-16,-12.000000 0.000000-3,-15.000000 0.000000 7,-15.000000 0.000000 7,-16.000000 0.000000 7,-8.000000 1.000000 6,0.000000 4.000000 4,0.000000 3.000000 3,0.000000 3.000000 4</inkml:trace>
</inkml:ink>
</file>

<file path=ppt/ink/ink3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8:25"/>
    </inkml:context>
    <inkml:brush xml:id="br0">
      <inkml:brushProperty name="width" value="0.0454867035150528" units="cm"/>
      <inkml:brushProperty name="height" value="0.0454867035150528" units="cm"/>
      <inkml:brushProperty name="color" value="#F2395B"/>
      <inkml:brushProperty name="ignorePressure" value="0"/>
    </inkml:brush>
  </inkml:definitions>
  <inkml:trace contextRef="#ctx0" brushRef="#br0">68400.000000 17000.000000 483,'-24.000000'-38.000000'19,"4.000000"26.000000"16 ,3.000000 24.000000 16,3.000000 26.000000 15,3.000000 12.000000 3,3.000000 0.000000-12,3.000000 0.000000-12,4.000000 0.000000-11,-1.000000 3.000000-7,-3.000000 6.000000-5,-3.000000 7.000000-5,-2.000000 6.000000-3,-3.000000 6.000000-2,1.000000 6.000000 0,-1.000000 7.000000 0,1.000000 6.000000 0,1.000000 3.000000-3,3.000000 0.000000-5,3.000000 0.000000-8,4.000000 0.000000-5,-1.000000 1.000000-6,-3.000000 4.000000-6,-3.000000 3.000000-5,-2.000000 3.000000-5,-1.000000 3.000000-6,3.000000 3.000000-5,3.000000 3.000000-4,4.000000 4.000000-6,1.000000-12.000000 2,0.000000-24.000000 8,0.000000-26.000000 7,0.000000-24.000000 8,0.000000-12.000000 3,0.000000 4.000000-1,0.000000 3.000000-3,0.000000 3.000000-1</inkml:trace>
</inkml:ink>
</file>

<file path=ppt/ink/ink37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8:27"/>
    </inkml:context>
    <inkml:brush xml:id="br0">
      <inkml:brushProperty name="width" value="0.0430697649717331" units="cm"/>
      <inkml:brushProperty name="height" value="0.0430697649717331" units="cm"/>
      <inkml:brushProperty name="color" value="#F2395B"/>
      <inkml:brushProperty name="ignorePressure" value="0"/>
    </inkml:brush>
  </inkml:definitions>
  <inkml:trace contextRef="#ctx0" brushRef="#br0">75050.000000 17900.000000 510,'-5.000000'-38.000000'12,"-9.000000"26.000000"22 ,-10.000000 24.000000 23,-8.000000 26.000000 23,-11.000000 15.000000 3,-8.000000 6.000000-18,-10.000000 7.000000-17,-9.000000 6.000000-17,-5.000000 4.000000-10,0.000000 4.000000-2,0.000000 3.000000-2,0.000000 3.000000-1,-2.000000 3.000000-10,-3.000000 3.000000-13,-3.000000 3.000000-16,-2.000000 4.000000-14,3.000000-4.000000-8,14.000000-9.000000-4,11.000000-10.000000-3,14.000000-8.000000-3</inkml:trace>
</inkml:ink>
</file>

<file path=ppt/ink/ink3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8:27"/>
    </inkml:context>
    <inkml:brush xml:id="br0">
      <inkml:brushProperty name="width" value="0.0433523282408714" units="cm"/>
      <inkml:brushProperty name="height" value="0.0433523282408714" units="cm"/>
      <inkml:brushProperty name="color" value="#F2395B"/>
      <inkml:brushProperty name="ignorePressure" value="0"/>
    </inkml:brush>
  </inkml:definitions>
  <inkml:trace contextRef="#ctx0" brushRef="#br0">74000.000000 18150.000000 507,'-2.000000'-50.000000'0,"-3.000000"0.000000"1 ,-3.000000 0.000000 1,-2.000000 0.000000 0,2.000000 14.000000 13,9.000000 28.000000 24,10.000000 28.000000 24,10.000000 29.000000 24,8.000000 16.000000 3,10.000000 7.000000-18,10.000000 6.000000-17,9.000000 7.000000-19,6.000000 7.000000-14,3.000000 9.000000-14,3.000000 10.000000-11,4.000000 10.000000-13,-1.000000 4.000000-10,-3.000000 0.000000-6,-3.000000 0.000000-5,-2.000000 0.000000-7,-9.000000-10.000000 0,-12.000000-18.000000 6,-13.000000-19.000000 7,-12.000000-18.000000 7,-5.000000-10.000000-2,3.000000 0.000000-8,3.000000 0.000000-9,4.000000 0.000000-8</inkml:trace>
</inkml:ink>
</file>

<file path=ppt/ink/ink375.xml><?xml version="1.0" encoding="utf-8"?>
<inkml:ink xmlns:inkml="http://www.w3.org/2003/InkML">
  <annotation type="ScanImages2ExtractSignatures">1</annotation>
  <annotation type="ScanImagesWidth">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8:31"/>
    </inkml:context>
    <inkml:brush xml:id="br0">
      <inkml:brushProperty name="width" value="0.0390342585742474" units="cm"/>
      <inkml:brushProperty name="height" value="0.0390342585742474" units="cm"/>
      <inkml:brushProperty name="color" value="#F2395B"/>
      <inkml:brushProperty name="ignorePressure" value="0"/>
    </inkml:brush>
  </inkml:definitions>
  <inkml:trace contextRef="#ctx0" brushRef="#br0">86000.000000 21900.000000 563,'-2.000000'-68.000000'2,"-3.000000"17.000000"3 ,-3.000000 15.000000 4,-2.000000 16.000000 3,-5.000000 9.000000 6,-2.000000 3.000000 5,-3.000000 3.000000 6,-3.000000 4.000000 6,-7.000000 10.000000 2,-9.000000 19.000000-3,-10.000000 19.000000-2,-8.000000 19.000000-2,-9.000000 16.000000-3,-6.000000 17.000000-2,-6.000000 15.000000-1,-6.000000 16.000000-3,-7.000000 7.000000-1,-6.000000 1.000000-4,-6.000000-1.000000-2,-6.000000 1.000000-2,-1.000000-4.000000-4,7.000000-6.000000-5,6.000000-6.000000-3,7.000000-6.000000-4,7.000000-10.000000-2,9.000000-12.000000 1,10.000000-13.000000 0,10.000000-12.000000 0,11.000000-19.000000-13,17.000000-25.000000-25,15.000000-25.000000-26,16.000000-25.000000-26</inkml:trace>
</inkml:ink>
</file>

<file path=ppt/ink/ink3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8:31"/>
    </inkml:context>
    <inkml:brush xml:id="br0">
      <inkml:brushProperty name="width" value="0.0376444905996323" units="cm"/>
      <inkml:brushProperty name="height" value="0.0376444905996323" units="cm"/>
      <inkml:brushProperty name="color" value="#F2395B"/>
      <inkml:brushProperty name="ignorePressure" value="0"/>
    </inkml:brush>
  </inkml:definitions>
  <inkml:trace contextRef="#ctx0" brushRef="#br0">84800.000000 21950.000000 584,'-44.000000'-63.000000'13,"13.000000"26.000000"10 ,12.000000 24.000000 12,13.000000 26.000000 11,6.000000 24.000000 4,0.000000 26.000000-3,0.000000 24.000000-3,0.000000 26.000000-4,6.000000 13.000000-4,13.000000 4.000000-6,12.000000 3.000000-7,13.000000 3.000000-5,12.000000-1.000000-8,13.000000-2.000000-9,12.000000-3.000000-10,13.000000-3.000000-9,4.000000-9.000000-3,-3.000000-11.000000 5,-3.000000-14.000000 3,-2.000000-11.000000 6,-11.000000-14.000000-10,-15.000000-11.000000-21,-15.000000-14.000000-22,-16.000000-11.000000-22</inkml:trace>
</inkml:ink>
</file>

<file path=ppt/ink/ink37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8:32"/>
    </inkml:context>
    <inkml:brush xml:id="br0">
      <inkml:brushProperty name="width" value="0.0417577214539051" units="cm"/>
      <inkml:brushProperty name="height" value="0.0417577214539051" units="cm"/>
      <inkml:brushProperty name="color" value="#F2395B"/>
      <inkml:brushProperty name="ignorePressure" value="0"/>
    </inkml:brush>
  </inkml:definitions>
  <inkml:trace contextRef="#ctx0" brushRef="#br0">90850.000000 22300.000000 526,'-69.000000'-2.000000'7,"13.000000"-3.000000"13 ,12.000000-3.000000 13,13.000000-2.000000 13,15.000000-1.000000 4,19.000000 3.000000-8,19.000000 3.000000-5,19.000000 4.000000-8,15.000000 1.000000-5,13.000000 0.000000-3,12.000000 0.000000-4,13.000000 0.000000-3,6.000000-2.000000-4,0.000000-3.000000-5,0.000000-3.000000-5,0.000000-2.000000-4,-7.000000-1.000000-3,-11.000000 3.000000-4,-14.000000 3.000000-2,-11.000000 4.000000-3,-17.000000 7.000000 1,-18.000000 13.000000 6,-19.000000 12.000000 5,-18.000000 13.000000 4,-17.000000 12.000000 6,-11.000000 13.000000 4,-14.000000 12.000000 3,-11.000000 13.000000 5,-9.000000 4.000000 1,-3.000000-3.000000 0,-3.000000-3.000000-2,-2.000000-2.000000-1,-3.000000-3.000000 0,1.000000 1.000000 0,-1.000000-1.000000-1,1.000000 1.000000 0,-1.000000-3.000000-3,1.000000-2.000000-7,-1.000000-3.000000-5,1.000000-3.000000-7,4.000000-7.000000-5,9.000000-9.000000-3,10.000000-10.000000-4,10.000000-8.000000-3,14.000000-12.000000-6,23.000000-12.000000-11,22.000000-13.000000-10,22.000000-12.000000-10,16.000000-15.000000 0,14.000000-15.000000 8,11.000000-15.000000 8,14.000000-16.000000 10,3.000000-5.000000 5,-2.000000 6.000000 4,-3.000000 7.000000 3,-3.000000 6.000000 4,-7.000000 7.000000 4,-9.000000 10.000000 6,-10.000000 10.000000 6,-8.000000 9.000000 5,-8.000000 4.000000 6,-2.000000 1.000000 5,-3.000000-1.000000 6,-3.000000 1.000000 5,-2.000000 5.000000 4,0.000000 14.000000 1,0.000000 11.000000 1,0.000000 14.000000 2,-2.000000 8.000000 0,-3.000000 7.000000 1,-3.000000 6.000000-1,-2.000000 7.000000 0,-5.000000 4.000000-1,-2.000000 3.000000-5,-3.000000 3.000000-4,-3.000000 4.000000-4,-4.000000 4.000000-4,-3.000000 6.000000-5,-3.000000 7.000000-5,-2.000000 6.000000-4,-5.000000-2.000000-5,-2.000000-9.000000-4,-3.000000-10.000000-4,-3.000000-8.000000-5,-2.000000-22.000000-10,0.000000-30.000000-18,0.000000-32.000000-17,0.000000-30.000000-17,4.000000-15.000000-1,10.000000 3.000000 16,10.000000 3.000000 16,9.000000 4.000000 16</inkml:trace>
</inkml:ink>
</file>

<file path=ppt/ink/ink37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8:32"/>
    </inkml:context>
    <inkml:brush xml:id="br0">
      <inkml:brushProperty name="width" value="0.0331168361008167" units="cm"/>
      <inkml:brushProperty name="height" value="0.0331168361008167" units="cm"/>
      <inkml:brushProperty name="color" value="#F2395B"/>
      <inkml:brushProperty name="ignorePressure" value="0"/>
    </inkml:brush>
  </inkml:definitions>
  <inkml:trace contextRef="#ctx0" brushRef="#br0">91650.000000 23100.000000 664,'28.000000'-25.000000'3,"6.000000"0.000000"6 ,7.000000 0.000000 5,6.000000 0.000000 7,1.000000 9.000000 6,-3.000000 19.000000 8,-3.000000 19.000000 6,-2.000000 19.000000 7,-5.000000 9.000000-1,-2.000000 0.000000-10,-3.000000 0.000000-11,-3.000000 0.000000-10,-6.000000-2.000000-8,-5.000000-3.000000-4,-7.000000-3.000000-7,-5.000000-2.000000-4</inkml:trace>
</inkml:ink>
</file>

<file path=ppt/ink/ink3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8:33"/>
    </inkml:context>
    <inkml:brush xml:id="br0">
      <inkml:brushProperty name="width" value="0.0506361350417137" units="cm"/>
      <inkml:brushProperty name="height" value="0.0506361350417137" units="cm"/>
      <inkml:brushProperty name="color" value="#F2395B"/>
      <inkml:brushProperty name="ignorePressure" value="0"/>
    </inkml:brush>
  </inkml:definitions>
  <inkml:trace contextRef="#ctx0" brushRef="#br0">93100.000000 21200.000000 434,'25.000000'-22.000000'6,"0.000000"6.000000"11 ,0.000000 7.000000 12,0.000000 6.000000 11,1.000000 3.000000 3,4.000000 0.000000-6,3.000000 0.000000-5,3.000000 0.000000-7,-1.000000 4.000000-5,-2.000000 10.000000-5,-3.000000 10.000000-6,-3.000000 9.000000-5,-4.000000 6.000000-2,-3.000000 3.000000 1,-3.000000 3.000000 1,-2.000000 4.000000 1,-6.000000 1.000000-3,-6.000000 0.000000-9,-6.000000 0.000000-7,-6.000000 0.000000-9,-12.000000 0.000000-6,-15.000000 0.000000-6,-15.000000 0.000000-6,-16.000000 0.000000-4,-10.000000 0.000000-1,-3.000000 0.000000 8,-3.000000 0.000000 6,-2.000000 0.000000 8,-5.000000-2.000000 4,-2.000000-3.000000 6,-3.000000-3.000000 3,-3.000000-2.000000 4,2.000000-5.000000 5,10.000000-2.000000 1,10.000000-3.000000 4,9.000000-3.000000 3,9.000000-4.000000 3,9.000000-3.000000 5,10.000000-3.000000 5,10.000000-2.000000 5,19.000000-6.000000 4,32.000000-6.000000 4,31.000000-6.000000 3,32.000000-6.000000 4,16.000000-7.000000-2,4.000000-6.000000-7,3.000000-6.000000-7,3.000000-6.000000-6,-2.000000-4.000000-5,-6.000000 1.000000-4,-6.000000-1.000000-3,-6.000000 1.000000-3,-12.000000 2.000000-3,-15.000000 7.000000-4,-15.000000 6.000000-3,-16.000000 7.000000-3,-19.000000 11.000000-2,-22.000000 20.000000 3,-22.000000 18.000000 2,-21.000000 20.000000 2,-10.000000 5.000000 2,3.000000-6.000000 3,3.000000-6.000000 3,4.000000-6.000000 3,-1.000000 1.000000 3,-3.000000 9.000000 0,-3.000000 10.000000 1,-2.000000 10.000000 1,0.000000-1.000000-1,7.000000-9.000000-2,6.000000-10.000000-2,7.000000-8.000000-3,11.000000-8.000000-3,20.000000-2.000000-6,18.000000-3.000000-4,20.000000-3.000000-7,13.000000-10.000000 0,9.000000-16.000000 1,10.000000-15.000000 3,10.000000-15.000000 2,2.000000-7.000000 0,-3.000000 3.000000 1,-3.000000 3.000000 0,-2.000000 4.000000-1,-8.000000 4.000000 2,-8.000000 6.000000 4,-10.000000 7.000000 4,-9.000000 6.000000 3,-12.000000 4.000000 4,-11.000000 4.000000 1,-14.000000 3.000000 2,-11.000000 3.000000 3,-11.000000 3.000000-1,-5.000000 3.000000-1,-7.000000 3.000000-2,-5.000000 4.000000-2,-1.000000-1.000000-2,6.000000-3.000000-2,7.000000-3.000000-2,6.000000-2.000000-1,10.000000-3.000000-5,17.000000 1.000000-7,15.000000-1.000000-6,16.000000 1.000000-7,1.000000 2.000000-1,-12.000000 7.000000 5,-13.000000 6.000000 4,-12.000000 7.000000 5,-12.000000 4.000000 3,-8.000000 3.000000 2,-10.000000 3.000000 2,-9.000000 4.000000 1,-9.000000 2.000000 4,-5.000000 4.000000 3,-7.000000 3.000000 4,-5.000000 3.000000 4,-6.000000-1.000000 3,-3.000000-2.000000 1,-3.000000-3.000000 1,-2.000000-3.000000 2,-1.000000-4.000000 0,3.000000-3.000000 1,3.000000-3.000000 1,4.000000-2.000000-1,7.000000-6.000000 2,13.000000-6.000000 2,12.000000-6.000000 3,13.000000-6.000000 1,13.000000-6.000000 0,17.000000-2.000000 0,15.000000-3.000000-1,16.000000-3.000000-1,18.000000-10.000000-2,22.000000-16.000000-4,22.000000-15.000000-3,23.000000-15.000000-4,10.000000-7.000000-4,0.000000 3.000000-3,0.000000 3.000000-5,0.000000 4.000000-5,-4.000000 4.000000 0,-5.000000 6.000000 1,-7.000000 7.000000 2,-5.000000 6.000000 1,-11.000000 6.000000 3,-11.000000 6.000000 5,-14.000000 7.000000 3,-11.000000 6.000000 4,-11.000000 7.000000 5,-5.000000 10.000000 4,-7.000000 10.000000 4,-5.000000 9.000000 4,-15.000000 4.000000-3,-22.000000 1.000000-9,-22.000000-1.000000-10,-21.000000 1.000000-9,-17.000000 1.000000-4,-8.000000 3.000000 0,-10.000000 3.000000 0,-9.000000 4.000000 2,-5.000000-1.000000-3,0.000000-3.000000-3,0.000000-3.000000-4,0.000000-2.000000-5,0.000000-5.000000-2,0.000000-2.000000-3,0.000000-3.000000-2,0.000000-3.000000-3,6.000000-6.000000-1,13.000000-5.000000-3,12.000000-7.000000-1,13.000000-5.000000-2,7.000000-8.000000 0,4.000000-5.000000 1,3.000000-7.000000 0,3.000000-5.000000 2,1.000000-8.000000 2,1.000000-5.000000 4,-1.000000-7.000000 4,1.000000-5.000000 4,2.000000-4.000000 4,7.000000 0.000000 3,6.000000 0.000000 3,7.000000 0.000000 4,2.000000 0.000000 2,1.000000 0.000000 0,-1.000000 0.000000 2,1.000000 0.000000 0,1.000000 3.000000 0,3.000000 6.000000 1,3.000000 7.000000-1,4.000000 6.000000 1,4.000000 9.000000 14,6.000000 13.000000 26,7.000000 12.000000 29,6.000000 13.000000 26,7.000000 10.000000 7,10.000000 10.000000-16,10.000000 10.000000-15,9.000000 9.000000-15,7.000000 9.000000-12,7.000000 9.000000-8,6.000000 10.000000-9,7.000000 10.000000-8,8.000000 10.000000-8,14.000000 13.000000-10,11.000000 12.000000-10,14.000000 13.000000-9,10.000000 7.000000-3,9.000000 4.000000 3,10.000000 3.000000 2,10.000000 3.000000 3,-14.000000-16.000000 3,-33.000000-34.000000 2,-35.000000-35.000000 2,-34.000000-33.000000 2,-16.000000-15.000000-12,3.000000 6.000000-26,3.000000 7.000000-27,4.000000 6.000000-26</inkml:trace>
</inkml:ink>
</file>

<file path=ppt/ink/ink38.xml><?xml version="1.0" encoding="utf-8"?>
<inkml:ink xmlns:inkml="http://www.w3.org/2003/InkML">
  <annotation type="ScanImages2ExtractSignatures">1</annotation>
  <annotation type="ScanImagesWidth">57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1:44"/>
    </inkml:context>
    <inkml:brush xml:id="br0">
      <inkml:brushProperty name="width" value="0.0549858100712299" units="cm"/>
      <inkml:brushProperty name="height" value="0.0549858100712299" units="cm"/>
      <inkml:brushProperty name="color" value="#00BFF3"/>
      <inkml:brushProperty name="ignorePressure" value="0"/>
    </inkml:brush>
  </inkml:definitions>
  <inkml:trace contextRef="#ctx0" brushRef="#br0">85500.000000 4650.000000 400,'93.000000'3.000000'84,"-11.000000"6.000000"-17 ,-14.000000 7.000000-17,-11.000000 6.000000-18,-9.000000 4.000000-10,-3.000000 4.000000-2,-3.000000 3.000000-3,-2.000000 3.000000-1,-6.000000 3.000000-3,-6.000000 3.000000-2,-6.000000 3.000000-2,-6.000000 4.000000-1,-10.000000 5.000000-2,-12.000000 10.000000-1,-13.000000 10.000000-2,-12.000000 9.000000-2,-12.000000 10.000000-1,-8.000000 14.000000 2,-10.000000 11.000000-1,-9.000000 14.000000 1,-7.000000 0.000000-3,-3.000000-8.000000-7,-3.000000-10.000000-8,-2.000000-9.000000-7,0.000000-10.000000-1,7.000000-9.000000 3,6.000000-10.000000 4,7.000000-8.000000 4,5.000000-9.000000 4,7.000000-6.000000 2,6.000000-6.000000 4,7.000000-6.000000 4,11.000000-9.000000 2,20.000000-8.000000 1,18.000000-10.000000 3,20.000000-9.000000 2,14.000000-13.000000 0,14.000000-16.000000-2,11.000000-15.000000-2,14.000000-15.000000-3,8.000000-11.000000-2,7.000000-2.000000-3,6.000000-3.000000-2,7.000000-3.000000-3,0.000000-4.000000-2,-2.000000-3.000000-1,-3.000000-3.000000 0,-3.000000-2.000000-2,-1.000000-6.000000-1,4.000000-6.000000-4,3.000000-6.000000-2,3.000000-6.000000-4,-4.000000-6.000000-1,-8.000000-2.000000 1,-10.000000-3.000000 2,-9.000000-3.000000 0,-10.000000 2.000000 3,-9.000000 10.000000 2,-10.000000 10.000000 4,-8.000000 9.000000 2,-9.000000 9.000000 5,-6.000000 9.000000 6,-6.000000 10.000000 5,-6.000000 10.000000 5,-6.000000 19.000000 13,-2.000000 32.000000 21,-3.000000 31.000000 22,-3.000000 32.000000 20,-7.000000 19.000000 2,-9.000000 10.000000-16,-10.000000 10.000000-17,-8.000000 9.000000-17,-1.000000 2.000000-10,9.000000-2.000000-4,10.000000-3.000000-5,10.000000-3.000000-4,4.000000-4.000000-3,0.000000-3.000000-2,0.000000-3.000000-1,0.000000-2.000000-2,3.000000-1.000000-2,6.000000 3.000000-1,7.000000 3.000000-2,6.000000 4.000000-3,1.000000-6.000000 0,-3.000000-11.000000 1,-3.000000-14.000000-1,-2.000000-11.000000 1,-3.000000-6.000000-1,1.000000 4.000000-4,-1.000000 3.000000-2,1.000000 3.000000-5,-6.000000-1.000000-1,-8.000000-2.000000-2,-10.000000-3.000000-2,-9.000000-3.000000-1,-13.000000-6.000000-1,-16.000000-5.000000 3,-15.000000-7.000000 3,-15.000000-5.000000 1,-15.000000-4.000000-2,-12.000000 0.000000-7,-13.000000 0.000000-8,-12.000000 0.000000-6,-4.000000-4.000000-5,7.000000-5.000000-2,6.000000-7.000000 0,7.000000-5.000000-2,8.000000-9.000000 1,14.000000-9.000000 2,11.000000-10.000000 1,14.000000-8.000000 3,11.000000-6.000000 4,14.000000 1.000000 7,11.000000-1.000000 6,14.000000 1.000000 8</inkml:trace>
</inkml:ink>
</file>

<file path=ppt/ink/ink3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8:39"/>
    </inkml:context>
    <inkml:brush xml:id="br0">
      <inkml:brushProperty name="width" value="0.0385678857564926" units="cm"/>
      <inkml:brushProperty name="height" value="0.0385678857564926" units="cm"/>
      <inkml:brushProperty name="color" value="#F2395B"/>
      <inkml:brushProperty name="ignorePressure" value="0"/>
    </inkml:brush>
  </inkml:definitions>
  <inkml:trace contextRef="#ctx0" brushRef="#br0">50600.000000 35300.000000 570,'-68.000000'-46.000000'0,"17.000000"10.000000"0 ,15.000000 10.000000 0,16.000000 9.000000 0,1.000000-2.000000 1,-12.000000-12.000000 1,-13.000000-13.000000 1,-12.000000-12.000000 2,-1.000000-5.000000 2,14.000000 3.000000 3,11.000000 3.000000 4,14.000000 4.000000 3,8.000000-3.000000 3,7.000000-5.000000 2,6.000000-7.000000 1,7.000000-5.000000 3,15.000000-9.000000-2,25.000000-9.000000-4,25.000000-10.000000-3,25.000000-8.000000-3,17.000000-14.000000-3,9.000000-15.000000-1,10.000000-15.000000-1,10.000000-16.000000 0,5.000000-2.000000-2,4.000000 13.000000-1,3.000000 12.000000-1,3.000000 13.000000-2,-4.000000 18.000000-1,-8.000000 26.000000-1,-10.000000 24.000000-1,-9.000000 26.000000-2,-7.000000 19.000000 1,-3.000000 17.000000 0,-3.000000 15.000000 3,-2.000000 16.000000 0,-8.000000 10.000000 2,-8.000000 7.000000 0,-10.000000 6.000000 1,-9.000000 7.000000 0,-7.000000 4.000000 0,-3.000000 3.000000 0,-3.000000 3.000000 0,-2.000000 4.000000 0,-5.000000 2.000000 0,-2.000000 4.000000 1,-3.000000 3.000000-1,-3.000000 3.000000 0,-7.000000 1.000000 0,-9.000000 1.000000 1,-10.000000-1.000000 0,-8.000000 1.000000-1,-9.000000 2.000000 2,-6.000000 7.000000-1,-6.000000 6.000000 1,-6.000000 7.000000-1,-10.000000 7.000000 1,-12.000000 9.000000 0,-13.000000 10.000000 0,-12.000000 10.000000 0,-10.000000 7.000000-2,-6.000000 6.000000-3,-6.000000 7.000000-4,-6.000000 6.000000-2,-4.000000 3.000000-3,1.000000 0.000000-3,-1.000000 0.000000-1,1.000000 0.000000-3,-1.000000-5.000000 0,1.000000-9.000000 1,-1.000000-10.000000 2,1.000000-8.000000 1,2.000000-6.000000-5,7.000000 1.000000-10,6.000000-1.000000-12,7.000000 1.000000-11,7.000000-10.000000-3,9.000000-19.000000 5,10.000000-18.000000 4,10.000000-19.000000 4,5.000000-13.000000 5,4.000000-6.000000 3,3.000000-6.000000 4,3.000000-6.000000 5</inkml:trace>
</inkml:ink>
</file>

<file path=ppt/ink/ink3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8:39"/>
    </inkml:context>
    <inkml:brush xml:id="br0">
      <inkml:brushProperty name="width" value="0.0450024604797363" units="cm"/>
      <inkml:brushProperty name="height" value="0.0450024604797363" units="cm"/>
      <inkml:brushProperty name="color" value="#F2395B"/>
      <inkml:brushProperty name="ignorePressure" value="0"/>
    </inkml:brush>
  </inkml:definitions>
  <inkml:trace contextRef="#ctx0" brushRef="#br0">51450.000000 39950.000000 488,'-22.000000'28.000000'3,"6.000000"6.000000"5 ,7.000000 7.000000 4,6.000000 6.000000 6,6.000000 3.000000 4,6.000000 0.000000 3,7.000000 0.000000 2,6.000000 0.000000 4,3.000000 1.000000 1,0.000000 4.000000-1,0.000000 3.000000 1,0.000000 3.000000-2,0.000000 3.000000 0,0.000000 3.000000-2,0.000000 3.000000-2,0.000000 4.000000-1,0.000000 4.000000-3,0.000000 6.000000-2,0.000000 7.000000-3,0.000000 6.000000-1,-2.000000 1.000000-2,-3.000000-3.000000-2,-3.000000-3.000000-1,-2.000000-2.000000-2,-1.000000-3.000000-2,3.000000 1.000000-4,3.000000-1.000000-3,4.000000 1.000000-3,1.000000-4.000000-4,0.000000-6.000000-5,0.000000-6.000000-4,0.000000-6.000000-4,-2.000000-7.000000-9,-3.000000-6.000000-11,-3.000000-6.000000-11,-2.000000-6.000000-13</inkml:trace>
</inkml:ink>
</file>

<file path=ppt/ink/ink3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8:40"/>
    </inkml:context>
    <inkml:brush xml:id="br0">
      <inkml:brushProperty name="width" value="0.0396234281361103" units="cm"/>
      <inkml:brushProperty name="height" value="0.0396234281361103" units="cm"/>
      <inkml:brushProperty name="color" value="#F2395B"/>
      <inkml:brushProperty name="ignorePressure" value="0"/>
    </inkml:brush>
  </inkml:definitions>
  <inkml:trace contextRef="#ctx0" brushRef="#br0">50400.000000 35250.000000 555,'-94.000000'-54.000000'1,"13.000000"-5.000000"4 ,12.000000-7.000000 2,13.000000-5.000000 4,12.000000 2.000000 1,13.000000 13.000000-1,12.000000 12.000000 0,13.000000 13.000000-1,9.000000-2.000000 1,6.000000-16.000000 0,7.000000-15.000000 1,6.000000-15.000000 0,9.000000-11.000000 1,13.000000-2.000000-1,12.000000-3.000000 0,13.000000-3.000000 0,7.000000-4.000000 0,4.000000-3.000000-1,3.000000-3.000000 0,3.000000-2.000000-1,3.000000 0.000000-1,3.000000 7.000000-1,3.000000 6.000000 0,4.000000 7.000000-2,2.000000 5.000000 1,4.000000 7.000000-1,3.000000 6.000000 0,3.000000 7.000000 1,1.000000 7.000000-1,1.000000 9.000000 0,-1.000000 10.000000 0,1.000000 10.000000-1,-1.000000 7.000000 0,1.000000 6.000000 0,-1.000000 7.000000-1,1.000000 6.000000 0,-1.000000 3.000000-1,1.000000 0.000000 1,-1.000000 0.000000 0,1.000000 0.000000 0,-3.000000 3.000000 0,-2.000000 6.000000 0,-3.000000 7.000000 0,-3.000000 6.000000-1,-4.000000 6.000000 0,-3.000000 6.000000 0,-3.000000 7.000000 0,-2.000000 6.000000-1,-6.000000 3.000000 1,-6.000000 0.000000 0,-6.000000 0.000000 1,-6.000000 0.000000-1,-9.000000 1.000000 1,-8.000000 4.000000 0,-10.000000 3.000000 0,-9.000000 3.000000 1,-7.000000 6.000000 0,-3.000000 9.000000 0,-3.000000 10.000000 0,-2.000000 10.000000 0,-11.000000 7.000000 0,-15.000000 6.000000 2,-15.000000 7.000000-1,-16.000000 6.000000 2,-15.000000 7.000000-1,-11.000000 10.000000-1,-14.000000 10.000000-2,-11.000000 9.000000 0,-9.000000 9.000000-2,-3.000000 9.000000-3,-3.000000 10.000000-1,-2.000000 10.000000-3,-5.000000-1.000000 0,-2.000000-9.000000-2,-3.000000-10.000000 1,-3.000000-8.000000-2,4.000000-12.000000-2,13.000000-12.000000-3,12.000000-13.000000-5,13.000000-12.000000-4,9.000000-10.000000-4,6.000000-6.000000-3,7.000000-6.000000-4,6.000000-6.000000-4,3.000000-4.000000-3,0.000000 1.000000-2,0.000000-1.000000-3,0.000000 1.000000-2,6.000000-7.000000 3,13.000000-12.000000 8,12.000000-13.000000 9,13.000000-12.000000 7,4.000000-9.000000 6,-3.000000-2.000000 3,-3.000000-3.000000 2,-2.000000-3.000000 2</inkml:trace>
</inkml:ink>
</file>

<file path=ppt/ink/ink383.xml><?xml version="1.0" encoding="utf-8"?>
<inkml:ink xmlns:inkml="http://www.w3.org/2003/InkML">
  <annotation type="ScanImages2ExtractSignatures">1</annotation>
  <annotation type="ScanImagesWidth">-2069795792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8:40"/>
    </inkml:context>
    <inkml:brush xml:id="br0">
      <inkml:brushProperty name="width" value="0.0352830663323402" units="cm"/>
      <inkml:brushProperty name="height" value="0.0352830663323402" units="cm"/>
      <inkml:brushProperty name="color" value="#F2395B"/>
      <inkml:brushProperty name="ignorePressure" value="0"/>
    </inkml:brush>
  </inkml:definitions>
  <inkml:trace contextRef="#ctx0" brushRef="#br0">51550.000000 40200.000000 623,'23.000000'48.000000'0,"-3.000000"-3.000000"-1 ,-3.000000-3.000000-1,-2.000000-2.000000 0,-1.000000-5.000000 3,3.000000-2.000000 6,3.000000-3.000000 5,4.000000-3.000000 7,1.000000 5.000000 5,0.000000 17.000000 3,0.000000 15.000000 5,0.000000 16.000000 3,0.000000 5.000000 1,0.000000-2.000000-3,0.000000-3.000000-3,0.000000-3.000000-3,0.000000 1.000000-3,0.000000 6.000000-3,0.000000 7.000000-3,0.000000 6.000000-3,0.000000 1.000000-4,0.000000-3.000000-4,0.000000-3.000000-5,0.000000-2.000000-3,0.000000-3.000000-9,0.000000 1.000000-10,0.000000-1.000000-11,0.000000 1.000000-11,-2.000000-9.000000-8,-3.000000-15.000000-4,-3.000000-15.000000-5,-2.000000-16.000000-4</inkml:trace>
</inkml:ink>
</file>

<file path=ppt/ink/ink3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8:43"/>
    </inkml:context>
    <inkml:brush xml:id="br0">
      <inkml:brushProperty name="width" value="0.0317220687866211" units="cm"/>
      <inkml:brushProperty name="height" value="0.0317220687866211" units="cm"/>
      <inkml:brushProperty name="color" value="#F2395B"/>
      <inkml:brushProperty name="ignorePressure" value="0"/>
    </inkml:brush>
  </inkml:definitions>
  <inkml:trace contextRef="#ctx0" brushRef="#br0">56250.000000 37100.000000 693,'26.000000'28.000000'55,"4.000000"6.000000"-12 ,3.000000 7.000000-11,3.000000 6.000000-13,-1.000000 1.000000-6,-2.000000-3.000000 0,-3.000000-3.000000-2,-3.000000-2.000000 1,-1.000000-1.000000-3,4.000000 3.000000-1,3.000000 3.000000-1,3.000000 4.000000-3,1.000000-3.000000-1,1.000000-5.000000 0,-1.000000-7.000000 0,1.000000-5.000000-1,-1.000000-6.000000-1,1.000000-3.000000 2,-1.000000-3.000000-1,1.000000-2.000000 1,1.000000-8.000000 1,3.000000-8.000000-1,3.000000-10.000000 1,4.000000-9.000000 0,4.000000-12.000000 0,6.000000-11.000000 3,7.000000-14.000000 1,6.000000-11.000000 1,10.000000-15.000000 0,17.000000-16.000000-3,15.000000-15.000000-4,16.000000-15.000000-2,21.000000-23.000000-6,29.000000-28.000000-7,28.000000-28.000000-8,28.000000-27.000000-7,1.000000-5.000000-5,-24.000000 23.000000-2,-26.000000 22.000000-3,-24.000000 22.000000-2,-23.000000 19.000000-1,-18.000000 20.000000 1,-19.000000 18.000000 3,-18.000000 20.000000 1</inkml:trace>
</inkml:ink>
</file>

<file path=ppt/ink/ink3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8:44"/>
    </inkml:context>
    <inkml:brush xml:id="br0">
      <inkml:brushProperty name="width" value="0.0428217463195324" units="cm"/>
      <inkml:brushProperty name="height" value="0.0428217463195324" units="cm"/>
      <inkml:brushProperty name="color" value="#F2395B"/>
      <inkml:brushProperty name="ignorePressure" value="0"/>
    </inkml:brush>
  </inkml:definitions>
  <inkml:trace contextRef="#ctx0" brushRef="#br0">55900.000000 36700.000000 513,'0.000000'-50.000000'-29,"0.000000"0.000000"6 ,0.000000 0.000000 8,0.000000 0.000000 7,0.000000 1.000000 5,0.000000 4.000000 3,0.000000 3.000000 3,0.000000 3.000000 2,0.000000 3.000000 3,0.000000 3.000000 2,0.000000 3.000000 3,0.000000 4.000000 2,3.000000 5.000000 8,6.000000 10.000000 14,7.000000 10.000000 13,6.000000 9.000000 15,6.000000 9.000000 1,6.000000 9.000000-13,7.000000 10.000000-11,6.000000 10.000000-12,1.000000 5.000000-8,-3.000000 4.000000-4,-3.000000 3.000000-3,-2.000000 3.000000-5,-3.000000 1.000000-2,1.000000 1.000000-1,-1.000000-1.000000 0,1.000000 1.000000 0,-1.000000 1.000000-1,1.000000 3.000000-1,-1.000000 3.000000-2,1.000000 4.000000 0,-3.000000-1.000000-1,-2.000000-3.000000 0,-3.000000-3.000000 1,-3.000000-2.000000 0,-1.000000-8.000000-1,4.000000-8.000000-2,3.000000-10.000000-2,3.000000-9.000000-2,-1.000000-5.000000-1,-2.000000 0.000000 1,-3.000000 0.000000 0,-3.000000 0.000000 1,2.000000-4.000000 0,10.000000-5.000000 2,10.000000-7.000000 1,9.000000-5.000000 0,7.000000-14.000000 2,7.000000-18.000000 2,6.000000-19.000000 1,7.000000-18.000000 1,11.000000-23.000000 1,20.000000-24.000000-2,18.000000-26.000000-1,20.000000-24.000000-1,19.000000-23.000000-1,22.000000-18.000000 1,22.000000-19.000000 0,23.000000-18.000000 0,22.000000-15.000000-4,26.000000-9.000000-12,24.000000-10.000000-11,26.000000-8.000000-10,16.000000-3.000000-10,10.000000 7.000000-5,10.000000 6.000000-7,9.000000 7.000000-7,-32.000000 24.000000 1,-71.000000 44.000000 6,-72.000000 44.000000 7,-72.000000 44.000000 7</inkml:trace>
</inkml:ink>
</file>

<file path=ppt/ink/ink3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8:50"/>
    </inkml:context>
    <inkml:brush xml:id="br0">
      <inkml:brushProperty name="width" value="0.058685589581728" units="cm"/>
      <inkml:brushProperty name="height" value="0.058685589581728" units="cm"/>
      <inkml:brushProperty name="color" value="#F2395B"/>
      <inkml:brushProperty name="ignorePressure" value="0"/>
    </inkml:brush>
  </inkml:definitions>
  <inkml:trace contextRef="#ctx0" brushRef="#br0">35200.000000 26150.000000 374,'-54.000000'0.000000'2,"-5.000000"0.000000"3 ,-7.000000 0.000000 3,-5.000000 0.000000 3,5.000000 3.000000 8,19.000000 6.000000 13,19.000000 7.000000 12,19.000000 6.000000 12,13.000000 1.000000 2,10.000000-3.000000-9,10.000000-3.000000-9,9.000000-2.000000-9,4.000000-3.000000-6,1.000000 1.000000-4,-1.000000-1.000000-2,1.000000 1.000000-4,1.000000-3.000000-2,3.000000-2.000000-1,3.000000-3.000000 0,4.000000-3.000000-2,2.000000-2.000000 0,4.000000 0.000000-2,3.000000 0.000000 0,3.000000 0.000000-1,4.000000 0.000000-1,7.000000 0.000000-1,6.000000 0.000000-1,7.000000 0.000000-1,-1.000000 0.000000-1,-6.000000 0.000000-1,-6.000000 0.000000-1,-6.000000 0.000000-1,-1.000000-2.000000 0,7.000000-3.000000 1,6.000000-3.000000 0,7.000000-2.000000 2,0.000000-1.000000 0,-2.000000 3.000000 0,-3.000000 3.000000 0,-3.000000 4.000000 0,-2.000000 1.000000 0,0.000000 0.000000 0,0.000000 0.000000 1,0.000000 0.000000-1,0.000000 0.000000 1,0.000000 0.000000-1,0.000000 0.000000 1,0.000000 0.000000-1,1.000000 0.000000 1,4.000000 0.000000-1,3.000000 0.000000 1,3.000000 0.000000-1,1.000000-2.000000 0,1.000000-3.000000 0,-1.000000-3.000000 0,1.000000-2.000000-1,-3.000000-3.000000 1,-2.000000 1.000000-1,-3.000000-1.000000 0,-3.000000 1.000000 0,-6.000000 1.000000 0,-5.000000 3.000000 0,-7.000000 3.000000 0,-5.000000 4.000000 0,-1.000000 1.000000 1,6.000000 0.000000-1,7.000000 0.000000 2,6.000000 0.000000 0,3.000000 0.000000 0,0.000000 0.000000-1,0.000000 0.000000 0,0.000000 0.000000-1,-2.000000 0.000000 0,-3.000000 0.000000 0,-3.000000 0.000000 0,-2.000000 0.000000 0,-3.000000 0.000000 0,1.000000 0.000000 0,-1.000000 0.000000 0,1.000000 0.000000 0,1.000000 0.000000 0,3.000000 0.000000 0,3.000000 0.000000 0,4.000000 0.000000 1,2.000000 0.000000-1,4.000000 0.000000 0,3.000000 0.000000 1,3.000000 0.000000-1,-1.000000 0.000000 0,-2.000000 0.000000-1,-3.000000 0.000000 0,-3.000000 0.000000-2,-1.000000-2.000000 0,4.000000-3.000000-1,3.000000-3.000000-1,3.000000-2.000000 0,-1.000000-3.000000-1,-2.000000 1.000000 0,-3.000000-1.000000 1,-3.000000 1.000000 0,-6.000000 1.000000-1,-5.000000 3.000000 2,-7.000000 3.000000-1,-5.000000 4.000000 0,-4.000000 1.000000 1,0.000000 0.000000 0,0.000000 0.000000 1,0.000000 0.000000 0,0.000000 0.000000 0,0.000000 0.000000 1,0.000000 0.000000 0,0.000000 0.000000 0,1.000000 0.000000-1,4.000000 0.000000 0,3.000000 0.000000 0,3.000000 0.000000-2,1.000000 0.000000 0,1.000000 0.000000-2,-1.000000 0.000000-1,1.000000 0.000000-2</inkml:trace>
</inkml:ink>
</file>

<file path=ppt/ink/ink3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8:54"/>
    </inkml:context>
    <inkml:brush xml:id="br0">
      <inkml:brushProperty name="width" value="0.0576539374887943" units="cm"/>
      <inkml:brushProperty name="height" value="0.0576539374887943" units="cm"/>
      <inkml:brushProperty name="color" value="#F2395B"/>
      <inkml:brushProperty name="ignorePressure" value="0"/>
    </inkml:brush>
  </inkml:definitions>
  <inkml:trace contextRef="#ctx0" brushRef="#br0">96850.000000 39900.000000 381,'-49.000000'-18.000000'53,"4.000000"17.000000"-9 ,3.000000 15.000000-10,3.000000 16.000000-9,3.000000 9.000000-5,3.000000 3.000000-4,3.000000 3.000000-2,4.000000 4.000000-3,2.000000-1.000000-2,4.000000-3.000000 0,3.000000-3.000000-1,3.000000-2.000000 1,3.000000-1.000000-3,3.000000 3.000000-1,3.000000 3.000000-3,4.000000 4.000000-1,4.000000-1.000000-3,6.000000-3.000000 0,7.000000-3.000000-1,6.000000-2.000000-2,7.000000-8.000000 0,10.000000-8.000000 1,10.000000-10.000000 0,9.000000-9.000000 0,6.000000-12.000000 1,3.000000-11.000000 0,3.000000-14.000000 0,4.000000-11.000000 1,-1.000000-9.000000 0,-3.000000-3.000000 1,-3.000000-3.000000-1,-2.000000-2.000000 1,-8.000000-3.000000-1,-8.000000 1.000000 1,-10.000000-1.000000-1,-9.000000 1.000000 0,-9.000000 1.000000 1,-5.000000 3.000000 0,-7.000000 3.000000 0,-5.000000 4.000000 1,-8.000000 4.000000 0,-5.000000 6.000000 1,-7.000000 7.000000-1,-5.000000 6.000000 2,-8.000000 4.000000-1,-5.000000 4.000000 0,-7.000000 3.000000-1,-5.000000 3.000000 0,-6.000000 1.000000 0,-3.000000 1.000000-1,-3.000000-1.000000-1,-2.000000 1.000000-1,0.000000 1.000000 0,7.000000 3.000000-1,6.000000 3.000000 0,7.000000 4.000000-1,21.000000 1.000000-4,38.000000 0.000000-11,37.000000 0.000000-11,38.000000 0.000000-9,16.000000-4.000000-2,-2.000000-5.000000 7,-3.000000-7.000000 8,-3.000000-5.000000 7,-2.000000-3.000000 5,0.000000 4.000000 2,0.000000 3.000000 4,0.000000 3.000000 2,-7.000000 1.000000 3,-11.000000 1.000000 4,-14.000000-1.000000 3,-11.000000 1.000000 5,-12.000000 2.000000 7,-9.000000 7.000000 14,-10.000000 6.000000 13,-8.000000 7.000000 14,-9.000000 8.000000 1,-6.000000 14.000000-10,-6.000000 11.000000-10,-6.000000 14.000000-10,-6.000000 5.000000-7,-2.000000 1.000000-3,-3.000000-1.000000-5,-3.000000 1.000000-4,-2.000000 1.000000-1,0.000000 3.000000-2,0.000000 3.000000 1,0.000000 4.000000-1,-2.000000 2.000000-2,-3.000000 4.000000-2,-3.000000 3.000000-3,-2.000000 3.000000-3,-3.000000-4.000000-4,1.000000-8.000000-3,-1.000000-10.000000-4,1.000000-9.000000-3,2.000000-9.000000-2,7.000000-5.000000 1,6.000000-7.000000 2,7.000000-5.000000 1,5.000000-19.000000-2,7.000000-27.000000-4,6.000000-28.000000-4,7.000000-28.000000-3,7.000000-13.000000 0,9.000000 3.000000 8,10.000000 3.000000 6,10.000000 4.000000 7,2.000000 5.000000 6,-3.000000 10.000000 5,-3.000000 10.000000 5,-2.000000 9.000000 6,-5.000000 7.000000 2,-2.000000 7.000000 1,-3.000000 6.000000 0,-3.000000 7.000000 0,-1.000000 4.000000 2,4.000000 3.000000 2,3.000000 3.000000 1,3.000000 4.000000 3,7.000000 2.000000-1,14.000000 4.000000-4,11.000000 3.000000-4,14.000000 3.000000-3,0.000000 1.000000-9,-8.000000 1.000000-15,-10.000000-1.000000-13,-9.000000 1.000000-15,-12.000000-7.000000-5,-11.000000-12.000000 4,-14.000000-13.000000 3,-11.000000-12.000000 3,-7.000000-7.000000 5,0.000000 1.000000 6,0.000000-1.000000 7,0.000000 1.000000 7,0.000000 1.000000 3,0.000000 3.000000 1,0.000000 3.000000 2,0.000000 4.000000 2,0.000000-4.000000 1,0.000000-9.000000 1,0.000000-10.000000 1,0.000000-8.000000 0,3.000000-6.000000 3,6.000000 1.000000 3,7.000000-1.000000 4,6.000000 1.000000 3,1.000000 4.000000 4,-3.000000 9.000000 2,-3.000000 10.000000 4,-2.000000 10.000000 2,-3.000000 16.000000 10,1.000000 26.000000 18,-1.000000 24.000000 16,1.000000 26.000000 16,-3.000000 13.000000 1,-2.000000 4.000000-16,-3.000000 3.000000-18,-3.000000 3.000000-15,-4.000000 4.000000-12,-3.000000 7.000000-5,-3.000000 6.000000-4,-2.000000 7.000000-5,-5.000000 4.000000-5,-2.000000 3.000000-4,-3.000000 3.000000-3,-3.000000 4.000000-4,-2.000000 8.000000-6,0.000000 17.000000-7,0.000000 15.000000-8,0.000000 16.000000-6,1.000000-7.000000-2,4.000000-28.000000 6,3.000000-28.000000 4,3.000000-27.000000 5,-1.000000-14.000000-3,-2.000000 4.000000-14,-3.000000 3.000000-13,-3.000000 3.000000-13</inkml:trace>
</inkml:ink>
</file>

<file path=ppt/ink/ink388.xml><?xml version="1.0" encoding="utf-8"?>
<inkml:ink xmlns:inkml="http://www.w3.org/2003/InkML">
  <annotation type="ScanImages2ExtractSignatures">1</annotation>
  <annotation type="ScanImagesWidth">-2069802960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8:54"/>
    </inkml:context>
    <inkml:brush xml:id="br0">
      <inkml:brushProperty name="width" value="0.0384884402155876" units="cm"/>
      <inkml:brushProperty name="height" value="0.0384884402155876" units="cm"/>
      <inkml:brushProperty name="color" value="#F2395B"/>
      <inkml:brushProperty name="ignorePressure" value="0"/>
    </inkml:brush>
  </inkml:definitions>
  <inkml:trace contextRef="#ctx0" brushRef="#br0">99700.000000 39650.000000 571,'4.000000'-90.000000'77,"10.000000"23.000000"-14 ,10.000000 22.000000-15,9.000000 22.000000-13,13.000000 12.000000-8,20.000000 3.000000 2,18.000000 3.000000 0,20.000000 4.000000 0,8.000000 1.000000-1,1.000000 0.000000-6,-1.000000 0.000000-3,1.000000 0.000000-6,-4.000000 1.000000-5,-6.000000 4.000000-6,-6.000000 3.000000-8,-6.000000 3.000000-5,-10.000000 1.000000-6,-12.000000 1.000000-4,-13.000000-1.000000-4,-12.000000 1.000000-4,-13.000000 1.000000-8,-12.000000 3.000000-12,-13.000000 3.000000-12,-12.000000 4.000000-12</inkml:trace>
</inkml:ink>
</file>

<file path=ppt/ink/ink389.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8:57"/>
    </inkml:context>
    <inkml:brush xml:id="br0">
      <inkml:brushProperty name="width" value="0.0311699490994215" units="cm"/>
      <inkml:brushProperty name="height" value="0.0311699490994215" units="cm"/>
      <inkml:brushProperty name="color" value="#F2395B"/>
      <inkml:brushProperty name="ignorePressure" value="0"/>
    </inkml:brush>
  </inkml:definitions>
  <inkml:trace contextRef="#ctx0" brushRef="#br0">99150.000000 33900.000000 705,'-72.000000'-22.000000'0,"6.000000"6.000000"0 ,7.000000 7.000000 0,6.000000 6.000000 0,-8.000000 7.000000-1,-22.000000 10.000000-1,-22.000000 10.000000-3,-21.000000 9.000000-1,-7.000000 9.000000 1,9.000000 9.000000 5,10.000000 10.000000 6,10.000000 10.000000 4,5.000000 8.000000 3,4.000000 10.000000-3,3.000000 10.000000-2,3.000000 9.000000-2,-5.000000 21.000000 0,-12.000000 35.000000 0,-13.000000 35.000000 1,-12.000000 34.000000 1,-4.000000 18.000000-1,7.000000 4.000000-2,6.000000 3.000000-1,7.000000 3.000000-3,4.000000-2.000000-1,3.000000-6.000000-1,3.000000-6.000000-1,4.000000-6.000000-1,4.000000 1.000000 0,6.000000 9.000000 1,7.000000 10.000000 1,6.000000 10.000000 1,6.000000-3.000000 2,6.000000-11.000000 0,7.000000-14.000000 1,6.000000-11.000000 1,6.000000-9.000000 1,6.000000-3.000000 0,7.000000-3.000000 0,6.000000-2.000000 1,6.000000-1.000000 0,6.000000 3.000000 0,7.000000 3.000000 1,6.000000 4.000000 1,7.000000-7.000000 0,10.000000-16.000000 0,10.000000-15.000000-1,9.000000-15.000000-1,12.000000-21.000000-1,16.000000-25.000000-1,15.000000-25.000000-1,17.000000-25.000000-3,11.000000-18.000000 0,10.000000-8.000000-1,10.000000-10.000000 0,9.000000-9.000000 0,6.000000-10.000000 0,3.000000-9.000000 1,3.000000-10.000000 2,4.000000-8.000000 1,-1.000000-11.000000 1,-3.000000-8.000000 0,-3.000000-10.000000 1,-2.000000-9.000000 0,-3.000000-7.000000 0,1.000000-3.000000-1,-1.000000-3.000000 1,1.000000-2.000000-1,-3.000000-6.000000 0,-2.000000-6.000000 1,-3.000000-6.000000 0,-3.000000-6.000000 1,-4.000000-6.000000-1,-3.000000-2.000000 0,-3.000000-3.000000 0,-2.000000-3.000000 0,-1.000000-6.000000-2,3.000000-5.000000 0,3.000000-7.000000-1,4.000000-5.000000-2,-1.000000-4.000000 0,-3.000000 0.000000 1,-3.000000 0.000000-1,-2.000000 0.000000 1,-6.000000-4.000000 0,-6.000000-5.000000-1,-6.000000-7.000000-1,-6.000000-5.000000-1,-7.000000-15.000000-1,-6.000000-22.000000-3,-6.000000-22.000000-3,-6.000000-21.000000-2,-4.000000-17.000000-2,1.000000-8.000000 2,-1.000000-10.000000 0,1.000000-9.000000 1,-6.000000-2.000000 1,-8.000000 6.000000 1,-10.000000 7.000000-1,-9.000000 6.000000 2,-5.000000 4.000000 1,0.000000 4.000000 5,0.000000 3.000000 5,0.000000 3.000000 4,-5.000000 10.000000 3,-9.000000 20.000000 1,-10.000000 18.000000 0,-8.000000 20.000000 1,-11.000000 13.000000 0,-8.000000 9.000000-1,-10.000000 10.000000-1,-9.000000 10.000000 0,-10.000000 8.000000-2,-9.000000 10.000000 0,-10.000000 10.000000-1,-8.000000 9.000000-1,-9.000000 7.000000-1,-6.000000 7.000000-1,-6.000000 6.000000-1,-6.000000 7.000000-2,-7.000000 8.000000-2,-6.000000 14.000000-5,-6.000000 11.000000-5,-6.000000 14.000000-5,-4.000000 14.000000-6,1.000000 20.000000-7,-1.000000 18.000000-6,1.000000 20.000000-8,8.000000 8.000000 0,20.000000 1.000000 5,18.000000-1.000000 7,20.000000 1.000000 5,10.000000-3.000000 3,3.000000-2.000000-2,3.000000-3.000000 0,4.000000-3.000000-2</inkml:trace>
</inkml:ink>
</file>

<file path=ppt/ink/ink3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1:44"/>
    </inkml:context>
    <inkml:brush xml:id="br0">
      <inkml:brushProperty name="width" value="0.033683069050312" units="cm"/>
      <inkml:brushProperty name="height" value="0.033683069050312" units="cm"/>
      <inkml:brushProperty name="color" value="#00BFF3"/>
      <inkml:brushProperty name="ignorePressure" value="0"/>
    </inkml:brush>
  </inkml:definitions>
  <inkml:trace contextRef="#ctx0" brushRef="#br0">86950.000000 4800.000000 653,'68.000000'0.000000'76,"-11.000000"0.000000"-13 ,-14.000000 0.000000-14,-11.000000 0.000000-14,5.000000-2.000000-7,26.000000-3.000000-2,24.000000-3.000000-1,26.000000-2.000000-1,7.000000-3.000000-8,-9.000000 1.000000-12,-10.000000-1.000000-11,-8.000000 1.000000-13,-11.000000-1.000000-3,-8.000000 1.000000 6,-10.000000-1.000000 4,-9.000000 1.000000 6</inkml:trace>
</inkml:ink>
</file>

<file path=ppt/ink/ink390.xml><?xml version="1.0" encoding="utf-8"?>
<inkml:ink xmlns:inkml="http://www.w3.org/2003/InkML">
  <annotation type="ScanImages2ExtractSignatures">1</annotation>
  <annotation type="ScanImagesWidth">-2069797808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8:58"/>
    </inkml:context>
    <inkml:brush xml:id="br0">
      <inkml:brushProperty name="width" value="0.0371876060962677" units="cm"/>
      <inkml:brushProperty name="height" value="0.0371876060962677" units="cm"/>
      <inkml:brushProperty name="color" value="#F2395B"/>
      <inkml:brushProperty name="ignorePressure" value="0"/>
    </inkml:brush>
  </inkml:definitions>
  <inkml:trace contextRef="#ctx0" brushRef="#br0">100350.000000 41100.000000 591,'-24.000000'-24.000000'0,"4.000000"4.000000"0 ,3.000000 3.000000 0,3.000000 3.000000 0,4.000000 1.000000 4,7.000000 1.000000 7,6.000000-1.000000 8,7.000000 1.000000 8,5.000000 1.000000 7,7.000000 3.000000 8,6.000000 3.000000 7,7.000000 4.000000 7,10.000000 1.000000-2,16.000000 0.000000-11,15.000000 0.000000-11,17.000000 0.000000-10,10.000000 3.000000-10,6.000000 6.000000-8,7.000000 7.000000-10,6.000000 6.000000-7,-1.000000 3.000000-6,-5.000000 0.000000-1,-7.000000 0.000000-2,-5.000000 0.000000-2,-9.000000 0.000000-4,-9.000000 0.000000-8,-10.000000 0.000000-6,-8.000000 0.000000-8,-12.000000 0.000000-2,-12.000000 0.000000 5,-13.000000 0.000000 4,-12.000000 0.000000 4</inkml:trace>
</inkml:ink>
</file>

<file path=ppt/ink/ink39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8:58"/>
    </inkml:context>
    <inkml:brush xml:id="br0">
      <inkml:brushProperty name="width" value="0.0332169458270073" units="cm"/>
      <inkml:brushProperty name="height" value="0.0332169458270073" units="cm"/>
      <inkml:brushProperty name="color" value="#F2395B"/>
      <inkml:brushProperty name="ignorePressure" value="0"/>
    </inkml:brush>
  </inkml:definitions>
  <inkml:trace contextRef="#ctx0" brushRef="#br0">100450.000000 41850.000000 662,'-113.000000'0.000000'0,"26.000000"0.000000"0 ,24.000000 0.000000 0,26.000000 0.000000 0,26.000000-2.000000 10,28.000000-3.000000 22,28.000000-3.000000 22,29.000000-2.000000 20,21.000000 0.000000 1,16.000000 7.000000-23,15.000000 6.000000-21,17.000000 7.000000-21,10.000000 2.000000-14,6.000000 1.000000-2,7.000000-1.000000-2,6.000000 1.000000-4,-4.000000-1.000000-4,-11.000000 1.000000-6,-14.000000-1.000000-6,-11.000000 1.000000-5,-17.000000-3.000000-6,-18.000000-2.000000-2,-19.000000-3.000000-3,-18.000000-3.000000-3,-14.000000-1.000000 3,-5.000000 4.000000 6,-7.000000 3.000000 7,-5.000000 3.000000 7</inkml:trace>
</inkml:ink>
</file>

<file path=ppt/ink/ink3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8:59"/>
    </inkml:context>
    <inkml:brush xml:id="br0">
      <inkml:brushProperty name="width" value="0.0528382956981659" units="cm"/>
      <inkml:brushProperty name="height" value="0.0528382956981659" units="cm"/>
      <inkml:brushProperty name="color" value="#F2395B"/>
      <inkml:brushProperty name="ignorePressure" value="0"/>
    </inkml:brush>
  </inkml:definitions>
  <inkml:trace contextRef="#ctx0" brushRef="#br0">103300.000000 40450.000000 416,'23.000000'-25.000000'2,"-3.000000"0.000000"6 ,-3.000000 0.000000 5,-2.000000 0.000000 5,-5.000000 6.000000 10,-2.000000 13.000000 15,-3.000000 12.000000 17,-3.000000 13.000000 15,-6.000000 12.000000 2,-5.000000 13.000000-12,-7.000000 12.000000-12,-5.000000 13.000000-12,-6.000000 9.000000-9,-3.000000 6.000000-7,-3.000000 7.000000-5,-2.000000 6.000000-7,-3.000000 6.000000-5,1.000000 6.000000-5,-1.000000 7.000000-5,1.000000 6.000000-5,-3.000000-1.000000-3,-2.000000-5.000000-4,-3.000000-7.000000-2,-3.000000-5.000000-4,1.000000-9.000000-4,6.000000-9.000000-7,7.000000-10.000000-6,6.000000-8.000000-6,10.000000-15.000000-7,17.000000-19.000000-8,15.000000-18.000000-8,16.000000-19.000000-8,4.000000-12.000000 4,-6.000000-2.000000 16,-6.000000-3.000000 15,-6.000000-3.000000 16</inkml:trace>
</inkml:ink>
</file>

<file path=ppt/ink/ink3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8:59"/>
    </inkml:context>
    <inkml:brush xml:id="br0">
      <inkml:brushProperty name="width" value="0.0378636941313744" units="cm"/>
      <inkml:brushProperty name="height" value="0.0378636941313744" units="cm"/>
      <inkml:brushProperty name="color" value="#F2395B"/>
      <inkml:brushProperty name="ignorePressure" value="0"/>
    </inkml:brush>
  </inkml:definitions>
  <inkml:trace contextRef="#ctx0" brushRef="#br0">102950.000000 41950.000000 581,'23.000000'-55.000000'0,"-3.000000"-9.000000"0 ,-3.000000-10.000000 1,-2.000000-8.000000 0,-3.000000 0.000000 3,1.000000 14.000000 4,-1.000000 11.000000 5,1.000000 14.000000 4,-1.000000 5.000000 3,1.000000 1.000000-1,-1.000000-1.000000 1,1.000000 1.000000-1,2.000000 1.000000 3,7.000000 3.000000 3,6.000000 3.000000 4,7.000000 4.000000 4,4.000000 2.000000 1,3.000000 4.000000-2,3.000000 3.000000-3,4.000000 3.000000-2,2.000000 3.000000-3,4.000000 3.000000-6,3.000000 3.000000-5,3.000000 4.000000-5,-2.000000 2.000000-6,-6.000000 4.000000-4,-6.000000 3.000000-6,-6.000000 3.000000-6,-6.000000 3.000000-3,-2.000000 3.000000-3,-3.000000 3.000000-2,-3.000000 4.000000-2,-7.000000-9.000000-9,-9.000000-18.000000-13,-10.000000-19.000000-13,-8.000000-18.000000-15</inkml:trace>
</inkml:ink>
</file>

<file path=ppt/ink/ink3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9:00"/>
    </inkml:context>
    <inkml:brush xml:id="br0">
      <inkml:brushProperty name="width" value="0.0621621273458004" units="cm"/>
      <inkml:brushProperty name="height" value="0.0621621273458004" units="cm"/>
      <inkml:brushProperty name="color" value="#F2395B"/>
      <inkml:brushProperty name="ignorePressure" value="0"/>
    </inkml:brush>
  </inkml:definitions>
  <inkml:trace contextRef="#ctx0" brushRef="#br0">104200.000000 40200.000000 353,'25.000000'-71.000000'1,"0.000000"10.000000"0 ,0.000000 10.000000 2,0.000000 9.000000 0,-4.000000 4.000000 3,-5.000000 1.000000 3,-7.000000-1.000000 4,-5.000000 1.000000 5,-4.000000 7.000000 9,0.000000 16.000000 18,0.000000 15.000000 16,0.000000 17.000000 17,-2.000000 11.000000 1,-3.000000 10.000000-14,-3.000000 10.000000-14,-2.000000 9.000000-15,-6.000000 7.000000-8,-6.000000 7.000000-4,-6.000000 6.000000-5,-6.000000 7.000000-3,-4.000000 7.000000-3,1.000000 9.000000-3,-1.000000 10.000000-2,1.000000 10.000000-2,-3.000000 5.000000-1,-2.000000 4.000000 0,-3.000000 3.000000 1,-3.000000 3.000000 1,-1.000000 1.000000-4,4.000000 1.000000-5,3.000000-1.000000-6,3.000000 1.000000-5,1.000000-9.000000-5,1.000000-15.000000-2,-1.000000-15.000000-1,1.000000-16.000000-3,2.000000-12.000000-1,7.000000-5.000000 0,6.000000-7.000000-2,7.000000-5.000000-1,10.000000-20.000000-1,16.000000-31.000000-2,15.000000-31.000000-1,17.000000-31.000000-2,13.000000-18.000000 2,13.000000-3.000000 6,12.000000-3.000000 7,13.000000-2.000000 7,2.000000 3.000000 3,-5.000000 14.000000 1,-7.000000 11.000000 1,-5.000000 14.000000 0,-11.000000 8.000000 5,-11.000000 7.000000 6,-14.000000 6.000000 7,-11.000000 7.000000 6,-12.000000 13.000000 7,-9.000000 22.000000 6,-10.000000 22.000000 6,-8.000000 23.000000 6,-8.000000 6.000000 0,-2.000000-5.000000-8,-3.000000-7.000000-8,-3.000000-5.000000-6,4.000000-4.000000-8,13.000000 0.000000-5,12.000000 0.000000-5,13.000000 0.000000-6,15.000000-8.000000-5,19.000000-16.000000-5,19.000000-15.000000-3,19.000000-15.000000-5,13.000000-15.000000-2,10.000000-12.000000 1,10.000000-13.000000 0,9.000000-12.000000 0,-1.000000-4.000000 2,-8.000000 7.000000 3,-10.000000 6.000000 5,-9.000000 7.000000 3,-12.000000 4.000000 4,-11.000000 3.000000 2,-14.000000 3.000000 3,-11.000000 4.000000 2,-17.000000 8.000000 10,-18.000000 17.000000 16,-19.000000 15.000000 15,-18.000000 16.000000 17,-10.000000 12.000000 1,0.000000 9.000000-12,0.000000 10.000000-12,0.000000 10.000000-13,3.000000 4.000000-7,6.000000 0.000000-3,7.000000 0.000000-2,6.000000 0.000000-3,4.000000 0.000000-2,4.000000 0.000000 0,3.000000 0.000000-1,3.000000 0.000000-1,15.000000-15.000000-5,29.000000-27.000000-8,28.000000-28.000000-10,28.000000-28.000000-7,15.000000-21.000000-4,4.000000-12.000000 5,3.000000-13.000000 4,3.000000-12.000000 4,-4.000000-5.000000 4,-8.000000 3.000000 4,-10.000000 3.000000 3,-9.000000 4.000000 3,-15.000000 2.000000 3,-18.000000 4.000000 4,-19.000000 3.000000 3,-18.000000 3.000000 4,-26.000000 1.000000 1,-31.000000 1.000000 3,-31.000000-1.000000 0,-31.000000 1.000000 2,-21.000000 8.000000-5,-9.000000 20.000000-10,-10.000000 18.000000-11,-8.000000 20.000000-10,-4.000000 14.000000-9,3.000000 14.000000-7,3.000000 11.000000-8,4.000000 14.000000-8,10.000000 0.000000-6,19.000000-8.000000-3,19.000000-10.000000-4,19.000000-9.000000-3</inkml:trace>
</inkml:ink>
</file>

<file path=ppt/ink/ink3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9:01"/>
    </inkml:context>
    <inkml:brush xml:id="br0">
      <inkml:brushProperty name="width" value="0.0374051034450531" units="cm"/>
      <inkml:brushProperty name="height" value="0.0374051034450531" units="cm"/>
      <inkml:brushProperty name="color" value="#F2395B"/>
      <inkml:brushProperty name="ignorePressure" value="0"/>
    </inkml:brush>
  </inkml:definitions>
  <inkml:trace contextRef="#ctx0" brushRef="#br0">96950.000000 37650.000000 588,'-41.000000'1.000000'67,"19.000000"4.000000"-9 ,19.000000 3.000000-11,19.000000 3.000000-9,16.000000-1.000000-8,17.000000-2.000000-3,15.000000-3.000000-4,16.000000-3.000000-3,10.000000-1.000000-3,7.000000 4.000000-2,6.000000 3.000000-3,7.000000 3.000000-1,2.000000-1.000000-1,1.000000-2.000000 0,-1.000000-3.000000 2,1.000000-3.000000-1,-6.000000-2.000000-7,-8.000000 0.000000-19,-10.000000 0.000000-17,-9.000000 0.000000-17,-12.000000 0.000000-7,-11.000000 0.000000 3,-14.000000 0.000000 4,-11.000000 0.000000 4</inkml:trace>
</inkml:ink>
</file>

<file path=ppt/ink/ink3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9:01"/>
    </inkml:context>
    <inkml:brush xml:id="br0">
      <inkml:brushProperty name="width" value="0.0431647635996342" units="cm"/>
      <inkml:brushProperty name="height" value="0.0431647635996342" units="cm"/>
      <inkml:brushProperty name="color" value="#F2395B"/>
      <inkml:brushProperty name="ignorePressure" value="0"/>
    </inkml:brush>
  </inkml:definitions>
  <inkml:trace contextRef="#ctx0" brushRef="#br0">98000.000000 37250.000000 509,'-47.000000'-27.000000'1,"6.000000"-3.000000"3 ,7.000000-3.000000 3,6.000000-2.000000 2,4.000000-1.000000 5,4.000000 3.000000 9,3.000000 3.000000 7,3.000000 4.000000 9,3.000000 7.000000 5,3.000000 13.000000 0,3.000000 12.000000 0,4.000000 13.000000 2,1.000000 10.000000-3,0.000000 10.000000-5,0.000000 10.000000-5,0.000000 9.000000-6,0.000000 9.000000-5,0.000000 9.000000-8,0.000000 10.000000-6,0.000000 10.000000-8,-2.000000 8.000000-5,-3.000000 10.000000-5,-3.000000 10.000000-4,-2.000000 9.000000-6,-3.000000-1.000000-5,1.000000-8.000000-4,-1.000000-10.000000-7,1.000000-9.000000-4,-1.000000-12.000000-6,1.000000-11.000000-7,-1.000000-14.000000-7,1.000000-11.000000-6</inkml:trace>
</inkml:ink>
</file>

<file path=ppt/ink/ink3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9:17"/>
    </inkml:context>
    <inkml:brush xml:id="br0">
      <inkml:brushProperty name="width" value="0.0219999980181456" units="cm"/>
      <inkml:brushProperty name="height" value="0.0219999980181456" units="cm"/>
      <inkml:brushProperty name="color" value="#FED406"/>
      <inkml:brushProperty name="ignorePressure" value="0"/>
    </inkml:brush>
  </inkml:definitions>
  <inkml:trace contextRef="#ctx0" brushRef="#br0">67400.000000 17600.000000 999,'-105.000000'-372.000000'-29,"41.000000"106.000000"0 ,40.000000 107.000000 1,42.000000 106.000000 0,17.000000 51.000000 2,-2.000000-3.000000 4,-3.000000-3.000000 2,-3.000000-2.000000 4</inkml:trace>
</inkml:ink>
</file>

<file path=ppt/ink/ink3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9:19"/>
    </inkml:context>
    <inkml:brush xml:id="br0">
      <inkml:brushProperty name="width" value="0.0451497174799442" units="cm"/>
      <inkml:brushProperty name="height" value="0.0451497174799442" units="cm"/>
      <inkml:brushProperty name="color" value="#FED406"/>
      <inkml:brushProperty name="ignorePressure" value="0"/>
    </inkml:brush>
  </inkml:definitions>
  <inkml:trace contextRef="#ctx0" brushRef="#br0">52500.000000 32650.000000 487,'-21.000000'-33.000000'-1,"10.000000"-16.000000"-3 ,10.000000-15.000000-2,9.000000-15.000000-2,7.000000-1.000000 4,7.000000 16.000000 10,6.000000 15.000000 11,7.000000 17.000000 10,5.000000 8.000000 4,7.000000 4.000000-4,6.000000 3.000000-4,7.000000 3.000000-4,4.000000 3.000000-2,3.000000 3.000000-2,3.000000 3.000000-1,4.000000 4.000000-2,4.000000 1.000000-1,6.000000 0.000000 1,7.000000 0.000000 0,6.000000 0.000000 0,4.000000 0.000000 0,4.000000 0.000000-2,3.000000 0.000000-1,3.000000 0.000000-2,-1.000000 0.000000 0,-2.000000 0.000000-1,-3.000000 0.000000 0,-3.000000 0.000000 0,-6.000000 3.000000 0,-5.000000 6.000000 0,-7.000000 7.000000 0,-5.000000 6.000000 0,-6.000000 9.000000 0,-3.000000 13.000000 1,-3.000000 12.000000 0,-2.000000 13.000000 1,-6.000000 6.000000 0,-6.000000 0.000000-1,-6.000000 0.000000 0,-6.000000 0.000000 0,-7.000000 1.000000-1,-6.000000 4.000000 1,-6.000000 3.000000-1,-6.000000 3.000000 0,-6.000000 1.000000 0,-2.000000 1.000000 1,-3.000000-1.000000-1,-3.000000 1.000000 1,-4.000000 2.000000 0,-3.000000 7.000000-1,-3.000000 6.000000 1,-2.000000 7.000000-1,-8.000000 2.000000 0,-8.000000 1.000000 0,-10.000000-1.000000 0,-9.000000 1.000000-1,-7.000000 1.000000 0,-3.000000 3.000000 0,-3.000000 3.000000-1,-2.000000 4.000000 1,-3.000000 2.000000-1,1.000000 4.000000 0,-1.000000 3.000000-1,1.000000 3.000000-1,-3.000000 3.000000 0,-2.000000 3.000000 0,-3.000000 3.000000-1,-3.000000 4.000000-2,-4.000000 1.000000 1,-3.000000 0.000000 0,-3.000000 0.000000 0,-2.000000 0.000000 0,-5.000000-2.000000 0,-2.000000-3.000000-1,-3.000000-3.000000-2,-3.000000-2.000000-1,-1.000000-5.000000-1,4.000000-2.000000 1,3.000000-3.000000-1,3.000000-3.000000 1,6.000000-6.000000 0,9.000000-5.000000-1,10.000000-7.000000 0,10.000000-5.000000 1,5.000000-11.000000-1,4.000000-11.000000 1,3.000000-14.000000 2,3.000000-11.000000 0,4.000000-9.000000 1,7.000000-3.000000 0,6.000000-3.000000 1,7.000000-2.000000 0,4.000000-3.000000 1,3.000000 1.000000 0,3.000000-1.000000 0,4.000000 1.000000 1,1.000000 2.000000-1,0.000000 7.000000 1,0.000000 6.000000-1,0.000000 7.000000 0,0.000000 4.000000-1,0.000000 3.000000 1,0.000000 3.000000 0,0.000000 4.000000 0,1.000000-1.000000 0,4.000000-3.000000 0,3.000000-3.000000-2,3.000000-2.000000 1,-1.000000-5.000000-2,-2.000000-2.000000 1,-3.000000-3.000000-1,-3.000000-3.000000 0,-2.000000-4.000000 0,0.000000-3.000000 0,0.000000-3.000000 0,0.000000-2.000000 1,0.000000 0.000000-1,0.000000 7.000000 0,0.000000 6.000000 1,0.000000 7.000000-1,1.000000 0.000000 0,4.000000-2.000000 0,3.000000-3.000000-1,3.000000-3.000000 0,-1.000000-4.000000 0,-2.000000-3.000000 0,-3.000000-3.000000 0,-3.000000-2.000000 0,-1.000000-3.000000 1,4.000000 1.000000-1,3.000000-1.000000 0,3.000000 1.000000 0,3.000000-9.000000-12,3.000000-15.000000-26,3.000000-15.000000-26,4.000000-16.000000-26</inkml:trace>
</inkml:ink>
</file>

<file path=ppt/ink/ink3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9:20"/>
    </inkml:context>
    <inkml:brush xml:id="br0">
      <inkml:brushProperty name="width" value="0.0490859895944595" units="cm"/>
      <inkml:brushProperty name="height" value="0.0490859895944595" units="cm"/>
      <inkml:brushProperty name="color" value="#FED406"/>
      <inkml:brushProperty name="ignorePressure" value="0"/>
    </inkml:brush>
  </inkml:definitions>
  <inkml:trace contextRef="#ctx0" brushRef="#br0">52400.000000 32750.000000 448,'-49.000000'-8.000000'-1,"4.000000"-16.000000"-2 ,3.000000-15.000000-1,3.000000-15.000000-2,6.000000-4.000000 6,9.000000 9.000000 13,10.000000 10.000000 13,10.000000 10.000000 13,11.000000 4.000000 4,17.000000 0.000000-6,15.000000 0.000000-7,16.000000 0.000000-6,13.000000 0.000000-4,14.000000 0.000000-1,11.000000 0.000000-3,14.000000 0.000000 0,8.000000-2.000000-2,7.000000-3.000000-1,6.000000-3.000000-1,7.000000-2.000000 0,2.000000-1.000000-2,1.000000 3.000000-1,-1.000000 3.000000-1,1.000000 4.000000-1,-1.000000 4.000000-1,1.000000 6.000000-1,-1.000000 7.000000 1,1.000000 6.000000-1,-4.000000 4.000000 0,-6.000000 4.000000 1,-6.000000 3.000000 0,-6.000000 3.000000 0,-9.000000 6.000000 0,-8.000000 9.000000 0,-10.000000 10.000000-1,-9.000000 10.000000-1,-10.000000 7.000000 0,-9.000000 6.000000 1,-10.000000 7.000000-1,-8.000000 6.000000 0,-9.000000 3.000000 1,-6.000000 0.000000 0,-6.000000 0.000000 1,-6.000000 0.000000 0,-6.000000 3.000000 0,-2.000000 6.000000 1,-3.000000 7.000000-1,-3.000000 6.000000 0,-6.000000 6.000000 0,-5.000000 6.000000-1,-7.000000 7.000000 2,-5.000000 6.000000-1,-8.000000 4.000000 0,-5.000000 4.000000-1,-7.000000 3.000000 1,-5.000000 3.000000-1,-9.000000 3.000000-1,-9.000000 3.000000 0,-10.000000 3.000000-2,-8.000000 4.000000 0,-6.000000 1.000000 0,1.000000 0.000000-1,-1.000000 0.000000 0,1.000000 0.000000 1,2.000000 0.000000-1,7.000000 0.000000 0,6.000000 0.000000-1,7.000000 0.000000 0,2.000000-2.000000-1,1.000000-3.000000 1,-1.000000-3.000000-1,1.000000-2.000000 1,-3.000000-6.000000-1,-2.000000-6.000000 1,-3.000000-6.000000-1,-3.000000-6.000000 0,-4.000000-6.000000 1,-3.000000-2.000000-1,-3.000000-3.000000 1,-2.000000-3.000000-1,-3.000000-4.000000 1,1.000000-3.000000-2,-1.000000-3.000000-1,1.000000-2.000000 0,2.000000-3.000000-1,7.000000 1.000000 0,6.000000-1.000000 2,7.000000 1.000000-1,4.000000 1.000000 2,3.000000 3.000000 0,3.000000 3.000000 2,4.000000 4.000000 1,4.000000-3.000000 0,6.000000-5.000000 0,7.000000-7.000000 1,6.000000-5.000000-1,6.000000-6.000000 1,6.000000-3.000000 0,7.000000-3.000000 0,6.000000-2.000000 0,6.000000-6.000000 0,6.000000-6.000000 0,7.000000-6.000000-2,6.000000-6.000000-1,4.000000-1.000000 0,4.000000 7.000000 0,3.000000 6.000000-2,3.000000 7.000000 1,-1.000000 0.000000-1,-2.000000-2.000000 0,-3.000000-3.000000 0,-3.000000-3.000000 0,-2.000000 1.000000-1,0.000000 6.000000 0,0.000000 7.000000-1,0.000000 6.000000 0,-4.000000 1.000000-1,-5.000000-3.000000-1,-7.000000-3.000000 0,-5.000000-2.000000 0,-3.000000-1.000000-1,4.000000 3.000000-1,3.000000 3.000000-2,3.000000 4.000000-1,3.000000 1.000000-7,3.000000 0.000000-11,3.000000 0.000000-10,4.000000 0.000000-12,-1.000000-7.000000-1,-3.000000-11.000000 7,-3.000000-14.000000 8,-2.000000-11.000000 7,-1.000000-11.000000 2,3.000000-5.000000-5,3.000000-7.000000-5,4.000000-5.000000-4</inkml:trace>
</inkml:ink>
</file>

<file path=ppt/ink/ink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2:55"/>
    </inkml:context>
    <inkml:brush xml:id="br0">
      <inkml:brushProperty name="width" value="0.0475288480520248" units="cm"/>
      <inkml:brushProperty name="height" value="0.0475288480520248" units="cm"/>
      <inkml:brushProperty name="color" value="#F2385B"/>
      <inkml:brushProperty name="ignorePressure" value="0"/>
    </inkml:brush>
  </inkml:definitions>
  <inkml:trace contextRef="#ctx0" brushRef="#br0">43800.000000 24600.000000 462,'-25.000000'-68.000000'22,"0.000000"17.000000"4 ,0.000000 15.000000 6,0.000000 16.000000 4,0.000000 9.000000 1,0.000000 3.000000-5,0.000000 3.000000-4,0.000000 4.000000-4,-7.000000 10.000000-2,-11.000000 19.000000-1,-14.000000 19.000000 0,-11.000000 19.000000 1,-6.000000 9.000000-2,4.000000 0.000000 0,3.000000 0.000000-1,3.000000 0.000000-1,4.000000 1.000000-1,7.000000 4.000000 1,6.000000 3.000000 0,7.000000 3.000000 0,4.000000-4.000000-1,3.000000-8.000000-2,3.000000-10.000000-2,4.000000-9.000000-3,4.000000-4.000000-2,6.000000 4.000000-5,7.000000 3.000000-3,6.000000 3.000000-3,10.000000-5.000000-4,17.000000-12.000000-4,15.000000-13.000000-3,16.000000-12.000000-4,13.000000-10.000000-2,14.000000-6.000000 2,11.000000-6.000000 1,14.000000-6.000000 2,8.000000-10.000000-4,7.000000-12.000000-8,6.000000-13.000000-6,7.000000-12.000000-8,-4.000000-4.000000-3,-12.000000 7.000000 1,-13.000000 6.000000 1,-12.000000 7.000000 2,-15.000000 5.000000 1,-15.000000 7.000000 2,-15.000000 6.000000 3,-16.000000 7.000000 1</inkml:trace>
</inkml:ink>
</file>

<file path=ppt/ink/ink40.xml><?xml version="1.0" encoding="utf-8"?>
<inkml:ink xmlns:inkml="http://www.w3.org/2003/InkML">
  <annotation type="ScanImages2ExtractSignatures">1</annotation>
  <annotation type="ScanImagesWidth">2949164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1:45"/>
    </inkml:context>
    <inkml:brush xml:id="br0">
      <inkml:brushProperty name="width" value="0.051820769906044" units="cm"/>
      <inkml:brushProperty name="height" value="0.051820769906044" units="cm"/>
      <inkml:brushProperty name="color" value="#00BFF3"/>
      <inkml:brushProperty name="ignorePressure" value="0"/>
    </inkml:brush>
  </inkml:definitions>
  <inkml:trace contextRef="#ctx0" brushRef="#br0">89050.000000 2950.000000 424,'-66.000000'-41.000000'33,"19.000000"19.000000"7 ,19.000000 19.000000 7,19.000000 19.000000 7,7.000000 16.000000-1,-3.000000 17.000000-8,-3.000000 15.000000-9,-2.000000 16.000000-8,-3.000000 7.000000-5,1.000000 1.000000-1,-1.000000-1.000000-2,1.000000 1.000000-2,1.000000-1.000000 0,3.000000 1.000000-3,3.000000-1.000000 0,4.000000 1.000000-2,4.000000-6.000000-2,6.000000-8.000000-3,7.000000-10.000000-2,6.000000-9.000000-2,7.000000-10.000000-3,10.000000-9.000000-3,10.000000-10.000000-4,9.000000-8.000000-1,9.000000-9.000000-3,9.000000-6.000000-2,10.000000-6.000000 0,10.000000-6.000000-1,0.000000-6.000000-1,-5.000000-2.000000 0,-7.000000-3.000000 0,-5.000000-3.000000-1,-23.000000 8.000000-1,-37.000000 23.000000-5,-38.000000 22.000000-4,-37.000000 22.000000-4,-16.000000 7.000000-1,6.000000-6.000000 6,7.000000-6.000000 5,6.000000-6.000000 4,-1.000000-4.000000 3,-5.000000 1.000000 0,-7.000000-1.000000 2,-5.000000 1.000000 1,-4.000000 1.000000 3,0.000000 3.000000 7,0.000000 3.000000 7,0.000000 4.000000 7,6.000000-3.000000 3,13.000000-5.000000 1,12.000000-7.000000 1,13.000000-5.000000 0,13.000000-6.000000 1,17.000000-3.000000-2,15.000000-3.000000 0,16.000000-2.000000-1,10.000000-6.000000-3,7.000000-6.000000-5,6.000000-6.000000-5,7.000000-6.000000-6,2.000000-4.000000-3,1.000000 1.000000-4,-1.000000-1.000000-2,1.000000 1.000000-5,-17.000000 5.000000-2,-30.000000 14.000000-3,-32.000000 11.000000-3,-30.000000 14.000000-4,-19.000000 3.000000 3,-2.000000-2.000000 9,-3.000000-3.000000 7,-3.000000-3.000000 9,-1.000000-1.000000 5,4.000000 4.000000 1,3.000000 3.000000 2,3.000000 3.000000 0,4.000000-1.000000 2,7.000000-2.000000 4,6.000000-3.000000 2,7.000000-3.000000 3,5.000000 1.000000 2,7.000000 6.000000 0,6.000000 7.000000 0,7.000000 6.000000 1,4.000000 4.000000-2,3.000000 4.000000-2,3.000000 3.000000-3,4.000000 3.000000-3,1.000000-1.000000-3,0.000000-2.000000-2,0.000000-3.000000-3,0.000000-3.000000-3,1.000000-2.000000-3,4.000000 0.000000-3,3.000000 0.000000-3,3.000000 0.000000-3,-1.000000-2.000000-3,-2.000000-3.000000-2,-3.000000-3.000000-4,-3.000000-2.000000-3,-6.000000-3.000000-1,-5.000000 1.000000 0,-7.000000-1.000000 0,-5.000000 1.000000-1,-8.000000-3.000000 2,-5.000000-2.000000 2,-7.000000-3.000000 1,-5.000000-3.000000 2,-9.000000-4.000000 3,-9.000000-3.000000 2,-10.000000-3.000000 3,-8.000000-2.000000 2,-8.000000-3.000000 4,-2.000000 1.000000 4,-3.000000-1.000000 4,-3.000000 1.000000 4,2.000000-1.000000 3,10.000000 1.000000 1,10.000000-1.000000 1,9.000000 1.000000 1,7.000000-3.000000 1,7.000000-2.000000 3,6.000000-3.000000 2,7.000000-3.000000 1,19.000000-6.000000 2,35.000000-5.000000-1,35.000000-7.000000 1,34.000000-5.000000-1,26.000000-6.000000-1,19.000000-3.000000-2,19.000000-3.000000-3,19.000000-2.000000-3,10.000000-1.000000-3,4.000000 3.000000-4,3.000000 3.000000-3,3.000000 4.000000-4,3.000000 2.000000-4,3.000000 4.000000-1,3.000000 3.000000-3,4.000000 3.000000-2,-6.000000 3.000000 0,-11.000000 3.000000 1,-14.000000 3.000000 3,-11.000000 4.000000 1,-15.000000 1.000000-4,-16.000000 0.000000-11,-15.000000 0.000000-11,-15.000000 0.000000-12,-15.000000 0.000000-3,-12.000000 0.000000 3,-13.000000 0.000000 2,-12.000000 0.000000 4,-13.000000-7.000000 1,-12.000000-11.000000-1,-13.000000-14.000000 0,-12.000000-11.000000-1,-15.000000-12.000000 3,-15.000000-9.000000 6,-15.000000-10.000000 8,-16.000000-8.000000 6,-10.000000-9.000000 5,-3.000000-6.000000 2,-3.000000-6.000000 2,-2.000000-6.000000 3,2.000000-1.000000 1,9.000000 7.000000 0,10.000000 6.000000 1,10.000000 7.000000 0,4.000000 7.000000 2,0.000000 9.000000 3,0.000000 10.000000 2,0.000000 10.000000 3,1.000000 5.000000 3,4.000000 4.000000 5,3.000000 3.000000 3,3.000000 3.000000 5,1.000000 3.000000 2,1.000000 3.000000 3,-1.000000 3.000000 1,1.000000 4.000000 3,-1.000000 4.000000 2,1.000000 6.000000 3,-1.000000 7.000000 3,1.000000 6.000000 3,4.000000 12.000000 0,9.000000 19.000000-6,10.000000 19.000000-4,10.000000 19.000000-6,4.000000 15.000000-3,0.000000 13.000000-2,0.000000 12.000000-2,0.000000 13.000000-2,1.000000 16.000000-3,4.000000 23.000000-3,3.000000 22.000000-2,3.000000 22.000000-2,-1.000000 19.000000-5,-2.000000 20.000000-4,-3.000000 18.000000-4,-3.000000 20.000000-6,-2.000000 17.000000-6,0.000000 20.000000-7,0.000000 18.000000-9,0.000000 20.000000-9,1.000000 10.000000-6,4.000000 3.000000-6,3.000000 3.000000-7,3.000000 4.000000-6,-1.000000-39.000000 0,-2.000000-77.000000 8,-3.000000-78.000000 6,-3.000000-78.000000 8</inkml:trace>
</inkml:ink>
</file>

<file path=ppt/ink/ink4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9:21"/>
    </inkml:context>
    <inkml:brush xml:id="br0">
      <inkml:brushProperty name="width" value="0.0431271083652973" units="cm"/>
      <inkml:brushProperty name="height" value="0.0431271083652973" units="cm"/>
      <inkml:brushProperty name="color" value="#FED406"/>
      <inkml:brushProperty name="ignorePressure" value="0"/>
    </inkml:brush>
  </inkml:definitions>
  <inkml:trace contextRef="#ctx0" brushRef="#br0">53500.000000 42550.000000 510,'0.000000'-69.000000'5,"0.000000"13.000000"11 ,0.000000 12.000000 11,0.000000 13.000000 10,3.000000 10.000000 5,6.000000 10.000000-3,7.000000 10.000000-1,6.000000 9.000000-3,1.000000 7.000000-4,-3.000000 7.000000-7,-3.000000 6.000000-7,-2.000000 7.000000-7,-3.000000 2.000000-4,1.000000 1.000000-2,-1.000000-1.000000-1,1.000000 1.000000-2,-6.000000 1.000000-1,-8.000000 3.000000 0,-10.000000 3.000000-1,-9.000000 4.000000 0,-7.000000-6.000000-1,-3.000000-11.000000 2,-3.000000-14.000000-1,-2.000000-11.000000 0,-3.000000-22.000000 1,1.000000-27.000000-1,-1.000000-28.000000-1,1.000000-28.000000 0,7.000000-12.000000-1,16.000000 7.000000 1,15.000000 6.000000 0,17.000000 7.000000-1,13.000000 2.000000 2,13.000000 1.000000 1,12.000000-1.000000 2,13.000000 1.000000 2,2.000000 8.000000 1,-5.000000 20.000000 1,-7.000000 18.000000 0,-5.000000 20.000000 0,-4.000000 16.000000 1,0.000000 16.000000-1,0.000000 15.000000-1,0.000000 17.000000 0,-2.000000 11.000000 0,-3.000000 10.000000 2,-3.000000 10.000000 2,-2.000000 9.000000 3,-6.000000 4.000000 0,-6.000000 1.000000 0,-6.000000-1.000000-2,-6.000000 1.000000-1,-7.000000-1.000000-1,-6.000000 1.000000-2,-6.000000-1.000000-2,-6.000000 1.000000-1,-9.000000-4.000000-1,-8.000000-6.000000 0,-10.000000-6.000000 2,-9.000000-6.000000-1,-9.000000-10.000000 1,-5.000000-12.000000 0,-7.000000-13.000000-1,-5.000000-12.000000-1,-3.000000-10.000000 1,4.000000-6.000000-2,3.000000-6.000000-2,3.000000-6.000000 0,4.000000-12.000000-2,7.000000-15.000000-4,6.000000-15.000000-4,7.000000-16.000000-4,11.000000-15.000000-1,20.000000-11.000000 2,18.000000-14.000000 0,20.000000-11.000000 2,13.000000-1.000000-3,9.000000 13.000000-7,10.000000 12.000000-5,10.000000 13.000000-7,0.000000 9.000000-7,-5.000000 6.000000-8,-7.000000 7.000000-9,-5.000000 6.000000-7</inkml:trace>
</inkml:ink>
</file>

<file path=ppt/ink/ink401.xml><?xml version="1.0" encoding="utf-8"?>
<inkml:ink xmlns:inkml="http://www.w3.org/2003/InkML">
  <annotation type="ScanImages2ExtractSignatures">1</annotation>
  <annotation type="ScanImagesWidth">1934426215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1:16"/>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71850.000000 13250.000000 999,'-55.000000'0.000000'-2,"-9.000000"0.000000"-6 ,-10.000000 0.000000-5,-8.000000 0.000000-5,7.000000 1.000000-4,25.000000 4.000000-3,25.000000 3.000000-2,25.000000 3.000000-4</inkml:trace>
</inkml:ink>
</file>

<file path=ppt/ink/ink4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1:19"/>
    </inkml:context>
    <inkml:brush xml:id="br0">
      <inkml:brushProperty name="width" value="0.0443504936993122" units="cm"/>
      <inkml:brushProperty name="height" value="0.0443504936993122" units="cm"/>
      <inkml:brushProperty name="color" value="#F2395B"/>
      <inkml:brushProperty name="ignorePressure" value="0"/>
    </inkml:brush>
  </inkml:definitions>
  <inkml:trace contextRef="#ctx0" brushRef="#br0">37550.000000 5100.000000 496,'-24.000000'-47.000000'3,"4.000000"6.000000"7 ,3.000000 7.000000 7,3.000000 6.000000 7,-1.000000 6.000000 3,-2.000000 6.000000-2,-3.000000 7.000000 0,-3.000000 6.000000-1,-6.000000 6.000000 0,-5.000000 6.000000 2,-7.000000 7.000000 2,-5.000000 6.000000 1,-6.000000 12.000000 0,-3.000000 19.000000-3,-3.000000 19.000000-4,-2.000000 19.000000-4,-5.000000 13.000000-2,-2.000000 10.000000-2,-3.000000 10.000000 0,-3.000000 9.000000-2,1.000000 2.000000 0,6.000000-2.000000-2,7.000000-3.000000-1,6.000000-3.000000-1,6.000000-9.000000 0,6.000000-11.000000-1,7.000000-14.000000 1,6.000000-11.000000 0,6.000000-11.000000 0,6.000000-5.000000-3,7.000000-7.000000-1,6.000000-5.000000-2,9.000000-8.000000-1,13.000000-5.000000-1,12.000000-7.000000 0,13.000000-5.000000-2,15.000000-11.000000 0,19.000000-11.000000 0,19.000000-14.000000 0,19.000000-11.000000-1,15.000000-18.000000-1,13.000000-22.000000-5,12.000000-22.000000-5,13.000000-21.000000-5,2.000000-10.000000-4,-5.000000 3.000000-3,-7.000000 3.000000-4,-5.000000 4.000000-4,-8.000000 7.000000-3,-5.000000 13.000000-2,-7.000000 12.000000-2,-5.000000 13.000000-3,-11.000000 9.000000 2,-11.000000 6.000000 8,-14.000000 7.000000 7,-11.000000 6.000000 8,-12.000000 4.000000 1,-9.000000 4.000000-2,-10.000000 3.000000-3,-8.000000 3.000000-3</inkml:trace>
</inkml:ink>
</file>

<file path=ppt/ink/ink4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1:19"/>
    </inkml:context>
    <inkml:brush xml:id="br0">
      <inkml:brushProperty name="width" value="0.046269629150629" units="cm"/>
      <inkml:brushProperty name="height" value="0.046269629150629" units="cm"/>
      <inkml:brushProperty name="color" value="#F2395B"/>
      <inkml:brushProperty name="ignorePressure" value="0"/>
    </inkml:brush>
  </inkml:definitions>
  <inkml:trace contextRef="#ctx0" brushRef="#br0">42200.000000 4900.000000 475,'-27.000000'-16.000000'13,"-3.000000"19.000000"24 ,-3.000000 19.000000 26,-2.000000 19.000000 25,-5.000000 12.000000 3,-2.000000 6.000000-19,-3.000000 7.000000-18,-3.000000 6.000000-18,-7.000000 13.000000-12,-9.000000 23.000000-5,-10.000000 22.000000-5,-8.000000 22.000000-4,-1.000000 4.000000-7,9.000000-12.000000-5,10.000000-13.000000-7,10.000000-12.000000-6,7.000000-13.000000-5,6.000000-12.000000-4,7.000000-13.000000-2,6.000000-12.000000-4,12.000000-19.000000-8,19.000000-25.000000-16,19.000000-25.000000-14,19.000000-25.000000-15</inkml:trace>
</inkml:ink>
</file>

<file path=ppt/ink/ink4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1:19"/>
    </inkml:context>
    <inkml:brush xml:id="br0">
      <inkml:brushProperty name="width" value="0.0468103922903538" units="cm"/>
      <inkml:brushProperty name="height" value="0.0468103922903538" units="cm"/>
      <inkml:brushProperty name="color" value="#F2395B"/>
      <inkml:brushProperty name="ignorePressure" value="0"/>
    </inkml:brush>
  </inkml:definitions>
  <inkml:trace contextRef="#ctx0" brushRef="#br0">42200.000000 5100.000000 469,'25.000000'-35.000000'28,"0.000000"32.000000"12 ,0.000000 31.000000 13,0.000000 32.000000 13,-2.000000 16.000000 1,-3.000000 4.000000-9,-3.000000 3.000000-11,-2.000000 3.000000-9,-3.000000 4.000000-7,1.000000 7.000000-6,-1.000000 6.000000-5,1.000000 7.000000-4,-1.000000-3.000000-4,1.000000-8.000000-2,-1.000000-10.000000-2,1.000000-9.000000-2,1.000000-10.000000-2,3.000000-9.000000-3,3.000000-10.000000-1,4.000000-8.000000-4,13.000000-31.000000 0,26.000000-49.000000-3,24.000000-51.000000 0,26.000000-49.000000-1,15.000000-29.000000-2,6.000000-6.000000-4,7.000000-6.000000-3,6.000000-6.000000-3,-2.000000 4.000000-6,-9.000000 16.000000-8,-10.000000 15.000000-8,-8.000000 17.000000-9,-15.000000 21.000000 0,-19.000000 28.000000 7,-18.000000 28.000000 8,-19.000000 29.000000 8,-12.000000 11.000000 2,-2.000000-2.000000-4,-3.000000-3.000000-3,-3.000000-3.000000-3</inkml:trace>
</inkml:ink>
</file>

<file path=ppt/ink/ink4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1:21"/>
    </inkml:context>
    <inkml:brush xml:id="br0">
      <inkml:brushProperty name="width" value="0.0449474640190601" units="cm"/>
      <inkml:brushProperty name="height" value="0.0449474640190601" units="cm"/>
      <inkml:brushProperty name="color" value="#F2395B"/>
      <inkml:brushProperty name="ignorePressure" value="0"/>
    </inkml:brush>
  </inkml:definitions>
  <inkml:trace contextRef="#ctx0" brushRef="#br0">45850.000000 5150.000000 489,'-91.000000'48.000000'28,"19.000000"-3.000000"-5 ,19.000000-3.000000-5,19.000000-2.000000-5,7.000000 0.000000 1,-3.000000 7.000000 9,-3.000000 6.000000 7,-2.000000 7.000000 9,-1.000000 5.000000 1,3.000000 7.000000-3,3.000000 6.000000-3,4.000000 7.000000-4,1.000000 4.000000-3,0.000000 3.000000-3,0.000000 3.000000-3,0.000000 4.000000-3,3.000000-3.000000-1,6.000000-5.000000-3,7.000000-7.000000-2,6.000000-5.000000-1,3.000000-8.000000-2,0.000000-5.000000-1,0.000000-7.000000-1,0.000000-5.000000-2,4.000000-11.000000 0,10.000000-11.000000-3,10.000000-14.000000 0,9.000000-11.000000-3,17.000000-14.000000-1,25.000000-11.000000-1,25.000000-14.000000-2,25.000000-11.000000-1,6.000000-15.000000-5,-12.000000-16.000000-9,-13.000000-15.000000-7,-12.000000-15.000000-10,-10.000000-9.000000-2,-6.000000 1.000000 4,-6.000000-1.000000 2,-6.000000 1.000000 4,-10.000000 2.000000 4,-12.000000 7.000000 4,-13.000000 6.000000 6,-12.000000 7.000000 5,-12.000000 5.000000 5,-8.000000 7.000000 4,-10.000000 6.000000 5,-9.000000 7.000000 4,-10.000000 7.000000 3,-9.000000 9.000000-1,-10.000000 10.000000 0,-8.000000 10.000000 0,-6.000000 5.000000-1,1.000000 4.000000-3,-1.000000 3.000000-3,1.000000 3.000000-2,1.000000 6.000000-6,3.000000 9.000000-9,3.000000 10.000000-8,4.000000 10.000000-8,4.000000 2.000000-6,6.000000-3.000000-4,7.000000-3.000000-2,6.000000-2.000000-4</inkml:trace>
</inkml:ink>
</file>

<file path=ppt/ink/ink4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1:21"/>
    </inkml:context>
    <inkml:brush xml:id="br0">
      <inkml:brushProperty name="width" value="0.0470333509147167" units="cm"/>
      <inkml:brushProperty name="height" value="0.0470333509147167" units="cm"/>
      <inkml:brushProperty name="color" value="#F2395B"/>
      <inkml:brushProperty name="ignorePressure" value="0"/>
    </inkml:brush>
  </inkml:definitions>
  <inkml:trace contextRef="#ctx0" brushRef="#br0">49300.000000 3550.000000 467,'-77.000000'-22.000000'14,"47.000000"6.000000"27 ,47.000000 7.000000 28,48.000000 6.000000 28,27.000000 4.000000 3,9.000000 4.000000-21,10.000000 3.000000-20,10.000000 3.000000-22,2.000000-1.000000-15,-3.000000-2.000000-10,-3.000000-3.000000-10,-2.000000-3.000000-9,-12.000000-1.000000-9,-19.000000 4.000000-8,-18.000000 3.000000-8,-19.000000 3.000000-7,-12.000000 3.000000-6,-2.000000 3.000000-4,-3.000000 3.000000-5,-3.000000 4.000000-4,-6.000000 1.000000 3,-5.000000 0.000000 9,-7.000000 0.000000 9,-5.000000 0.000000 10,-8.000000 0.000000 5,-5.000000 0.000000 0,-7.000000 0.000000-1,-5.000000 0.000000 1</inkml:trace>
</inkml:ink>
</file>

<file path=ppt/ink/ink407.xml><?xml version="1.0" encoding="utf-8"?>
<inkml:ink xmlns:inkml="http://www.w3.org/2003/InkML">
  <annotation type="ScanImages2ExtractSignatures">1</annotation>
  <annotation type="ScanImagesWidth">524289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1:21"/>
    </inkml:context>
    <inkml:brush xml:id="br0">
      <inkml:brushProperty name="width" value="0.0534001141786575" units="cm"/>
      <inkml:brushProperty name="height" value="0.0534001141786575" units="cm"/>
      <inkml:brushProperty name="color" value="#F2395B"/>
      <inkml:brushProperty name="ignorePressure" value="0"/>
    </inkml:brush>
  </inkml:definitions>
  <inkml:trace contextRef="#ctx0" brushRef="#br0">49900.000000 4150.000000 411,'-50.000000'1.000000'0,"0.000000"4.000000"0 ,0.000000 3.000000 0,0.000000 3.000000 0,3.000000 1.000000 10,6.000000 1.000000 17,7.000000-1.000000 19,6.000000 1.000000 17,6.000000 2.000000 6,6.000000 7.000000-11,7.000000 6.000000-10,6.000000 7.000000-9,3.000000 7.000000-6,0.000000 9.000000-2,0.000000 10.000000-1,0.000000 10.000000-1,0.000000 11.000000-3,0.000000 17.000000-3,0.000000 15.000000-3,0.000000 16.000000-4,0.000000 21.000000-3,0.000000 29.000000-7,0.000000 28.000000-5,0.000000 28.000000-5,-2.000000 17.000000-6,-3.000000 6.000000-8,-3.000000 7.000000-7,-2.000000 6.000000-6,-3.000000-8.000000-6,1.000000-22.000000-1,-1.000000-22.000000-1,1.000000-21.000000-3,1.000000-15.000000 0,3.000000-6.000000 1,3.000000-6.000000 1,4.000000-6.000000 1,2.000000-20.000000 1,4.000000-30.000000-2,3.000000-32.000000 0,3.000000-30.000000 0</inkml:trace>
</inkml:ink>
</file>

<file path=ppt/ink/ink4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1:21"/>
    </inkml:context>
    <inkml:brush xml:id="br0">
      <inkml:brushProperty name="width" value="0.0360944978892803" units="cm"/>
      <inkml:brushProperty name="height" value="0.0360944978892803" units="cm"/>
      <inkml:brushProperty name="color" value="#F2395B"/>
      <inkml:brushProperty name="ignorePressure" value="0"/>
    </inkml:brush>
  </inkml:definitions>
  <inkml:trace contextRef="#ctx0" brushRef="#br0">49350.000000 5350.000000 609,'4.000000'-69.000000'60,"10.000000"13.000000"-5 ,10.000000 12.000000-3,9.000000 13.000000-4,15.000000 7.000000-4,22.000000 4.000000-6,22.000000 3.000000-4,23.000000 3.000000-5,13.000000 3.000000-8,6.000000 3.000000-12,7.000000 3.000000-10,6.000000 4.000000-11,4.000000 1.000000-4,4.000000 0.000000 3,3.000000 0.000000 4,3.000000 0.000000 2,-15.000000 1.000000-10,-30.000000 4.000000-21,-32.000000 3.000000-23,-30.000000 3.000000-22</inkml:trace>
</inkml:ink>
</file>

<file path=ppt/ink/ink4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1:22"/>
    </inkml:context>
    <inkml:brush xml:id="br0">
      <inkml:brushProperty name="width" value="0.0573133490979671" units="cm"/>
      <inkml:brushProperty name="height" value="0.0573133490979671" units="cm"/>
      <inkml:brushProperty name="color" value="#F2395B"/>
      <inkml:brushProperty name="ignorePressure" value="0"/>
    </inkml:brush>
  </inkml:definitions>
  <inkml:trace contextRef="#ctx0" brushRef="#br0">54500.000000 4100.000000 383,'-25.000000'-27.000000'4,"0.000000"-3.000000"7 ,0.000000-3.000000 7,0.000000-2.000000 8,0.000000-1.000000 8,0.000000 3.000000 9,0.000000 3.000000 9,0.000000 4.000000 9,-2.000000 5.000000 0,-3.000000 10.000000-11,-3.000000 10.000000-11,-2.000000 9.000000-11,-6.000000 10.000000-6,-6.000000 14.000000-5,-6.000000 11.000000-3,-6.000000 14.000000-4,-4.000000 7.000000-2,1.000000 3.000000 0,-1.000000 3.000000-1,1.000000 4.000000-1,4.000000-1.000000 0,9.000000-3.000000 0,10.000000-3.000000-1,10.000000-2.000000-1,7.000000-3.000000-1,6.000000 1.000000-1,7.000000-1.000000 0,6.000000 1.000000-2,9.000000-4.000000-1,13.000000-6.000000 0,12.000000-6.000000 0,13.000000-6.000000-1,12.000000-4.000000-1,13.000000 1.000000-1,12.000000-1.000000-1,13.000000 1.000000-1,4.000000-3.000000-1,-3.000000-2.000000 0,-3.000000-3.000000 0,-2.000000-3.000000 0,-5.000000 1.000000 0,-2.000000 6.000000 0,-3.000000 7.000000 1,-3.000000 6.000000 1,-9.000000 3.000000 1,-11.000000 0.000000 3,-14.000000 0.000000 3,-11.000000 0.000000 3,-12.000000 0.000000 3,-9.000000 0.000000 1,-10.000000 0.000000 3,-8.000000 0.000000 3,-15.000000 0.000000 0,-19.000000 0.000000 1,-18.000000 0.000000 0,-19.000000 0.000000 0,-19.000000 0.000000-2,-19.000000 0.000000-3,-18.000000 0.000000-3,-19.000000 0.000000-4,-16.000000 0.000000-8,-12.000000 0.000000-9,-13.000000 0.000000-11,-12.000000 0.000000-11,10.000000-5.000000-1,35.000000-9.000000 5,35.000000-10.000000 6,34.000000-8.000000 6,18.000000-6.000000-7,4.000000 1.000000-21,3.000000-1.000000-20,3.000000 1.000000-21</inkml:trace>
</inkml:ink>
</file>

<file path=ppt/ink/ink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1:46"/>
    </inkml:context>
    <inkml:brush xml:id="br0">
      <inkml:brushProperty name="width" value="0.0466659478843212" units="cm"/>
      <inkml:brushProperty name="height" value="0.0466659478843212" units="cm"/>
      <inkml:brushProperty name="color" value="#00BFF3"/>
      <inkml:brushProperty name="ignorePressure" value="0"/>
    </inkml:brush>
  </inkml:definitions>
  <inkml:trace contextRef="#ctx0" brushRef="#br0">91650.000000 4750.000000 471,'-2.000000'146.000000'166,"-3.000000"-5.000000"-37 ,-3.000000-7.000000-39,-2.000000-5.000000-38,-5.000000-1.000000-22,-2.000000 6.000000-5,-3.000000 7.000000-7,-3.000000 6.000000-5,-2.000000-1.000000-8,0.000000-5.000000-8,0.000000-7.000000-10,0.000000-5.000000-8,1.000000-9.000000-9,4.000000-9.000000-8,3.000000-10.000000-7,3.000000-8.000000-9,4.000000-14.000000-4,7.000000-15.000000-2,6.000000-15.000000-2,7.000000-16.000000-2</inkml:trace>
</inkml:ink>
</file>

<file path=ppt/ink/ink41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1:28"/>
    </inkml:context>
    <inkml:brush xml:id="br0">
      <inkml:brushProperty name="width" value="0.0460326001048088" units="cm"/>
      <inkml:brushProperty name="height" value="0.0460326001048088" units="cm"/>
      <inkml:brushProperty name="color" value="#F2395B"/>
      <inkml:brushProperty name="ignorePressure" value="0"/>
    </inkml:brush>
  </inkml:definitions>
  <inkml:trace contextRef="#ctx0" brushRef="#br0">13600.000000 21150.000000 477,'45.000000'-69.000000'12,"-9.000000"13.000000"4 ,-10.000000 12.000000 5,-8.000000 13.000000 6,-12.000000 6.000000 1,-12.000000 0.000000 0,-13.000000 0.000000-2,-12.000000 0.000000-1,-7.000000 1.000000-3,1.000000 4.000000-3,-1.000000 3.000000-5,1.000000 3.000000-3,-3.000000 1.000000-3,-2.000000 1.000000-1,-3.000000-1.000000-3,-3.000000 1.000000-2,-2.000000-1.000000 0,0.000000 1.000000 1,0.000000-1.000000 2,0.000000 1.000000 0,1.000000 1.000000 0,4.000000 3.000000 1,3.000000 3.000000-1,3.000000 4.000000 0,-1.000000 4.000000 1,-2.000000 6.000000-1,-3.000000 7.000000 1,-3.000000 6.000000 0,-2.000000 6.000000 0,0.000000 6.000000 1,0.000000 7.000000 0,0.000000 6.000000 0,1.000000 3.000000 0,4.000000 0.000000-1,3.000000 0.000000 1,3.000000 0.000000-1,3.000000 0.000000 0,3.000000 0.000000-1,3.000000 0.000000 0,4.000000 0.000000-1,4.000000-2.000000 0,6.000000-3.000000 0,7.000000-3.000000-1,6.000000-2.000000 0,4.000000-3.000000 0,4.000000 1.000000-1,3.000000-1.000000 0,3.000000 1.000000 0,4.000000-1.000000-1,7.000000 1.000000 0,6.000000-1.000000 0,7.000000 1.000000 0,4.000000-1.000000 0,3.000000 1.000000 0,3.000000-1.000000 1,4.000000 1.000000 0,1.000000-1.000000 0,0.000000 1.000000 1,0.000000-1.000000-1,0.000000 1.000000 1,0.000000-3.000000 0,0.000000-2.000000 0,0.000000-3.000000 0,0.000000-3.000000 1,1.000000-2.000000 0,4.000000 0.000000 0,3.000000 0.000000-1,3.000000 0.000000 1,1.000000 0.000000-2,1.000000 0.000000 0,-1.000000 0.000000-1,1.000000 0.000000 0,-4.000000 0.000000-1,-6.000000 0.000000-1,-6.000000 0.000000 1,-6.000000 0.000000 0,-7.000000 3.000000-1,-6.000000 6.000000 0,-6.000000 7.000000 0,-6.000000 6.000000 0,-7.000000 1.000000-1,-6.000000-3.000000 2,-6.000000-3.000000 1,-6.000000-2.000000 0,-12.000000 0.000000 2,-15.000000 7.000000 1,-15.000000 6.000000 2,-16.000000 7.000000 1,-7.000000-1.000000 1,4.000000-6.000000-3,3.000000-6.000000 0,3.000000-6.000000-2,-2.000000-6.000000-1,-6.000000-2.000000 0,-6.000000-3.000000-1,-6.000000-3.000000 1,-7.000000-6.000000-1,-6.000000-5.000000-2,-6.000000-7.000000 0,-6.000000-5.000000 0,-1.000000-4.000000-2,7.000000 0.000000 0,6.000000 0.000000-2,7.000000 0.000000 0,4.000000-5.000000-1,3.000000-9.000000-2,3.000000-10.000000-2,4.000000-8.000000-1,4.000000-11.000000-1,6.000000-8.000000 1,7.000000-10.000000 1,6.000000-9.000000 0,9.000000-9.000000-3,13.000000-5.000000-9,12.000000-7.000000-9,13.000000-5.000000-8,9.000000 5.000000-4,6.000000 19.000000 1,7.000000 19.000000 2,6.000000 19.000000 1,1.000000 9.000000 1,-3.000000 0.000000-1,-3.000000 0.000000 0,-2.000000 0.000000 0</inkml:trace>
</inkml:ink>
</file>

<file path=ppt/ink/ink4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1:34"/>
    </inkml:context>
    <inkml:brush xml:id="br0">
      <inkml:brushProperty name="width" value="0.0392656549811363" units="cm"/>
      <inkml:brushProperty name="height" value="0.0392656549811363" units="cm"/>
      <inkml:brushProperty name="color" value="#F2395B"/>
      <inkml:brushProperty name="ignorePressure" value="0"/>
    </inkml:brush>
  </inkml:definitions>
  <inkml:trace contextRef="#ctx0" brushRef="#br0">22400.000000 26050.000000 560,'-25.000000'-91.000000'-13,"0.000000"19.000000"16 ,0.000000 19.000000 18,0.000000 19.000000 16,0.000000 10.000000 5,0.000000 4.000000-8,0.000000 3.000000-7,0.000000 3.000000-8,-2.000000 1.000000-5,-3.000000 1.000000-1,-3.000000-1.000000-1,-2.000000 1.000000-2,-1.000000 1.000000-1,3.000000 3.000000 0,3.000000 3.000000-1,4.000000 4.000000 0,-1.000000 4.000000 0,-3.000000 6.000000-1,-3.000000 7.000000-2,-2.000000 6.000000 0,-5.000000 7.000000 0,-2.000000 10.000000 1,-3.000000 10.000000 1,-3.000000 9.000000 2,-2.000000 6.000000 1,0.000000 3.000000 0,0.000000 3.000000 1,0.000000 4.000000 1,1.000000 2.000000-1,4.000000 4.000000 1,3.000000 3.000000-1,3.000000 3.000000-1,3.000000 1.000000 0,3.000000 1.000000-2,3.000000-1.000000-1,4.000000 1.000000-2,4.000000-4.000000-1,6.000000-6.000000 0,7.000000-6.000000-1,6.000000-6.000000-1,3.000000-6.000000 0,0.000000-2.000000-1,0.000000-3.000000 0,0.000000-3.000000-1,4.000000-6.000000 0,10.000000-5.000000-1,10.000000-7.000000-1,9.000000-5.000000-1,10.000000-8.000000-2,14.000000-5.000000-2,11.000000-7.000000-1,14.000000-5.000000-2,7.000000-11.000000-3,3.000000-11.000000-5,3.000000-14.000000-5,4.000000-11.000000-5,1.000000-7.000000-1,0.000000 0.000000 1,0.000000 0.000000 3,0.000000 0.000000 1,0.000000-2.000000-1,0.000000-3.000000-6,0.000000-3.000000-5,0.000000-2.000000-4,-8.000000 2.000000-2,-16.000000 9.000000 5,-15.000000 10.000000 5,-15.000000 10.000000 3</inkml:trace>
</inkml:ink>
</file>

<file path=ppt/ink/ink4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1:35"/>
    </inkml:context>
    <inkml:brush xml:id="br0">
      <inkml:brushProperty name="width" value="0.0359357334673405" units="cm"/>
      <inkml:brushProperty name="height" value="0.0359357334673405" units="cm"/>
      <inkml:brushProperty name="color" value="#F2395B"/>
      <inkml:brushProperty name="ignorePressure" value="0"/>
    </inkml:brush>
  </inkml:definitions>
  <inkml:trace contextRef="#ctx0" brushRef="#br0">23600.000000 25200.000000 612,'96.000000'0.000000'135,"-5.000000"0.000000"-32 ,-7.000000 0.000000-32,-5.000000 0.000000-33,-6.000000 3.000000-18,-3.000000 6.000000-7,-3.000000 7.000000-6,-2.000000 6.000000-6,-6.000000 3.000000-14,-6.000000 0.000000-19,-6.000000 0.000000-19,-6.000000 0.000000-21,-10.000000 0.000000-4,-12.000000 0.000000 9,-13.000000 0.000000 11,-12.000000 0.000000 10,-9.000000-2.000000 9,-2.000000-3.000000 8,-3.000000-3.000000 8,-3.000000-2.000000 9</inkml:trace>
</inkml:ink>
</file>

<file path=ppt/ink/ink41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1:35"/>
    </inkml:context>
    <inkml:brush xml:id="br0">
      <inkml:brushProperty name="width" value="0.0448784120380878" units="cm"/>
      <inkml:brushProperty name="height" value="0.0448784120380878" units="cm"/>
      <inkml:brushProperty name="color" value="#F2395B"/>
      <inkml:brushProperty name="ignorePressure" value="0"/>
    </inkml:brush>
  </inkml:definitions>
  <inkml:trace contextRef="#ctx0" brushRef="#br0">24100.000000 25550.000000 490,'-69.000000'0.000000'-2,"13.000000"0.000000"-1 ,12.000000 0.000000-4,13.000000 0.000000-2,4.000000 1.000000 0,-3.000000 4.000000 2,-3.000000 3.000000 2,-2.000000 3.000000 2,0.000000 1.000000 7,7.000000 1.000000 11,6.000000-1.000000 11,7.000000 1.000000 12,2.000000 1.000000 3,1.000000 3.000000-3,-1.000000 3.000000-5,1.000000 4.000000-4,-3.000000 4.000000-2,-2.000000 6.000000 0,-3.000000 7.000000-1,-3.000000 6.000000 0,-1.000000 6.000000-1,4.000000 6.000000 0,3.000000 7.000000-1,3.000000 6.000000-1,1.000000 7.000000-1,1.000000 10.000000-3,-1.000000 10.000000-1,1.000000 9.000000-2,-1.000000 12.000000-3,1.000000 16.000000-1,-1.000000 15.000000-2,1.000000 17.000000-2,1.000000 11.000000-3,3.000000 10.000000-1,3.000000 10.000000-3,4.000000 9.000000-3,1.000000-1.000000-4,0.000000-8.000000-6,0.000000-10.000000-6,0.000000-9.000000-7,0.000000-12.000000-5,0.000000-11.000000-4,0.000000-14.000000-3,0.000000-11.000000-4,3.000000-15.000000-1,6.000000-16.000000 0,7.000000-15.000000 2,6.000000-15.000000 1</inkml:trace>
</inkml:ink>
</file>

<file path=ppt/ink/ink4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1:35"/>
    </inkml:context>
    <inkml:brush xml:id="br0">
      <inkml:brushProperty name="width" value="0.038679976016283" units="cm"/>
      <inkml:brushProperty name="height" value="0.038679976016283" units="cm"/>
      <inkml:brushProperty name="color" value="#F2395B"/>
      <inkml:brushProperty name="ignorePressure" value="0"/>
    </inkml:brush>
  </inkml:definitions>
  <inkml:trace contextRef="#ctx0" brushRef="#br0">23350.000000 27250.000000 568,'-2.000000'-50.000000'4,"-3.000000"0.000000"6 ,-3.000000 0.000000 8,-2.000000 0.000000 6,6.000000 3.000000 9,20.000000 6.000000 12,18.000000 7.000000 12,20.000000 6.000000 10,11.000000 3.000000-1,7.000000 0.000000-16,6.000000 0.000000-16,7.000000 0.000000-16,4.000000 1.000000-12,3.000000 4.000000-11,3.000000 3.000000-9,4.000000 3.000000-10,-3.000000 3.000000-11,-5.000000 3.000000-9,-7.000000 3.000000-10,-5.000000 4.000000-11</inkml:trace>
</inkml:ink>
</file>

<file path=ppt/ink/ink415.xml><?xml version="1.0" encoding="utf-8"?>
<inkml:ink xmlns:inkml="http://www.w3.org/2003/InkML">
  <annotation type="ScanImages2ExtractSignatures">1</annotation>
  <annotation type="ScanImagesWidth">10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1:36"/>
    </inkml:context>
    <inkml:brush xml:id="br0">
      <inkml:brushProperty name="width" value="0.0472254864871502" units="cm"/>
      <inkml:brushProperty name="height" value="0.0472254864871502" units="cm"/>
      <inkml:brushProperty name="color" value="#F2395B"/>
      <inkml:brushProperty name="ignorePressure" value="0"/>
    </inkml:brush>
  </inkml:definitions>
  <inkml:trace contextRef="#ctx0" brushRef="#br0">25000.000000 26850.000000 465,'46.000000'10.000000'131,"-5.000000"23.000000"-36 ,-7.000000 22.000000-33,-5.000000 22.000000-35,-14.000000 8.000000-20,-18.000000-2.000000-5,-19.000000-3.000000-6,-18.000000-3.000000-5,-7.000000-4.000000-2,6.000000-3.000000 0,7.000000-3.000000 1,6.000000-2.000000 1,4.000000-8.000000 1,4.000000-8.000000 2,3.000000-10.000000 2,3.000000-9.000000 2,4.000000-4.000000 4,7.000000 4.000000 3,6.000000 3.000000 6,7.000000 3.000000 4,7.000000-2.000000 2,9.000000-6.000000-1,10.000000-6.000000 1,10.000000-6.000000-1,2.000000-4.000000 0,-3.000000 1.000000-1,-3.000000-1.000000 1,-2.000000 1.000000-1,-3.000000 2.000000 1,1.000000 7.000000 0,-1.000000 6.000000 1,1.000000 7.000000 1,-4.000000 2.000000-1,-6.000000 1.000000-5,-6.000000-1.000000-2,-6.000000 1.000000-5,-9.000000 2.000000-1,-8.000000 7.000000-1,-10.000000 6.000000 0,-9.000000 7.000000-1,-10.000000 4.000000-2,-9.000000 3.000000-1,-10.000000 3.000000-3,-8.000000 4.000000-2,-9.000000 1.000000-4,-6.000000 0.000000-8,-6.000000 0.000000-8,-6.000000 0.000000-6,1.000000-5.000000-3,9.000000-9.000000 3,10.000000-10.000000 2,10.000000-8.000000 3,7.000000-8.000000-5,6.000000-2.000000-12,7.000000-3.000000-13,6.000000-3.000000-11</inkml:trace>
</inkml:ink>
</file>

<file path=ppt/ink/ink416.xml><?xml version="1.0" encoding="utf-8"?>
<inkml:ink xmlns:inkml="http://www.w3.org/2003/InkML">
  <annotation type="ScanImages2ExtractSignatures">1</annotation>
  <annotation type="ScanImagesWidth">-1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1:38"/>
    </inkml:context>
    <inkml:brush xml:id="br0">
      <inkml:brushProperty name="width" value="0.0357422605156898" units="cm"/>
      <inkml:brushProperty name="height" value="0.0357422605156898" units="cm"/>
      <inkml:brushProperty name="color" value="#F2395B"/>
      <inkml:brushProperty name="ignorePressure" value="0"/>
    </inkml:brush>
  </inkml:definitions>
  <inkml:trace contextRef="#ctx0" brushRef="#br0">9200.000000 21100.000000 615,'0.000000'-91.000000'0,"0.000000"19.000000"0 ,0.000000 19.000000 0,0.000000 19.000000 0,-2.000000 10.000000 4,-3.000000 4.000000 8,-3.000000 3.000000 8,-2.000000 3.000000 8,-6.000000 3.000000 2,-6.000000 3.000000-2,-6.000000 3.000000-3,-6.000000 4.000000-3,-6.000000 2.000000-2,-2.000000 4.000000-3,-3.000000 3.000000-3,-3.000000 3.000000-1,-4.000000 7.000000-2,-3.000000 14.000000 0,-3.000000 11.000000 1,-2.000000 14.000000-1,-5.000000 5.000000 1,-2.000000 1.000000-3,-3.000000-1.000000 0,-3.000000 1.000000-1,1.000000 1.000000-1,6.000000 3.000000 0,7.000000 3.000000 0,6.000000 4.000000 0,7.000000-1.000000 0,10.000000-3.000000-1,10.000000-3.000000 1,9.000000-2.000000 0,7.000000-1.000000-1,7.000000 3.000000-2,6.000000 3.000000-1,7.000000 4.000000-2,8.000000-3.000000-3,14.000000-5.000000-2,11.000000-7.000000-3,14.000000-5.000000-2,10.000000-8.000000-4,9.000000-5.000000-3,10.000000-7.000000-3,10.000000-5.000000-4,4.000000-9.000000-1,0.000000-9.000000 3,0.000000-10.000000 0,0.000000-8.000000 2,-2.000000-9.000000-2,-3.000000-6.000000-7,-3.000000-6.000000-6,-2.000000-6.000000-8,-11.000000-1.000000 0,-15.000000 7.000000 3,-15.000000 6.000000 4,-16.000000 7.000000 5</inkml:trace>
</inkml:ink>
</file>

<file path=ppt/ink/ink41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1:38"/>
    </inkml:context>
    <inkml:brush xml:id="br0">
      <inkml:brushProperty name="width" value="0.0289267040789127" units="cm"/>
      <inkml:brushProperty name="height" value="0.0289267040789127" units="cm"/>
      <inkml:brushProperty name="color" value="#F2395B"/>
      <inkml:brushProperty name="ignorePressure" value="0"/>
    </inkml:brush>
  </inkml:definitions>
  <inkml:trace contextRef="#ctx0" brushRef="#br0">5700.000000 20350.000000 760,'6.000000'-91.000000'6,"13.000000"19.000000"11 ,12.000000 19.000000 12,13.000000 19.000000 12,10.000000 10.000000 2,10.000000 4.000000-8,10.000000 3.000000-7,9.000000 3.000000-8,9.000000 3.000000-6,9.000000 3.000000-8,10.000000 3.000000-6,10.000000 4.000000-7,0.000000 1.000000-6,-5.000000 0.000000-4,-7.000000 0.000000-5,-5.000000 0.000000-5,-12.000000 0.000000-5,-16.000000 0.000000-5,-15.000000 0.000000-5,-15.000000 0.000000-5,-14.000000 3.000000 2,-8.000000 6.000000 8,-10.000000 7.000000 8,-9.000000 6.000000 9</inkml:trace>
</inkml:ink>
</file>

<file path=ppt/ink/ink4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1:39"/>
    </inkml:context>
    <inkml:brush xml:id="br0">
      <inkml:brushProperty name="width" value="0.0358214378356934" units="cm"/>
      <inkml:brushProperty name="height" value="0.0358214378356934" units="cm"/>
      <inkml:brushProperty name="color" value="#F2395B"/>
      <inkml:brushProperty name="ignorePressure" value="0"/>
    </inkml:brush>
  </inkml:definitions>
  <inkml:trace contextRef="#ctx0" brushRef="#br0">6000.000000 20600.000000 614,'-91.000000'0.000000'1,"19.000000"0.000000"3 ,19.000000 0.000000 2,19.000000 0.000000 3,12.000000 9.000000 5,6.000000 19.000000 10,7.000000 19.000000 9,6.000000 19.000000 9,3.000000 13.000000 2,0.000000 10.000000-6,0.000000 10.000000-5,0.000000 9.000000-6,0.000000 12.000000-5,0.000000 16.000000-2,0.000000 15.000000-4,0.000000 17.000000-4,0.000000 14.000000-1,0.000000 17.000000-4,0.000000 15.000000-1,0.000000 16.000000-2,0.000000 7.000000-2,0.000000 1.000000 1,0.000000-1.000000 1,0.000000 1.000000-1,1.000000-7.000000-3,4.000000-12.000000-6,3.000000-13.000000-8,3.000000-12.000000-6,3.000000-16.000000-5,3.000000-19.000000-4,3.000000-18.000000-2,4.000000-19.000000-4,1.000000-18.000000-1,0.000000-15.000000-2,0.000000-15.000000 0,0.000000-16.000000-1,-2.000000-13.000000 0,-3.000000-9.000000 4,-3.000000-10.000000 2,-2.000000-8.000000 3</inkml:trace>
</inkml:ink>
</file>

<file path=ppt/ink/ink4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1:39"/>
    </inkml:context>
    <inkml:brush xml:id="br0">
      <inkml:brushProperty name="width" value="0.0320677384734154" units="cm"/>
      <inkml:brushProperty name="height" value="0.0320677384734154" units="cm"/>
      <inkml:brushProperty name="color" value="#F2395B"/>
      <inkml:brushProperty name="ignorePressure" value="0"/>
    </inkml:brush>
  </inkml:definitions>
  <inkml:trace contextRef="#ctx0" brushRef="#br0">5850.000000 22750.000000 686,'3.000000'-144.000000'1,"6.000000"13.000000"2 ,7.000000 12.000000 3,6.000000 13.000000 3,6.000000 10.000000 5,6.000000 10.000000 10,7.000000 10.000000 9,6.000000 9.000000 9,9.000000 7.000000 2,13.000000 7.000000-5,12.000000 6.000000-7,13.000000 7.000000-5,6.000000 5.000000-7,0.000000 7.000000-7,0.000000 6.000000-7,0.000000 7.000000-7,-2.000000 7.000000-7,-3.000000 9.000000-8,-3.000000 10.000000-7,-2.000000 10.000000-7,-11.000000 7.000000-4,-15.000000 6.000000 0,-15.000000 7.000000 2,-16.000000 6.000000 0,-10.000000-1.000000-1,-3.000000-5.000000-3,-3.000000-7.000000-1,-2.000000-5.000000-3</inkml:trace>
</inkml:ink>
</file>

<file path=ppt/ink/ink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1:46"/>
    </inkml:context>
    <inkml:brush xml:id="br0">
      <inkml:brushProperty name="width" value="0.0487330667674541" units="cm"/>
      <inkml:brushProperty name="height" value="0.0487330667674541" units="cm"/>
      <inkml:brushProperty name="color" value="#00BFF3"/>
      <inkml:brushProperty name="ignorePressure" value="0"/>
    </inkml:brush>
  </inkml:definitions>
  <inkml:trace contextRef="#ctx0" brushRef="#br0">92450.000000 5450.000000 451,'-24.000000'-24.000000'9,"4.000000"4.000000"16 ,3.000000 3.000000 18,3.000000 3.000000 17,3.000000 7.000000 5,3.000000 14.000000-6,3.000000 11.000000-7,4.000000 14.000000-6,1.000000 11.000000-7,0.000000 14.000000-6,0.000000 11.000000-6,0.000000 14.000000-7,0.000000 7.000000-4,0.000000 3.000000-2,0.000000 3.000000-2,0.000000 4.000000-1,1.000000-3.000000-3,4.000000-5.000000-3,3.000000-7.000000-1,3.000000-5.000000-4,10.000000-14.000000-3,20.000000-18.000000-9,18.000000-19.000000-7,20.000000-18.000000-7,6.000000-21.000000-2,-2.000000-22.000000 2,-3.000000-22.000000 4,-3.000000-21.000000 2,-9.000000-15.000000 4,-11.000000-6.000000 3,-14.000000-6.000000 5,-11.000000-6.000000 3,-15.000000 1.000000 2,-16.000000 9.000000 4,-15.000000 10.000000 1,-15.000000 10.000000 3,-15.000000 7.000000 1,-12.000000 6.000000 1,-13.000000 7.000000-1,-12.000000 6.000000 1,-7.000000 9.000000 0,1.000000 13.000000 0,-1.000000 12.000000 1,1.000000 13.000000-1,2.000000 6.000000-4,7.000000 0.000000-8,6.000000 0.000000-8,7.000000 0.000000-9</inkml:trace>
</inkml:ink>
</file>

<file path=ppt/ink/ink4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1:39"/>
    </inkml:context>
    <inkml:brush xml:id="br0">
      <inkml:brushProperty name="width" value="0.0347411371767521" units="cm"/>
      <inkml:brushProperty name="height" value="0.0347411371767521" units="cm"/>
      <inkml:brushProperty name="color" value="#F2395B"/>
      <inkml:brushProperty name="ignorePressure" value="0"/>
    </inkml:brush>
  </inkml:definitions>
  <inkml:trace contextRef="#ctx0" brushRef="#br0">7000.000000 22850.000000 633,'4.000000'-47.000000'8,"10.000000"6.000000"2 ,10.000000 7.000000 2,9.000000 6.000000 1,2.000000 6.000000 3,-2.000000 6.000000 3,-3.000000 7.000000 5,-3.000000 6.000000 4,-2.000000 7.000000 0,0.000000 10.000000-2,0.000000 10.000000-2,0.000000 9.000000-1,-5.000000 9.000000-5,-9.000000 9.000000-5,-10.000000 10.000000-5,-8.000000 10.000000-5,-8.000000 2.000000-3,-2.000000-3.000000 3,-3.000000-3.000000 1,-3.000000-2.000000 2,1.000000-6.000000-1,6.000000-6.000000-1,7.000000-6.000000-3,6.000000-6.000000-3,12.000000-7.000000 1,19.000000-6.000000 3,19.000000-6.000000 2,19.000000-6.000000 2,12.000000-7.000000 2,6.000000-6.000000-1,7.000000-6.000000-1,6.000000-6.000000 0,-4.000000-4.000000 0,-11.000000 1.000000-2,-14.000000-1.000000 1,-11.000000 1.000000-1,-11.000000 5.000000 0,-5.000000 14.000000-2,-7.000000 11.000000 0,-5.000000 14.000000-1,-15.000000 16.000000-1,-22.000000 22.000000 1,-22.000000 22.000000 1,-21.000000 23.000000 0,-18.000000 16.000000-1,-12.000000 13.000000-2,-13.000000 12.000000-3,-12.000000 13.000000-2,-5.000000 6.000000-4,3.000000 0.000000-3,3.000000 0.000000-6,4.000000 0.000000-3,10.000000-15.000000-5,19.000000-27.000000-4,19.000000-28.000000-6,19.000000-28.000000-5,10.000000-20.000000-2,4.000000-8.000000 0,3.000000-10.000000 0,3.000000-9.000000 0</inkml:trace>
</inkml:ink>
</file>

<file path=ppt/ink/ink4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1:43"/>
    </inkml:context>
    <inkml:brush xml:id="br0">
      <inkml:brushProperty name="width" value="0.0499999970197678" units="cm"/>
      <inkml:brushProperty name="height" value="0.0499999970197678" units="cm"/>
      <inkml:brushProperty name="color" value="#00BFF3"/>
      <inkml:brushProperty name="ignorePressure" value="0"/>
    </inkml:brush>
  </inkml:definitions>
  <inkml:trace contextRef="#ctx0" brushRef="#br0">65300.000000 10925.000000 333,'157.000000'63.000000'167,"51.000000"46.000000"-1 ,49.000000 47.000000 1,51.000000 47.000000 0</inkml:trace>
</inkml:ink>
</file>

<file path=ppt/ink/ink4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1:44"/>
    </inkml:context>
    <inkml:brush xml:id="br0">
      <inkml:brushProperty name="width" value="0.0380023308098316" units="cm"/>
      <inkml:brushProperty name="height" value="0.0380023308098316" units="cm"/>
      <inkml:brushProperty name="color" value="#00BFF3"/>
      <inkml:brushProperty name="ignorePressure" value="0"/>
    </inkml:brush>
  </inkml:definitions>
  <inkml:trace contextRef="#ctx0" brushRef="#br0">12950.000000 15900.000000 578,'21.000000'-25.000000'-2,"-5.000000"0.000000"-3 ,-7.000000 0.000000-5,-5.000000 0.000000-4,-6.000000 1.000000 8,-3.000000 4.000000 18,-3.000000 3.000000 17,-2.000000 3.000000 19,-5.000000 3.000000 5,-2.000000 3.000000-6,-3.000000 3.000000-9,-3.000000 4.000000-6,-2.000000 8.000000-6,0.000000 17.000000-4,0.000000 15.000000-4,0.000000 16.000000-4,-4.000000 9.000000-2,-5.000000 3.000000 0,-7.000000 3.000000-1,-5.000000 4.000000-1,-1.000000 4.000000 0,6.000000 6.000000 0,7.000000 7.000000-1,6.000000 6.000000-1,6.000000 1.000000 0,6.000000-3.000000-1,7.000000-3.000000-1,6.000000-2.000000-2,4.000000-5.000000 0,4.000000-2.000000-1,3.000000-3.000000-1,3.000000-3.000000 0,7.000000-10.000000-1,14.000000-16.000000-2,11.000000-15.000000-1,14.000000-15.000000-1,10.000000-12.000000-1,9.000000-6.000000-1,10.000000-6.000000-1,10.000000-6.000000-1,4.000000-10.000000-1,0.000000-12.000000 1,0.000000-13.000000-1,0.000000-12.000000 1,-2.000000-10.000000 0,-3.000000-6.000000 1,-3.000000-6.000000 1,-2.000000-6.000000 1,-9.000000-2.000000 0,-12.000000 3.000000 1,-13.000000 3.000000 0,-12.000000 4.000000 1,-9.000000-3.000000 1,-2.000000-5.000000 2,-3.000000-7.000000 2,-3.000000-5.000000 2,-6.000000-1.000000 2,-5.000000 6.000000 0,-7.000000 7.000000 1,-5.000000 6.000000 0,-11.000000 4.000000 0,-11.000000 4.000000 0,-14.000000 3.000000 0,-11.000000 3.000000 0,-9.000000 4.000000-1,-3.000000 7.000000-1,-3.000000 6.000000-1,-2.000000 7.000000-1,-6.000000 8.000000-3,-6.000000 14.000000-6,-6.000000 11.000000-4,-6.000000 14.000000-5,-4.000000 16.000000-7,1.000000 22.000000-8,-1.000000 22.000000-8,1.000000 23.000000-8,7.000000 3.000000-5,16.000000-11.000000-4,15.000000-14.000000-2,17.000000-11.000000-3</inkml:trace>
</inkml:ink>
</file>

<file path=ppt/ink/ink4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1:45"/>
    </inkml:context>
    <inkml:brush xml:id="br0">
      <inkml:brushProperty name="width" value="0.0420338995754719" units="cm"/>
      <inkml:brushProperty name="height" value="0.0420338995754719" units="cm"/>
      <inkml:brushProperty name="color" value="#00BFF3"/>
      <inkml:brushProperty name="ignorePressure" value="0"/>
    </inkml:brush>
  </inkml:definitions>
  <inkml:trace contextRef="#ctx0" brushRef="#br0">13350.000000 26850.000000 523,'-68.000000'-68.000000'-8,"17.000000"17.000000"7 ,15.000000 15.000000 6,16.000000 16.000000 7,4.000000 7.000000 7,-6.000000 1.000000 4,-6.000000-1.000000 6,-6.000000 1.000000 4,-6.000000 1.000000 2,-2.000000 3.000000-5,-3.000000 3.000000-4,-3.000000 4.000000-3,-2.000000 4.000000-2,0.000000 6.000000-1,0.000000 7.000000 0,0.000000 6.000000 0,0.000000 4.000000-2,0.000000 4.000000-1,0.000000 3.000000-2,0.000000 3.000000-2,3.000000 3.000000-1,6.000000 3.000000-2,7.000000 3.000000 0,6.000000 4.000000-2,4.000000 1.000000-1,4.000000 0.000000-1,3.000000 0.000000-2,3.000000 0.000000-2,1.000000 0.000000 0,1.000000 0.000000 0,-1.000000 0.000000 1,1.000000 0.000000 1,-1.000000 4.000000 0,1.000000 10.000000 0,-1.000000 10.000000 1,1.000000 9.000000 1,2.000000 4.000000 0,7.000000 1.000000-2,6.000000-1.000000 0,7.000000 1.000000-1,7.000000-6.000000-2,9.000000-8.000000-3,10.000000-10.000000-3,10.000000-9.000000-3,8.000000-10.000000 0,10.000000-9.000000 0,10.000000-10.000000 2,9.000000-8.000000 0,4.000000-12.000000 1,1.000000-12.000000-3,-1.000000-13.000000 0,1.000000-12.000000-2,-3.000000-13.000000-1,-2.000000-12.000000 2,-3.000000-13.000000-1,-3.000000-12.000000 1,-7.000000-12.000000 1,-9.000000-8.000000 0,-10.000000-10.000000 1,-8.000000-9.000000 1,-9.000000-4.000000 1,-6.000000 4.000000-1,-6.000000 3.000000 1,-6.000000 3.000000-1,-6.000000 4.000000 1,-2.000000 7.000000 2,-3.000000 6.000000 1,-3.000000 7.000000 2,-7.000000 7.000000 0,-9.000000 9.000000-1,-10.000000 10.000000 0,-8.000000 10.000000-1,-9.000000 8.000000-1,-6.000000 10.000000-3,-6.000000 10.000000-1,-6.000000 9.000000-2,-6.000000 7.000000-4,-2.000000 7.000000-5,-3.000000 6.000000-3,-3.000000 7.000000-6,4.000000 5.000000 1,13.000000 7.000000 4,12.000000 6.000000 4,13.000000 7.000000 5,6.000000-1.000000-2,0.000000-6.000000-8,0.000000-6.000000-9,0.000000-6.000000-8</inkml:trace>
</inkml:ink>
</file>

<file path=ppt/ink/ink4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1:52"/>
    </inkml:context>
    <inkml:brush xml:id="br0">
      <inkml:brushProperty name="width" value="0.0430844984948635" units="cm"/>
      <inkml:brushProperty name="height" value="0.0430844984948635" units="cm"/>
      <inkml:brushProperty name="color" value="#00BFF3"/>
      <inkml:brushProperty name="ignorePressure" value="0"/>
    </inkml:brush>
  </inkml:definitions>
  <inkml:trace contextRef="#ctx0" brushRef="#br0">25350.000000 21150.000000 510,'-24.000000'50.000000'79,"4.000000"0.000000"-15 ,3.000000 0.000000-17,3.000000 0.000000-15,-2.000000 3.000000-10,-6.000000 6.000000-1,-6.000000 7.000000-2,-6.000000 6.000000-2,-4.000000 9.000000-2,1.000000 13.000000 0,-1.000000 12.000000 0,1.000000 13.000000-1,-3.000000 6.000000-2,-2.000000 0.000000-3,-3.000000 0.000000-2,-3.000000 0.000000-4,1.000000-2.000000-3,6.000000-3.000000-3,7.000000-3.000000-4,6.000000-2.000000-2,4.000000-11.000000-3,4.000000-15.000000-3,3.000000-15.000000-1,3.000000-16.000000-4,6.000000-23.000000-4,9.000000-27.000000-8,10.000000-28.000000-7,10.000000-28.000000-9,5.000000-23.000000-1,4.000000-15.000000 5,3.000000-15.000000 3,3.000000-16.000000 4,-2.000000-5.000000 5,-6.000000 6.000000 7,-6.000000 7.000000 6,-6.000000 6.000000 6,-4.000000 1.000000 4,1.000000-3.000000 2,-1.000000-3.000000 2,1.000000-2.000000 2,-3.000000 6.000000 1,-2.000000 20.000000 1,-3.000000 18.000000 0,-3.000000 20.000000 1,-1.000000 10.000000 1,4.000000 3.000000 4,3.000000 3.000000 5,3.000000 4.000000 3,1.000000 1.000000 6,1.000000 0.000000 7,-1.000000 0.000000 9,1.000000 0.000000 7,2.000000 6.000000 3,7.000000 13.000000-3,6.000000 12.000000-2,7.000000 13.000000-2,0.000000 9.000000-4,-2.000000 6.000000-3,-3.000000 7.000000-4,-3.000000 6.000000-5,-2.000000 3.000000-3,0.000000 0.000000-2,0.000000 0.000000-3,0.000000 0.000000-2,-2.000000 6.000000-1,-3.000000 13.000000 0,-3.000000 12.000000 1,-2.000000 13.000000 0,-1.000000 6.000000 0,3.000000 0.000000-2,3.000000 0.000000 0,4.000000 0.000000-3,-1.000000-5.000000-1,-3.000000-9.000000-4,-3.000000-10.000000-3,-2.000000-8.000000-4,3.000000-17.000000 0,14.000000-21.000000 1,11.000000-22.000000 2,14.000000-22.000000 1,3.000000-24.000000 2,-2.000000-24.000000 2,-3.000000-26.000000 2,-3.000000-24.000000 2,-1.000000-15.000000 1,4.000000-3.000000-2,3.000000-3.000000-1,3.000000-2.000000-1,-1.000000-1.000000-1,-2.000000 3.000000-1,-3.000000 3.000000-1,-3.000000 4.000000-2,-4.000000 4.000000-3,-3.000000 6.000000-5,-3.000000 7.000000-5,-2.000000 6.000000-5,-3.000000 1.000000-5,1.000000-3.000000-7,-1.000000-3.000000-5,1.000000-2.000000-6,-6.000000 5.000000-3,-8.000000 16.000000-2,-10.000000 15.000000 0,-9.000000 17.000000-3</inkml:trace>
</inkml:ink>
</file>

<file path=ppt/ink/ink4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1:53"/>
    </inkml:context>
    <inkml:brush xml:id="br0">
      <inkml:brushProperty name="width" value="0.0319174006581306" units="cm"/>
      <inkml:brushProperty name="height" value="0.0319174006581306" units="cm"/>
      <inkml:brushProperty name="color" value="#00BFF3"/>
      <inkml:brushProperty name="ignorePressure" value="0"/>
    </inkml:brush>
  </inkml:definitions>
  <inkml:trace contextRef="#ctx0" brushRef="#br0">17150.000000 21200.000000 689,'0.000000'-129.000000'17,"0.000000"45.000000"8 ,0.000000 43.000000 8,0.000000 45.000000 8,-4.000000 25.000000 0,-5.000000 10.000000-6,-7.000000 10.000000-7,-5.000000 9.000000-6,-4.000000 6.000000-6,0.000000 3.000000-2,0.000000 3.000000-3,0.000000 4.000000-3,-4.000000 8.000000-2,-5.000000 17.000000-1,-7.000000 15.000000-1,-5.000000 16.000000-1,-3.000000 1.000000-1,4.000000-12.000000-4,3.000000-13.000000-2,3.000000-12.000000-3,3.000000-10.000000-1,3.000000-6.000000-2,3.000000-6.000000-1,4.000000-6.000000 0,2.000000-9.000000-4,4.000000-8.000000-6,3.000000-10.000000-6,3.000000-9.000000-5,4.000000-16.000000-4,7.000000-22.000000 0,6.000000-22.000000 0,7.000000-21.000000-1,5.000000-14.000000 3,7.000000-2.000000 2,6.000000-3.000000 4,7.000000-3.000000 4,-1.000000 2.000000 4,-6.000000 10.000000 4,-6.000000 10.000000 5,-6.000000 9.000000 4</inkml:trace>
</inkml:ink>
</file>

<file path=ppt/ink/ink4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1:53"/>
    </inkml:context>
    <inkml:brush xml:id="br0">
      <inkml:brushProperty name="width" value="0.037831224501133" units="cm"/>
      <inkml:brushProperty name="height" value="0.037831224501133" units="cm"/>
      <inkml:brushProperty name="color" value="#00BFF3"/>
      <inkml:brushProperty name="ignorePressure" value="0"/>
    </inkml:brush>
  </inkml:definitions>
  <inkml:trace contextRef="#ctx0" brushRef="#br0">16900.000000 21350.000000 581,'23.000000'-24.000000'3,"-3.000000"4.000000"5 ,-3.000000 3.000000 7,-2.000000 3.000000 5,-3.000000 6.000000 2,1.000000 9.000000 0,-1.000000 10.000000-2,1.000000 10.000000-1,-1.000000 7.000000 0,1.000000 6.000000-1,-1.000000 7.000000 0,1.000000 6.000000-1,-1.000000 7.000000 0,1.000000 10.000000-1,-1.000000 10.000000-2,1.000000 9.000000 0,1.000000 2.000000-1,3.000000-2.000000 1,3.000000-3.000000 0,4.000000-3.000000 0,-1.000000-2.000000-1,-3.000000 0.000000-4,-3.000000 0.000000-5,-2.000000 0.000000-3,-3.000000-4.000000-2,1.000000-5.000000 1,-1.000000-7.000000 0,1.000000-5.000000 1,2.000000-12.000000 1,7.000000-16.000000 3,6.000000-15.000000 4,7.000000-15.000000 2,5.000000-21.000000 0,7.000000-25.000000-4,6.000000-25.000000-2,7.000000-25.000000-4,4.000000-19.000000 0,3.000000-12.000000 0,3.000000-13.000000 1,4.000000-12.000000 2,2.000000-5.000000 0,4.000000 3.000000-1,3.000000 3.000000 1,3.000000 4.000000 1,-2.000000 5.000000-11,-6.000000 10.000000-18,-6.000000 10.000000-19,-6.000000 9.000000-19,-9.000000 13.000000-7,-8.000000 20.000000 3,-10.000000 18.000000 4,-9.000000 20.000000 4</inkml:trace>
</inkml:ink>
</file>

<file path=ppt/ink/ink4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2:00"/>
    </inkml:context>
    <inkml:brush xml:id="br0">
      <inkml:brushProperty name="width" value="0.0381069220602512" units="cm"/>
      <inkml:brushProperty name="height" value="0.0381069220602512" units="cm"/>
      <inkml:brushProperty name="color" value="#00BFF3"/>
      <inkml:brushProperty name="ignorePressure" value="0"/>
    </inkml:brush>
  </inkml:definitions>
  <inkml:trace contextRef="#ctx0" brushRef="#br0">30450.000000 21450.000000 577,'-50.000000'-4.000000'-2,"0.000000"-5.000000"10 ,0.000000-7.000000 9,0.000000-5.000000 10,1.000000-1.000000 1,4.000000 6.000000-4,3.000000 7.000000-5,3.000000 6.000000-5,-1.000000 3.000000-3,-2.000000 0.000000 1,-3.000000 0.000000-1,-3.000000 0.000000 1,-1.000000 3.000000-1,4.000000 6.000000-1,3.000000 7.000000-1,3.000000 6.000000-1,-4.000000 6.000000-1,-8.000000 6.000000 1,-10.000000 7.000000 0,-9.000000 6.000000 1,1.000000-1.000000-1,13.000000-5.000000-2,12.000000-7.000000-2,13.000000-5.000000-1,7.000000-4.000000 0,4.000000 0.000000-1,3.000000 0.000000 1,3.000000 0.000000 0,3.000000 1.000000 0,3.000000 4.000000 0,3.000000 3.000000 1,4.000000 3.000000-1,4.000000 3.000000 0,6.000000 3.000000-2,7.000000 3.000000-1,6.000000 4.000000-1,6.000000 1.000000-1,6.000000 0.000000 1,7.000000 0.000000-1,6.000000 0.000000 1,3.000000-2.000000 0,0.000000-3.000000 0,0.000000-3.000000 0,0.000000-2.000000 0,0.000000-1.000000 1,0.000000 3.000000 1,0.000000 3.000000 0,0.000000 4.000000 1,-4.000000 1.000000 0,-5.000000 0.000000 0,-7.000000 0.000000 1,-5.000000 0.000000 0,-4.000000-4.000000 1,0.000000-5.000000 0,0.000000-7.000000 1,0.000000-5.000000 0,-5.000000-3.000000 3,-9.000000 4.000000 3,-10.000000 3.000000 4,-8.000000 3.000000 3,-11.000000-1.000000 0,-8.000000-2.000000-5,-10.000000-3.000000-4,-9.000000-3.000000-4,-9.000000-4.000000-3,-5.000000-3.000000-1,-7.000000-3.000000 0,-5.000000-2.000000-1,-6.000000-5.000000 0,-3.000000-2.000000-3,-3.000000-3.000000-1,-2.000000-3.000000-2,-3.000000-6.000000 0,1.000000-5.000000-2,-1.000000-7.000000 1,1.000000-5.000000-1,-1.000000-9.000000-5,1.000000-9.000000-11,-1.000000-10.000000-10,1.000000-8.000000-11,7.000000-4.000000-2,16.000000 3.000000 7,15.000000 3.000000 6,17.000000 4.000000 6,8.000000 1.000000 1,4.000000 0.000000-3,3.000000 0.000000-5,3.000000 0.000000-4</inkml:trace>
</inkml:ink>
</file>

<file path=ppt/ink/ink4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2:01"/>
    </inkml:context>
    <inkml:brush xml:id="br0">
      <inkml:brushProperty name="width" value="0.03651013225317" units="cm"/>
      <inkml:brushProperty name="height" value="0.03651013225317" units="cm"/>
      <inkml:brushProperty name="color" value="#00BFF3"/>
      <inkml:brushProperty name="ignorePressure" value="0"/>
    </inkml:brush>
  </inkml:definitions>
  <inkml:trace contextRef="#ctx0" brushRef="#br0">29900.000000 15850.000000 602,'-29.000000'-22.000000'3,"-5.000000"6.000000"6 ,-7.000000 7.000000 5,-5.000000 6.000000 6,-4.000000 4.000000 3,0.000000 4.000000-1,0.000000 3.000000 0,0.000000 3.000000-1,3.000000 7.000000 0,6.000000 14.000000-1,7.000000 11.000000 0,6.000000 14.000000-1,4.000000 10.000000 0,4.000000 9.000000-2,3.000000 10.000000-1,3.000000 10.000000-1,3.000000 7.000000-1,3.000000 6.000000-1,3.000000 7.000000-1,4.000000 6.000000-1,1.000000-1.000000-1,0.000000-5.000000-2,0.000000-7.000000 0,0.000000-5.000000-2,3.000000-11.000000-2,6.000000-11.000000 0,7.000000-14.000000-2,6.000000-11.000000-1,3.000000-11.000000-2,0.000000-5.000000-1,0.000000-7.000000-2,0.000000-5.000000-2,4.000000-9.000000-1,10.000000-9.000000 1,10.000000-10.000000 1,9.000000-8.000000 0,6.000000-15.000000 1,3.000000-19.000000 0,3.000000-18.000000 0,4.000000-19.000000 1,-1.000000-16.000000-1,-3.000000-12.000000 1,-3.000000-13.000000 1,-2.000000-12.000000 0,-5.000000-5.000000 0,-2.000000 3.000000 2,-3.000000 3.000000 0,-3.000000 4.000000 2,-9.000000 4.000000 1,-11.000000 6.000000 2,-14.000000 7.000000 3,-11.000000 6.000000 3,-9.000000 9.000000 0,-3.000000 13.000000-1,-3.000000 12.000000-1,-2.000000 13.000000 0,-6.000000 7.000000-2,-6.000000 4.000000-1,-6.000000 3.000000-2,-6.000000 3.000000-1,-6.000000 6.000000-4,-2.000000 9.000000-3,-3.000000 10.000000-4,-3.000000 10.000000-4,-7.000000 11.000000-3,-9.000000 17.000000-2,-10.000000 15.000000-1,-8.000000 16.000000-3,-6.000000 18.000000-3,1.000000 22.000000-4,-1.000000 22.000000-6,1.000000 23.000000-4,5.000000-3.000000-3,14.000000-24.000000-3,11.000000-26.000000-2,14.000000-24.000000-1</inkml:trace>
</inkml:ink>
</file>

<file path=ppt/ink/ink429.xml><?xml version="1.0" encoding="utf-8"?>
<inkml:ink xmlns:inkml="http://www.w3.org/2003/InkML">
  <annotation type="ScanImages2ExtractSignatures">1</annotation>
  <annotation type="ScanImagesWidth">963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2:08"/>
    </inkml:context>
    <inkml:brush xml:id="br0">
      <inkml:brushProperty name="width" value="0.0567806251347065" units="cm"/>
      <inkml:brushProperty name="height" value="0.0567806251347065" units="cm"/>
      <inkml:brushProperty name="color" value="#00BFF3"/>
      <inkml:brushProperty name="ignorePressure" value="0"/>
    </inkml:brush>
  </inkml:definitions>
  <inkml:trace contextRef="#ctx0" brushRef="#br0">38300.000000 17000.000000 387,'-27.000000'-50.000000'2,"-3.000000"0.000000"5 ,-3.000000 0.000000 5,-2.000000 0.000000 4,0.000000 3.000000 4,7.000000 6.000000 3,6.000000 7.000000 2,7.000000 6.000000 2,8.000000 18.000000 4,14.000000 32.000000 3,11.000000 31.000000 3,14.000000 32.000000 4,5.000000 18.000000-2,1.000000 6.000000-5,-1.000000 7.000000-7,1.000000 6.000000-5,-1.000000 3.000000-3,1.000000 0.000000-3,-1.000000 0.000000-1,1.000000 0.000000-2,-1.000000 0.000000-2,1.000000 0.000000 0,-1.000000 0.000000 0,1.000000 0.000000-1,2.000000-4.000000-1,7.000000-5.000000-2,6.000000-7.000000-2,7.000000-5.000000-3,2.000000-6.000000-1,1.000000-3.000000 0,-1.000000-3.000000 0,1.000000-2.000000-1,-3.000000-6.000000 1,-2.000000-6.000000-1,-3.000000-6.000000 2,-3.000000-6.000000-1,-2.000000-10.000000 1,0.000000-12.000000-1,0.000000-13.000000 2,0.000000-12.000000-1,1.000000-12.000000 1,4.000000-8.000000 1,3.000000-10.000000 2,3.000000-9.000000 1,7.000000-15.000000 1,14.000000-18.000000-1,11.000000-19.000000 1,14.000000-18.000000-1,16.000000-26.000000 0,22.000000-31.000000-2,22.000000-31.000000 0,23.000000-31.000000-2,31.000000-38.000000-2,45.000000-44.000000-1,43.000000-43.000000-2,45.000000-44.000000-2,28.000000-21.000000-1,17.000000 4.000000 0,15.000000 3.000000 1,16.000000 3.000000 0,-7.000000 15.000000-9,-28.000000 29.000000-20,-28.000000 28.000000-20,-27.000000 28.000000-19,-48.000000 42.000000-4,-66.000000 56.000000 13,-65.000000 57.000000 11,-65.000000 56.000000 13,-36.000000 29.000000 5,-2.000000 4.000000-3,-3.000000 3.000000-2,-3.000000 3.000000-3</inkml:trace>
</inkml:ink>
</file>

<file path=ppt/ink/ink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1:46"/>
    </inkml:context>
    <inkml:brush xml:id="br0">
      <inkml:brushProperty name="width" value="0.0547394789755344" units="cm"/>
      <inkml:brushProperty name="height" value="0.0547394789755344" units="cm"/>
      <inkml:brushProperty name="color" value="#00BFF3"/>
      <inkml:brushProperty name="ignorePressure" value="0"/>
    </inkml:brush>
  </inkml:definitions>
  <inkml:trace contextRef="#ctx0" brushRef="#br0">94800.000000 4500.000000 401,'-4.000000'143.000000'213,"-5.000000"-11.000000"-53 ,-7.000000-14.000000-52,-5.000000-11.000000-51,-11.000000-1.000000-31,-11.000000 13.000000-7,-14.000000 12.000000-7,-11.000000 13.000000-9,-7.000000 2.000000-7,0.000000-5.000000-8,0.000000-7.000000-7,0.000000-5.000000-9,3.000000-11.000000-5,6.000000-11.000000-4,7.000000-14.000000-3,6.000000-11.000000-3,4.000000-18.000000-6,4.000000-22.000000-8,3.000000-22.000000-9,3.000000-21.000000-7</inkml:trace>
</inkml:ink>
</file>

<file path=ppt/ink/ink4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2:10"/>
    </inkml:context>
    <inkml:brush xml:id="br0">
      <inkml:brushProperty name="width" value="0.0431853123009205" units="cm"/>
      <inkml:brushProperty name="height" value="0.0431853123009205" units="cm"/>
      <inkml:brushProperty name="color" value="#00BFF3"/>
      <inkml:brushProperty name="ignorePressure" value="0"/>
    </inkml:brush>
  </inkml:definitions>
  <inkml:trace contextRef="#ctx0" brushRef="#br0">49400.000000 13100.000000 509,'-25.000000'-21.000000'5,"0.000000"10.000000"9 ,0.000000 10.000000 11,0.000000 9.000000 9,0.000000 9.000000 3,0.000000 9.000000-4,0.000000 10.000000-3,0.000000 10.000000-4,-2.000000 7.000000-2,-3.000000 6.000000-2,-3.000000 7.000000-1,-2.000000 6.000000 0,0.000000 1.000000-2,7.000000-3.000000 0,6.000000-3.000000-1,7.000000-2.000000-1,4.000000-3.000000 0,3.000000 1.000000-2,3.000000-1.000000-2,4.000000 1.000000-1,1.000000-1.000000 0,0.000000 1.000000-1,0.000000-1.000000 0,0.000000 1.000000 1,4.000000-7.000000-3,10.000000-12.000000-1,10.000000-13.000000-4,9.000000-12.000000-2,9.000000-10.000000-3,9.000000-6.000000-2,10.000000-6.000000-3,10.000000-6.000000-1,4.000000-12.000000-3,0.000000-15.000000-2,0.000000-15.000000-1,0.000000-16.000000-3,-2.000000-10.000000-1,-3.000000-3.000000 1,-3.000000-3.000000-1,-2.000000-2.000000 1,-6.000000-1.000000 0,-6.000000 3.000000 2,-6.000000 3.000000 1,-6.000000 4.000000 2,-9.000000 4.000000 2,-8.000000 6.000000 2,-10.000000 7.000000 2,-9.000000 6.000000 4,-10.000000 4.000000 0,-9.000000 4.000000 1,-10.000000 3.000000 1,-8.000000 3.000000 0,-8.000000 4.000000 0,-2.000000 7.000000 0,-3.000000 6.000000 0,-3.000000 7.000000 0,-1.000000 4.000000-2,4.000000 3.000000-2,3.000000 3.000000-3,3.000000 4.000000-2,1.000000 1.000000-3,1.000000 0.000000-5,-1.000000 0.000000-3,1.000000 0.000000-4,2.000000 3.000000-4,7.000000 6.000000-3,6.000000 7.000000-4,7.000000 6.000000-3,2.000000 1.000000 1,1.000000-3.000000 3,-1.000000-3.000000 4,1.000000-2.000000 3</inkml:trace>
</inkml:ink>
</file>

<file path=ppt/ink/ink4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2:10"/>
    </inkml:context>
    <inkml:brush xml:id="br0">
      <inkml:brushProperty name="width" value="0.0371214486658573" units="cm"/>
      <inkml:brushProperty name="height" value="0.0371214486658573" units="cm"/>
      <inkml:brushProperty name="color" value="#00BFF3"/>
      <inkml:brushProperty name="ignorePressure" value="0"/>
    </inkml:brush>
  </inkml:definitions>
  <inkml:trace contextRef="#ctx0" brushRef="#br0">50200.000000 13000.000000 592,'75.000000'0.000000'92,"0.000000"0.000000"-17 ,0.000000 0.000000-18,0.000000 0.000000-18,1.000000 0.000000-9,4.000000 0.000000-2,3.000000 0.000000-1,3.000000 0.000000-3,1.000000 0.000000-4,1.000000 0.000000-8,-1.000000 0.000000-9,1.000000 0.000000-7,-4.000000 0.000000-4,-6.000000 0.000000-3,-6.000000 0.000000-2,-6.000000 0.000000-1,-10.000000 3.000000-11,-12.000000 6.000000-20,-13.000000 7.000000-20,-12.000000 6.000000-19</inkml:trace>
</inkml:ink>
</file>

<file path=ppt/ink/ink432.xml><?xml version="1.0" encoding="utf-8"?>
<inkml:ink xmlns:inkml="http://www.w3.org/2003/InkML">
  <annotation type="ScanImages2ExtractSignatures">1</annotation>
  <annotation type="ScanImagesWidth">21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2:10"/>
    </inkml:context>
    <inkml:brush xml:id="br0">
      <inkml:brushProperty name="width" value="0.0365131907165051" units="cm"/>
      <inkml:brushProperty name="height" value="0.0365131907165051" units="cm"/>
      <inkml:brushProperty name="color" value="#00BFF3"/>
      <inkml:brushProperty name="ignorePressure" value="0"/>
    </inkml:brush>
  </inkml:definitions>
  <inkml:trace contextRef="#ctx0" brushRef="#br0">50350.000000 13800.000000 602,'-46.000000'1.000000'0,"10.000000"4.000000"0 ,10.000000 3.000000 0,9.000000 3.000000 0,1.000000-1.000000 2,-6.000000-2.000000 5,-6.000000-3.000000 4,-6.000000-3.000000 4,5.000000-6.000000 8,20.000000-5.000000 8,18.000000-7.000000 10,20.000000-5.000000 9,14.000000-3.000000 1,14.000000 4.000000-9,11.000000 3.000000-9,14.000000 3.000000-8,5.000000 3.000000-5,1.000000 3.000000-4,-1.000000 3.000000-2,1.000000 4.000000-3,1.000000 1.000000-5,3.000000 0.000000-8,3.000000 0.000000-6,4.000000 0.000000-8,-1.000000 1.000000-7,-3.000000 4.000000-8,-3.000000 3.000000-7,-2.000000 3.000000-7,-6.000000-2.000000-5,-6.000000-6.000000 1,-6.000000-6.000000-1,-6.000000-6.000000 0,-9.000000-4.000000 5,-8.000000 1.000000 8,-10.000000-1.000000 8,-9.000000 1.000000 8</inkml:trace>
</inkml:ink>
</file>

<file path=ppt/ink/ink433.xml><?xml version="1.0" encoding="utf-8"?>
<inkml:ink xmlns:inkml="http://www.w3.org/2003/InkML">
  <annotation type="ScanImages2ExtractSignatures">1</annotation>
  <annotation type="ScanImagesWidth">-2116780544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2:10"/>
    </inkml:context>
    <inkml:brush xml:id="br0">
      <inkml:brushProperty name="width" value="0.0469006486237049" units="cm"/>
      <inkml:brushProperty name="height" value="0.0469006486237049" units="cm"/>
      <inkml:brushProperty name="color" value="#00BFF3"/>
      <inkml:brushProperty name="ignorePressure" value="0"/>
    </inkml:brush>
  </inkml:definitions>
  <inkml:trace contextRef="#ctx0" brushRef="#br0">52900.000000 12900.000000 469,'-25.000000'-44.000000'27,"0.000000"13.000000"1 ,0.000000 12.000000 1,0.000000 13.000000 0,-2.000000 6.000000 1,-3.000000 0.000000-3,-3.000000 0.000000 0,-2.000000 0.000000-2,-5.000000 3.000000-1,-2.000000 6.000000 0,-3.000000 7.000000-2,-3.000000 6.000000 0,-2.000000 6.000000-1,0.000000 6.000000-1,0.000000 7.000000 0,0.000000 6.000000-2,1.000000 4.000000-1,4.000000 4.000000-1,3.000000 3.000000-1,3.000000 3.000000-1,3.000000-1.000000-1,3.000000-2.000000-3,3.000000-3.000000-1,4.000000-3.000000-2,2.000000-4.000000 0,4.000000-3.000000 0,3.000000-3.000000 1,3.000000-2.000000 1,6.000000 0.000000-4,9.000000 7.000000-6,10.000000 6.000000-8,10.000000 7.000000-8,7.000000-3.000000-2,6.000000-8.000000 1,7.000000-10.000000 0,6.000000-9.000000 3,4.000000-9.000000 0,4.000000-5.000000 2,3.000000-7.000000 2,3.000000-5.000000 1,7.000000-6.000000-5,14.000000-3.000000-9,11.000000-3.000000-11,14.000000-2.000000-10,-1.000000-3.000000-4,-12.000000 1.000000 3,-13.000000-1.000000 2,-12.000000 1.000000 2,-12.000000-3.000000 4,-8.000000-2.000000 4,-10.000000-3.000000 4,-9.000000-3.000000 4</inkml:trace>
</inkml:ink>
</file>

<file path=ppt/ink/ink4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2:11"/>
    </inkml:context>
    <inkml:brush xml:id="br0">
      <inkml:brushProperty name="width" value="0.0335846543312073" units="cm"/>
      <inkml:brushProperty name="height" value="0.0335846543312073" units="cm"/>
      <inkml:brushProperty name="color" value="#00BFF3"/>
      <inkml:brushProperty name="ignorePressure" value="0"/>
    </inkml:brush>
  </inkml:definitions>
  <inkml:trace contextRef="#ctx0" brushRef="#br0">53150.000000 12950.000000 655,'28.000000'21.000000'107,"6.000000"-5.000000"-23 ,7.000000-7.000000-23,6.000000-5.000000-23,7.000000-4.000000-15,10.000000 0.000000-6,10.000000 0.000000-7,9.000000 0.000000-6,2.000000 0.000000-6,-2.000000 0.000000-9,-3.000000 0.000000-9,-3.000000 0.000000-7,-6.000000 0.000000-8,-5.000000 0.000000-6,-7.000000 0.000000-6,-5.000000 0.000000-7,-9.000000 1.000000 1,-9.000000 4.000000 6,-10.000000 3.000000 6,-8.000000 3.000000 8</inkml:trace>
</inkml:ink>
</file>

<file path=ppt/ink/ink4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2:11"/>
    </inkml:context>
    <inkml:brush xml:id="br0">
      <inkml:brushProperty name="width" value="0.0366082899272442" units="cm"/>
      <inkml:brushProperty name="height" value="0.0366082899272442" units="cm"/>
      <inkml:brushProperty name="color" value="#00BFF3"/>
      <inkml:brushProperty name="ignorePressure" value="0"/>
    </inkml:brush>
  </inkml:definitions>
  <inkml:trace contextRef="#ctx0" brushRef="#br0">53250.000000 13550.000000 600,'-25.000000'23.000000'3,"0.000000"-3.000000"3 ,0.000000-3.000000 5,0.000000-2.000000 5,7.000000-6.000000 6,17.000000-6.000000 9,15.000000-6.000000 8,16.000000-6.000000 10,16.000000-4.000000 1,20.000000 1.000000-5,18.000000-1.000000-6,20.000000 1.000000-4,6.000000 1.000000-8,-2.000000 3.000000-9,-3.000000 3.000000-10,-3.000000 4.000000-8,-4.000000 1.000000-9,-3.000000 0.000000-9,-3.000000 0.000000-10,-2.000000 0.000000-9,-5.000000 0.000000-6,-2.000000 0.000000-5,-3.000000 0.000000-3,-3.000000 0.000000-4,-9.000000 0.000000 2,-11.000000 0.000000 7,-14.000000 0.000000 7,-11.000000 0.000000 7</inkml:trace>
</inkml:ink>
</file>

<file path=ppt/ink/ink4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2:11"/>
    </inkml:context>
    <inkml:brush xml:id="br0">
      <inkml:brushProperty name="width" value="0.0424730330705643" units="cm"/>
      <inkml:brushProperty name="height" value="0.0424730330705643" units="cm"/>
      <inkml:brushProperty name="color" value="#00BFF3"/>
      <inkml:brushProperty name="ignorePressure" value="0"/>
    </inkml:brush>
  </inkml:definitions>
  <inkml:trace contextRef="#ctx0" brushRef="#br0">55450.000000 12850.000000 517,'-72.000000'1.000000'7,"6.000000"4.000000"13 ,7.000000 3.000000 13,6.000000 3.000000 14,6.000000 4.000000 4,6.000000 7.000000-5,7.000000 6.000000-3,6.000000 7.000000-5,4.000000 4.000000-3,4.000000 3.000000-5,3.000000 3.000000-5,3.000000 4.000000-3,3.000000 1.000000-4,3.000000 0.000000-1,3.000000 0.000000-2,4.000000 0.000000-2,2.000000 0.000000-3,4.000000 0.000000-2,3.000000 0.000000-4,3.000000 0.000000-4,10.000000-5.000000-3,20.000000-9.000000-5,18.000000-10.000000-5,20.000000-8.000000-5,5.000000-14.000000-2,-6.000000-15.000000 1,-6.000000-15.000000 2,-6.000000-16.000000 1,-6.000000-10.000000 0,-2.000000-3.000000-3,-3.000000-3.000000-2,-3.000000-2.000000-3,-6.000000-3.000000 1,-5.000000 1.000000 4,-7.000000-1.000000 2,-5.000000 1.000000 4,-8.000000 1.000000 3,-5.000000 3.000000 5,-7.000000 3.000000 5,-5.000000 4.000000 4,-9.000000 5.000000 3,-9.000000 10.000000 0,-10.000000 10.000000 1,-8.000000 9.000000-1,-11.000000 6.000000 0,-8.000000 3.000000-5,-10.000000 3.000000-3,-9.000000 4.000000-3,-1.000000 4.000000-3,10.000000 6.000000-1,10.000000 7.000000-1,9.000000 6.000000-1,4.000000 1.000000-7,1.000000-3.000000-13,-1.000000-3.000000-12,1.000000-2.000000-13</inkml:trace>
</inkml:ink>
</file>

<file path=ppt/ink/ink4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2:13"/>
    </inkml:context>
    <inkml:brush xml:id="br0">
      <inkml:brushProperty name="width" value="0.0422012321650982" units="cm"/>
      <inkml:brushProperty name="height" value="0.0422012321650982" units="cm"/>
      <inkml:brushProperty name="color" value="#00BFF3"/>
      <inkml:brushProperty name="ignorePressure" value="0"/>
    </inkml:brush>
  </inkml:definitions>
  <inkml:trace contextRef="#ctx0" brushRef="#br0">61450.000000 12050.000000 521,'-29.000000'-68.000000'20,"-5.000000"17.000000"6 ,-7.000000 15.000000 5,-5.000000 16.000000 5,-3.000000 9.000000 1,4.000000 3.000000-6,3.000000 3.000000-4,3.000000 4.000000-6,-2.000000 5.000000-3,-6.000000 10.000000-2,-6.000000 10.000000-2,-6.000000 9.000000-2,-4.000000 4.000000 0,1.000000 1.000000 0,-1.000000-1.000000-1,1.000000 1.000000 1,2.000000 1.000000-1,7.000000 3.000000 0,6.000000 3.000000 0,7.000000 4.000000-1,4.000000-1.000000-1,3.000000-3.000000-1,3.000000-3.000000-1,4.000000-2.000000-1,4.000000-3.000000-2,6.000000 1.000000-1,7.000000-1.000000-1,6.000000 1.000000-2,12.000000 1.000000 1,19.000000 3.000000 1,19.000000 3.000000 0,19.000000 4.000000 2,9.000000-3.000000 0,0.000000-5.000000 1,0.000000-7.000000-1,0.000000-5.000000 1,-4.000000-6.000000-1,-5.000000-3.000000 0,-7.000000-3.000000 0,-5.000000-2.000000-1,-8.000000-1.000000 0,-5.000000 3.000000 0,-7.000000 3.000000 1,-5.000000 4.000000 0,-12.000000 1.000000-1,-16.000000 0.000000-2,-15.000000 0.000000-1,-15.000000 0.000000-2,-12.000000 0.000000-3,-6.000000 0.000000-2,-6.000000 0.000000-3,-6.000000 0.000000-3,-4.000000-2.000000-1,1.000000-3.000000 2,-1.000000-3.000000 1,1.000000-2.000000 2,-4.000000-5.000000-2,-6.000000-2.000000-4,-6.000000-3.000000-3,-6.000000-3.000000-5,-2.000000-6.000000-6,3.000000-5.000000-9,3.000000-7.000000-8,4.000000-5.000000-9,7.000000-4.000000-1,13.000000 0.000000 6,12.000000 0.000000 7,13.000000 0.000000 6</inkml:trace>
</inkml:ink>
</file>

<file path=ppt/ink/ink438.xml><?xml version="1.0" encoding="utf-8"?>
<inkml:ink xmlns:inkml="http://www.w3.org/2003/InkML">
  <annotation type="ScanImages2ExtractSignatures">1</annotation>
  <annotation type="ScanImagesWidth">1274807183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2:15"/>
    </inkml:context>
    <inkml:brush xml:id="br0">
      <inkml:brushProperty name="width" value="0.0362454615533352" units="cm"/>
      <inkml:brushProperty name="height" value="0.0362454615533352" units="cm"/>
      <inkml:brushProperty name="color" value="#00BFF3"/>
      <inkml:brushProperty name="ignorePressure" value="0"/>
    </inkml:brush>
  </inkml:definitions>
  <inkml:trace contextRef="#ctx0" brushRef="#br0">60250.000000 13000.000000 606,'-49.000000'-19.000000'55,"4.000000"13.000000"-7 ,3.000000 12.000000-7,3.000000 13.000000-7,-4.000000 10.000000-5,-8.000000 10.000000-1,-10.000000 10.000000-2,-9.000000 9.000000-3,-7.000000 9.000000-1,-3.000000 9.000000-1,-3.000000 10.000000-2,-2.000000 10.000000-1,-3.000000 5.000000-4,1.000000 4.000000-4,-1.000000 3.000000-5,1.000000 3.000000-5,5.000000-4.000000-1,14.000000-8.000000-1,11.000000-10.000000 2,14.000000-9.000000-1,8.000000-7.000000-4,7.000000-3.000000-10,6.000000-3.000000-10,7.000000-2.000000-11,8.000000-9.000000-7,14.000000-12.000000-5,11.000000-13.000000-6,14.000000-12.000000-4,2.000000-12.000000 1,-6.000000-8.000000 10,-6.000000-10.000000 7,-6.000000-9.000000 10</inkml:trace>
</inkml:ink>
</file>

<file path=ppt/ink/ink4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2:15"/>
    </inkml:context>
    <inkml:brush xml:id="br0">
      <inkml:brushProperty name="width" value="0.0429280549287796" units="cm"/>
      <inkml:brushProperty name="height" value="0.0429280549287796" units="cm"/>
      <inkml:brushProperty name="color" value="#00BFF3"/>
      <inkml:brushProperty name="ignorePressure" value="0"/>
    </inkml:brush>
  </inkml:definitions>
  <inkml:trace contextRef="#ctx0" brushRef="#br0">61450.000000 12850.000000 512,'3.000000'50.000000'59,"6.000000"0.000000"-7 ,7.000000 0.000000-8,6.000000 0.000000-6,6.000000 0.000000-6,6.000000 0.000000-1,7.000000 0.000000-3,6.000000 0.000000-2,6.000000 0.000000-2,6.000000 0.000000-1,7.000000 0.000000-3,6.000000 0.000000-2,1.000000-2.000000-1,-3.000000-3.000000-1,-3.000000-3.000000-2,-2.000000-2.000000-1,-1.000000-1.000000-1,3.000000 3.000000-4,3.000000 3.000000-1,4.000000 4.000000-3,-1.000000 1.000000-2,-3.000000 0.000000-5,-3.000000 0.000000-4,-2.000000 0.000000-3,-6.000000-4.000000-4,-6.000000-5.000000-3,-6.000000-7.000000-4,-6.000000-5.000000-2,-10.000000-3.000000-7,-12.000000 4.000000-9,-13.000000 3.000000-9,-12.000000 3.000000-9</inkml:trace>
</inkml:ink>
</file>

<file path=ppt/ink/ink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1:47"/>
    </inkml:context>
    <inkml:brush xml:id="br0">
      <inkml:brushProperty name="width" value="0.0629234239459038" units="cm"/>
      <inkml:brushProperty name="height" value="0.0629234239459038" units="cm"/>
      <inkml:brushProperty name="color" value="#00BFF3"/>
      <inkml:brushProperty name="ignorePressure" value="0"/>
    </inkml:brush>
  </inkml:definitions>
  <inkml:trace contextRef="#ctx0" brushRef="#br0">94650.000000 4150.000000 349,'48.000000'-68.000000'27,"-3.000000"17.000000"-1 ,-3.000000 15.000000 0,-2.000000 16.000000-2,0.000000 9.000000-1,7.000000 3.000000-3,6.000000 3.000000-3,7.000000 4.000000-3,-1.000000 4.000000-2,-6.000000 6.000000 0,-6.000000 7.000000-1,-6.000000 6.000000-1,-6.000000 6.000000 0,-2.000000 6.000000 3,-3.000000 7.000000 0,-3.000000 6.000000 3,-6.000000 4.000000 1,-5.000000 4.000000 1,-7.000000 3.000000 3,-5.000000 3.000000 1,-3.000000 3.000000 0,4.000000 3.000000-1,3.000000 3.000000-1,3.000000 4.000000-1,-1.000000 2.000000-1,-2.000000 4.000000 1,-3.000000 3.000000 0,-3.000000 3.000000 0,-1.000000 6.000000 0,4.000000 9.000000-3,3.000000 10.000000-1,3.000000 10.000000-2,1.000000 5.000000-1,1.000000 4.000000-2,-1.000000 3.000000 0,1.000000 3.000000-1,-1.000000-1.000000-1,1.000000-2.000000-1,-1.000000-3.000000-1,1.000000-3.000000 0,-3.000000-6.000000-2,-2.000000-5.000000-1,-3.000000-7.000000 0,-3.000000-5.000000-3,-2.000000-9.000000-2,0.000000-9.000000-5,0.000000-10.000000-5,0.000000-8.000000-6,-11.000000-22.000000-4,-22.000000-30.000000-5,-22.000000-32.000000-4,-21.000000-30.000000-5,-10.000000-28.000000-1,3.000000-21.000000 2,3.000000-22.000000 2,4.000000-22.000000 2,5.000000-16.000000 2,10.000000-9.000000 3,10.000000-10.000000 2,9.000000-8.000000 3,9.000000 2.000000 2,9.000000 16.000000 3,10.000000 15.000000 2,10.000000 17.000000 2,7.000000 14.000000 3,6.000000 17.000000 3,7.000000 15.000000 5,6.000000 16.000000 2,9.000000 10.000000 4,13.000000 7.000000 2,12.000000 6.000000 1,13.000000 7.000000 3,4.000000 7.000000 1,-3.000000 9.000000 0,-3.000000 10.000000 0,-2.000000 10.000000 0,-6.000000 7.000000-1,-6.000000 6.000000 0,-6.000000 7.000000-1,-6.000000 6.000000 0,-10.000000 10.000000-2,-12.000000 17.000000-2,-13.000000 15.000000-2,-12.000000 16.000000-2,-16.000000 10.000000-2,-19.000000 7.000000 0,-18.000000 6.000000-1,-19.000000 7.000000 0,-10.000000 0.000000 0,1.000000-2.000000 1,-1.000000-3.000000 0,1.000000-3.000000 1,4.000000-7.000000 2,9.000000-9.000000 0,10.000000-10.000000 2,10.000000-8.000000 1,7.000000-11.000000 1,6.000000-8.000000 0,7.000000-10.000000 1,6.000000-9.000000 0,13.000000-10.000000-3,23.000000-9.000000-6,22.000000-10.000000-6,22.000000-8.000000-6,16.000000-14.000000-6,14.000000-15.000000-5,11.000000-15.000000-6,14.000000-16.000000-5,-4.000000-2.000000 0,-19.000000 13.000000 7,-18.000000 12.000000 6,-19.000000 13.000000 7,-10.000000 6.000000 0,1.000000 0.000000-8,-1.000000 0.000000-7,1.000000 0.000000-8</inkml:trace>
</inkml:ink>
</file>

<file path=ppt/ink/ink4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2:16"/>
    </inkml:context>
    <inkml:brush xml:id="br0">
      <inkml:brushProperty name="width" value="0.0426025539636612" units="cm"/>
      <inkml:brushProperty name="height" value="0.0426025539636612" units="cm"/>
      <inkml:brushProperty name="color" value="#00BFF3"/>
      <inkml:brushProperty name="ignorePressure" value="0"/>
    </inkml:brush>
  </inkml:definitions>
  <inkml:trace contextRef="#ctx0" brushRef="#br0">58450.000000 15050.000000 516,'-27.000000'-19.000000'56,"-3.000000"13.000000"-4 ,-3.000000 12.000000-4,-2.000000 13.000000-5,-3.000000 10.000000-4,1.000000 10.000000-4,-1.000000 10.000000-5,1.000000 9.000000-4,1.000000 4.000000-2,3.000000 1.000000-3,3.000000-1.000000-2,4.000000 1.000000-2,2.000000-4.000000-1,4.000000-6.000000-4,3.000000-6.000000-2,3.000000-6.000000-2,4.000000-4.000000-2,7.000000 1.000000 0,6.000000-1.000000-1,7.000000 1.000000 0,10.000000-6.000000-1,16.000000-8.000000-2,15.000000-10.000000-3,17.000000-9.000000-2,8.000000-12.000000-2,4.000000-11.000000-2,3.000000-14.000000-2,3.000000-11.000000-2,-1.000000-9.000000-3,-2.000000-3.000000 0,-3.000000-3.000000-1,-3.000000-2.000000-2,-7.000000-1.000000 1,-9.000000 3.000000 2,-10.000000 3.000000 2,-8.000000 4.000000 3,-11.000000 1.000000 3,-8.000000 0.000000 1,-10.000000 0.000000 3,-9.000000 0.000000 1,-10.000000 3.000000 2,-9.000000 6.000000 0,-10.000000 7.000000-1,-8.000000 6.000000 1,-6.000000 4.000000-1,1.000000 4.000000-3,-1.000000 3.000000-1,1.000000 3.000000-2,-1.000000 3.000000-1,1.000000 3.000000 0,-1.000000 3.000000 1,1.000000 4.000000 1,1.000000 2.000000-4,3.000000 4.000000-9,3.000000 3.000000-7,4.000000 3.000000-9,4.000000 3.000000-6,6.000000 3.000000-2,7.000000 3.000000-4,6.000000 4.000000-3</inkml:trace>
</inkml:ink>
</file>

<file path=ppt/ink/ink4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2:16"/>
    </inkml:context>
    <inkml:brush xml:id="br0">
      <inkml:brushProperty name="width" value="0.0460077226161957" units="cm"/>
      <inkml:brushProperty name="height" value="0.0460077226161957" units="cm"/>
      <inkml:brushProperty name="color" value="#00BFF3"/>
      <inkml:brushProperty name="ignorePressure" value="0"/>
    </inkml:brush>
  </inkml:definitions>
  <inkml:trace contextRef="#ctx0" brushRef="#br0">62800.000000 14950.000000 478,'-24.000000'26.000000'153,"4.000000"4.000000"-36 ,3.000000 3.000000-35,3.000000 3.000000-36,3.000000 3.000000-19,3.000000 3.000000-6,3.000000 3.000000-3,4.000000 4.000000-5,1.000000 1.000000-2,0.000000 0.000000-1,0.000000 0.000000-1,0.000000 0.000000 0,7.000000-2.000000-3,17.000000-3.000000-7,15.000000-3.000000-5,16.000000-2.000000-6,7.000000-9.000000-3,1.000000-12.000000 0,-1.000000-13.000000-1,1.000000-12.000000 0,1.000000-12.000000 0,3.000000-8.000000-1,3.000000-10.000000 1,4.000000-9.000000 0,-1.000000-7.000000 1,-3.000000-3.000000 3,-3.000000-3.000000 3,-2.000000-2.000000 2,-9.000000-3.000000 3,-12.000000 1.000000 1,-13.000000-1.000000 2,-12.000000 1.000000 2,-9.000000 2.000000 1,-2.000000 7.000000-1,-3.000000 6.000000 0,-3.000000 7.000000 0,-10.000000 5.000000 0,-16.000000 7.000000 3,-15.000000 6.000000 1,-15.000000 7.000000 2,-14.000000 5.000000-3,-8.000000 7.000000-6,-10.000000 6.000000-6,-9.000000 7.000000-8,-7.000000 5.000000-5,-3.000000 7.000000-7,-3.000000 6.000000-7,-2.000000 7.000000-6,6.000000 0.000000-4,20.000000-2.000000 1,18.000000-3.000000-2,20.000000-3.000000 1</inkml:trace>
</inkml:ink>
</file>

<file path=ppt/ink/ink4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2:20"/>
    </inkml:context>
    <inkml:brush xml:id="br0">
      <inkml:brushProperty name="width" value="0.0381404086947441" units="cm"/>
      <inkml:brushProperty name="height" value="0.0381404086947441" units="cm"/>
      <inkml:brushProperty name="color" value="#00BFF3"/>
      <inkml:brushProperty name="ignorePressure" value="0"/>
    </inkml:brush>
  </inkml:definitions>
  <inkml:trace contextRef="#ctx0" brushRef="#br0">76400.000000 14450.000000 576,'-46.000000'-24.000000'6,"10.000000"4.000000"13 ,10.000000 3.000000 11,9.000000 3.000000 12,15.000000 1.000000 6,22.000000 1.000000-1,22.000000-1.000000-2,23.000000 1.000000-2,16.000000-1.000000-3,13.000000 1.000000-6,12.000000-1.000000-7,13.000000 1.000000-6,2.000000 1.000000-6,-5.000000 3.000000-9,-7.000000 3.000000-6,-5.000000 4.000000-9,-11.000000 1.000000-5,-11.000000 0.000000-5,-14.000000 0.000000-4,-11.000000 0.000000-4,-14.000000 7.000000-8,-11.000000 17.000000-11,-14.000000 15.000000-9,-11.000000 16.000000-12,-12.000000 2.000000 1,-9.000000-8.000000 12,-10.000000-10.000000 12,-8.000000-9.000000 11</inkml:trace>
</inkml:ink>
</file>

<file path=ppt/ink/ink4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2:21"/>
    </inkml:context>
    <inkml:brush xml:id="br0">
      <inkml:brushProperty name="width" value="0.0393506847321987" units="cm"/>
      <inkml:brushProperty name="height" value="0.0393506847321987" units="cm"/>
      <inkml:brushProperty name="color" value="#00BFF3"/>
      <inkml:brushProperty name="ignorePressure" value="0"/>
    </inkml:brush>
  </inkml:definitions>
  <inkml:trace contextRef="#ctx0" brushRef="#br0">76700.000000 14800.000000 559,'-47.000000'3.000000'2,"6.000000"6.000000"5 ,7.000000 7.000000 4,6.000000 6.000000 6,4.000000 4.000000 4,4.000000 4.000000 5,3.000000 3.000000 5,3.000000 3.000000 5,3.000000 3.000000 1,3.000000 3.000000-2,3.000000 3.000000-4,4.000000 4.000000-2,1.000000 5.000000-2,0.000000 10.000000-4,0.000000 10.000000-1,0.000000 9.000000-3,0.000000 7.000000-3,0.000000 7.000000-4,0.000000 6.000000-3,0.000000 7.000000-4,-2.000000 7.000000 0,-3.000000 9.000000 0,-3.000000 10.000000 1,-2.000000 10.000000 1,-1.000000-3.000000-5,3.000000-11.000000-14,3.000000-14.000000-13,4.000000-11.000000-13</inkml:trace>
</inkml:ink>
</file>

<file path=ppt/ink/ink4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2:21"/>
    </inkml:context>
    <inkml:brush xml:id="br0">
      <inkml:brushProperty name="width" value="0.0342471115291119" units="cm"/>
      <inkml:brushProperty name="height" value="0.0342471115291119" units="cm"/>
      <inkml:brushProperty name="color" value="#00BFF3"/>
      <inkml:brushProperty name="ignorePressure" value="0"/>
    </inkml:brush>
  </inkml:definitions>
  <inkml:trace contextRef="#ctx0" brushRef="#br0">76450.000000 15600.000000 642,'126.000000'-46.000000'142,"4.000000"10.000000"-37 ,3.000000 10.000000-36,3.000000 9.000000-36,1.000000 4.000000-25,1.000000 1.000000-11,-1.000000-1.000000-13,1.000000 1.000000-13,-6.000000-1.000000-5,-8.000000 1.000000 1,-10.000000-1.000000 0,-9.000000 1.000000 1,-15.000000 1.000000-2,-18.000000 3.000000-6,-19.000000 3.000000-5,-18.000000 4.000000-7</inkml:trace>
</inkml:ink>
</file>

<file path=ppt/ink/ink4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2:22"/>
    </inkml:context>
    <inkml:brush xml:id="br0">
      <inkml:brushProperty name="width" value="0.0443246848881245" units="cm"/>
      <inkml:brushProperty name="height" value="0.0443246848881245" units="cm"/>
      <inkml:brushProperty name="color" value="#00BFF3"/>
      <inkml:brushProperty name="ignorePressure" value="0"/>
    </inkml:brush>
  </inkml:definitions>
  <inkml:trace contextRef="#ctx0" brushRef="#br0">80950.000000 14450.000000 496,'-47.000000'-22.000000'3,"6.000000"6.000000"5 ,7.000000 7.000000 6,6.000000 6.000000 6,1.000000 3.000000 5,-3.000000 0.000000 4,-3.000000 0.000000 5,-2.000000 0.000000 4,-3.000000 4.000000 0,1.000000 10.000000-5,-1.000000 10.000000-4,1.000000 9.000000-4,-1.000000 7.000000-4,1.000000 7.000000-1,-1.000000 6.000000-3,1.000000 7.000000-2,-1.000000 4.000000-1,1.000000 3.000000 0,-1.000000 3.000000 0,1.000000 4.000000-1,1.000000 2.000000 0,3.000000 4.000000-2,3.000000 3.000000 0,4.000000 3.000000-2,2.000000-4.000000 0,4.000000-8.000000-1,3.000000-10.000000 0,3.000000-9.000000-1,10.000000-7.000000-4,20.000000-3.000000-5,18.000000-3.000000-5,20.000000-2.000000-7,10.000000-12.000000-2,3.000000-19.000000 2,3.000000-18.000000 1,4.000000-19.000000 1,4.000000-13.000000 0,6.000000-6.000000-1,7.000000-6.000000-3,6.000000-6.000000-1,-2.000000-6.000000 0,-9.000000-2.000000-1,-10.000000-3.000000 2,-8.000000-3.000000 0,-9.000000-2.000000 2,-6.000000 0.000000 3,-6.000000 0.000000 2,-6.000000 0.000000 3,-9.000000 0.000000 1,-8.000000 0.000000 0,-10.000000 0.000000 0,-9.000000 0.000000-1,-9.000000 3.000000 1,-5.000000 6.000000 5,-7.000000 7.000000 3,-5.000000 6.000000 3,-6.000000 7.000000 2,-3.000000 10.000000 0,-3.000000 10.000000-2,-2.000000 9.000000 1,-3.000000 6.000000-4,1.000000 3.000000-3,-1.000000 3.000000-5,1.000000 4.000000-4,-1.000000 4.000000-5,1.000000 6.000000-4,-1.000000 7.000000-5,1.000000 6.000000-4,1.000000 6.000000-2,3.000000 6.000000-1,3.000000 7.000000 0,4.000000 6.000000 0</inkml:trace>
</inkml:ink>
</file>

<file path=ppt/ink/ink446.xml><?xml version="1.0" encoding="utf-8"?>
<inkml:ink xmlns:inkml="http://www.w3.org/2003/InkML">
  <annotation type="ScanImages2ExtractSignatures">1</annotation>
  <annotation type="ScanImagesWidth">-2093505824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2:23"/>
    </inkml:context>
    <inkml:brush xml:id="br0">
      <inkml:brushProperty name="width" value="0.0367361530661583" units="cm"/>
      <inkml:brushProperty name="height" value="0.0367361530661583" units="cm"/>
      <inkml:brushProperty name="color" value="#00BFF3"/>
      <inkml:brushProperty name="ignorePressure" value="0"/>
    </inkml:brush>
  </inkml:definitions>
  <inkml:trace contextRef="#ctx0" brushRef="#br0">84400.000000 14100.000000 598,'71.000000'68.000000'98,"-5.000000"-11.000000"-21 ,-7.000000-14.000000-20,-5.000000-11.000000-20,-3.000000-7.000000-12,4.000000 0.000000-3,3.000000 0.000000-4,3.000000 0.000000-2,3.000000 1.000000-3,3.000000 4.000000-2,3.000000 3.000000-1,4.000000 3.000000-2,-4.000000-1.000000-2,-9.000000-2.000000-3,-10.000000-3.000000-2,-8.000000-3.000000-4,-15.000000-2.000000-1,-19.000000 0.000000 2,-18.000000 0.000000 0,-19.000000 0.000000 2,-10.000000-5.000000-13,1.000000-9.000000-27,-1.000000-10.000000-27,1.000000-8.000000-27,2.000000-8.000000-2,7.000000-2.000000 21,6.000000-3.000000 21,7.000000-3.000000 22</inkml:trace>
</inkml:ink>
</file>

<file path=ppt/ink/ink4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2:23"/>
    </inkml:context>
    <inkml:brush xml:id="br0">
      <inkml:brushProperty name="width" value="0.0476704351603985" units="cm"/>
      <inkml:brushProperty name="height" value="0.0476704351603985" units="cm"/>
      <inkml:brushProperty name="color" value="#00BFF3"/>
      <inkml:brushProperty name="ignorePressure" value="0"/>
    </inkml:brush>
  </inkml:definitions>
  <inkml:trace contextRef="#ctx0" brushRef="#br0">84800.000000 14250.000000 461,'-24.000000'-16.000000'11,"4.000000"19.000000"21 ,3.000000 19.000000 22,3.000000 19.000000 21,1.000000 13.000000 4,1.000000 10.000000-14,-1.000000 10.000000-14,1.000000 9.000000-14,-3.000000 2.000000-9,-2.000000-2.000000-2,-3.000000-3.000000-5,-3.000000-3.000000-2,-1.000000-2.000000-4,4.000000 0.000000-5,3.000000 0.000000-4,3.000000 0.000000-5,-1.000000-2.000000-2,-2.000000-3.000000 1,-3.000000-3.000000 0,-3.000000-2.000000 1,1.000000-20.000000-17,6.000000-34.000000-31,7.000000-35.000000-34,6.000000-33.000000-31,7.000000-22.000000-4,10.000000-5.000000 26,10.000000-7.000000 26,9.000000-5.000000 25,4.000000-4.000000 16,1.000000 0.000000 5,-1.000000 0.000000 5,1.000000 0.000000 6,-1.000000 3.000000 2,1.000000 6.000000 1,-1.000000 7.000000 2,1.000000 6.000000 0,-4.000000 7.000000 2,-6.000000 10.000000 1,-6.000000 10.000000 1,-6.000000 9.000000 1,-4.000000 7.000000 4,1.000000 7.000000 6,-1.000000 6.000000 5,1.000000 7.000000 6,1.000000 2.000000 4,3.000000 1.000000 4,3.000000-1.000000 2,4.000000 1.000000 3,-1.000000 5.000000 1,-3.000000 14.000000-5,-3.000000 11.000000-2,-2.000000 14.000000-4,-1.000000 8.000000-2,3.000000 7.000000 0,3.000000 6.000000 0,4.000000 7.000000 0,1.000000 4.000000-1,0.000000 3.000000-2,0.000000 3.000000-1,0.000000 4.000000-2,-2.000000 2.000000-3,-3.000000 4.000000-3,-3.000000 3.000000-3,-2.000000 3.000000-4,-3.000000-2.000000-1,1.000000-6.000000 0,-1.000000-6.000000 0,1.000000-6.000000 0,-1.000000-6.000000 0,1.000000-2.000000-1,-1.000000-3.000000-1,1.000000-3.000000 0,2.000000-7.000000-1,7.000000-9.000000-1,6.000000-10.000000-1,7.000000-8.000000 0,4.000000-11.000000 0,3.000000-8.000000 2,3.000000-10.000000 1,4.000000-9.000000 1,4.000000-13.000000 1,6.000000-16.000000 1,7.000000-15.000000 1,6.000000-15.000000 1,6.000000-15.000000-1,6.000000-12.000000-2,7.000000-13.000000-2,6.000000-12.000000-3,-1.000000-7.000000-3,-5.000000 1.000000-5,-7.000000-1.000000-7,-5.000000 1.000000-5,-11.000000 5.000000-5,-11.000000 14.000000-4,-14.000000 11.000000-3,-11.000000 14.000000-6,-9.000000 11.000000-1,-3.000000 14.000000-3,-3.000000 11.000000-2,-2.000000 14.000000-1,-9.000000 7.000000 0,-12.000000 3.000000-1,-13.000000 3.000000 2,-12.000000 4.000000 0</inkml:trace>
</inkml:ink>
</file>

<file path=ppt/ink/ink4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2:24"/>
    </inkml:context>
    <inkml:brush xml:id="br0">
      <inkml:brushProperty name="width" value="0.0404609069228172" units="cm"/>
      <inkml:brushProperty name="height" value="0.0404609069228172" units="cm"/>
      <inkml:brushProperty name="color" value="#00BFF3"/>
      <inkml:brushProperty name="ignorePressure" value="0"/>
    </inkml:brush>
  </inkml:definitions>
  <inkml:trace contextRef="#ctx0" brushRef="#br0">78300.000000 14400.000000 543,'53.000000'26.000000'108,"6.000000"4.000000"-23 ,7.000000 3.000000-23,6.000000 3.000000-23,3.000000-1.000000-14,0.000000-2.000000-3,0.000000-3.000000-3,0.000000-3.000000-3,1.000000-1.000000-3,4.000000 4.000000-2,3.000000 3.000000-2,3.000000 3.000000-1,-5.000000-2.000000-2,-12.000000-6.000000-3,-13.000000-6.000000-1,-12.000000-6.000000-2,-18.000000 4.000000-1,-21.000000 16.000000 3,-22.000000 15.000000 1,-22.000000 17.000000 1,-16.000000 3.000000 2,-9.000000-5.000000-1,-10.000000-7.000000 0,-8.000000-5.000000-1,-8.000000-4.000000-4,-2.000000 0.000000-8,-3.000000 0.000000-10,-3.000000 0.000000-9,2.000000-4.000000-7,10.000000-5.000000-3,10.000000-7.000000-5,9.000000-5.000000-4,9.000000-6.000000-3,9.000000-3.000000-2,10.000000-3.000000-2,10.000000-2.000000-2</inkml:trace>
</inkml:ink>
</file>

<file path=ppt/ink/ink4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2:24"/>
    </inkml:context>
    <inkml:brush xml:id="br0">
      <inkml:brushProperty name="width" value="0.0469027459621429" units="cm"/>
      <inkml:brushProperty name="height" value="0.0469027459621429" units="cm"/>
      <inkml:brushProperty name="color" value="#00BFF3"/>
      <inkml:brushProperty name="ignorePressure" value="0"/>
    </inkml:brush>
  </inkml:definitions>
  <inkml:trace contextRef="#ctx0" brushRef="#br0">82850.000000 14550.000000 469,'28.000000'46.000000'72,"6.000000"-5.000000"-10 ,7.000000-7.000000-8,6.000000-5.000000-10,6.000000-4.000000-7,6.000000 0.000000-3,7.000000 0.000000-3,6.000000 0.000000-3,4.000000 0.000000-4,4.000000 0.000000-4,3.000000 0.000000-2,3.000000 0.000000-4,-2.000000 0.000000-3,-6.000000 0.000000-2,-6.000000 0.000000-2,-6.000000 0.000000-1,-7.000000 0.000000-2,-6.000000 0.000000 0,-6.000000 0.000000 0,-6.000000 0.000000 0,-21.000000 4.000000 0,-34.000000 10.000000 3,-35.000000 10.000000 2,-33.000000 9.000000 1,-23.000000 2.000000 0,-9.000000-2.000000-7,-10.000000-3.000000-4,-8.000000-3.000000-5,-18.000000-1.000000-6,-25.000000 4.000000-7,-25.000000 3.000000-5,-25.000000 3.000000-6,3.000000-2.000000-5,31.000000-6.000000-4,32.000000-6.000000-4,31.000000-6.000000-4,20.000000-6.000000-3,9.000000-2.000000-2,10.000000-3.000000-2,10.000000-3.000000-3</inkml:trace>
</inkml:ink>
</file>

<file path=ppt/ink/ink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1:48"/>
    </inkml:context>
    <inkml:brush xml:id="br0">
      <inkml:brushProperty name="width" value="0.0574897676706314" units="cm"/>
      <inkml:brushProperty name="height" value="0.0574897676706314" units="cm"/>
      <inkml:brushProperty name="color" value="#00BFF3"/>
      <inkml:brushProperty name="ignorePressure" value="0"/>
    </inkml:brush>
  </inkml:definitions>
  <inkml:trace contextRef="#ctx0" brushRef="#br0">97950.000000 4550.000000 382,'29.000000'-22.000000'53,"10.000000"6.000000"-5 ,10.000000 7.000000-4,9.000000 6.000000-5,4.000000 4.000000-2,1.000000 4.000000-2,-1.000000 3.000000-1,1.000000 3.000000-2,-6.000000 6.000000-3,-8.000000 9.000000-4,-10.000000 10.000000-6,-9.000000 10.000000-4,-9.000000 5.000000-4,-5.000000 4.000000 0,-7.000000 3.000000-2,-5.000000 3.000000 0,-15.000000 3.000000-2,-22.000000 3.000000-2,-22.000000 3.000000-2,-21.000000 4.000000-1,-12.000000-1.000000-2,1.000000-3.000000 0,-1.000000-3.000000-1,1.000000-2.000000-1,5.000000-5.000000 0,14.000000-2.000000 0,11.000000-3.000000 1,14.000000-3.000000 0,22.000000-4.000000 0,35.000000-3.000000 1,35.000000-3.000000 2,34.000000-2.000000 0,12.000000-6.000000 1,-9.000000-6.000000-1,-10.000000-6.000000-1,-8.000000-6.000000 0,-4.000000-1.000000 0,3.000000 7.000000-1,3.000000 6.000000 2,4.000000 7.000000-1,-9.000000 5.000000 2,-18.000000 7.000000 5,-19.000000 6.000000 5,-18.000000 7.000000 3,-17.000000-1.000000 2,-11.000000-6.000000-2,-14.000000-6.000000-2,-11.000000-6.000000-2,-9.000000-4.000000-1,-3.000000 1.000000-1,-3.000000-1.000000 0,-2.000000 1.000000-1,-1.000000-3.000000-3,3.000000-2.000000-7,3.000000-3.000000-7,4.000000-3.000000-5,1.000000-2.000000-7,0.000000 0.000000-5,0.000000 0.000000-7,0.000000 0.000000-5</inkml:trace>
</inkml:ink>
</file>

<file path=ppt/ink/ink4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2:28"/>
    </inkml:context>
    <inkml:brush xml:id="br0">
      <inkml:brushProperty name="width" value="0.0343041159212589" units="cm"/>
      <inkml:brushProperty name="height" value="0.0343041159212589" units="cm"/>
      <inkml:brushProperty name="color" value="#00BFF3"/>
      <inkml:brushProperty name="ignorePressure" value="0"/>
    </inkml:brush>
  </inkml:definitions>
  <inkml:trace contextRef="#ctx0" brushRef="#br0">61750.000000 20500.000000 641,'0.000000'51.000000'121,"0.000000"4.000000"-28 ,0.000000 3.000000-30,0.000000 3.000000-29,0.000000 1.000000-17,0.000000 1.000000-3,0.000000-1.000000-5,0.000000 1.000000-3,-2.000000 2.000000-4,-3.000000 7.000000-4,-3.000000 6.000000-3,-2.000000 7.000000-3,-1.000000 0.000000-4,3.000000-2.000000-7,3.000000-3.000000-5,4.000000-3.000000-7,1.000000-7.000000-3,0.000000-9.000000-4,0.000000-10.000000-3,0.000000-8.000000-4</inkml:trace>
</inkml:ink>
</file>

<file path=ppt/ink/ink4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2:28"/>
    </inkml:context>
    <inkml:brush xml:id="br0">
      <inkml:brushProperty name="width" value="0.0296195242553949" units="cm"/>
      <inkml:brushProperty name="height" value="0.0296195242553949" units="cm"/>
      <inkml:brushProperty name="color" value="#00BFF3"/>
      <inkml:brushProperty name="ignorePressure" value="0"/>
    </inkml:brush>
  </inkml:definitions>
  <inkml:trace contextRef="#ctx0" brushRef="#br0">61700.000000 21200.000000 742,'3.000000'-46.000000'38,"6.000000"10.000000"-2 ,7.000000 10.000000-3,6.000000 9.000000-2,4.000000 4.000000-3,4.000000 1.000000-4,3.000000-1.000000-4,3.000000 1.000000-3,1.000000 1.000000-4,1.000000 3.000000-4,-1.000000 3.000000-3,1.000000 4.000000-4,-1.000000-1.000000-1,1.000000-3.000000-2,-1.000000-3.000000 1,1.000000-2.000000-1,-3.000000-1.000000-4,-2.000000 3.000000-8,-3.000000 3.000000-7,-3.000000 4.000000-7,-2.000000-1.000000-5,0.000000-3.000000-1,0.000000-3.000000-2,0.000000-2.000000-1,0.000000-5.000000 0,0.000000-2.000000 2,0.000000-3.000000 2,0.000000-3.000000 2,-2.000000-2.000000 3,-3.000000 0.000000 6,-3.000000 0.000000 5,-2.000000 0.000000 4</inkml:trace>
</inkml:ink>
</file>

<file path=ppt/ink/ink4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2:29"/>
    </inkml:context>
    <inkml:brush xml:id="br0">
      <inkml:brushProperty name="width" value="0.0408279187977314" units="cm"/>
      <inkml:brushProperty name="height" value="0.0408279187977314" units="cm"/>
      <inkml:brushProperty name="color" value="#00BFF3"/>
      <inkml:brushProperty name="ignorePressure" value="0"/>
    </inkml:brush>
  </inkml:definitions>
  <inkml:trace contextRef="#ctx0" brushRef="#br0">62650.000000 20150.000000 538,'0.000000'-69.000000'4,"0.000000"13.000000"8 ,0.000000 12.000000 9,0.000000 13.000000 8,0.000000 16.000000 6,0.000000 23.000000 6,0.000000 22.000000 4,0.000000 22.000000 5,-2.000000 10.000000-2,-3.000000 1.000000-9,-3.000000-1.000000-9,-2.000000 1.000000-9,-1.000000 4.000000-5,3.000000 9.000000-1,3.000000 10.000000-2,4.000000 10.000000-1,-3.000000 2.000000-3,-5.000000-3.000000-5,-7.000000-3.000000-5,-5.000000-2.000000-4,-1.000000-9.000000-2,6.000000-12.000000 0,7.000000-13.000000 1,6.000000-12.000000 1,1.000000 2.000000-1,-3.000000 20.000000-2,-3.000000 18.000000-1,-2.000000 20.000000-3,-1.000000 0.000000-1,3.000000-15.000000-1,3.000000-15.000000 0,4.000000-16.000000-1,8.000000-24.000000-4,17.000000-31.000000-7,15.000000-31.000000-5,16.000000-31.000000-7,7.000000-20.000000-1,1.000000-5.000000 5,-1.000000-7.000000 5,1.000000-5.000000 4,-4.000000 3.000000 5,-6.000000 17.000000 2,-6.000000 15.000000 2,-6.000000 16.000000 3,-7.000000 16.000000 12,-6.000000 20.000000 20,-6.000000 18.000000 21,-6.000000 20.000000 20,-4.000000 6.000000 3,1.000000-2.000000-16,-1.000000-3.000000-15,1.000000-3.000000-16,8.000000-12.000000-12,20.000000-18.000000-10,18.000000-19.000000-11,20.000000-18.000000-9,5.000000-10.000000-5,-6.000000 0.000000 2,-6.000000 0.000000 2,-6.000000 0.000000 1,-7.000000 1.000000 4,-6.000000 4.000000 4,-6.000000 3.000000 4,-6.000000 3.000000 4,-9.000000 10.000000 10,-8.000000 20.000000 14,-10.000000 18.000000 14,-9.000000 20.000000 15,-5.000000 10.000000 4,0.000000 3.000000-5,0.000000 3.000000-4,0.000000 4.000000-5,0.000000 1.000000-5,0.000000 0.000000-2,0.000000 0.000000-4,0.000000 0.000000-3,0.000000 0.000000-3,0.000000 0.000000-3,0.000000 0.000000-3,0.000000 0.000000-2,6.000000-5.000000-3,13.000000-9.000000-3,12.000000-10.000000-4,13.000000-8.000000-2,2.000000-11.000000-2,-5.000000-8.000000-2,-7.000000-10.000000 0,-5.000000-9.000000-2,-1.000000-12.000000 1,6.000000-11.000000 0,7.000000-14.000000 1,6.000000-11.000000 1,1.000000-9.000000-2,-3.000000-3.000000-3,-3.000000-3.000000-3,-2.000000-2.000000-4,-8.000000-1.000000 0,-8.000000 3.000000 3,-10.000000 3.000000 4,-9.000000 4.000000 3,-5.000000 5.000000 1,0.000000 10.000000 0,0.000000 10.000000 1,0.000000 9.000000-1,-5.000000 9.000000 1,-9.000000 9.000000 0,-10.000000 10.000000 1,-8.000000 10.000000 0,-8.000000 8.000000-3,-2.000000 10.000000-10,-3.000000 10.000000-9,-3.000000 9.000000-8,1.000000 2.000000-4,6.000000-2.000000 1,7.000000-3.000000 1,6.000000-3.000000 2</inkml:trace>
</inkml:ink>
</file>

<file path=ppt/ink/ink4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2:30"/>
    </inkml:context>
    <inkml:brush xml:id="br0">
      <inkml:brushProperty name="width" value="0.0417102575302124" units="cm"/>
      <inkml:brushProperty name="height" value="0.0417102575302124" units="cm"/>
      <inkml:brushProperty name="color" value="#00BFF3"/>
      <inkml:brushProperty name="ignorePressure" value="0"/>
    </inkml:brush>
  </inkml:definitions>
  <inkml:trace contextRef="#ctx0" brushRef="#br0">67050.000000 20150.000000 527,'-22.000000'-16.000000'46,"6.000000"19.000000"4 ,7.000000 19.000000 3,6.000000 19.000000 2,3.000000 10.000000-2,0.000000 4.000000-8,0.000000 3.000000-9,0.000000 3.000000-9,-4.000000 1.000000-6,-5.000000 1.000000-2,-7.000000-1.000000-2,-5.000000 1.000000-3,-8.000000-1.000000-3,-5.000000 1.000000-1,-7.000000-1.000000-3,-5.000000 1.000000-1,-4.000000-3.000000-4,0.000000-2.000000-2,0.000000-3.000000-4,0.000000-3.000000-4,3.000000-4.000000-1,6.000000-3.000000 2,7.000000-3.000000 2,6.000000-2.000000 1,3.000000-5.000000-7,0.000000-2.000000-15,0.000000-3.000000-15,0.000000-3.000000-16</inkml:trace>
</inkml:ink>
</file>

<file path=ppt/ink/ink4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2:31"/>
    </inkml:context>
    <inkml:brush xml:id="br0">
      <inkml:brushProperty name="width" value="0.0425283163785934" units="cm"/>
      <inkml:brushProperty name="height" value="0.0425283163785934" units="cm"/>
      <inkml:brushProperty name="color" value="#00BFF3"/>
      <inkml:brushProperty name="ignorePressure" value="0"/>
    </inkml:brush>
  </inkml:definitions>
  <inkml:trace contextRef="#ctx0" brushRef="#br0">66850.000000 20600.000000 517,'25.000000'-21.000000'104,"0.000000"10.000000"-25 ,0.000000 10.000000-25,0.000000 9.000000-24,-2.000000 9.000000-13,-3.000000 9.000000-2,-3.000000 10.000000 0,-2.000000 10.000000-3,-3.000000 4.000000 0,1.000000 0.000000-3,-1.000000 0.000000-1,1.000000 0.000000-1,-1.000000-2.000000-3,1.000000-3.000000-1,-1.000000-3.000000-2,1.000000-2.000000-1,5.000000-12.000000-3,14.000000-19.000000-4,11.000000-18.000000-3,14.000000-19.000000-4,3.000000-16.000000-2,-2.000000-12.000000 1,-3.000000-13.000000 0,-3.000000-12.000000 0,-4.000000-5.000000 1,-3.000000 3.000000 4,-3.000000 3.000000 2,-2.000000 4.000000 4,-5.000000 4.000000 1,-2.000000 6.000000 1,-3.000000 7.000000 1,-3.000000 6.000000 0,-4.000000 4.000000 5,-3.000000 4.000000 8,-3.000000 3.000000 7,-2.000000 3.000000 8,-1.000000 9.000000 4,3.000000 16.000000-3,3.000000 15.000000 0,4.000000 17.000000-2,-3.000000 11.000000-3,-5.000000 10.000000-4,-7.000000 10.000000-5,-5.000000 9.000000-4,-4.000000 4.000000-4,0.000000 1.000000-3,0.000000-1.000000-3,0.000000 1.000000-2,-2.000000-1.000000-3,-3.000000 1.000000 0,-3.000000-1.000000 0,-2.000000 1.000000-1,-3.000000-3.000000 0,1.000000-2.000000-4,-1.000000-3.000000-2,1.000000-3.000000-2,2.000000-15.000000-6,7.000000-24.000000-10,6.000000-26.000000-9,7.000000-24.000000-10,5.000000-12.000000 0,7.000000 4.000000 10,6.000000 3.000000 9,7.000000 3.000000 10,2.000000 3.000000 6,1.000000 3.000000 4,-1.000000 3.000000 3,1.000000 4.000000 5,-3.000000 2.000000 2,-2.000000 4.000000 2,-3.000000 3.000000 1,-3.000000 3.000000 2,-1.000000 3.000000 0,4.000000 3.000000-1,3.000000 3.000000 0,3.000000 4.000000-2,-1.000000 1.000000-6,-2.000000 0.000000-8,-3.000000 0.000000-11,-3.000000 0.000000-9,-4.000000-4.000000-3,-3.000000-5.000000 4,-3.000000-7.000000 2,-2.000000-5.000000 5,-5.000000-4.000000 3,-2.000000 0.000000 5,-3.000000 0.000000 5,-3.000000 0.000000 4,-1.000000 0.000000 3,4.000000 0.000000 1,3.000000 0.000000 1,3.000000 0.000000 0</inkml:trace>
</inkml:ink>
</file>

<file path=ppt/ink/ink455.xml><?xml version="1.0" encoding="utf-8"?>
<inkml:ink xmlns:inkml="http://www.w3.org/2003/InkML">
  <annotation type="ScanImages2ExtractSignatures">1</annotation>
  <annotation type="ScanImagesWidth">7274610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2:31"/>
    </inkml:context>
    <inkml:brush xml:id="br0">
      <inkml:brushProperty name="width" value="0.0431617051362991" units="cm"/>
      <inkml:brushProperty name="height" value="0.0431617051362991" units="cm"/>
      <inkml:brushProperty name="color" value="#00BFF3"/>
      <inkml:brushProperty name="ignorePressure" value="0"/>
    </inkml:brush>
  </inkml:definitions>
  <inkml:trace contextRef="#ctx0" brushRef="#br0">68750.000000 19750.000000 509,'21.000000'-94.000000'1,"-5.000000"13.000000"-1 ,-7.000000 12.000000 2,-5.000000 13.000000 0,-4.000000 15.000000 7,0.000000 19.000000 12,0.000000 19.000000 13,0.000000 19.000000 13,0.000000 16.000000 4,0.000000 17.000000-5,0.000000 15.000000-4,0.000000 16.000000-6,-2.000000 10.000000-3,-3.000000 7.000000-2,-3.000000 6.000000-4,-2.000000 7.000000-2,-3.000000 2.000000-2,1.000000 1.000000-4,-1.000000-1.000000-4,1.000000 1.000000-2,-3.000000 2.000000-4,-2.000000 7.000000-5,-3.000000 6.000000-3,-3.000000 7.000000-6,-2.000000 0.000000-4,0.000000-2.000000-5,0.000000-3.000000-7,0.000000-3.000000-6,1.000000-10.000000-4,4.000000-16.000000-4,3.000000-15.000000-4,3.000000-15.000000-4,1.000000-20.000000-3,1.000000-21.000000-2,-1.000000-22.000000-2,1.000000-22.000000-1,2.000000-13.000000 3,7.000000-3.000000 9,6.000000-3.000000 8,7.000000-2.000000 8</inkml:trace>
</inkml:ink>
</file>

<file path=ppt/ink/ink45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2:31"/>
    </inkml:context>
    <inkml:brush xml:id="br0">
      <inkml:brushProperty name="width" value="0.029388003051281" units="cm"/>
      <inkml:brushProperty name="height" value="0.029388003051281" units="cm"/>
      <inkml:brushProperty name="color" value="#00BFF3"/>
      <inkml:brushProperty name="ignorePressure" value="0"/>
    </inkml:brush>
  </inkml:definitions>
  <inkml:trace contextRef="#ctx0" brushRef="#br0">68700.000000 20950.000000 748,'109.000000'-125.000000'25,"-31.000000"50.000000"5 ,-31.000000 50.000000 5,-31.000000 50.000000 5,-16.000000 21.000000-2,0.000000-5.000000-11,0.000000-7.000000-11,0.000000-5.000000-11,3.000000-4.000000-7,6.000000 0.000000-1,7.000000 0.000000-2,6.000000 0.000000-1,4.000000-2.000000-1,4.000000-3.000000 3,3.000000-3.000000 2,3.000000-2.000000 3,-1.000000-1.000000 1,-2.000000 3.000000 3,-3.000000 3.000000 2,-3.000000 4.000000 1,-4.000000 4.000000 1,-3.000000 6.000000-1,-3.000000 7.000000 1,-2.000000 6.000000-2,-11.000000 6.000000-1,-15.000000 6.000000-4,-15.000000 7.000000-2,-16.000000 6.000000-4,-12.000000 7.000000 0,-5.000000 10.000000 0,-7.000000 10.000000 1,-5.000000 9.000000 1,0.000000-4.000000-3,10.000000-15.000000-7,10.000000-15.000000-8,9.000000-16.000000-7,6.000000-12.000000-8,3.000000-5.000000-6,3.000000-7.000000-6,4.000000-5.000000-8</inkml:trace>
</inkml:ink>
</file>

<file path=ppt/ink/ink457.xml><?xml version="1.0" encoding="utf-8"?>
<inkml:ink xmlns:inkml="http://www.w3.org/2003/InkML">
  <annotation type="ScanImages2ExtractSignatures">1</annotation>
  <annotation type="ScanImagesWidth">1274786512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2:32"/>
    </inkml:context>
    <inkml:brush xml:id="br0">
      <inkml:brushProperty name="width" value="0.0444607250392437" units="cm"/>
      <inkml:brushProperty name="height" value="0.0444607250392437" units="cm"/>
      <inkml:brushProperty name="color" value="#00BFF3"/>
      <inkml:brushProperty name="ignorePressure" value="0"/>
    </inkml:brush>
  </inkml:definitions>
  <inkml:trace contextRef="#ctx0" brushRef="#br0">72450.000000 20800.000000 494,'-69.000000'-24.000000'54,"13.000000"4.000000"-9 ,12.000000 3.000000-7,13.000000 3.000000-9,4.000000 3.000000-5,-3.000000 3.000000-4,-3.000000 3.000000-4,-2.000000 4.000000-3,-3.000000 2.000000-2,1.000000 4.000000-1,-1.000000 3.000000-1,1.000000 3.000000-2,1.000000 4.000000 0,3.000000 7.000000 1,3.000000 6.000000 1,4.000000 7.000000-1,-1.000000 5.000000 1,-3.000000 7.000000 0,-3.000000 6.000000-2,-2.000000 7.000000 0,0.000000 2.000000 0,7.000000 1.000000 0,6.000000-1.000000-1,7.000000 1.000000 0,4.000000-4.000000 0,3.000000-6.000000-2,3.000000-6.000000-1,4.000000-6.000000-2,13.000000-9.000000-5,26.000000-8.000000-9,24.000000-10.000000-9,26.000000-9.000000-8,8.000000-13.000000-4,-5.000000-16.000000 2,-7.000000-15.000000 2,-5.000000-15.000000 3,-8.000000-9.000000 1,-5.000000 1.000000 1,-7.000000-1.000000 2,-5.000000 1.000000 0,-8.000000 1.000000 4,-5.000000 3.000000 3,-7.000000 3.000000 5,-5.000000 4.000000 3,-4.000000 4.000000 4,0.000000 6.000000 5,0.000000 7.000000 3,0.000000 6.000000 5,-2.000000 9.000000 11,-3.000000 13.000000 20,-3.000000 12.000000 19,-2.000000 13.000000 19,-5.000000 7.000000 3,-2.000000 4.000000-17,-3.000000 3.000000-15,-3.000000 3.000000-16,-6.000000 9.000000-12,-5.000000 16.000000-10,-7.000000 15.000000-9,-5.000000 17.000000-9,-4.000000-1.000000-7,0.000000-16.000000-4,0.000000-15.000000-5,0.000000-15.000000-4,9.000000-25.000000-9,19.000000-30.000000-16,19.000000-32.000000-15,19.000000-30.000000-14,7.000000-12.000000 1,-3.000000 9.000000 20,-3.000000 10.000000 18,-2.000000 10.000000 20,-5.000000 8.000000 9,-2.000000 10.000000 0,-3.000000 10.000000 0,-3.000000 9.000000 1,-4.000000 4.000000 4,-3.000000 1.000000 11,-3.000000-1.000000 11,-2.000000 1.000000 11,-1.000000 1.000000-2,3.000000 3.000000-13,3.000000 3.000000-13,4.000000 4.000000-13</inkml:trace>
</inkml:ink>
</file>

<file path=ppt/ink/ink45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2:32"/>
    </inkml:context>
    <inkml:brush xml:id="br0">
      <inkml:brushProperty name="width" value="0.0509673394262791" units="cm"/>
      <inkml:brushProperty name="height" value="0.0509673394262791" units="cm"/>
      <inkml:brushProperty name="color" value="#00BFF3"/>
      <inkml:brushProperty name="ignorePressure" value="0"/>
    </inkml:brush>
  </inkml:definitions>
  <inkml:trace contextRef="#ctx0" brushRef="#br0">73300.000000 20150.000000 431,'0.000000'-122.000000'2,"0.000000"56.000000"28 ,0.000000 57.000000 30,0.000000 56.000000 28,-2.000000 31.000000 7,-3.000000 6.000000-18,-3.000000 7.000000-18,-2.000000 6.000000-17,-1.000000 9.000000-11,3.000000 13.000000-4,3.000000 12.000000-5,4.000000 13.000000-5,-3.000000 10.000000-5,-5.000000 10.000000-6,-7.000000 10.000000-5,-5.000000 9.000000-7,-4.000000 10.000000-7,0.000000 14.000000-7,0.000000 11.000000-9,0.000000 14.000000-7,1.000000-6.000000-6,4.000000-21.000000-3,3.000000-22.000000-4,3.000000-22.000000-3,3.000000-21.000000 1,3.000000-18.000000 6,3.000000-19.000000 4,4.000000-18.000000 6,1.000000-17.000000 2,0.000000-11.000000 2,0.000000-14.000000 1,0.000000-11.000000 1</inkml:trace>
</inkml:ink>
</file>

<file path=ppt/ink/ink4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2:33"/>
    </inkml:context>
    <inkml:brush xml:id="br0">
      <inkml:brushProperty name="width" value="0.0376476682722569" units="cm"/>
      <inkml:brushProperty name="height" value="0.0376476682722569" units="cm"/>
      <inkml:brushProperty name="color" value="#00BFF3"/>
      <inkml:brushProperty name="ignorePressure" value="0"/>
    </inkml:brush>
  </inkml:definitions>
  <inkml:trace contextRef="#ctx0" brushRef="#br0">72850.000000 20400.000000 584,'-24.000000'-47.000000'1,"4.000000"6.000000"1 ,3.000000 7.000000 3,3.000000 6.000000 1,1.000000 10.000000 10,1.000000 17.000000 18,-1.000000 15.000000 20,1.000000 16.000000 17,-1.000000 16.000000 3,1.000000 20.000000-14,-1.000000 18.000000-14,1.000000 20.000000-15,1.000000 11.000000-15,3.000000 7.000000-19,3.000000 6.000000-18,4.000000 7.000000-18,-1.000000-9.000000-7,-3.000000-21.000000 6,-3.000000-22.000000 5,-2.000000-22.000000 5,-3.000000-13.000000-2,1.000000-3.000000-7,-1.000000-3.000000-7,1.000000-2.000000-8</inkml:trace>
</inkml:ink>
</file>

<file path=ppt/ink/ink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41:48"/>
    </inkml:context>
    <inkml:brush xml:id="br0">
      <inkml:brushProperty name="width" value="0.0595380216836929" units="cm"/>
      <inkml:brushProperty name="height" value="0.0595380216836929" units="cm"/>
      <inkml:brushProperty name="color" value="#00BFF3"/>
      <inkml:brushProperty name="ignorePressure" value="0"/>
    </inkml:brush>
  </inkml:definitions>
  <inkml:trace contextRef="#ctx0" brushRef="#br0">99700.000000 4950.000000 369,'-25.000000'73.000000'140,"0.000000"-3.000000"-30 ,0.000000-3.000000-27,0.000000-2.000000-30,1.000000 0.000000-16,4.000000 7.000000-3,3.000000 6.000000-3,3.000000 7.000000-5,3.000000-1.000000-2,3.000000-6.000000-5,3.000000-6.000000-2,4.000000-6.000000-5,1.000000-1.000000-1,0.000000 7.000000-2,0.000000 6.000000 0,0.000000 7.000000-1,0.000000 0.000000-3,0.000000-2.000000-2,0.000000-3.000000-5,0.000000-3.000000-2,7.000000-10.000000-5,17.000000-16.000000-5,15.000000-15.000000-6,16.000000-15.000000-5,5.000000-12.000000-3,-2.000000-6.000000 0,-3.000000-6.000000-1,-3.000000-6.000000 1,-1.000000-10.000000 0,4.000000-12.000000 4,3.000000-13.000000 2,3.000000-12.000000 4,-1.000000-13.000000 2,-2.000000-12.000000 3,-3.000000-13.000000 1,-3.000000-12.000000 3,-6.000000-7.000000 1,-5.000000 1.000000 1,-7.000000-1.000000-1,-5.000000 1.000000 1,-8.000000 4.000000 1,-5.000000 9.000000 1,-7.000000 10.000000 2,-5.000000 10.000000 1,-14.000000 8.000000 2,-18.000000 10.000000 4,-19.000000 10.000000 3,-18.000000 9.000000 4,-12.000000 9.000000-1,-3.000000 9.000000-6,-3.000000 10.000000-6,-2.000000 10.000000-5,-6.000000 7.000000-5,-6.000000 6.000000-2,-6.000000 7.000000-3,-6.000000 6.000000-2,5.000000 3.000000-1,20.000000 0.000000-2,18.000000 0.000000 0,20.000000 0.000000-2,10.000000-2.000000-1,3.000000-3.000000-3,3.000000-3.000000-2,4.000000-2.000000-4</inkml:trace>
</inkml:ink>
</file>

<file path=ppt/ink/ink4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2:33"/>
    </inkml:context>
    <inkml:brush xml:id="br0">
      <inkml:brushProperty name="width" value="0.0405620485544205" units="cm"/>
      <inkml:brushProperty name="height" value="0.0405620485544205" units="cm"/>
      <inkml:brushProperty name="color" value="#00BFF3"/>
      <inkml:brushProperty name="ignorePressure" value="0"/>
    </inkml:brush>
  </inkml:definitions>
  <inkml:trace contextRef="#ctx0" brushRef="#br0">74300.000000 20900.000000 542,'-50.000000'51.000000'158,"0.000000"4.000000"-40 ,0.000000 3.000000-39,0.000000 3.000000-39,0.000000 3.000000-22,0.000000 3.000000-5,0.000000 3.000000-3,0.000000 4.000000-4,0.000000-4.000000-2,0.000000-9.000000-1,0.000000-10.000000 1,0.000000-8.000000-1,3.000000-4.000000-1,6.000000 3.000000-4,7.000000 3.000000-2,6.000000 4.000000-4,9.000000-3.000000 0,13.000000-5.000000 2,12.000000-7.000000 2,13.000000-5.000000 3,12.000000-8.000000 0,13.000000-5.000000 1,12.000000-7.000000 0,13.000000-5.000000-1,7.000000-4.000000-1,4.000000 0.000000-2,3.000000 0.000000-4,3.000000 0.000000-2,-2.000000 3.000000-3,-6.000000 6.000000-2,-6.000000 7.000000-1,-6.000000 6.000000-3,-7.000000-1.000000-2,-6.000000-5.000000-4,-6.000000-7.000000-4,-6.000000-5.000000-5,-6.000000-4.000000-4,-2.000000 0.000000-5,-3.000000 0.000000-6,-3.000000 0.000000-6</inkml:trace>
</inkml:ink>
</file>

<file path=ppt/ink/ink4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2:33"/>
    </inkml:context>
    <inkml:brush xml:id="br0">
      <inkml:brushProperty name="width" value="0.0460130460560322" units="cm"/>
      <inkml:brushProperty name="height" value="0.0460130460560322" units="cm"/>
      <inkml:brushProperty name="color" value="#00BFF3"/>
      <inkml:brushProperty name="ignorePressure" value="0"/>
    </inkml:brush>
  </inkml:definitions>
  <inkml:trace contextRef="#ctx0" brushRef="#br0">74600.000000 20950.000000 478,'-25.000000'-25.000000'3,"0.000000"0.000000"9 ,0.000000 0.000000 6,0.000000 0.000000 8,1.000000 9.000000 11,4.000000 19.000000 13,3.000000 19.000000 14,3.000000 19.000000 14,1.000000 15.000000-1,1.000000 13.000000-16,-1.000000 12.000000-16,1.000000 13.000000-15,-1.000000 15.000000-14,1.000000 19.000000-12,-1.000000 19.000000-10,1.000000 19.000000-13,-6.000000 15.000000-11,-8.000000 13.000000-10,-10.000000 12.000000-11,-9.000000 13.000000-11,-1.000000-16.000000-4,10.000000-44.000000 2,10.000000-43.000000 2,9.000000-44.000000 2</inkml:trace>
</inkml:ink>
</file>

<file path=ppt/ink/ink4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2:36"/>
    </inkml:context>
    <inkml:brush xml:id="br0">
      <inkml:brushProperty name="width" value="0.036716278642416" units="cm"/>
      <inkml:brushProperty name="height" value="0.036716278642416" units="cm"/>
      <inkml:brushProperty name="color" value="#00BFF3"/>
      <inkml:brushProperty name="ignorePressure" value="0"/>
    </inkml:brush>
  </inkml:definitions>
  <inkml:trace contextRef="#ctx0" brushRef="#br0">42450.000000 29700.000000 599,'-27.000000'-66.000000'31,"-3.000000"19.000000"2 ,-3.000000 19.000000 2,-2.000000 19.000000 1,-3.000000 10.000000-1,1.000000 4.000000-5,-1.000000 3.000000-5,1.000000 3.000000-5,-3.000000 9.000000-2,-2.000000 16.000000-1,-3.000000 15.000000-1,-3.000000 17.000000 0,-2.000000 8.000000 0,0.000000 4.000000-2,0.000000 3.000000-1,0.000000 3.000000-1,1.000000 3.000000-2,4.000000 3.000000-2,3.000000 3.000000-1,3.000000 4.000000-2,6.000000-4.000000-2,9.000000-9.000000-3,10.000000-10.000000-1,10.000000-8.000000-3,5.000000-6.000000-3,4.000000 1.000000 0,3.000000-1.000000-3,3.000000 1.000000-2,10.000000-6.000000-2,20.000000-8.000000-4,18.000000-10.000000-3,20.000000-9.000000-4,16.000000-10.000000-4,16.000000-9.000000-5,15.000000-10.000000-3,17.000000-8.000000-5,-8.000000-6.000000 1,-27.000000 1.000000 8,-28.000000-1.000000 7,-28.000000 1.000000 8,-15.000000-3.000000 2,1.000000-2.000000-4,-1.000000-3.000000-2,1.000000-3.000000-4</inkml:trace>
</inkml:ink>
</file>

<file path=ppt/ink/ink46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2:36"/>
    </inkml:context>
    <inkml:brush xml:id="br0">
      <inkml:brushProperty name="width" value="0.0369929447770119" units="cm"/>
      <inkml:brushProperty name="height" value="0.0369929447770119" units="cm"/>
      <inkml:brushProperty name="color" value="#00BFF3"/>
      <inkml:brushProperty name="ignorePressure" value="0"/>
    </inkml:brush>
  </inkml:definitions>
  <inkml:trace contextRef="#ctx0" brushRef="#br0">47250.000000 29500.000000 594,'-47.000000'6.000000'35,"6.000000"13.000000"6 ,7.000000 12.000000 7,6.000000 13.000000 7,1.000000 7.000000-2,-3.000000 4.000000-8,-3.000000 3.000000-10,-2.000000 3.000000-9,-5.000000 9.000000-6,-2.000000 16.000000-3,-3.000000 15.000000-4,-3.000000 17.000000-4,-1.000000 0.000000-3,4.000000-11.000000-4,3.000000-14.000000-3,3.000000-11.000000-4,3.000000-11.000000-2,3.000000-5.000000 0,3.000000-7.000000 1,4.000000-5.000000 0,8.000000-14.000000-12,17.000000-18.000000-24,15.000000-19.000000-23,16.000000-18.000000-24</inkml:trace>
</inkml:ink>
</file>

<file path=ppt/ink/ink4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2:37"/>
    </inkml:context>
    <inkml:brush xml:id="br0">
      <inkml:brushProperty name="width" value="0.0368589572608471" units="cm"/>
      <inkml:brushProperty name="height" value="0.0368589572608471" units="cm"/>
      <inkml:brushProperty name="color" value="#00BFF3"/>
      <inkml:brushProperty name="ignorePressure" value="0"/>
    </inkml:brush>
  </inkml:definitions>
  <inkml:trace contextRef="#ctx0" brushRef="#br0">47150.000000 29750.000000 596,'21.000000'51.000000'101,"-5.000000"4.000000"-22 ,-7.000000 3.000000-23,-5.000000 3.000000-21,-3.000000 4.000000-14,4.000000 7.000000-3,3.000000 6.000000-3,3.000000 7.000000-4,-1.000000 0.000000-3,-2.000000-2.000000 0,-3.000000-3.000000-2,-3.000000-3.000000-1,-2.000000-6.000000 0,0.000000-5.000000-1,0.000000-7.000000-1,0.000000-5.000000 0,6.000000-11.000000 0,13.000000-11.000000 1,12.000000-14.000000 0,13.000000-11.000000 0,6.000000-20.000000 0,0.000000-24.000000-1,0.000000-26.000000-1,0.000000-24.000000-1,3.000000-18.000000-1,6.000000-9.000000-4,7.000000-10.000000-2,6.000000-8.000000-3,1.000000-4.000000-2,-3.000000 3.000000-2,-3.000000 3.000000-2,-2.000000 4.000000-1,-6.000000 8.000000-2,-6.000000 17.000000-4,-6.000000 15.000000-4,-6.000000 16.000000-3,-6.000000 12.000000-7,-2.000000 9.000000-7,-3.000000 10.000000-8,-3.000000 10.000000-8</inkml:trace>
</inkml:ink>
</file>

<file path=ppt/ink/ink465.xml><?xml version="1.0" encoding="utf-8"?>
<inkml:ink xmlns:inkml="http://www.w3.org/2003/InkML">
  <annotation type="ScanImages2ExtractSignatures">1</annotation>
  <annotation type="ScanImagesWidth">19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2:37"/>
    </inkml:context>
    <inkml:brush xml:id="br0">
      <inkml:brushProperty name="width" value="0.0303380228579044" units="cm"/>
      <inkml:brushProperty name="height" value="0.0303380228579044" units="cm"/>
      <inkml:brushProperty name="color" value="#00BFF3"/>
      <inkml:brushProperty name="ignorePressure" value="0"/>
    </inkml:brush>
  </inkml:definitions>
  <inkml:trace contextRef="#ctx0" brushRef="#br0">50700.000000 29150.000000 725,'20.000000'-46.000000'-4,"-9.000000"10.000000"-2 ,-10.000000 10.000000-4,-8.000000 9.000000-4,-8.000000 6.000000 4,-2.000000 3.000000 10,-3.000000 3.000000 10,-3.000000 4.000000 11,-4.000000 5.000000 4,-3.000000 10.000000-2,-3.000000 10.000000-2,-2.000000 9.000000-2,-3.000000 4.000000-2,1.000000 1.000000-3,-1.000000-1.000000-3,1.000000 1.000000-2,-1.000000 1.000000-2,1.000000 3.000000 0,-1.000000 3.000000 1,1.000000 4.000000 0,2.000000 1.000000-2,7.000000 0.000000-3,6.000000 0.000000-3,7.000000 0.000000-3,4.000000-2.000000-2,3.000000-3.000000-1,3.000000-3.000000 1,4.000000-2.000000-1,4.000000-1.000000-1,6.000000 3.000000 0,7.000000 3.000000 0,6.000000 4.000000 0,6.000000-3.000000 0,6.000000-5.000000 0,7.000000-7.000000 0,6.000000-5.000000 1,1.000000-4.000000 0,-3.000000 0.000000-2,-3.000000 0.000000-1,-2.000000 0.000000 0,-3.000000 0.000000-1,1.000000 0.000000 4,-1.000000 0.000000 1,1.000000 0.000000 3,-3.000000 1.000000 3,-2.000000 4.000000 2,-3.000000 3.000000 4,-3.000000 3.000000 3,-4.000000 1.000000 2,-3.000000 1.000000-1,-3.000000-1.000000 0,-2.000000 1.000000-1,-5.000000-1.000000 1,-2.000000 1.000000 1,-3.000000-1.000000 2,-3.000000 1.000000 0,-6.000000-1.000000 1,-5.000000 1.000000 0,-7.000000-1.000000 1,-5.000000 1.000000 0,-8.000000-1.000000 0,-5.000000 1.000000-2,-7.000000-1.000000-1,-5.000000 1.000000-1,-6.000000-1.000000-3,-3.000000 1.000000-6,-3.000000-1.000000-7,-2.000000 1.000000-5,-3.000000-3.000000-3,1.000000-2.000000 1,-1.000000-3.000000 2,1.000000-3.000000 0,4.000000-6.000000-5,9.000000-5.000000-11,10.000000-7.000000-12,10.000000-5.000000-12,4.000000-3.000000-3,0.000000 4.000000 6,0.000000 3.000000 5,0.000000 3.000000 6</inkml:trace>
</inkml:ink>
</file>

<file path=ppt/ink/ink4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2:38"/>
    </inkml:context>
    <inkml:brush xml:id="br0">
      <inkml:brushProperty name="width" value="0.0479325987398624" units="cm"/>
      <inkml:brushProperty name="height" value="0.0479325987398624" units="cm"/>
      <inkml:brushProperty name="color" value="#00BFF3"/>
      <inkml:brushProperty name="ignorePressure" value="0"/>
    </inkml:brush>
  </inkml:definitions>
  <inkml:trace contextRef="#ctx0" brushRef="#br0">60950.000000 29250.000000 458,'-27.000000'-47.000000'5,"-3.000000"6.000000"10 ,-3.000000 7.000000 9,-2.000000 6.000000 10,-5.000000 7.000000 7,-2.000000 10.000000 2,-3.000000 10.000000 2,-3.000000 9.000000 3,-2.000000 10.000000-3,0.000000 14.000000-8,0.000000 11.000000-9,0.000000 14.000000-8,1.000000 8.000000-4,4.000000 7.000000-3,3.000000 6.000000-1,3.000000 7.000000-1,3.000000-1.000000-2,3.000000-6.000000 2,3.000000-6.000000-1,4.000000-6.000000 1,4.000000-2.000000 0,6.000000 3.000000-2,7.000000 3.000000-2,6.000000 4.000000-2,6.000000-4.000000-1,6.000000-9.000000-1,7.000000-10.000000-2,6.000000-8.000000-1,4.000000-8.000000 0,4.000000-2.000000-2,3.000000-3.000000 0,3.000000-3.000000-1,4.000000-6.000000 0,7.000000-5.000000 0,6.000000-7.000000-1,7.000000-5.000000 1,4.000000-9.000000-2,3.000000-9.000000 0,3.000000-10.000000-1,4.000000-8.000000-1,1.000000-12.000000 0,0.000000-12.000000 2,0.000000-13.000000 2,0.000000-12.000000 1,0.000000-10.000000 2,0.000000-6.000000 1,0.000000-6.000000 1,0.000000-6.000000 1,-5.000000-2.000000 1,-9.000000 3.000000-1,-10.000000 3.000000 0,-8.000000 4.000000 0,-11.000000 5.000000 1,-8.000000 10.000000 2,-10.000000 10.000000 2,-9.000000 9.000000 2,-12.000000 7.000000 0,-11.000000 7.000000-1,-14.000000 6.000000-1,-11.000000 7.000000-2,-7.000000 5.000000-3,0.000000 7.000000-4,0.000000 6.000000-4,0.000000 7.000000-5,-7.000000 4.000000-6,-11.000000 3.000000-7,-14.000000 3.000000-7,-11.000000 4.000000-8,-6.000000 8.000000-3,4.000000 17.000000-2,3.000000 15.000000-2,3.000000 16.000000-2,9.000000 1.000000 0,16.000000-12.000000-2,15.000000-13.000000-1,17.000000-12.000000-1</inkml:trace>
</inkml:ink>
</file>

<file path=ppt/ink/ink4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2:39"/>
    </inkml:context>
    <inkml:brush xml:id="br0">
      <inkml:brushProperty name="width" value="0.0465193204581738" units="cm"/>
      <inkml:brushProperty name="height" value="0.0465193204581738" units="cm"/>
      <inkml:brushProperty name="color" value="#00BFF3"/>
      <inkml:brushProperty name="ignorePressure" value="0"/>
    </inkml:brush>
  </inkml:definitions>
  <inkml:trace contextRef="#ctx0" brushRef="#br0">51250.000000 29350.000000 472,'21.000000'-29.000000'4,"-5.000000"-5.000000"7 ,-7.000000-7.000000 7,-5.000000-5.000000 8,-6.000000-1.000000 4,-3.000000 6.000000 1,-3.000000 7.000000 1,-2.000000 6.000000 1,-8.000000 6.000000-1,-8.000000 6.000000-3,-10.000000 7.000000-2,-9.000000 6.000000-3,-5.000000 4.000000-3,0.000000 4.000000-2,0.000000 3.000000-4,0.000000 3.000000-2,-2.000000 4.000000-1,-3.000000 7.000000-2,-3.000000 6.000000-2,-2.000000 7.000000 0,-3.000000 2.000000-1,1.000000 1.000000 1,-1.000000-1.000000 0,1.000000 1.000000 1,1.000000 2.000000 0,3.000000 7.000000 0,3.000000 6.000000-1,4.000000 7.000000 1,2.000000-1.000000 0,4.000000-6.000000-1,3.000000-6.000000-1,3.000000-6.000000 0,4.000000-2.000000-2,7.000000 3.000000 0,6.000000 3.000000-2,7.000000 4.000000-2,7.000000-1.000000 1,9.000000-3.000000-1,10.000000-3.000000 0,10.000000-2.000000 0,8.000000-3.000000-1,10.000000 1.000000-2,10.000000-1.000000-2,9.000000 1.000000-3,4.000000-1.000000-1,1.000000 1.000000 0,-1.000000-1.000000 0,1.000000 1.000000 1,-1.000000-4.000000 0,1.000000-6.000000 2,-1.000000-6.000000 0,1.000000-6.000000 1,-3.000000-2.000000 1,-2.000000 3.000000 1,-3.000000 3.000000 0,-3.000000 4.000000 1,-6.000000 1.000000 0,-5.000000 0.000000 1,-7.000000 0.000000 0,-5.000000 0.000000 0,-6.000000 1.000000 1,-3.000000 4.000000 1,-3.000000 3.000000 2,-2.000000 3.000000 1,-5.000000 1.000000 2,-2.000000 1.000000-1,-3.000000-1.000000 1,-3.000000 1.000000 0,-7.000000-3.000000 0,-9.000000-2.000000 0,-10.000000-3.000000-1,-8.000000-3.000000-1,-9.000000-1.000000 0,-6.000000 4.000000-1,-6.000000 3.000000 0,-6.000000 3.000000-1,-7.000000-1.000000-1,-6.000000-2.000000-5,-6.000000-3.000000-2,-6.000000-3.000000-4,-9.000000-4.000000-3,-8.000000-3.000000-1,-10.000000-3.000000-1,-9.000000-2.000000-1,-2.000000-5.000000-4,6.000000-2.000000-6,7.000000-3.000000-7,6.000000-3.000000-5,10.000000-2.000000-1,17.000000 0.000000 6,15.000000 0.000000 4,16.000000 0.000000 6,10.000000-4.000000-3,7.000000-5.000000-10,6.000000-7.000000-10,7.000000-5.000000-9</inkml:trace>
</inkml:ink>
</file>

<file path=ppt/ink/ink4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2:40"/>
    </inkml:context>
    <inkml:brush xml:id="br0">
      <inkml:brushProperty name="width" value="0.0500275678932667" units="cm"/>
      <inkml:brushProperty name="height" value="0.0500275678932667" units="cm"/>
      <inkml:brushProperty name="color" value="#00BFF3"/>
      <inkml:brushProperty name="ignorePressure" value="0"/>
    </inkml:brush>
  </inkml:definitions>
  <inkml:trace contextRef="#ctx0" brushRef="#br0">85150.000000 29700.000000 439,'0.000000'-47.000000'5,"0.000000"6.000000"10 ,0.000000 7.000000 9,0.000000 6.000000 11,6.000000 7.000000 5,13.000000 10.000000 3,12.000000 10.000000 3,13.000000 9.000000 2,4.000000 12.000000-2,-3.000000 16.000000-7,-3.000000 15.000000-7,-2.000000 17.000000-7,-3.000000 13.000000-5,1.000000 13.000000-1,-1.000000 12.000000-2,1.000000 13.000000-2,-4.000000 6.000000-1,-6.000000 0.000000-2,-6.000000 0.000000-2,-6.000000 0.000000-1,-4.000000-7.000000-2,1.000000-11.000000 0,-1.000000-14.000000-1,1.000000-11.000000-1,4.000000-15.000000 0,9.000000-16.000000-1,10.000000-15.000000 1,10.000000-15.000000-1,13.000000-28.000000-1,19.000000-36.000000-2,19.000000-39.000000-4,19.000000-36.000000-1,37.000000-50.000000-5,56.000000-58.000000-7,57.000000-60.000000-6,56.000000-59.000000-6,42.000000-30.000000-4,28.000000 0.000000-1,28.000000 0.000000-1,29.000000 0.000000-1,-26.000000 31.000000 3,-78.000000 63.000000 6,-78.000000 62.000000 5,-77.000000 63.000000 6,-45.000000 37.000000-4,-9.000000 13.000000-13,-10.000000 12.000000-14,-8.000000 13.000000-14</inkml:trace>
</inkml:ink>
</file>

<file path=ppt/ink/ink4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7:35"/>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71900.000000 13300.000000 999,'-63.000000'-4.000000'0,"-24.000000"-5.000000"0 ,-26.000000-7.000000 0,-24.000000-5.000000 0,4.000000 0.000000-6,34.000000 10.000000-12,35.000000 10.000000-12,35.000000 9.000000-12</inkml:trace>
</inkml:ink>
</file>

<file path=ppt/ink/ink4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3:54"/>
    </inkml:context>
    <inkml:brush xml:id="br0">
      <inkml:brushProperty name="width" value="0.0512772500514984" units="cm"/>
      <inkml:brushProperty name="height" value="0.0512772500514984" units="cm"/>
      <inkml:brushProperty name="color" value="#F2385B"/>
      <inkml:brushProperty name="ignorePressure" value="0"/>
    </inkml:brush>
  </inkml:definitions>
  <inkml:trace contextRef="#ctx0" brushRef="#br0">32350.000000 30750.000000 429,'-25.000000'-22.000000'39,"0.000000"6.000000"2 ,0.000000 7.000000 3,0.000000 6.000000 2,-4.000000 4.000000-3,-5.000000 4.000000-9,-7.000000 3.000000-9,-5.000000 3.000000-8,-4.000000 3.000000-7,0.000000 3.000000-4,0.000000 3.000000-3,0.000000 4.000000-3,-4.000000 1.000000-1,-5.000000 0.000000 0,-7.000000 0.000000 1,-5.000000 0.000000 1,-3.000000 3.000000 0,4.000000 6.000000-1,3.000000 7.000000-1,3.000000 6.000000-1,6.000000-1.000000 2,9.000000-5.000000 5,10.000000-7.000000 6,10.000000-5.000000 5,8.000000-3.000000 2,10.000000 4.000000-1,10.000000 3.000000-2,9.000000 3.000000 0,4.000000 1.000000-1,1.000000 1.000000-2,-1.000000-1.000000 0,1.000000 1.000000-1,-1.000000-1.000000-1,1.000000 1.000000 2,-1.000000-1.000000 1,1.000000 1.000000 1,-1.000000-1.000000 0,1.000000 1.000000-1,-1.000000-1.000000-2,1.000000 1.000000 0,-1.000000 2.000000-3,1.000000 7.000000-1,-1.000000 6.000000-3,1.000000 7.000000-2,-3.000000 10.000000-1,-2.000000 16.000000-3,-3.000000 15.000000-1,-3.000000 17.000000-2,-2.000000 3.000000-2,0.000000-5.000000-2,0.000000-7.000000-3,0.000000-5.000000-2,0.000000-8.000000-3,0.000000-5.000000-4,0.000000-7.000000-2,0.000000-5.000000-3,0.000000-8.000000-1,0.000000-5.000000 0,0.000000-7.000000 1,0.000000-5.000000 0,6.000000-8.000000-3,13.000000-5.000000-9,12.000000-7.000000-9,13.000000-5.000000-9,1.000000-11.000000 1,-9.000000-11.000000 7,-10.000000-14.000000 8,-8.000000-11.000000 7</inkml:trace>
</inkml:ink>
</file>

<file path=ppt/ink/ink4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7:42"/>
    </inkml:context>
    <inkml:brush xml:id="br0">
      <inkml:brushProperty name="width" value="0.0603503026068211" units="cm"/>
      <inkml:brushProperty name="height" value="0.0603503026068211" units="cm"/>
      <inkml:brushProperty name="color" value="#F2395B"/>
      <inkml:brushProperty name="ignorePressure" value="0"/>
    </inkml:brush>
  </inkml:definitions>
  <inkml:trace contextRef="#ctx0" brushRef="#br0">10250.000000 18250.000000 364,'-55.000000'-4.000000'1,"-9.000000"-5.000000"0 ,-10.000000-7.000000 2,-8.000000-5.000000 1,8.000000 2.000000 8,29.000000 13.000000 17,28.000000 12.000000 17,28.000000 13.000000 16,20.000000 9.000000 2,13.000000 6.000000-12,12.000000 7.000000-12,13.000000 6.000000-13,4.000000 7.000000-7,-3.000000 10.000000-3,-3.000000 10.000000-3,-2.000000 9.000000-2,-1.000000 10.000000-2,3.000000 14.000000-2,3.000000 11.000000-1,4.000000 14.000000-3,-4.000000 7.000000 0,-9.000000 3.000000-3,-10.000000 3.000000-1,-8.000000 4.000000-1,-6.000000-4.000000-1,1.000000-9.000000 1,-1.000000-10.000000 1,1.000000-8.000000 0,-1.000000-12.000000 1,1.000000-12.000000 0,-1.000000-13.000000 1,1.000000-12.000000 0,1.000000-12.000000 1,3.000000-8.000000 1,3.000000-10.000000 0,4.000000-9.000000 1,4.000000-13.000000 1,6.000000-16.000000 1,7.000000-15.000000 2,6.000000-15.000000 1,15.000000-26.000000 2,26.000000-34.000000 1,24.000000-35.000000 2,26.000000-33.000000 2,21.000000-34.000000-1,19.000000-31.000000 0,19.000000-31.000000-2,19.000000-31.000000-2,15.000000-18.000000 0,13.000000-3.000000-4,12.000000-3.000000-1,13.000000-2.000000-2,1.000000 2.000000-5,-9.000000 9.000000-4,-10.000000 10.000000-7,-8.000000 10.000000-5,-17.000000 24.000000-4,-21.000000 41.000000-5,-22.000000 40.000000-4,-22.000000 42.000000-4,-26.000000 30.000000-10,-27.000000 22.000000-17,-28.000000 22.000000-18,-28.000000 23.000000-17</inkml:trace>
</inkml:ink>
</file>

<file path=ppt/ink/ink471.xml><?xml version="1.0" encoding="utf-8"?>
<inkml:ink xmlns:inkml="http://www.w3.org/2003/InkML">
  <annotation type="ScanImages2ExtractSignatures">1</annotation>
  <annotation type="ScanImagesWidth">12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7:48"/>
    </inkml:context>
    <inkml:brush xml:id="br0">
      <inkml:brushProperty name="width" value="0.0337875187397003" units="cm"/>
      <inkml:brushProperty name="height" value="0.0337875187397003" units="cm"/>
      <inkml:brushProperty name="color" value="#F2395B"/>
      <inkml:brushProperty name="ignorePressure" value="0"/>
    </inkml:brush>
  </inkml:definitions>
  <inkml:trace contextRef="#ctx0" brushRef="#br0">61700.000000 4050.000000 651,'-22.000000'-83.000000'22,"6.000000"34.000000"15 ,7.000000 35.000000 14,6.000000 35.000000 13,1.000000 27.000000 0,-3.000000 22.000000-16,-3.000000 22.000000-14,-2.000000 23.000000-17,-5.000000 10.000000-9,-2.000000 0.000000-5,-3.000000 0.000000-4,-3.000000 0.000000-4,1.000000-5.000000-7,6.000000-9.000000-5,7.000000-10.000000-8,6.000000-8.000000-6,3.000000-14.000000-3,0.000000-15.000000 3,0.000000-15.000000 2,0.000000-16.000000 3,1.000000-16.000000-2,4.000000-16.000000-6,3.000000-15.000000-6,3.000000-15.000000-6</inkml:trace>
</inkml:ink>
</file>

<file path=ppt/ink/ink472.xml><?xml version="1.0" encoding="utf-8"?>
<inkml:ink xmlns:inkml="http://www.w3.org/2003/InkML">
  <annotation type="ScanImages2ExtractSignatures">1</annotation>
  <annotation type="ScanImagesWidth">3735560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7:48"/>
    </inkml:context>
    <inkml:brush xml:id="br0">
      <inkml:brushProperty name="width" value="0.0388536639511585" units="cm"/>
      <inkml:brushProperty name="height" value="0.0388536639511585" units="cm"/>
      <inkml:brushProperty name="color" value="#F2395B"/>
      <inkml:brushProperty name="ignorePressure" value="0"/>
    </inkml:brush>
  </inkml:definitions>
  <inkml:trace contextRef="#ctx0" brushRef="#br0">61600.000000 4250.000000 566,'3.000000'-44.000000'9,"6.000000"13.000000"14 ,7.000000 12.000000 14,6.000000 13.000000 12,6.000000 6.000000 5,6.000000 0.000000-8,7.000000 0.000000-5,6.000000 0.000000-7,4.000000-2.000000-4,4.000000-3.000000-5,3.000000-3.000000-3,3.000000-2.000000-3,1.000000-6.000000-4,1.000000-6.000000-3,-1.000000-6.000000-2,1.000000-6.000000-4,-1.000000-1.000000-4,1.000000 7.000000-9,-1.000000 6.000000-6,1.000000 7.000000-8,-6.000000 13.000000-11,-8.000000 22.000000-14,-10.000000 22.000000-14,-9.000000 23.000000-15,-10.000000 3.000000-1,-9.000000-11.000000 14,-10.000000-14.000000 12,-8.000000-11.000000 13</inkml:trace>
</inkml:ink>
</file>

<file path=ppt/ink/ink473.xml><?xml version="1.0" encoding="utf-8"?>
<inkml:ink xmlns:inkml="http://www.w3.org/2003/InkML">
  <annotation type="ScanImages2ExtractSignatures">1</annotation>
  <annotation type="ScanImagesWidth">-2106363168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7:49"/>
    </inkml:context>
    <inkml:brush xml:id="br0">
      <inkml:brushProperty name="width" value="0.0402027703821659" units="cm"/>
      <inkml:brushProperty name="height" value="0.0402027703821659" units="cm"/>
      <inkml:brushProperty name="color" value="#F2395B"/>
      <inkml:brushProperty name="ignorePressure" value="0"/>
    </inkml:brush>
  </inkml:definitions>
  <inkml:trace contextRef="#ctx0" brushRef="#br0">61850.000000 4750.000000 547,'-90.000000'29.000000'24,"23.000000"10.000000"14 ,22.000000 10.000000 13,22.000000 9.000000 14,12.000000 7.000000 1,3.000000 7.000000-13,3.000000 6.000000-11,4.000000 7.000000-12,-1.000000 7.000000-9,-3.000000 9.000000-4,-3.000000 10.000000-4,-2.000000 10.000000-5,-3.000000 4.000000-4,1.000000 0.000000-4,-1.000000 0.000000-5,1.000000 0.000000-4,1.000000-7.000000-3,3.000000-11.000000 0,3.000000-14.000000-1,4.000000-11.000000 1,4.000000-28.000000-11,6.000000-40.000000-20,7.000000-40.000000-19,6.000000-41.000000-21,4.000000-29.000000 0,4.000000-15.000000 17,3.000000-15.000000 18,3.000000-16.000000 18,-2.000000-1.000000 11,-6.000000 17.000000 4,-6.000000 15.000000 4,-6.000000 16.000000 5,-4.000000 12.000000 3,1.000000 9.000000 2,-1.000000 10.000000 3,1.000000 10.000000 1,1.000000 5.000000 4,3.000000 4.000000 2,3.000000 3.000000 3,4.000000 3.000000 2,2.000000 3.000000 3,4.000000 3.000000 2,3.000000 3.000000 2,3.000000 4.000000 2,1.000000 4.000000 2,1.000000 6.000000 0,-1.000000 7.000000 1,1.000000 6.000000 1,-3.000000 1.000000-2,-2.000000-3.000000-3,-3.000000-3.000000-5,-3.000000-2.000000-4,-1.000000-1.000000-2,4.000000 3.000000-2,3.000000 3.000000-2,3.000000 4.000000-1,-1.000000 2.000000-2,-2.000000 4.000000 0,-3.000000 3.000000-2,-3.000000 3.000000 0,-4.000000 4.000000 0,-3.000000 7.000000 3,-3.000000 6.000000 2,-2.000000 7.000000 3,-5.000000 8.000000 2,-2.000000 14.000000 2,-3.000000 11.000000 1,-3.000000 14.000000 2,-6.000000 8.000000 0,-5.000000 7.000000-1,-7.000000 6.000000-1,-5.000000 7.000000 0,-4.000000 0.000000-2,0.000000-2.000000 0,0.000000-3.000000-1,0.000000-3.000000-1,1.000000-7.000000-3,4.000000-9.000000-3,3.000000-10.000000-3,3.000000-8.000000-4,3.000000-18.000000-7,3.000000-25.000000-10,3.000000-25.000000-10,4.000000-25.000000-10,1.000000-27.000000-4,0.000000-28.000000 3,0.000000-28.000000 2,0.000000-27.000000 3,0.000000-14.000000 3,0.000000 4.000000 4,0.000000 3.000000 4,0.000000 3.000000 3,-2.000000 4.000000 3,-3.000000 7.000000 2,-3.000000 6.000000 2,-2.000000 7.000000 2,-1.000000 10.000000 0,3.000000 16.000000 1,3.000000 15.000000-2,4.000000 17.000000 1,-1.000000 11.000000 8,-3.000000 10.000000 20,-3.000000 10.000000 18,-2.000000 9.000000 20,-5.000000 12.000000 5,-2.000000 16.000000-8,-3.000000 15.000000-8,-3.000000 17.000000-8,-1.000000 8.000000-6,4.000000 4.000000-4,3.000000 3.000000-4,3.000000 3.000000-4,-1.000000 4.000000-3,-2.000000 7.000000-1,-3.000000 6.000000-1,-3.000000 7.000000-2,1.000000-4.000000-3,6.000000-12.000000-3,7.000000-13.000000-5,6.000000-12.000000-5,13.000000-15.000000-7,23.000000-15.000000-12,22.000000-15.000000-12,22.000000-16.000000-12,10.000000-15.000000-5,1.000000-11.000000 3,-1.000000-14.000000 3,1.000000-11.000000 2,-4.000000-4.000000 5,-6.000000 6.000000 7,-6.000000 7.000000 7,-6.000000 6.000000 8,-7.000000 7.000000 6,-6.000000 10.000000 8,-6.000000 10.000000 7,-6.000000 9.000000 7,-6.000000 6.000000 9,-2.000000 3.000000 13,-3.000000 3.000000 11,-3.000000 4.000000 12,-1.000000 2.000000 2,4.000000 4.000000-7,3.000000 3.000000-9,3.000000 3.000000-7,1.000000 3.000000-5,1.000000 3.000000-3,-1.000000 3.000000-3,1.000000 4.000000-2,-3.000000 4.000000-3,-2.000000 6.000000-3,-3.000000 7.000000-2,-3.000000 6.000000-3,-4.000000 6.000000-2,-3.000000 6.000000 0,-3.000000 7.000000-1,-2.000000 6.000000-2,-6.000000 6.000000 0,-6.000000 6.000000-2,-6.000000 7.000000-1,-6.000000 6.000000-3,-12.000000 3.000000 0,-15.000000 0.000000 0,-15.000000 0.000000-1,-16.000000 0.000000 1,-5.000000-7.000000-2,6.000000-11.000000-2,7.000000-14.000000-1,6.000000-11.000000-2,3.000000-14.000000-1,0.000000-11.000000-3,0.000000-14.000000-2,0.000000-11.000000-1,0.000000-11.000000-3,0.000000-5.000000-1,0.000000-7.000000-1,0.000000-5.000000-2,3.000000-9.000000 0,6.000000-9.000000 2,7.000000-10.000000 2,6.000000-8.000000 1,4.000000-6.000000 1,4.000000 1.000000 2,3.000000-1.000000 2,3.000000 1.000000 0,9.000000 4.000000 7,16.000000 9.000000 10,15.000000 10.000000 10,17.000000 10.000000 11,7.000000 11.000000 4,0.000000 17.000000-1,0.000000 15.000000-2,0.000000 16.000000-2,3.000000 7.000000-1,6.000000 1.000000-4,7.000000-1.000000-2,6.000000 1.000000-3,3.000000-1.000000-6,0.000000 1.000000-8,0.000000-1.000000-8,0.000000 1.000000-9,-4.000000-3.000000-5,-5.000000-2.000000-3,-7.000000-3.000000-3,-5.000000-3.000000-2,-4.000000-2.000000-4,0.000000 0.000000-4,0.000000 0.000000-3,0.000000 0.000000-5,-4.000000-4.000000 2,-5.000000-5.000000 6,-7.000000-7.000000 6,-5.000000-5.000000 6</inkml:trace>
</inkml:ink>
</file>

<file path=ppt/ink/ink474.xml><?xml version="1.0" encoding="utf-8"?>
<inkml:ink xmlns:inkml="http://www.w3.org/2003/InkML">
  <annotation type="ScanImages2ExtractSignatures">1</annotation>
  <annotation type="ScanImagesWidth">-260801559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7:49"/>
    </inkml:context>
    <inkml:brush xml:id="br0">
      <inkml:brushProperty name="width" value="0.0334746837615967" units="cm"/>
      <inkml:brushProperty name="height" value="0.0334746837615967" units="cm"/>
      <inkml:brushProperty name="color" value="#F2395B"/>
      <inkml:brushProperty name="ignorePressure" value="0"/>
    </inkml:brush>
  </inkml:definitions>
  <inkml:trace contextRef="#ctx0" brushRef="#br0">64700.000000 4800.000000 657,'-24.000000'25.000000'34,"4.000000"0.000000"2 ,3.000000 0.000000 2,3.000000 0.000000 2,3.000000 3.000000-1,3.000000 6.000000-3,3.000000 7.000000-3,4.000000 6.000000-4,1.000000 1.000000-4,0.000000-3.000000-8,0.000000-3.000000-6,0.000000-2.000000-6,0.000000-3.000000-8,0.000000 1.000000-8,0.000000-1.000000-7,0.000000 1.000000-8,3.000000-6.000000-10,6.000000-8.000000-11,7.000000-10.000000-12,6.000000-9.000000-12</inkml:trace>
</inkml:ink>
</file>

<file path=ppt/ink/ink475.xml><?xml version="1.0" encoding="utf-8"?>
<inkml:ink xmlns:inkml="http://www.w3.org/2003/InkML">
  <annotation type="ScanImages2ExtractSignatures">1</annotation>
  <annotation type="ScanImagesWidth">3014704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7:50"/>
    </inkml:context>
    <inkml:brush xml:id="br0">
      <inkml:brushProperty name="width" value="0.0424494557082653" units="cm"/>
      <inkml:brushProperty name="height" value="0.0424494557082653" units="cm"/>
      <inkml:brushProperty name="color" value="#F2395B"/>
      <inkml:brushProperty name="ignorePressure" value="0"/>
    </inkml:brush>
  </inkml:definitions>
  <inkml:trace contextRef="#ctx0" brushRef="#br0">65200.000000 3800.000000 518,'0.000000'-41.000000'18,"0.000000"19.000000"14 ,0.000000 19.000000 13,0.000000 19.000000 14,0.000000 16.000000 3,0.000000 17.000000-10,0.000000 15.000000-8,0.000000 16.000000-10,0.000000 12.000000-5,0.000000 9.000000-4,0.000000 10.000000-2,0.000000 10.000000-4,-2.000000 13.000000-3,-3.000000 19.000000-4,-3.000000 19.000000-4,-2.000000 19.000000-4,-5.000000 16.000000-5,-2.000000 17.000000-3,-3.000000 15.000000-5,-3.000000 16.000000-3,-1.000000 4.000000-5,4.000000-6.000000-6,3.000000-6.000000-4,3.000000-6.000000-6,3.000000-15.000000-3,3.000000-21.000000-2,3.000000-22.000000-3,4.000000-22.000000-1,1.000000-19.000000-1,0.000000-16.000000 3,0.000000-15.000000 2,0.000000-15.000000 2,-2.000000-17.000000 3,-3.000000-15.000000 4,-3.000000-15.000000 4,-2.000000-16.000000 3</inkml:trace>
</inkml:ink>
</file>

<file path=ppt/ink/ink4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7:50"/>
    </inkml:context>
    <inkml:brush xml:id="br0">
      <inkml:brushProperty name="width" value="0.0394739471375942" units="cm"/>
      <inkml:brushProperty name="height" value="0.0394739471375942" units="cm"/>
      <inkml:brushProperty name="color" value="#F2395B"/>
      <inkml:brushProperty name="ignorePressure" value="0"/>
    </inkml:brush>
  </inkml:definitions>
  <inkml:trace contextRef="#ctx0" brushRef="#br0">64600.000000 4950.000000 557,'-18.000000'-46.000000'28,"17.000000"10.000000"5 ,15.000000 10.000000 3,16.000000 9.000000 5,9.000000 9.000000-1,3.000000 9.000000-5,3.000000 10.000000-5,4.000000 10.000000-6,2.000000 4.000000-4,4.000000 0.000000-5,3.000000 0.000000-5,3.000000 0.000000-4,-1.000000 0.000000-2,-2.000000 0.000000 2,-3.000000 0.000000 1,-3.000000 0.000000 3,-2.000000-4.000000-6,0.000000-5.000000-13,0.000000-7.000000-12,0.000000-5.000000-13,0.000000-6.000000-6,0.000000-3.000000-1,0.000000-3.000000-1,0.000000-2.000000 0,-4.000000-6.000000 2,-5.000000-6.000000 5,-7.000000-6.000000 6,-5.000000-6.000000 4,-3.000000-6.000000 6,4.000000-2.000000 4,3.000000-3.000000 3,3.000000-3.000000 5,-2.000000-1.000000 4,-6.000000 4.000000 3,-6.000000 3.000000 4,-6.000000 3.000000 4,-4.000000 3.000000 3,1.000000 3.000000 5,-1.000000 3.000000 3,1.000000 4.000000 4,-1.000000 10.000000 7,1.000000 19.000000 7,-1.000000 19.000000 10,1.000000 19.000000 7,-6.000000 9.000000 0,-8.000000 0.000000-11,-10.000000 0.000000-11,-9.000000 0.000000-10,-5.000000 1.000000-7,0.000000 4.000000-2,0.000000 3.000000-4,0.000000 3.000000-1,3.000000-2.000000-4,6.000000-6.000000-1,7.000000-6.000000-2,6.000000-6.000000-3,9.000000-6.000000-7,13.000000-2.000000-15,12.000000-3.000000-14,13.000000-3.000000-14,6.000000-7.000000-3,0.000000-9.000000 9,0.000000-10.000000 10,0.000000-8.000000 8,-2.000000-6.000000 6,-3.000000 1.000000 3,-3.000000-1.000000 1,-2.000000 1.000000 3,-11.000000 5.000000 7,-15.000000 14.000000 13,-15.000000 11.000000 13,-16.000000 14.000000 13,-13.000000 8.000000 5,-9.000000 7.000000-1,-10.000000 6.000000-1,-8.000000 7.000000-1,-4.000000 2.000000-3,3.000000 1.000000-4,3.000000-1.000000-4,4.000000 1.000000-4,1.000000-4.000000-2,0.000000-6.000000-1,0.000000-6.000000-1,0.000000-6.000000-1,-2.000000 1.000000-1,-3.000000 9.000000-3,-3.000000 10.000000-1,-2.000000 10.000000-1,3.000000 0.000000-2,14.000000-5.000000 1,11.000000-7.000000-1,14.000000-5.000000 0,21.000000-14.000000 1,31.000000-18.000000-1,32.000000-19.000000 1,31.000000-18.000000 1,12.000000-12.000000-8,-6.000000-3.000000-13,-6.000000-3.000000-14,-6.000000-2.000000-14,-6.000000-1.000000-8,-2.000000 3.000000 0,-3.000000 3.000000 0,-3.000000 4.000000-1,-9.000000 2.000000 1,-11.000000 4.000000 4,-14.000000 3.000000 3,-11.000000 3.000000 4</inkml:trace>
</inkml:ink>
</file>

<file path=ppt/ink/ink4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7:51"/>
    </inkml:context>
    <inkml:brush xml:id="br0">
      <inkml:brushProperty name="width" value="0.0226721912622452" units="cm"/>
      <inkml:brushProperty name="height" value="0.0226721912622452" units="cm"/>
      <inkml:brushProperty name="color" value="#F2395B"/>
      <inkml:brushProperty name="ignorePressure" value="0"/>
    </inkml:brush>
  </inkml:definitions>
  <inkml:trace contextRef="#ctx0" brushRef="#br0">67600.000000 5350.000000 970,'43.000000'70.000000'25,"-11.000000"-9.000000"-21 ,-14.000000-10.000000-21,-11.000000-8.000000-21,-7.000000-8.000000-8,0.000000-2.000000 7,0.000000-3.000000 7,0.000000-3.000000 7</inkml:trace>
</inkml:ink>
</file>

<file path=ppt/ink/ink4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7:51"/>
    </inkml:context>
    <inkml:brush xml:id="br0">
      <inkml:brushProperty name="width" value="0.0311076026409864" units="cm"/>
      <inkml:brushProperty name="height" value="0.0311076026409864" units="cm"/>
      <inkml:brushProperty name="color" value="#F2395B"/>
      <inkml:brushProperty name="ignorePressure" value="0"/>
    </inkml:brush>
  </inkml:definitions>
  <inkml:trace contextRef="#ctx0" brushRef="#br0">67450.000000 6150.000000 707,'-43.000000'46.000000'7,"17.000000"-5.000000"16 ,15.000000-7.000000 14,16.000000-5.000000 15,10.000000-6.000000 3,7.000000-3.000000-9,6.000000-3.000000-9,7.000000-2.000000-9,0.000000-3.000000-21,-2.000000 1.000000-30,-3.000000-1.000000-31,-3.000000 1.000000-31</inkml:trace>
</inkml:ink>
</file>

<file path=ppt/ink/ink479.xml><?xml version="1.0" encoding="utf-8"?>
<inkml:ink xmlns:inkml="http://www.w3.org/2003/InkML">
  <annotation type="ScanImages2ExtractSignatures">1</annotation>
  <annotation type="ScanImagesWidth">16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7:51"/>
    </inkml:context>
    <inkml:brush xml:id="br0">
      <inkml:brushProperty name="width" value="0.0387435257434845" units="cm"/>
      <inkml:brushProperty name="height" value="0.0387435257434845" units="cm"/>
      <inkml:brushProperty name="color" value="#F2395B"/>
      <inkml:brushProperty name="ignorePressure" value="0"/>
    </inkml:brush>
  </inkml:definitions>
  <inkml:trace contextRef="#ctx0" brushRef="#br0">71950.000000 2100.000000 567,'-22.000000'-18.000000'58,"6.000000"17.000000"2 ,7.000000 15.000000 1,6.000000 16.000000 2,4.000000 13.000000-5,4.000000 14.000000-11,3.000000 11.000000-12,3.000000 14.000000-12,-1.000000 7.000000-8,-2.000000 3.000000-6,-3.000000 3.000000-6,-3.000000 4.000000-5,-2.000000-1.000000-6,0.000000-3.000000-8,0.000000-3.000000-8,0.000000-2.000000-8,-2.000000-6.000000-3,-3.000000-6.000000 2,-3.000000-6.000000 2,-2.000000-6.000000 1,-5.000000-10.000000-2,-2.000000-12.000000-9,-3.000000-13.000000-7,-3.000000-12.000000-9</inkml:trace>
</inkml:ink>
</file>

<file path=ppt/ink/ink48.xml><?xml version="1.0" encoding="utf-8"?>
<inkml:ink xmlns:inkml="http://www.w3.org/2003/InkML">
  <annotation type="ScanImages2ExtractSignatures">1</annotation>
  <annotation type="ScanImagesWidth">-720880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3:54"/>
    </inkml:context>
    <inkml:brush xml:id="br0">
      <inkml:brushProperty name="width" value="0.0564261302351952" units="cm"/>
      <inkml:brushProperty name="height" value="0.0564261302351952" units="cm"/>
      <inkml:brushProperty name="color" value="#F2385B"/>
      <inkml:brushProperty name="ignorePressure" value="0"/>
    </inkml:brush>
  </inkml:definitions>
  <inkml:trace contextRef="#ctx0" brushRef="#br0">33400.000000 31750.000000 389,'0.000000'-91.000000'25,"0.000000"19.000000"1 ,0.000000 19.000000 1,0.000000 19.000000 2,-4.000000 12.000000 1,-5.000000 6.000000 3,-7.000000 7.000000 2,-5.000000 6.000000 2,-6.000000 3.000000-1,-3.000000 0.000000-5,-3.000000 0.000000-5,-2.000000 0.000000-6,-1.000000 4.000000-2,3.000000 10.000000-2,3.000000 10.000000 0,4.000000 9.000000-1,-1.000000 7.000000-1,-3.000000 7.000000-2,-3.000000 6.000000-1,-2.000000 7.000000-1,0.000000 4.000000-1,7.000000 3.000000 0,6.000000 3.000000-1,7.000000 4.000000-1,4.000000 2.000000 0,3.000000 4.000000-1,3.000000 3.000000 0,4.000000 3.000000 0,2.000000 1.000000-2,4.000000 1.000000-3,3.000000-1.000000-3,3.000000 1.000000-2,3.000000-6.000000-2,3.000000-8.000000 1,3.000000-10.000000 0,4.000000-9.000000 1,8.000000-13.000000-3,17.000000-16.000000-4,15.000000-15.000000-6,16.000000-15.000000-4,7.000000-18.000000-2,1.000000-19.000000 1,-1.000000-18.000000 1,1.000000-19.000000 1,2.000000-13.000000 0,7.000000-6.000000 0,6.000000-6.000000 0,7.000000-6.000000 0,-1.000000-4.000000 1,-6.000000 1.000000 1,-6.000000-1.000000 1,-6.000000 1.000000 2,-10.000000 4.000000 1,-12.000000 9.000000 2,-13.000000 10.000000 2,-12.000000 10.000000 1,-10.000000 7.000000 2,-6.000000 6.000000 3,-6.000000 7.000000 3,-6.000000 6.000000 3,-6.000000 12.000000 9,-2.000000 19.000000 18,-3.000000 19.000000 18,-3.000000 19.000000 16,-2.000000 15.000000 4,0.000000 13.000000-11,0.000000 12.000000-11,0.000000 13.000000-12,0.000000 2.000000-8,0.000000-5.000000-4,0.000000-7.000000-4,0.000000-5.000000-6,0.000000 8.000000-2,0.000000 26.000000-2,0.000000 24.000000-1,0.000000 26.000000-2,0.000000 5.000000-3,0.000000-11.000000-2,0.000000-14.000000-3,0.000000-11.000000-3,1.000000-12.000000-1,4.000000-9.000000 1,3.000000-10.000000 1,3.000000-8.000000 1</inkml:trace>
</inkml:ink>
</file>

<file path=ppt/ink/ink4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7:51"/>
    </inkml:context>
    <inkml:brush xml:id="br0">
      <inkml:brushProperty name="width" value="0.0329020321369171" units="cm"/>
      <inkml:brushProperty name="height" value="0.0329020321369171" units="cm"/>
      <inkml:brushProperty name="color" value="#F2395B"/>
      <inkml:brushProperty name="ignorePressure" value="0"/>
    </inkml:brush>
  </inkml:definitions>
  <inkml:trace contextRef="#ctx0" brushRef="#br0">71800.000000 3100.000000 668,'3.000000'-69.000000'1,"6.000000"13.000000"2 ,7.000000 12.000000 3,6.000000 13.000000 1,4.000000 6.000000 5,4.000000 0.000000 5,3.000000 0.000000 6,3.000000 0.000000 6,1.000000 3.000000 3,1.000000 6.000000-2,-1.000000 7.000000 0,1.000000 6.000000 0,1.000000 3.000000-2,3.000000 0.000000-3,3.000000 0.000000-2,4.000000 0.000000-2,-1.000000 0.000000-8,-3.000000 0.000000-11,-3.000000 0.000000-13,-2.000000 0.000000-13,-1.000000 1.000000-7,3.000000 4.000000-4,3.000000 3.000000-5,4.000000 3.000000-3,-3.000000-1.000000-2,-5.000000-2.000000 0,-7.000000-3.000000 0,-5.000000-3.000000 1</inkml:trace>
</inkml:ink>
</file>

<file path=ppt/ink/ink4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7:51"/>
    </inkml:context>
    <inkml:brush xml:id="br0">
      <inkml:brushProperty name="width" value="0.0412829294800758" units="cm"/>
      <inkml:brushProperty name="height" value="0.0412829294800758" units="cm"/>
      <inkml:brushProperty name="color" value="#F2395B"/>
      <inkml:brushProperty name="ignorePressure" value="0"/>
    </inkml:brush>
  </inkml:definitions>
  <inkml:trace contextRef="#ctx0" brushRef="#br0">73050.000000 2150.000000 532,'0.000000'-47.000000'3,"0.000000"6.000000"5 ,0.000000 7.000000 4,0.000000 6.000000 6,0.000000 9.000000 9,0.000000 13.000000 12,0.000000 12.000000 12,0.000000 13.000000 14,0.000000 15.000000-1,0.000000 19.000000-10,0.000000 19.000000-12,0.000000 19.000000-11,-4.000000 9.000000-8,-5.000000 0.000000-7,-7.000000 0.000000-5,-5.000000 0.000000-7,-1.000000 1.000000-8,6.000000 4.000000-7,7.000000 3.000000-9,6.000000 3.000000-9,3.000000-2.000000-7,0.000000-6.000000-8,0.000000-6.000000-9,0.000000-6.000000-8</inkml:trace>
</inkml:ink>
</file>

<file path=ppt/ink/ink4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7:53"/>
    </inkml:context>
    <inkml:brush xml:id="br0">
      <inkml:brushProperty name="width" value="0.0479024574160576" units="cm"/>
      <inkml:brushProperty name="height" value="0.0479024574160576" units="cm"/>
      <inkml:brushProperty name="color" value="#F2395B"/>
      <inkml:brushProperty name="ignorePressure" value="0"/>
    </inkml:brush>
  </inkml:definitions>
  <inkml:trace contextRef="#ctx0" brushRef="#br0">74650.000000 2150.000000 459,'-96.000000'-43.000000'94,"10.000000"17.000000"-14 ,10.000000 15.000000-13,9.000000 16.000000-14,6.000000 13.000000-11,3.000000 14.000000-8,3.000000 11.000000-10,4.000000 14.000000-7,1.000000 8.000000-6,0.000000 7.000000-2,0.000000 6.000000-1,0.000000 7.000000-2,0.000000-1.000000-1,0.000000-6.000000-2,0.000000-6.000000-3,0.000000-6.000000-1,3.000000-6.000000-2,6.000000-2.000000-2,7.000000-3.000000 0,6.000000-3.000000-2,10.000000-7.000000-4,17.000000-9.000000-11,15.000000-10.000000-8,16.000000-8.000000-9,12.000000-11.000000-3,9.000000-8.000000 4,10.000000-10.000000 5,10.000000-9.000000 4,5.000000-7.000000 4,4.000000-3.000000 3,3.000000-3.000000 3,3.000000-2.000000 3,-4.000000 0.000000 3,-8.000000 7.000000 2,-10.000000 6.000000 2,-9.000000 7.000000 3,-9.000000 2.000000 3,-5.000000 1.000000 4,-7.000000-1.000000 3,-5.000000 1.000000 5,-6.000000 5.000000 6,-3.000000 14.000000 9,-3.000000 11.000000 10,-2.000000 14.000000 10,-6.000000 5.000000 3,-6.000000 1.000000-6,-6.000000-1.000000-4,-6.000000 1.000000-5,-2.000000 1.000000-5,3.000000 3.000000-6,3.000000 3.000000-6,4.000000 4.000000-6,10.000000-6.000000-8,19.000000-11.000000-8,19.000000-14.000000-9,19.000000-11.000000-9,7.000000-17.000000-4,-3.000000-18.000000 2,-3.000000-19.000000 2,-2.000000-18.000000 2,-6.000000-10.000000 1,-6.000000 0.000000 3,-6.000000 0.000000 1,-6.000000 0.000000 2,-9.000000 4.000000 3,-8.000000 10.000000 4,-10.000000 10.000000 2,-9.000000 9.000000 4,-7.000000 6.000000 4,-3.000000 3.000000 6,-3.000000 3.000000 6,-2.000000 4.000000 5,-6.000000 2.000000 5,-6.000000 4.000000 0,-6.000000 3.000000 1,-6.000000 3.000000 1,-6.000000 4.000000-2,-2.000000 7.000000-2,-3.000000 6.000000-4,-3.000000 7.000000-2,1.000000 4.000000-4,6.000000 3.000000-5,7.000000 3.000000-3,6.000000 4.000000-5,18.000000-1.000000-9,32.000000-3.000000-13,31.000000-3.000000-13,32.000000-2.000000-14,11.000000-6.000000-3,-5.000000-6.000000 9,-7.000000-6.000000 7,-5.000000-6.000000 8,-6.000000-2.000000 6,-3.000000 3.000000 2,-3.000000 3.000000 4,-2.000000 4.000000 2,-8.000000 1.000000 6,-8.000000 0.000000 9,-10.000000 0.000000 8,-9.000000 0.000000 8,-7.000000 3.000000 6,-3.000000 6.000000 3,-3.000000 7.000000 3,-2.000000 6.000000 3,-6.000000 7.000000 5,-6.000000 10.000000 6,-6.000000 10.000000 5,-6.000000 9.000000 6,-6.000000 4.000000-1,-2.000000 1.000000-8,-3.000000-1.000000-7,-3.000000 1.000000-8,1.000000-1.000000-7,6.000000 1.000000-3,7.000000-1.000000-5,6.000000 1.000000-3,9.000000-4.000000-6,13.000000-6.000000-7,12.000000-6.000000-6,13.000000-6.000000-6,7.000000-10.000000-5,4.000000-12.000000-2,3.000000-13.000000-2,3.000000-12.000000-2,1.000000-13.000000-1,1.000000-12.000000 1,-1.000000-13.000000 2,1.000000-12.000000 2,-6.000000-9.000000 1,-8.000000-2.000000 3,-10.000000-3.000000 4,-9.000000-3.000000 2,-7.000000-2.000000 3,-3.000000 0.000000 2,-3.000000 0.000000 2,-2.000000 0.000000 1,-9.000000 3.000000 4,-12.000000 6.000000 5,-13.000000 7.000000 4,-12.000000 6.000000 4,-7.000000 6.000000 3,1.000000 6.000000 1,-1.000000 7.000000-1,1.000000 6.000000 2,-1.000000 6.000000-1,1.000000 6.000000-1,-1.000000 7.000000 0,1.000000 6.000000-2,7.000000 6.000000-8,16.000000 6.000000-17,15.000000 7.000000-16,17.000000 6.000000-17,13.000000-2.000000-6,13.000000-9.000000 4,12.000000-10.000000 6,13.000000-8.000000 4,9.000000-6.000000 5,6.000000 1.000000 3,7.000000-1.000000 3,6.000000 1.000000 4,-1.000000 1.000000 4,-5.000000 3.000000 5,-7.000000 3.000000 4,-5.000000 4.000000 4,-9.000000 1.000000 7,-9.000000 0.000000 7,-10.000000 0.000000 7,-8.000000 0.000000 8,-8.000000 4.000000 9,-2.000000 10.000000 10,-3.000000 10.000000 9,-3.000000 9.000000 11,-4.000000 10.000000 1,-3.000000 14.000000-6,-3.000000 11.000000-7,-2.000000 14.000000-6,-6.000000 5.000000-9,-6.000000 1.000000-12,-6.000000-1.000000-11,-6.000000 1.000000-12,-7.000000-3.000000-8,-6.000000-2.000000-7,-6.000000-3.000000-7,-6.000000-3.000000-6,-1.000000-7.000000-4,7.000000-9.000000-2,6.000000-10.000000-1,7.000000-8.000000-2,4.000000-18.000000-2,3.000000-25.000000-4,3.000000-25.000000-5,4.000000-25.000000-3,5.000000-15.000000 3,10.000000-2.000000 8,10.000000-3.000000 10,9.000000-3.000000 9,6.000000 1.000000 6,3.000000 6.000000 4,3.000000 7.000000 4,4.000000 6.000000 3,1.000000 6.000000 2,0.000000 6.000000 0,0.000000 7.000000 0,0.000000 6.000000 1,1.000000 6.000000 3,4.000000 6.000000 6,3.000000 7.000000 8,3.000000 6.000000 6,-1.000000 3.000000 0,-2.000000 0.000000-6,-3.000000 0.000000-8,-3.000000 0.000000-6,-6.000000 0.000000-5,-5.000000 0.000000-3,-7.000000 0.000000-2,-5.000000 0.000000-3,-6.000000-4.000000-5,-3.000000-5.000000-8,-3.000000-7.000000-6,-2.000000-5.000000-7</inkml:trace>
</inkml:ink>
</file>

<file path=ppt/ink/ink4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7:53"/>
    </inkml:context>
    <inkml:brush xml:id="br0">
      <inkml:brushProperty name="width" value="0.0498462989926338" units="cm"/>
      <inkml:brushProperty name="height" value="0.0498462989926338" units="cm"/>
      <inkml:brushProperty name="color" value="#F2395B"/>
      <inkml:brushProperty name="ignorePressure" value="0"/>
    </inkml:brush>
  </inkml:definitions>
  <inkml:trace contextRef="#ctx0" brushRef="#br0">78600.000000 1700.000000 441,'-2.000000'-77.000000'44,"-3.000000"47.000000"13 ,-3.000000 47.000000 11,-2.000000 48.000000 12,-1.000000 25.000000-1,3.000000 7.000000-15,3.000000 6.000000-13,4.000000 7.000000-14,-1.000000 11.000000-10,-3.000000 20.000000-5,-3.000000 18.000000-6,-2.000000 20.000000-6,-5.000000 16.000000-7,-2.000000 16.000000-8,-3.000000 15.000000-10,-3.000000 17.000000-9,-2.000000 0.000000-9,0.000000-11.000000-10,0.000000-14.000000-8,0.000000-11.000000-10,3.000000-26.000000-4,6.000000-37.000000 1,7.000000-38.000000 2,6.000000-37.000000 1</inkml:trace>
</inkml:ink>
</file>

<file path=ppt/ink/ink48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7:54"/>
    </inkml:context>
    <inkml:brush xml:id="br0">
      <inkml:brushProperty name="width" value="0.0433006174862385" units="cm"/>
      <inkml:brushProperty name="height" value="0.0433006174862385" units="cm"/>
      <inkml:brushProperty name="color" value="#F2395B"/>
      <inkml:brushProperty name="ignorePressure" value="0"/>
    </inkml:brush>
  </inkml:definitions>
  <inkml:trace contextRef="#ctx0" brushRef="#br0">81800.000000 2550.000000 508,'79.000000'48.000000'127,"10.000000"-3.000000"-25 ,10.000000-3.000000-27,9.000000-2.000000-27,4.000000-5.000000-15,1.000000-2.000000-6,-1.000000-3.000000-6,1.000000-3.000000-6,-4.000000 1.000000-4,-6.000000 6.000000-2,-6.000000 7.000000-1,-6.000000 6.000000-2,-7.000000 4.000000-2,-6.000000 4.000000-1,-6.000000 3.000000-1,-6.000000 3.000000-1,-9.000000-2.000000-2,-8.000000-6.000000 0,-10.000000-6.000000-2,-9.000000-6.000000-1,-13.000000-2.000000 0,-16.000000 3.000000 0,-15.000000 3.000000 0,-15.000000 4.000000 1,-12.000000-3.000000 0,-6.000000-5.000000 4,-6.000000-7.000000 2,-6.000000-5.000000 2,-13.000000 0.000000 1,-19.000000 10.000000-3,-18.000000 10.000000-1,-19.000000 9.000000-3,-8.000000 2.000000-3,3.000000-2.000000-4,3.000000-3.000000-4,4.000000-3.000000-4,8.000000-4.000000-4,17.000000-3.000000-6,15.000000-3.000000-5,16.000000-2.000000-5,12.000000-5.000000-2,9.000000-2.000000 2,10.000000-3.000000 2,10.000000-3.000000 1</inkml:trace>
</inkml:ink>
</file>

<file path=ppt/ink/ink48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7:55"/>
    </inkml:context>
    <inkml:brush xml:id="br0">
      <inkml:brushProperty name="width" value="0.0444142110645771" units="cm"/>
      <inkml:brushProperty name="height" value="0.0444142110645771" units="cm"/>
      <inkml:brushProperty name="color" value="#F2395B"/>
      <inkml:brushProperty name="ignorePressure" value="0"/>
    </inkml:brush>
  </inkml:definitions>
  <inkml:trace contextRef="#ctx0" brushRef="#br0">85900.000000 2800.000000 495,'-69.000000'-22.000000'37,"13.000000"6.000000"-4 ,12.000000 7.000000-4,13.000000 6.000000-6,4.000000 1.000000 0,-3.000000-3.000000 2,-3.000000-3.000000 3,-2.000000-2.000000 2,-6.000000 2.000000 1,-6.000000 9.000000-3,-6.000000 10.000000-2,-6.000000 10.000000-3,-4.000000 7.000000-2,1.000000 6.000000-3,-1.000000 7.000000-2,1.000000 6.000000-4,2.000000 4.000000 0,7.000000 4.000000-1,6.000000 3.000000-1,7.000000 3.000000 0,5.000000-1.000000-1,7.000000-2.000000-3,6.000000-3.000000-3,7.000000-3.000000-2,5.000000 1.000000-3,7.000000 6.000000-1,6.000000 7.000000-2,7.000000 6.000000-2,5.000000-2.000000-2,7.000000-9.000000-2,6.000000-10.000000-2,7.000000-8.000000-3,7.000000-11.000000 0,9.000000-8.000000 0,10.000000-10.000000 1,10.000000-9.000000 1,7.000000-7.000000-1,6.000000-3.000000-2,7.000000-3.000000-2,6.000000-2.000000-2,1.000000-9.000000-2,-3.000000-12.000000 0,-3.000000-13.000000 0,-2.000000-12.000000-1,-6.000000-9.000000 1,-6.000000-2.000000 3,-6.000000-3.000000 1,-6.000000-3.000000 4,-7.000000-2.000000 0,-6.000000 0.000000 1,-6.000000 0.000000 1,-6.000000 0.000000-1,-7.000000 3.000000 4,-6.000000 6.000000 4,-6.000000 7.000000 4,-6.000000 6.000000 5,-6.000000 6.000000 7,-2.000000 6.000000 9,-3.000000 7.000000 8,-3.000000 6.000000 8,-4.000000 17.000000 9,-3.000000 28.000000 8,-3.000000 28.000000 7,-2.000000 29.000000 7,-5.000000 16.000000-3,-2.000000 7.000000-16,-3.000000 6.000000-15,-3.000000 7.000000-15,-4.000000 4.000000-11,-3.000000 3.000000-3,-3.000000 3.000000-6,-2.000000 4.000000-4,-1.000000-6.000000-5,3.000000-11.000000-7,3.000000-14.000000-8,4.000000-11.000000-6,7.000000-23.000000-9,13.000000-31.000000-12,12.000000-31.000000-12,13.000000-31.000000-12,9.000000-23.000000 3,6.000000-11.000000 17,7.000000-14.000000 17,6.000000-11.000000 18,1.000000-3.000000 11,-3.000000 10.000000 7,-3.000000 10.000000 8,-2.000000 9.000000 6,-3.000000 9.000000 5,1.000000 9.000000 3,-1.000000 10.000000 4,1.000000 10.000000 4,-1.000000 5.000000 0,1.000000 4.000000 0,-1.000000 3.000000-1,1.000000 3.000000-2,-1.000000 3.000000-1,1.000000 3.000000-4,-1.000000 3.000000-4,1.000000 4.000000-3,-3.000000 4.000000-4,-2.000000 6.000000-7,-3.000000 7.000000-5,-3.000000 6.000000-5,-4.000000 3.000000-9,-3.000000 0.000000-10,-3.000000 0.000000-9,-2.000000 0.000000-11</inkml:trace>
</inkml:ink>
</file>

<file path=ppt/ink/ink4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7:55"/>
    </inkml:context>
    <inkml:brush xml:id="br0">
      <inkml:brushProperty name="width" value="0.0507292412221432" units="cm"/>
      <inkml:brushProperty name="height" value="0.0507292412221432" units="cm"/>
      <inkml:brushProperty name="color" value="#F2395B"/>
      <inkml:brushProperty name="ignorePressure" value="0"/>
    </inkml:brush>
  </inkml:definitions>
  <inkml:trace contextRef="#ctx0" brushRef="#br0">87350.000000 2050.000000 433,'0.000000'-113.000000'34,"0.000000"26.000000"-1 ,0.000000 24.000000 1,0.000000 26.000000 0,-2.000000 24.000000 3,-3.000000 26.000000 9,-3.000000 24.000000 7,-2.000000 26.000000 8,-1.000000 16.000000 0,3.000000 10.000000-12,3.000000 10.000000-9,4.000000 9.000000-11,-1.000000 15.000000-9,-3.000000 22.000000-5,-3.000000 22.000000-5,-2.000000 23.000000-7,-6.000000 16.000000-2,-6.000000 13.000000 1,-6.000000 12.000000 0,-6.000000 13.000000 1,-4.000000 2.000000-7,1.000000-5.000000-12,-1.000000-7.000000-12,1.000000-5.000000-13,1.000000-4.000000-7,3.000000 0.000000-1,3.000000 0.000000-2,4.000000 0.000000-1,2.000000-15.000000 0,4.000000-27.000000 5,3.000000-28.000000 3,3.000000-28.000000 4,3.000000-26.000000 3,3.000000-21.000000 4,3.000000-22.000000 4,4.000000-22.000000 2</inkml:trace>
</inkml:ink>
</file>

<file path=ppt/ink/ink4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7:55"/>
    </inkml:context>
    <inkml:brush xml:id="br0">
      <inkml:brushProperty name="width" value="0.0382559187710285" units="cm"/>
      <inkml:brushProperty name="height" value="0.0382559187710285" units="cm"/>
      <inkml:brushProperty name="color" value="#F2395B"/>
      <inkml:brushProperty name="ignorePressure" value="0"/>
    </inkml:brush>
  </inkml:definitions>
  <inkml:trace contextRef="#ctx0" brushRef="#br0">87650.000000 3150.000000 575,'46.000000'-90.000000'4,"-5.000000"23.000000"9 ,-7.000000 22.000000 9,-5.000000 22.000000 9,-3.000000 10.000000 6,4.000000 1.000000 2,3.000000-1.000000 2,3.000000 1.000000 2,-2.000000 7.000000-1,-6.000000 16.000000-6,-6.000000 15.000000-6,-6.000000 17.000000-6,-7.000000 10.000000-4,-6.000000 6.000000-4,-6.000000 7.000000-3,-6.000000 6.000000-4,-10.000000 7.000000-4,-12.000000 10.000000-8,-13.000000 10.000000-7,-12.000000 9.000000-6,-1.000000-4.000000-4,14.000000-15.000000-1,11.000000-15.000000-1,14.000000-16.000000 0,10.000000-10.000000-2,9.000000-3.000000-3,10.000000-3.000000-4,10.000000-2.000000-2,7.000000-6.000000 0,6.000000-6.000000 6,7.000000-6.000000 6,6.000000-6.000000 5,-2.000000-2.000000 4,-9.000000 3.000000 5,-10.000000 3.000000 3,-8.000000 4.000000 4,-8.000000 2.000000 3,-2.000000 4.000000 2,-3.000000 3.000000 1,-3.000000 3.000000 3,-12.000000 1.000000 2,-18.000000 1.000000 1,-19.000000-1.000000 2,-18.000000 1.000000 2,-7.000000-3.000000-1,6.000000-2.000000-1,7.000000-3.000000-3,6.000000-3.000000-1,4.000000-4.000000-3,4.000000-3.000000-6,3.000000-3.000000-5,3.000000-2.000000-5,6.000000-9.000000-3,9.000000-12.000000 2,10.000000-13.000000 0,10.000000-12.000000 1,7.000000-5.000000 2,6.000000 3.000000 2,7.000000 3.000000 1,6.000000 4.000000 2,3.000000-1.000000-6,0.000000-3.000000-14,0.000000-3.000000-13,0.000000-2.000000-13</inkml:trace>
</inkml:ink>
</file>

<file path=ppt/ink/ink4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7:56"/>
    </inkml:context>
    <inkml:brush xml:id="br0">
      <inkml:brushProperty name="width" value="0.0540076568722725" units="cm"/>
      <inkml:brushProperty name="height" value="0.0540076568722725" units="cm"/>
      <inkml:brushProperty name="color" value="#F2395B"/>
      <inkml:brushProperty name="ignorePressure" value="0"/>
    </inkml:brush>
  </inkml:definitions>
  <inkml:trace contextRef="#ctx0" brushRef="#br0">89550.000000 2550.000000 407,'67.000000'-24.000000'0,"-16.000000"4.000000"-1 ,-15.000000 3.000000-1,-15.000000 3.000000 1,-15.000000 3.000000 9,-12.000000 3.000000 23,-13.000000 3.000000 22,-12.000000 4.000000 23,-12.000000 10.000000 3,-8.000000 19.000000-14,-10.000000 19.000000-14,-9.000000 19.000000-13,-5.000000 10.000000-11,0.000000 4.000000-5,0.000000 3.000000-5,0.000000 3.000000-6,3.000000 1.000000-3,6.000000 1.000000 1,7.000000-1.000000-1,6.000000 1.000000 0,9.000000-6.000000-6,13.000000-8.000000-14,12.000000-10.000000-14,13.000000-9.000000-14,18.000000-13.000000-4,26.000000-16.000000 3,24.000000-15.000000 5,26.000000-15.000000 3,15.000000-15.000000 3,6.000000-12.000000 0,7.000000-13.000000 1,6.000000-12.000000 0,-2.000000-2.000000 2,-9.000000 9.000000 4,-10.000000 10.000000 3,-8.000000 10.000000 3,-12.000000 7.000000 5,-12.000000 6.000000 6,-13.000000 7.000000 5,-12.000000 6.000000 6,-10.000000 7.000000 4,-6.000000 10.000000 0,-6.000000 10.000000 3,-6.000000 9.000000 0,-9.000000 7.000000 4,-8.000000 7.000000 5,-10.000000 6.000000 6,-9.000000 7.000000 6,-5.000000-1.000000 1,0.000000-6.000000-3,0.000000-6.000000-2,0.000000-6.000000-2,6.000000-4.000000-1,13.000000 1.000000-1,12.000000-1.000000 1,13.000000 1.000000-1,12.000000-7.000000-3,13.000000-12.000000-9,12.000000-13.000000-7,13.000000-12.000000-9,7.000000-13.000000-6,4.000000-12.000000-6,3.000000-13.000000-5,3.000000-12.000000-6,-5.000000-5.000000-1,-12.000000 3.000000 2,-13.000000 3.000000 3,-12.000000 4.000000 4,-9.000000-6.000000 0,-2.000000-11.000000-1,-3.000000-14.000000 0,-3.000000-11.000000 0,-10.000000-1.000000 1,-16.000000 13.000000 4,-15.000000 12.000000 4,-15.000000 13.000000 5,-12.000000 9.000000 3,-6.000000 6.000000 3,-6.000000 7.000000 5,-6.000000 6.000000 3,-2.000000 6.000000 2,3.000000 6.000000-1,3.000000 7.000000 0,4.000000 6.000000-1,15.000000 4.000000-2,28.000000 4.000000-5,28.000000 3.000000-4,29.000000 3.000000-5,16.000000-1.000000-4,7.000000-2.000000-3,6.000000-3.000000-3,7.000000-3.000000-2,7.000000-2.000000-1,9.000000 0.000000 1,10.000000 0.000000 2,10.000000 0.000000 2,-7.000000 3.000000 4,-22.000000 6.000000 6,-22.000000 7.000000 7,-21.000000 6.000000 7,-15.000000 4.000000 2,-6.000000 4.000000 0,-6.000000 3.000000-3,-6.000000 3.000000 0,-12.000000 3.000000 4,-15.000000 3.000000 12,-15.000000 3.000000 11,-16.000000 4.000000 11,-8.000000 1.000000 3,0.000000 0.000000-4,0.000000 0.000000-5,0.000000 0.000000-5,1.000000 1.000000-3,4.000000 4.000000-2,3.000000 3.000000-2,3.000000 3.000000-3,6.000000-1.000000-2,9.000000-2.000000-6,10.000000-3.000000-5,10.000000-3.000000-4,8.000000-6.000000-6,10.000000-5.000000-2,10.000000-7.000000-5,9.000000-5.000000-3,7.000000-8.000000-5,7.000000-5.000000-5,6.000000-7.000000-6,7.000000-5.000000-5,5.000000-6.000000-3,7.000000-3.000000 2,6.000000-3.000000 2,7.000000-2.000000 2,-1.000000-8.000000 1,-6.000000-8.000000 3,-6.000000-10.000000 1,-6.000000-9.000000 3,-9.000000-12.000000 1,-8.000000-11.000000 3,-10.000000-14.000000 1,-9.000000-11.000000 3,-10.000000-7.000000 1,-9.000000 0.000000-1,-10.000000 0.000000 0,-8.000000 0.000000 0,-9.000000 4.000000 2,-6.000000 10.000000 3,-6.000000 10.000000 4,-6.000000 9.000000 3,-4.000000 9.000000 2,1.000000 9.000000 0,-1.000000 10.000000 1,1.000000 10.000000 0,1.000000 5.000000-2,3.000000 4.000000-4,3.000000 3.000000-5,4.000000 3.000000-4</inkml:trace>
</inkml:ink>
</file>

<file path=ppt/ink/ink4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7:57"/>
    </inkml:context>
    <inkml:brush xml:id="br0">
      <inkml:brushProperty name="width" value="0.0483090244233608" units="cm"/>
      <inkml:brushProperty name="height" value="0.0483090244233608" units="cm"/>
      <inkml:brushProperty name="color" value="#F2395B"/>
      <inkml:brushProperty name="ignorePressure" value="0"/>
    </inkml:brush>
  </inkml:definitions>
  <inkml:trace contextRef="#ctx0" brushRef="#br0">92850.000000 2150.000000 455,'90.000000'26.000000'25,"-18.000000"4.000000"8 ,-19.000000 3.000000 8,-18.000000 3.000000 7,-12.000000 4.000000 4,-3.000000 7.000000 0,-3.000000 6.000000-2,-2.000000 7.000000 0,-5.000000 5.000000-4,-2.000000 7.000000-8,-3.000000 6.000000-7,-3.000000 7.000000-8,-7.000000 7.000000-5,-9.000000 9.000000-3,-10.000000 10.000000-3,-8.000000 10.000000-3,-9.000000 2.000000-8,-6.000000-3.000000-13,-6.000000-3.000000-13,-6.000000-2.000000-13,1.000000-11.000000-9,9.000000-15.000000-2,10.000000-15.000000-3,10.000000-16.000000-2,10.000000-23.000000 0,13.000000-27.000000 2,12.000000-28.000000 2,13.000000-28.000000 2,9.000000-15.000000 6,6.000000 1.000000 9,7.000000-1.000000 9,6.000000 1.000000 10,4.000000 1.000000 6,4.000000 3.000000 5,3.000000 3.000000 5,3.000000 4.000000 4,3.000000 5.000000 3,3.000000 10.000000 2,3.000000 10.000000 1,4.000000 9.000000 2,1.000000 4.000000 3,0.000000 1.000000 2,0.000000-1.000000 3,0.000000 1.000000 4,-4.000000-1.000000-3,-5.000000 1.000000-8,-7.000000-1.000000-6,-5.000000 1.000000-8,-8.000000 1.000000-7,-5.000000 3.000000-5,-7.000000 3.000000-6,-5.000000 4.000000-6</inkml:trace>
</inkml:ink>
</file>

<file path=ppt/ink/ink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3:55"/>
    </inkml:context>
    <inkml:brush xml:id="br0">
      <inkml:brushProperty name="width" value="0.0382804162800312" units="cm"/>
      <inkml:brushProperty name="height" value="0.0382804162800312" units="cm"/>
      <inkml:brushProperty name="color" value="#F2385B"/>
      <inkml:brushProperty name="ignorePressure" value="0"/>
    </inkml:brush>
  </inkml:definitions>
  <inkml:trace contextRef="#ctx0" brushRef="#br0">33800.000000 30100.000000 574,'-61.000000'-65.000000'12,"28.000000"23.000000"21 ,28.000000 22.000000 24,29.000000 22.000000 22,13.000000 13.000000 4,1.000000 7.000000-18,-1.000000 6.000000-16,1.000000 7.000000-16,-3.000000 0.000000-19,-2.000000-2.000000-19,-3.000000-3.000000-20,-3.000000-3.000000-20,-1.000000-4.000000-13,4.000000-3.000000-5,3.000000-3.000000-5,3.000000-2.000000-5</inkml:trace>
</inkml:ink>
</file>

<file path=ppt/ink/ink4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7:57"/>
    </inkml:context>
    <inkml:brush xml:id="br0">
      <inkml:brushProperty name="width" value="0.0550976172089577" units="cm"/>
      <inkml:brushProperty name="height" value="0.0550976172089577" units="cm"/>
      <inkml:brushProperty name="color" value="#F2395B"/>
      <inkml:brushProperty name="ignorePressure" value="0"/>
    </inkml:brush>
  </inkml:definitions>
  <inkml:trace contextRef="#ctx0" brushRef="#br0">94350.000000 2050.000000 399,'-22.000000'-52.000000'2,"6.000000"-3.000000"4 ,7.000000-3.000000 3,6.000000-2.000000 5,3.000000 2.000000 2,0.000000 9.000000-1,0.000000 10.000000 0,0.000000 10.000000-1,1.000000 13.000000 8,4.000000 19.000000 15,3.000000 19.000000 15,3.000000 19.000000 16,-1.000000 18.000000 2,-2.000000 19.000000-11,-3.000000 19.000000-10,-3.000000 19.000000-12,-4.000000 23.000000-7,-3.000000 28.000000-4,-3.000000 28.000000-4,-2.000000 29.000000-3,-5.000000 21.000000-6,-2.000000 16.000000-7,-3.000000 15.000000-8,-3.000000 17.000000-6,-1.000000 5.000000-9,4.000000-3.000000-12,3.000000-3.000000-12,3.000000-2.000000-11,1.000000-14.000000-5,1.000000-21.000000 2,-1.000000-22.000000 3,1.000000-22.000000 2,-1.000000-26.000000 1,1.000000-27.000000 1,-1.000000-28.000000 0,1.000000-28.000000 1</inkml:trace>
</inkml:ink>
</file>

<file path=ppt/ink/ink49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8:18"/>
    </inkml:context>
    <inkml:brush xml:id="br0">
      <inkml:brushProperty name="width" value="0.0224508121609688" units="cm"/>
      <inkml:brushProperty name="height" value="0.0224508121609688" units="cm"/>
      <inkml:brushProperty name="color" value="#00BFF3"/>
      <inkml:brushProperty name="ignorePressure" value="0"/>
    </inkml:brush>
  </inkml:definitions>
  <inkml:trace contextRef="#ctx0" brushRef="#br0">86600.000000 13450.000000 979,'-124.000000'-33.000000'2,"4.000000"-16.000000"1 ,3.000000-15.000000 4,3.000000-15.000000 1</inkml:trace>
</inkml:ink>
</file>

<file path=ppt/ink/ink4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8:19"/>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86450.000000 4650.000000 999,'-68.000000'-2.000000'-3,"17.000000"-3.000000"-6 ,15.000000-3.000000-7,16.000000-2.000000-6,5.000000-3.000000-4,-2.000000 1.000000 0,-3.000000-1.000000-1,-3.000000 1.000000-1,-2.000000-1.000000 2,0.000000 1.000000 7,0.000000-1.000000 5,0.000000 1.000000 5</inkml:trace>
</inkml:ink>
</file>

<file path=ppt/ink/ink4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8:19"/>
    </inkml:context>
    <inkml:brush xml:id="br0">
      <inkml:brushProperty name="width" value="0.0621802024543285" units="cm"/>
      <inkml:brushProperty name="height" value="0.0621802024543285" units="cm"/>
      <inkml:brushProperty name="color" value="#00BFF3"/>
      <inkml:brushProperty name="ignorePressure" value="0"/>
    </inkml:brush>
  </inkml:definitions>
  <inkml:trace contextRef="#ctx0" brushRef="#br0">84700.000000 5150.000000 353,'-29.000000'23.000000'0,"-5.000000"-3.000000"0 ,-7.000000-3.000000 0,-5.000000-2.000000 0,-4.000000-5.000000 2,0.000000-2.000000 2,0.000000-3.000000 3,0.000000-3.000000 4,1.000000-2.000000 1,4.000000 0.000000 2,3.000000 0.000000 2,3.000000 0.000000 1,1.000000 0.000000 2,1.000000 0.000000 1,-1.000000 0.000000 1,1.000000 0.000000 1,10.000000-2.000000 7,22.000000-3.000000 10,22.000000-3.000000 12,23.000000-2.000000 11,14.000000-3.000000 0,10.000000 1.000000-12,10.000000-1.000000-12,9.000000 1.000000-11,10.000000-1.000000-7,14.000000 1.000000-3,11.000000-1.000000-3,14.000000 1.000000-2,11.000000-3.000000-3,14.000000-2.000000 0,11.000000-3.000000-2,14.000000-3.000000-1,7.000000-4.000000 0,3.000000-3.000000-1,3.000000-3.000000 1,4.000000-2.000000 0,-1.000000-3.000000-2,-3.000000 1.000000-1,-3.000000-1.000000-4,-2.000000 1.000000-2,-6.000000 4.000000-1,-6.000000 9.000000-1,-6.000000 10.000000 1,-6.000000 10.000000-1,-7.000000 7.000000 0,-6.000000 6.000000-2,-6.000000 7.000000 0,-6.000000 6.000000-1,-6.000000 4.000000 0,-2.000000 4.000000 0,-3.000000 3.000000 0,-3.000000 3.000000 0,-7.000000-2.000000 1,-9.000000-6.000000-2,-10.000000-6.000000 0,-8.000000-6.000000 0,-8.000000-6.000000-1,-2.000000-2.000000 1,-3.000000-3.000000 1,-3.000000-3.000000 0,-4.000000-6.000000-2,-3.000000-5.000000-4,-3.000000-7.000000-4,-2.000000-5.000000-5,-15.000000-6.000000-5,-25.000000-3.000000-8,-25.000000-3.000000-6,-25.000000-2.000000-8,-11.000000 0.000000-3,3.000000 7.000000 1,3.000000 6.000000 0,4.000000 7.000000 1</inkml:trace>
</inkml:ink>
</file>

<file path=ppt/ink/ink49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8:21"/>
    </inkml:context>
    <inkml:brush xml:id="br0">
      <inkml:brushProperty name="width" value="0.0424537844955921" units="cm"/>
      <inkml:brushProperty name="height" value="0.0424537844955921" units="cm"/>
      <inkml:brushProperty name="color" value="#00BFF3"/>
      <inkml:brushProperty name="ignorePressure" value="0"/>
    </inkml:brush>
  </inkml:definitions>
  <inkml:trace contextRef="#ctx0" brushRef="#br0">86000.000000 7200.000000 518,'-47.000000'-24.000000'3,"6.000000"4.000000"5 ,7.000000 3.000000 6,6.000000 3.000000 6,20.000000 3.000000 6,34.000000 3.000000 5,35.000000 3.000000 6,35.000000 4.000000 5,16.000000 1.000000-1,1.000000 0.000000-8,-1.000000 0.000000-10,1.000000 0.000000-7,-4.000000-2.000000-8,-6.000000-3.000000-5,-6.000000-3.000000-6,-6.000000-2.000000-6,-10.000000-3.000000-5,-12.000000 1.000000-5,-13.000000-1.000000-5,-12.000000 1.000000-4,-12.000000-3.000000-3,-8.000000-2.000000 2,-10.000000-3.000000 0,-9.000000-3.000000 2,-9.000000-6.000000 1,-5.000000-5.000000 1,-7.000000-7.000000 2,-5.000000-5.000000 1,-9.000000-6.000000 3,-9.000000-3.000000 4,-10.000000-3.000000 4,-8.000000-2.000000 4,-4.000000-1.000000 5,3.000000 3.000000 3,3.000000 3.000000 5,4.000000 4.000000 4,2.000000 4.000000 4,4.000000 6.000000 1,3.000000 7.000000 2,3.000000 6.000000 2,3.000000 6.000000 3,3.000000 6.000000 6,3.000000 7.000000 4,4.000000 6.000000 5,1.000000 9.000000 2,0.000000 13.000000-3,0.000000 12.000000-3,0.000000 13.000000-1,1.000000 12.000000-3,4.000000 13.000000-4,3.000000 12.000000-1,3.000000 13.000000-4,3.000000 6.000000-2,3.000000 0.000000-1,3.000000 0.000000-1,4.000000 0.000000-1,1.000000 1.000000-2,0.000000 4.000000-3,0.000000 3.000000-3,0.000000 3.000000-3,1.000000 3.000000-3,4.000000 3.000000-5,3.000000 3.000000-4,3.000000 4.000000-5,-1.000000-1.000000-2,-2.000000-3.000000-4,-3.000000-3.000000-2,-3.000000-2.000000-2,-4.000000-8.000000-3,-3.000000-8.000000 0,-3.000000-10.000000-1,-2.000000-9.000000 0,-5.000000-13.000000 1,-2.000000-16.000000 2,-3.000000-15.000000 4,-3.000000-15.000000 3,-6.000000-15.000000 2,-5.000000-12.000000 2,-7.000000-13.000000 2,-5.000000-12.000000 1,-3.000000-12.000000 2,4.000000-8.000000 1,3.000000-10.000000 3,3.000000-9.000000 1,4.000000-5.000000 1,7.000000 0.000000 0,6.000000 0.000000-1,7.000000 0.000000 1,10.000000 1.000000 1,16.000000 4.000000 3,15.000000 3.000000 4,17.000000 3.000000 3,13.000000-1.000000 1,13.000000-2.000000-3,12.000000-3.000000-2,13.000000-3.000000-3,9.000000-4.000000-4,6.000000-3.000000-3,7.000000-3.000000-5,6.000000-2.000000-4,-2.000000-3.000000-1,-9.000000 1.000000 2,-10.000000-1.000000 1,-8.000000 1.000000 3,-9.000000 1.000000-1,-6.000000 3.000000-1,-6.000000 3.000000-3,-6.000000 4.000000-1,-7.000000 2.000000 1,-6.000000 4.000000 5,-6.000000 3.000000 6,-6.000000 3.000000 5,-9.000000 6.000000 5,-8.000000 9.000000 6,-10.000000 10.000000 6,-9.000000 10.000000 6,-12.000000 16.000000 4,-11.000000 26.000000 4,-14.000000 24.000000 4,-11.000000 26.000000 3,-6.000000 15.000000-3,4.000000 6.000000-9,3.000000 7.000000-10,3.000000 6.000000-10,4.000000-2.000000-7,7.000000-9.000000-5,6.000000-10.000000-5,7.000000-8.000000-5,5.000000-11.000000-5,7.000000-8.000000-6,6.000000-10.000000-6,7.000000-9.000000-7,0.000000-4.000000 3,-2.000000 4.000000 8,-3.000000 3.000000 9,-3.000000 3.000000 9,-2.000000 4.000000 9,0.000000 7.000000 11,0.000000 6.000000 10,0.000000 7.000000 10,-2.000000 2.000000 3,-3.000000 1.000000-4,-3.000000-1.000000-5,-2.000000 1.000000-4,-1.000000 19.000000-4,3.000000 42.000000-3,3.000000 40.000000-3,4.000000 41.000000-4,-1.000000 18.000000-3,-3.000000-3.000000-2,-3.000000-3.000000-3,-2.000000-2.000000-1,-3.000000-5.000000-5,1.000000-2.000000-5,-1.000000-3.000000-5,1.000000-3.000000-5,-1.000000-10.000000-5,1.000000-16.000000-5,-1.000000-15.000000-3,1.000000-15.000000-4,1.000000-23.000000 0,3.000000-28.000000 6,3.000000-28.000000 5,4.000000-27.000000 7</inkml:trace>
</inkml:ink>
</file>

<file path=ppt/ink/ink4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8:22"/>
    </inkml:context>
    <inkml:brush xml:id="br0">
      <inkml:brushProperty name="width" value="0.0488324128091335" units="cm"/>
      <inkml:brushProperty name="height" value="0.0488324128091335" units="cm"/>
      <inkml:brushProperty name="color" value="#00BFF3"/>
      <inkml:brushProperty name="ignorePressure" value="0"/>
    </inkml:brush>
  </inkml:definitions>
  <inkml:trace contextRef="#ctx0" brushRef="#br0">88150.000000 6300.000000 450,'21.000000'-49.000000'0,"-5.000000"4.000000"0 ,-7.000000 3.000000 0,-5.000000 3.000000 0,-1.000000-5.000000 3,6.000000-12.000000 5,7.000000-13.000000 5,6.000000-12.000000 6,1.000000 1.000000 1,-3.000000 16.000000-2,-3.000000 15.000000-2,-2.000000 17.000000-2,-3.000000 13.000000-1,1.000000 13.000000 2,-1.000000 12.000000 2,1.000000 13.000000 1,-4.000000 15.000000-2,-6.000000 19.000000-5,-6.000000 19.000000-6,-6.000000 19.000000-6,-7.000000 7.000000-3,-6.000000-3.000000-3,-6.000000-3.000000-3,-6.000000-2.000000-2,1.000000-9.000000-1,9.000000-12.000000-1,10.000000-13.000000 1,10.000000-12.000000-2,7.000000-12.000000 1,6.000000-8.000000-1,7.000000-10.000000 0,6.000000-9.000000-1,3.000000-1.000000 3,0.000000 10.000000 3,0.000000 10.000000 5,0.000000 9.000000 3,-5.000000 6.000000 4,-9.000000 3.000000 2,-10.000000 3.000000 1,-8.000000 4.000000 2,-11.000000 4.000000 0,-8.000000 6.000000-1,-10.000000 7.000000-2,-9.000000 6.000000-1,-5.000000-2.000000-1,0.000000-9.000000 1,0.000000-10.000000-2,0.000000-8.000000 1,3.000000-9.000000-1,6.000000-6.000000-1,7.000000-6.000000-1,6.000000-6.000000 0,15.000000-10.000000-2,26.000000-12.000000 0,24.000000-13.000000-1,26.000000-12.000000-2,12.000000-5.000000 1,0.000000 3.000000 1,0.000000 3.000000 3,0.000000 4.000000 1,-4.000000 2.000000 2,-5.000000 4.000000 2,-7.000000 3.000000 2,-5.000000 3.000000 2,-11.000000 9.000000 0,-11.000000 16.000000 0,-14.000000 15.000000-1,-11.000000 17.000000-1,-14.000000 8.000000 1,-11.000000 4.000000-1,-14.000000 3.000000 0,-11.000000 3.000000 0,-11.000000 1.000000-1,-5.000000 1.000000 0,-7.000000-1.000000 0,-5.000000 1.000000-1,-4.000000-3.000000-1,0.000000-2.000000-2,0.000000-3.000000 0,0.000000-3.000000-2,1.000000-6.000000 0,4.000000-5.000000 1,3.000000-7.000000 1,3.000000-5.000000 1,15.000000-8.000000 2,29.000000-5.000000 3,28.000000-7.000000 3,28.000000-5.000000 3,17.000000-6.000000 0,6.000000-3.000000-1,7.000000-3.000000-2,6.000000-2.000000-2,3.000000-5.000000-3,0.000000-2.000000-4,0.000000-3.000000-5,0.000000-3.000000-4,0.000000-2.000000-4,0.000000 0.000000-5,0.000000 0.000000-4,0.000000 0.000000-5,-4.000000-2.000000-2,-5.000000-3.000000-1,-7.000000-3.000000-2,-5.000000-2.000000-1,-8.000000-3.000000 1,-5.000000 1.000000 6,-7.000000-1.000000 5,-5.000000 1.000000 5,-8.000000-3.000000 4,-5.000000-2.000000 5,-7.000000-3.000000 3,-5.000000-3.000000 5,-8.000000-1.000000 4,-5.000000 4.000000 5,-7.000000 3.000000 3,-5.000000 3.000000 5,-1.000000 3.000000 5,6.000000 3.000000 4,7.000000 3.000000 4,6.000000 4.000000 6,4.000000 10.000000 3,4.000000 19.000000 4,3.000000 19.000000 4,3.000000 19.000000 3,1.000000 9.000000-3,1.000000 0.000000-11,-1.000000 0.000000-11,1.000000 0.000000-11,-7.000000 9.000000-9,-12.000000 19.000000-5,-13.000000 19.000000-5,-12.000000 19.000000-6,-7.000000 4.000000-5,1.000000-9.000000-3,-1.000000-10.000000-3,1.000000-8.000000-4,5.000000-25.000000-6,14.000000-36.000000-10,11.000000-39.000000-11,14.000000-36.000000-9,8.000000-28.000000-1,7.000000-15.000000 12,6.000000-15.000000 11,7.000000-16.000000 10,4.000000-7.000000 8,3.000000 4.000000 4,3.000000 3.000000 4,4.000000 3.000000 4,5.000000 3.000000 4,10.000000 3.000000 4,10.000000 3.000000 4,9.000000 4.000000 4,6.000000 4.000000 5,3.000000 6.000000 6,3.000000 7.000000 6,4.000000 6.000000 6,-3.000000 9.000000 4,-5.000000 13.000000 0,-7.000000 12.000000 2,-5.000000 13.000000 1,-9.000000 10.000000-2,-9.000000 10.000000-4,-10.000000 10.000000-5,-8.000000 9.000000-5,-11.000000 12.000000-2,-8.000000 16.000000-3,-10.000000 15.000000-3,-9.000000 17.000000-2,-15.000000 11.000000-2,-18.000000 10.000000-4,-19.000000 10.000000-4,-18.000000 9.000000-2,-14.000000 4.000000-4,-5.000000 1.000000-1,-7.000000-1.000000-3,-5.000000 1.000000-1,-3.000000-7.000000-2,4.000000-12.000000 0,3.000000-13.000000-1,3.000000-12.000000 1,6.000000-13.000000-2,9.000000-12.000000-1,10.000000-13.000000-1,10.000000-12.000000-3,8.000000-13.000000 0,10.000000-12.000000 0,10.000000-13.000000-1,9.000000-12.000000 1,15.000000-15.000000 0,22.000000-15.000000 3,22.000000-15.000000 1,23.000000-16.000000 2,14.000000-5.000000 2,10.000000 6.000000 0,10.000000 7.000000 0,9.000000 6.000000 1,-1.000000 9.000000 2,-8.000000 13.000000 5,-10.000000 12.000000 4,-9.000000 13.000000 6,-10.000000 10.000000 2,-9.000000 10.000000 1,-10.000000 10.000000 2,-8.000000 9.000000 1,-12.000000 9.000000 1,-12.000000 9.000000 0,-13.000000 10.000000-1,-12.000000 10.000000 0,-13.000000 5.000000-1,-12.000000 4.000000-2,-13.000000 3.000000-2,-12.000000 3.000000-1,-7.000000-1.000000-2,1.000000-2.000000-1,-1.000000-3.000000-2,1.000000-3.000000-2,2.000000-6.000000 1,7.000000-5.000000-1,6.000000-7.000000 1,7.000000-5.000000 1,5.000000-19.000000-6,7.000000-27.000000-9,6.000000-28.000000-10,7.000000-28.000000-9,5.000000-17.000000-5,7.000000-2.000000 1,6.000000-3.000000 2,7.000000-3.000000 2,4.000000-6.000000 2,3.000000-5.000000 6,3.000000-7.000000 4,4.000000-5.000000 4,-1.000000-1.000000 6,-3.000000 6.000000 7,-3.000000 7.000000 5,-2.000000 6.000000 7,-3.000000 10.000000 4,1.000000 17.000000 3,-1.000000 15.000000 4,1.000000 16.000000 2,-3.000000 16.000000 6,-2.000000 20.000000 9,-3.000000 18.000000 9,-3.000000 20.000000 9,-6.000000 17.000000-1,-5.000000 20.000000-8,-7.000000 18.000000-9,-5.000000 20.000000-8,-3.000000 10.000000-6,4.000000 3.000000 0,3.000000 3.000000 0,3.000000 4.000000-2,-2.000000 4.000000 0,-6.000000 6.000000-2,-6.000000 7.000000-2,-6.000000 6.000000-2,-1.000000-1.000000-2,7.000000-5.000000-4,6.000000-7.000000-3,7.000000-5.000000-4,5.000000-12.000000-3,7.000000-16.000000-6,6.000000-15.000000-4,7.000000-15.000000-6,7.000000-18.000000-4,9.000000-19.000000-4,10.000000-18.000000-4,10.000000-19.000000-4,8.000000-21.000000-5,10.000000-21.000000-7,10.000000-22.000000-6,9.000000-22.000000-6,1.000000-11.000000-1,-6.000000 0.000000 7,-6.000000 0.000000 6,-6.000000 0.000000 7,-9.000000 7.000000 5,-8.000000 17.000000 5,-10.000000 15.000000 4,-9.000000 16.000000 5</inkml:trace>
</inkml:ink>
</file>

<file path=ppt/ink/ink4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8:23"/>
    </inkml:context>
    <inkml:brush xml:id="br0">
      <inkml:brushProperty name="width" value="0.0489409826695919" units="cm"/>
      <inkml:brushProperty name="height" value="0.0489409826695919" units="cm"/>
      <inkml:brushProperty name="color" value="#00BFF3"/>
      <inkml:brushProperty name="ignorePressure" value="0"/>
    </inkml:brush>
  </inkml:definitions>
  <inkml:trace contextRef="#ctx0" brushRef="#br0">90550.000000 6950.000000 449,'68.000000'-94.000000'1,"-11.000000"13.000000"3 ,-14.000000 12.000000 3,-11.000000 13.000000 2,-6.000000 13.000000 8,4.000000 17.000000 12,3.000000 15.000000 14,3.000000 16.000000 12,-1.000000 13.000000 3,-2.000000 14.000000-7,-3.000000 11.000000-7,-3.000000 14.000000-6,-4.000000 8.000000-6,-3.000000 7.000000-4,-3.000000 6.000000-4,-2.000000 7.000000-4,-5.000000 4.000000-3,-2.000000 3.000000-4,-3.000000 3.000000-2,-3.000000 4.000000-3,-4.000000-1.000000-1,-3.000000-3.000000 0,-3.000000-3.000000 1,-2.000000-2.000000 0,-5.000000-5.000000-1,-2.000000-2.000000-3,-3.000000-3.000000-4,-3.000000-3.000000-2,-6.000000-10.000000-5,-5.000000-16.000000-6,-7.000000-15.000000-4,-5.000000-15.000000-6,-4.000000-12.000000-3,0.000000-6.000000-4,0.000000-6.000000-2,0.000000-6.000000-3,1.000000-12.000000 1,4.000000-15.000000 4,3.000000-15.000000 3,3.000000-16.000000 5,6.000000-8.000000 3,9.000000 0.000000 3,10.000000 0.000000 3,10.000000 0.000000 3,13.000000-4.000000 2,19.000000-5.000000-1,19.000000-7.000000 0,19.000000-5.000000 0,12.000000 0.000000 0,6.000000 10.000000-2,7.000000 10.000000-2,6.000000 9.000000-1,4.000000 7.000000-2,4.000000 7.000000-3,3.000000 6.000000-2,3.000000 7.000000-3,-8.000000 7.000000 1,-19.000000 9.000000 2,-18.000000 10.000000 3,-19.000000 10.000000 4,-12.000000 4.000000 2,-2.000000 0.000000 1,-3.000000 0.000000 1,-3.000000 0.000000 1</inkml:trace>
</inkml:ink>
</file>

<file path=ppt/ink/ink497.xml><?xml version="1.0" encoding="utf-8"?>
<inkml:ink xmlns:inkml="http://www.w3.org/2003/InkML">
  <annotation type="ScanImages2ExtractSignatures">1</annotation>
  <annotation type="ScanImagesWidth">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8:24"/>
    </inkml:context>
    <inkml:brush xml:id="br0">
      <inkml:brushProperty name="width" value="0.0398437306284904" units="cm"/>
      <inkml:brushProperty name="height" value="0.0398437306284904" units="cm"/>
      <inkml:brushProperty name="color" value="#00BFF3"/>
      <inkml:brushProperty name="ignorePressure" value="0"/>
    </inkml:brush>
  </inkml:definitions>
  <inkml:trace contextRef="#ctx0" brushRef="#br0">91700.000000 6550.000000 552,'-33.000000'-29.000000'5,"34.000000"-5.000000"10 ,35.000000-7.000000 10,35.000000-5.000000 10,16.000000-1.000000 6,1.000000 6.000000-1,-1.000000 7.000000 1,1.000000 6.000000 0,-3.000000 4.000000-4,-2.000000 4.000000-7,-3.000000 3.000000-6,-3.000000 3.000000-8,1.000000 1.000000-6,6.000000 1.000000-7,7.000000-1.000000-5,6.000000 1.000000-7,-5.000000 1.000000-6,-16.000000 3.000000-7,-15.000000 3.000000-8,-15.000000 4.000000-8,-21.000000 2.000000-4,-25.000000 4.000000-3,-25.000000 3.000000-3,-25.000000 3.000000-3,-15.000000-5.000000 4,-2.000000-12.000000 9,-3.000000-13.000000 11,-3.000000-12.000000 10,-2.000000-9.000000 6,0.000000-2.000000 2,0.000000-3.000000 2,0.000000-3.000000 3,1.000000 1.000000 4,4.000000 6.000000 5,3.000000 7.000000 6,3.000000 6.000000 7,6.000000 9.000000 8,9.000000 13.000000 13,10.000000 12.000000 12,10.000000 13.000000 13,7.000000 13.000000 2,6.000000 17.000000-9,7.000000 15.000000-9,6.000000 16.000000-9,3.000000 9.000000-6,0.000000 3.000000-6,0.000000 3.000000-5,0.000000 4.000000-6,0.000000-1.000000-4,0.000000-3.000000-4,0.000000-3.000000-4,0.000000-2.000000-4,0.000000-9.000000-4,0.000000-12.000000-8,0.000000-13.000000-5,0.000000-12.000000-6,12.000000-21.000000-7,26.000000-28.000000-7,24.000000-28.000000-6,26.000000-27.000000-7,8.000000-26.000000-1,-5.000000-22.000000 6,-7.000000-22.000000 5,-5.000000-21.000000 5,-4.000000-10.000000 6,0.000000 3.000000 7,0.000000 3.000000 6,0.000000 4.000000 8,-5.000000 13.000000 5,-9.000000 26.000000 6,-10.000000 24.000000 6,-8.000000 26.000000 6,-14.000000 22.000000 7,-15.000000 23.000000 9,-15.000000 22.000000 9,-16.000000 22.000000 9,-16.000000 23.000000 1,-16.000000 25.000000-6,-15.000000 25.000000-7,-15.000000 25.000000-7,-7.000000 10.000000-5,3.000000-2.000000-4,3.000000-3.000000-4,4.000000-3.000000-5,2.000000-9.000000-5,4.000000-11.000000-6,3.000000-14.000000-7,3.000000-11.000000-6,6.000000-14.000000-5,9.000000-11.000000-3,10.000000-14.000000-3,10.000000-11.000000-4,10.000000-11.000000-3,13.000000-5.000000-1,12.000000-7.000000-1,13.000000-5.000000-2,10.000000-9.000000 0,10.000000-9.000000 5,10.000000-10.000000 2,9.000000-8.000000 4,4.000000-6.000000 3,1.000000 1.000000 3,-1.000000-1.000000 2,1.000000 1.000000 3,-6.000000 2.000000 4,-8.000000 7.000000 5,-10.000000 6.000000 5,-9.000000 7.000000 6,-9.000000 7.000000 5,-5.000000 9.000000 9,-7.000000 10.000000 7,-5.000000 10.000000 8,-14.000000 10.000000 2,-18.000000 13.000000-1,-19.000000 12.000000-3,-18.000000 13.000000-2,-14.000000 7.000000-4,-5.000000 4.000000-3,-7.000000 3.000000-5,-5.000000 3.000000-4,-6.000000 3.000000-3,-3.000000 3.000000-3,-3.000000 3.000000-2,-2.000000 4.000000-4,-3.000000 4.000000-3,1.000000 6.000000-5,-1.000000 7.000000-5,1.000000 6.000000-4,5.000000 1.000000-2,14.000000-3.000000 0,11.000000-3.000000 1,14.000000-2.000000 2</inkml:trace>
</inkml:ink>
</file>

<file path=ppt/ink/ink4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8:24"/>
    </inkml:context>
    <inkml:brush xml:id="br0">
      <inkml:brushProperty name="width" value="0.050865825265646" units="cm"/>
      <inkml:brushProperty name="height" value="0.050865825265646" units="cm"/>
      <inkml:brushProperty name="color" value="#00BFF3"/>
      <inkml:brushProperty name="ignorePressure" value="0"/>
    </inkml:brush>
  </inkml:definitions>
  <inkml:trace contextRef="#ctx0" brushRef="#br0">92450.000000 7250.000000 432,'26.000000'-46.000000'5,"4.000000"10.000000"10 ,3.000000 10.000000 10,3.000000 9.000000 9,1.000000 4.000000 4,1.000000 1.000000-3,-1.000000-1.000000-5,1.000000 1.000000-2,-1.000000 4.000000-5,1.000000 9.000000-5,-1.000000 10.000000-5,1.000000 10.000000-5,-3.000000 5.000000-5,-2.000000 4.000000-4,-3.000000 3.000000-5,-3.000000 3.000000-5,-7.000000 4.000000-4,-9.000000 7.000000-7,-10.000000 6.000000-5,-8.000000 7.000000-5,-12.000000-1.000000-3,-12.000000-6.000000 0,-13.000000-6.000000 1,-12.000000-6.000000-1,-9.000000-4.000000 4,-2.000000 1.000000 5,-3.000000-1.000000 6,-3.000000 1.000000 5,-2.000000-1.000000 6,0.000000 1.000000 3,0.000000-1.000000 5,0.000000 1.000000 4,6.000000-6.000000 4,13.000000-8.000000 3,12.000000-10.000000 4,13.000000-9.000000 4,21.000000-7.000000 2,32.000000-3.000000 1,31.000000-3.000000 2,32.000000-2.000000 0,15.000000-6.000000-2,0.000000-6.000000-7,0.000000-6.000000-6,0.000000-6.000000-7,-4.000000-2.000000-5,-5.000000 3.000000-3,-7.000000 3.000000-5,-5.000000 4.000000-2,-8.000000 1.000000-3,-5.000000 0.000000-3,-7.000000 0.000000-1,-5.000000 0.000000-2,-11.000000 0.000000 1,-11.000000 0.000000 5,-14.000000 0.000000 3,-11.000000 0.000000 5,-14.000000-2.000000 3,-11.000000-3.000000 1,-14.000000-3.000000 2,-11.000000-2.000000 2,-7.000000-1.000000 2,0.000000 3.000000 2,0.000000 3.000000 1,0.000000 4.000000 2,3.000000 1.000000 2,6.000000 0.000000 3,7.000000 0.000000 3,6.000000 0.000000 3,3.000000 3.000000 2,0.000000 6.000000 3,0.000000 7.000000 1,0.000000 6.000000 2,1.000000 7.000000 4,4.000000 10.000000 7,3.000000 10.000000 6,3.000000 9.000000 7,3.000000 7.000000 0,3.000000 7.000000-5,3.000000 6.000000-4,4.000000 7.000000-6,1.000000 4.000000-4,0.000000 3.000000-3,0.000000 3.000000-5,0.000000 4.000000-3,1.000000 2.000000-2,4.000000 4.000000-1,3.000000 3.000000 1,3.000000 3.000000-1,9.000000-2.000000-3,16.000000-6.000000-4,15.000000-6.000000-6,17.000000-6.000000-4,21.000000-12.000000-9,28.000000-15.000000-14,28.000000-15.000000-12,29.000000-16.000000-13,30.000000-21.000000-6,35.000000-24.000000 0,35.000000-26.000000 1,34.000000-24.000000 1,-13.000000-6.000000 2,-59.000000 17.000000 1,-60.000000 15.000000 1,-58.000000 16.000000 2</inkml:trace>
</inkml:ink>
</file>

<file path=ppt/ink/ink4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8:31"/>
    </inkml:context>
    <inkml:brush xml:id="br0">
      <inkml:brushProperty name="width" value="0.0510006695985794" units="cm"/>
      <inkml:brushProperty name="height" value="0.0510006695985794" units="cm"/>
      <inkml:brushProperty name="color" value="#00BFF3"/>
      <inkml:brushProperty name="ignorePressure" value="0"/>
    </inkml:brush>
  </inkml:definitions>
  <inkml:trace contextRef="#ctx0" brushRef="#br0">82050.000000 18600.000000 431,'42.000000'-19.000000'22,"-16.000000"13.000000"10 ,-15.000000 12.000000 11,-15.000000 13.000000 9,-12.000000 6.000000 2,-6.000000 0.000000-9,-6.000000 0.000000-10,-6.000000 0.000000-8,-7.000000 3.000000-6,-6.000000 6.000000-3,-6.000000 7.000000-2,-6.000000 6.000000-3,-6.000000 6.000000-1,-2.000000 6.000000 0,-3.000000 7.000000-1,-3.000000 6.000000 1,-2.000000 1.000000-2,0.000000-3.000000 0,0.000000-3.000000-1,0.000000-2.000000-1,3.000000-5.000000 0,6.000000-2.000000-1,7.000000-3.000000 0,6.000000-3.000000-1,3.000000-2.000000-1,0.000000 0.000000-1,0.000000 0.000000-2,0.000000 0.000000-2,3.000000-2.000000 0,6.000000-3.000000-1,7.000000-3.000000 0,6.000000-2.000000 0,3.000000-3.000000 0,0.000000 1.000000-2,0.000000-1.000000 0,0.000000 1.000000-2,-2.000000-3.000000-1,-3.000000-2.000000 1,-3.000000-3.000000 1,-2.000000-3.000000-1,-5.000000 1.000000 1,-2.000000 6.000000 1,-3.000000 7.000000 0,-3.000000 6.000000 1,-1.000000 1.000000 1,4.000000-3.000000-1,3.000000-3.000000 1,3.000000-2.000000-1,17.000000-8.000000 3,31.000000-8.000000 5,32.000000-10.000000 4,31.000000-9.000000 5,10.000000-5.000000 2,-8.000000 0.000000-4,-10.000000 0.000000-1,-9.000000 0.000000-4,-1.000000 3.000000-1,10.000000 6.000000-2,10.000000 7.000000-2,9.000000 6.000000-1,6.000000 3.000000-1,3.000000 0.000000 0,3.000000 0.000000 1,4.000000 0.000000-1,-3.000000 1.000000 1,-5.000000 4.000000-1,-7.000000 3.000000 1,-5.000000 3.000000-1,-6.000000-1.000000 0,-3.000000-2.000000 0,-3.000000-3.000000 0,-2.000000-3.000000 1,-3.000000-1.000000 0,1.000000 4.000000-1,-1.000000 3.000000 0,1.000000 3.000000 0,-1.000000-1.000000 0,1.000000-2.000000-2,-1.000000-3.000000-1,1.000000-3.000000-1,-1.000000-4.000000 0,1.000000-3.000000-1,-1.000000-3.000000 1,1.000000-2.000000-1</inkml:trace>
</inkml:ink>
</file>

<file path=ppt/ink/ink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2:56"/>
    </inkml:context>
    <inkml:brush xml:id="br0">
      <inkml:brushProperty name="width" value="0.0387098304927349" units="cm"/>
      <inkml:brushProperty name="height" value="0.0387098304927349" units="cm"/>
      <inkml:brushProperty name="color" value="#F2385B"/>
      <inkml:brushProperty name="ignorePressure" value="0"/>
    </inkml:brush>
  </inkml:definitions>
  <inkml:trace contextRef="#ctx0" brushRef="#br0">44400.000000 24600.000000 568,'-15.000000'-24.000000'39,"23.000000"4.000000"8 ,22.000000 3.000000 6,22.000000 3.000000 7,15.000000 3.000000-2,9.000000 3.000000-10,10.000000 3.000000-12,10.000000 4.000000-10,5.000000 1.000000-7,4.000000 0.000000-3,3.000000 0.000000-3,3.000000 0.000000-4,3.000000-2.000000-3,3.000000-3.000000-5,3.000000-3.000000-3,4.000000-2.000000-3,-9.000000-3.000000-7,-18.000000 1.000000-7,-19.000000-1.000000-7,-18.000000 1.000000-7,-12.000000 2.000000-6,-3.000000 7.000000 0,-3.000000 6.000000-3,-2.000000 7.000000 0</inkml:trace>
</inkml:ink>
</file>

<file path=ppt/ink/ink5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3:55"/>
    </inkml:context>
    <inkml:brush xml:id="br0">
      <inkml:brushProperty name="width" value="0.0445751361548901" units="cm"/>
      <inkml:brushProperty name="height" value="0.0445751361548901" units="cm"/>
      <inkml:brushProperty name="color" value="#F2385B"/>
      <inkml:brushProperty name="ignorePressure" value="0"/>
    </inkml:brush>
  </inkml:definitions>
  <inkml:trace contextRef="#ctx0" brushRef="#br0">35000.000000 29900.000000 493,'46.000000'1.000000'38,"-5.000000"4.000000"12 ,-7.000000 3.000000 12,-5.000000 3.000000 11,-4.000000 7.000000 1,0.000000 14.000000-10,0.000000 11.000000-9,0.000000 14.000000-10,-2.000000 5.000000-13,-3.000000 1.000000-18,-3.000000-1.000000-19,-2.000000 1.000000-16,-5.000000 1.000000-15,-2.000000 3.000000-11,-3.000000 3.000000-11,-3.000000 4.000000-11,-4.000000-4.000000-3,-3.000000-9.000000 8,-3.000000-10.000000 6,-2.000000-8.000000 6</inkml:trace>
</inkml:ink>
</file>

<file path=ppt/ink/ink5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8:32"/>
    </inkml:context>
    <inkml:brush xml:id="br0">
      <inkml:brushProperty name="width" value="0.0423350557684898" units="cm"/>
      <inkml:brushProperty name="height" value="0.0423350557684898" units="cm"/>
      <inkml:brushProperty name="color" value="#00BFF3"/>
      <inkml:brushProperty name="ignorePressure" value="0"/>
    </inkml:brush>
  </inkml:definitions>
  <inkml:trace contextRef="#ctx0" brushRef="#br0">95550.000000 18050.000000 519,'-47.000000'3.000000'83,"6.000000"6.000000"-13 ,7.000000 7.000000-14,6.000000 6.000000-12,1.000000 4.000000-8,-3.000000 4.000000-5,-3.000000 3.000000-5,-2.000000 3.000000-3,-1.000000 3.000000-4,3.000000 3.000000-2,3.000000 3.000000-3,4.000000 4.000000-2,-3.000000 5.000000-2,-5.000000 10.000000-1,-7.000000 10.000000-2,-5.000000 9.000000-1,-6.000000 10.000000-1,-3.000000 14.000000-1,-3.000000 11.000000 0,-2.000000 14.000000 0,-5.000000 5.000000-4,-2.000000 1.000000-4,-3.000000-1.000000-7,-3.000000 1.000000-5,1.000000-7.000000-5,6.000000-12.000000-5,7.000000-13.000000-6,6.000000-12.000000-4</inkml:trace>
</inkml:ink>
</file>

<file path=ppt/ink/ink5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8:32"/>
    </inkml:context>
    <inkml:brush xml:id="br0">
      <inkml:brushProperty name="width" value="0.0391933508217335" units="cm"/>
      <inkml:brushProperty name="height" value="0.0391933508217335" units="cm"/>
      <inkml:brushProperty name="color" value="#00BFF3"/>
      <inkml:brushProperty name="ignorePressure" value="0"/>
    </inkml:brush>
  </inkml:definitions>
  <inkml:trace contextRef="#ctx0" brushRef="#br0">94350.000000 18100.000000 561,'-24.000000'-46.000000'1,"4.000000"10.000000"1 ,3.000000 10.000000 1,3.000000 9.000000 2,7.000000 7.000000 10,14.000000 7.000000 18,11.000000 6.000000 19,14.000000 7.000000 18,8.000000 8.000000 2,7.000000 14.000000-12,6.000000 11.000000-14,7.000000 14.000000-12,4.000000 10.000000-11,3.000000 9.000000-8,3.000000 10.000000-8,4.000000 10.000000-7,2.000000 7.000000-8,4.000000 6.000000-11,3.000000 7.000000-9,3.000000 6.000000-11,-4.000000-1.000000-3,-8.000000-5.000000 1,-10.000000-7.000000 2,-9.000000-5.000000 2,-10.000000-12.000000-2,-9.000000-16.000000-2,-10.000000-15.000000-4,-8.000000-15.000000-3</inkml:trace>
</inkml:ink>
</file>

<file path=ppt/ink/ink502.xml><?xml version="1.0" encoding="utf-8"?>
<inkml:ink xmlns:inkml="http://www.w3.org/2003/InkML">
  <annotation type="ScanImages2ExtractSignatures">1</annotation>
  <annotation type="ScanImagesWidth">-2093837488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8:40"/>
    </inkml:context>
    <inkml:brush xml:id="br0">
      <inkml:brushProperty name="width" value="0.0426370240747929" units="cm"/>
      <inkml:brushProperty name="height" value="0.0426370240747929" units="cm"/>
      <inkml:brushProperty name="color" value="#00BFF3"/>
      <inkml:brushProperty name="ignorePressure" value="0"/>
    </inkml:brush>
  </inkml:definitions>
  <inkml:trace contextRef="#ctx0" brushRef="#br0">46800.000000 18450.000000 515,'-7.000000'-38.000000'59,"-11.000000"26.000000"2 ,-14.000000 24.000000 1,-11.000000 26.000000 1,-7.000000 16.000000-4,0.000000 10.000000-10,0.000000 10.000000-11,0.000000 9.000000-11,-10.000000 23.000000-7,-18.000000 38.000000-5,-19.000000 37.000000-4,-18.000000 38.000000-6,-4.000000 6.000000-1,13.000000-25.000000-1,12.000000-25.000000 1,13.000000-25.000000 1,9.000000-16.000000-6,6.000000-6.000000-9,7.000000-6.000000-9,6.000000-6.000000-10,6.000000-12.000000-6,6.000000-15.000000-6,7.000000-15.000000-5,6.000000-16.000000-4,7.000000-19.000000-3,10.000000-22.000000-1,10.000000-22.000000 0,9.000000-21.000000 0</inkml:trace>
</inkml:ink>
</file>

<file path=ppt/ink/ink5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8:40"/>
    </inkml:context>
    <inkml:brush xml:id="br0">
      <inkml:brushProperty name="width" value="0.0491903908550739" units="cm"/>
      <inkml:brushProperty name="height" value="0.0491903908550739" units="cm"/>
      <inkml:brushProperty name="color" value="#00BFF3"/>
      <inkml:brushProperty name="ignorePressure" value="0"/>
    </inkml:brush>
  </inkml:definitions>
  <inkml:trace contextRef="#ctx0" brushRef="#br0">45350.000000 18800.000000 447,'-2.000000'-47.000000'1,"-3.000000"6.000000"2 ,-3.000000 7.000000 1,-2.000000 6.000000 3,3.000000 10.000000 11,14.000000 17.000000 20,11.000000 15.000000 21,14.000000 16.000000 20,8.000000 15.000000 4,7.000000 16.000000-15,6.000000 15.000000-14,7.000000 17.000000-13,2.000000 5.000000-11,1.000000-3.000000-7,-1.000000-3.000000-6,1.000000-2.000000-6,5.000000 6.000000-4,14.000000 20.000000-2,11.000000 18.000000-2,14.000000 20.000000-2,3.000000 3.000000-5,-2.000000-8.000000-11,-3.000000-10.000000-10,-3.000000-9.000000-9,-10.000000-13.000000-7,-16.000000-16.000000-4,-15.000000-15.000000-3,-15.000000-15.000000-4,-9.000000-12.000000-3,1.000000-6.000000 0,-1.000000-6.000000-1,1.000000-6.000000-1</inkml:trace>
</inkml:ink>
</file>

<file path=ppt/ink/ink504.xml><?xml version="1.0" encoding="utf-8"?>
<inkml:ink xmlns:inkml="http://www.w3.org/2003/InkML">
  <annotation type="ScanImages2ExtractSignatures">1</annotation>
  <annotation type="ScanImagesWidth">929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8:49"/>
    </inkml:context>
    <inkml:brush xml:id="br0">
      <inkml:brushProperty name="width" value="0.0520498417317867" units="cm"/>
      <inkml:brushProperty name="height" value="0.0520498417317867" units="cm"/>
      <inkml:brushProperty name="color" value="#00BFF3"/>
      <inkml:brushProperty name="ignorePressure" value="0"/>
    </inkml:brush>
  </inkml:definitions>
  <inkml:trace contextRef="#ctx0" brushRef="#br0">59300.000000 31600.000000 422,'-63.000000'-19.000000'32,"26.000000"13.000000"7 ,24.000000 12.000000 8,26.000000 13.000000 9,13.000000 6.000000-2,4.000000 0.000000-9,3.000000 0.000000-10,3.000000 0.000000-8,1.000000 0.000000-7,1.000000 0.000000-2,-1.000000 0.000000-1,1.000000 0.000000-4,2.000000-2.000000 0,7.000000-3.000000-3,6.000000-3.000000 0,7.000000-2.000000-2,5.000000-5.000000-1,7.000000-2.000000-3,6.000000-3.000000-1,7.000000-3.000000-1,7.000000-6.000000-2,9.000000-5.000000-2,10.000000-7.000000 0,10.000000-5.000000-2,5.000000-6.000000-1,4.000000-3.000000 1,3.000000-3.000000-1,3.000000-2.000000 0,-1.000000-1.000000 0,-2.000000 3.000000 1,-3.000000 3.000000 1,-3.000000 4.000000 0,-6.000000 4.000000 2,-5.000000 6.000000 0,-7.000000 7.000000 1,-5.000000 6.000000 0,-9.000000 3.000000 0,-9.000000 0.000000 1,-10.000000 0.000000 1,-8.000000 0.000000 0,-8.000000 3.000000 0,-2.000000 6.000000-1,-3.000000 7.000000 0,-3.000000 6.000000 0,-4.000000 1.000000 2,-3.000000-3.000000 4,-3.000000-3.000000 4,-2.000000-2.000000 5,-3.000000-3.000000 0,1.000000 1.000000-1,-1.000000-1.000000-2,1.000000 1.000000-1,1.000000-1.000000-1,3.000000 1.000000-1,3.000000-1.000000 0,4.000000 1.000000-1,5.000000-3.000000-1,10.000000-2.000000-2,10.000000-3.000000-3,9.000000-3.000000-2,6.000000-6.000000-2,3.000000-5.000000-3,3.000000-7.000000-3,4.000000-5.000000-3,2.000000-4.000000-1,4.000000 0.000000 0,3.000000 0.000000 0,3.000000 0.000000 0,-1.000000 3.000000 0,-2.000000 6.000000 2,-3.000000 7.000000 1,-3.000000 6.000000 2,-4.000000 3.000000 0,-3.000000 0.000000 0,-3.000000 0.000000 0,-2.000000 0.000000-1,-6.000000 1.000000 3,-6.000000 4.000000 4,-6.000000 3.000000 5,-6.000000 3.000000 3,-7.000000 1.000000 3,-6.000000 1.000000 0,-6.000000-1.000000-1,-6.000000 1.000000 1,-4.000000-1.000000-4,1.000000 1.000000-5,-1.000000-1.000000-5,1.000000 1.000000-6,-1.000000-3.000000-11,1.000000-2.000000-19,-1.000000-3.000000-18,1.000000-3.000000-19,-3.000000-1.000000-5,-2.000000 4.000000 10,-3.000000 3.000000 9,-3.000000 3.000000 9</inkml:trace>
</inkml:ink>
</file>

<file path=ppt/ink/ink5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8:50"/>
    </inkml:context>
    <inkml:brush xml:id="br0">
      <inkml:brushProperty name="width" value="0.0441244579851627" units="cm"/>
      <inkml:brushProperty name="height" value="0.0441244579851627" units="cm"/>
      <inkml:brushProperty name="color" value="#00BFF3"/>
      <inkml:brushProperty name="ignorePressure" value="0"/>
    </inkml:brush>
  </inkml:definitions>
  <inkml:trace contextRef="#ctx0" brushRef="#br0">66850.000000 31650.000000 498,'25.000000'-18.000000'92,"0.000000"17.000000"-15 ,0.000000 15.000000-13,0.000000 16.000000-14,1.000000 13.000000-9,4.000000 14.000000-4,3.000000 11.000000-4,3.000000 14.000000-5,-2.000000 0.000000-4,-6.000000-8.000000-5,-6.000000-10.000000-5,-6.000000-9.000000-5,-4.000000-7.000000-3,1.000000-3.000000-2,-1.000000-3.000000-1,1.000000-2.000000-2,-1.000000-3.000000-2,1.000000 1.000000 0,-1.000000-1.000000-1,1.000000 1.000000-1,1.000000-1.000000-1,3.000000 1.000000 0,3.000000-1.000000 1,4.000000 1.000000-1,1.000000-3.000000 1,0.000000-2.000000 1,0.000000-3.000000 0,0.000000-3.000000 2,1.000000-9.000000 0,4.000000-11.000000 2,3.000000-14.000000 0,3.000000-11.000000 1,4.000000-18.000000 1,7.000000-22.000000-3,6.000000-22.000000 0,7.000000-21.000000-1,8.000000-18.000000-4,14.000000-12.000000-3,11.000000-13.000000-5,14.000000-12.000000-4,8.000000-13.000000-5,7.000000-12.000000-6,6.000000-13.000000-5,7.000000-12.000000-7,-7.000000 6.000000 1,-19.000000 25.000000 6,-18.000000 25.000000 5,-19.000000 25.000000 7,-15.000000 20.000000-2,-8.000000 16.000000-11,-10.000000 15.000000-11,-9.000000 17.000000-10</inkml:trace>
</inkml:ink>
</file>

<file path=ppt/ink/ink50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8:52"/>
    </inkml:context>
    <inkml:brush xml:id="br0">
      <inkml:brushProperty name="width" value="0.0487598143517971" units="cm"/>
      <inkml:brushProperty name="height" value="0.0487598143517971" units="cm"/>
      <inkml:brushProperty name="color" value="#00BFF3"/>
      <inkml:brushProperty name="ignorePressure" value="0"/>
    </inkml:brush>
  </inkml:definitions>
  <inkml:trace contextRef="#ctx0" brushRef="#br0">81400.000000 24300.000000 451,'26.000000'23.000000'122,"4.000000"-3.000000"-31 ,3.000000-3.000000-29,3.000000-2.000000-31,3.000000-5.000000-16,3.000000-2.000000-5,3.000000-3.000000-4,4.000000-3.000000-4,1.000000-1.000000-5,0.000000 4.000000-4,0.000000 3.000000-4,0.000000 3.000000-5,-7.000000 6.000000 3,-11.000000 9.000000 10,-14.000000 10.000000 11,-11.000000 10.000000 10,-7.000000 2.000000 6,0.000000-3.000000 0,0.000000-3.000000 0,0.000000-2.000000 0,-2.000000-1.000000-1,-3.000000 3.000000-3,-3.000000 3.000000-1,-2.000000 4.000000-3,-1.000000 4.000000-2,3.000000 6.000000-1,3.000000 7.000000-2,4.000000 6.000000-1,-1.000000 6.000000-3,-3.000000 6.000000-2,-3.000000 7.000000-3,-2.000000 6.000000-2,-1.000000-2.000000-2,3.000000-9.000000-3,3.000000-10.000000-2,4.000000-8.000000-3,1.000000-6.000000-3,0.000000 1.000000-5,0.000000-1.000000-4,0.000000 1.000000-6,0.000000-3.000000-4,0.000000-2.000000-2,0.000000-3.000000-4,0.000000-3.000000-2,-4.000000-6.000000-4,-5.000000-5.000000-6,-7.000000-7.000000-6,-5.000000-5.000000-7</inkml:trace>
</inkml:ink>
</file>

<file path=ppt/ink/ink507.xml><?xml version="1.0" encoding="utf-8"?>
<inkml:ink xmlns:inkml="http://www.w3.org/2003/InkML">
  <annotation type="ScanImages2ExtractSignatures">1</annotation>
  <annotation type="ScanImagesWidth">1110966274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8:53"/>
    </inkml:context>
    <inkml:brush xml:id="br0">
      <inkml:brushProperty name="width" value="0.0440319329500198" units="cm"/>
      <inkml:brushProperty name="height" value="0.0440319329500198" units="cm"/>
      <inkml:brushProperty name="color" value="#00BFF3"/>
      <inkml:brushProperty name="ignorePressure" value="0"/>
    </inkml:brush>
  </inkml:definitions>
  <inkml:trace contextRef="#ctx0" brushRef="#br0">81150.000000 26400.000000 499,'-25.000000'21.000000'0,"0.000000"-5.000000"0 ,0.000000-7.000000 0,0.000000-5.000000 0,-4.000000-3.000000 3,-5.000000 4.000000 4,-7.000000 3.000000 5,-5.000000 3.000000 5,-1.000000 1.000000 3,6.000000 1.000000 0,7.000000-1.000000 0,6.000000 1.000000 1,13.000000-3.000000 5,23.000000-2.000000 10,22.000000-3.000000 11,22.000000-3.000000 11,13.000000-2.000000-1,7.000000 0.000000-11,6.000000 0.000000-11,7.000000 0.000000-11,4.000000 0.000000-8,3.000000 0.000000-2,3.000000 0.000000-3,4.000000 0.000000-3,-1.000000-2.000000-5,-3.000000-3.000000-8,-3.000000-3.000000-6,-2.000000-2.000000-8,-1.000000-5.000000-7,3.000000-2.000000-10,3.000000-3.000000-8,4.000000-3.000000-9,-6.000000 1.000000-2,-11.000000 6.000000 5,-14.000000 7.000000 6,-11.000000 6.000000 4,-11.000000 1.000000 4,-5.000000-3.000000 0,-7.000000-3.000000 2,-5.000000-2.000000 0</inkml:trace>
</inkml:ink>
</file>

<file path=ppt/ink/ink5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8:53"/>
    </inkml:context>
    <inkml:brush xml:id="br0">
      <inkml:brushProperty name="width" value="0.0434039980173111" units="cm"/>
      <inkml:brushProperty name="height" value="0.0434039980173111" units="cm"/>
      <inkml:brushProperty name="color" value="#00BFF3"/>
      <inkml:brushProperty name="ignorePressure" value="0"/>
    </inkml:brush>
  </inkml:definitions>
  <inkml:trace contextRef="#ctx0" brushRef="#br0">82800.000000 24650.000000 506,'51.000000'-22.000000'161,"4.000000"6.000000"-39 ,3.000000 7.000000-37,3.000000 6.000000-40,1.000000 3.000000-20,1.000000 0.000000-4,-1.000000 0.000000-5,1.000000 0.000000-5,-4.000000 0.000000-4,-6.000000 0.000000-7,-6.000000 0.000000-5,-6.000000 0.000000-7,-1.000000 0.000000-9,7.000000 0.000000-11,6.000000 0.000000-11,7.000000 0.000000-11,-3.000000 0.000000-2,-8.000000 0.000000 7,-10.000000 0.000000 9,-9.000000 0.000000 8</inkml:trace>
</inkml:ink>
</file>

<file path=ppt/ink/ink509.xml><?xml version="1.0" encoding="utf-8"?>
<inkml:ink xmlns:inkml="http://www.w3.org/2003/InkML">
  <annotation type="ScanImages2ExtractSignatures">1</annotation>
  <annotation type="ScanImagesWidth">2097200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8:54"/>
    </inkml:context>
    <inkml:brush xml:id="br0">
      <inkml:brushProperty name="width" value="0.0519516989588737" units="cm"/>
      <inkml:brushProperty name="height" value="0.0519516989588737" units="cm"/>
      <inkml:brushProperty name="color" value="#00BFF3"/>
      <inkml:brushProperty name="ignorePressure" value="0"/>
    </inkml:brush>
  </inkml:definitions>
  <inkml:trace contextRef="#ctx0" brushRef="#br0">84600.000000 24950.000000 423,'50.000000'68.000000'183,"0.000000"-11.000000"-44 ,0.000000-14.000000-44,0.000000-11.000000-43,3.000000-9.000000-26,6.000000-3.000000-5,7.000000-3.000000-7,6.000000-2.000000-4,3.000000-1.000000-4,0.000000 3.000000 2,0.000000 3.000000 0,0.000000 4.000000 1,-4.000000 1.000000-4,-5.000000 0.000000-8,-7.000000 0.000000-9,-5.000000 0.000000-8,-6.000000 0.000000-3,-3.000000 0.000000 2,-3.000000 0.000000 3,-2.000000 0.000000 2,-8.000000 1.000000 6,-8.000000 4.000000 7,-10.000000 3.000000 9,-9.000000 3.000000 8,-10.000000 3.000000 2,-9.000000 3.000000 0,-10.000000 3.000000-2,-8.000000 4.000000-1,-9.000000 1.000000-2,-6.000000 0.000000-1,-6.000000 0.000000-1,-6.000000 0.000000-2,-6.000000 3.000000-2,-2.000000 6.000000-4,-3.000000 7.000000-3,-3.000000 6.000000-3,-1.000000-1.000000-3,4.000000-5.000000-5,3.000000-7.000000-4,3.000000-5.000000-4,4.000000-8.000000-7,7.000000-5.000000-11,6.000000-7.000000-11,7.000000-5.000000-11</inkml:trace>
</inkml:ink>
</file>

<file path=ppt/ink/ink51.xml><?xml version="1.0" encoding="utf-8"?>
<inkml:ink xmlns:inkml="http://www.w3.org/2003/InkML">
  <annotation type="ScanImages2ExtractSignatures">1</annotation>
  <annotation type="ScanImagesWidth">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3:55"/>
    </inkml:context>
    <inkml:brush xml:id="br0">
      <inkml:brushProperty name="width" value="0.0445748344063759" units="cm"/>
      <inkml:brushProperty name="height" value="0.0445748344063759" units="cm"/>
      <inkml:brushProperty name="color" value="#F2385B"/>
      <inkml:brushProperty name="ignorePressure" value="0"/>
    </inkml:brush>
  </inkml:definitions>
  <inkml:trace contextRef="#ctx0" brushRef="#br0">33000.000000 34000.000000 493,'-21.000000'25.000000'126,"10.000000"0.000000"-24 ,10.000000 0.000000-26,9.000000 0.000000-26,9.000000 0.000000-13,9.000000 0.000000-3,10.000000 0.000000-3,10.000000 0.000000-3,2.000000-2.000000-9,-3.000000-3.000000-15,-3.000000-3.000000-17,-2.000000-2.000000-14,-1.000000-5.000000-15,3.000000-2.000000-13,3.000000-3.000000-13,4.000000-3.000000-13</inkml:trace>
</inkml:ink>
</file>

<file path=ppt/ink/ink510.xml><?xml version="1.0" encoding="utf-8"?>
<inkml:ink xmlns:inkml="http://www.w3.org/2003/InkML">
  <annotation type="ScanImages2ExtractSignatures">1</annotation>
  <annotation type="ScanImagesWidth">2147483647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8:54"/>
    </inkml:context>
    <inkml:brush xml:id="br0">
      <inkml:brushProperty name="width" value="0.0533758960664272" units="cm"/>
      <inkml:brushProperty name="height" value="0.0533758960664272" units="cm"/>
      <inkml:brushProperty name="color" value="#00BFF3"/>
      <inkml:brushProperty name="ignorePressure" value="0"/>
    </inkml:brush>
  </inkml:definitions>
  <inkml:trace contextRef="#ctx0" brushRef="#br0">86950.000000 23950.000000 412,'51.000000'0.000000'122,"4.000000"0.000000"-26 ,3.000000 0.000000-27,3.000000 0.000000-27,3.000000 0.000000-14,3.000000 0.000000-4,3.000000 0.000000-4,4.000000 0.000000-4,2.000000 0.000000-5,4.000000 0.000000-6,3.000000 0.000000-8,3.000000 0.000000-6,-5.000000 0.000000-4,-12.000000 0.000000-2,-13.000000 0.000000 0,-12.000000 0.000000-3,-15.000000 4.000000-6,-15.000000 10.000000-14,-15.000000 10.000000-14,-16.000000 9.000000-13,-13.000000 2.000000-1,-9.000000-2.000000 12,-10.000000-3.000000 11,-8.000000-3.000000 11,-6.000000-4.000000 8,1.000000-3.000000 6,-1.000000-3.000000 4,1.000000-2.000000 4,1.000000-1.000000 4,3.000000 3.000000 3,3.000000 3.000000 1,4.000000 4.000000 2,2.000000-1.000000 3,4.000000-3.000000 5,3.000000-3.000000 4,3.000000-2.000000 4,3.000000-1.000000 2,3.000000 3.000000 0,3.000000 3.000000 0,4.000000 4.000000 0,2.000000 1.000000 2,4.000000 0.000000 6,3.000000 0.000000 5,3.000000 0.000000 6,3.000000 1.000000 1,3.000000 4.000000 0,3.000000 3.000000-1,4.000000 3.000000 0,1.000000 4.000000-2,0.000000 7.000000-2,0.000000 6.000000-2,0.000000 7.000000-2,0.000000 7.000000-1,0.000000 9.000000-2,0.000000 10.000000-2,0.000000 10.000000-1,-2.000000 5.000000-3,-3.000000 4.000000-2,-3.000000 3.000000-3,-2.000000 3.000000-4,-1.000000 1.000000-3,3.000000 1.000000-5,3.000000-1.000000-6,4.000000 1.000000-5,1.000000-4.000000-4,0.000000-6.000000-5,0.000000-6.000000-5,0.000000-6.000000-4,0.000000-9.000000-5,0.000000-8.000000-3,0.000000-10.000000-3,0.000000-9.000000-4</inkml:trace>
</inkml:ink>
</file>

<file path=ppt/ink/ink5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8:55"/>
    </inkml:context>
    <inkml:brush xml:id="br0">
      <inkml:brushProperty name="width" value="0.0529314577579498" units="cm"/>
      <inkml:brushProperty name="height" value="0.0529314577579498" units="cm"/>
      <inkml:brushProperty name="color" value="#00BFF3"/>
      <inkml:brushProperty name="ignorePressure" value="0"/>
    </inkml:brush>
  </inkml:definitions>
  <inkml:trace contextRef="#ctx0" brushRef="#br0">86850.000000 25800.000000 415,'46.000000'-90.000000'8,"-5.000000"23.000000"11 ,-7.000000 22.000000 10,-5.000000 22.000000 12,0.000000 12.000000 2,10.000000 3.000000-4,10.000000 3.000000-6,9.000000 4.000000-4,6.000000 1.000000-4,3.000000 0.000000-3,3.000000 0.000000-4,4.000000 0.000000-3,2.000000-2.000000-2,4.000000-3.000000-4,3.000000-3.000000-4,3.000000-2.000000-2,-1.000000-3.000000-4,-2.000000 1.000000-2,-3.000000-1.000000-2,-3.000000 1.000000-3,-6.000000-1.000000-1,-5.000000 1.000000 1,-7.000000-1.000000 0,-5.000000 1.000000 2,-9.000000-7.000000-5,-9.000000-12.000000-11,-10.000000-13.000000-9,-8.000000-12.000000-11,-11.000000-5.000000 1,-8.000000 3.000000 12,-10.000000 3.000000 11,-9.000000 4.000000 11,-7.000000 4.000000 8,-3.000000 6.000000 1,-3.000000 7.000000 3,-2.000000 6.000000 2,-1.000000 4.000000 1,3.000000 4.000000 0,3.000000 3.000000-1,4.000000 3.000000-1,1.000000 3.000000 4,0.000000 3.000000 5,0.000000 3.000000 7,0.000000 4.000000 5,-2.000000 7.000000 4,-3.000000 13.000000 1,-3.000000 12.000000 2,-2.000000 13.000000 2,-1.000000 9.000000-2,3.000000 6.000000-5,3.000000 7.000000-4,4.000000 6.000000-4,2.000000 1.000000-3,4.000000-3.000000-1,3.000000-3.000000 0,3.000000-2.000000-1,1.000000-1.000000-1,1.000000 3.000000-2,-1.000000 3.000000-2,1.000000 4.000000-2,4.000000-3.000000-3,9.000000-5.000000-5,10.000000-7.000000-6,10.000000-5.000000-5,8.000000-6.000000-6,10.000000-3.000000-7,10.000000-3.000000-7,9.000000-2.000000-7,10.000000-8.000000-4,14.000000-8.000000-1,11.000000-10.000000-3,14.000000-9.000000-1,0.000000-7.000000 2,-8.000000-3.000000 7,-10.000000-3.000000 7,-9.000000-2.000000 7,-12.000000-3.000000 0,-11.000000 1.000000-6,-14.000000-1.000000-5,-11.000000 1.000000-7</inkml:trace>
</inkml:ink>
</file>

<file path=ppt/ink/ink5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8:55"/>
    </inkml:context>
    <inkml:brush xml:id="br0">
      <inkml:brushProperty name="width" value="0.0396762527525425" units="cm"/>
      <inkml:brushProperty name="height" value="0.0396762527525425" units="cm"/>
      <inkml:brushProperty name="color" value="#00BFF3"/>
      <inkml:brushProperty name="ignorePressure" value="0"/>
    </inkml:brush>
  </inkml:definitions>
  <inkml:trace contextRef="#ctx0" brushRef="#br0">88900.000000 23550.000000 554,'3.000000'-44.000000'17,"6.000000"13.000000"10 ,7.000000 12.000000 8,6.000000 13.000000 10,6.000000 6.000000 3,6.000000 0.000000-3,7.000000 0.000000-3,6.000000 0.000000-4,1.000000 4.000000-3,-3.000000 10.000000-5,-3.000000 10.000000-5,-2.000000 9.000000-4,-6.000000 6.000000-5,-6.000000 3.000000-4,-6.000000 3.000000-5,-6.000000 4.000000-5,-7.000000 2.000000-2,-6.000000 4.000000-1,-6.000000 3.000000-2,-6.000000 3.000000 0,-9.000000 1.000000-3,-8.000000 1.000000-3,-10.000000-1.000000-4,-9.000000 1.000000-4,-5.000000-4.000000-1,0.000000-6.000000 1,0.000000-6.000000 2,0.000000-6.000000 1,4.000000-6.000000 3,10.000000-2.000000 6,10.000000-3.000000 7,9.000000-3.000000 6,13.000000-6.000000 1,20.000000-5.000000-4,18.000000-7.000000-3,20.000000-5.000000-3,11.000000-8.000000-2,7.000000-5.000000 2,6.000000-7.000000 1,7.000000-5.000000 1,0.000000-4.000000-9,-2.000000 0.000000-18,-3.000000 0.000000-18,-3.000000 0.000000-20</inkml:trace>
</inkml:ink>
</file>

<file path=ppt/ink/ink5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8:55"/>
    </inkml:context>
    <inkml:brush xml:id="br0">
      <inkml:brushProperty name="width" value="0.0350209958851337" units="cm"/>
      <inkml:brushProperty name="height" value="0.0350209958851337" units="cm"/>
      <inkml:brushProperty name="color" value="#00BFF3"/>
      <inkml:brushProperty name="ignorePressure" value="0"/>
    </inkml:brush>
  </inkml:definitions>
  <inkml:trace contextRef="#ctx0" brushRef="#br0">89650.000000 23800.000000 628,'29.000000'-24.000000'74,"10.000000"4.000000"-8 ,10.000000 3.000000-10,9.000000 3.000000-9,7.000000 1.000000-8,7.000000 1.000000-9,6.000000-1.000000-9,7.000000 1.000000-7,2.000000 1.000000-6,1.000000 3.000000-1,-1.000000 3.000000-1,1.000000 4.000000-3,-3.000000 1.000000-5,-2.000000 0.000000-13,-3.000000 0.000000-12,-3.000000 0.000000-12,-9.000000 0.000000-3,-11.000000 0.000000 4,-14.000000 0.000000 5,-11.000000 0.000000 4</inkml:trace>
</inkml:ink>
</file>

<file path=ppt/ink/ink51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8:55"/>
    </inkml:context>
    <inkml:brush xml:id="br0">
      <inkml:brushProperty name="width" value="0.040527705103159" units="cm"/>
      <inkml:brushProperty name="height" value="0.040527705103159" units="cm"/>
      <inkml:brushProperty name="color" value="#00BFF3"/>
      <inkml:brushProperty name="ignorePressure" value="0"/>
    </inkml:brush>
  </inkml:definitions>
  <inkml:trace contextRef="#ctx0" brushRef="#br0">90650.000000 23100.000000 542,'-29.000000'-24.000000'3,"-5.000000"4.000000"5 ,-7.000000 3.000000 6,-5.000000 3.000000 5,-1.000000 6.000000 8,6.000000 9.000000 11,7.000000 10.000000 10,6.000000 10.000000 11,6.000000 11.000000-1,6.000000 17.000000-11,7.000000 15.000000-11,6.000000 16.000000-11,3.000000 7.000000-7,0.000000 1.000000 0,0.000000-1.000000-2,0.000000 1.000000 0,-2.000000 2.000000-9,-3.000000 7.000000-13,-3.000000 6.000000-14,-2.000000 7.000000-14,-5.000000-7.000000-13,-2.000000-19.000000-12,-3.000000-18.000000-12,-3.000000-19.000000-13</inkml:trace>
</inkml:ink>
</file>

<file path=ppt/ink/ink5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8:56"/>
    </inkml:context>
    <inkml:brush xml:id="br0">
      <inkml:brushProperty name="width" value="0.0457658916711807" units="cm"/>
      <inkml:brushProperty name="height" value="0.0457658916711807" units="cm"/>
      <inkml:brushProperty name="color" value="#00BFF3"/>
      <inkml:brushProperty name="ignorePressure" value="0"/>
    </inkml:brush>
  </inkml:definitions>
  <inkml:trace contextRef="#ctx0" brushRef="#br0">91050.000000 24550.000000 480,'-40.000000'1.000000'65,"23.000000"4.000000"-2 ,22.000000 3.000000-3,22.000000 3.000000-3,13.000000 3.000000-6,7.000000 3.000000-7,6.000000 3.000000-10,7.000000 4.000000-8,4.000000 2.000000-5,3.000000 4.000000-2,3.000000 3.000000-3,4.000000 3.000000-2,1.000000 3.000000-3,0.000000 3.000000-5,0.000000 3.000000-4,0.000000 4.000000-5,-2.000000 1.000000-2,-3.000000 0.000000-2,-3.000000 0.000000 1,-2.000000 0.000000-2,-8.000000-4.000000 0,-8.000000-5.000000 0,-10.000000-7.000000 0,-9.000000-5.000000-1,-13.000000 0.000000 5,-16.000000 10.000000 7,-15.000000 10.000000 8,-15.000000 9.000000 7,-11.000000-1.000000 3,-2.000000-8.000000-5,-3.000000-10.000000-2,-3.000000-9.000000-5,-7.000000-2.000000-4,-9.000000 6.000000-8,-10.000000 7.000000-7,-8.000000 6.000000-6,-3.000000 3.000000-7,7.000000 0.000000-8,6.000000 0.000000-7,7.000000 0.000000-8,7.000000-4.000000-4,9.000000-5.000000-1,10.000000-7.000000-2,10.000000-5.000000-2</inkml:trace>
</inkml:ink>
</file>

<file path=ppt/ink/ink51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8:56"/>
    </inkml:context>
    <inkml:brush xml:id="br0">
      <inkml:brushProperty name="width" value="0.054921317845583" units="cm"/>
      <inkml:brushProperty name="height" value="0.054921317845583" units="cm"/>
      <inkml:brushProperty name="color" value="#00BFF3"/>
      <inkml:brushProperty name="ignorePressure" value="0"/>
    </inkml:brush>
  </inkml:definitions>
  <inkml:trace contextRef="#ctx0" brushRef="#br0">93700.000000 23950.000000 400,'-47.000000'0.000000'4,"6.000000"0.000000"9 ,7.000000 0.000000 8,6.000000 0.000000 8,6.000000 4.000000 8,6.000000 10.000000 10,7.000000 10.000000 8,6.000000 9.000000 9,3.000000 7.000000 0,0.000000 7.000000-10,0.000000 6.000000-8,0.000000 7.000000-10,0.000000 4.000000-6,0.000000 3.000000-5,0.000000 3.000000-3,0.000000 4.000000-5,0.000000 5.000000-3,0.000000 10.000000-3,0.000000 10.000000-4,0.000000 9.000000-4,0.000000 4.000000-3,0.000000 1.000000-4,0.000000-1.000000-5,0.000000 1.000000-3,-4.000000-6.000000-6,-5.000000-8.000000-3,-7.000000-10.000000-5,-5.000000-9.000000-4</inkml:trace>
</inkml:ink>
</file>

<file path=ppt/ink/ink517.xml><?xml version="1.0" encoding="utf-8"?>
<inkml:ink xmlns:inkml="http://www.w3.org/2003/InkML">
  <annotation type="ScanImages2ExtractSignatures">1</annotation>
  <annotation type="ScanImagesWidth">-65520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8:57"/>
    </inkml:context>
    <inkml:brush xml:id="br0">
      <inkml:brushProperty name="width" value="0.0425357073545456" units="cm"/>
      <inkml:brushProperty name="height" value="0.0425357073545456" units="cm"/>
      <inkml:brushProperty name="color" value="#00BFF3"/>
      <inkml:brushProperty name="ignorePressure" value="0"/>
    </inkml:brush>
  </inkml:definitions>
  <inkml:trace contextRef="#ctx0" brushRef="#br0">93850.000000 24000.000000 517,'25.000000'-25.000000'6,"0.000000"0.000000"13 ,0.000000 0.000000 12,0.000000 0.000000 12,0.000000 1.000000 4,0.000000 4.000000-4,0.000000 3.000000-6,0.000000 3.000000-4,1.000000 4.000000-2,4.000000 7.000000 3,3.000000 6.000000 3,3.000000 7.000000 3,-4.000000 7.000000-4,-8.000000 9.000000-11,-10.000000 10.000000-9,-9.000000 10.000000-12,-12.000000 5.000000-7,-11.000000 4.000000-6,-14.000000 3.000000-5,-11.000000 3.000000-6,-7.000000 1.000000-4,0.000000 1.000000-1,0.000000-1.000000-2,0.000000 1.000000-1,6.000000-4.000000-1,13.000000-6.000000-2,12.000000-6.000000-1,13.000000-6.000000-2,12.000000-7.000000 4,13.000000-6.000000 8,12.000000-6.000000 8,13.000000-6.000000 9,6.000000-1.000000 4,0.000000 7.000000 4,0.000000 6.000000 3,0.000000 7.000000 3,-2.000000 2.000000 3,-3.000000 1.000000 1,-3.000000-1.000000 3,-2.000000 1.000000 1,-6.000000 1.000000 2,-6.000000 3.000000 0,-6.000000 3.000000 1,-6.000000 4.000000 1,-7.000000 2.000000 0,-6.000000 4.000000-2,-6.000000 3.000000 0,-6.000000 3.000000-2,-9.000000-1.000000-1,-8.000000-2.000000-2,-10.000000-3.000000-3,-9.000000-3.000000-1,-7.000000-4.000000-4,-3.000000-3.000000-3,-3.000000-3.000000-3,-2.000000-2.000000-4,-1.000000-5.000000 0,3.000000-2.000000 0,3.000000-3.000000 1,4.000000-3.000000 1,5.000000-17.000000-13,10.000000-27.000000-23,10.000000-28.000000-26,9.000000-28.000000-24,9.000000-9.000000-3,9.000000 14.000000 19,10.000000 11.000000 18,10.000000 14.000000 19</inkml:trace>
</inkml:ink>
</file>

<file path=ppt/ink/ink5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8:57"/>
    </inkml:context>
    <inkml:brush xml:id="br0">
      <inkml:brushProperty name="width" value="0.0546867474913597" units="cm"/>
      <inkml:brushProperty name="height" value="0.0546867474913597" units="cm"/>
      <inkml:brushProperty name="color" value="#00BFF3"/>
      <inkml:brushProperty name="ignorePressure" value="0"/>
    </inkml:brush>
  </inkml:definitions>
  <inkml:trace contextRef="#ctx0" brushRef="#br0">94800.000000 24450.000000 402,'46.000000'0.000000'19,"-5.000000"0.000000"8 ,-7.000000 0.000000 7,-5.000000 0.000000 8,-4.000000 1.000000 2,0.000000 4.000000-4,0.000000 3.000000-4,0.000000 3.000000-4,0.000000 6.000000-1,0.000000 9.000000 2,0.000000 10.000000 2,0.000000 10.000000 3,-2.000000 7.000000-2,-3.000000 6.000000-5,-3.000000 7.000000-4,-2.000000 6.000000-5,-5.000000 4.000000-4,-2.000000 4.000000-3,-3.000000 3.000000-2,-3.000000 3.000000-3,-6.000000 3.000000-3,-5.000000 3.000000-2,-7.000000 3.000000-3,-5.000000 4.000000-2,-8.000000-4.000000-3,-5.000000-9.000000-3,-7.000000-10.000000-4,-5.000000-8.000000-4,3.000000-28.000000-5,17.000000-43.000000-7,15.000000-44.000000-6,16.000000-43.000000-8,20.000000-28.000000 2,25.000000-8.000000 9,25.000000-10.000000 9,25.000000-9.000000 9,9.000000-2.000000 4,-6.000000 6.000000-2,-6.000000 7.000000 0,-6.000000 6.000000-2,-10.000000 12.000000 0,-12.000000 19.000000 2,-13.000000 19.000000 2,-12.000000 19.000000 2,-9.000000 12.000000-2,-2.000000 6.000000-5,-3.000000 7.000000-6,-3.000000 6.000000-6,-1.000000-1.000000-3,4.000000-5.000000-4,3.000000-7.000000-2,3.000000-5.000000-3,-4.000000-1.000000 0,-8.000000 6.000000 3,-10.000000 7.000000 5,-9.000000 6.000000 3</inkml:trace>
</inkml:ink>
</file>

<file path=ppt/ink/ink51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8:57"/>
    </inkml:context>
    <inkml:brush xml:id="br0">
      <inkml:brushProperty name="width" value="0.0519407242536545" units="cm"/>
      <inkml:brushProperty name="height" value="0.0519407242536545" units="cm"/>
      <inkml:brushProperty name="color" value="#00BFF3"/>
      <inkml:brushProperty name="ignorePressure" value="0"/>
    </inkml:brush>
  </inkml:definitions>
  <inkml:trace contextRef="#ctx0" brushRef="#br0">96500.000000 23450.000000 423,'25.000000'-24.000000'38,"0.000000"4.000000"6 ,0.000000 3.000000 4,0.000000 3.000000 5,4.000000 1.000000 1,10.000000 1.000000-3,10.000000-1.000000-3,9.000000 1.000000-3,6.000000-1.000000-3,3.000000 1.000000-5,3.000000-1.000000-5,4.000000 1.000000-5,-1.000000 1.000000-4,-3.000000 3.000000-6,-3.000000 3.000000-6,-2.000000 4.000000-5,-5.000000 1.000000-6,-2.000000 0.000000-9,-3.000000 0.000000-8,-3.000000 0.000000-9</inkml:trace>
</inkml:ink>
</file>

<file path=ppt/ink/ink52.xml><?xml version="1.0" encoding="utf-8"?>
<inkml:ink xmlns:inkml="http://www.w3.org/2003/InkML">
  <annotation type="ScanImages2ExtractSignatures">1</annotation>
  <annotation type="ScanImagesWidth">2949164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3:55"/>
    </inkml:context>
    <inkml:brush xml:id="br0">
      <inkml:brushProperty name="width" value="0.0440690033137798" units="cm"/>
      <inkml:brushProperty name="height" value="0.0440690033137798" units="cm"/>
      <inkml:brushProperty name="color" value="#F2385B"/>
      <inkml:brushProperty name="ignorePressure" value="0"/>
    </inkml:brush>
  </inkml:definitions>
  <inkml:trace contextRef="#ctx0" brushRef="#br0">34450.000000 34050.000000 499,'25.000000'-19.000000'76,"0.000000"13.000000"-1 ,0.000000 12.000000 0,0.000000 13.000000-1,1.000000 6.000000-7,4.000000 0.000000-11,3.000000 0.000000-14,3.000000 0.000000-11,-2.000000 1.000000-27,-6.000000 4.000000-38,-6.000000 3.000000-40,-6.000000 3.000000-40</inkml:trace>
</inkml:ink>
</file>

<file path=ppt/ink/ink520.xml><?xml version="1.0" encoding="utf-8"?>
<inkml:ink xmlns:inkml="http://www.w3.org/2003/InkML">
  <annotation type="ScanImages2ExtractSignatures">1</annotation>
  <annotation type="ScanImagesWidth">3145776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9:01"/>
    </inkml:context>
    <inkml:brush xml:id="br0">
      <inkml:brushProperty name="width" value="0.048964336514473" units="cm"/>
      <inkml:brushProperty name="height" value="0.048964336514473" units="cm"/>
      <inkml:brushProperty name="color" value="#00BFF3"/>
      <inkml:brushProperty name="ignorePressure" value="0"/>
    </inkml:brush>
  </inkml:definitions>
  <inkml:trace contextRef="#ctx0" brushRef="#br0">84400.000000 42650.000000 449,'46.000000'23.000000'78,"-5.000000"-3.000000"-14 ,-7.000000-3.000000-14,-5.000000-2.000000-14,-4.000000-1.000000-8,0.000000 3.000000-2,0.000000 3.000000 1,0.000000 4.000000-2,0.000000 2.000000-1,0.000000 4.000000-1,0.000000 3.000000-1,0.000000 3.000000 0,0.000000 3.000000-3,0.000000 3.000000-1,0.000000 3.000000-2,0.000000 4.000000-1,-2.000000 1.000000-3,-3.000000 0.000000-1,-3.000000 0.000000 0,-2.000000 0.000000-2,-1.000000-2.000000-2,3.000000-3.000000-2,3.000000-3.000000-3,4.000000-2.000000-1,5.000000-5.000000-3,10.000000-2.000000 1,10.000000-3.000000-1,9.000000-3.000000 0,2.000000-9.000000 0,-2.000000-11.000000-1,-3.000000-14.000000 1,-3.000000-11.000000 0,2.000000-15.000000 0,10.000000-16.000000 0,10.000000-15.000000 0,9.000000-15.000000 1,13.000000-21.000000-1,20.000000-25.000000 2,18.000000-25.000000-1,20.000000-25.000000 1,13.000000-27.000000-4,9.000000-28.000000-10,10.000000-28.000000-10,10.000000-27.000000-9,-1.000000-6.000000-7,-9.000000 19.000000-6,-10.000000 19.000000-4,-8.000000 19.000000-5,-22.000000 32.000000-2,-30.000000 47.000000 2,-32.000000 47.000000 2,-30.000000 48.000000 1</inkml:trace>
</inkml:ink>
</file>

<file path=ppt/ink/ink5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9:02"/>
    </inkml:context>
    <inkml:brush xml:id="br0">
      <inkml:brushProperty name="width" value="0.0429154261946678" units="cm"/>
      <inkml:brushProperty name="height" value="0.0429154261946678" units="cm"/>
      <inkml:brushProperty name="color" value="#00BFF3"/>
      <inkml:brushProperty name="ignorePressure" value="0"/>
    </inkml:brush>
  </inkml:definitions>
  <inkml:trace contextRef="#ctx0" brushRef="#br0">48150.000000 42600.000000 512,'-121.000000'21.000000'4,"10.000000"-5.000000"7 ,10.000000-7.000000 8,9.000000-5.000000 8,18.000000-4.000000 4,29.000000 0.000000 3,28.000000 0.000000 1,28.000000 0.000000 3,20.000000 0.000000-2,13.000000 0.000000-5,12.000000 0.000000-5,13.000000 0.000000-6,7.000000 0.000000-2,4.000000 0.000000-2,3.000000 0.000000 0,3.000000 0.000000-1,4.000000 0.000000 0,7.000000 0.000000-3,6.000000 0.000000 0,7.000000 0.000000-2,10.000000 1.000000 0,16.000000 4.000000 1,15.000000 3.000000 0,17.000000 3.000000 0,13.000000 1.000000-1,13.000000 1.000000-4,12.000000-1.000000-3,13.000000 1.000000-5,12.000000-1.000000-2,13.000000 1.000000 2,12.000000-1.000000 2,13.000000 1.000000 0,12.000000-6.000000-1,13.000000-8.000000-8,12.000000-10.000000-5,13.000000-9.000000-7,7.000000-9.000000-4,4.000000-5.000000-4,3.000000-7.000000-2,3.000000-5.000000-4,-1.000000 0.000000 0,-2.000000 10.000000 2,-3.000000 10.000000 3,-3.000000 9.000000 3,-4.000000 7.000000 0,-3.000000 7.000000 0,-3.000000 6.000000-1,-2.000000 7.000000-1,-25.000000 2.000000 2,-43.000000 1.000000 3,-44.000000-1.000000 4,-43.000000 1.000000 3,-31.000000-1.000000 1,-15.000000 1.000000 0,-15.000000-1.000000 0,-16.000000 1.000000-1</inkml:trace>
</inkml:ink>
</file>

<file path=ppt/ink/ink5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9:02"/>
    </inkml:context>
    <inkml:brush xml:id="br0">
      <inkml:brushProperty name="width" value="0.0534583553671837" units="cm"/>
      <inkml:brushProperty name="height" value="0.0534583553671837" units="cm"/>
      <inkml:brushProperty name="color" value="#00BFF3"/>
      <inkml:brushProperty name="ignorePressure" value="0"/>
    </inkml:brush>
  </inkml:definitions>
  <inkml:trace contextRef="#ctx0" brushRef="#br0">63100.000000 42300.000000 411,'70.000000'92.000000'124,"-9.000000"-16.000000"-29 ,-10.000000-15.000000-29,-8.000000-15.000000-30,-6.000000-7.000000-16,1.000000 3.000000-1,-1.000000 3.000000-2,1.000000 4.000000-2,1.000000 1.000000 0,3.000000 0.000000 2,3.000000 0.000000 0,4.000000 0.000000 2,5.000000-8.000000 1,10.000000-16.000000 0,10.000000-15.000000 2,9.000000-15.000000 0,10.000000-26.000000-2,14.000000-34.000000-6,11.000000-35.000000-6,14.000000-33.000000-5,13.000000-31.000000-4,16.000000-24.000000-1,15.000000-26.000000-1,17.000000-24.000000-1,3.000000-9.000000 0,-5.000000 10.000000 1,-7.000000 10.000000 1,-5.000000 9.000000 1,-20.000000 24.000000-16,-31.000000 42.000000-34,-31.000000 40.000000-33,-31.000000 41.000000-32</inkml:trace>
</inkml:ink>
</file>

<file path=ppt/ink/ink5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9:10"/>
    </inkml:context>
    <inkml:brush xml:id="br0">
      <inkml:brushProperty name="width" value="0.0503332689404488" units="cm"/>
      <inkml:brushProperty name="height" value="0.0503332689404488" units="cm"/>
      <inkml:brushProperty name="color" value="#00BFF3"/>
      <inkml:brushProperty name="ignorePressure" value="0"/>
    </inkml:brush>
  </inkml:definitions>
  <inkml:trace contextRef="#ctx0" brushRef="#br0">76000.000000 54100.000000 437,'-2.000000'-49.000000'4,"-3.000000"4.000000"8 ,-3.000000 3.000000 9,-2.000000 3.000000 8,-5.000000 3.000000 6,-2.000000 3.000000 2,-3.000000 3.000000 2,-3.000000 4.000000 3,-10.000000 5.000000-2,-16.000000 10.000000-5,-15.000000 10.000000-5,-15.000000 9.000000-6,-9.000000 10.000000-4,1.000000 14.000000-3,-1.000000 11.000000-5,1.000000 14.000000-3,1.000000 8.000000-1,3.000000 7.000000 0,3.000000 6.000000 0,4.000000 7.000000 1,4.000000 2.000000-1,6.000000 1.000000 1,7.000000-1.000000 0,6.000000 1.000000-1,4.000000-3.000000 1,4.000000-2.000000-1,3.000000-3.000000-1,3.000000-3.000000 0,6.000000-4.000000 1,9.000000-3.000000-1,10.000000-3.000000 1,10.000000-2.000000 0,5.000000-3.000000-1,4.000000 1.000000 0,3.000000-1.000000-2,3.000000 1.000000-1,6.000000-4.000000-1,9.000000-6.000000-1,10.000000-6.000000-3,10.000000-6.000000 0,7.000000-7.000000-2,6.000000-6.000000-3,7.000000-6.000000-2,6.000000-6.000000-3,7.000000-6.000000 0,10.000000-2.000000-1,10.000000-3.000000 1,9.000000-3.000000 0,6.000000-7.000000-4,3.000000-9.000000-6,3.000000-10.000000-6,4.000000-8.000000-7,-6.000000-6.000000-5,-11.000000 1.000000-3,-14.000000-1.000000-2,-11.000000 1.000000-4,-14.000000 1.000000 3,-11.000000 3.000000 7,-14.000000 3.000000 7,-11.000000 4.000000 8,-9.000000 1.000000 2,-3.000000 0.000000-3,-3.000000 0.000000-2,-2.000000 0.000000-2</inkml:trace>
</inkml:ink>
</file>

<file path=ppt/ink/ink5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9:10"/>
    </inkml:context>
    <inkml:brush xml:id="br0">
      <inkml:brushProperty name="width" value="0.0388982370495796" units="cm"/>
      <inkml:brushProperty name="height" value="0.0388982370495796" units="cm"/>
      <inkml:brushProperty name="color" value="#00BFF3"/>
      <inkml:brushProperty name="ignorePressure" value="0"/>
    </inkml:brush>
  </inkml:definitions>
  <inkml:trace contextRef="#ctx0" brushRef="#br0">75450.000000 52150.000000 565,'-22.000000'-91.000000'7,"6.000000"19.000000"12 ,7.000000 19.000000 13,6.000000 19.000000 13,6.000000 23.000000 5,6.000000 28.000000-2,7.000000 28.000000-3,6.000000 29.000000-2,-1.000000 15.000000-4,-5.000000 3.000000-6,-7.000000 3.000000-5,-5.000000 4.000000-5,-4.000000 1.000000-8,0.000000 0.000000-8,0.000000 0.000000-8,0.000000 0.000000-8,0.000000-7.000000-9,0.000000-11.000000-7,0.000000-14.000000-6,0.000000-11.000000-8,-2.000000-7.000000-3,-3.000000 0.000000-1,-3.000000 0.000000 1,-2.000000 0.000000 0</inkml:trace>
</inkml:ink>
</file>

<file path=ppt/ink/ink52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9:11"/>
    </inkml:context>
    <inkml:brush xml:id="br0">
      <inkml:brushProperty name="width" value="0.0394292548298836" units="cm"/>
      <inkml:brushProperty name="height" value="0.0394292548298836" units="cm"/>
      <inkml:brushProperty name="color" value="#00BFF3"/>
      <inkml:brushProperty name="ignorePressure" value="0"/>
    </inkml:brush>
  </inkml:definitions>
  <inkml:trace contextRef="#ctx0" brushRef="#br0">75550.000000 50600.000000 557,'0.000000'-49.000000'0,"0.000000"4.000000"0 ,0.000000 3.000000 0,0.000000 3.000000 0,1.000000 1.000000 2,4.000000 1.000000 1,3.000000-1.000000 4,3.000000 1.000000 1,-1.000000 1.000000 5,-2.000000 3.000000 4,-3.000000 3.000000 5,-3.000000 4.000000 5,-7.000000 4.000000 1,-9.000000 6.000000-4,-10.000000 7.000000-3,-8.000000 6.000000-3,-8.000000 4.000000-2,-2.000000 4.000000 0,-3.000000 3.000000 0,-3.000000 3.000000 0,-2.000000 4.000000 0,0.000000 7.000000 0,0.000000 6.000000-2,0.000000 7.000000 0,3.000000 2.000000 0,6.000000 1.000000 0,7.000000-1.000000-1,6.000000 1.000000 1,1.000000-1.000000-1,-3.000000 1.000000-1,-3.000000-1.000000-2,-2.000000 1.000000-1,2.000000-1.000000 0,9.000000 1.000000-2,10.000000-1.000000-1,10.000000 1.000000-1,5.000000 2.000000-3,4.000000 7.000000-3,3.000000 6.000000-4,3.000000 7.000000-4,4.000000-4.000000-2,7.000000-12.000000 0,6.000000-13.000000 0,7.000000-12.000000 1,5.000000-7.000000-2,7.000000 1.000000-3,6.000000-1.000000-2,7.000000 1.000000-3,-1.000000-3.000000 0,-6.000000-2.000000 3,-6.000000-3.000000 3,-6.000000-3.000000 2,-4.000000-4.000000 1,1.000000-3.000000 0,-1.000000-3.000000 1,1.000000-2.000000-1,1.000000-6.000000-3,3.000000-6.000000-7,3.000000-6.000000-7,4.000000-6.000000-6,-1.000000-4.000000-3,-3.000000 1.000000 1,-3.000000-1.000000 2,-2.000000 1.000000 2,-6.000000 2.000000 3,-6.000000 7.000000 6,-6.000000 6.000000 5,-6.000000 7.000000 5,-4.000000 2.000000 4,1.000000 1.000000 2,-1.000000-1.000000 2,1.000000 1.000000 2</inkml:trace>
</inkml:ink>
</file>

<file path=ppt/ink/ink5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9:11"/>
    </inkml:context>
    <inkml:brush xml:id="br0">
      <inkml:brushProperty name="width" value="0.0476624667644501" units="cm"/>
      <inkml:brushProperty name="height" value="0.0476624667644501" units="cm"/>
      <inkml:brushProperty name="color" value="#00BFF3"/>
      <inkml:brushProperty name="ignorePressure" value="0"/>
    </inkml:brush>
  </inkml:definitions>
  <inkml:trace contextRef="#ctx0" brushRef="#br0">76250.000000 50050.000000 461,'23.000000'-35.000000'2,"-3.000000"-18.000000"2 ,-3.000000-19.000000 4,-2.000000-18.000000 3,-3.000000-4.000000 3,1.000000 13.000000 3,-1.000000 12.000000 4,1.000000 13.000000 3,-3.000000 20.000000 5,-2.000000 28.000000 7,-3.000000 28.000000 6,-3.000000 29.000000 7,-2.000000 16.000000 0,0.000000 7.000000-6,0.000000 6.000000-7,0.000000 7.000000-7,0.000000 0.000000-5,0.000000-2.000000-2,0.000000-3.000000-3,0.000000-3.000000-3,0.000000-2.000000-2,0.000000 0.000000-3,0.000000 0.000000-2,0.000000 0.000000-3,3.000000 1.000000-3,6.000000 4.000000-3,7.000000 3.000000-5,6.000000 3.000000-3,3.000000 3.000000-6,0.000000 3.000000-6,0.000000 3.000000-7,0.000000 4.000000-7,-2.000000-1.000000-5,-3.000000-3.000000-6,-3.000000-3.000000-3,-2.000000-2.000000-6,-5.000000-11.000000-1,-2.000000-15.000000 2,-3.000000-15.000000 1,-3.000000-16.000000 3</inkml:trace>
</inkml:ink>
</file>

<file path=ppt/ink/ink5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9:12"/>
    </inkml:context>
    <inkml:brush xml:id="br0">
      <inkml:brushProperty name="width" value="0.0369196832180023" units="cm"/>
      <inkml:brushProperty name="height" value="0.0369196832180023" units="cm"/>
      <inkml:brushProperty name="color" value="#00BFF3"/>
      <inkml:brushProperty name="ignorePressure" value="0"/>
    </inkml:brush>
  </inkml:definitions>
  <inkml:trace contextRef="#ctx0" brushRef="#br0">73000.000000 54750.000000 595,'-49.000000'0.000000'7,"4.000000"0.000000"13 ,3.000000 0.000000 14,3.000000 0.000000 13,14.000000 0.000000 5,25.000000 0.000000-4,25.000000 0.000000-3,25.000000 0.000000-4,18.000000 0.000000-6,14.000000 0.000000-5,11.000000 0.000000-7,14.000000 0.000000-7,3.000000 0.000000-9,-2.000000 0.000000-14,-3.000000 0.000000-13,-3.000000 0.000000-12,-6.000000 0.000000-7,-5.000000 0.000000 0,-7.000000 0.000000 1,-5.000000 0.000000 0</inkml:trace>
</inkml:ink>
</file>

<file path=ppt/ink/ink5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9:12"/>
    </inkml:context>
    <inkml:brush xml:id="br0">
      <inkml:brushProperty name="width" value="0.0466885790228844" units="cm"/>
      <inkml:brushProperty name="height" value="0.0466885790228844" units="cm"/>
      <inkml:brushProperty name="color" value="#00BFF3"/>
      <inkml:brushProperty name="ignorePressure" value="0"/>
    </inkml:brush>
  </inkml:definitions>
  <inkml:trace contextRef="#ctx0" brushRef="#br0">71300.000000 54250.000000 471,'-2.000000'-71.000000'5,"-3.000000"10.000000"4 ,-3.000000 10.000000 4,-2.000000 9.000000 4,-8.000000 12.000000 5,-8.000000 16.000000 9,-10.000000 15.000000 7,-9.000000 17.000000 8,-5.000000 14.000000 1,0.000000 17.000000-8,0.000000 15.000000-6,0.000000 16.000000-8,1.000000 10.000000-4,4.000000 7.000000-2,3.000000 6.000000-1,3.000000 7.000000-3,4.000000-3.000000-1,7.000000-8.000000-2,6.000000-10.000000-1,7.000000-9.000000-2,4.000000-9.000000-2,3.000000-5.000000 0,3.000000-7.000000-1,4.000000-5.000000 0,5.000000-8.000000-2,10.000000-5.000000-3,10.000000-7.000000-3,9.000000-5.000000-3,9.000000-9.000000-2,9.000000-9.000000-4,10.000000-10.000000-3,10.000000-8.000000-3,4.000000-11.000000-2,0.000000-8.000000-3,0.000000-10.000000-1,0.000000-9.000000-3,0.000000-12.000000 0,0.000000-11.000000 0,0.000000-14.000000 1,0.000000-11.000000 1,-4.000000-6.000000 0,-5.000000 4.000000 3,-7.000000 3.000000 2,-5.000000 3.000000 2,-6.000000 3.000000 2,-3.000000 3.000000 1,-3.000000 3.000000 2,-2.000000 4.000000 1,-6.000000 4.000000 1,-6.000000 6.000000 2,-6.000000 7.000000 3,-6.000000 6.000000 1,-4.000000 6.000000 6,1.000000 6.000000 10,-1.000000 7.000000 12,1.000000 6.000000 9,-3.000000 12.000000 8,-2.000000 19.000000 4,-3.000000 19.000000 3,-3.000000 19.000000 4,-2.000000 12.000000-1,0.000000 6.000000-9,0.000000 7.000000-8,0.000000 6.000000-7,0.000000 7.000000-7,0.000000 10.000000-5,0.000000 10.000000-5,0.000000 9.000000-6,0.000000 10.000000-4,0.000000 14.000000-2,0.000000 11.000000-4,0.000000 14.000000-2,3.000000 5.000000-8,6.000000 1.000000-13,7.000000-1.000000-12,6.000000 1.000000-12,1.000000-17.000000-9,-3.000000-30.000000-3,-3.000000-32.000000-3,-2.000000-30.000000-4</inkml:trace>
</inkml:ink>
</file>

<file path=ppt/ink/ink52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9:13"/>
    </inkml:context>
    <inkml:brush xml:id="br0">
      <inkml:brushProperty name="width" value="0.0418979749083519" units="cm"/>
      <inkml:brushProperty name="height" value="0.0418979749083519" units="cm"/>
      <inkml:brushProperty name="color" value="#00BFF3"/>
      <inkml:brushProperty name="ignorePressure" value="0"/>
    </inkml:brush>
  </inkml:definitions>
  <inkml:trace contextRef="#ctx0" brushRef="#br0">75000.000000 56600.000000 525,'-44.000000'-16.000000'36,"13.000000"19.000000"15 ,12.000000 19.000000 15,13.000000 19.000000 15,6.000000 12.000000 0,0.000000 6.000000-17,0.000000 7.000000-17,0.000000 6.000000-16,0.000000 4.000000-15,0.000000 4.000000-14,0.000000 3.000000-14,0.000000 3.000000-14,0.000000 1.000000-14,0.000000 1.000000-13,0.000000-1.000000-14,0.000000 1.000000-15,1.000000-9.000000 2,4.000000-15.000000 14,3.000000-15.000000 14,3.000000-16.000000 15</inkml:trace>
</inkml:ink>
</file>

<file path=ppt/ink/ink53.xml><?xml version="1.0" encoding="utf-8"?>
<inkml:ink xmlns:inkml="http://www.w3.org/2003/InkML">
  <annotation type="ScanImages2ExtractSignatures">1</annotation>
  <annotation type="ScanImagesWidth">-2068948192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3:56"/>
    </inkml:context>
    <inkml:brush xml:id="br0">
      <inkml:brushProperty name="width" value="0.0366167910397053" units="cm"/>
      <inkml:brushProperty name="height" value="0.0366167910397053" units="cm"/>
      <inkml:brushProperty name="color" value="#F2385B"/>
      <inkml:brushProperty name="ignorePressure" value="0"/>
    </inkml:brush>
  </inkml:definitions>
  <inkml:trace contextRef="#ctx0" brushRef="#br0">31950.000000 31850.000000 600,'-40.000000'0.000000'40,"23.000000"0.000000"7 ,22.000000 0.000000 7,22.000000 0.000000 8,12.000000 0.000000-1,3.000000 0.000000-11,3.000000 0.000000-11,4.000000 0.000000-11,-1.000000 3.000000-11,-3.000000 6.000000-15,-3.000000 7.000000-15,-2.000000 6.000000-13,-8.000000 4.000000-11,-8.000000 4.000000-5,-10.000000 3.000000-5,-9.000000 3.000000-5</inkml:trace>
</inkml:ink>
</file>

<file path=ppt/ink/ink5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9:13"/>
    </inkml:context>
    <inkml:brush xml:id="br0">
      <inkml:brushProperty name="width" value="0.0517267547547817" units="cm"/>
      <inkml:brushProperty name="height" value="0.0517267547547817" units="cm"/>
      <inkml:brushProperty name="color" value="#00BFF3"/>
      <inkml:brushProperty name="ignorePressure" value="0"/>
    </inkml:brush>
  </inkml:definitions>
  <inkml:trace contextRef="#ctx0" brushRef="#br0">75050.000000 58200.000000 425,'-69.000000'-68.000000'19,"13.000000"17.000000"-5 ,12.000000 15.000000-4,13.000000 16.000000-6,4.000000 5.000000 3,-3.000000-2.000000 10,-3.000000-3.000000 10,-2.000000-3.000000 10,-3.000000 1.000000 2,1.000000 6.000000-5,-1.000000 7.000000-7,1.000000 6.000000-4,-4.000000 7.000000-4,-6.000000 10.000000-1,-6.000000 10.000000-1,-6.000000 9.000000 0,-4.000000 6.000000-2,1.000000 3.000000 0,-1.000000 3.000000-2,1.000000 4.000000 0,4.000000 2.000000-1,9.000000 4.000000 0,10.000000 3.000000 1,10.000000 3.000000 1,7.000000-1.000000-1,6.000000-2.000000-1,7.000000-3.000000-1,6.000000-3.000000-1,4.000000-2.000000-2,4.000000 0.000000-1,3.000000 0.000000-2,3.000000 0.000000-2,4.000000-5.000000-2,7.000000-9.000000-2,6.000000-10.000000-3,7.000000-8.000000-1,10.000000-8.000000-3,16.000000-2.000000-2,15.000000-3.000000-2,17.000000-3.000000-3,5.000000-10.000000-3,-3.000000-16.000000-6,-3.000000-15.000000-6,-2.000000-15.000000-5,-5.000000-11.000000-2,-2.000000-2.000000 1,-3.000000-3.000000 3,-3.000000-3.000000 1,-7.000000-2.000000 4,-9.000000 0.000000 5,-10.000000 0.000000 6,-8.000000 0.000000 4,-8.000000 4.000000 3,-2.000000 10.000000 1,-3.000000 10.000000 0,-3.000000 9.000000 0,-4.000000 15.000000 13,-3.000000 22.000000 24,-3.000000 22.000000 25,-2.000000 23.000000 23,-3.000000 14.000000 5,1.000000 10.000000-15,-1.000000 10.000000-14,1.000000 9.000000-15,-3.000000-1.000000-10,-2.000000-8.000000-3,-3.000000-10.000000-5,-3.000000-9.000000-5,1.000000-1.000000-8,6.000000 10.000000-16,7.000000 10.000000-15,6.000000 9.000000-14,1.000000-2.000000-10,-3.000000-12.000000-4,-3.000000-13.000000-6,-2.000000-12.000000-3</inkml:trace>
</inkml:ink>
</file>

<file path=ppt/ink/ink5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9:14"/>
    </inkml:context>
    <inkml:brush xml:id="br0">
      <inkml:brushProperty name="width" value="0.048070352524519" units="cm"/>
      <inkml:brushProperty name="height" value="0.048070352524519" units="cm"/>
      <inkml:brushProperty name="color" value="#00BFF3"/>
      <inkml:brushProperty name="ignorePressure" value="0"/>
    </inkml:brush>
  </inkml:definitions>
  <inkml:trace contextRef="#ctx0" brushRef="#br0">77100.000000 55000.000000 457,'-46.000000'-2.000000'4,"10.000000"-3.000000"8 ,10.000000-3.000000 8,9.000000-2.000000 8,9.000000-3.000000 5,9.000000 1.000000 2,10.000000-1.000000 2,10.000000 1.000000 3,7.000000 1.000000 0,6.000000 3.000000-4,7.000000 3.000000-3,6.000000 4.000000-3,4.000000-3.000000-2,4.000000-5.000000-3,3.000000-7.000000-3,3.000000-5.000000-1,3.000000-1.000000-3,3.000000 6.000000-1,3.000000 7.000000-1,4.000000 6.000000-2,2.000000 3.000000-2,4.000000 0.000000-3,3.000000 0.000000-2,3.000000 0.000000-3,3.000000 0.000000-2,3.000000 0.000000-4,3.000000 0.000000-3,4.000000 0.000000-3,1.000000 3.000000-4,0.000000 6.000000-6,0.000000 7.000000-4,0.000000 6.000000-6,-5.000000 4.000000-4,-9.000000 4.000000-3,-10.000000 3.000000-4,-8.000000 3.000000-4,-6.000000-1.000000-1,1.000000-2.000000 2,-1.000000-3.000000 1,1.000000-3.000000 1</inkml:trace>
</inkml:ink>
</file>

<file path=ppt/ink/ink532.xml><?xml version="1.0" encoding="utf-8"?>
<inkml:ink xmlns:inkml="http://www.w3.org/2003/InkML">
  <annotation type="ScanImages2ExtractSignatures">1</annotation>
  <annotation type="ScanImagesWidth">32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9:14"/>
    </inkml:context>
    <inkml:brush xml:id="br0">
      <inkml:brushProperty name="width" value="0.0480067618191242" units="cm"/>
      <inkml:brushProperty name="height" value="0.0480067618191242" units="cm"/>
      <inkml:brushProperty name="color" value="#00BFF3"/>
      <inkml:brushProperty name="ignorePressure" value="0"/>
    </inkml:brush>
  </inkml:definitions>
  <inkml:trace contextRef="#ctx0" brushRef="#br0">82050.000000 54250.000000 458,'-49.000000'-44.000000'53,"4.000000"13.000000"-4 ,3.000000 12.000000-5,3.000000 13.000000-4,1.000000 6.000000-4,1.000000 0.000000-4,-1.000000 0.000000-5,1.000000 0.000000-4,-3.000000 3.000000-2,-2.000000 6.000000-1,-3.000000 7.000000-1,-3.000000 6.000000 0,-2.000000 4.000000-2,0.000000 4.000000-1,0.000000 3.000000-1,0.000000 3.000000-2,1.000000 4.000000 0,4.000000 7.000000 0,3.000000 6.000000-1,3.000000 7.000000 0,1.000000 4.000000-1,1.000000 3.000000-2,-1.000000 3.000000-1,1.000000 4.000000-3,2.000000-1.000000 0,7.000000-3.000000-2,6.000000-3.000000 0,7.000000-2.000000-1,2.000000-5.000000-1,1.000000-2.000000-1,-1.000000-3.000000 0,1.000000-3.000000-2,2.000000-2.000000 0,7.000000 0.000000-1,6.000000 0.000000-1,7.000000 0.000000 0,8.000000-5.000000-2,14.000000-9.000000-2,11.000000-10.000000-3,14.000000-8.000000-3,10.000000-8.000000-3,9.000000-2.000000-5,10.000000-3.000000-5,10.000000-3.000000-4,5.000000-4.000000-3,4.000000-3.000000-2,3.000000-3.000000-1,3.000000-2.000000-2,-4.000000-3.000000 2,-8.000000 1.000000 5,-10.000000-1.000000 4,-9.000000 1.000000 5</inkml:trace>
</inkml:ink>
</file>

<file path=ppt/ink/ink53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9:14"/>
    </inkml:context>
    <inkml:brush xml:id="br0">
      <inkml:brushProperty name="width" value="0.0384528264403343" units="cm"/>
      <inkml:brushProperty name="height" value="0.0384528264403343" units="cm"/>
      <inkml:brushProperty name="color" value="#00BFF3"/>
      <inkml:brushProperty name="ignorePressure" value="0"/>
    </inkml:brush>
  </inkml:definitions>
  <inkml:trace contextRef="#ctx0" brushRef="#br0">81850.000000 52800.000000 572,'-24.000000'-68.000000'4,"4.000000"17.000000"10 ,3.000000 15.000000 10,3.000000 16.000000 8,4.000000 12.000000 7,7.000000 9.000000 3,6.000000 10.000000 2,7.000000 10.000000 3,0.000000 8.000000-2,-2.000000 10.000000-7,-3.000000 10.000000-6,-3.000000 9.000000-8,-2.000000 6.000000-6,0.000000 3.000000-5,0.000000 3.000000-5,0.000000 4.000000-4,-2.000000-1.000000-7,-3.000000-3.000000-5,-3.000000-3.000000-5,-2.000000-2.000000-6,-3.000000-6.000000-5,1.000000-6.000000-3,-1.000000-6.000000-4,1.000000-6.000000-3</inkml:trace>
</inkml:ink>
</file>

<file path=ppt/ink/ink5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9:15"/>
    </inkml:context>
    <inkml:brush xml:id="br0">
      <inkml:brushProperty name="width" value="0.0433997400105" units="cm"/>
      <inkml:brushProperty name="height" value="0.0433997400105" units="cm"/>
      <inkml:brushProperty name="color" value="#00BFF3"/>
      <inkml:brushProperty name="ignorePressure" value="0"/>
    </inkml:brush>
  </inkml:definitions>
  <inkml:trace contextRef="#ctx0" brushRef="#br0">82550.000000 52800.000000 506,'3.000000'-58.000000'52,"6.000000"34.000000"7 ,7.000000 35.000000 7,6.000000 35.000000 7,-1.000000 18.000000-3,-5.000000 3.000000-13,-7.000000 3.000000-12,-5.000000 4.000000-13,-8.000000 2.000000-10,-5.000000 4.000000-9,-7.000000 3.000000-9,-5.000000 3.000000-8,-4.000000-4.000000-9,0.000000-8.000000-11,0.000000-10.000000-9,0.000000-9.000000-11,1.000000-9.000000-9,4.000000-5.000000-7,3.000000-7.000000-9,3.000000-5.000000-7</inkml:trace>
</inkml:ink>
</file>

<file path=ppt/ink/ink535.xml><?xml version="1.0" encoding="utf-8"?>
<inkml:ink xmlns:inkml="http://www.w3.org/2003/InkML">
  <annotation type="ScanImages2ExtractSignatures">1</annotation>
  <annotation type="ScanImagesWidth">344132150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9:15"/>
    </inkml:context>
    <inkml:brush xml:id="br0">
      <inkml:brushProperty name="width" value="0.0472413636744022" units="cm"/>
      <inkml:brushProperty name="height" value="0.0472413636744022" units="cm"/>
      <inkml:brushProperty name="color" value="#00BFF3"/>
      <inkml:brushProperty name="ignorePressure" value="0"/>
    </inkml:brush>
  </inkml:definitions>
  <inkml:trace contextRef="#ctx0" brushRef="#br0">81950.000000 51300.000000 465,'-22.000000'-47.000000'0,"6.000000"6.000000"0 ,7.000000 7.000000 0,6.000000 6.000000 0,-1.000000 13.000000 11,-5.000000 23.000000 21,-7.000000 22.000000 21,-5.000000 22.000000 22,-1.000000 13.000000 5,6.000000 7.000000-14,7.000000 6.000000-12,6.000000 7.000000-12,4.000000-3.000000-10,4.000000-8.000000-5,3.000000-10.000000-5,3.000000-9.000000-7,4.000000-9.000000-3,7.000000-5.000000-4,6.000000-7.000000-4,7.000000-5.000000-2,4.000000-9.000000-4,3.000000-9.000000-3,3.000000-10.000000-2,4.000000-8.000000-2,4.000000-12.000000-4,6.000000-12.000000-5,7.000000-13.000000-3,6.000000-12.000000-4,1.000000-10.000000-1,-3.000000-6.000000 2,-3.000000-6.000000 1,-2.000000-6.000000 3,-6.000000-2.000000 1,-6.000000 3.000000 1,-6.000000 3.000000 2,-6.000000 4.000000 2,-9.000000-1.000000 2,-8.000000-3.000000 2,-10.000000-3.000000 4,-9.000000-2.000000 3,-12.000000 0.000000 3,-11.000000 7.000000 2,-14.000000 6.000000 3,-11.000000 7.000000 3,-7.000000 8.000000 0,0.000000 14.000000 0,0.000000 11.000000 0,0.000000 14.000000-1,-2.000000 8.000000-1,-3.000000 7.000000-5,-3.000000 6.000000-4,-2.000000 7.000000-4,-3.000000 10.000000-2,1.000000 16.000000-4,-1.000000 15.000000-1,1.000000 17.000000-3,5.000000 2.000000 0,14.000000-9.000000 4,11.000000-10.000000 3,14.000000-8.000000 4,5.000000-8.000000-5,1.000000-2.000000-14,-1.000000-3.000000-13,1.000000-3.000000-14</inkml:trace>
</inkml:ink>
</file>

<file path=ppt/ink/ink5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9:16"/>
    </inkml:context>
    <inkml:brush xml:id="br0">
      <inkml:brushProperty name="width" value="0.0413047038018703" units="cm"/>
      <inkml:brushProperty name="height" value="0.0413047038018703" units="cm"/>
      <inkml:brushProperty name="color" value="#00BFF3"/>
      <inkml:brushProperty name="ignorePressure" value="0"/>
    </inkml:brush>
  </inkml:definitions>
  <inkml:trace contextRef="#ctx0" brushRef="#br0">83150.000000 54600.000000 532,'-36.000000'-7.000000'9,"28.000000"-11.000000"16 ,28.000000-14.000000 18,29.000000-11.000000 17,18.000000-3.000000 5,9.000000 10.000000-8,10.000000 10.000000-8,10.000000 9.000000-7,7.000000 6.000000-8,6.000000 3.000000-8,7.000000 3.000000-8,6.000000 4.000000-8,4.000000 1.000000-3,4.000000 0.000000 0,3.000000 0.000000 1,3.000000 0.000000-1,-2.000000 1.000000-7,-6.000000 4.000000-17,-6.000000 3.000000-17,-6.000000 3.000000-17,-12.000000-1.000000-8,-15.000000-2.000000 2,-15.000000-3.000000 3,-16.000000-3.000000 1,-10.000000-2.000000 3,-3.000000 0.000000 6,-3.000000 0.000000 3,-2.000000 0.000000 6</inkml:trace>
</inkml:ink>
</file>

<file path=ppt/ink/ink5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9:16"/>
    </inkml:context>
    <inkml:brush xml:id="br0">
      <inkml:brushProperty name="width" value="0.0523995012044907" units="cm"/>
      <inkml:brushProperty name="height" value="0.0523995012044907" units="cm"/>
      <inkml:brushProperty name="color" value="#00BFF3"/>
      <inkml:brushProperty name="ignorePressure" value="0"/>
    </inkml:brush>
  </inkml:definitions>
  <inkml:trace contextRef="#ctx0" brushRef="#br0">86300.000000 53750.000000 419,'-2.000000'-38.000000'96,"-3.000000"26.000000"-16 ,-3.000000 24.000000-14,-2.000000 26.000000-16,-5.000000 13.000000-10,-2.000000 4.000000-4,-3.000000 3.000000-5,-3.000000 3.000000-4,-2.000000 4.000000-4,0.000000 7.000000 0,0.000000 6.000000-3,0.000000 7.000000 0,3.000000 4.000000-3,6.000000 3.000000-2,7.000000 3.000000-4,6.000000 4.000000-3,4.000000-3.000000-1,4.000000-5.000000-2,3.000000-7.000000-2,3.000000-5.000000-1,12.000000-11.000000-3,22.000000-11.000000-7,22.000000-14.000000-5,23.000000-11.000000-7,5.000000-20.000000-5,-9.000000-24.000000-4,-10.000000-26.000000-4,-8.000000-24.000000-5,-6.000000-18.000000 1,1.000000-9.000000 4,-1.000000-10.000000 5,1.000000-8.000000 5,-4.000000-1.000000 4,-6.000000 9.000000 3,-6.000000 10.000000 5,-6.000000 10.000000 4,-9.000000-1.000000 3,-8.000000-9.000000 0,-10.000000-10.000000 2,-9.000000-8.000000 0,-9.000000 5.000000 2,-5.000000 22.000000 4,-7.000000 22.000000 3,-5.000000 23.000000 3,-8.000000 13.000000 2,-5.000000 6.000000-2,-7.000000 7.000000-2,-5.000000 6.000000-1,-4.000000 4.000000-1,0.000000 4.000000-3,0.000000 3.000000-2,0.000000 3.000000-2,0.000000 4.000000-4,0.000000 7.000000-5,0.000000 6.000000-6,0.000000 7.000000-4,6.000000 2.000000-6,13.000000 1.000000-3,12.000000-1.000000-5,13.000000 1.000000-4</inkml:trace>
</inkml:ink>
</file>

<file path=ppt/ink/ink5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9:17"/>
    </inkml:context>
    <inkml:brush xml:id="br0">
      <inkml:brushProperty name="width" value="0.038326807320118" units="cm"/>
      <inkml:brushProperty name="height" value="0.038326807320118" units="cm"/>
      <inkml:brushProperty name="color" value="#00BFF3"/>
      <inkml:brushProperty name="ignorePressure" value="0"/>
    </inkml:brush>
  </inkml:definitions>
  <inkml:trace contextRef="#ctx0" brushRef="#br0">87550.000000 54350.000000 574,'68.000000'-22.000000'66,"-11.000000"6.000000"-11 ,-14.000000 7.000000-12,-11.000000 6.000000-11,-3.000000 3.000000-5,10.000000 0.000000-1,10.000000 0.000000 0,9.000000 0.000000 1,13.000000 0.000000-2,20.000000 0.000000-2,18.000000 0.000000-2,20.000000 0.000000-2,8.000000 0.000000-3,1.000000 0.000000-5,-1.000000 0.000000-5,1.000000 0.000000-4,-4.000000 1.000000-6,-6.000000 4.000000-10,-6.000000 3.000000-10,-6.000000 3.000000-8,-9.000000 1.000000-8,-8.000000 1.000000-5,-10.000000-1.000000-5,-9.000000 1.000000-5,-12.000000-3.000000 2,-11.000000-2.000000 10,-14.000000-3.000000 10,-11.000000-3.000000 10</inkml:trace>
</inkml:ink>
</file>

<file path=ppt/ink/ink539.xml><?xml version="1.0" encoding="utf-8"?>
<inkml:ink xmlns:inkml="http://www.w3.org/2003/InkML">
  <annotation type="ScanImages2ExtractSignatures">1</annotation>
  <annotation type="ScanImagesWidth">-2069737200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9:17"/>
    </inkml:context>
    <inkml:brush xml:id="br0">
      <inkml:brushProperty name="width" value="0.0445004999637604" units="cm"/>
      <inkml:brushProperty name="height" value="0.0445004999637604" units="cm"/>
      <inkml:brushProperty name="color" value="#00BFF3"/>
      <inkml:brushProperty name="ignorePressure" value="0"/>
    </inkml:brush>
  </inkml:definitions>
  <inkml:trace contextRef="#ctx0" brushRef="#br0">90250.000000 53450.000000 494,'1.000000'-58.000000'60,"4.000000"34.000000"1 ,3.000000 35.000000 1,3.000000 35.000000 1,-1.000000 16.000000-5,-2.000000 1.000000-9,-3.000000-1.000000-10,-3.000000 1.000000-8,-2.000000 1.000000-7,0.000000 3.000000-3,0.000000 3.000000-5,0.000000 4.000000-3,0.000000 2.000000-5,0.000000 4.000000-7,0.000000 3.000000-8,0.000000 3.000000-7,-4.000000-1.000000-7,-5.000000-2.000000-7,-7.000000-3.000000-8,-5.000000-3.000000-7,-3.000000-6.000000-5,4.000000-5.000000-3,3.000000-7.000000-3,3.000000-5.000000-3</inkml:trace>
</inkml:ink>
</file>

<file path=ppt/ink/ink54.xml><?xml version="1.0" encoding="utf-8"?>
<inkml:ink xmlns:inkml="http://www.w3.org/2003/InkML">
  <annotation type="ScanImages2ExtractSignatures">1</annotation>
  <annotation type="ScanImagesWidth">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3:56"/>
    </inkml:context>
    <inkml:brush xml:id="br0">
      <inkml:brushProperty name="width" value="0.025810768827796" units="cm"/>
      <inkml:brushProperty name="height" value="0.025810768827796" units="cm"/>
      <inkml:brushProperty name="color" value="#F2385B"/>
      <inkml:brushProperty name="ignorePressure" value="0"/>
    </inkml:brush>
  </inkml:definitions>
  <inkml:trace contextRef="#ctx0" brushRef="#br0">31900.000000 32650.000000 852,'-60.000000'23.000000'8,"32.000000"-3.000000"10 ,31.000000-3.000000 9,32.000000-2.000000 10,15.000000-3.000000-3,0.000000 1.000000-15,0.000000-1.000000-14,0.000000 1.000000-16,-4.000000-1.000000-12,-5.000000 1.000000-11,-7.000000-1.000000-12,-5.000000 1.000000-10</inkml:trace>
</inkml:ink>
</file>

<file path=ppt/ink/ink540.xml><?xml version="1.0" encoding="utf-8"?>
<inkml:ink xmlns:inkml="http://www.w3.org/2003/InkML">
  <annotation type="ScanImages2ExtractSignatures">1</annotation>
  <annotation type="ScanImagesWidth">57005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9:17"/>
    </inkml:context>
    <inkml:brush xml:id="br0">
      <inkml:brushProperty name="width" value="0.0324918851256371" units="cm"/>
      <inkml:brushProperty name="height" value="0.0324918851256371" units="cm"/>
      <inkml:brushProperty name="color" value="#00BFF3"/>
      <inkml:brushProperty name="ignorePressure" value="0"/>
    </inkml:brush>
  </inkml:definitions>
  <inkml:trace contextRef="#ctx0" brushRef="#br0">90350.000000 54250.000000 677,'48.000000'-47.000000'3,"-3.000000"6.000000"9 ,-3.000000 7.000000 6,-2.000000 6.000000 8,0.000000 3.000000 5,7.000000 0.000000 2,6.000000 0.000000 2,7.000000 0.000000 2,4.000000 1.000000-3,3.000000 4.000000-5,3.000000 3.000000-8,4.000000 3.000000-5,-1.000000 3.000000-5,-3.000000 3.000000-3,-3.000000 3.000000-2,-2.000000 4.000000-4,-6.000000 1.000000-4,-6.000000 0.000000-7,-6.000000 0.000000-7,-6.000000 0.000000-8</inkml:trace>
</inkml:ink>
</file>

<file path=ppt/ink/ink541.xml><?xml version="1.0" encoding="utf-8"?>
<inkml:ink xmlns:inkml="http://www.w3.org/2003/InkML">
  <annotation type="ScanImages2ExtractSignatures">1</annotation>
  <annotation type="ScanImagesWidth">3145776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9:17"/>
    </inkml:context>
    <inkml:brush xml:id="br0">
      <inkml:brushProperty name="width" value="0.0422447435557842" units="cm"/>
      <inkml:brushProperty name="height" value="0.0422447435557842" units="cm"/>
      <inkml:brushProperty name="color" value="#00BFF3"/>
      <inkml:brushProperty name="ignorePressure" value="0"/>
    </inkml:brush>
  </inkml:definitions>
  <inkml:trace contextRef="#ctx0" brushRef="#br0">91800.000000 52800.000000 520,'-22.000000'-93.000000'4,"6.000000"17.000000"8 ,7.000000 15.000000 7,6.000000 16.000000 8,3.000000 15.000000 6,0.000000 16.000000 7,0.000000 15.000000 5,0.000000 17.000000 5,1.000000 16.000000 1,4.000000 19.000000-8,3.000000 19.000000-5,3.000000 19.000000-8,-1.000000 16.000000-4,-2.000000 17.000000-6,-3.000000 15.000000-4,-3.000000 16.000000-5,-7.000000 18.000000-3,-9.000000 22.000000-4,-10.000000 22.000000-1,-8.000000 23.000000-4,-4.000000 13.000000-6,3.000000 6.000000-9,3.000000 7.000000-9,4.000000 6.000000-9,-3.000000-7.000000-7,-5.000000-18.000000-6,-7.000000-19.000000-5,-5.000000-18.000000-5,0.000000-31.000000 2,10.000000-40.000000 10,10.000000-40.000000 9,9.000000-41.000000 10,4.000000-19.000000 5,1.000000 3.000000-2,-1.000000 3.000000 0,1.000000 4.000000-1</inkml:trace>
</inkml:ink>
</file>

<file path=ppt/ink/ink5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9:21"/>
    </inkml:context>
    <inkml:brush xml:id="br0">
      <inkml:brushProperty name="width" value="0.0416686348617077" units="cm"/>
      <inkml:brushProperty name="height" value="0.0416686348617077" units="cm"/>
      <inkml:brushProperty name="color" value="#F2395B"/>
      <inkml:brushProperty name="ignorePressure" value="0"/>
    </inkml:brush>
  </inkml:definitions>
  <inkml:trace contextRef="#ctx0" brushRef="#br0">73450.000000 59600.000000 527,'-122.000000'-18.000000'44,"56.000000"17.000000"1 ,57.000000 15.000000 0,56.000000 16.000000 1,21.000000 5.000000-2,-11.000000-2.000000-7,-14.000000-3.000000-6,-11.000000-3.000000-7,-3.000000-2.000000-3,10.000000 0.000000 0,10.000000 0.000000-1,9.000000 0.000000 1,9.000000-2.000000-2,9.000000-3.000000-4,10.000000-3.000000-2,10.000000-2.000000-3,5.000000-8.000000-2,4.000000-8.000000-3,3.000000-10.000000-2,3.000000-9.000000-3,4.000000-4.000000 0,7.000000 4.000000-2,6.000000 3.000000 0,7.000000 3.000000 0,-1.000000 1.000000-4,-6.000000 1.000000-5,-6.000000-1.000000-6,-6.000000 1.000000-5,-4.000000 2.000000-5,1.000000 7.000000-5,-1.000000 6.000000-5,1.000000 7.000000-5,-6.000000 4.000000-2,-8.000000 3.000000 1,-10.000000 3.000000 0,-9.000000 4.000000 1,-10.000000-3.000000 3,-9.000000-5.000000 6,-10.000000-7.000000 5,-8.000000-5.000000 5,-8.000000-6.000000 4,-2.000000-3.000000 2,-3.000000-3.000000 1,-3.000000-2.000000 3</inkml:trace>
</inkml:ink>
</file>

<file path=ppt/ink/ink5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9:21"/>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76500.000000 59600.000000 999,'46.000000'20.000000'-86,"-5.000000"-9.000000"22 ,-7.000000-10.000000 22,-5.000000-8.000000 21</inkml:trace>
</inkml:ink>
</file>

<file path=ppt/ink/ink5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9:22"/>
    </inkml:context>
    <inkml:brush xml:id="br0">
      <inkml:brushProperty name="width" value="0.035822968930006" units="cm"/>
      <inkml:brushProperty name="height" value="0.035822968930006" units="cm"/>
      <inkml:brushProperty name="color" value="#F2395B"/>
      <inkml:brushProperty name="ignorePressure" value="0"/>
    </inkml:brush>
  </inkml:definitions>
  <inkml:trace contextRef="#ctx0" brushRef="#br0">88050.000000 55400.000000 614,'21.000000'115.000000'100,"-5.000000"-18.000000"-21 ,-7.000000-19.000000-22,-5.000000-18.000000-23,-8.000000-9.000000-11,-5.000000 4.000000-3,-7.000000 3.000000-3,-5.000000 3.000000-2,-4.000000 1.000000-2,0.000000 1.000000-3,0.000000-1.000000-2,0.000000 1.000000-3,-2.000000-4.000000-2,-3.000000-6.000000-1,-3.000000-6.000000-3,-2.000000-6.000000-1,-3.000000-2.000000-1,1.000000 3.000000 0,-1.000000 3.000000 0,1.000000 4.000000 1,-3.000000 2.000000-1,-2.000000 4.000000 2,-3.000000 3.000000 1,-3.000000 3.000000 1,-6.000000 3.000000 0,-5.000000 3.000000 0,-7.000000 3.000000 0,-5.000000 4.000000-1,-9.000000 5.000000 0,-9.000000 10.000000 0,-10.000000 10.000000-2,-8.000000 9.000000 1,-8.000000 1.000000-2,-2.000000-6.000000 1,-3.000000-6.000000-1,-3.000000-6.000000 1,-9.000000-6.000000-2,-11.000000-2.000000 0,-14.000000-3.000000-1,-11.000000-3.000000-1,-7.000000-6.000000 1,0.000000-5.000000 0,0.000000-7.000000 0,0.000000-5.000000 1,0.000000-6.000000 1,0.000000-3.000000 1,0.000000-3.000000 0,0.000000-2.000000 1,-4.000000-5.000000 0,-5.000000-2.000000 0,-7.000000-3.000000 0,-5.000000-3.000000-1,-3.000000-1.000000 1,4.000000 4.000000-1,3.000000 3.000000 0,3.000000 3.000000 0,3.000000-1.000000-1,3.000000-2.000000 0,3.000000-3.000000 0,4.000000-3.000000-2,2.000000-2.000000 0,4.000000 0.000000-3,3.000000 0.000000-1,3.000000 0.000000-3,6.000000-4.000000-1,9.000000-5.000000 0,10.000000-7.000000-1,10.000000-5.000000 1,11.000000-6.000000-2,17.000000-3.000000-5,15.000000-3.000000-4,16.000000-2.000000-4,13.000000-5.000000-1,14.000000-2.000000 0,11.000000-3.000000 1,14.000000-3.000000 0,7.000000-2.000000 2,3.000000 0.000000 2,3.000000 0.000000 2,4.000000 0.000000 2</inkml:trace>
</inkml:ink>
</file>

<file path=ppt/ink/ink545.xml><?xml version="1.0" encoding="utf-8"?>
<inkml:ink xmlns:inkml="http://www.w3.org/2003/InkML">
  <annotation type="ScanImages2ExtractSignatures">1</annotation>
  <annotation type="ScanImagesWidth">-1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9:23"/>
    </inkml:context>
    <inkml:brush xml:id="br0">
      <inkml:brushProperty name="width" value="0.0398030467331409" units="cm"/>
      <inkml:brushProperty name="height" value="0.0398030467331409" units="cm"/>
      <inkml:brushProperty name="color" value="#F2395B"/>
      <inkml:brushProperty name="ignorePressure" value="0"/>
    </inkml:brush>
  </inkml:definitions>
  <inkml:trace contextRef="#ctx0" brushRef="#br0">81250.000000 58200.000000 552,'-96.000000'93.000000'134,"10.000000"-11.000000"-31 ,10.000000-14.000000-31,9.000000-11.000000-30,4.000000-7.000000-18,1.000000 0.000000-2,-1.000000 0.000000-3,1.000000 0.000000-4,-3.000000 0.000000-4,-2.000000 0.000000-6,-3.000000 0.000000-5,-3.000000 0.000000-6,1.000000-4.000000-2,6.000000-5.000000 2,7.000000-7.000000 2,6.000000-5.000000 2,6.000000-4.000000 1,6.000000 0.000000 1,7.000000 0.000000 0,6.000000 0.000000 1,4.000000 1.000000 0,4.000000 4.000000-1,3.000000 3.000000 0,3.000000 3.000000 0,7.000000-1.000000-2,14.000000-2.000000 0,11.000000-3.000000-1,14.000000-3.000000-1,13.000000-1.000000-1,16.000000 4.000000-1,15.000000 3.000000 0,17.000000 3.000000-1,13.000000 3.000000-2,13.000000 3.000000-4,12.000000 3.000000-4,13.000000 4.000000-3,10.000000-1.000000-6,10.000000-3.000000-6,10.000000-3.000000-7,9.000000-2.000000-6,-12.000000-6.000000-3,-30.000000-6.000000 1,-32.000000-6.000000 1,-30.000000-6.000000 1</inkml:trace>
</inkml:ink>
</file>

<file path=ppt/ink/ink5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9:24"/>
    </inkml:context>
    <inkml:brush xml:id="br0">
      <inkml:brushProperty name="width" value="0.0258118715137243" units="cm"/>
      <inkml:brushProperty name="height" value="0.0258118715137243" units="cm"/>
      <inkml:brushProperty name="color" value="#F2395B"/>
      <inkml:brushProperty name="ignorePressure" value="0"/>
    </inkml:brush>
  </inkml:definitions>
  <inkml:trace contextRef="#ctx0" brushRef="#br0">77150.000000 57750.000000 852,'-22.000000'26.000000'57,"6.000000"4.000000"-16 ,7.000000 3.000000-17,6.000000 3.000000-15,3.000000 4.000000-7,0.000000 7.000000 1,0.000000 6.000000 2,0.000000 7.000000 2</inkml:trace>
</inkml:ink>
</file>

<file path=ppt/ink/ink5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9:26"/>
    </inkml:context>
    <inkml:brush xml:id="br0">
      <inkml:brushProperty name="width" value="0.0408823750913143" units="cm"/>
      <inkml:brushProperty name="height" value="0.0408823750913143" units="cm"/>
      <inkml:brushProperty name="color" value="#F2395B"/>
      <inkml:brushProperty name="ignorePressure" value="0"/>
    </inkml:brush>
  </inkml:definitions>
  <inkml:trace contextRef="#ctx0" brushRef="#br0">76550.000000 58200.000000 538,'1.000000'-40.000000'5,"4.000000"23.000000"13 ,3.000000 22.000000 11,3.000000 22.000000 11,1.000000 15.000000 3,1.000000 9.000000-6,-1.000000 10.000000-7,1.000000 10.000000-6,-4.000000 4.000000-6,-6.000000 0.000000-4,-6.000000 0.000000-4,-6.000000 0.000000-4,-4.000000-5.000000-4,1.000000-9.000000-1,-1.000000-10.000000-3,1.000000-8.000000-1,4.000000-14.000000-5,9.000000-15.000000-4,10.000000-15.000000-7,10.000000-16.000000-4,13.000000-18.000000-4,19.000000-18.000000 1,19.000000-19.000000 0,19.000000-18.000000 1,4.000000-9.000000 1,-9.000000 4.000000 3,-10.000000 3.000000 3,-8.000000 3.000000 4,-9.000000 10.000000 3,-6.000000 20.000000 5,-6.000000 18.000000 5,-6.000000 20.000000 6,-9.000000 17.000000 5,-8.000000 20.000000 7,-10.000000 18.000000 8,-9.000000 20.000000 7,-5.000000 8.000000 2,0.000000 1.000000-2,0.000000-1.000000-3,0.000000 1.000000-3,0.000000-4.000000-4,0.000000-6.000000-7,0.000000-6.000000-6,0.000000-6.000000-7,3.000000-13.000000-9,6.000000-19.000000-9,7.000000-18.000000-9,6.000000-19.000000-10,6.000000-18.000000-3,6.000000-15.000000 4,7.000000-15.000000 4,6.000000-16.000000 3,4.000000-10.000000 4,4.000000-3.000000 2,3.000000-3.000000 1,3.000000-2.000000 2,-2.000000 3.000000 5,-6.000000 14.000000 6,-6.000000 11.000000 7,-6.000000 14.000000 6,-4.000000 10.000000 6,1.000000 9.000000 7,-1.000000 10.000000 6,1.000000 10.000000 6,-3.000000 7.000000 4,-2.000000 6.000000 1,-3.000000 7.000000 2,-3.000000 6.000000 0,1.000000 9.000000 0,6.000000 13.000000-4,7.000000 12.000000-4,6.000000 13.000000-3,-1.000000 7.000000-3,-5.000000 4.000000-3,-7.000000 3.000000-3,-5.000000 3.000000-3,-4.000000 4.000000-2,0.000000 7.000000-1,0.000000 6.000000-2,0.000000 7.000000 0,-5.000000 4.000000-3,-9.000000 3.000000-2,-10.000000 3.000000-3,-8.000000 4.000000-2,-11.000000 2.000000-1,-8.000000 4.000000 1,-10.000000 3.000000 0,-9.000000 3.000000 1,-7.000000-5.000000-1,-3.000000-12.000000-4,-3.000000-13.000000-1,-2.000000-12.000000-4,-3.000000-12.000000-2,1.000000-8.000000-1,-1.000000-10.000000-3,1.000000-9.000000-1,2.000000-15.000000-5,7.000000-18.000000-8,6.000000-19.000000-9,7.000000-18.000000-9,8.000000-18.000000 0,14.000000-16.000000 5,11.000000-15.000000 7,14.000000-15.000000 6,10.000000-6.000000 4,9.000000 7.000000 0,10.000000 6.000000 1,10.000000 7.000000 1,0.000000 7.000000 4,-5.000000 9.000000 6,-7.000000 10.000000 7,-5.000000 10.000000 6,-6.000000 11.000000 8,-3.000000 17.000000 8,-3.000000 15.000000 9,-2.000000 16.000000 9,-8.000000 16.000000 2,-8.000000 20.000000-2,-10.000000 18.000000-2,-9.000000 20.000000-3,-13.000000 8.000000-2,-16.000000 1.000000-2,-15.000000-1.000000-3,-15.000000 1.000000-2,-9.000000-3.000000-5,1.000000-2.000000-7,-1.000000-3.000000-9,1.000000-3.000000-6,2.000000-4.000000-6,7.000000-3.000000-1,6.000000-3.000000-1,7.000000-2.000000-2,5.000000-8.000000-3,7.000000-8.000000-5,6.000000-10.000000-4,7.000000-9.000000-6</inkml:trace>
</inkml:ink>
</file>

<file path=ppt/ink/ink5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9:26"/>
    </inkml:context>
    <inkml:brush xml:id="br0">
      <inkml:brushProperty name="width" value="0.032172828912735" units="cm"/>
      <inkml:brushProperty name="height" value="0.032172828912735" units="cm"/>
      <inkml:brushProperty name="color" value="#F2395B"/>
      <inkml:brushProperty name="ignorePressure" value="0"/>
    </inkml:brush>
  </inkml:definitions>
  <inkml:trace contextRef="#ctx0" brushRef="#br0">77800.000000 58900.000000 683,'70.000000'23.000000'30,"-9.000000"-3.000000"-8 ,-10.000000-3.000000-6,-8.000000-2.000000-7,3.000000 2.000000 3,20.000000 9.000000 12,18.000000 10.000000 13,20.000000 10.000000 12,13.000000 5.000000 0,9.000000 4.000000-14,10.000000 3.000000-12,10.000000 3.000000-13,0.000000 1.000000-13,-5.000000 1.000000-15,-7.000000-1.000000-14,-5.000000 1.000000-14,-17.000000-7.000000-8,-24.000000-12.000000 0,-26.000000-13.000000-1,-24.000000-12.000000 0</inkml:trace>
</inkml:ink>
</file>

<file path=ppt/ink/ink549.xml><?xml version="1.0" encoding="utf-8"?>
<inkml:ink xmlns:inkml="http://www.w3.org/2003/InkML">
  <annotation type="ScanImages2ExtractSignatures">1</annotation>
  <annotation type="ScanImagesWidth">3145777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9:26"/>
    </inkml:context>
    <inkml:brush xml:id="br0">
      <inkml:brushProperty name="width" value="0.0352456867694855" units="cm"/>
      <inkml:brushProperty name="height" value="0.0352456867694855" units="cm"/>
      <inkml:brushProperty name="color" value="#F2395B"/>
      <inkml:brushProperty name="ignorePressure" value="0"/>
    </inkml:brush>
  </inkml:definitions>
  <inkml:trace contextRef="#ctx0" brushRef="#br0">79400.000000 57700.000000 624,'-22.000000'-69.000000'2,"6.000000"13.000000"6 ,7.000000 12.000000 5,6.000000 13.000000 5,4.000000 23.000000 6,4.000000 34.000000 9,3.000000 35.000000 8,3.000000 35.000000 9,-1.000000 16.000000-1,-2.000000 1.000000-7,-3.000000-1.000000-8,-3.000000 1.000000-7,-4.000000-3.000000-8,-3.000000-2.000000-8,-3.000000-3.000000-6,-2.000000-3.000000-9,-3.000000-7.000000-3,1.000000-9.000000 1,-1.000000-10.000000 1,1.000000-8.000000 0,1.000000-23.000000-11,3.000000-34.000000-24,3.000000-35.000000-23,4.000000-33.000000-23,2.000000-14.000000-3,4.000000 10.000000 20,3.000000 10.000000 20,3.000000 9.000000 19</inkml:trace>
</inkml:ink>
</file>

<file path=ppt/ink/ink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3:56"/>
    </inkml:context>
    <inkml:brush xml:id="br0">
      <inkml:brushProperty name="width" value="0.0365323200821877" units="cm"/>
      <inkml:brushProperty name="height" value="0.0365323200821877" units="cm"/>
      <inkml:brushProperty name="color" value="#F2385B"/>
      <inkml:brushProperty name="ignorePressure" value="0"/>
    </inkml:brush>
  </inkml:definitions>
  <inkml:trace contextRef="#ctx0" brushRef="#br0">35650.000000 31700.000000 602,'6.000000'-44.000000'11,"13.000000"13.000000"23 ,12.000000 12.000000 23,13.000000 13.000000 23,4.000000 9.000000 2,-3.000000 6.000000-20,-3.000000 7.000000-19,-2.000000 6.000000-19,-5.000000 6.000000-19,-2.000000 6.000000-20,-3.000000 7.000000-19,-3.000000 6.000000-18</inkml:trace>
</inkml:ink>
</file>

<file path=ppt/ink/ink550.xml><?xml version="1.0" encoding="utf-8"?>
<inkml:ink xmlns:inkml="http://www.w3.org/2003/InkML">
  <annotation type="ScanImages2ExtractSignatures">1</annotation>
  <annotation type="ScanImagesWidth">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9:27"/>
    </inkml:context>
    <inkml:brush xml:id="br0">
      <inkml:brushProperty name="width" value="0.0450937710702419" units="cm"/>
      <inkml:brushProperty name="height" value="0.0450937710702419" units="cm"/>
      <inkml:brushProperty name="color" value="#F2395B"/>
      <inkml:brushProperty name="ignorePressure" value="0"/>
    </inkml:brush>
  </inkml:definitions>
  <inkml:trace contextRef="#ctx0" brushRef="#br0">79450.000000 58350.000000 487,'75.000000'-166.000000'1,"0.000000"19.000000"0 ,0.000000 19.000000 2,0.000000 19.000000 1,-2.000000 15.000000 1,-3.000000 13.000000 2,-3.000000 12.000000 3,-2.000000 13.000000 2,-5.000000 12.000000 3,-2.000000 13.000000 3,-3.000000 12.000000 4,-3.000000 13.000000 4,-6.000000 10.000000 0,-5.000000 10.000000 1,-7.000000 10.000000 0,-5.000000 9.000000-1,-6.000000 7.000000-1,-3.000000 7.000000-3,-3.000000 6.000000-3,-2.000000 7.000000-2,-8.000000 5.000000-4,-8.000000 7.000000-3,-10.000000 6.000000-3,-9.000000 7.000000-4,-10.000000 0.000000-2,-9.000000-2.000000 1,-10.000000-3.000000 0,-8.000000-3.000000 0,-6.000000-7.000000-2,1.000000-9.000000-7,-1.000000-10.000000-4,1.000000-8.000000-7,2.000000-9.000000-4,7.000000-6.000000-1,6.000000-6.000000-3,7.000000-6.000000-2,4.000000-9.000000 0,3.000000-8.000000 1,3.000000-10.000000 1,4.000000-9.000000 2,7.000000-12.000000 1,13.000000-11.000000 2,12.000000-14.000000 2,13.000000-11.000000 2,12.000000-6.000000 2,13.000000 4.000000 4,12.000000 3.000000 3,13.000000 3.000000 3,2.000000 6.000000 1,-5.000000 9.000000 1,-7.000000 10.000000-2,-5.000000 10.000000 1,-9.000000 14.000000 4,-9.000000 23.000000 9,-10.000000 22.000000 10,-8.000000 22.000000 10,-14.000000 12.000000 2,-15.000000 3.000000-6,-15.000000 3.000000-4,-16.000000 4.000000-6,-10.000000 1.000000-3,-3.000000 0.000000-4,-3.000000 0.000000-1,-2.000000 0.000000-4,-1.000000-5.000000-1,3.000000-9.000000-2,3.000000-10.000000-1,4.000000-8.000000-2,4.000000-11.000000-3,6.000000-8.000000-5,7.000000-10.000000-4,6.000000-9.000000-4,7.000000-15.000000-2,10.000000-18.000000 0,10.000000-19.000000 2,9.000000-18.000000 0,9.000000-18.000000 0,9.000000-16.000000 0,10.000000-15.000000 1,10.000000-15.000000-1,0.000000-12.000000 2,-5.000000-6.000000 3,-7.000000-6.000000 3,-5.000000-6.000000 4,-4.000000 2.000000 2,0.000000 14.000000 0,0.000000 11.000000 2,0.000000 14.000000 2,-2.000000 14.000000 2,-3.000000 20.000000 4,-3.000000 18.000000 5,-2.000000 20.000000 5,-3.000000 11.000000 5,1.000000 7.000000 5,-1.000000 6.000000 5,1.000000 7.000000 5,-3.000000 15.000000 6,-2.000000 25.000000 2,-3.000000 25.000000 4,-3.000000 25.000000 4,-2.000000 20.000000-2,0.000000 16.000000-5,0.000000 15.000000-7,0.000000 17.000000-5,-2.000000 5.000000-6,-3.000000-3.000000-3,-3.000000-3.000000-4,-2.000000-2.000000-4,-5.000000-3.000000-2,-2.000000 1.000000-1,-3.000000-1.000000-1,-3.000000 1.000000-1,1.000000-9.000000-2,6.000000-15.000000-4,7.000000-15.000000-3,6.000000-16.000000-4,9.000000-13.000000-10,13.000000-9.000000-16,12.000000-10.000000-16,13.000000-8.000000-15,7.000000-15.000000-5,4.000000-19.000000 8,3.000000-18.000000 8,3.000000-19.000000 9,-5.000000-8.000000 5,-12.000000 3.000000 4,-13.000000 3.000000 4,-12.000000 4.000000 4,-5.000000 1.000000 1,3.000000 0.000000 0,3.000000 0.000000 0,4.000000 0.000000 0</inkml:trace>
</inkml:ink>
</file>

<file path=ppt/ink/ink5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9:27"/>
    </inkml:context>
    <inkml:brush xml:id="br0">
      <inkml:brushProperty name="width" value="0.0507226847112179" units="cm"/>
      <inkml:brushProperty name="height" value="0.0507226847112179" units="cm"/>
      <inkml:brushProperty name="color" value="#F2395B"/>
      <inkml:brushProperty name="ignorePressure" value="0"/>
    </inkml:brush>
  </inkml:definitions>
  <inkml:trace contextRef="#ctx0" brushRef="#br0">81000.000000 57900.000000 433,'25.000000'-52.000000'0,"0.000000"-3.000000"1 ,0.000000-3.000000 0,0.000000-2.000000 1,-2.000000 0.000000 3,-3.000000 7.000000 6,-3.000000 6.000000 6,-2.000000 7.000000 5,-1.000000 5.000000 5,3.000000 7.000000 5,3.000000 6.000000 2,4.000000 7.000000 5,2.000000 4.000000 0,4.000000 3.000000-3,3.000000 3.000000-4,3.000000 4.000000-2,-1.000000 8.000000-3,-2.000000 17.000000-3,-3.000000 15.000000-3,-3.000000 16.000000-3,-4.000000 12.000000-1,-3.000000 9.000000 1,-3.000000 10.000000-1,-2.000000 10.000000 2,-5.000000 4.000000-2,-2.000000 0.000000-1,-3.000000 0.000000-2,-3.000000 0.000000-1,-4.000000 0.000000-3,-3.000000 0.000000-4,-3.000000 0.000000-5,-2.000000 0.000000-3,-6.000000-5.000000-4,-6.000000-9.000000-4,-6.000000-10.000000-2,-6.000000-8.000000-3,-6.000000-9.000000-2,-2.000000-6.000000 0,-3.000000-6.000000 0,-3.000000-6.000000 0,-2.000000-7.000000-1,0.000000-6.000000 0,0.000000-6.000000 0,0.000000-6.000000-1,0.000000-7.000000 1,0.000000-6.000000 1,0.000000-6.000000 2,0.000000-6.000000 1,6.000000-12.000000 2,13.000000-15.000000 4,12.000000-15.000000 2,13.000000-16.000000 3,21.000000-19.000000 0,32.000000-22.000000 0,31.000000-22.000000-2,32.000000-21.000000 0,24.000000-18.000000-4,19.000000-12.000000-3,19.000000-13.000000-4,19.000000-12.000000-5,5.000000 2.000000-2,-5.000000 20.000000-1,-7.000000 18.000000-2,-5.000000 20.000000-1,-20.000000 21.000000-1,-31.000000 25.000000-2,-31.000000 25.000000 0,-31.000000 25.000000-2</inkml:trace>
</inkml:ink>
</file>

<file path=ppt/ink/ink5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59:31"/>
    </inkml:context>
    <inkml:brush xml:id="br0">
      <inkml:brushProperty name="width" value="0.0456718616187572" units="cm"/>
      <inkml:brushProperty name="height" value="0.0456718616187572" units="cm"/>
      <inkml:brushProperty name="color" value="#F2395B"/>
      <inkml:brushProperty name="ignorePressure" value="0"/>
    </inkml:brush>
  </inkml:definitions>
  <inkml:trace contextRef="#ctx0" brushRef="#br0">94100.000000 50050.000000 481,'1.000000'-46.000000'4,"4.000000"10.000000"8 ,3.000000 10.000000 8,3.000000 9.000000 7,3.000000 6.000000 8,3.000000 3.000000 6,3.000000 3.000000 6,4.000000 4.000000 6,2.000000 4.000000-1,4.000000 6.000000-7,3.000000 7.000000-7,3.000000 6.000000-8,1.000000 6.000000-6,1.000000 6.000000-3,-1.000000 7.000000-4,1.000000 6.000000-4,-1.000000 4.000000-2,1.000000 4.000000-2,-1.000000 3.000000-2,1.000000 3.000000-2,-3.000000-1.000000-1,-2.000000-2.000000-1,-3.000000-3.000000-2,-3.000000-3.000000-2,-1.000000-6.000000-2,4.000000-5.000000 0,3.000000-7.000000-1,3.000000-5.000000-1,1.000000-8.000000 0,1.000000-5.000000 1,-1.000000-7.000000 1,1.000000-5.000000 1,4.000000-14.000000 0,9.000000-18.000000 1,10.000000-19.000000 0,10.000000-18.000000 1,13.000000-23.000000 0,19.000000-24.000000 0,19.000000-26.000000 1,19.000000-24.000000 0,13.000000-21.000000-3,10.000000-16.000000-7,10.000000-15.000000-7,9.000000-15.000000-7,-5.000000 5.000000-7,-19.000000 29.000000-5,-18.000000 28.000000-7,-19.000000 28.000000-6,-18.000000 23.000000-4,-15.000000 19.000000-2,-15.000000 19.000000-3,-16.000000 19.000000-1</inkml:trace>
</inkml:ink>
</file>

<file path=ppt/ink/ink5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0:20"/>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15450.000000 13550.000000 333,'157.000000'63.000000'167,"51.000000"46.000000"-1 ,50.000000 47.000000 1,49.000000 47.000000 0</inkml:trace>
</inkml:ink>
</file>

<file path=ppt/ink/ink5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0:22"/>
    </inkml:context>
    <inkml:brush xml:id="br0">
      <inkml:brushProperty name="width" value="0.0440046973526478" units="cm"/>
      <inkml:brushProperty name="height" value="0.0440046973526478" units="cm"/>
      <inkml:brushProperty name="color" value="#F2395B"/>
      <inkml:brushProperty name="ignorePressure" value="0"/>
    </inkml:brush>
  </inkml:definitions>
  <inkml:trace contextRef="#ctx0" brushRef="#br0">12600.000000 13050.000000 499,'-44.000000'-25.000000'6,"13.000000"0.000000"9 ,12.000000 0.000000 12,13.000000 0.000000 9,9.000000 3.000000 3,6.000000 6.000000-7,7.000000 7.000000-8,6.000000 6.000000-6,6.000000 4.000000-4,6.000000 4.000000-2,7.000000 3.000000-2,6.000000 3.000000-1,4.000000 1.000000-1,4.000000 1.000000-1,3.000000-1.000000-2,3.000000 1.000000 0,4.000000-3.000000-1,7.000000-2.000000 1,6.000000-3.000000-1,7.000000-3.000000 1,4.000000-2.000000 0,3.000000 0.000000 0,3.000000 0.000000 0,4.000000 0.000000 0,4.000000 0.000000 1,6.000000 0.000000-1,7.000000 0.000000 0,6.000000 0.000000-1,3.000000 0.000000 0,0.000000 0.000000 0,0.000000 0.000000-1,0.000000 0.000000 1,1.000000 1.000000 0,4.000000 4.000000 0,3.000000 3.000000-1,3.000000 3.000000 1,-1.000000 1.000000 0,-2.000000 1.000000 0,-3.000000-1.000000 0,-3.000000 1.000000-1,-2.000000-3.000000 0,0.000000-2.000000 0,0.000000-3.000000-2,0.000000-3.000000-1,1.000000-2.000000 0,4.000000 0.000000 1,3.000000 0.000000 0,3.000000 0.000000 1,3.000000 0.000000 0,3.000000 0.000000-2,3.000000 0.000000-2,4.000000 0.000000-1,-1.000000 1.000000-1,-3.000000 4.000000 1,-3.000000 3.000000 1,-2.000000 3.000000 0,-1.000000-1.000000 1,3.000000-2.000000-1,3.000000-3.000000 1,4.000000-3.000000-1,-1.000000-2.000000 0,-3.000000 0.000000-1,-3.000000 0.000000-1,-2.000000 0.000000 0,-1.000000-4.000000 0,3.000000-5.000000 0,3.000000-7.000000 1,4.000000-5.000000 0,1.000000-3.000000 1,0.000000 4.000000 0,0.000000 3.000000 1,0.000000 3.000000-1,-2.000000-1.000000 1,-3.000000-2.000000 0,-3.000000-3.000000 0,-2.000000-3.000000 0,-1.000000-1.000000 0,3.000000 4.000000 0,3.000000 3.000000 1,4.000000 3.000000-1,-1.000000 3.000000 0,-3.000000 3.000000 0,-3.000000 3.000000 1,-2.000000 4.000000-1,-1.000000-1.000000 1,3.000000-3.000000 0,3.000000-3.000000 0,4.000000-2.000000 0,1.000000-1.000000 0,0.000000 3.000000 1,0.000000 3.000000 0,0.000000 4.000000 1,-2.000000 1.000000 0,-3.000000 0.000000 0,-3.000000 0.000000-1,-2.000000 0.000000 0,-5.000000 1.000000 0,-2.000000 4.000000 0,-3.000000 3.000000 0,-3.000000 3.000000-1,-1.000000 1.000000 1,4.000000 1.000000 0,3.000000-1.000000 1,3.000000 1.000000 0,1.000000-3.000000 1,1.000000-2.000000 0,-1.000000-3.000000 0,1.000000-3.000000 0,-1.000000-1.000000 1,1.000000 4.000000-1,-1.000000 3.000000 0,1.000000 3.000000-1,-1.000000-1.000000 1,1.000000-2.000000-1,-1.000000-3.000000 0,1.000000-3.000000-1,-3.000000-2.000000 1,-2.000000 0.000000-1,-3.000000 0.000000 1,-3.000000 0.000000 0,-2.000000 0.000000 1,0.000000 0.000000 0,0.000000 0.000000 0,0.000000 0.000000 1,0.000000 0.000000 1,0.000000 0.000000 1,0.000000 0.000000 2,0.000000 0.000000 0,0.000000 1.000000 2,0.000000 4.000000-2,0.000000 3.000000 1,0.000000 3.000000-1,0.000000-1.000000-1,0.000000-2.000000 0,0.000000-3.000000-2,0.000000-3.000000 0,0.000000-2.000000-1,0.000000 0.000000-1,0.000000 0.000000 0,0.000000 0.000000 0,-2.000000 0.000000-1,-3.000000 0.000000-1,-3.000000 0.000000-1,-2.000000 0.000000-1,-3.000000 0.000000-1,1.000000 0.000000 1,-1.000000 0.000000 1,1.000000 0.000000-1,1.000000 0.000000 2,3.000000 0.000000-1,3.000000 0.000000 1,4.000000 0.000000 1,1.000000 0.000000 0,0.000000 0.000000 0,0.000000 0.000000-1,0.000000 0.000000 1,1.000000 1.000000-1,4.000000 4.000000 0,3.000000 3.000000 0,3.000000 3.000000 0,3.000000-1.000000-1,3.000000-2.000000 1,3.000000-3.000000-2,4.000000-3.000000 0,1.000000-2.000000 0,0.000000 0.000000 0,0.000000 0.000000 0,0.000000 0.000000-1,3.000000-2.000000 0,6.000000-3.000000 1,7.000000-3.000000-1,6.000000-2.000000 1,1.000000-1.000000 0,-3.000000 3.000000-1,-3.000000 3.000000 0,-2.000000 4.000000-1,-3.000000-1.000000 0,1.000000-3.000000 0,-1.000000-3.000000 1,1.000000-2.000000 1,-4.000000-1.000000-1,-6.000000 3.000000 2,-6.000000 3.000000-1,-6.000000 4.000000 1,-4.000000 1.000000-1,1.000000 0.000000 1,-1.000000 0.000000-1,1.000000 0.000000-1,-3.000000 0.000000 0,-2.000000 0.000000 1,-3.000000 0.000000-1,-3.000000 0.000000 1,-6.000000 0.000000 1,-5.000000 0.000000 0,-7.000000 0.000000 2,-5.000000 0.000000 1,-6.000000 0.000000 0,-3.000000 0.000000-1,-3.000000 0.000000-1,-2.000000 0.000000-2,-5.000000 0.000000 0,-2.000000 0.000000 0,-3.000000 0.000000-1,-3.000000 0.000000 1,-2.000000 0.000000 0,0.000000 0.000000-1,0.000000 0.000000 0,0.000000 0.000000 0,0.000000 0.000000-1,0.000000 0.000000-2,0.000000 0.000000-1,0.000000 0.000000-1,-2.000000-2.000000-3,-3.000000-3.000000-4,-3.000000-3.000000-3,-2.000000-2.000000-4,-5.000000-1.000000-3,-2.000000 3.000000 0,-3.000000 3.000000-2,-3.000000 4.000000-1,-7.000000-3.000000-5,-9.000000-5.000000-10,-10.000000-7.000000-11,-8.000000-5.000000-10</inkml:trace>
</inkml:ink>
</file>

<file path=ppt/ink/ink5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0:24"/>
    </inkml:context>
    <inkml:brush xml:id="br0">
      <inkml:brushProperty name="width" value="0.0396312475204468" units="cm"/>
      <inkml:brushProperty name="height" value="0.0396312475204468" units="cm"/>
      <inkml:brushProperty name="color" value="#F2395B"/>
      <inkml:brushProperty name="ignorePressure" value="0"/>
    </inkml:brush>
  </inkml:definitions>
  <inkml:trace contextRef="#ctx0" brushRef="#br0">52100.000000 13650.000000 555,'70.000000'0.000000'17,"-9.000000"0.000000"0 ,-10.000000 0.000000-1,-8.000000 0.000000-1,3.000000 1.000000 0,20.000000 4.000000 1,18.000000 3.000000 1,20.000000 3.000000 0,10.000000-1.000000 0,3.000000-2.000000-2,3.000000-3.000000-2,4.000000-3.000000-2,-1.000000-2.000000 0,-3.000000 0.000000-1,-3.000000 0.000000 0,-2.000000 0.000000 1,-1.000000 1.000000-1,3.000000 4.000000 0,3.000000 3.000000 0,4.000000 3.000000-1,-1.000000 1.000000-1,-3.000000 1.000000 0,-3.000000-1.000000-1,-2.000000 1.000000-2,-3.000000-3.000000 0,1.000000-2.000000 0,-1.000000-3.000000-1,1.000000-3.000000 0,-3.000000-1.000000-1,-2.000000 4.000000 0,-3.000000 3.000000 0,-3.000000 3.000000 1,-2.000000 1.000000-1,0.000000 1.000000 0,0.000000-1.000000 1,0.000000 1.000000-1,0.000000-3.000000 0,0.000000-2.000000 0,0.000000-3.000000 0,0.000000-3.000000-1,1.000000-1.000000 1,4.000000 4.000000 1,3.000000 3.000000 1,3.000000 3.000000 0,3.000000-1.000000 0,3.000000-2.000000 1,3.000000-3.000000-1,4.000000-3.000000-1,2.000000-2.000000 0,4.000000 0.000000 1,3.000000 0.000000-1,3.000000 0.000000 1,3.000000 1.000000-1,3.000000 4.000000-1,3.000000 3.000000-1,4.000000 3.000000-1,1.000000 1.000000-1,0.000000 1.000000-1,0.000000-1.000000 0,0.000000 1.000000-2,-2.000000-3.000000 1,-3.000000-2.000000-2,-3.000000-3.000000 0,-2.000000-3.000000 0,-5.000000-2.000000-1,-2.000000 0.000000 2,-3.000000 0.000000 0,-3.000000 0.000000 0,-7.000000 0.000000 2,-9.000000 0.000000 0,-10.000000 0.000000 2,-8.000000 0.000000 0,-6.000000 0.000000 1,1.000000 0.000000 2,-1.000000 0.000000 0,1.000000 0.000000 1,-4.000000 1.000000 1,-6.000000 4.000000-2,-6.000000 3.000000-1,-6.000000 3.000000-1,-4.000000-1.000000 0,1.000000-2.000000 0,-1.000000-3.000000 0,1.000000-3.000000 0,-1.000000-2.000000-1,1.000000 0.000000 1,-1.000000 0.000000 0,1.000000 0.000000-1,1.000000 0.000000 0,3.000000 0.000000 1,3.000000 0.000000 1,4.000000 0.000000-1,1.000000-2.000000 1,0.000000-3.000000-1,0.000000-3.000000 0,0.000000-2.000000-1,0.000000-3.000000 0,0.000000 1.000000 0,0.000000-1.000000-1,0.000000 1.000000 1,1.000000-3.000000-2,4.000000-2.000000 0,3.000000-3.000000-2,3.000000-3.000000 0,4.000000-2.000000-2,7.000000 0.000000-1,6.000000 0.000000-1,7.000000 0.000000-1,4.000000 0.000000-2,3.000000 0.000000 0,3.000000 0.000000-2,4.000000 0.000000-1,-1.000000 1.000000 0,-3.000000 4.000000 0,-3.000000 3.000000 0,-2.000000 3.000000 1,-6.000000-1.000000-1,-6.000000-2.000000-1,-6.000000-3.000000-2,-6.000000-3.000000-2,-2.000000-2.000000 1,3.000000 0.000000 1,3.000000 0.000000 3,4.000000 0.000000 1,-1.000000 0.000000 2,-3.000000 0.000000 3,-3.000000 0.000000 2,-2.000000 0.000000 2,-3.000000 0.000000 1,1.000000 0.000000-2,-1.000000 0.000000-1,1.000000 0.000000-3,2.000000 1.000000 0,7.000000 4.000000-1,6.000000 3.000000 1,7.000000 3.000000-1,2.000000 1.000000 0,1.000000 1.000000 1,-1.000000-1.000000 1,1.000000 1.000000 0,-3.000000-1.000000 0,-2.000000 1.000000 1,-3.000000-1.000000-1,-3.000000 1.000000 1,-1.000000-1.000000-1,4.000000 1.000000 1,3.000000-1.000000 0,3.000000 1.000000 1,-1.000000 1.000000 0,-2.000000 3.000000 1,-3.000000 3.000000 1,-3.000000 4.000000 1,-4.000000 1.000000 1,-3.000000 0.000000-3,-3.000000 0.000000-1,-2.000000 0.000000-1,-1.000000-2.000000-2,3.000000-3.000000 0,3.000000-3.000000-1,4.000000-2.000000 0,-1.000000-1.000000 0,-3.000000 3.000000 2,-3.000000 3.000000 2,-2.000000 4.000000 1,-5.000000-1.000000 2,-2.000000-3.000000-1,-3.000000-3.000000 0,-3.000000-2.000000 0,-2.000000-3.000000 1,0.000000 1.000000 2,0.000000-1.000000 3,0.000000 1.000000 2,0.000000 1.000000 2,0.000000 3.000000 1,0.000000 3.000000 2,0.000000 4.000000 1,1.000000-1.000000 0,4.000000-3.000000-2,3.000000-3.000000-1,3.000000-2.000000-2,1.000000-1.000000-1,1.000000 3.000000 2,-1.000000 3.000000 0,1.000000 4.000000 1,-3.000000 1.000000 1,-2.000000 0.000000 1,-3.000000 0.000000 2,-3.000000 0.000000 1,-4.000000 0.000000 1,-3.000000 0.000000-2,-3.000000 0.000000-1,-2.000000 0.000000-1,0.000000 0.000000-1,7.000000 0.000000 2,6.000000 0.000000 0,7.000000 0.000000 1,5.000000 0.000000 0,7.000000 0.000000-1,6.000000 0.000000 1,7.000000 0.000000-1,2.000000-2.000000-2,1.000000-3.000000-4,-1.000000-3.000000-3,1.000000-2.000000-4,-1.000000-1.000000-2,1.000000 3.000000 1,-1.000000 3.000000 0,1.000000 4.000000 1,-4.000000-1.000000 0,-6.000000-3.000000 0,-6.000000-3.000000 1,-6.000000-2.000000 0,-7.000000-3.000000 1,-6.000000 1.000000 0,-6.000000-1.000000 0,-6.000000 1.000000 0,-7.000000 1.000000 2,-6.000000 3.000000 2,-6.000000 3.000000 2,-6.000000 4.000000 3,-6.000000-1.000000 0,-2.000000-3.000000-4,-3.000000-3.000000-2,-3.000000-2.000000-3</inkml:trace>
</inkml:ink>
</file>

<file path=ppt/ink/ink556.xml><?xml version="1.0" encoding="utf-8"?>
<inkml:ink xmlns:inkml="http://www.w3.org/2003/InkML">
  <annotation type="ScanImages2ExtractSignatures">1</annotation>
  <annotation type="ScanImagesWidth">15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0:42"/>
    </inkml:context>
    <inkml:brush xml:id="br0">
      <inkml:brushProperty name="width" value="0.0370736718177795" units="cm"/>
      <inkml:brushProperty name="height" value="0.0370736718177795" units="cm"/>
      <inkml:brushProperty name="color" value="#F2395B"/>
      <inkml:brushProperty name="ignorePressure" value="0"/>
    </inkml:brush>
  </inkml:definitions>
  <inkml:trace contextRef="#ctx0" brushRef="#br0">35750.000000 7850.000000 593,'71.000000'21.000000'130,"-5.000000"-5.000000"-32 ,-7.000000-7.000000-31,-5.000000-5.000000-31,-1.000000-4.000000-16,6.000000 0.000000-4,7.000000 0.000000-2,6.000000 0.000000-2,-2.000000-2.000000-4,-9.000000-3.000000-3,-10.000000-3.000000-5,-8.000000-2.000000-3,-6.000000-1.000000-4,1.000000 3.000000-4,-1.000000 3.000000-4,1.000000 4.000000-5,-6.000000 7.000000-10,-8.000000 13.000000-16,-10.000000 12.000000-17,-9.000000 13.000000-16,-9.000000 1.000000 0,-5.000000-9.000000 17,-7.000000-10.000000 17,-5.000000-8.000000 16</inkml:trace>
</inkml:ink>
</file>

<file path=ppt/ink/ink557.xml><?xml version="1.0" encoding="utf-8"?>
<inkml:ink xmlns:inkml="http://www.w3.org/2003/InkML">
  <annotation type="ScanImages2ExtractSignatures">1</annotation>
  <annotation type="ScanImagesWidth">15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0:42"/>
    </inkml:context>
    <inkml:brush xml:id="br0">
      <inkml:brushProperty name="width" value="0.0456140823662281" units="cm"/>
      <inkml:brushProperty name="height" value="0.0456140823662281" units="cm"/>
      <inkml:brushProperty name="color" value="#F2395B"/>
      <inkml:brushProperty name="ignorePressure" value="0"/>
    </inkml:brush>
  </inkml:definitions>
  <inkml:trace contextRef="#ctx0" brushRef="#br0">36300.000000 8150.000000 482,'-113.000000'21.000000'1,"26.000000"-5.000000"3 ,24.000000-7.000000 2,26.000000-5.000000 2,12.000000 2.000000 5,0.000000 13.000000 11,0.000000 12.000000 9,0.000000 13.000000 9,1.000000 10.000000 3,4.000000 10.000000-4,3.000000 10.000000-5,3.000000 9.000000-5,1.000000 9.000000-4,1.000000 9.000000-2,-1.000000 10.000000-2,1.000000 10.000000-4,-1.000000 0.000000-1,1.000000-5.000000-2,-1.000000-7.000000-2,1.000000-5.000000-2,-1.000000 2.000000-2,1.000000 13.000000-1,-1.000000 12.000000-2,1.000000 13.000000-2,-1.000000-2.000000-2,1.000000-16.000000-3,-1.000000-15.000000-4,1.000000-15.000000-3,1.000000-12.000000-3,3.000000-6.000000-4,3.000000-6.000000-3,4.000000-6.000000-4,2.000000-24.000000-10,4.000000-41.000000-17,3.000000-40.000000-17,3.000000-40.000000-18,-1.000000-20.000000 1,-2.000000 4.000000 17,-3.000000 3.000000 18,-3.000000 3.000000 17,-2.000000 4.000000 11,0.000000 7.000000 5,0.000000 6.000000 6,0.000000 7.000000 5,0.000000 4.000000 4,0.000000 3.000000 2,0.000000 3.000000 3,0.000000 4.000000 2,1.000000 5.000000 4,4.000000 10.000000 6,3.000000 10.000000 5,3.000000 9.000000 7,3.000000 2.000000 2,3.000000-2.000000-1,3.000000-3.000000-1,4.000000-3.000000-1,4.000000 1.000000-2,6.000000 6.000000-2,7.000000 7.000000-3,6.000000 6.000000-3,3.000000 1.000000-1,0.000000-3.000000 0,0.000000-3.000000 0,0.000000-2.000000-1,3.000000-1.000000 0,6.000000 3.000000-3,7.000000 3.000000-2,6.000000 4.000000-1,-1.000000-1.000000-3,-5.000000-3.000000-2,-7.000000-3.000000-2,-5.000000-2.000000-1,-4.000000-5.000000-4,0.000000-2.000000-2,0.000000-3.000000-5,0.000000-3.000000-2,-2.000000-6.000000-3,-3.000000-5.000000-1,-3.000000-7.000000-1,-2.000000-5.000000-1,-5.000000-3.000000-1,-2.000000 4.000000-2,-3.000000 3.000000-1,-3.000000 3.000000-1,-6.000000-1.000000 0,-5.000000-2.000000 3,-7.000000-3.000000 3,-5.000000-3.000000 3,-6.000000-1.000000 4,-3.000000 4.000000 2,-3.000000 3.000000 4,-2.000000 3.000000 4,-6.000000 4.000000 2,-6.000000 7.000000 2,-6.000000 6.000000 0,-6.000000 7.000000 2,-6.000000 5.000000 0,-2.000000 7.000000 0,-3.000000 6.000000 0,-3.000000 7.000000-1,-2.000000 7.000000 3,0.000000 9.000000 5,0.000000 10.000000 6,0.000000 10.000000 6,0.000000 7.000000 1,0.000000 6.000000-1,0.000000 7.000000-2,0.000000 6.000000-2,3.000000 3.000000-1,6.000000 0.000000-3,7.000000 0.000000-2,6.000000 0.000000-2,6.000000 0.000000-1,6.000000 0.000000-1,7.000000 0.000000-1,6.000000 0.000000-1,3.000000-4.000000-1,0.000000-5.000000-1,0.000000-7.000000-2,0.000000-5.000000-2,4.000000-4.000000-2,10.000000 0.000000-2,10.000000 0.000000-4,9.000000 0.000000-2,6.000000-2.000000-2,3.000000-3.000000 0,3.000000-3.000000-2,4.000000-2.000000-1,1.000000-6.000000-2,0.000000-6.000000-7,0.000000-6.000000-4,0.000000-6.000000-6,1.000000-6.000000-2,4.000000-2.000000 4,3.000000-3.000000 2,3.000000-3.000000 2,1.000000-7.000000-2,1.000000-9.000000-8,-1.000000-10.000000-8,1.000000-8.000000-7,-6.000000-4.000000-2,-8.000000 3.000000 5,-10.000000 3.000000 7,-9.000000 4.000000 4</inkml:trace>
</inkml:ink>
</file>

<file path=ppt/ink/ink558.xml><?xml version="1.0" encoding="utf-8"?>
<inkml:ink xmlns:inkml="http://www.w3.org/2003/InkML">
  <annotation type="ScanImages2ExtractSignatures">1</annotation>
  <annotation type="ScanImagesWidth">-2147483648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0:43"/>
    </inkml:context>
    <inkml:brush xml:id="br0">
      <inkml:brushProperty name="width" value="0.0371122919023037" units="cm"/>
      <inkml:brushProperty name="height" value="0.0371122919023037" units="cm"/>
      <inkml:brushProperty name="color" value="#F2395B"/>
      <inkml:brushProperty name="ignorePressure" value="0"/>
    </inkml:brush>
  </inkml:definitions>
  <inkml:trace contextRef="#ctx0" brushRef="#br0">37550.000000 7600.000000 592,'7.000000'-91.000000'42,"17.000000"19.000000"3 ,15.000000 19.000000 5,16.000000 19.000000 3,2.000000 13.000000-1,-8.000000 10.000000-9,-10.000000 10.000000-8,-9.000000 9.000000-8,-7.000000 10.000000-7,-3.000000 14.000000-4,-3.000000 11.000000-5,-2.000000 14.000000-3,-11.000000 7.000000-4,-15.000000 3.000000-2,-15.000000 3.000000-3,-16.000000 4.000000-1,-7.000000 1.000000-5,4.000000 0.000000-6,3.000000 0.000000-6,3.000000 0.000000-6,3.000000-5.000000-2,3.000000-9.000000 1,3.000000-10.000000 2,4.000000-8.000000 1,1.000000-8.000000 2,0.000000-2.000000 3,0.000000-3.000000 1,0.000000-3.000000 3,6.000000-6.000000 3,13.000000-5.000000 7,12.000000-7.000000 6,13.000000-5.000000 6,9.000000-8.000000 4,6.000000-5.000000 3,7.000000-7.000000 2,6.000000-5.000000 2,1.000000-4.000000 1,-3.000000 0.000000-4,-3.000000 0.000000-3,-2.000000 0.000000-3,-5.000000 0.000000-5,-2.000000 0.000000-5,-3.000000 0.000000-7,-3.000000 0.000000-6,-2.000000 3.000000-5,0.000000 6.000000-4,0.000000 7.000000-6,0.000000 6.000000-4,-2.000000-1.000000-4,-3.000000-5.000000-4,-3.000000-7.000000-4,-2.000000-5.000000-3</inkml:trace>
</inkml:ink>
</file>

<file path=ppt/ink/ink55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0:43"/>
    </inkml:context>
    <inkml:brush xml:id="br0">
      <inkml:brushProperty name="width" value="0.032093234360218" units="cm"/>
      <inkml:brushProperty name="height" value="0.032093234360218" units="cm"/>
      <inkml:brushProperty name="color" value="#F2395B"/>
      <inkml:brushProperty name="ignorePressure" value="0"/>
    </inkml:brush>
  </inkml:definitions>
  <inkml:trace contextRef="#ctx0" brushRef="#br0">38000.000000 7750.000000 685,'48.000000'-24.000000'72,"-3.000000"4.000000"-12 ,-3.000000 3.000000-12,-2.000000 3.000000-13,0.000000 1.000000-7,7.000000 1.000000-5,6.000000-1.000000-3,7.000000 1.000000-5,0.000000-1.000000-5,-2.000000 1.000000-7,-3.000000-1.000000-6,-3.000000 1.000000-6,-4.000000 1.000000-3,-3.000000 3.000000 3,-3.000000 3.000000 3,-2.000000 4.000000 2,-3.000000 1.000000-5,1.000000 0.000000-12,-1.000000 0.000000-12,1.000000 0.000000-12</inkml:trace>
</inkml:ink>
</file>

<file path=ppt/ink/ink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3:56"/>
    </inkml:context>
    <inkml:brush xml:id="br0">
      <inkml:brushProperty name="width" value="0.0330509394407272" units="cm"/>
      <inkml:brushProperty name="height" value="0.0330509394407272" units="cm"/>
      <inkml:brushProperty name="color" value="#F2385B"/>
      <inkml:brushProperty name="ignorePressure" value="0"/>
    </inkml:brush>
  </inkml:definitions>
  <inkml:trace contextRef="#ctx0" brushRef="#br0">35650.000000 32350.000000 665,'-19.000000'25.000000'11,"13.000000"0.000000"22 ,12.000000 0.000000 22,13.000000 0.000000 22,9.000000-4.000000-1,6.000000-5.000000-24,7.000000-7.000000-25,6.000000-5.000000-23,4.000000-3.000000-19,4.000000 4.000000-12,3.000000 3.000000-11,3.000000 3.000000-11,-4.000000-1.000000-5,-8.000000-2.000000 5,-10.000000-3.000000 3,-9.000000-3.000000 5,-5.000000-4.000000 4,0.000000-3.000000 5,0.000000-3.000000 5,0.000000-2.000000 5</inkml:trace>
</inkml:ink>
</file>

<file path=ppt/ink/ink560.xml><?xml version="1.0" encoding="utf-8"?>
<inkml:ink xmlns:inkml="http://www.w3.org/2003/InkML">
  <annotation type="ScanImages2ExtractSignatures">1</annotation>
  <annotation type="ScanImagesWidth">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0:43"/>
    </inkml:context>
    <inkml:brush xml:id="br0">
      <inkml:brushProperty name="width" value="0.035480223596096" units="cm"/>
      <inkml:brushProperty name="height" value="0.035480223596096" units="cm"/>
      <inkml:brushProperty name="color" value="#F2395B"/>
      <inkml:brushProperty name="ignorePressure" value="0"/>
    </inkml:brush>
  </inkml:definitions>
  <inkml:trace contextRef="#ctx0" brushRef="#br0">38950.000000 7350.000000 620,'-71.000000'-69.000000'0,"10.000000"13.000000"3 ,10.000000 12.000000 2,9.000000 13.000000 1,6.000000 9.000000 3,3.000000 6.000000 5,3.000000 7.000000 4,4.000000 6.000000 4,2.000000 6.000000 5,4.000000 6.000000 4,3.000000 7.000000 5,3.000000 6.000000 5,3.000000 9.000000-2,3.000000 13.000000-7,3.000000 12.000000-8,4.000000 13.000000-7,1.000000 6.000000-3,0.000000 0.000000-1,0.000000 0.000000 0,0.000000 0.000000 0,-2.000000 3.000000-10,-3.000000 6.000000-20,-3.000000 7.000000-20,-2.000000 6.000000-19,-1.000000-5.000000-8,3.000000-16.000000 1,3.000000-15.000000 2,4.000000-15.000000 2</inkml:trace>
</inkml:ink>
</file>

<file path=ppt/ink/ink56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0:43"/>
    </inkml:context>
    <inkml:brush xml:id="br0">
      <inkml:brushProperty name="width" value="0.0490143820643425" units="cm"/>
      <inkml:brushProperty name="height" value="0.0490143820643425" units="cm"/>
      <inkml:brushProperty name="color" value="#F2395B"/>
      <inkml:brushProperty name="ignorePressure" value="0"/>
    </inkml:brush>
  </inkml:definitions>
  <inkml:trace contextRef="#ctx0" brushRef="#br0">38450.000000 9600.000000 448,'-65.000000'-5.000000'13,"23.000000"-9.000000"13 ,22.000000-10.000000 12,22.000000-8.000000 12,16.000000-6.000000 2,14.000000 1.000000-9,11.000000-1.000000-10,14.000000 1.000000-10,3.000000 1.000000-5,-2.000000 3.000000-4,-3.000000 3.000000-3,-3.000000 4.000000-2,-1.000000 4.000000-2,4.000000 6.000000 0,3.000000 7.000000 1,3.000000 6.000000-1,3.000000 3.000000 1,3.000000 0.000000 0,3.000000 0.000000 1,4.000000 0.000000 1,1.000000 1.000000-1,0.000000 4.000000 1,0.000000 3.000000 1,0.000000 3.000000-1,-2.000000 1.000000 1,-3.000000 1.000000 0,-3.000000-1.000000-1,-2.000000 1.000000 1,-5.000000 1.000000-1,-2.000000 3.000000 0,-3.000000 3.000000-1,-3.000000 4.000000-1,-2.000000 1.000000 0,0.000000 0.000000 1,0.000000 0.000000 0,0.000000 0.000000 0,0.000000-4.000000-7,0.000000-5.000000-13,0.000000-7.000000-14,0.000000-5.000000-13,-2.000000-4.000000-15,-3.000000 0.000000-12,-3.000000 0.000000-14,-2.000000 0.000000-13</inkml:trace>
</inkml:ink>
</file>

<file path=ppt/ink/ink5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0:44"/>
    </inkml:context>
    <inkml:brush xml:id="br0">
      <inkml:brushProperty name="width" value="0.0495257489383221" units="cm"/>
      <inkml:brushProperty name="height" value="0.0495257489383221" units="cm"/>
      <inkml:brushProperty name="color" value="#F2395B"/>
      <inkml:brushProperty name="ignorePressure" value="0"/>
    </inkml:brush>
  </inkml:definitions>
  <inkml:trace contextRef="#ctx0" brushRef="#br0">41200.000000 8200.000000 444,'46.000000'0.000000'12,"-5.000000"0.000000"-1 ,-7.000000 0.000000 0,-5.000000 0.000000-2,0.000000 0.000000 4,10.000000 0.000000 5,10.000000 0.000000 6,9.000000 0.000000 5,4.000000 3.000000 3,1.000000 6.000000-3,-1.000000 7.000000-1,1.000000 6.000000-3,-6.000000 4.000000-2,-8.000000 4.000000-5,-10.000000 3.000000-3,-9.000000 3.000000-3,-7.000000 4.000000-5,-3.000000 7.000000-2,-3.000000 6.000000-3,-2.000000 7.000000-3,-14.000000 8.000000-2,-21.000000 14.000000-1,-22.000000 11.000000-1,-22.000000 14.000000-2,-11.000000 0.000000-1,0.000000-8.000000-3,0.000000-10.000000-3,0.000000-9.000000-3,1.000000-7.000000 0,4.000000-3.000000 2,3.000000-3.000000 2,3.000000-2.000000 1,3.000000-8.000000 3,3.000000-8.000000 1,3.000000-10.000000 1,4.000000-9.000000 2,5.000000-5.000000 2,10.000000 0.000000 3,10.000000 0.000000 2,9.000000 0.000000 3,9.000000-4.000000 3,9.000000-5.000000 4,10.000000-7.000000 3,10.000000-5.000000 4,8.000000-4.000000-1,10.000000 0.000000-6,10.000000 0.000000-6,9.000000 0.000000-5,9.000000-7.000000-4,9.000000-11.000000-2,10.000000-14.000000-4,10.000000-11.000000-2,5.000000-6.000000-3,4.000000 4.000000-4,3.000000 3.000000-3,3.000000 3.000000-3,-2.000000-1.000000-3,-6.000000-2.000000 0,-6.000000-3.000000 0,-6.000000-3.000000 0,-9.000000-2.000000 1,-8.000000 0.000000 4,-10.000000 0.000000 3,-9.000000 0.000000 5,-9.000000 3.000000 3,-5.000000 6.000000 5,-7.000000 7.000000 4,-5.000000 6.000000 3,-9.000000 3.000000 12,-9.000000 0.000000 16,-10.000000 0.000000 18,-8.000000 0.000000 16,-9.000000 7.000000 7,-6.000000 17.000000-6,-6.000000 15.000000-4,-6.000000 16.000000-6,-2.000000 10.000000-7,3.000000 7.000000-7,3.000000 6.000000-9,4.000000 7.000000-9,2.000000 4.000000-4,4.000000 3.000000-3,3.000000 3.000000-3,3.000000 4.000000-2,3.000000-1.000000-3,3.000000-3.000000-4,3.000000-3.000000-3,4.000000-2.000000-2,15.000000-17.000000-7,28.000000-28.000000-9,28.000000-28.000000-8,29.000000-27.000000-9,8.000000-20.000000-3,-8.000000-9.000000 5,-10.000000-10.000000 3,-9.000000-8.000000 4,-12.000000-6.000000 3,-11.000000 1.000000 4,-14.000000-1.000000 4,-11.000000 1.000000 2,-9.000000 2.000000 4,-3.000000 7.000000 2,-3.000000 6.000000 3,-2.000000 7.000000 2,-6.000000 7.000000 4,-6.000000 9.000000 4,-6.000000 10.000000 5,-6.000000 10.000000 3,-4.000000 2.000000 6,1.000000-3.000000 6,-1.000000-3.000000 6,1.000000-2.000000 5,5.000000 2.000000-1,14.000000 9.000000-7,11.000000 10.000000-8,14.000000 10.000000-9,8.000000 5.000000-4,7.000000 4.000000-1,6.000000 3.000000-3,7.000000 3.000000-1,-3.000000 4.000000-1,-8.000000 7.000000 0,-10.000000 6.000000 0,-9.000000 7.000000 0,-7.000000 5.000000-1,-3.000000 7.000000 0,-3.000000 6.000000-1,-2.000000 7.000000 0,-5.000000 2.000000-2,-2.000000 1.000000-2,-3.000000-1.000000-1,-3.000000 1.000000-2,-4.000000-3.000000-2,-3.000000-2.000000 0,-3.000000-3.000000 0,-2.000000-3.000000-1,10.000000-10.000000-5,25.000000-16.000000-9,25.000000-15.000000-9,25.000000-15.000000-10,7.000000-12.000000-2,-8.000000-6.000000 4,-10.000000-6.000000 3,-9.000000-6.000000 3,-7.000000-7.000000 4,-3.000000-6.000000 3,-3.000000-6.000000 3,-2.000000-6.000000 3,-5.000000-1.000000 3,-2.000000 7.000000-1,-3.000000 6.000000 2,-3.000000 7.000000 0,-4.000000 2.000000 1,-3.000000 1.000000-1,-3.000000-1.000000 1,-2.000000 1.000000-1</inkml:trace>
</inkml:ink>
</file>

<file path=ppt/ink/ink5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0:45"/>
    </inkml:context>
    <inkml:brush xml:id="br0">
      <inkml:brushProperty name="width" value="0.0541714392602444" units="cm"/>
      <inkml:brushProperty name="height" value="0.0541714392602444" units="cm"/>
      <inkml:brushProperty name="color" value="#F2395B"/>
      <inkml:brushProperty name="ignorePressure" value="0"/>
    </inkml:brush>
  </inkml:definitions>
  <inkml:trace contextRef="#ctx0" brushRef="#br0">44650.000000 8300.000000 406,'0.000000'-93.000000'1,"0.000000"17.000000"3 ,0.000000 15.000000 3,0.000000 16.000000 3,-2.000000 9.000000 6,-3.000000 3.000000 10,-3.000000 3.000000 8,-2.000000 4.000000 11,-3.000000 11.000000 4,1.000000 23.000000 0,-1.000000 22.000000 1,1.000000 22.000000-1,-1.000000 15.000000-2,1.000000 9.000000-6,-1.000000 10.000000-5,1.000000 10.000000-6,-1.000000 11.000000-5,1.000000 17.000000-3,-1.000000 15.000000-5,1.000000 16.000000-2,1.000000 7.000000-5,3.000000 1.000000-3,3.000000-1.000000-4,4.000000 1.000000-3,1.000000-3.000000-7,0.000000-2.000000-8,0.000000-3.000000-9,0.000000-3.000000-8,3.000000-9.000000-7,6.000000-11.000000-4,7.000000-14.000000-5,6.000000-11.000000-5,-1.000000-15.000000 3,-5.000000-16.000000 9,-7.000000-15.000000 10,-5.000000-15.000000 9</inkml:trace>
</inkml:ink>
</file>

<file path=ppt/ink/ink5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0:45"/>
    </inkml:context>
    <inkml:brush xml:id="br0">
      <inkml:brushProperty name="width" value="0.0402278676629066" units="cm"/>
      <inkml:brushProperty name="height" value="0.0402278676629066" units="cm"/>
      <inkml:brushProperty name="color" value="#F2395B"/>
      <inkml:brushProperty name="ignorePressure" value="0"/>
    </inkml:brush>
  </inkml:definitions>
  <inkml:trace contextRef="#ctx0" brushRef="#br0">45250.000000 8050.000000 546,'25.000000'-68.000000'6,"0.000000"17.000000"10 ,0.000000 15.000000 10,0.000000 16.000000 12,3.000000 7.000000 6,6.000000 1.000000 5,7.000000-1.000000 4,6.000000 1.000000 3,6.000000 1.000000-2,6.000000 3.000000-10,7.000000 3.000000-11,6.000000 4.000000-10,-1.000000 2.000000-12,-5.000000 4.000000-11,-7.000000 3.000000-14,-5.000000 3.000000-11</inkml:trace>
</inkml:ink>
</file>

<file path=ppt/ink/ink565.xml><?xml version="1.0" encoding="utf-8"?>
<inkml:ink xmlns:inkml="http://www.w3.org/2003/InkML">
  <annotation type="ScanImages2ExtractSignatures">1</annotation>
  <annotation type="ScanImagesWidth">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0:47"/>
    </inkml:context>
    <inkml:brush xml:id="br0">
      <inkml:brushProperty name="width" value="0.0494095347821712" units="cm"/>
      <inkml:brushProperty name="height" value="0.0494095347821712" units="cm"/>
      <inkml:brushProperty name="color" value="#F2395B"/>
      <inkml:brushProperty name="ignorePressure" value="0"/>
    </inkml:brush>
  </inkml:definitions>
  <inkml:trace contextRef="#ctx0" brushRef="#br0">78450.000000 7550.000000 445,'26.000000'-88.000000'49,"4.000000"26.000000"-4 ,3.000000 24.000000-4,3.000000 26.000000-5,7.000000 10.000000-4,14.000000-3.000000-2,11.000000-3.000000-2,14.000000-2.000000-4,5.000000-1.000000-1,1.000000 3.000000-3,-1.000000 3.000000-3,1.000000 4.000000-2,-6.000000 1.000000-3,-8.000000 0.000000-6,-10.000000 0.000000-4,-9.000000 0.000000-5,-16.000000 9.000000-11,-22.000000 19.000000-15,-22.000000 19.000000-17,-21.000000 19.000000-15,-17.000000 7.000000-3,-8.000000-3.000000 9,-10.000000-3.000000 10,-9.000000-2.000000 8,-4.000000-9.000000 8,4.000000-12.000000 4,3.000000-13.000000 4,3.000000-12.000000 5,6.000000-9.000000 3,9.000000-2.000000 3,10.000000-3.000000 3,10.000000-3.000000 2,2.000000-2.000000 4,-3.000000 0.000000 1,-3.000000 0.000000 4,-2.000000 0.000000 1,0.000000-2.000000 2,7.000000-3.000000-2,6.000000-3.000000-1,7.000000-2.000000 0,2.000000 0.000000 8,1.000000 7.000000 19,-1.000000 6.000000 18,1.000000 7.000000 18,-1.000000 10.000000 5,1.000000 16.000000-11,-1.000000 15.000000-10,1.000000 17.000000-9,-1.000000 13.000000-8,1.000000 13.000000-2,-1.000000 12.000000-4,1.000000 13.000000-2,-3.000000 9.000000-4,-2.000000 6.000000-3,-3.000000 7.000000-4,-3.000000 6.000000-3,-2.000000-4.000000-4,0.000000-11.000000-3,0.000000-14.000000-4,0.000000-11.000000-3,0.000000-6.000000-4,0.000000 4.000000-5,0.000000 3.000000-5,0.000000 3.000000-5,3.000000-8.000000-1,6.000000-19.000000 2,7.000000-18.000000 1,6.000000-19.000000 2,3.000000-19.000000-4,0.000000-19.000000-13,0.000000-18.000000-10,0.000000-19.000000-13,3.000000-19.000000-2,6.000000-19.000000 7,7.000000-18.000000 7,6.000000-19.000000 6,1.000000-8.000000 7,-3.000000 3.000000 6,-3.000000 3.000000 7,-2.000000 4.000000 7,-5.000000 5.000000 6,-2.000000 10.000000 5,-3.000000 10.000000 7,-3.000000 9.000000 5,-1.000000 9.000000 5,4.000000 9.000000 3,3.000000 10.000000 5,3.000000 10.000000 4,4.000000 7.000000 4,7.000000 6.000000 1,6.000000 7.000000 2,7.000000 6.000000 3,5.000000 3.000000-2,7.000000 0.000000-4,6.000000 0.000000-4,7.000000 0.000000-5,4.000000 1.000000-4,3.000000 4.000000-2,3.000000 3.000000-4,4.000000 3.000000-2,1.000000-1.000000-2,0.000000-2.000000-3,0.000000-3.000000-3,0.000000-3.000000-1,0.000000-6.000000-4,0.000000-5.000000-2,0.000000-7.000000-4,0.000000-5.000000-4,-2.000000-4.000000-2,-3.000000 0.000000-3,-3.000000 0.000000-2,-2.000000 0.000000-3,-6.000000-2.000000-1,-6.000000-3.000000 0,-6.000000-3.000000 0,-6.000000-2.000000 1,-9.000000-5.000000 0,-8.000000-2.000000 3,-10.000000-3.000000 2,-9.000000-3.000000 3,-7.000000-2.000000 2,-3.000000 0.000000 4,-3.000000 0.000000 3,-2.000000 0.000000 3,-6.000000 3.000000 2,-6.000000 6.000000 0,-6.000000 7.000000 1,-6.000000 6.000000 0,-7.000000 6.000000 0,-6.000000 6.000000 0,-6.000000 7.000000-1,-6.000000 6.000000 1,-2.000000 6.000000 4,3.000000 6.000000 11,3.000000 7.000000 11,4.000000 6.000000 10,1.000000 9.000000 4,0.000000 13.000000-2,0.000000 12.000000-1,0.000000 13.000000-3,1.000000 7.000000-3,4.000000 4.000000-3,3.000000 3.000000-4,3.000000 3.000000-3,4.000000 1.000000-4,7.000000 1.000000-1,6.000000-1.000000-2,7.000000 1.000000-3,4.000000-3.000000 0,3.000000-2.000000 0,3.000000-3.000000-1,4.000000-3.000000 1,7.000000-4.000000-5,13.000000-3.000000-7,12.000000-3.000000-7,13.000000-2.000000-8,7.000000-8.000000-4,4.000000-8.000000 2,3.000000-10.000000 0,3.000000-9.000000 1,3.000000-7.000000-1,3.000000-3.000000-5,3.000000-3.000000-4,4.000000-2.000000-5,1.000000-6.000000-3,0.000000-6.000000-3,0.000000-6.000000-3,0.000000-6.000000-4,-5.000000-4.000000 3,-9.000000 1.000000 7,-10.000000-1.000000 6,-8.000000 1.000000 6,-9.000000-3.000000 2,-6.000000-2.000000-3,-6.000000-3.000000-4,-6.000000-3.000000-3</inkml:trace>
</inkml:ink>
</file>

<file path=ppt/ink/ink5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0:47"/>
    </inkml:context>
    <inkml:brush xml:id="br0">
      <inkml:brushProperty name="width" value="0.0369007140398026" units="cm"/>
      <inkml:brushProperty name="height" value="0.0369007140398026" units="cm"/>
      <inkml:brushProperty name="color" value="#F2395B"/>
      <inkml:brushProperty name="ignorePressure" value="0"/>
    </inkml:brush>
  </inkml:definitions>
  <inkml:trace contextRef="#ctx0" brushRef="#br0">80750.000000 7350.000000 596,'45.000000'-91.000000'25,"-9.000000"19.000000"8 ,-10.000000 19.000000 6,-8.000000 19.000000 7,-4.000000 12.000000 1,3.000000 6.000000-6,3.000000 7.000000-6,4.000000 6.000000-7,-3.000000 7.000000-4,-5.000000 10.000000-3,-7.000000 10.000000-4,-5.000000 9.000000-3,-9.000000 6.000000-3,-9.000000 3.000000-3,-10.000000 3.000000-1,-8.000000 4.000000-3,-4.000000 1.000000-1,3.000000 0.000000-2,3.000000 0.000000-2,4.000000 0.000000-2,2.000000-2.000000-1,4.000000-3.000000-3,3.000000-3.000000-2,3.000000-2.000000-3,3.000000-3.000000 0,3.000000 1.000000 1,3.000000-1.000000 0,4.000000 1.000000 1,4.000000-1.000000 1,6.000000 1.000000 2,7.000000-1.000000 2,6.000000 1.000000 1,3.000000-3.000000 1,0.000000-2.000000 1,0.000000-3.000000 0,0.000000-3.000000 1,-8.000000 2.000000 3,-16.000000 10.000000 3,-15.000000 10.000000 5,-15.000000 9.000000 4,-14.000000 2.000000 1,-8.000000-2.000000-2,-10.000000-3.000000-1,-9.000000-3.000000-1,-4.000000-4.000000-3,4.000000-3.000000-4,3.000000-3.000000-4,3.000000-2.000000-3</inkml:trace>
</inkml:ink>
</file>

<file path=ppt/ink/ink567.xml><?xml version="1.0" encoding="utf-8"?>
<inkml:ink xmlns:inkml="http://www.w3.org/2003/InkML">
  <annotation type="ScanImages2ExtractSignatures">1</annotation>
  <annotation type="ScanImagesWidth">19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0:47"/>
    </inkml:context>
    <inkml:brush xml:id="br0">
      <inkml:brushProperty name="width" value="0.0384014062583447" units="cm"/>
      <inkml:brushProperty name="height" value="0.0384014062583447" units="cm"/>
      <inkml:brushProperty name="color" value="#F2395B"/>
      <inkml:brushProperty name="ignorePressure" value="0"/>
    </inkml:brush>
  </inkml:definitions>
  <inkml:trace contextRef="#ctx0" brushRef="#br0">81150.000000 7650.000000 572,'48.000000'-24.000000'38,"-3.000000"4.000000"1 ,-3.000000 3.000000 3,-2.000000 3.000000 3,0.000000-1.000000-1,7.000000-2.000000-3,6.000000-3.000000-2,7.000000-3.000000-2,4.000000-1.000000-5,3.000000 4.000000-5,3.000000 3.000000-6,4.000000 3.000000-5,-3.000000 3.000000-10,-5.000000 3.000000-11,-7.000000 3.000000-12,-5.000000 4.000000-13,-8.000000 2.000000-9,-5.000000 4.000000-6,-7.000000 3.000000-8,-5.000000 3.000000-6</inkml:trace>
</inkml:ink>
</file>

<file path=ppt/ink/ink5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0:47"/>
    </inkml:context>
    <inkml:brush xml:id="br0">
      <inkml:brushProperty name="width" value="0.0403242707252502" units="cm"/>
      <inkml:brushProperty name="height" value="0.0403242707252502" units="cm"/>
      <inkml:brushProperty name="color" value="#F2395B"/>
      <inkml:brushProperty name="ignorePressure" value="0"/>
    </inkml:brush>
  </inkml:definitions>
  <inkml:trace contextRef="#ctx0" brushRef="#br0">82050.000000 7000.000000 545,'-24.000000'-24.000000'0,"4.000000"4.000000"0 ,3.000000 3.000000 0,3.000000 3.000000 0,1.000000 1.000000 6,1.000000 1.000000 10,-1.000000-1.000000 11,1.000000 1.000000 12,-1.000000 10.000000 6,1.000000 22.000000 6,-1.000000 22.000000 3,1.000000 23.000000 5,-1.000000 13.000000-4,1.000000 6.000000-11,-1.000000 7.000000-13,1.000000 6.000000-11,-1.000000 6.000000-12,1.000000 6.000000-13,-1.000000 7.000000-11,1.000000 6.000000-12,-4.000000 3.000000-10,-6.000000 0.000000-7,-6.000000 0.000000-8,-6.000000 0.000000-8,-1.000000-10.000000 0,7.000000-18.000000 5,6.000000-19.000000 5,7.000000-18.000000 6</inkml:trace>
</inkml:ink>
</file>

<file path=ppt/ink/ink569.xml><?xml version="1.0" encoding="utf-8"?>
<inkml:ink xmlns:inkml="http://www.w3.org/2003/InkML">
  <annotation type="ScanImages2ExtractSignatures">1</annotation>
  <annotation type="ScanImagesWidth">-2069411088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0:48"/>
    </inkml:context>
    <inkml:brush xml:id="br0">
      <inkml:brushProperty name="width" value="0.0395110622048378" units="cm"/>
      <inkml:brushProperty name="height" value="0.0395110622048378" units="cm"/>
      <inkml:brushProperty name="color" value="#F2395B"/>
      <inkml:brushProperty name="ignorePressure" value="0"/>
    </inkml:brush>
  </inkml:definitions>
  <inkml:trace contextRef="#ctx0" brushRef="#br0">81250.000000 9750.000000 556,'-22.000000'-25.000000'0,"6.000000"0.000000"0 ,7.000000 0.000000 0,6.000000 0.000000 0,6.000000 1.000000 10,6.000000 4.000000 18,7.000000 3.000000 18,6.000000 3.000000 20,7.000000 1.000000 3,10.000000 1.000000-11,10.000000-1.000000-12,9.000000 1.000000-11,7.000000 1.000000-8,7.000000 3.000000-5,6.000000 3.000000-5,7.000000 4.000000-6,2.000000-1.000000-4,1.000000-3.000000-6,-1.000000-3.000000-3,1.000000-2.000000-6,-3.000000-1.000000-6,-2.000000 3.000000-9,-3.000000 3.000000-9,-3.000000 4.000000-9,-7.000000 1.000000-4,-9.000000 0.000000 0,-10.000000 0.000000 0,-8.000000 0.000000 1,-8.000000 1.000000 1,-2.000000 4.000000 1,-3.000000 3.000000 2,-3.000000 3.000000 1</inkml:trace>
</inkml:ink>
</file>

<file path=ppt/ink/ink57.xml><?xml version="1.0" encoding="utf-8"?>
<inkml:ink xmlns:inkml="http://www.w3.org/2003/InkML">
  <annotation type="ScanImages2ExtractSignatures">1</annotation>
  <annotation type="ScanImagesWidth">3145776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3:57"/>
    </inkml:context>
    <inkml:brush xml:id="br0">
      <inkml:brushProperty name="width" value="0.0612761527299881" units="cm"/>
      <inkml:brushProperty name="height" value="0.0612761527299881" units="cm"/>
      <inkml:brushProperty name="color" value="#F2385B"/>
      <inkml:brushProperty name="ignorePressure" value="0"/>
    </inkml:brush>
  </inkml:definitions>
  <inkml:trace contextRef="#ctx0" brushRef="#br0">37100.000000 30600.000000 359,'4.000000'-90.000000'33,"10.000000"23.000000"-2 ,10.000000 22.000000-4,9.000000 22.000000-3,6.000000 12.000000-3,3.000000 3.000000-4,3.000000 3.000000-2,4.000000 4.000000-4,2.000000 5.000000-2,4.000000 10.000000-2,3.000000 10.000000-2,3.000000 9.000000-1,-4.000000 4.000000-1,-8.000000 1.000000 1,-10.000000-1.000000 1,-9.000000 1.000000 0,-7.000000 1.000000 2,-3.000000 3.000000 0,-3.000000 3.000000 1,-2.000000 4.000000 2,-5.000000 4.000000 1,-2.000000 6.000000 5,-3.000000 7.000000 3,-3.000000 6.000000 4,-4.000000 3.000000 1,-3.000000 0.000000-1,-3.000000 0.000000-1,-2.000000 0.000000-2,-1.000000 1.000000 0,3.000000 4.000000-1,3.000000 3.000000 1,4.000000 3.000000-1,1.000000 3.000000 0,0.000000 3.000000-2,0.000000 3.000000-1,0.000000 4.000000-2,0.000000 1.000000-2,0.000000 0.000000-1,0.000000 0.000000-3,0.000000 0.000000-1,0.000000 3.000000-1,0.000000 6.000000 0,0.000000 7.000000-1,0.000000 6.000000-1,1.000000 1.000000 0,4.000000-3.000000 0,3.000000-3.000000 0,3.000000-2.000000-1,-1.000000-6.000000 0,-2.000000-6.000000 0,-3.000000-6.000000-1,-3.000000-6.000000 0,-2.000000-9.000000 0,0.000000-8.000000-3,0.000000-10.000000 0,0.000000-9.000000-2,-4.000000-5.000000-2,-5.000000 0.000000-2,-7.000000 0.000000-2,-5.000000 0.000000-2,-11.000000-4.000000-3,-11.000000-5.000000-1,-14.000000-7.000000-3,-11.000000-5.000000-1,-14.000000-4.000000-5,-11.000000 0.000000-4,-14.000000 0.000000-5,-11.000000 0.000000-5,-7.000000-5.000000-5,0.000000-9.000000-4,0.000000-10.000000-5,0.000000-8.000000-4,10.000000-8.000000 0,23.000000-2.000000 5,22.000000-3.000000 6,22.000000-3.000000 5</inkml:trace>
</inkml:ink>
</file>

<file path=ppt/ink/ink5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0:50"/>
    </inkml:context>
    <inkml:brush xml:id="br0">
      <inkml:brushProperty name="width" value="0.042271301150322" units="cm"/>
      <inkml:brushProperty name="height" value="0.042271301150322" units="cm"/>
      <inkml:brushProperty name="color" value="#F2395B"/>
      <inkml:brushProperty name="ignorePressure" value="0"/>
    </inkml:brush>
  </inkml:definitions>
  <inkml:trace contextRef="#ctx0" brushRef="#br0">84400.000000 8100.000000 520,'70.000000'1.000000'51,"-9.000000"4.000000"-4 ,-10.000000 3.000000-3,-8.000000 3.000000-4,-9.000000 4.000000-5,-6.000000 7.000000-5,-6.000000 6.000000-6,-6.000000 7.000000-5,-6.000000 5.000000-5,-2.000000 7.000000-2,-3.000000 6.000000-3,-3.000000 7.000000-2,-9.000000 2.000000-3,-11.000000 1.000000-1,-14.000000-1.000000-1,-11.000000 1.000000-2,-6.000000-3.000000-1,4.000000-2.000000-1,3.000000-3.000000 1,3.000000-3.000000-2,3.000000-6.000000 1,3.000000-5.000000-1,3.000000-7.000000 2,4.000000-5.000000-1,11.000000-3.000000 2,23.000000 4.000000 2,22.000000 3.000000 1,22.000000 3.000000 3,7.000000-2.000000 1,-6.000000-6.000000 0,-6.000000-6.000000 2,-6.000000-6.000000 1,-4.000000-1.000000 0,1.000000 7.000000 1,-1.000000 6.000000 1,1.000000 7.000000 0,-7.000000 7.000000 0,-12.000000 9.000000-1,-13.000000 10.000000 1,-12.000000 10.000000-1,-13.000000 2.000000-2,-12.000000-3.000000-2,-13.000000-3.000000-4,-12.000000-2.000000-4,-7.000000-6.000000-3,1.000000-6.000000-4,-1.000000-6.000000-5,1.000000-6.000000-3,-1.000000-6.000000-3,1.000000-2.000000 0,-1.000000-3.000000 1,1.000000-3.000000-1,12.000000-13.000000-9,25.000000-22.000000-17,25.000000-22.000000-19,25.000000-21.000000-17</inkml:trace>
</inkml:ink>
</file>

<file path=ppt/ink/ink5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0:51"/>
    </inkml:context>
    <inkml:brush xml:id="br0">
      <inkml:brushProperty name="width" value="0.0589283034205437" units="cm"/>
      <inkml:brushProperty name="height" value="0.0589283034205437" units="cm"/>
      <inkml:brushProperty name="color" value="#F2395B"/>
      <inkml:brushProperty name="ignorePressure" value="0"/>
    </inkml:brush>
  </inkml:definitions>
  <inkml:trace contextRef="#ctx0" brushRef="#br0">85650.000000 9150.000000 373,'67.000000'-69.000000'2,"-16.000000"13.000000"5 ,-15.000000 12.000000 4,-15.000000 13.000000 4,-11.000000 12.000000 7,-2.000000 13.000000 7,-3.000000 12.000000 9,-3.000000 13.000000 8,-7.000000 12.000000 1,-9.000000 13.000000-7,-10.000000 12.000000-6,-8.000000 13.000000-7,-8.000000 4.000000-5,-2.000000-3.000000-2,-3.000000-3.000000-4,-3.000000-2.000000-2,1.000000-3.000000-2,6.000000 1.000000-1,7.000000-1.000000-1,6.000000 1.000000-1,7.000000-3.000000-2,10.000000-2.000000-4,10.000000-3.000000-4,9.000000-3.000000-4,7.000000-9.000000-2,7.000000-11.000000-1,6.000000-14.000000 1,7.000000-11.000000-1,4.000000-12.000000-2,3.000000-9.000000-3,3.000000-10.000000-5,4.000000-8.000000-5,1.000000-9.000000 0,0.000000-6.000000-1,0.000000-6.000000 2,0.000000-6.000000 0,-4.000000-6.000000 2,-5.000000-2.000000 3,-7.000000-3.000000 3,-5.000000-3.000000 4,-6.000000-1.000000 1,-3.000000 4.000000 1,-3.000000 3.000000 2,-2.000000 3.000000 0,-5.000000 4.000000 0,-2.000000 7.000000 0,-3.000000 6.000000-1,-3.000000 7.000000 0,-4.000000 4.000000 4,-3.000000 3.000000 10,-3.000000 3.000000 9,-2.000000 4.000000 11,3.000000 1.000000 2,14.000000 0.000000-6,11.000000 0.000000-5,14.000000 0.000000-6,7.000000 1.000000-3,3.000000 4.000000-1,3.000000 3.000000-3,4.000000 3.000000-1,4.000000 1.000000-1,6.000000 1.000000 3,7.000000-1.000000 2,6.000000 1.000000 3,-2.000000 4.000000 0,-9.000000 9.000000 0,-10.000000 10.000000 0,-8.000000 10.000000-1,-9.000000 5.000000 0,-6.000000 4.000000 0,-6.000000 3.000000-1,-6.000000 3.000000 0,-6.000000 4.000000-1,-2.000000 7.000000 1,-3.000000 6.000000 0,-3.000000 7.000000 0,-6.000000 2.000000-1,-5.000000 1.000000-4,-7.000000-1.000000-4,-5.000000 1.000000-3,-6.000000-3.000000-1,-3.000000-2.000000 0,-3.000000-3.000000 1,-2.000000-3.000000 1,0.000000-4.000000-4,7.000000-3.000000-6,6.000000-3.000000-8,7.000000-2.000000-7,11.000000-12.000000-5,20.000000-19.000000 0,18.000000-18.000000-2,20.000000-19.000000-1,10.000000-10.000000 3,3.000000 1.000000 4,3.000000-1.000000 6,4.000000 1.000000 4,-3.000000-4.000000 4,-5.000000-6.000000-1,-7.000000-6.000000 0,-5.000000-6.000000 1,-4.000000-4.000000-1,0.000000 1.000000-2,0.000000-1.000000 0,0.000000 1.000000-2,-2.000000-1.000000 1,-3.000000 1.000000 2,-3.000000-1.000000 1,-2.000000 1.000000 2,-6.000000-1.000000 3,-6.000000 1.000000 2,-6.000000-1.000000 2,-6.000000 1.000000 2,-6.000000 2.000000 3,-2.000000 7.000000 2,-3.000000 6.000000 3,-3.000000 7.000000 2,-4.000000 5.000000 3,-3.000000 7.000000 7,-3.000000 6.000000 4,-2.000000 7.000000 6,-5.000000 5.000000 9,-2.000000 7.000000 15,-3.000000 6.000000 14,-3.000000 7.000000 13,-2.000000 8.000000 2,0.000000 14.000000-13,0.000000 11.000000-13,0.000000 14.000000-13,1.000000 11.000000-8,4.000000 14.000000-5,3.000000 11.000000-3,3.000000 14.000000-5,-1.000000 7.000000-4,-2.000000 3.000000 0,-3.000000 3.000000-3,-3.000000 4.000000-1,1.000000 4.000000-4,6.000000 6.000000-4,7.000000 7.000000-4,6.000000 6.000000-5,3.000000-1.000000-6,0.000000-5.000000-8,0.000000-7.000000-7,0.000000-5.000000-8,1.000000-3.000000-6,4.000000 4.000000-3,3.000000 3.000000-3,3.000000 3.000000-3,-1.000000-4.000000-1,-2.000000-8.000000 3,-3.000000-10.000000 1,-3.000000-9.000000 3,-2.000000-15.000000 2,0.000000-18.000000 3,0.000000-19.000000 4,0.000000-18.000000 2</inkml:trace>
</inkml:ink>
</file>

<file path=ppt/ink/ink5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0:51"/>
    </inkml:context>
    <inkml:brush xml:id="br0">
      <inkml:brushProperty name="width" value="0.0432173795998096" units="cm"/>
      <inkml:brushProperty name="height" value="0.0432173795998096" units="cm"/>
      <inkml:brushProperty name="color" value="#F2395B"/>
      <inkml:brushProperty name="ignorePressure" value="0"/>
    </inkml:brush>
  </inkml:definitions>
  <inkml:trace contextRef="#ctx0" brushRef="#br0">88800.000000 7900.000000 509,'140.000000'-113.000000'84,"-18.000000"26.000000"-16 ,-19.000000 24.000000-17,-18.000000 26.000000-16,-10.000000 15.000000-6,0.000000 6.000000 4,0.000000 7.000000 5,0.000000 6.000000 4,0.000000 3.000000-2,0.000000 0.000000-8,0.000000 0.000000-9,0.000000 0.000000-8,-2.000000 1.000000-14,-3.000000 4.000000-21,-3.000000 3.000000-19,-2.000000 3.000000-20</inkml:trace>
</inkml:ink>
</file>

<file path=ppt/ink/ink5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1:05"/>
    </inkml:context>
    <inkml:brush xml:id="br0">
      <inkml:brushProperty name="width" value="0.0464019700884819" units="cm"/>
      <inkml:brushProperty name="height" value="0.0464019700884819" units="cm"/>
      <inkml:brushProperty name="color" value="#F2395B"/>
      <inkml:brushProperty name="ignorePressure" value="0"/>
    </inkml:brush>
  </inkml:definitions>
  <inkml:trace contextRef="#ctx0" brushRef="#br0">16000.000000 45200.000000 474,'-47.000000'21.000000'-37,"6.000000"-5.000000"14 ,7.000000-7.000000 14,6.000000-5.000000 13,4.000000-3.000000 7,4.000000 4.000000 0,3.000000 3.000000 1,3.000000 3.000000 1,6.000000-1.000000 10,9.000000-2.000000 18,10.000000-3.000000 19,10.000000-3.000000 19,8.000000-1.000000 0,10.000000 4.000000-16,10.000000 3.000000-16,9.000000 3.000000-16,1.000000 1.000000-11,-6.000000 1.000000-4,-6.000000-1.000000-4,-6.000000 1.000000-4,-2.000000-3.000000-3,3.000000-2.000000-1,3.000000-3.000000-2,4.000000-3.000000-1,-1.000000-2.000000-1,-3.000000 0.000000-2,-3.000000 0.000000-1,-2.000000 0.000000-2,-3.000000 0.000000-1,1.000000 0.000000 1,-1.000000 0.000000 0,1.000000 0.000000 0,-12.000000-2.000000-2,-21.000000-3.000000-3,-22.000000-3.000000-4,-22.000000-2.000000-4,-13.000000-1.000000 1,-3.000000 3.000000 2,-3.000000 3.000000 3,-2.000000 4.000000 4,-6.000000 1.000000 1,-6.000000 0.000000 2,-6.000000 0.000000 1,-6.000000 0.000000 0,2.000000-2.000000 4,14.000000-3.000000 3,11.000000-3.000000 5,14.000000-2.000000 3,18.000000-1.000000 4,25.000000 3.000000 3,25.000000 3.000000 3,25.000000 4.000000 4,10.000000-1.000000-1,-2.000000-3.000000-5,-3.000000-3.000000-4,-3.000000-2.000000-4,-1.000000-3.000000-4,4.000000 1.000000 0,3.000000-1.000000-1,3.000000 1.000000-1,-1.000000 1.000000-1,-2.000000 3.000000-1,-3.000000 3.000000-2,-3.000000 4.000000 0,-4.000000 1.000000-2,-3.000000 0.000000-6,-3.000000 0.000000-4,-2.000000 0.000000-6,-15.000000 4.000000-1,-25.000000 10.000000-2,-25.000000 10.000000 0,-25.000000 9.000000-1,-11.000000 1.000000 1,3.000000-6.000000 3,3.000000-6.000000 3,4.000000-6.000000 4,1.000000-6.000000 1,0.000000-2.000000 1,0.000000-3.000000 0,0.000000-3.000000 1,12.000000-7.000000 5,26.000000-9.000000 8,24.000000-10.000000 9,26.000000-8.000000 8,12.000000-3.000000-1,0.000000 7.000000-10,0.000000 6.000000-10,0.000000 7.000000-10,3.000000 4.000000-6,6.000000 3.000000-3,7.000000 3.000000-3,6.000000 4.000000-3,-2.000000 1.000000 1,-9.000000 0.000000 2,-10.000000 0.000000 3,-8.000000 0.000000 3,-8.000000-2.000000-5,-2.000000-3.000000-13,-3.000000-3.000000-14,-3.000000-2.000000-14</inkml:trace>
</inkml:ink>
</file>

<file path=ppt/ink/ink5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1:55"/>
    </inkml:context>
    <inkml:brush xml:id="br0">
      <inkml:brushProperty name="width" value="0.0502288788557053" units="cm"/>
      <inkml:brushProperty name="height" value="0.0502288788557053" units="cm"/>
      <inkml:brushProperty name="color" value="#F2395B"/>
      <inkml:brushProperty name="ignorePressure" value="0"/>
    </inkml:brush>
  </inkml:definitions>
  <inkml:trace contextRef="#ctx0" brushRef="#br0">47250.000000 49950.000000 437,'0.000000'-47.000000'1,"0.000000"6.000000"1 ,0.000000 7.000000 1,0.000000 6.000000 2,0.000000 9.000000 3,0.000000 13.000000 7,0.000000 12.000000 6,0.000000 13.000000 6,0.000000 6.000000 4,0.000000 0.000000-2,0.000000 0.000000-1,0.000000 0.000000 0,3.000000-2.000000 1,6.000000-3.000000 6,7.000000-3.000000 4,6.000000-2.000000 6,4.000000-5.000000-2,4.000000-2.000000-6,3.000000-3.000000-6,3.000000-3.000000-6,3.000000-2.000000-6,3.000000 0.000000-3,3.000000 0.000000-3,4.000000 0.000000-4,1.000000 1.000000-3,0.000000 4.000000-1,0.000000 3.000000 0,0.000000 3.000000-2,0.000000-1.000000 0,0.000000-2.000000-2,0.000000-3.000000-1,0.000000-3.000000 0,0.000000-2.000000-2,0.000000 0.000000-1,0.000000 0.000000-1,0.000000 0.000000 0,-2.000000 1.000000-1,-3.000000 4.000000-1,-3.000000 3.000000-1,-2.000000 3.000000-1,0.000000-1.000000 0,7.000000-2.000000 0,6.000000-3.000000 1,7.000000-3.000000 0,-1.000000-2.000000 0,-6.000000 0.000000 2,-6.000000 0.000000 1,-6.000000 0.000000 2,-4.000000 0.000000 0,1.000000 0.000000-1,-1.000000 0.000000 0,1.000000 0.000000-2,-1.000000 0.000000 1,1.000000 0.000000 0,-1.000000 0.000000 0,1.000000 0.000000 1,-1.000000 0.000000 0,1.000000 0.000000-2,-1.000000 0.000000 0,1.000000 0.000000-2,-9.000000-4.000000-10,-15.000000-5.000000-21,-15.000000-7.000000-20,-16.000000-5.000000-20</inkml:trace>
</inkml:ink>
</file>

<file path=ppt/ink/ink5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2:10"/>
    </inkml:context>
    <inkml:brush xml:id="br0">
      <inkml:brushProperty name="width" value="0.0374959670007229" units="cm"/>
      <inkml:brushProperty name="height" value="0.0374959670007229" units="cm"/>
      <inkml:brushProperty name="color" value="#00BFF3"/>
      <inkml:brushProperty name="ignorePressure" value="0"/>
    </inkml:brush>
  </inkml:definitions>
  <inkml:trace contextRef="#ctx0" brushRef="#br0">15900.000000 47850.000000 586,'-32.000000'-15.000000'119,"-11.000000"23.000000"-26 ,-14.000000 22.000000-26,-11.000000 22.000000-26,-4.000000 12.000000-16,6.000000 3.000000-4,7.000000 3.000000-6,6.000000 4.000000-4,-1.000000 2.000000-3,-5.000000 4.000000-2,-7.000000 3.000000-2,-5.000000 3.000000-1,-9.000000 6.000000-3,-9.000000 9.000000 0,-10.000000 10.000000-3,-8.000000 10.000000-1,-9.000000 7.000000 0,-6.000000 6.000000 0,-6.000000 7.000000 2,-6.000000 6.000000 0,-6.000000 6.000000 1,-2.000000 6.000000-2,-3.000000 7.000000 0,-3.000000 6.000000 0,-2.000000-1.000000-1,0.000000-5.000000 0,0.000000-7.000000 0,0.000000-5.000000 0,0.000000-6.000000 0,0.000000-3.000000 1,0.000000-3.000000-1,0.000000-2.000000 0,0.000000 0.000000 1,0.000000 7.000000 0,0.000000 6.000000 0,0.000000 7.000000 1,6.000000-6.000000 0,13.000000-15.000000 0,12.000000-15.000000 0,13.000000-16.000000 1,10.000000-13.000000 0,10.000000-9.000000 0,10.000000-10.000000 1,9.000000-8.000000 0,9.000000-11.000000 1,9.000000-8.000000-1,10.000000-10.000000 0,10.000000-9.000000 1,11.000000-9.000000-12,17.000000-5.000000-22,15.000000-7.000000-22,16.000000-5.000000-23</inkml:trace>
</inkml:ink>
</file>

<file path=ppt/ink/ink576.xml><?xml version="1.0" encoding="utf-8"?>
<inkml:ink xmlns:inkml="http://www.w3.org/2003/InkML">
  <annotation type="ScanImages2ExtractSignatures">1</annotation>
  <annotation type="ScanImagesWidth">57005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2:11"/>
    </inkml:context>
    <inkml:brush xml:id="br0">
      <inkml:brushProperty name="width" value="0.0374622792005539" units="cm"/>
      <inkml:brushProperty name="height" value="0.0374622792005539" units="cm"/>
      <inkml:brushProperty name="color" value="#00BFF3"/>
      <inkml:brushProperty name="ignorePressure" value="0"/>
    </inkml:brush>
  </inkml:definitions>
  <inkml:trace contextRef="#ctx0" brushRef="#br0">10900.000000 52250.000000 587,'-4.000000'-74.000000'5,"-5.000000"54.000000"19 ,-7.000000 53.000000 18,-5.000000 53.000000 17,-4.000000 24.000000 4,0.000000-2.000000-13,0.000000-3.000000-13,0.000000-3.000000-11,0.000000-2.000000-10,0.000000 0.000000-6,0.000000 0.000000-6,0.000000 0.000000-6,0.000000-4.000000-2,0.000000-5.000000 1,0.000000-7.000000 3,0.000000-5.000000 1,3.000000-9.000000 1,6.000000-9.000000 0,7.000000-10.000000 0,6.000000-8.000000-1,7.000000-9.000000 1,10.000000-6.000000 1,10.000000-6.000000 1,9.000000-6.000000 2,12.000000-13.000000 0,16.000000-19.000000 2,15.000000-18.000000 1,17.000000-19.000000 2,8.000000-10.000000-1,4.000000 1.000000-2,3.000000-1.000000-2,3.000000 1.000000-3,1.000000 4.000000-2,1.000000 9.000000-1,-1.000000 10.000000-4,1.000000 10.000000-1,-4.000000 8.000000-4,-6.000000 10.000000-8,-6.000000 10.000000-8,-6.000000 9.000000-6,-12.000000 6.000000-10,-15.000000 3.000000-10,-15.000000 3.000000-11,-16.000000 4.000000-12</inkml:trace>
</inkml:ink>
</file>

<file path=ppt/ink/ink577.xml><?xml version="1.0" encoding="utf-8"?>
<inkml:ink xmlns:inkml="http://www.w3.org/2003/InkML">
  <annotation type="ScanImages2ExtractSignatures">1</annotation>
  <annotation type="ScanImagesWidth">926630739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2:13"/>
    </inkml:context>
    <inkml:brush xml:id="br0">
      <inkml:brushProperty name="width" value="0.0470367819070816" units="cm"/>
      <inkml:brushProperty name="height" value="0.0470367819070816" units="cm"/>
      <inkml:brushProperty name="color" value="#00BFF3"/>
      <inkml:brushProperty name="ignorePressure" value="0"/>
    </inkml:brush>
  </inkml:definitions>
  <inkml:trace contextRef="#ctx0" brushRef="#br0">6550.000000 56250.000000 467,'23.000000'-25.000000'81,"-3.000000"0.000000"-19 ,-3.000000 0.000000-18,-2.000000 0.000000-19,-5.000000-4.000000-10,-2.000000-5.000000-4,-3.000000-7.000000-3,-3.000000-5.000000-3,-2.000000-3.000000-3,0.000000 4.000000-3,0.000000 3.000000-3,0.000000 3.000000-3,-2.000000 3.000000-1,-3.000000 3.000000 1,-3.000000 3.000000 1,-2.000000 4.000000 1,-9.000000 8.000000 2,-12.000000 17.000000 2,-13.000000 15.000000 2,-12.000000 16.000000 3,-4.000000 10.000000 2,7.000000 7.000000-1,6.000000 6.000000 0,7.000000 7.000000 1,4.000000 4.000000 0,3.000000 3.000000 0,3.000000 3.000000-1,4.000000 4.000000 2,1.000000-1.000000-1,0.000000-3.000000 2,0.000000-3.000000 1,0.000000-2.000000 1,3.000000-5.000000 0,6.000000-2.000000-1,7.000000-3.000000 0,6.000000-3.000000-1,3.000000-4.000000-2,0.000000-3.000000 0,0.000000-3.000000-2,0.000000-2.000000 0,0.000000-1.000000-2,0.000000 3.000000 0,0.000000 3.000000-1,0.000000 4.000000 0,6.000000-3.000000-2,13.000000-5.000000-1,12.000000-7.000000-2,13.000000-5.000000-2,6.000000-12.000000-1,0.000000-16.000000-1,0.000000-15.000000-2,0.000000-15.000000 0,1.000000-14.000000-2,4.000000-8.000000 1,3.000000-10.000000 0,3.000000-9.000000 0,-1.000000-7.000000-1,-2.000000-3.000000 0,-3.000000-3.000000-1,-3.000000-2.000000-1,-4.000000-6.000000-1,-3.000000-6.000000 1,-3.000000-6.000000-1,-2.000000-6.000000 1,-3.000000-7.000000 0,1.000000-6.000000 1,-1.000000-6.000000 2,1.000000-6.000000 2,-4.000000-4.000000 0,-6.000000 1.000000 3,-6.000000-1.000000 1,-6.000000 1.000000 2,-4.000000 5.000000 2,1.000000 14.000000 1,-1.000000 11.000000 2,1.000000 14.000000 1,-3.000000 11.000000 1,-2.000000 14.000000-1,-3.000000 11.000000 0,-3.000000 14.000000-1,-2.000000 7.000000 2,0.000000 3.000000 2,0.000000 3.000000 2,0.000000 4.000000 2,-2.000000 13.000000 7,-3.000000 26.000000 12,-3.000000 24.000000 11,-2.000000 26.000000 11,-3.000000 15.000000 2,1.000000 6.000000-9,-1.000000 7.000000-9,1.000000 6.000000-8,1.000000 1.000000-6,3.000000-3.000000-3,3.000000-3.000000-4,4.000000-2.000000-4,-1.000000-3.000000-2,-3.000000 1.000000-1,-3.000000-1.000000 0,-2.000000 1.000000-1,-1.000000-4.000000-1,3.000000-6.000000-2,3.000000-6.000000 0,4.000000-6.000000-1,1.000000 2.000000 0,0.000000 14.000000-1,0.000000 11.000000-1,0.000000 14.000000 1,0.000000 3.000000-3,0.000000-2.000000-2,0.000000-3.000000-3,0.000000-3.000000-3,4.000000-4.000000-3,10.000000-3.000000-3,10.000000-3.000000-4,9.000000-2.000000-3,6.000000-6.000000-3,3.000000-6.000000 1,3.000000-6.000000-1,4.000000-6.000000-1,1.000000-9.000000-6,0.000000-8.000000-13,0.000000-10.000000-13,0.000000-9.000000-13</inkml:trace>
</inkml:ink>
</file>

<file path=ppt/ink/ink578.xml><?xml version="1.0" encoding="utf-8"?>
<inkml:ink xmlns:inkml="http://www.w3.org/2003/InkML">
  <annotation type="ScanImages2ExtractSignatures">1</annotation>
  <annotation type="ScanImagesWidth">-2069521632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2:14"/>
    </inkml:context>
    <inkml:brush xml:id="br0">
      <inkml:brushProperty name="width" value="0.0305271409451962" units="cm"/>
      <inkml:brushProperty name="height" value="0.0305271409451962" units="cm"/>
      <inkml:brushProperty name="color" value="#00BFF3"/>
      <inkml:brushProperty name="ignorePressure" value="0"/>
    </inkml:brush>
  </inkml:definitions>
  <inkml:trace contextRef="#ctx0" brushRef="#br0">8600.000000 54700.000000 720,'48.000000'-4.000000'56,"-3.000000"-5.000000"-8 ,-3.000000-7.000000-8,-2.000000-5.000000-6,2.000000-4.000000-7,9.000000 0.000000-4,10.000000 0.000000-5,10.000000 0.000000-4,-1.000000 1.000000-4,-9.000000 4.000000-3,-10.000000 3.000000-5,-8.000000 3.000000-2,-8.000000 3.000000-6,-2.000000 3.000000-8,-3.000000 3.000000-8,-3.000000 4.000000-8</inkml:trace>
</inkml:ink>
</file>

<file path=ppt/ink/ink5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2:14"/>
    </inkml:context>
    <inkml:brush xml:id="br0">
      <inkml:brushProperty name="width" value="0.0334531627595425" units="cm"/>
      <inkml:brushProperty name="height" value="0.0334531627595425" units="cm"/>
      <inkml:brushProperty name="color" value="#00BFF3"/>
      <inkml:brushProperty name="ignorePressure" value="0"/>
    </inkml:brush>
  </inkml:definitions>
  <inkml:trace contextRef="#ctx0" brushRef="#br0">8700.000000 54000.000000 657,'-46.000000'1.000000'7,"10.000000"4.000000"15 ,10.000000 3.000000 14,9.000000 3.000000 15,6.000000 9.000000 3,3.000000 16.000000-8,3.000000 15.000000-8,4.000000 17.000000-8,2.000000 7.000000-7,4.000000 0.000000-5,3.000000 0.000000-6,3.000000 0.000000-6,-1.000000 0.000000-7,-2.000000 0.000000-6,-3.000000 0.000000-8,-3.000000 0.000000-6,-2.000000 0.000000-5,0.000000 0.000000-1,0.000000 0.000000-3,0.000000 0.000000-1,-2.000000-7.000000-3,-3.000000-11.000000-1,-3.000000-14.000000-2,-2.000000-11.000000-3,-3.000000-7.000000 2,1.000000 0.000000 3,-1.000000 0.000000 6,1.000000 0.000000 3</inkml:trace>
</inkml:ink>
</file>

<file path=ppt/ink/ink58.xml><?xml version="1.0" encoding="utf-8"?>
<inkml:ink xmlns:inkml="http://www.w3.org/2003/InkML">
  <annotation type="ScanImages2ExtractSignatures">1</annotation>
  <annotation type="ScanImagesWidth">301665900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3:57"/>
    </inkml:context>
    <inkml:brush xml:id="br0">
      <inkml:brushProperty name="width" value="0.0424137897789478" units="cm"/>
      <inkml:brushProperty name="height" value="0.0424137897789478" units="cm"/>
      <inkml:brushProperty name="color" value="#F2385B"/>
      <inkml:brushProperty name="ignorePressure" value="0"/>
    </inkml:brush>
  </inkml:definitions>
  <inkml:trace contextRef="#ctx0" brushRef="#br0">38950.000000 31050.000000 518,'3.000000'-66.000000'66,"6.000000"19.000000"-1 ,7.000000 19.000000 1,6.000000 19.000000 0,10.000000 10.000000-5,17.000000 4.000000-9,15.000000 3.000000-9,16.000000 3.000000-9,10.000000 1.000000-12,7.000000 1.000000-15,6.000000-1.000000-17,7.000000 1.000000-15,-7.000000-3.000000-7,-19.000000-2.000000 4,-18.000000-3.000000 2,-19.000000-3.000000 4,-10.000000-1.000000-7,1.000000 4.000000-16,-1.000000 3.000000-15,1.000000 3.000000-17</inkml:trace>
</inkml:ink>
</file>

<file path=ppt/ink/ink5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2:14"/>
    </inkml:context>
    <inkml:brush xml:id="br0">
      <inkml:brushProperty name="width" value="0.0348784662783146" units="cm"/>
      <inkml:brushProperty name="height" value="0.0348784662783146" units="cm"/>
      <inkml:brushProperty name="color" value="#00BFF3"/>
      <inkml:brushProperty name="ignorePressure" value="0"/>
    </inkml:brush>
  </inkml:definitions>
  <inkml:trace contextRef="#ctx0" brushRef="#br0">8250.000000 55550.000000 630,'-22.000000'-15.000000'16,"6.000000"23.000000"13 ,7.000000 22.000000 15,6.000000 22.000000 15,4.000000 8.000000 1,4.000000-2.000000-10,3.000000-3.000000-11,3.000000-3.000000-10,-1.000000-1.000000-9,-2.000000 4.000000-6,-3.000000 3.000000-7,-3.000000 3.000000-6,-2.000000-2.000000-8,0.000000-6.000000-8,0.000000-6.000000-8,0.000000-6.000000-7,3.000000-16.000000-10,6.000000-25.000000-7,7.000000-25.000000-10,6.000000-25.000000-7,4.000000-13.000000 2,4.000000 1.000000 15,3.000000-1.000000 15,3.000000 1.000000 15,3.000000-1.000000 12,3.000000 1.000000 9,3.000000-1.000000 8,4.000000 1.000000 10,-1.000000 4.000000 6,-3.000000 9.000000 4,-3.000000 10.000000 6,-2.000000 10.000000 3,-5.000000 7.000000 2,-2.000000 6.000000-4,-3.000000 7.000000-3,-3.000000 6.000000-3,-6.000000 10.000000-4,-5.000000 17.000000-6,-7.000000 15.000000-5,-5.000000 16.000000-5,-11.000000 9.000000-5,-11.000000 3.000000-6,-14.000000 3.000000-4,-11.000000 4.000000-6,-6.000000-3.000000-3,4.000000-5.000000-1,3.000000-7.000000 0,3.000000-5.000000-1,1.000000-8.000000-1,1.000000-5.000000-1,-1.000000-7.000000-1,1.000000-5.000000 0,1.000000-8.000000 0,3.000000-5.000000 4,3.000000-7.000000 3,4.000000-5.000000 3,8.000000-9.000000 5,17.000000-9.000000 6,15.000000-10.000000 5,16.000000-8.000000 5,7.000000-4.000000 4,1.000000 3.000000 0,-1.000000 3.000000 0,1.000000 4.000000 1,2.000000 1.000000 0,7.000000 0.000000-3,6.000000 0.000000 0,7.000000 0.000000-3,0.000000 3.000000-3,-2.000000 6.000000-8,-3.000000 7.000000-6,-3.000000 6.000000-6,-10.000000 12.000000-11,-16.000000 19.000000-14,-15.000000 19.000000-13,-15.000000 19.000000-14,-12.000000 2.000000-3,-6.000000-11.000000 9,-6.000000-14.000000 8,-6.000000-11.000000 8,-1.000000-9.000000 6,7.000000-3.000000 6,6.000000-3.000000 5,7.000000-2.000000 5</inkml:trace>
</inkml:ink>
</file>

<file path=ppt/ink/ink581.xml><?xml version="1.0" encoding="utf-8"?>
<inkml:ink xmlns:inkml="http://www.w3.org/2003/InkML">
  <annotation type="ScanImages2ExtractSignatures">1</annotation>
  <annotation type="ScanImagesWidth">-2070579992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2:15"/>
    </inkml:context>
    <inkml:brush xml:id="br0">
      <inkml:brushProperty name="width" value="0.0479230433702469" units="cm"/>
      <inkml:brushProperty name="height" value="0.0479230433702469" units="cm"/>
      <inkml:brushProperty name="color" value="#00BFF3"/>
      <inkml:brushProperty name="ignorePressure" value="0"/>
    </inkml:brush>
  </inkml:definitions>
  <inkml:trace contextRef="#ctx0" brushRef="#br0">7550.000000 56850.000000 459,'-83.000000'45.000000'13,"34.000000"-9.000000"14 ,35.000000-10.000000 14,35.000000-8.000000 12,16.000000-6.000000 4,1.000000 1.000000-8,-1.000000-1.000000-7,1.000000 1.000000-9,1.000000-1.000000-4,3.000000 1.000000-5,3.000000-1.000000-2,4.000000 1.000000-4,-1.000000-1.000000-4,-3.000000 1.000000-3,-3.000000-1.000000-5,-2.000000 1.000000-3,-3.000000-3.000000-4,1.000000-2.000000-7,-1.000000-3.000000-6,1.000000-3.000000-5,-1.000000-2.000000-4,1.000000 0.000000 0,-1.000000 0.000000-1,1.000000 0.000000-1,-1.000000-4.000000-1,1.000000-5.000000-4,-1.000000-7.000000-3,1.000000-5.000000-3,-3.000000-4.000000 0,-2.000000 0.000000 2,-3.000000 0.000000 3,-3.000000 0.000000 2,-2.000000 0.000000 3,0.000000 0.000000 3,0.000000 0.000000 2,0.000000 0.000000 4,-4.000000 0.000000 3,-5.000000 0.000000 3,-7.000000 0.000000 4,-5.000000 0.000000 4,-1.000000 3.000000 10,6.000000 6.000000 17,7.000000 7.000000 18,6.000000 6.000000 17,4.000000 6.000000 7,4.000000 6.000000-5,3.000000 7.000000-6,3.000000 6.000000-4,-1.000000 3.000000-6,-2.000000 0.000000-8,-3.000000 0.000000-7,-3.000000 0.000000-7,-1.000000-4.000000-5,4.000000-5.000000-3,3.000000-7.000000-3,3.000000-5.000000-2,1.000000-6.000000-8,1.000000-3.000000-13,-1.000000-3.000000-14,1.000000-2.000000-14,-1.000000-6.000000-5,1.000000-6.000000 1,-1.000000-6.000000 2,1.000000-6.000000 1,-3.000000-2.000000 4,-2.000000 3.000000 6,-3.000000 3.000000 5,-3.000000 4.000000 6,-2.000000 2.000000 2,0.000000 4.000000 1,0.000000 3.000000 1,0.000000 3.000000-1,0.000000 6.000000 14,0.000000 9.000000 24,0.000000 10.000000 26,0.000000 10.000000 24,0.000000 4.000000 6,0.000000 0.000000-13,0.000000 0.000000-13,0.000000 0.000000-14,3.000000 3.000000-9,6.000000 6.000000-4,7.000000 7.000000-3,6.000000 6.000000-5,1.000000-2.000000-11,-3.000000-9.000000-16,-3.000000-10.000000-18,-2.000000-8.000000-16</inkml:trace>
</inkml:ink>
</file>

<file path=ppt/ink/ink5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2:16"/>
    </inkml:context>
    <inkml:brush xml:id="br0">
      <inkml:brushProperty name="width" value="0.0321874544024467" units="cm"/>
      <inkml:brushProperty name="height" value="0.0321874544024467" units="cm"/>
      <inkml:brushProperty name="color" value="#00BFF3"/>
      <inkml:brushProperty name="ignorePressure" value="0"/>
    </inkml:brush>
  </inkml:definitions>
  <inkml:trace contextRef="#ctx0" brushRef="#br0">11950.000000 56300.000000 683,'25.000000'-21.000000'136,"0.000000"10.000000"-38 ,0.000000 10.000000-38,0.000000 9.000000-38,0.000000 6.000000-28,0.000000 3.000000-19,0.000000 3.000000-19,0.000000 4.000000-18</inkml:trace>
</inkml:ink>
</file>

<file path=ppt/ink/ink5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2:16"/>
    </inkml:context>
    <inkml:brush xml:id="br0">
      <inkml:brushProperty name="width" value="0.0275622196495533" units="cm"/>
      <inkml:brushProperty name="height" value="0.0275622196495533" units="cm"/>
      <inkml:brushProperty name="color" value="#00BFF3"/>
      <inkml:brushProperty name="ignorePressure" value="0"/>
    </inkml:brush>
  </inkml:definitions>
  <inkml:trace contextRef="#ctx0" brushRef="#br0">11850.000000 56650.000000 798,'-19.000000'25.000000'69,"13.000000"0.000000"-14 ,12.000000 0.000000-16,13.000000 0.000000-14,6.000000-2.000000-13,0.000000-3.000000-10,0.000000-3.000000-10,0.000000-2.000000-10,-2.000000-1.000000-10,-3.000000 3.000000-11,-3.000000 3.000000-10,-2.000000 4.000000-10</inkml:trace>
</inkml:ink>
</file>

<file path=ppt/ink/ink5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2:31"/>
    </inkml:context>
    <inkml:brush xml:id="br0">
      <inkml:brushProperty name="width" value="0.0349850133061409" units="cm"/>
      <inkml:brushProperty name="height" value="0.0349850133061409" units="cm"/>
      <inkml:brushProperty name="color" value="#00BFF3"/>
      <inkml:brushProperty name="ignorePressure" value="0"/>
    </inkml:brush>
  </inkml:definitions>
  <inkml:trace contextRef="#ctx0" brushRef="#br0">16550.000000 56100.000000 628,'0.000000'-113.000000'49,"0.000000"26.000000"-7 ,0.000000 24.000000-5,0.000000 26.000000-7,0.000000 10.000000-3,0.000000-3.000000-3,0.000000-3.000000-1,0.000000-2.000000-2,-2.000000-1.000000-1,-3.000000 3.000000-4,-3.000000 3.000000-1,-2.000000 4.000000-3,-5.000000 2.000000-2,-2.000000 4.000000-4,-3.000000 3.000000-3,-3.000000 3.000000-3,-7.000000 6.000000-2,-9.000000 9.000000 0,-10.000000 10.000000 1,-8.000000 10.000000-1,-6.000000 10.000000 0,1.000000 13.000000 1,-1.000000 12.000000 1,1.000000 13.000000 0,1.000000 6.000000 0,3.000000 0.000000 1,3.000000 0.000000 0,4.000000 0.000000 1,2.000000 0.000000 0,4.000000 0.000000 0,3.000000 0.000000 0,3.000000 0.000000 1,3.000000 1.000000 0,3.000000 4.000000 0,3.000000 3.000000 0,4.000000 3.000000-1,2.000000 1.000000 0,4.000000 1.000000 1,3.000000-1.000000 0,3.000000 1.000000 0,3.000000 1.000000 0,3.000000 3.000000-1,3.000000 3.000000 1,4.000000 4.000000-1,4.000000-3.000000-1,6.000000-5.000000-1,7.000000-7.000000 0,6.000000-5.000000-2,4.000000-9.000000-1,4.000000-9.000000-1,3.000000-10.000000 0,3.000000-8.000000-1,6.000000-11.000000-1,9.000000-8.000000-2,10.000000-10.000000-1,10.000000-9.000000-2,5.000000-10.000000-1,4.000000-9.000000-3,3.000000-10.000000 0,3.000000-8.000000-3,-1.000000-9.000000-2,-2.000000-6.000000-4,-3.000000-6.000000-3,-3.000000-6.000000-4,-2.000000-2.000000-2,0.000000 3.000000-2,0.000000 3.000000-1,0.000000 4.000000-2,-5.000000 2.000000 2,-9.000000 4.000000 5,-10.000000 3.000000 5,-8.000000 3.000000 6,-8.000000 1.000000 4,-2.000000 1.000000 3,-3.000000-1.000000 4,-3.000000 1.000000 4</inkml:trace>
</inkml:ink>
</file>

<file path=ppt/ink/ink585.xml><?xml version="1.0" encoding="utf-8"?>
<inkml:ink xmlns:inkml="http://www.w3.org/2003/InkML">
  <annotation type="ScanImages2ExtractSignatures">1</annotation>
  <annotation type="ScanImagesWidth">1418482705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2:31"/>
    </inkml:context>
    <inkml:brush xml:id="br0">
      <inkml:brushProperty name="width" value="0.0372696481645107" units="cm"/>
      <inkml:brushProperty name="height" value="0.0372696481645107" units="cm"/>
      <inkml:brushProperty name="color" value="#00BFF3"/>
      <inkml:brushProperty name="ignorePressure" value="0"/>
    </inkml:brush>
  </inkml:definitions>
  <inkml:trace contextRef="#ctx0" brushRef="#br0">17550.000000 56450.000000 590,'43.000000'-93.000000'0,"-11.000000"17.000000"2 ,-14.000000 15.000000 1,-11.000000 16.000000 1,-7.000000 9.000000 3,0.000000 3.000000 6,0.000000 3.000000 6,0.000000 4.000000 5,-4.000000 13.000000 7,-5.000000 26.000000 6,-7.000000 24.000000 7,-5.000000 26.000000 7,-1.000000 10.000000-2,6.000000-3.000000-10,7.000000-3.000000-10,6.000000-2.000000-10,3.000000-1.000000-6,0.000000 3.000000-4,0.000000 3.000000-2,0.000000 4.000000-2,0.000000-1.000000-3,0.000000-3.000000 0,0.000000-3.000000-2,0.000000-2.000000 0,-2.000000-1.000000-1,-3.000000 3.000000-4,-3.000000 3.000000-3,-2.000000 4.000000-2,-3.000000-1.000000-1,1.000000-3.000000 2,-1.000000-3.000000 3,1.000000-2.000000 1,1.000000-6.000000 0,3.000000-6.000000-4,3.000000-6.000000-3,4.000000-6.000000-4,2.000000-15.000000-7,4.000000-21.000000-15,3.000000-22.000000-12,3.000000-22.000000-14,1.000000-10.000000-1,1.000000 4.000000 11,-1.000000 3.000000 10,1.000000 3.000000 11,-3.000000 3.000000 7,-2.000000 3.000000 7,-3.000000 3.000000 5,-3.000000 4.000000 5,-1.000000 2.000000 4,4.000000 4.000000 2,3.000000 3.000000 0,3.000000 3.000000 1</inkml:trace>
</inkml:ink>
</file>

<file path=ppt/ink/ink5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2:32"/>
    </inkml:context>
    <inkml:brush xml:id="br0">
      <inkml:brushProperty name="width" value="0.0433823764324188" units="cm"/>
      <inkml:brushProperty name="height" value="0.0433823764324188" units="cm"/>
      <inkml:brushProperty name="color" value="#00BFF3"/>
      <inkml:brushProperty name="ignorePressure" value="0"/>
    </inkml:brush>
  </inkml:definitions>
  <inkml:trace contextRef="#ctx0" brushRef="#br0">17650.000000 56800.000000 507,'68.000000'21.000000'89,"-11.000000"-5.000000"-22 ,-14.000000-7.000000-24,-11.000000-5.000000-24,-4.000000-4.000000-15,6.000000 0.000000-11,7.000000 0.000000-9,6.000000 0.000000-9,-2.000000-4.000000-5,-9.000000-5.000000 4,-10.000000-7.000000 3,-8.000000-5.000000 3,-6.000000-4.000000 0,1.000000 0.000000-2,-1.000000 0.000000-2,1.000000 0.000000-3,-3.000000-4.000000 2,-2.000000-5.000000 4,-3.000000-7.000000 5,-3.000000-5.000000 3,-2.000000-4.000000 4,0.000000 0.000000 2,0.000000 0.000000 2,0.000000 0.000000 2,0.000000 1.000000 1,0.000000 4.000000 1,0.000000 3.000000 1,0.000000 3.000000 0,0.000000 3.000000 4,0.000000 3.000000 5,0.000000 3.000000 6,0.000000 4.000000 5,0.000000 1.000000 4,0.000000 0.000000 1,0.000000 0.000000 2,0.000000 0.000000 2,-2.000000 9.000000 4,-3.000000 19.000000 9,-3.000000 19.000000 9,-2.000000 19.000000 9,-1.000000 12.000000-1,3.000000 6.000000-10,3.000000 7.000000-10,4.000000 6.000000-11,-1.000000 4.000000-6,-3.000000 4.000000-3,-3.000000 3.000000-2,-2.000000 3.000000-4,-1.000000 7.000000-2,3.000000 14.000000-3,3.000000 11.000000-2,4.000000 14.000000-3,1.000000 10.000000-5,0.000000 9.000000-3,0.000000 10.000000-6,0.000000 10.000000-4,0.000000 2.000000-5,0.000000-3.000000-6,0.000000-3.000000-6,0.000000-2.000000-7,0.000000-6.000000-1,0.000000-6.000000 0,0.000000-6.000000 1,0.000000-6.000000 2,0.000000-12.000000 0,0.000000-15.000000 0,0.000000-15.000000 1,0.000000-16.000000 0,1.000000-15.000000 3,4.000000-11.000000 3,3.000000-14.000000 5,3.000000-11.000000 5</inkml:trace>
</inkml:ink>
</file>

<file path=ppt/ink/ink5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2:32"/>
    </inkml:context>
    <inkml:brush xml:id="br0">
      <inkml:brushProperty name="width" value="0.0300070028752089" units="cm"/>
      <inkml:brushProperty name="height" value="0.0300070028752089" units="cm"/>
      <inkml:brushProperty name="color" value="#00BFF3"/>
      <inkml:brushProperty name="ignorePressure" value="0"/>
    </inkml:brush>
  </inkml:definitions>
  <inkml:trace contextRef="#ctx0" brushRef="#br0">18650.000000 56500.000000 733,'-19.000000'-69.000000'31,"13.000000"13.000000"3 ,12.000000 12.000000 4,13.000000 13.000000 3,6.000000 9.000000-3,0.000000 6.000000-7,0.000000 7.000000-9,0.000000 6.000000-7,1.000000 3.000000-7,4.000000 0.000000-2,3.000000 0.000000-4,3.000000 0.000000-2,1.000000 1.000000-4,1.000000 4.000000-3,-1.000000 3.000000-4,1.000000 3.000000-3,-3.000000-1.000000-4,-2.000000-2.000000-5,-3.000000-3.000000-3,-3.000000-3.000000-5</inkml:trace>
</inkml:ink>
</file>

<file path=ppt/ink/ink588.xml><?xml version="1.0" encoding="utf-8"?>
<inkml:ink xmlns:inkml="http://www.w3.org/2003/InkML">
  <annotation type="ScanImages2ExtractSignatures">1</annotation>
  <annotation type="ScanImagesWidth">3342383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2:32"/>
    </inkml:context>
    <inkml:brush xml:id="br0">
      <inkml:brushProperty name="width" value="0.0368403978645802" units="cm"/>
      <inkml:brushProperty name="height" value="0.0368403978645802" units="cm"/>
      <inkml:brushProperty name="color" value="#00BFF3"/>
      <inkml:brushProperty name="ignorePressure" value="0"/>
    </inkml:brush>
  </inkml:definitions>
  <inkml:trace contextRef="#ctx0" brushRef="#br0">19100.000000 55850.000000 597,'-24.000000'-68.000000'3,"4.000000"17.000000"4 ,3.000000 15.000000 6,3.000000 16.000000 5,3.000000 12.000000 7,3.000000 9.000000 9,3.000000 10.000000 10,4.000000 10.000000 10,1.000000 10.000000 0,0.000000 13.000000-8,0.000000 12.000000-9,0.000000 13.000000-9,-2.000000 7.000000-7,-3.000000 4.000000-8,-3.000000 3.000000-7,-2.000000 3.000000-8,-1.000000 1.000000-7,3.000000 1.000000-9,3.000000-1.000000-8,4.000000 1.000000-9,-1.000000-6.000000-8,-3.000000-8.000000-10,-3.000000-10.000000-9,-2.000000-9.000000-9</inkml:trace>
</inkml:ink>
</file>

<file path=ppt/ink/ink5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2:33"/>
    </inkml:context>
    <inkml:brush xml:id="br0">
      <inkml:brushProperty name="width" value="0.0350104905664921" units="cm"/>
      <inkml:brushProperty name="height" value="0.0350104905664921" units="cm"/>
      <inkml:brushProperty name="color" value="#00BFF3"/>
      <inkml:brushProperty name="ignorePressure" value="0"/>
    </inkml:brush>
  </inkml:definitions>
  <inkml:trace contextRef="#ctx0" brushRef="#br0">20200.000000 57300.000000 628,'26.000000'-46.000000'105,"4.000000"10.000000"-22 ,3.000000 10.000000-24,3.000000 9.000000-21,4.000000 4.000000-14,7.000000 1.000000-4,6.000000-1.000000-4,7.000000 1.000000-4,2.000000 1.000000-4,1.000000 3.000000-3,-1.000000 3.000000-4,1.000000 4.000000-2,-3.000000 1.000000-4,-2.000000 0.000000 0,-3.000000 0.000000-2,-3.000000 0.000000-1,-6.000000 3.000000-5,-5.000000 6.000000-8,-7.000000 7.000000-8,-5.000000 6.000000-8,-6.000000 4.000000-8,-3.000000 4.000000-4,-3.000000 3.000000-4,-2.000000 3.000000-6,-5.000000-1.000000 4,-2.000000-2.000000 12,-3.000000-3.000000 11,-3.000000-3.000000 12</inkml:trace>
</inkml:ink>
</file>

<file path=ppt/ink/ink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4:00"/>
    </inkml:context>
    <inkml:brush xml:id="br0">
      <inkml:brushProperty name="width" value="0.0409406237304211" units="cm"/>
      <inkml:brushProperty name="height" value="0.0409406237304211" units="cm"/>
      <inkml:brushProperty name="color" value="#F2385B"/>
      <inkml:brushProperty name="ignorePressure" value="0"/>
    </inkml:brush>
  </inkml:definitions>
  <inkml:trace contextRef="#ctx0" brushRef="#br0">72550.000000 31200.000000 537,'1.000000'-63.000000'11,"4.000000"26.000000"22 ,3.000000 24.000000 22,3.000000 26.000000 21,-1.000000 15.000000 4,-2.000000 6.000000-15,-3.000000 7.000000-15,-3.000000 6.000000-15,-2.000000 4.000000-11,0.000000 4.000000-7,0.000000 3.000000-6,0.000000 3.000000-6,-2.000000 1.000000-5,-3.000000 1.000000-2,-3.000000-1.000000-5,-2.000000 1.000000-2,-3.000000-3.000000-6,1.000000-2.000000-7,-1.000000-3.000000-9,1.000000-3.000000-8,-3.000000-4.000000-5,-2.000000-3.000000-3,-3.000000-3.000000-3,-3.000000-2.000000-3</inkml:trace>
</inkml:ink>
</file>

<file path=ppt/ink/ink5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2:34"/>
    </inkml:context>
    <inkml:brush xml:id="br0">
      <inkml:brushProperty name="width" value="0.0379495322704315" units="cm"/>
      <inkml:brushProperty name="height" value="0.0379495322704315" units="cm"/>
      <inkml:brushProperty name="color" value="#00BFF3"/>
      <inkml:brushProperty name="ignorePressure" value="0"/>
    </inkml:brush>
  </inkml:definitions>
  <inkml:trace contextRef="#ctx0" brushRef="#br0">20450.000000 57950.000000 579,'-86.000000'20.000000'4,"28.000000"-9.000000"19 ,28.000000-10.000000 19,29.000000-8.000000 20,18.000000-6.000000 4,9.000000 1.000000-12,10.000000-1.000000-11,10.000000 1.000000-12,2.000000-1.000000-8,-3.000000 1.000000-5,-3.000000-1.000000-6,-2.000000 1.000000-5,-1.000000 2.000000-2,3.000000 7.000000 2,3.000000 6.000000 1,4.000000 7.000000 3,2.000000 2.000000-6,4.000000 1.000000-13,3.000000-1.000000-11,3.000000 1.000000-13,-1.000000-1.000000-8,-2.000000 1.000000-4,-3.000000-1.000000-5,-3.000000 1.000000-4,-6.000000-3.000000 1,-5.000000-2.000000 7,-7.000000-3.000000 7,-5.000000-3.000000 7,-6.000000-1.000000 4,-3.000000 4.000000 3,-3.000000 3.000000 2,-2.000000 3.000000 1</inkml:trace>
</inkml:ink>
</file>

<file path=ppt/ink/ink59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2:34"/>
    </inkml:context>
    <inkml:brush xml:id="br0">
      <inkml:brushProperty name="width" value="0.0463383197784424" units="cm"/>
      <inkml:brushProperty name="height" value="0.0463383197784424" units="cm"/>
      <inkml:brushProperty name="color" value="#00BFF3"/>
      <inkml:brushProperty name="ignorePressure" value="0"/>
    </inkml:brush>
  </inkml:definitions>
  <inkml:trace contextRef="#ctx0" brushRef="#br0">22700.000000 57000.000000 474,'0.000000'-49.000000'2,"0.000000"4.000000"4 ,0.000000 3.000000 4,0.000000 3.000000 4,0.000000 3.000000 6,0.000000 3.000000 8,0.000000 3.000000 8,0.000000 4.000000 8,0.000000 8.000000 3,0.000000 17.000000-2,0.000000 15.000000-2,0.000000 16.000000-1,-2.000000 12.000000-5,-3.000000 9.000000-6,-3.000000 10.000000-7,-2.000000 10.000000-7,-1.000000 7.000000-5,3.000000 6.000000 0,3.000000 7.000000-3,4.000000 6.000000-1,-1.000000 4.000000 0,-3.000000 4.000000 0,-3.000000 3.000000-1,-2.000000 3.000000 1,-3.000000 4.000000-2,1.000000 7.000000-5,-1.000000 6.000000-2,1.000000 7.000000-5,-1.000000-3.000000-6,1.000000-8.000000-10,-1.000000-10.000000-9,1.000000-9.000000-10,1.000000-10.000000-5,3.000000-9.000000-4,3.000000-10.000000-1,4.000000-8.000000-4,1.000000-11.000000 2,0.000000-8.000000 2,0.000000-10.000000 3,0.000000-9.000000 4</inkml:trace>
</inkml:ink>
</file>

<file path=ppt/ink/ink5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2:34"/>
    </inkml:context>
    <inkml:brush xml:id="br0">
      <inkml:brushProperty name="width" value="0.0459616892039776" units="cm"/>
      <inkml:brushProperty name="height" value="0.0459616892039776" units="cm"/>
      <inkml:brushProperty name="color" value="#00BFF3"/>
      <inkml:brushProperty name="ignorePressure" value="0"/>
    </inkml:brush>
  </inkml:definitions>
  <inkml:trace contextRef="#ctx0" brushRef="#br0">23450.000000 57500.000000 478,'0.000000'-47.000000'2,"0.000000"6.000000"4 ,0.000000 7.000000 4,0.000000 6.000000 3,0.000000 9.000000 7,0.000000 13.000000 7,0.000000 12.000000 9,0.000000 13.000000 7,-2.000000 10.000000 3,-3.000000 10.000000-6,-3.000000 10.000000-4,-2.000000 9.000000-4,-3.000000 4.000000-5,1.000000 1.000000-2,-1.000000-1.000000-3,1.000000 1.000000-3,1.000000-1.000000-3,3.000000 1.000000-1,3.000000-1.000000-2,4.000000 1.000000-2,1.000000-3.000000 0,0.000000-2.000000 0,0.000000-3.000000 1,0.000000-3.000000-1,0.000000-2.000000-1,0.000000 0.000000-4,0.000000 0.000000-5,0.000000 0.000000-3,7.000000-5.000000-5,17.000000-9.000000-4,15.000000-10.000000-5,16.000000-8.000000-5,7.000000-11.000000-1,1.000000-8.000000 0,-1.000000-10.000000 0,1.000000-9.000000 1,-3.000000-10.000000 0,-2.000000-9.000000 1,-3.000000-10.000000 0,-3.000000-8.000000 0,-4.000000-11.000000 1,-3.000000-8.000000 0,-3.000000-10.000000 0,-2.000000-9.000000 0,-6.000000-4.000000 2,-6.000000 4.000000 6,-6.000000 3.000000 4,-6.000000 3.000000 6,-6.000000 1.000000 3,-2.000000 1.000000 3,-3.000000-1.000000 3,-3.000000 1.000000 4,-7.000000 5.000000 0,-9.000000 14.000000 0,-10.000000 11.000000-1,-8.000000 14.000000 0,-9.000000 10.000000-2,-6.000000 9.000000-2,-6.000000 10.000000-1,-6.000000 10.000000-2,-2.000000 7.000000-2,3.000000 6.000000-3,3.000000 7.000000-3,4.000000 6.000000-3,4.000000 4.000000-5,6.000000 4.000000-7,7.000000 3.000000-7,6.000000 3.000000-6,4.000000-1.000000-6,4.000000-2.000000-1,3.000000-3.000000-3,3.000000-3.000000-2</inkml:trace>
</inkml:ink>
</file>

<file path=ppt/ink/ink5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2:35"/>
    </inkml:context>
    <inkml:brush xml:id="br0">
      <inkml:brushProperty name="width" value="0.0402571782469749" units="cm"/>
      <inkml:brushProperty name="height" value="0.0402571782469749" units="cm"/>
      <inkml:brushProperty name="color" value="#00BFF3"/>
      <inkml:brushProperty name="ignorePressure" value="0"/>
    </inkml:brush>
  </inkml:definitions>
  <inkml:trace contextRef="#ctx0" brushRef="#br0">24450.000000 56400.000000 546,'-41.000000'0.000000'11,"19.000000"0.000000"16 ,19.000000 0.000000 17,19.000000 0.000000 16,12.000000-2.000000 4,6.000000-3.000000-10,7.000000-3.000000-9,6.000000-2.000000-10,1.000000-1.000000-7,-3.000000 3.000000-3,-3.000000 3.000000-5,-2.000000 4.000000-3,0.000000 2.000000-5,7.000000 4.000000-4,6.000000 3.000000-4,7.000000 3.000000-6,-1.000000 1.000000-6,-6.000000 1.000000-9,-6.000000-1.000000-10,-6.000000 1.000000-9,-4.000000-3.000000-6,1.000000-2.000000-2,-1.000000-3.000000-2,1.000000-3.000000-3</inkml:trace>
</inkml:ink>
</file>

<file path=ppt/ink/ink5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2:35"/>
    </inkml:context>
    <inkml:brush xml:id="br0">
      <inkml:brushProperty name="width" value="0.0392756462097168" units="cm"/>
      <inkml:brushProperty name="height" value="0.0392756462097168" units="cm"/>
      <inkml:brushProperty name="color" value="#00BFF3"/>
      <inkml:brushProperty name="ignorePressure" value="0"/>
    </inkml:brush>
  </inkml:definitions>
  <inkml:trace contextRef="#ctx0" brushRef="#br0">25550.000000 55750.000000 560,'-2.000000'-69.000000'11,"-3.000000"13.000000"2 ,-3.000000 12.000000 4,-2.000000 13.000000 2,-1.000000 12.000000 3,3.000000 13.000000 5,3.000000 12.000000 5,4.000000 13.000000 3,1.000000 9.000000 1,0.000000 6.000000-2,0.000000 7.000000-4,0.000000 6.000000-3,-2.000000 6.000000-2,-3.000000 6.000000-2,-3.000000 7.000000-2,-2.000000 6.000000-2,-5.000000 3.000000-3,-2.000000 0.000000-3,-3.000000 0.000000-3,-3.000000 0.000000-3,-1.000000 1.000000-5,4.000000 4.000000-5,3.000000 3.000000-5,3.000000 3.000000-6,1.000000-2.000000-9,1.000000-6.000000-10,-1.000000-6.000000-12,1.000000-6.000000-11,1.000000-9.000000-2,3.000000-8.000000 9,3.000000-10.000000 9,4.000000-9.000000 8,1.000000-5.000000 4,0.000000 0.000000-2,0.000000 0.000000 0,0.000000 0.000000-1</inkml:trace>
</inkml:ink>
</file>

<file path=ppt/ink/ink5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2:36"/>
    </inkml:context>
    <inkml:brush xml:id="br0">
      <inkml:brushProperty name="width" value="0.0296146478503942" units="cm"/>
      <inkml:brushProperty name="height" value="0.0296146478503942" units="cm"/>
      <inkml:brushProperty name="color" value="#00BFF3"/>
      <inkml:brushProperty name="ignorePressure" value="0"/>
    </inkml:brush>
  </inkml:definitions>
  <inkml:trace contextRef="#ctx0" brushRef="#br0">25950.000000 56500.000000 742,'21.000000'70.000000'113,"-5.000000"-9.000000"-32 ,-7.000000-10.000000-33,-5.000000-8.000000-32,-4.000000-6.000000-23,0.000000 1.000000-10,0.000000-1.000000-11,0.000000 1.000000-11</inkml:trace>
</inkml:ink>
</file>

<file path=ppt/ink/ink5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2:36"/>
    </inkml:context>
    <inkml:brush xml:id="br0">
      <inkml:brushProperty name="width" value="0.0421640649437904" units="cm"/>
      <inkml:brushProperty name="height" value="0.0421640649437904" units="cm"/>
      <inkml:brushProperty name="color" value="#00BFF3"/>
      <inkml:brushProperty name="ignorePressure" value="0"/>
    </inkml:brush>
  </inkml:definitions>
  <inkml:trace contextRef="#ctx0" brushRef="#br0">26550.000000 55700.000000 521,'0.000000'-47.000000'1,"0.000000"6.000000"2 ,0.000000 7.000000 3,0.000000 6.000000 1,1.000000 13.000000 10,4.000000 23.000000 17,3.000000 22.000000 17,3.000000 22.000000 17,-1.000000 10.000000 2,-2.000000 1.000000-12,-3.000000-1.000000-13,-3.000000 1.000000-13,-1.000000-4.000000-7,4.000000-6.000000-5,3.000000-6.000000-5,3.000000-6.000000-4,1.000000-4.000000-3,1.000000 1.000000-3,-1.000000-1.000000-3,1.000000 1.000000-2,-1.000000-1.000000-1,1.000000 1.000000 0,-1.000000-1.000000 0,1.000000 1.000000 0,-1.000000-1.000000-2,1.000000 1.000000-4,-1.000000-1.000000-4,1.000000 1.000000-5,-3.000000-1.000000 0,-2.000000 1.000000 2,-3.000000-1.000000 5,-3.000000 1.000000 2,-10.000000-1.000000 0,-16.000000 1.000000-5,-15.000000-1.000000-5,-15.000000 1.000000-4,-6.000000-3.000000-3,7.000000-2.000000 0,6.000000-3.000000 0,7.000000-3.000000-1,4.000000-6.000000-4,3.000000-5.000000-10,3.000000-7.000000-9,4.000000-5.000000-10</inkml:trace>
</inkml:ink>
</file>

<file path=ppt/ink/ink5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2:36"/>
    </inkml:context>
    <inkml:brush xml:id="br0">
      <inkml:brushProperty name="width" value="0.0335466712713242" units="cm"/>
      <inkml:brushProperty name="height" value="0.0335466712713242" units="cm"/>
      <inkml:brushProperty name="color" value="#00BFF3"/>
      <inkml:brushProperty name="ignorePressure" value="0"/>
    </inkml:brush>
  </inkml:definitions>
  <inkml:trace contextRef="#ctx0" brushRef="#br0">26700.000000 55900.000000 655,'46.000000'-46.000000'-48,"-5.000000"10.000000"30 ,-7.000000 10.000000 31,-5.000000 9.000000 31,-1.000000 4.000000 12,6.000000 1.000000-4,7.000000-1.000000-4,6.000000 1.000000-5,3.000000-1.000000-5,0.000000 1.000000-7,0.000000-1.000000-5,0.000000 1.000000-7,0.000000 1.000000-4,0.000000 3.000000-3,0.000000 3.000000-4,0.000000 4.000000-3,-2.000000 1.000000-5,-3.000000 0.000000-8,-3.000000 0.000000-9,-2.000000 0.000000-7,-5.000000 3.000000-11,-2.000000 6.000000-12,-3.000000 7.000000-14,-3.000000 6.000000-12</inkml:trace>
</inkml:ink>
</file>

<file path=ppt/ink/ink5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2:37"/>
    </inkml:context>
    <inkml:brush xml:id="br0">
      <inkml:brushProperty name="width" value="0.0387888513505459" units="cm"/>
      <inkml:brushProperty name="height" value="0.0387888513505459" units="cm"/>
      <inkml:brushProperty name="color" value="#00BFF3"/>
      <inkml:brushProperty name="ignorePressure" value="0"/>
    </inkml:brush>
  </inkml:definitions>
  <inkml:trace contextRef="#ctx0" brushRef="#br0">19200.000000 56850.000000 567,'23.000000'48.000000'65,"-3.000000"-3.000000"-10 ,-3.000000-3.000000-10,-2.000000-2.000000-10,-3.000000-3.000000-7,1.000000 1.000000-3,-1.000000-1.000000-3,1.000000 1.000000-4,1.000000 2.000000-2,3.000000 7.000000-1,3.000000 6.000000 1,4.000000 7.000000-2,-1.000000 0.000000 1,-3.000000-2.000000 0,-3.000000-3.000000 0,-2.000000-3.000000-1,-5.000000-2.000000-2,-2.000000 0.000000-5,-3.000000 0.000000-6,-3.000000 0.000000-6,-4.000000 3.000000-2,-3.000000 6.000000 1,-3.000000 7.000000 1,-2.000000 6.000000 1,-9.000000 4.000000-4,-12.000000 4.000000-8,-13.000000 3.000000-7,-12.000000 3.000000-8,-7.000000-1.000000-6,1.000000-2.000000-1,-1.000000-3.000000-3,1.000000-3.000000-1,2.000000-9.000000 0,7.000000-11.000000 4,6.000000-14.000000 4,7.000000-11.000000 5,2.000000-7.000000 2,1.000000 0.000000 2,-1.000000 0.000000 1,1.000000 0.000000 1</inkml:trace>
</inkml:ink>
</file>

<file path=ppt/ink/ink5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2:38"/>
    </inkml:context>
    <inkml:brush xml:id="br0">
      <inkml:brushProperty name="width" value="0.0342882424592972" units="cm"/>
      <inkml:brushProperty name="height" value="0.0342882424592972" units="cm"/>
      <inkml:brushProperty name="color" value="#00BFF3"/>
      <inkml:brushProperty name="ignorePressure" value="0"/>
    </inkml:brush>
  </inkml:definitions>
  <inkml:trace contextRef="#ctx0" brushRef="#br0">16950.000000 56500.000000 641,'-49.000000'28.000000'33,"4.000000"6.000000"-3 ,3.000000 7.000000-4,3.000000 6.000000-2,4.000000 1.000000-3,7.000000-3.000000-1,6.000000-3.000000-1,7.000000-2.000000-2,0.000000 3.000000 0,-2.000000 14.000000 2,-3.000000 11.000000 0,-3.000000 14.000000 1,1.000000 3.000000 0,6.000000-2.000000-1,7.000000-3.000000-3,6.000000-3.000000-1,3.000000 1.000000-3,0.000000 6.000000-4,0.000000 7.000000-5,0.000000 6.000000-3,3.000000 1.000000-5,6.000000-3.000000-5,7.000000-3.000000-4,6.000000-2.000000-6,7.000000-1.000000-7,10.000000 3.000000-9,10.000000 3.000000-8,9.000000 4.000000-10,-1.000000-9.000000-2,-8.000000-18.000000 6,-10.000000-19.000000 5,-9.000000-18.000000 5</inkml:trace>
</inkml:ink>
</file>

<file path=ppt/ink/ink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2:56"/>
    </inkml:context>
    <inkml:brush xml:id="br0">
      <inkml:brushProperty name="width" value="0.037493422627449" units="cm"/>
      <inkml:brushProperty name="height" value="0.037493422627449" units="cm"/>
      <inkml:brushProperty name="color" value="#F2385B"/>
      <inkml:brushProperty name="ignorePressure" value="0"/>
    </inkml:brush>
  </inkml:definitions>
  <inkml:trace contextRef="#ctx0" brushRef="#br0">44700.000000 25250.000000 586,'-52.000000'21.000000'5,"-3.000000"-5.000000"10 ,-3.000000-7.000000 9,-2.000000-5.000000 10,8.000000-4.000000 4,22.000000 0.000000-2,22.000000 0.000000-3,23.000000 0.000000-2,17.000000-2.000000-2,17.000000-3.000000-2,15.000000-3.000000-2,16.000000-2.000000-1,9.000000-3.000000-3,3.000000 1.000000-4,3.000000-1.000000-2,4.000000 1.000000-4,-1.000000 1.000000-2,-3.000000 3.000000-2,-3.000000 3.000000-1,-2.000000 4.000000-1,-3.000000 1.000000-4,1.000000 0.000000-4,-1.000000 0.000000-6,1.000000 0.000000-5,-1.000000 1.000000-4,1.000000 4.000000-3,-1.000000 3.000000-2,1.000000 3.000000-4,-4.000000-1.000000-4,-6.000000-2.000000-6,-6.000000-3.000000-8,-6.000000-3.000000-6</inkml:trace>
</inkml:ink>
</file>

<file path=ppt/ink/ink60.xml><?xml version="1.0" encoding="utf-8"?>
<inkml:ink xmlns:inkml="http://www.w3.org/2003/InkML">
  <annotation type="ScanImages2ExtractSignatures">1</annotation>
  <annotation type="ScanImagesWidth">3014710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4:00"/>
    </inkml:context>
    <inkml:brush xml:id="br0">
      <inkml:brushProperty name="width" value="0.0394068472087383" units="cm"/>
      <inkml:brushProperty name="height" value="0.0394068472087383" units="cm"/>
      <inkml:brushProperty name="color" value="#F2385B"/>
      <inkml:brushProperty name="ignorePressure" value="0"/>
    </inkml:brush>
  </inkml:definitions>
  <inkml:trace contextRef="#ctx0" brushRef="#br0">72750.000000 31250.000000 558,'92.000000'-111.000000'60,"-16.000000"28.000000"-10 ,-15.000000 28.000000-10,-15.000000 29.000000-11,-3.000000 15.000000-6,14.000000 3.000000-2,11.000000 3.000000-2,14.000000 4.000000-1,7.000000 1.000000-1,3.000000 0.000000 2,3.000000 0.000000 1,4.000000 0.000000 2,-4.000000 3.000000 0,-9.000000 6.000000-3,-10.000000 7.000000-2,-8.000000 6.000000-2,-9.000000 1.000000-3,-6.000000-3.000000-3,-6.000000-3.000000-3,-6.000000-2.000000-3,-9.000000 0.000000-2,-8.000000 7.000000-4,-10.000000 6.000000-3,-9.000000 7.000000-2,-12.000000 2.000000-2,-11.000000 1.000000 0,-14.000000-1.000000 1,-11.000000 1.000000 0,-14.000000 2.000000 0,-11.000000 7.000000 1,-14.000000 6.000000 1,-11.000000 7.000000 1,-11.000000 4.000000 1,-5.000000 3.000000 0,-7.000000 3.000000 0,-5.000000 4.000000 1,-1.000000-1.000000 0,6.000000-3.000000 1,7.000000-3.000000 1,6.000000-2.000000 0,7.000000-6.000000 2,10.000000-6.000000 1,10.000000-6.000000 2,9.000000-6.000000 1,6.000000-4.000000 2,3.000000 1.000000 2,3.000000-1.000000 2,4.000000 1.000000 3,19.000000-6.000000 0,39.000000-8.000000-1,36.000000-10.000000 0,39.000000-9.000000-1,18.000000-10.000000-3,0.000000-9.000000-5,0.000000-10.000000-5,0.000000-8.000000-5,-4.000000-6.000000-4,-5.000000 1.000000-3,-7.000000-1.000000-3,-5.000000 1.000000-3,-8.000000 2.000000 0,-5.000000 7.000000 0,-7.000000 6.000000 2,-5.000000 7.000000 1,-9.000000-6.000000-5,-9.000000-15.000000-8,-10.000000-15.000000-10,-8.000000-16.000000-9,-9.000000-2.000000-3,-6.000000 13.000000 6,-6.000000 12.000000 4,-6.000000 13.000000 5</inkml:trace>
</inkml:ink>
</file>

<file path=ppt/ink/ink6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2:47"/>
    </inkml:context>
    <inkml:brush xml:id="br0">
      <inkml:brushProperty name="width" value="0.0321830622851849" units="cm"/>
      <inkml:brushProperty name="height" value="0.0321830622851849" units="cm"/>
      <inkml:brushProperty name="color" value="#00BFF3"/>
      <inkml:brushProperty name="ignorePressure" value="0"/>
    </inkml:brush>
  </inkml:definitions>
  <inkml:trace contextRef="#ctx0" brushRef="#br0">7500.000000 58750.000000 683,'-19.000000'-22.000000'51,"13.000000"6.000000"-2 ,12.000000 7.000000-2,13.000000 6.000000-3,9.000000 3.000000-4,6.000000 0.000000-9,7.000000 0.000000-6,6.000000 0.000000-8,6.000000 0.000000-8,6.000000 0.000000-5,7.000000 0.000000-8,6.000000 0.000000-6,-2.000000 0.000000-4,-9.000000 0.000000-1,-10.000000 0.000000 0,-8.000000 0.000000-1,-8.000000-2.000000-1,-2.000000-3.000000-2,-3.000000-3.000000-1,-3.000000-2.000000-1,-2.000000-1.000000-1,0.000000 3.000000 2,0.000000 3.000000 0,0.000000 4.000000 1,0.000000 1.000000-1,0.000000 0.000000-3,0.000000 0.000000-3,0.000000 0.000000-4</inkml:trace>
</inkml:ink>
</file>

<file path=ppt/ink/ink601.xml><?xml version="1.0" encoding="utf-8"?>
<inkml:ink xmlns:inkml="http://www.w3.org/2003/InkML">
  <annotation type="ScanImages2ExtractSignatures">1</annotation>
  <annotation type="ScanImagesWidth">7209061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2:49"/>
    </inkml:context>
    <inkml:brush xml:id="br0">
      <inkml:brushProperty name="width" value="0.0328505970537663" units="cm"/>
      <inkml:brushProperty name="height" value="0.0328505970537663" units="cm"/>
      <inkml:brushProperty name="color" value="#00BFF3"/>
      <inkml:brushProperty name="ignorePressure" value="0"/>
    </inkml:brush>
  </inkml:definitions>
  <inkml:trace contextRef="#ctx0" brushRef="#br0">7850.000000 58350.000000 669,'-2.000000'-46.000000'2,"-3.000000"10.000000"5 ,-3.000000 10.000000 4,-2.000000 9.000000 5,-1.000000 15.000000 3,3.000000 22.000000 3,3.000000 22.000000 3,4.000000 23.000000 3,1.000000 8.000000-2,0.000000-3.000000-3,0.000000-3.000000-6,0.000000-2.000000-4,0.000000-3.000000-4,0.000000 1.000000-2,0.000000-1.000000-1,0.000000 1.000000-3,0.000000-1.000000 0,0.000000 1.000000 0,0.000000-1.000000 0,0.000000 1.000000 1,-2.000000-3.000000-1,-3.000000-2.000000-2,-3.000000-3.000000-2,-2.000000-3.000000-2,5.000000-17.000000-7,16.000000-27.000000-11,15.000000-28.000000-12,17.000000-28.000000-11,5.000000-17.000000-3,-3.000000-2.000000 7,-3.000000-3.000000 7,-2.000000-3.000000 7,-6.000000 2.000000 4,-6.000000 10.000000 2,-6.000000 10.000000 0,-6.000000 9.000000 3,-4.000000 2.000000 1,1.000000-2.000000 2,-1.000000-3.000000 2,1.000000-3.000000 3,-1.000000 2.000000 2,1.000000 10.000000 1,-1.000000 10.000000 2,1.000000 9.000000 1,-1.000000 1.000000 2,1.000000-6.000000-1,-1.000000-6.000000 1,1.000000-6.000000 1,-1.000000-4.000000 1,1.000000 1.000000 4,-1.000000-1.000000 2,1.000000 1.000000 4,-1.000000 1.000000 3,1.000000 3.000000 1,-1.000000 3.000000 1,1.000000 4.000000 2,-1.000000 2.000000 5,1.000000 4.000000 8,-1.000000 3.000000 8,1.000000 3.000000 9,-3.000000 12.000000-1,-2.000000 22.000000-6,-3.000000 22.000000-8,-3.000000 23.000000-7,-4.000000 8.000000-7,-3.000000-3.000000-5,-3.000000-3.000000-5,-2.000000-2.000000-6,-3.000000-5.000000-3,1.000000-2.000000-3,-1.000000-3.000000-2,1.000000-3.000000-3,1.000000-2.000000-1,3.000000 0.000000 0,3.000000 0.000000 0,4.000000 0.000000 0,7.000000-13.000000-6,13.000000-24.000000-12,12.000000-26.000000-12,13.000000-24.000000-11,4.000000-12.000000 0,-3.000000 4.000000 12,-3.000000 3.000000 12,-2.000000 3.000000 12,-6.000000 4.000000 7,-6.000000 7.000000 2,-6.000000 6.000000 3,-6.000000 7.000000 2,-4.000000 5.000000 3,1.000000 7.000000 6,-1.000000 6.000000 4,1.000000 7.000000 6,-3.000000 5.000000 0,-2.000000 7.000000-1,-3.000000 6.000000-3,-3.000000 7.000000-2,-7.000000 5.000000-1,-9.000000 7.000000-1,-10.000000 6.000000-1,-8.000000 7.000000-1,-8.000000 2.000000-3,-2.000000 1.000000-7,-3.000000-1.000000-8,-3.000000 1.000000-7,-2.000000-3.000000-4,0.000000-2.000000 0,0.000000-3.000000-2,0.000000-3.000000-2,-2.000000-2.000000 2,-3.000000 0.000000 0,-3.000000 0.000000 1,-2.000000 0.000000 2,-1.000000-5.000000 3,3.000000-9.000000 2,3.000000-10.000000 5,4.000000-8.000000 3,2.000000-8.000000 2,4.000000-2.000000 2,3.000000-3.000000 0,3.000000-3.000000 0,3.000000-2.000000 5,3.000000 0.000000 6,3.000000 0.000000 7,4.000000 0.000000 6,5.000000 4.000000 8,10.000000 10.000000 6,10.000000 10.000000 8,9.000000 9.000000 7,2.000000 6.000000-1,-2.000000 3.000000-10,-3.000000 3.000000-10,-3.000000 4.000000-10,-2.000000-3.000000-5,0.000000-5.000000-1,0.000000-7.000000-2,0.000000-5.000000-1,6.000000-17.000000-7,13.000000-24.000000-13,12.000000-26.000000-13,13.000000-24.000000-13,1.000000-7.000000-2,-9.000000 13.000000 9,-10.000000 12.000000 9,-8.000000 13.000000 9,-3.000000 6.000000 5,7.000000 0.000000 0,6.000000 0.000000 1,7.000000 0.000000 2,0.000000 0.000000-1,-2.000000 0.000000 1,-3.000000 0.000000 0,-3.000000 0.000000 0,-2.000000 3.000000 2,0.000000 6.000000 6,0.000000 7.000000 6,0.000000 6.000000 4,-4.000000 7.000000 3,-5.000000 10.000000-2,-7.000000 10.000000-3,-5.000000 9.000000-1,-4.000000 4.000000-5,0.000000 1.000000-5,0.000000-1.000000-7,0.000000 1.000000-5,0.000000-3.000000-4,0.000000-2.000000-1,0.000000-3.000000-1,0.000000-3.000000-2,-4.000000-2.000000 0,-5.000000 0.000000 0,-7.000000 0.000000 0,-5.000000 0.000000-1,-6.000000 0.000000 1,-3.000000 0.000000 1,-3.000000 0.000000 1,-2.000000 0.000000 1,-5.000000 0.000000 1,-2.000000 0.000000 1,-3.000000 0.000000 3,-3.000000 0.000000 0,-4.000000-2.000000 4,-3.000000-3.000000 3,-3.000000-3.000000 5,-2.000000-2.000000 4,0.000000-3.000000 1,7.000000 1.000000-1,6.000000-1.000000-1,7.000000 1.000000-2,4.000000-3.000000 2,3.000000-2.000000 5,3.000000-3.000000 4,4.000000-3.000000 5,11.000000-2.000000 6,23.000000 0.000000 8,22.000000 0.000000 8,22.000000 0.000000 8,12.000000 0.000000-1,3.000000 0.000000-8,3.000000 0.000000-9,4.000000 0.000000-8,-3.000000 0.000000-8,-5.000000 0.000000-7,-7.000000 0.000000-6,-5.000000 0.000000-6,-8.000000-2.000000-3,-5.000000-3.000000 1,-7.000000-3.000000 1,-5.000000-2.000000 2,8.000000-8.000000-5,26.000000-8.000000-8,24.000000-10.000000-10,26.000000-9.000000-9,8.000000-5.000000-3,-5.000000 0.000000 3,-7.000000 0.000000 1,-5.000000 0.000000 2,-9.000000 0.000000 2,-9.000000 0.000000 0,-10.000000 0.000000 0,-8.000000 0.000000 0,-11.000000 4.000000 2,-8.000000 10.000000 3,-10.000000 10.000000 3,-9.000000 9.000000 3</inkml:trace>
</inkml:ink>
</file>

<file path=ppt/ink/ink602.xml><?xml version="1.0" encoding="utf-8"?>
<inkml:ink xmlns:inkml="http://www.w3.org/2003/InkML">
  <annotation type="ScanImages2ExtractSignatures">1</annotation>
  <annotation type="ScanImagesWidth">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2:50"/>
    </inkml:context>
    <inkml:brush xml:id="br0">
      <inkml:brushProperty name="width" value="0.0396347194910049" units="cm"/>
      <inkml:brushProperty name="height" value="0.0396347194910049" units="cm"/>
      <inkml:brushProperty name="color" value="#00BFF3"/>
      <inkml:brushProperty name="ignorePressure" value="0"/>
    </inkml:brush>
  </inkml:definitions>
  <inkml:trace contextRef="#ctx0" brushRef="#br0">9750.000000 58550.000000 555,'-40.000000'0.000000'-34,"23.000000"0.000000"26 ,22.000000 0.000000 26,22.000000 0.000000 27,10.000000 0.000000 8,1.000000 0.000000-12,-1.000000 0.000000-11,1.000000 0.000000-11,-1.000000 1.000000-6,1.000000 4.000000-3,-1.000000 3.000000-2,1.000000 3.000000-2,-3.000000 1.000000-5,-2.000000 1.000000-5,-3.000000-1.000000-6,-3.000000 1.000000-5,-6.000000 1.000000-5,-5.000000 3.000000-3,-7.000000 3.000000-3,-5.000000 4.000000-3,-6.000000 1.000000 0,-3.000000 0.000000 1,-3.000000 0.000000 1,-2.000000 0.000000 3,-8.000000 0.000000 1,-8.000000 0.000000 4,-10.000000 0.000000 4,-9.000000 0.000000 2,-2.000000-2.000000 4,6.000000-3.000000 2,7.000000-3.000000 4,6.000000-2.000000 2,1.000000-5.000000 3,-3.000000-2.000000 2,-3.000000-3.000000 1,-2.000000-3.000000 3,-1.000000-1.000000 2,3.000000 4.000000 3,3.000000 3.000000 2,4.000000 3.000000 4,2.000000 1.000000 1,4.000000 1.000000 1,3.000000-1.000000 1,3.000000 1.000000 1,-1.000000 1.000000 1,-2.000000 3.000000 2,-3.000000 3.000000 2,-3.000000 4.000000 0,1.000000 4.000000 1,6.000000 6.000000-4,7.000000 7.000000-2,6.000000 6.000000-3,1.000000 4.000000-3,-3.000000 4.000000-1,-3.000000 3.000000-2,-2.000000 3.000000-2,-3.000000 6.000000-1,1.000000 9.000000 0,-1.000000 10.000000-1,1.000000 10.000000-1,1.000000-1.000000 0,3.000000-9.000000-2,3.000000-10.000000 0,4.000000-8.000000-2,11.000000-25.000000-7,23.000000-36.000000-16,22.000000-39.000000-13,22.000000-36.000000-16,5.000000-18.000000-4,-8.000000 3.000000 6,-10.000000 3.000000 6,-9.000000 4.000000 5,-5.000000 1.000000 5,0.000000 0.000000 3,0.000000 0.000000 4,0.000000 0.000000 3,-4.000000 6.000000 4,-5.000000 13.000000 6,-7.000000 12.000000 5,-5.000000 13.000000 5,-6.000000 7.000000 3,-3.000000 4.000000 3,-3.000000 3.000000 3,-2.000000 3.000000 2,-5.000000 10.000000 6,-2.000000 20.000000 13,-3.000000 18.000000 11,-3.000000 20.000000 12,-2.000000 5.000000 0,0.000000-6.000000-12,0.000000-6.000000-13,0.000000-6.000000-11,-2.000000 1.000000-10,-3.000000 9.000000-4,-3.000000 10.000000-6,-2.000000 10.000000-6,-5.000000-1.000000-2,-2.000000-9.000000-1,-3.000000-10.000000-1,-3.000000-8.000000-2,-2.000000-11.000000-1,0.000000-8.000000-5,0.000000-10.000000-5,0.000000-9.000000-4,3.000000-13.000000-3,6.000000-16.000000 1,7.000000-15.000000-1,6.000000-15.000000 1,3.000000-12.000000 1,0.000000-6.000000 2,0.000000-6.000000 2,0.000000-6.000000 2,-2.000000 2.000000 4,-3.000000 14.000000 4,-3.000000 11.000000 4,-2.000000 14.000000 6,-1.000000 7.000000 3,3.000000 3.000000 3,3.000000 3.000000 3,4.000000 4.000000 4,-1.000000 2.000000 3,-3.000000 4.000000 5,-3.000000 3.000000 5,-2.000000 3.000000 4,-3.000000 6.000000 4,1.000000 9.000000 3,-1.000000 10.000000 1,1.000000 10.000000 2,1.000000 4.000000-1,3.000000 0.000000-7,3.000000 0.000000-5,4.000000 0.000000-5,-3.000000 7.000000-4,-5.000000 17.000000-2,-7.000000 15.000000-2,-5.000000 16.000000-2,-1.000000-1.000000-1,6.000000-15.000000-2,7.000000-15.000000-2,6.000000-16.000000-1,7.000000-12.000000-4,10.000000-5.000000-5,10.000000-7.000000-4,9.000000-5.000000-4,7.000000-11.000000-4,7.000000-11.000000 0,6.000000-14.000000 0,7.000000-11.000000-2,4.000000-7.000000 1,3.000000 0.000000-1,3.000000 0.000000 0,4.000000 0.000000-1,-1.000000 4.000000 4,-3.000000 10.000000 6,-3.000000 10.000000 6,-2.000000 9.000000 6,-3.000000 4.000000 4,1.000000 1.000000 3,-1.000000-1.000000 1,1.000000 1.000000 2,-4.000000 1.000000 2,-6.000000 3.000000-2,-6.000000 3.000000 1,-6.000000 4.000000-2,-6.000000 2.000000 5,-2.000000 4.000000 7,-3.000000 3.000000 9,-3.000000 3.000000 7,-4.000000 3.000000 1,-3.000000 3.000000-3,-3.000000 3.000000-5,-2.000000 4.000000-4,-3.000000 4.000000-3,1.000000 6.000000-2,-1.000000 7.000000-3,1.000000 6.000000-1,-1.000000 4.000000-4,1.000000 4.000000-3,-1.000000 3.000000-4,1.000000 3.000000-3,-7.000000 1.000000-4,-12.000000 1.000000-1,-13.000000-1.000000-3,-12.000000 1.000000-2,-9.000000-3.000000-1,-2.000000-2.000000 0,-3.000000-3.000000 0,-3.000000-3.000000 0,-1.000000-7.000000-1,4.000000-9.000000-4,3.000000-10.000000-2,3.000000-8.000000-4,-1.000000-8.000000 0,-2.000000-2.000000 0,-3.000000-3.000000 2,-3.000000-3.000000 1,1.000000-10.000000 0,6.000000-16.000000 1,7.000000-15.000000 0,6.000000-15.000000 0,4.000000-7.000000 2,4.000000 3.000000 2,3.000000 3.000000 3,3.000000 4.000000 3,4.000000 2.000000 2,7.000000 4.000000 2,6.000000 3.000000 1,7.000000 3.000000 2,4.000000 4.000000 3,3.000000 7.000000 5,3.000000 6.000000 6,4.000000 7.000000 4,4.000000 4.000000 3,6.000000 3.000000 4,7.000000 3.000000 1,6.000000 4.000000 3,4.000000 5.000000 1,4.000000 10.000000-2,3.000000 10.000000-1,3.000000 9.000000-1,1.000000 2.000000-2,1.000000-2.000000-1,-1.000000-3.000000-1,1.000000-3.000000-1,-1.000000-4.000000-1,1.000000-3.000000-2,-1.000000-3.000000-2,1.000000-2.000000-2,-3.000000-5.000000-1,-2.000000-2.000000-2,-3.000000-3.000000-2,-3.000000-3.000000-1</inkml:trace>
</inkml:ink>
</file>

<file path=ppt/ink/ink6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2:51"/>
    </inkml:context>
    <inkml:brush xml:id="br0">
      <inkml:brushProperty name="width" value="0.0283436495810747" units="cm"/>
      <inkml:brushProperty name="height" value="0.0283436495810747" units="cm"/>
      <inkml:brushProperty name="color" value="#00BFF3"/>
      <inkml:brushProperty name="ignorePressure" value="0"/>
    </inkml:brush>
  </inkml:definitions>
  <inkml:trace contextRef="#ctx0" brushRef="#br0">11900.000000 58700.000000 776,'143.000000'-44.000000'78,"-11.000000"13.000000"-17 ,-14.000000 12.000000-17,-11.000000 13.000000-17,-12.000000 6.000000-15,-9.000000 0.000000-11,-10.000000 0.000000-10,-8.000000 0.000000-12,-8.000000 1.000000-8,-2.000000 4.000000-6,-3.000000 3.000000-4,-3.000000 3.000000-6</inkml:trace>
</inkml:ink>
</file>

<file path=ppt/ink/ink604.xml><?xml version="1.0" encoding="utf-8"?>
<inkml:ink xmlns:inkml="http://www.w3.org/2003/InkML">
  <annotation type="ScanImages2ExtractSignatures">1</annotation>
  <annotation type="ScanImagesWidth">6750305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2:53"/>
    </inkml:context>
    <inkml:brush xml:id="br0">
      <inkml:brushProperty name="width" value="0.0409453026950359" units="cm"/>
      <inkml:brushProperty name="height" value="0.0409453026950359" units="cm"/>
      <inkml:brushProperty name="color" value="#00BFF3"/>
      <inkml:brushProperty name="ignorePressure" value="0"/>
    </inkml:brush>
  </inkml:definitions>
  <inkml:trace contextRef="#ctx0" brushRef="#br0">12200.000000 59150.000000 537,'-68.000000'23.000000'-7,"17.000000"-3.000000"9 ,15.000000-3.000000 9,16.000000-2.000000 9,9.000000 0.000000 4,3.000000 7.000000-2,3.000000 6.000000 0,4.000000 7.000000-2,1.000000 5.000000-1,0.000000 7.000000-1,0.000000 6.000000 0,0.000000 7.000000-2,1.000000 4.000000-1,4.000000 3.000000-3,3.000000 3.000000-1,3.000000 4.000000-3,-1.000000 1.000000-2,-2.000000 0.000000 0,-3.000000 0.000000 0,-3.000000 0.000000 0,-1.000000-5.000000-4,4.000000-9.000000-5,3.000000-10.000000-6,3.000000-8.000000-4,4.000000-18.000000-4,7.000000-25.000000 1,6.000000-25.000000 0,7.000000-25.000000 1,2.000000-18.000000-1,1.000000-8.000000-3,-1.000000-10.000000-3,1.000000-9.000000-1,-1.000000-5.000000-3,1.000000 0.000000 1,-1.000000 0.000000 0,1.000000 0.000000 0,-1.000000 4.000000 2,1.000000 10.000000 5,-1.000000 10.000000 5,1.000000 9.000000 6,-3.000000 9.000000 4,-2.000000 9.000000 6,-3.000000 10.000000 5,-3.000000 10.000000 6,-4.000000 8.000000 7,-3.000000 10.000000 6,-3.000000 10.000000 9,-2.000000 9.000000 7,-5.000000 7.000000 0,-2.000000 7.000000-5,-3.000000 6.000000-6,-3.000000 7.000000-7,-4.000000 5.000000-4,-3.000000 7.000000-3,-3.000000 6.000000-5,-2.000000 7.000000-3,-5.000000 2.000000-2,-2.000000 1.000000 0,-3.000000-1.000000 0,-3.000000 1.000000-1,-1.000000-4.000000-3,4.000000-6.000000-5,3.000000-6.000000-5,3.000000-6.000000-6,-1.000000-7.000000-3,-2.000000-6.000000-2,-3.000000-6.000000-3,-3.000000-6.000000-1,-1.000000-15.000000-5,4.000000-21.000000-6,3.000000-22.000000-6,3.000000-22.000000-6,3.000000-11.000000 0,3.000000 0.000000 7,3.000000 0.000000 8,4.000000 0.000000 7,1.000000 4.000000 5,0.000000 10.000000 3,0.000000 10.000000 2,0.000000 9.000000 3,0.000000 6.000000 6,0.000000 3.000000 9,0.000000 3.000000 10,0.000000 4.000000 11,0.000000 8.000000 3,0.000000 17.000000 1,0.000000 15.000000-2,0.000000 16.000000 1,-2.000000 9.000000-2,-3.000000 3.000000-2,-3.000000 3.000000-2,-2.000000 4.000000-1,-1.000000-3.000000-4,3.000000-5.000000-2,3.000000-7.000000-5,4.000000-5.000000-2,7.000000-6.000000-5,13.000000-3.000000-7,12.000000-3.000000-6,13.000000-2.000000-7,9.000000-9.000000-4,6.000000-12.000000-1,7.000000-13.000000 0,6.000000-12.000000-2,1.000000-4.000000 1,-3.000000 7.000000 3,-3.000000 6.000000 4,-2.000000 7.000000 2,-3.000000 5.000000 3,1.000000 7.000000 1,-1.000000 6.000000 2,1.000000 7.000000 2,-7.000000 5.000000 2,-12.000000 7.000000 6,-13.000000 6.000000 4,-12.000000 7.000000 4,-7.000000 2.000000 4,1.000000 1.000000 2,-1.000000-1.000000 1,1.000000 1.000000 3,-7.000000 1.000000 0,-12.000000 3.000000-2,-13.000000 3.000000-1,-12.000000 4.000000-1,-7.000000 1.000000-2,1.000000 0.000000-4,-1.000000 0.000000-3,1.000000 0.000000-4,-1.000000-4.000000-2,1.000000-5.000000-1,-1.000000-7.000000-2,1.000000-5.000000-1,-1.000000-6.000000-2,1.000000-3.000000-5,-1.000000-3.000000-3,1.000000-2.000000-5,1.000000-5.000000-3,3.000000-2.000000-2,3.000000-3.000000-3,4.000000-3.000000-2,2.000000-9.000000 0,4.000000-11.000000 2,3.000000-14.000000 1,3.000000-11.000000 3,3.000000-6.000000 2,3.000000 4.000000 3,3.000000 3.000000 3,4.000000 3.000000 3,4.000000 3.000000 3,6.000000 3.000000 3,7.000000 3.000000 5,6.000000 4.000000 3,3.000000 4.000000 5,0.000000 6.000000 3,0.000000 7.000000 4,0.000000 6.000000 3,1.000000 6.000000 3,4.000000 6.000000 0,3.000000 7.000000 1,3.000000 6.000000 0,3.000000 4.000000 0,3.000000 4.000000-2,3.000000 3.000000-2,4.000000 3.000000-1,-1.000000-2.000000-3,-3.000000-6.000000-4,-3.000000-6.000000-4,-2.000000-6.000000-3,-5.000000-4.000000-1,-2.000000 1.000000 1,-3.000000-1.000000 2,-3.000000 1.000000 0,1.000000-6.000000-8,6.000000-8.000000-19,7.000000-10.000000-19,6.000000-9.000000-19,1.000000-10.000000-5,-3.000000-9.000000 9,-3.000000-10.000000 10,-2.000000-8.000000 9,-5.000000-9.000000 8,-2.000000-6.000000 6,-3.000000-6.000000 6,-3.000000-6.000000 6,-2.000000-2.000000 3,0.000000 3.000000 2,0.000000 3.000000 1,0.000000 4.000000 1,0.000000 5.000000 2,0.000000 10.000000 2,0.000000 10.000000 2,0.000000 9.000000 2,-4.000000 6.000000 4,-5.000000 3.000000 6,-7.000000 3.000000 7,-5.000000 4.000000 5,-6.000000 8.000000 6,-3.000000 17.000000 5,-3.000000 15.000000 5,-2.000000 16.000000 6,-6.000000 9.000000-2,-6.000000 3.000000-10,-6.000000 3.000000-9,-6.000000 4.000000-9,-2.000000 1.000000-7,3.000000 0.000000-3,3.000000 0.000000-4,4.000000 0.000000-3,1.000000 0.000000-3,0.000000 0.000000-4,0.000000 0.000000-2,0.000000 0.000000-4,1.000000-2.000000-2,4.000000-3.000000 0,3.000000-3.000000 0,3.000000-2.000000-1,6.000000-9.000000-5,9.000000-12.000000-9,10.000000-13.000000-9,10.000000-12.000000-9,4.000000-5.000000 1,0.000000 3.000000 13,0.000000 3.000000 11,0.000000 4.000000 13,-2.000000 5.000000 7,-3.000000 10.000000 1,-3.000000 10.000000 3,-2.000000 9.000000 2,-5.000000 6.000000 0,-2.000000 3.000000 1,-3.000000 3.000000-1,-3.000000 4.000000 0,-2.000000-1.000000 1,0.000000-3.000000-1,0.000000-3.000000-1,0.000000-2.000000 0,4.000000-11.000000 2,10.000000-15.000000 2,10.000000-15.000000 3,9.000000-16.000000 3,6.000000-13.000000-1,3.000000-9.000000-1,3.000000-10.000000-4,4.000000-8.000000-1,2.000000-3.000000-2,4.000000 7.000000 0,3.000000 6.000000 0,3.000000 7.000000 0,-1.000000 4.000000-1,-2.000000 3.000000-2,-3.000000 3.000000-3,-3.000000 4.000000-1,-6.000000 2.000000-3,-5.000000 4.000000 0,-7.000000 3.000000-1,-5.000000 3.000000-1,-8.000000-1.000000-2,-5.000000-2.000000 0,-7.000000-3.000000-3,-5.000000-3.000000 0,-9.000000-2.000000-1,-9.000000 0.000000 0,-10.000000 0.000000 1,-8.000000 0.000000 1,-6.000000 1.000000 1,1.000000 4.000000 2,-1.000000 3.000000 2,1.000000 3.000000 3,1.000000 1.000000 1,3.000000 1.000000 1,3.000000-1.000000 1,4.000000 1.000000 2,1.000000-1.000000 3,0.000000 1.000000 5,0.000000-1.000000 5,0.000000 1.000000 6,1.000000 4.000000 5,4.000000 9.000000 5,3.000000 10.000000 6,3.000000 10.000000 5,3.000000 10.000000-1,3.000000 13.000000-5,3.000000 12.000000-8,4.000000 13.000000-5,1.000000 6.000000-6,0.000000 0.000000-1,0.000000 0.000000-3,0.000000 0.000000-3,0.000000-4.000000-2,0.000000-5.000000-3,0.000000-7.000000-1,0.000000-5.000000-3,3.000000-6.000000-3,6.000000-3.000000 0,7.000000-3.000000-1,6.000000-2.000000-2,4.000000-8.000000-1,4.000000-8.000000-1,3.000000-10.000000 0,3.000000-9.000000-1,7.000000-9.000000 0,14.000000-5.000000-1,11.000000-7.000000 2,14.000000-5.000000-1,-1.000000-3.000000 1,-12.000000 4.000000 1,-13.000000 3.000000 2,-12.000000 3.000000 1,-7.000000-1.000000-4,1.000000-2.000000-6,-1.000000-3.000000-9,1.000000-3.000000-7,13.000000-9.000000-7,29.000000-11.000000-6,28.000000-14.000000-7,28.000000-11.000000-5,1.000000-3.000000-1,-24.000000 10.000000 7,-26.000000 10.000000 5,-24.000000 9.000000 7</inkml:trace>
</inkml:ink>
</file>

<file path=ppt/ink/ink605.xml><?xml version="1.0" encoding="utf-8"?>
<inkml:ink xmlns:inkml="http://www.w3.org/2003/InkML">
  <annotation type="ScanImages2ExtractSignatures">1</annotation>
  <annotation type="ScanImagesWidth">-2105750304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2:55"/>
    </inkml:context>
    <inkml:brush xml:id="br0">
      <inkml:brushProperty name="width" value="0.0433726608753204" units="cm"/>
      <inkml:brushProperty name="height" value="0.0433726608753204" units="cm"/>
      <inkml:brushProperty name="color" value="#00BFF3"/>
      <inkml:brushProperty name="ignorePressure" value="0"/>
    </inkml:brush>
  </inkml:definitions>
  <inkml:trace contextRef="#ctx0" brushRef="#br0">34600.000000 55800.000000 507,'-2.000000'-52.000000'3,"-3.000000"-3.000000"6 ,-3.000000-3.000000 7,-2.000000-2.000000 6,-3.000000 0.000000 3,1.000000 7.000000 2,-1.000000 6.000000 0,1.000000 7.000000 1,-3.000000 5.000000-2,-2.000000 7.000000-4,-3.000000 6.000000-5,-3.000000 7.000000-4,-7.000000 4.000000-3,-9.000000 3.000000 0,-10.000000 3.000000 0,-8.000000 4.000000-1,-4.000000 5.000000-1,3.000000 10.000000 1,3.000000 10.000000-1,4.000000 9.000000 0,-1.000000 7.000000 0,-3.000000 7.000000 0,-3.000000 6.000000 1,-2.000000 7.000000-1,-3.000000 2.000000 1,1.000000 1.000000 0,-1.000000-1.000000 0,1.000000 1.000000-1,1.000000 1.000000 0,3.000000 3.000000 0,3.000000 3.000000 0,4.000000 4.000000-1,1.000000 1.000000 0,0.000000 0.000000 0,0.000000 0.000000 1,0.000000 0.000000-1,1.000000 1.000000 0,4.000000 4.000000-1,3.000000 3.000000-1,3.000000 3.000000-2,3.000000 1.000000-1,3.000000 1.000000 2,3.000000-1.000000-1,4.000000 1.000000 2,2.000000 1.000000-1,4.000000 3.000000 0,3.000000 3.000000 0,3.000000 4.000000-1,3.000000-3.000000-1,3.000000-5.000000 0,3.000000-7.000000-1,4.000000-5.000000 0,5.000000-9.000000-1,10.000000-9.000000 0,10.000000-10.000000 1,9.000000-8.000000 0,4.000000-8.000000-2,1.000000-2.000000-1,-1.000000-3.000000-2,1.000000-3.000000-2,2.000000-6.000000-2,7.000000-5.000000-2,6.000000-7.000000-3,7.000000-5.000000-2,5.000000-4.000000-3,7.000000 0.000000-4,6.000000 0.000000-3,7.000000 0.000000-3,4.000000-4.000000-1,3.000000-5.000000 1,3.000000-7.000000 3,4.000000-5.000000 0,-3.000000-4.000000 0,-5.000000 0.000000-4,-7.000000 0.000000-3,-5.000000 0.000000-5,-11.000000 1.000000 0,-11.000000 4.000000 1,-14.000000 3.000000 2,-11.000000 3.000000 2</inkml:trace>
</inkml:ink>
</file>

<file path=ppt/ink/ink60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2:56"/>
    </inkml:context>
    <inkml:brush xml:id="br0">
      <inkml:brushProperty name="width" value="0.0497155152261257" units="cm"/>
      <inkml:brushProperty name="height" value="0.0497155152261257" units="cm"/>
      <inkml:brushProperty name="color" value="#00BFF3"/>
      <inkml:brushProperty name="ignorePressure" value="0"/>
    </inkml:brush>
  </inkml:definitions>
  <inkml:trace contextRef="#ctx0" brushRef="#br0">34850.000000 57300.000000 442,'18.000000'-16.000000'7,"-11.000000"19.000000"13 ,-14.000000 19.000000 14,-11.000000 19.000000 13,-7.000000 9.000000 2,0.000000 0.000000-7,0.000000 0.000000-9,0.000000 0.000000-9,1.000000 1.000000-4,4.000000 4.000000-3,3.000000 3.000000-2,3.000000 3.000000-3,1.000000 1.000000-1,1.000000 1.000000-1,-1.000000-1.000000-2,1.000000 1.000000 0,1.000000-3.000000-2,3.000000-2.000000 0,3.000000-3.000000-1,4.000000-3.000000 0,5.000000-7.000000-3,10.000000-9.000000-4,10.000000-10.000000-5,9.000000-8.000000-3,4.000000-11.000000-2,1.000000-8.000000 2,-1.000000-10.000000 3,1.000000-9.000000 1,-1.000000-10.000000-1,1.000000-9.000000-5,-1.000000-10.000000-3,1.000000-8.000000-5,-1.000000-8.000000-1,1.000000-2.000000 1,-1.000000-3.000000 2,1.000000-3.000000 2,-3.000000-2.000000 1,-2.000000 0.000000 1,-3.000000 0.000000 2,-3.000000 0.000000 0,-6.000000 1.000000 3,-5.000000 4.000000 2,-7.000000 3.000000 3,-5.000000 3.000000 2,-8.000000 6.000000 1,-5.000000 9.000000 1,-7.000000 10.000000-1,-5.000000 10.000000 0,-4.000000 5.000000 2,0.000000 4.000000 2,0.000000 3.000000 3,0.000000 3.000000 3,7.000000 3.000000 2,17.000000 3.000000 6,15.000000 3.000000 3,16.000000 4.000000 4,9.000000 8.000000 2,3.000000 17.000000-2,3.000000 15.000000-1,4.000000 16.000000 0,-6.000000 7.000000-4,-11.000000 1.000000-3,-14.000000-1.000000-4,-11.000000 1.000000-3,-9.000000 1.000000-4,-3.000000 3.000000-3,-3.000000 3.000000-3,-2.000000 4.000000-3,-5.000000-1.000000-1,-2.000000-3.000000 0,-3.000000-3.000000 2,-3.000000-2.000000 0,-2.000000-8.000000-3,0.000000-8.000000-6,0.000000-10.000000-7,0.000000-9.000000-6,7.000000-13.000000-2,17.000000-16.000000 3,15.000000-15.000000 2,16.000000-15.000000 3,7.000000-7.000000 3,1.000000 3.000000 3,-1.000000 3.000000 3,1.000000 4.000000 3,-1.000000 2.000000 2,1.000000 4.000000 1,-1.000000 3.000000-1,1.000000 3.000000 1,-3.000000-1.000000 0,-2.000000-2.000000-1,-3.000000-3.000000-2,-3.000000-3.000000 1,-2.000000-2.000000-4,0.000000 0.000000-6,0.000000 0.000000-4,0.000000 0.000000-6,-2.000000 0.000000 0,-3.000000 0.000000 3,-3.000000 0.000000 3,-2.000000 0.000000 4,-5.000000-4.000000 2,-2.000000-5.000000 3,-3.000000-7.000000 2,-3.000000-5.000000 2,-1.000000-3.000000 1,4.000000 4.000000 2,3.000000 3.000000 1,3.000000 3.000000 1,-1.000000-1.000000 1,-2.000000-2.000000 0,-3.000000-3.000000 1,-3.000000-3.000000-1,-2.000000 1.000000 2,0.000000 6.000000 1,0.000000 7.000000 1,0.000000 6.000000 2,0.000000 3.000000 3,0.000000 0.000000 6,0.000000 0.000000 6,0.000000 0.000000 6,0.000000 6.000000 10,0.000000 13.000000 15,0.000000 12.000000 15,0.000000 13.000000 16,0.000000 9.000000-1,0.000000 6.000000-15,0.000000 7.000000-15,0.000000 6.000000-15,0.000000 7.000000-10,0.000000 10.000000-4,0.000000 10.000000-5,0.000000 9.000000-5,0.000000 7.000000-2,0.000000 7.000000-1,0.000000 6.000000-1,0.000000 7.000000-1,0.000000 4.000000-2,0.000000 3.000000-4,0.000000 3.000000-5,0.000000 4.000000-4,0.000000 1.000000-6,0.000000 0.000000-10,0.000000 0.000000-9,0.000000 0.000000-10,0.000000-5.000000-3,0.000000-9.000000 3,0.000000-10.000000 3,0.000000-8.000000 3,0.000000-11.000000 2,0.000000-8.000000 0,0.000000-10.000000 0,0.000000-9.000000 0</inkml:trace>
</inkml:ink>
</file>

<file path=ppt/ink/ink6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2:57"/>
    </inkml:context>
    <inkml:brush xml:id="br0">
      <inkml:brushProperty name="width" value="0.0323296748101711" units="cm"/>
      <inkml:brushProperty name="height" value="0.0323296748101711" units="cm"/>
      <inkml:brushProperty name="color" value="#00BFF3"/>
      <inkml:brushProperty name="ignorePressure" value="0"/>
    </inkml:brush>
  </inkml:definitions>
  <inkml:trace contextRef="#ctx0" brushRef="#br0">36500.000000 56750.000000 680,'-18.000000'-24.000000'76,"17.000000"4.000000"-12 ,15.000000 3.000000-12,16.000000 3.000000-13,9.000000 3.000000-9,3.000000 3.000000-6,3.000000 3.000000-6,4.000000 4.000000-6,2.000000 1.000000-7,4.000000 0.000000-8,3.000000 0.000000-6,3.000000 0.000000-7,-1.000000 0.000000-8,-2.000000 0.000000-7,-3.000000 0.000000-9,-3.000000 0.000000-8,-6.000000-2.000000-2,-5.000000-3.000000 2,-7.000000-3.000000 2,-5.000000-2.000000 3</inkml:trace>
</inkml:ink>
</file>

<file path=ppt/ink/ink6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2:58"/>
    </inkml:context>
    <inkml:brush xml:id="br0">
      <inkml:brushProperty name="width" value="0.0377845428884029" units="cm"/>
      <inkml:brushProperty name="height" value="0.0377845428884029" units="cm"/>
      <inkml:brushProperty name="color" value="#00BFF3"/>
      <inkml:brushProperty name="ignorePressure" value="0"/>
    </inkml:brush>
  </inkml:definitions>
  <inkml:trace contextRef="#ctx0" brushRef="#br0">37500.000000 57200.000000 582,'26.000000'-22.000000'62,"4.000000"6.000000"-9 ,3.000000 7.000000-8,3.000000 6.000000-8,1.000000 3.000000-6,1.000000 0.000000-1,-1.000000 0.000000-3,1.000000 0.000000-2,-1.000000 0.000000-3,1.000000 0.000000-3,-1.000000 0.000000-3,1.000000 0.000000-3,-1.000000 0.000000-2,1.000000 0.000000-1,-1.000000 0.000000-1,1.000000 0.000000-1,2.000000 1.000000-9,7.000000 4.000000-17,6.000000 3.000000-16,7.000000 3.000000-17,-3.000000 1.000000-7,-8.000000 1.000000 1,-10.000000-1.000000 1,-9.000000 1.000000 1,-7.000000 1.000000 5,-3.000000 3.000000 7,-3.000000 3.000000 7,-2.000000 4.000000 8</inkml:trace>
</inkml:ink>
</file>

<file path=ppt/ink/ink6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2:58"/>
    </inkml:context>
    <inkml:brush xml:id="br0">
      <inkml:brushProperty name="width" value="0.0367577038705349" units="cm"/>
      <inkml:brushProperty name="height" value="0.0367577038705349" units="cm"/>
      <inkml:brushProperty name="color" value="#00BFF3"/>
      <inkml:brushProperty name="ignorePressure" value="0"/>
    </inkml:brush>
  </inkml:definitions>
  <inkml:trace contextRef="#ctx0" brushRef="#br0">37500.000000 58100.000000 598,'-49.000000'1.000000'1,"4.000000"4.000000"1 ,3.000000 3.000000 2,3.000000 3.000000 2,6.000000-4.000000 5,9.000000-8.000000 12,10.000000-10.000000 10,10.000000-9.000000 11,8.000000-2.000000 1,10.000000 6.000000-6,10.000000 7.000000-7,9.000000 6.000000-7,7.000000 1.000000-4,7.000000-3.000000 1,6.000000-3.000000 0,7.000000-2.000000-1,2.000000-1.000000-1,1.000000 3.000000-6,-1.000000 3.000000-6,1.000000 4.000000-5,1.000000 2.000000-2,3.000000 4.000000 0,3.000000 3.000000 1,4.000000 3.000000-1,1.000000-1.000000-4,0.000000-2.000000-12,0.000000-3.000000-11,0.000000-3.000000-11,-2.000000-2.000000-7,-3.000000 0.000000-4,-3.000000 0.000000-2,-2.000000 0.000000-4,-8.000000-2.000000 2,-8.000000-3.000000 7,-10.000000-3.000000 7,-9.000000-2.000000 7,-7.000000-3.000000 5,-3.000000 1.000000 5,-3.000000-1.000000 4,-2.000000 1.000000 6</inkml:trace>
</inkml:ink>
</file>

<file path=ppt/ink/ink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4:00"/>
    </inkml:context>
    <inkml:brush xml:id="br0">
      <inkml:brushProperty name="width" value="0.0499101914465427" units="cm"/>
      <inkml:brushProperty name="height" value="0.0499101914465427" units="cm"/>
      <inkml:brushProperty name="color" value="#F2385B"/>
      <inkml:brushProperty name="ignorePressure" value="0"/>
    </inkml:brush>
  </inkml:definitions>
  <inkml:trace contextRef="#ctx0" brushRef="#br0">73450.000000 30700.000000 440,'-2.000000'-47.000000'0,"-3.000000"6.000000"1 ,-3.000000 7.000000-1,-2.000000 6.000000 0,-3.000000-2.000000 2,1.000000-9.000000 4,-1.000000-10.000000 4,1.000000-8.000000 3,-1.000000-3.000000 3,1.000000 7.000000 2,-1.000000 6.000000 2,1.000000 7.000000 2,1.000000 16.000000 7,3.000000 29.000000 11,3.000000 28.000000 11,4.000000 28.000000 12,1.000000 23.000000-1,0.000000 19.000000-10,0.000000 19.000000-11,0.000000 19.000000-12,0.000000 10.000000-6,0.000000 4.000000-3,0.000000 3.000000-3,0.000000 3.000000-4,-2.000000 4.000000-4,-3.000000 7.000000-6,-3.000000 6.000000-8,-2.000000 7.000000-5,-5.000000 11.000000-8,-2.000000 20.000000-10,-3.000000 18.000000-8,-3.000000 20.000000-10,-1.000000-1.000000-3,4.000000-19.000000 3,3.000000-18.000000 3,3.000000-19.000000 3,1.000000-22.000000 4,1.000000-25.000000 6,-1.000000-25.000000 6,1.000000-25.000000 5,-1.000000-19.000000 0,1.000000-12.000000-7,-1.000000-13.000000-5,1.000000-12.000000-7</inkml:trace>
</inkml:ink>
</file>

<file path=ppt/ink/ink6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2:58"/>
    </inkml:context>
    <inkml:brush xml:id="br0">
      <inkml:brushProperty name="width" value="0.0425951443612576" units="cm"/>
      <inkml:brushProperty name="height" value="0.0425951443612576" units="cm"/>
      <inkml:brushProperty name="color" value="#00BFF3"/>
      <inkml:brushProperty name="ignorePressure" value="0"/>
    </inkml:brush>
  </inkml:definitions>
  <inkml:trace contextRef="#ctx0" brushRef="#br0">39750.000000 56400.000000 516,'-2.000000'-47.000000'0,"-3.000000"6.000000"1 ,-3.000000 7.000000 1,-2.000000 6.000000 0,-3.000000 10.000000 11,1.000000 17.000000 20,-1.000000 15.000000 20,1.000000 16.000000 20,-1.000000 12.000000 3,1.000000 9.000000-15,-1.000000 10.000000-14,1.000000 10.000000-14,-1.000000 5.000000-9,1.000000 4.000000-4,-1.000000 3.000000-4,1.000000 3.000000-3,-1.000000 6.000000-4,1.000000 9.000000-3,-1.000000 10.000000-5,1.000000 10.000000-2,-3.000000 5.000000-5,-2.000000 4.000000-4,-3.000000 3.000000-6,-3.000000 3.000000-4,-1.000000-2.000000-1,4.000000-6.000000 1,3.000000-6.000000 1,3.000000-6.000000 2,1.000000-10.000000-4,1.000000-12.000000-7,-1.000000-13.000000-7,1.000000-12.000000-9</inkml:trace>
</inkml:ink>
</file>

<file path=ppt/ink/ink61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2:59"/>
    </inkml:context>
    <inkml:brush xml:id="br0">
      <inkml:brushProperty name="width" value="0.044869739562273" units="cm"/>
      <inkml:brushProperty name="height" value="0.044869739562273" units="cm"/>
      <inkml:brushProperty name="color" value="#00BFF3"/>
      <inkml:brushProperty name="ignorePressure" value="0"/>
    </inkml:brush>
  </inkml:definitions>
  <inkml:trace contextRef="#ctx0" brushRef="#br0">40350.000000 56900.000000 490,'-25.000000'-18.000000'8,"0.000000"17.000000"18 ,0.000000 15.000000 17,0.000000 16.000000 18,1.000000 10.000000 2,4.000000 7.000000-10,3.000000 6.000000-12,3.000000 7.000000-10,-1.000000 4.000000-6,-2.000000 3.000000-2,-3.000000 3.000000-2,-3.000000 4.000000 0,-1.000000 1.000000-3,4.000000 0.000000-1,3.000000 0.000000-4,3.000000 0.000000-1,3.000000-4.000000-3,3.000000-5.000000 0,3.000000-7.000000-2,4.000000-5.000000-1,7.000000-6.000000-4,13.000000-3.000000-7,12.000000-3.000000-8,13.000000-2.000000-7,4.000000-9.000000-3,-3.000000-12.000000 2,-3.000000-13.000000 1,-2.000000-12.000000 1,-1.000000-12.000000 0,3.000000-8.000000-1,3.000000-10.000000-1,4.000000-9.000000-3,-1.000000-9.000000 1,-3.000000-5.000000 3,-3.000000-7.000000 3,-2.000000-5.000000 2,-6.000000-8.000000 2,-6.000000-5.000000 2,-6.000000-7.000000 1,-6.000000-5.000000 1,-6.000000-1.000000 2,-2.000000 6.000000 3,-3.000000 7.000000 3,-3.000000 6.000000 2,-7.000000 6.000000 3,-9.000000 6.000000 2,-10.000000 7.000000 2,-8.000000 6.000000 3,-8.000000 7.000000 0,-2.000000 10.000000-1,-3.000000 10.000000 0,-3.000000 9.000000-1,-2.000000 7.000000-1,0.000000 7.000000-1,0.000000 6.000000-1,0.000000 7.000000-1,1.000000 4.000000-4,4.000000 3.000000-7,3.000000 3.000000-8,3.000000 4.000000-7,4.000000 1.000000-7,7.000000 0.000000-10,6.000000 0.000000-9,7.000000 0.000000-9</inkml:trace>
</inkml:ink>
</file>

<file path=ppt/ink/ink61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2:59"/>
    </inkml:context>
    <inkml:brush xml:id="br0">
      <inkml:brushProperty name="width" value="0.0344303660094738" units="cm"/>
      <inkml:brushProperty name="height" value="0.0344303660094738" units="cm"/>
      <inkml:brushProperty name="color" value="#00BFF3"/>
      <inkml:brushProperty name="ignorePressure" value="0"/>
    </inkml:brush>
  </inkml:definitions>
  <inkml:trace contextRef="#ctx0" brushRef="#br0">41300.000000 55950.000000 638,'71.000000'0.000000'117,"-5.000000"0.000000"-27 ,-7.000000 0.000000-24,-5.000000 0.000000-27,-4.000000 0.000000-16,0.000000 0.000000-7,0.000000 0.000000-7,0.000000 0.000000-8,0.000000 1.000000-8,0.000000 4.000000-10,0.000000 3.000000-10,0.000000 3.000000-11,-4.000000-1.000000-4,-5.000000-2.000000 1,-7.000000-3.000000 1,-5.000000-3.000000 0</inkml:trace>
</inkml:ink>
</file>

<file path=ppt/ink/ink6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2:59"/>
    </inkml:context>
    <inkml:brush xml:id="br0">
      <inkml:brushProperty name="width" value="0.0421046540141106" units="cm"/>
      <inkml:brushProperty name="height" value="0.0421046540141106" units="cm"/>
      <inkml:brushProperty name="color" value="#00BFF3"/>
      <inkml:brushProperty name="ignorePressure" value="0"/>
    </inkml:brush>
  </inkml:definitions>
  <inkml:trace contextRef="#ctx0" brushRef="#br0">42600.000000 55400.000000 522,'-24.000000'-46.000000'3,"4.000000"10.000000"7 ,3.000000 10.000000 6,3.000000 9.000000 6,1.000000 12.000000 9,1.000000 16.000000 8,-1.000000 15.000000 10,1.000000 17.000000 10,-1.000000 7.000000-1,1.000000 0.000000-9,-1.000000 0.000000-10,1.000000 0.000000-10,-1.000000 1.000000-7,1.000000 4.000000-3,-1.000000 3.000000-4,1.000000 3.000000-4,-1.000000 1.000000-4,1.000000 1.000000-8,-1.000000-1.000000-5,1.000000 1.000000-7,1.000000-3.000000-7,3.000000-2.000000-8,3.000000-3.000000-9,4.000000-3.000000-8,1.000000-4.000000-6,0.000000-3.000000-7,0.000000-3.000000-5,0.000000-2.000000-5</inkml:trace>
</inkml:ink>
</file>

<file path=ppt/ink/ink614.xml><?xml version="1.0" encoding="utf-8"?>
<inkml:ink xmlns:inkml="http://www.w3.org/2003/InkML">
  <annotation type="ScanImages2ExtractSignatures">1</annotation>
  <annotation type="ScanImagesWidth">3276846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3:00"/>
    </inkml:context>
    <inkml:brush xml:id="br0">
      <inkml:brushProperty name="width" value="0.0381731055676937" units="cm"/>
      <inkml:brushProperty name="height" value="0.0381731055676937" units="cm"/>
      <inkml:brushProperty name="color" value="#00BFF3"/>
      <inkml:brushProperty name="ignorePressure" value="0"/>
    </inkml:brush>
  </inkml:definitions>
  <inkml:trace contextRef="#ctx0" brushRef="#br0">42950.000000 55200.000000 576,'48.000000'-21.000000'36,"-3.000000"10.000000"4 ,-3.000000 10.000000 4,-2.000000 9.000000 3,-5.000000 4.000000 0,-2.000000 1.000000-5,-3.000000-1.000000-6,-3.000000 1.000000-4,-2.000000 2.000000-6,0.000000 7.000000-4,0.000000 6.000000-5,0.000000 7.000000-5,-4.000000 2.000000-3,-5.000000 1.000000-3,-7.000000-1.000000-1,-5.000000 1.000000-3,-8.000000 2.000000-1,-5.000000 7.000000-3,-7.000000 6.000000-1,-5.000000 7.000000-1,-8.000000 0.000000-3,-5.000000-2.000000-4,-7.000000-3.000000-4,-5.000000-3.000000-4,-4.000000-4.000000-2,0.000000-3.000000 0,0.000000-3.000000-1,0.000000-2.000000 1,1.000000-6.000000 1,4.000000-6.000000 3,3.000000-6.000000 3,3.000000-6.000000 4,3.000000-4.000000 4,3.000000 1.000000 6,3.000000-1.000000 7,4.000000 1.000000 5,8.000000-3.000000 5,17.000000-2.000000 3,15.000000-3.000000 3,16.000000-3.000000 2,9.000000-4.000000 0,3.000000-3.000000-6,3.000000-3.000000-4,4.000000-2.000000-6,-1.000000-3.000000-4,-3.000000 1.000000-7,-3.000000-1.000000-5,-2.000000 1.000000-6,-1.000000 1.000000-6,3.000000 3.000000-7,3.000000 3.000000-7,4.000000 4.000000-7,-3.000000 1.000000-4,-5.000000 0.000000-1,-7.000000 0.000000-1,-5.000000 0.000000 0,-4.000000-2.000000 2,0.000000-3.000000 6,0.000000-3.000000 6,0.000000-2.000000 6</inkml:trace>
</inkml:ink>
</file>

<file path=ppt/ink/ink61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3:00"/>
    </inkml:context>
    <inkml:brush xml:id="br0">
      <inkml:brushProperty name="width" value="0.0375655926764011" units="cm"/>
      <inkml:brushProperty name="height" value="0.0375655926764011" units="cm"/>
      <inkml:brushProperty name="color" value="#00BFF3"/>
      <inkml:brushProperty name="ignorePressure" value="0"/>
    </inkml:brush>
  </inkml:definitions>
  <inkml:trace contextRef="#ctx0" brushRef="#br0">43750.000000 55900.000000 585,'1.000000'-61.000000'13,"4.000000"28.000000"20 ,3.000000 28.000000 19,3.000000 29.000000 20,1.000000 16.000000 4,1.000000 7.000000-13,-1.000000 6.000000-13,1.000000 7.000000-13,-1.000000-1.000000-19,1.000000-6.000000-25,-1.000000-6.000000-25,1.000000-6.000000-25</inkml:trace>
</inkml:ink>
</file>

<file path=ppt/ink/ink6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3:00"/>
    </inkml:context>
    <inkml:brush xml:id="br0">
      <inkml:brushProperty name="width" value="0.0451542660593987" units="cm"/>
      <inkml:brushProperty name="height" value="0.0451542660593987" units="cm"/>
      <inkml:brushProperty name="color" value="#00BFF3"/>
      <inkml:brushProperty name="ignorePressure" value="0"/>
    </inkml:brush>
  </inkml:definitions>
  <inkml:trace contextRef="#ctx0" brushRef="#br0">44300.000000 54900.000000 487,'0.000000'-36.000000'54,"0.000000"28.000000"-2 ,0.000000 28.000000-2,0.000000 29.000000-2,0.000000 11.000000-3,0.000000-2.000000-6,0.000000-3.000000-5,0.000000-3.000000-6,0.000000 1.000000-3,0.000000 6.000000-4,0.000000 7.000000-2,0.000000 6.000000-3,0.000000 1.000000-2,0.000000-3.000000 0,0.000000-3.000000 0,0.000000-2.000000-1,1.000000-5.000000-2,4.000000-2.000000-2,3.000000-3.000000-4,3.000000-3.000000-4,3.000000-4.000000-1,3.000000-3.000000 0,3.000000-3.000000 0,4.000000-2.000000 0,-3.000000-1.000000-2,-5.000000 3.000000-3,-7.000000 3.000000-4,-5.000000 4.000000-3,-3.000000 1.000000-3,4.000000 0.000000-2,3.000000 0.000000-2,3.000000 0.000000-3,-7.000000 0.000000-1,-15.000000 0.000000-4,-15.000000 0.000000-1,-16.000000 0.000000-3,-10.000000-4.000000-1,-3.000000-5.000000 1,-3.000000-7.000000-1,-2.000000-5.000000 1,-3.000000-6.000000 1,1.000000-3.000000 4,-1.000000-3.000000 2,1.000000-2.000000 3,4.000000-5.000000 3,9.000000-2.000000 2,10.000000-3.000000 3,10.000000-3.000000 2,4.000000-4.000000 0,0.000000-3.000000-3,0.000000-3.000000-4,0.000000-2.000000-4</inkml:trace>
</inkml:ink>
</file>

<file path=ppt/ink/ink6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3:01"/>
    </inkml:context>
    <inkml:brush xml:id="br0">
      <inkml:brushProperty name="width" value="0.0316330045461655" units="cm"/>
      <inkml:brushProperty name="height" value="0.0316330045461655" units="cm"/>
      <inkml:brushProperty name="color" value="#00BFF3"/>
      <inkml:brushProperty name="ignorePressure" value="0"/>
    </inkml:brush>
  </inkml:definitions>
  <inkml:trace contextRef="#ctx0" brushRef="#br0">44150.000000 55250.000000 695,'51.000000'-47.000000'5,"4.000000"6.000000"9 ,3.000000 7.000000 9,3.000000 6.000000 10,-2.000000 6.000000 2,-6.000000 6.000000-3,-6.000000 7.000000-4,-6.000000 6.000000-5,-2.000000 3.000000-1,3.000000 0.000000-1,3.000000 0.000000 1,4.000000 0.000000-1,1.000000 0.000000-3,0.000000 0.000000-11,0.000000 0.000000-8,0.000000 0.000000-9,-4.000000 4.000000-8,-5.000000 10.000000-10,-7.000000 10.000000-7,-5.000000 9.000000-9</inkml:trace>
</inkml:ink>
</file>

<file path=ppt/ink/ink6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3:14"/>
    </inkml:context>
    <inkml:brush xml:id="br0">
      <inkml:brushProperty name="width" value="0.0414472855627537" units="cm"/>
      <inkml:brushProperty name="height" value="0.0414472855627537" units="cm"/>
      <inkml:brushProperty name="color" value="#F2395B"/>
      <inkml:brushProperty name="ignorePressure" value="0"/>
    </inkml:brush>
  </inkml:definitions>
  <inkml:trace contextRef="#ctx0" brushRef="#br0">52600.000000 55800.000000 530,'-24.000000'-72.000000'-2,"4.000000"6.000000"8 ,3.000000 7.000000 7,3.000000 6.000000 8,3.000000 6.000000 3,3.000000 6.000000 0,3.000000 7.000000-1,4.000000 6.000000-1,-3.000000 3.000000-1,-5.000000 0.000000-1,-7.000000 0.000000-2,-5.000000 0.000000-2,-3.000000 0.000000-1,4.000000 0.000000-2,3.000000 0.000000-2,3.000000 0.000000-1,1.000000-2.000000-1,1.000000-3.000000-1,-1.000000-3.000000 1,1.000000-2.000000-1,-4.000000-3.000000-1,-6.000000 1.000000-3,-6.000000-1.000000-2,-6.000000 1.000000-3,-2.000000 1.000000 0,3.000000 3.000000 2,3.000000 3.000000 2,4.000000 4.000000 1,-1.000000 2.000000 2,-3.000000 4.000000-1,-3.000000 3.000000 1,-2.000000 3.000000 0,-3.000000 3.000000 0,1.000000 3.000000 0,-1.000000 3.000000 0,1.000000 4.000000 1,-1.000000 2.000000-1,1.000000 4.000000 0,-1.000000 3.000000-1,1.000000 3.000000 0,-1.000000 1.000000-1,1.000000 1.000000-1,-1.000000-1.000000 1,1.000000 1.000000-1,1.000000 2.000000 0,3.000000 7.000000 0,3.000000 6.000000 1,4.000000 7.000000-1,-1.000000 4.000000 1,-3.000000 3.000000 0,-3.000000 3.000000 0,-2.000000 4.000000-1,-3.000000 2.000000 1,1.000000 4.000000-1,-1.000000 3.000000 1,1.000000 3.000000 0,-1.000000 1.000000 0,1.000000 1.000000 0,-1.000000-1.000000-1,1.000000 1.000000 1,-1.000000-3.000000 0,1.000000-2.000000-1,-1.000000-3.000000 0,1.000000-3.000000-1,1.000000-1.000000 0,3.000000 4.000000 0,3.000000 3.000000-1,4.000000 3.000000-1,2.000000-1.000000 0,4.000000-2.000000 0,3.000000-3.000000 0,3.000000-3.000000 0,-1.000000 1.000000 1,-2.000000 6.000000-1,-3.000000 7.000000 1,-3.000000 6.000000-1,1.000000 3.000000 0,6.000000 0.000000 0,7.000000 0.000000 0,6.000000 0.000000 0,1.000000 1.000000 0,-3.000000 4.000000 0,-3.000000 3.000000 0,-2.000000 3.000000 0,-1.000000-2.000000 0,3.000000-6.000000-1,3.000000-6.000000-1,4.000000-6.000000-1,1.000000-7.000000-1,0.000000-6.000000 1,0.000000-6.000000 0,0.000000-6.000000 0,4.000000-4.000000 0,10.000000 1.000000-2,10.000000-1.000000 0,9.000000 1.000000-1,6.000000-4.000000-1,3.000000-6.000000 0,3.000000-6.000000 0,4.000000-6.000000 0,4.000000-4.000000-1,6.000000 1.000000 0,7.000000-1.000000-2,6.000000 1.000000-1,3.000000-3.000000-3,0.000000-2.000000-2,0.000000-3.000000-3,0.000000-3.000000-4,0.000000-4.000000-2,0.000000-3.000000 0,0.000000-3.000000-2,0.000000-2.000000 0,-2.000000-5.000000 0,-3.000000-2.000000 3,-3.000000-3.000000 3,-2.000000-3.000000 3,-8.000000-2.000000-2,-8.000000 0.000000-5,-10.000000 0.000000-6,-9.000000 0.000000-5</inkml:trace>
</inkml:ink>
</file>

<file path=ppt/ink/ink61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3:17"/>
    </inkml:context>
    <inkml:brush xml:id="br0">
      <inkml:brushProperty name="width" value="0.0318624414503574" units="cm"/>
      <inkml:brushProperty name="height" value="0.0318624414503574" units="cm"/>
      <inkml:brushProperty name="color" value="#F2395B"/>
      <inkml:brushProperty name="ignorePressure" value="0"/>
    </inkml:brush>
  </inkml:definitions>
  <inkml:trace contextRef="#ctx0" brushRef="#br0">52950.000000 56550.000000 690,'0.000000'46.000000'65,"0.000000"-5.000000"-15 ,0.000000-7.000000-15,0.000000-5.000000-16,0.000000-1.000000-9,0.000000 6.000000-1,0.000000 7.000000-1,0.000000 6.000000-1,1.000000 4.000000-1,4.000000 4.000000 0,3.000000 3.000000 0,3.000000 3.000000 1,-1.000000 1.000000 0,-2.000000 1.000000-1,-3.000000-1.000000 0,-3.000000 1.000000 0,-2.000000-1.000000 0,0.000000 1.000000-2,0.000000-1.000000 0,0.000000 1.000000-2,0.000000-1.000000 0,0.000000 1.000000-1,0.000000-1.000000 0,0.000000 1.000000-2,1.000000-4.000000 0,4.000000-6.000000-1,3.000000-6.000000 0,3.000000-6.000000-2,-1.000000-4.000000 1,-2.000000 1.000000 0,-3.000000-1.000000 1,-3.000000 1.000000 1,-2.000000-3.000000 0,0.000000-2.000000 0,0.000000-3.000000-1,0.000000-3.000000 0,0.000000-2.000000 0,0.000000 0.000000-1,0.000000 0.000000 0,0.000000 0.000000-1,0.000000 0.000000 0,0.000000 0.000000-1,0.000000 0.000000-1,0.000000 0.000000 0,-4.000000-4.000000 0,-5.000000-5.000000 1,-7.000000-7.000000 0,-5.000000-5.000000 1,-8.000000-11.000000-2,-5.000000-11.000000-4,-7.000000-14.000000-5,-5.000000-11.000000-3,-3.000000-9.000000-3,4.000000-3.000000 1,3.000000-3.000000 0,3.000000-2.000000 0,3.000000-5.000000 2,3.000000-2.000000 1,3.000000-3.000000 2,4.000000-3.000000 2,1.000000 1.000000 2,0.000000 6.000000-2,0.000000 7.000000 1,0.000000 6.000000 0,1.000000 3.000000 1,4.000000 0.000000 4,3.000000 0.000000 3,3.000000 0.000000 4,1.000000 3.000000 3,1.000000 6.000000 3,-1.000000 7.000000 3,1.000000 6.000000 3,-1.000000 3.000000 3,1.000000 0.000000 1,-1.000000 0.000000 2,1.000000 0.000000 1,4.000000 1.000000 2,9.000000 4.000000 3,10.000000 3.000000 2,10.000000 3.000000 2,4.000000 4.000000-2,0.000000 7.000000-8,0.000000 6.000000-8,0.000000 7.000000-8,-2.000000 5.000000-3,-3.000000 7.000000-1,-3.000000 6.000000 0,-2.000000 7.000000 0,-6.000000 4.000000 0,-6.000000 3.000000 3,-6.000000 3.000000 2,-6.000000 4.000000 1,-7.000000-1.000000 2,-6.000000-3.000000-1,-6.000000-3.000000 0,-6.000000-2.000000-1,-2.000000-1.000000-1,3.000000 3.000000 0,3.000000 3.000000 0,4.000000 4.000000-1,-1.000000-3.000000 0,-3.000000-5.000000 0,-3.000000-7.000000 0,-2.000000-5.000000 0,-1.000000-4.000000 1,3.000000 0.000000 0,3.000000 0.000000 0,4.000000 0.000000 2,8.000000-7.000000-2,17.000000-11.000000-2,15.000000-14.000000-2,16.000000-11.000000-2,13.000000-12.000000-4,14.000000-9.000000-6,11.000000-10.000000-5,14.000000-8.000000-6,5.000000-6.000000-1,1.000000 1.000000 2,-1.000000-1.000000 3,1.000000 1.000000 1,-3.000000 1.000000 4,-2.000000 3.000000 2,-3.000000 3.000000 4,-3.000000 4.000000 3,-4.000000 2.000000 1,-3.000000 4.000000-1,-3.000000 3.000000 0,-2.000000 3.000000-2,-6.000000 3.000000 2,-6.000000 3.000000 3,-6.000000 3.000000 4,-6.000000 4.000000 4,-6.000000 1.000000 3,-2.000000 0.000000 3,-3.000000 0.000000 1,-3.000000 0.000000 3,-9.000000 7.000000 4,-11.000000 17.000000 4,-14.000000 15.000000 5,-11.000000 16.000000 4,-9.000000 7.000000 0,-3.000000 1.000000-6,-3.000000-1.000000-6,-2.000000 1.000000-6,-1.000000-1.000000-3,3.000000 1.000000-2,3.000000-1.000000-2,4.000000 1.000000-1,2.000000-3.000000 0,4.000000-2.000000-2,3.000000-3.000000-1,3.000000-3.000000 0,3.000000-1.000000-1,3.000000 4.000000-1,3.000000 3.000000 0,4.000000 3.000000-2,8.000000-2.000000 0,17.000000-6.000000 0,15.000000-6.000000-2,16.000000-6.000000 1,7.000000-6.000000-3,1.000000-2.000000-2,-1.000000-3.000000-2,1.000000-3.000000-2,2.000000-1.000000-4,7.000000 4.000000-2,6.000000 3.000000-4,7.000000 3.000000-3,0.000000 4.000000-2,-2.000000 7.000000-1,-3.000000 6.000000-2,-3.000000 7.000000-1,-9.000000-1.000000 2,-11.000000-6.000000 4,-14.000000-6.000000 5,-11.000000-6.000000 3,-9.000000-4.000000 1,-3.000000 1.000000-3,-3.000000-1.000000-4,-2.000000 1.000000-4</inkml:trace>
</inkml:ink>
</file>

<file path=ppt/ink/ink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4:01"/>
    </inkml:context>
    <inkml:brush xml:id="br0">
      <inkml:brushProperty name="width" value="0.0406021364033222" units="cm"/>
      <inkml:brushProperty name="height" value="0.0406021364033222" units="cm"/>
      <inkml:brushProperty name="color" value="#F2385B"/>
      <inkml:brushProperty name="ignorePressure" value="0"/>
    </inkml:brush>
  </inkml:definitions>
  <inkml:trace contextRef="#ctx0" brushRef="#br0">74700.000000 31350.000000 541,'6.000000'-40.000000'38,"13.000000"23.000000"4 ,12.000000 22.000000 4,13.000000 22.000000 5,2.000000 12.000000-2,-5.000000 3.000000-9,-7.000000 3.000000-7,-5.000000 4.000000-8,-3.000000 4.000000-4,4.000000 6.000000-3,3.000000 7.000000-1,3.000000 6.000000-2,-1.000000 3.000000-1,-2.000000 0.000000-2,-3.000000 0.000000-1,-3.000000 0.000000-2,-6.000000-2.000000-1,-5.000000-3.000000-3,-7.000000-3.000000-2,-5.000000-2.000000-3,-9.000000-3.000000-1,-9.000000 1.000000 1,-10.000000-1.000000 1,-8.000000 1.000000 1,-8.000000-4.000000-4,-2.000000-6.000000-6,-3.000000-6.000000-6,-3.000000-6.000000-6,-4.000000-9.000000-5,-3.000000-8.000000 1,-3.000000-10.000000-2,-2.000000-9.000000 0,-3.000000-9.000000 1,1.000000-5.000000 3,-1.000000-7.000000 3,1.000000-5.000000 3,4.000000-8.000000 5,9.000000-5.000000 6,10.000000-7.000000 7,10.000000-5.000000 6,7.000000-6.000000 3,6.000000-3.000000-2,7.000000-3.000000-1,6.000000-2.000000-1,13.000000-3.000000-1,23.000000 1.000000-1,22.000000-1.000000-1,22.000000 1.000000-2,19.000000-3.000000-3,20.000000-2.000000-8,18.000000-3.000000-7,20.000000-3.000000-7,8.000000 1.000000-4,1.000000 6.000000 0,-1.000000 7.000000-2,1.000000 6.000000 0,-13.000000 7.000000 0,-25.000000 10.000000-2,-25.000000 10.000000-1,-25.000000 9.000000-1,-18.000000 4.000000 3,-8.000000 1.000000 5,-10.000000-1.000000 5,-9.000000 1.000000 6</inkml:trace>
</inkml:ink>
</file>

<file path=ppt/ink/ink620.xml><?xml version="1.0" encoding="utf-8"?>
<inkml:ink xmlns:inkml="http://www.w3.org/2003/InkML">
  <annotation type="ScanImages2ExtractSignatures">1</annotation>
  <annotation type="ScanImagesWidth">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3:20"/>
    </inkml:context>
    <inkml:brush xml:id="br0">
      <inkml:brushProperty name="width" value="0.0359159037470818" units="cm"/>
      <inkml:brushProperty name="height" value="0.0359159037470818" units="cm"/>
      <inkml:brushProperty name="color" value="#F2395B"/>
      <inkml:brushProperty name="ignorePressure" value="0"/>
    </inkml:brush>
  </inkml:definitions>
  <inkml:trace contextRef="#ctx0" brushRef="#br0">36450.000000 57850.000000 612,'1.000000'-40.000000'4,"4.000000"23.000000"9 ,3.000000 22.000000 8,3.000000 22.000000 9,1.000000 12.000000 2,1.000000 3.000000-5,-1.000000 3.000000-5,1.000000 4.000000-5,-3.000000 1.000000-4,-2.000000 0.000000-1,-3.000000 0.000000-3,-3.000000 0.000000-3,-1.000000-2.000000-1,4.000000-3.000000 0,3.000000-3.000000-1,3.000000-2.000000 0,-1.000000-1.000000 0,-2.000000 3.000000 1,-3.000000 3.000000 0,-3.000000 4.000000 1,-2.000000 1.000000 0,0.000000 0.000000-2,0.000000 0.000000-2,0.000000 0.000000-2,0.000000 0.000000 0,0.000000 0.000000 0,0.000000 0.000000-1,0.000000 0.000000 1,0.000000-4.000000 0,0.000000-5.000000 0,0.000000-7.000000-1,0.000000-5.000000 1,-5.000000-11.000000-5,-9.000000-11.000000-11,-10.000000-14.000000-10,-8.000000-11.000000-10,-6.000000-11.000000-2,1.000000-5.000000 7,-1.000000-7.000000 5,1.000000-5.000000 7,-3.000000-3.000000 3,-2.000000 4.000000 0,-3.000000 3.000000 1,-3.000000 3.000000 0,1.000000 3.000000 2,6.000000 3.000000 3,7.000000 3.000000 4,6.000000 4.000000 3,3.000000 2.000000 1,0.000000 4.000000 1,0.000000 3.000000-1,0.000000 3.000000 1,4.000000 1.000000 4,10.000000 1.000000 11,10.000000-1.000000 10,9.000000 1.000000 11,6.000000 1.000000 1,3.000000 3.000000-6,3.000000 3.000000-8,4.000000 4.000000-7,1.000000 1.000000-4,0.000000 0.000000-4,0.000000 0.000000-2,0.000000 0.000000-3,1.000000-2.000000-2,4.000000-3.000000 1,3.000000-3.000000 0,3.000000-2.000000 0,-1.000000-1.000000-1,-2.000000 3.000000-2,-3.000000 3.000000-2,-3.000000 4.000000-1,-9.000000 7.000000-1,-11.000000 13.000000 1,-14.000000 12.000000 1,-11.000000 13.000000 2,-9.000000 4.000000 0,-3.000000-3.000000 1,-3.000000-3.000000 0,-2.000000-2.000000 0,-3.000000-3.000000 1,1.000000 1.000000 2,-1.000000-1.000000 2,1.000000 1.000000 1,8.000000-7.000000-2,20.000000-12.000000-4,18.000000-13.000000-5,20.000000-12.000000-5,13.000000-13.000000-2,9.000000-12.000000-1,10.000000-13.000000 1,10.000000-12.000000 0,4.000000-4.000000 1,0.000000 7.000000 2,0.000000 6.000000 3,0.000000 7.000000 2,-2.000000 4.000000 3,-3.000000 3.000000 1,-3.000000 3.000000 1,-2.000000 4.000000 2,-8.000000 2.000000 2,-8.000000 4.000000 1,-10.000000 3.000000 3,-9.000000 3.000000 1,-10.000000 6.000000 4,-9.000000 9.000000 7,-10.000000 10.000000 6,-8.000000 10.000000 6,-9.000000 4.000000 2,-6.000000 0.000000-5,-6.000000 0.000000-3,-6.000000 0.000000-5,-1.000000 0.000000-2,7.000000 0.000000-3,6.000000 0.000000-2,7.000000 0.000000-3,4.000000 1.000000-1,3.000000 4.000000 0,3.000000 3.000000-1,4.000000 3.000000 1,7.000000-2.000000-2,13.000000-6.000000-1,12.000000-6.000000-3,13.000000-6.000000 0,7.000000-4.000000-5,4.000000 1.000000-4,3.000000-1.000000-4,3.000000 1.000000-6,6.000000 1.000000-7,9.000000 3.000000-10,10.000000 3.000000-11,10.000000 4.000000-10,-6.000000-1.000000 0,-18.000000-3.000000 9,-19.000000-3.000000 10,-18.000000-2.000000 9,-9.000000-3.000000 3,4.000000 1.000000-3,3.000000-1.000000-3,3.000000 1.000000-2</inkml:trace>
</inkml:ink>
</file>

<file path=ppt/ink/ink62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3:23"/>
    </inkml:context>
    <inkml:brush xml:id="br0">
      <inkml:brushProperty name="width" value="0.0363909155130386" units="cm"/>
      <inkml:brushProperty name="height" value="0.0363909155130386" units="cm"/>
      <inkml:brushProperty name="color" value="#F2395B"/>
      <inkml:brushProperty name="ignorePressure" value="0"/>
    </inkml:brush>
  </inkml:definitions>
  <inkml:trace contextRef="#ctx0" brushRef="#br0">55050.000000 56100.000000 604,'1.000000'53.000000'120,"4.000000"6.000000"-28 ,3.000000 7.000000-28,3.000000 6.000000-28,-1.000000 3.000000-15,-2.000000 0.000000-1,-3.000000 0.000000-3,-3.000000 0.000000-1,-2.000000 1.000000-7,0.000000 4.000000-9,0.000000 3.000000-9,0.000000 3.000000-11,0.000000-1.000000-5,0.000000-2.000000 0,0.000000-3.000000 0,0.000000-3.000000-1,0.000000-6.000000-2,0.000000-5.000000-3,0.000000-7.000000-3,0.000000-5.000000-3</inkml:trace>
</inkml:ink>
</file>

<file path=ppt/ink/ink622.xml><?xml version="1.0" encoding="utf-8"?>
<inkml:ink xmlns:inkml="http://www.w3.org/2003/InkML">
  <annotation type="ScanImages2ExtractSignatures">1</annotation>
  <annotation type="ScanImagesWidth">7864436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3:23"/>
    </inkml:context>
    <inkml:brush xml:id="br0">
      <inkml:brushProperty name="width" value="0.0320393703877926" units="cm"/>
      <inkml:brushProperty name="height" value="0.0320393703877926" units="cm"/>
      <inkml:brushProperty name="color" value="#F2395B"/>
      <inkml:brushProperty name="ignorePressure" value="0"/>
    </inkml:brush>
  </inkml:definitions>
  <inkml:trace contextRef="#ctx0" brushRef="#br0">55100.000000 56800.000000 686,'25.000000'-46.000000'79,"0.000000"10.000000"-16 ,0.000000 10.000000-16,0.000000 9.000000-15,1.000000 4.000000-10,4.000000 1.000000-2,3.000000-1.000000-3,3.000000 1.000000-3,1.000000 1.000000-4,1.000000 3.000000-3,-1.000000 3.000000-4,1.000000 4.000000-5,1.000000 1.000000-7,3.000000 0.000000-14,3.000000 0.000000-12,4.000000 0.000000-13,-3.000000-2.000000-6,-5.000000-3.000000 1,-7.000000-3.000000 1,-5.000000-2.000000 1</inkml:trace>
</inkml:ink>
</file>

<file path=ppt/ink/ink6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3:23"/>
    </inkml:context>
    <inkml:brush xml:id="br0">
      <inkml:brushProperty name="width" value="0.0412445440888405" units="cm"/>
      <inkml:brushProperty name="height" value="0.0412445440888405" units="cm"/>
      <inkml:brushProperty name="color" value="#F2395B"/>
      <inkml:brushProperty name="ignorePressure" value="0"/>
    </inkml:brush>
  </inkml:definitions>
  <inkml:trace contextRef="#ctx0" brushRef="#br0">55950.000000 56000.000000 533,'0.000000'-47.000000'3,"0.000000"6.000000"5 ,0.000000 7.000000 5,0.000000 6.000000 6,0.000000 9.000000 7,0.000000 13.000000 11,0.000000 12.000000 10,0.000000 13.000000 11,0.000000 10.000000-1,0.000000 10.000000-9,0.000000 10.000000-10,0.000000 9.000000-9,0.000000 6.000000-7,0.000000 3.000000-4,0.000000 3.000000-3,0.000000 4.000000-3,0.000000 4.000000-3,0.000000 6.000000-4,0.000000 7.000000-3,0.000000 6.000000-3,0.000000 7.000000-5,0.000000 10.000000-7,0.000000 10.000000-7,0.000000 9.000000-7,0.000000 4.000000-3,0.000000 1.000000-1,0.000000-1.000000 1,0.000000 1.000000-1,0.000000-7.000000 0,0.000000-12.000000-3,0.000000-13.000000-2,0.000000-12.000000-3,0.000000-15.000000 2,0.000000-15.000000 2,0.000000-15.000000 4,0.000000-16.000000 4,1.000000-10.000000 2,4.000000-3.000000 2,3.000000-3.000000 3,3.000000-2.000000 2</inkml:trace>
</inkml:ink>
</file>

<file path=ppt/ink/ink62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3:23"/>
    </inkml:context>
    <inkml:brush xml:id="br0">
      <inkml:brushProperty name="width" value="0.0263519901782274" units="cm"/>
      <inkml:brushProperty name="height" value="0.0263519901782274" units="cm"/>
      <inkml:brushProperty name="color" value="#F2395B"/>
      <inkml:brushProperty name="ignorePressure" value="0"/>
    </inkml:brush>
  </inkml:definitions>
  <inkml:trace contextRef="#ctx0" brushRef="#br0">56150.000000 55850.000000 834,'28.000000'-69.000000'30,"6.000000"13.000000"-3 ,7.000000 12.000000-1,6.000000 13.000000-2,1.000000 9.000000-3,-3.000000 6.000000-5,-3.000000 7.000000-4,-2.000000 6.000000-5,-1.000000 3.000000-5,3.000000 0.000000-2,3.000000 0.000000-4,4.000000 0.000000-4,-1.000000 0.000000-3,-3.000000 0.000000-3,-3.000000 0.000000-3,-2.000000 0.000000-3,-5.000000 1.000000-5,-2.000000 4.000000-4,-3.000000 3.000000-5,-3.000000 3.000000-6</inkml:trace>
</inkml:ink>
</file>

<file path=ppt/ink/ink62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3:24"/>
    </inkml:context>
    <inkml:brush xml:id="br0">
      <inkml:brushProperty name="width" value="0.0347052998840809" units="cm"/>
      <inkml:brushProperty name="height" value="0.0347052998840809" units="cm"/>
      <inkml:brushProperty name="color" value="#F2395B"/>
      <inkml:brushProperty name="ignorePressure" value="0"/>
    </inkml:brush>
  </inkml:definitions>
  <inkml:trace contextRef="#ctx0" brushRef="#br0">56800.000000 55200.000000 633,'-24.000000'-24.000000'1,"4.000000"4.000000"-1 ,3.000000 3.000000 1,3.000000 3.000000 0,1.000000 1.000000 2,1.000000 1.000000 5,-1.000000-1.000000 4,1.000000 1.000000 6,1.000000 7.000000 6,3.000000 16.000000 9,3.000000 15.000000 8,4.000000 17.000000 11,1.000000 11.000000-1,0.000000 10.000000-7,0.000000 10.000000-9,0.000000 9.000000-8,0.000000 6.000000-12,0.000000 3.000000-16,0.000000 3.000000-17,0.000000 4.000000-16,0.000000-6.000000-8,0.000000-11.000000 4,0.000000-14.000000 3,0.000000-11.000000 3,0.000000-11.000000-1,0.000000-5.000000-6,0.000000-7.000000-4,0.000000-5.000000-6</inkml:trace>
</inkml:ink>
</file>

<file path=ppt/ink/ink6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3:24"/>
    </inkml:context>
    <inkml:brush xml:id="br0">
      <inkml:brushProperty name="width" value="0.0324180983006954" units="cm"/>
      <inkml:brushProperty name="height" value="0.0324180983006954" units="cm"/>
      <inkml:brushProperty name="color" value="#F2395B"/>
      <inkml:brushProperty name="ignorePressure" value="0"/>
    </inkml:brush>
  </inkml:definitions>
  <inkml:trace contextRef="#ctx0" brushRef="#br0">57750.000000 56350.000000 678,'28.000000'-22.000000'74,"6.000000"6.000000"-16 ,7.000000 7.000000-14,6.000000 6.000000-16,4.000000 1.000000-7,4.000000-3.000000-2,3.000000-3.000000-2,3.000000-2.000000-1,1.000000-1.000000-2,1.000000 3.000000-2,-1.000000 3.000000-3,1.000000 4.000000-3,-3.000000 1.000000-3,-2.000000 0.000000-5,-3.000000 0.000000-5,-3.000000 0.000000-5,-2.000000 0.000000-5,0.000000 0.000000-4,0.000000 0.000000-3,0.000000 0.000000-5,-4.000000 1.000000-2,-5.000000 4.000000-1,-7.000000 3.000000-1,-5.000000 3.000000-1</inkml:trace>
</inkml:ink>
</file>

<file path=ppt/ink/ink6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3:25"/>
    </inkml:context>
    <inkml:brush xml:id="br0">
      <inkml:brushProperty name="width" value="0.0321875996887684" units="cm"/>
      <inkml:brushProperty name="height" value="0.0321875996887684" units="cm"/>
      <inkml:brushProperty name="color" value="#F2395B"/>
      <inkml:brushProperty name="ignorePressure" value="0"/>
    </inkml:brush>
  </inkml:definitions>
  <inkml:trace contextRef="#ctx0" brushRef="#br0">57400.000000 57300.000000 683,'-36.000000'-2.000000'8,"28.000000"-3.000000"15 ,28.000000-3.000000 16,29.000000-2.000000 16,13.000000-3.000000 2,1.000000 1.000000-11,-1.000000-1.000000-11,1.000000 1.000000-11,2.000000 1.000000-9,7.000000 3.000000-5,6.000000 3.000000-5,7.000000 4.000000-6,2.000000 1.000000-4,1.000000 0.000000 1,-1.000000 0.000000-2,1.000000 0.000000 0,-1.000000 1.000000-6,1.000000 4.000000-11,-1.000000 3.000000-11,1.000000 3.000000-11,-9.000000 1.000000-6,-15.000000 1.000000 1,-15.000000-1.000000 0,-16.000000 1.000000 1</inkml:trace>
</inkml:ink>
</file>

<file path=ppt/ink/ink6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3:25"/>
    </inkml:context>
    <inkml:brush xml:id="br0">
      <inkml:brushProperty name="width" value="0.0392886139452457" units="cm"/>
      <inkml:brushProperty name="height" value="0.0392886139452457" units="cm"/>
      <inkml:brushProperty name="color" value="#F2395B"/>
      <inkml:brushProperty name="ignorePressure" value="0"/>
    </inkml:brush>
  </inkml:definitions>
  <inkml:trace contextRef="#ctx0" brushRef="#br0">61950.000000 55350.000000 559,'0.000000'-99.000000'5,"0.000000"4.000000"11 ,0.000000 3.000000 9,0.000000 3.000000 10,0.000000 7.000000 2,0.000000 14.000000-5,0.000000 11.000000-7,0.000000 14.000000-5,-2.000000 7.000000-4,-3.000000 3.000000-2,-3.000000 3.000000-4,-2.000000 4.000000-1,-5.000000 1.000000-2,-2.000000 0.000000 0,-3.000000 0.000000-1,-3.000000 0.000000 1,-7.000000 3.000000-1,-9.000000 6.000000-2,-10.000000 7.000000-1,-8.000000 6.000000-1,-4.000000 7.000000-2,3.000000 10.000000 0,3.000000 10.000000 0,4.000000 9.000000 0,-1.000000 7.000000-1,-3.000000 7.000000 1,-3.000000 6.000000 1,-2.000000 7.000000 0,-5.000000 5.000000 0,-2.000000 7.000000 2,-3.000000 6.000000 0,-3.000000 7.000000 2,-1.000000 2.000000 1,4.000000 1.000000 1,3.000000-1.000000 2,3.000000 1.000000 2,3.000000-1.000000 0,3.000000 1.000000 1,3.000000-1.000000-1,4.000000 1.000000 1,4.000000-3.000000-1,6.000000-2.000000 0,7.000000-3.000000 0,6.000000-3.000000-1,4.000000-2.000000-1,4.000000 0.000000-2,3.000000 0.000000-4,3.000000 0.000000-3,3.000000 0.000000-1,3.000000 0.000000-1,3.000000 0.000000 0,4.000000 0.000000-1,1.000000-4.000000-2,0.000000-5.000000-2,0.000000-7.000000-2,0.000000-5.000000-3,6.000000-4.000000-1,13.000000 0.000000 0,12.000000 0.000000-1,13.000000 0.000000 0,9.000000-4.000000-2,6.000000-5.000000-3,7.000000-7.000000-2,6.000000-5.000000-4,4.000000-6.000000-2,4.000000-3.000000-3,3.000000-3.000000-2,3.000000-2.000000-2,1.000000-5.000000-1,1.000000-2.000000 1,-1.000000-3.000000 1,1.000000-3.000000 0,-7.000000-4.000000 2,-12.000000-3.000000 5,-13.000000-3.000000 5,-12.000000-2.000000 3</inkml:trace>
</inkml:ink>
</file>

<file path=ppt/ink/ink62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3:26"/>
    </inkml:context>
    <inkml:brush xml:id="br0">
      <inkml:brushProperty name="width" value="0.0373420044779778" units="cm"/>
      <inkml:brushProperty name="height" value="0.0373420044779778" units="cm"/>
      <inkml:brushProperty name="color" value="#F2395B"/>
      <inkml:brushProperty name="ignorePressure" value="0"/>
    </inkml:brush>
  </inkml:definitions>
  <inkml:trace contextRef="#ctx0" brushRef="#br0">62100.000000 56550.000000 589,'-68.000000'51.000000'133,"17.000000"4.000000"-30 ,15.000000 3.000000-31,16.000000 3.000000-32,9.000000-1.000000-18,3.000000-2.000000-4,3.000000-3.000000-6,4.000000-3.000000-5,-1.000000-4.000000-4,-3.000000-3.000000-3,-3.000000-3.000000-2,-2.000000-2.000000-3,0.000000-3.000000-3,7.000000 1.000000-5,6.000000-1.000000-4,7.000000 1.000000-4,8.000000-12.000000-5,14.000000-21.000000-3,11.000000-22.000000-5,14.000000-22.000000-4,2.000000-11.000000 2,-6.000000 0.000000 5,-6.000000 0.000000 5,-6.000000 0.000000 6,-7.000000-2.000000 3,-6.000000-3.000000 1,-6.000000-3.000000 0,-6.000000-2.000000 1,-6.000000 0.000000 2,-2.000000 7.000000 5,-3.000000 6.000000 3,-3.000000 7.000000 5,-4.000000 4.000000 5,-3.000000 3.000000 8,-3.000000 3.000000 7,-2.000000 4.000000 7,-1.000000 1.000000 4,3.000000 0.000000-3,3.000000 0.000000-1,4.000000 0.000000-3,5.000000 0.000000-2,10.000000 0.000000-3,10.000000 0.000000-4,9.000000 0.000000-3,4.000000 4.000000-2,1.000000 10.000000 1,-1.000000 10.000000 0,1.000000 9.000000 1,-4.000000 10.000000 0,-6.000000 14.000000-1,-6.000000 11.000000-1,-6.000000 14.000000-1,-6.000000 3.000000-2,-2.000000-2.000000-3,-3.000000-3.000000-2,-3.000000-3.000000-4,-4.000000-1.000000-1,-3.000000 4.000000 0,-3.000000 3.000000 1,-2.000000 3.000000-1,-3.000000-4.000000 0,1.000000-8.000000-2,-1.000000-10.000000-2,1.000000-9.000000-1,7.000000-12.000000-8,16.000000-11.000000-15,15.000000-14.000000-14,17.000000-11.000000-14,5.000000-7.000000-1,-3.000000 0.000000 12,-3.000000 0.000000 13,-2.000000 0.000000 12,-5.000000 0.000000 7,-2.000000 0.000000 2,-3.000000 0.000000 1,-3.000000 0.000000 1,-2.000000 1.000000 1,0.000000 4.000000 0,0.000000 3.000000-1,0.000000 3.000000-1,-2.000000-1.000000 2,-3.000000-2.000000 1,-3.000000-3.000000 3,-2.000000-3.000000 2</inkml:trace>
</inkml:ink>
</file>

<file path=ppt/ink/ink63.xml><?xml version="1.0" encoding="utf-8"?>
<inkml:ink xmlns:inkml="http://www.w3.org/2003/InkML">
  <annotation type="ScanImages2ExtractSignatures">1</annotation>
  <annotation type="ScanImagesWidth">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4:02"/>
    </inkml:context>
    <inkml:brush xml:id="br0">
      <inkml:brushProperty name="width" value="0.053847324103117" units="cm"/>
      <inkml:brushProperty name="height" value="0.053847324103117" units="cm"/>
      <inkml:brushProperty name="color" value="#F2385B"/>
      <inkml:brushProperty name="ignorePressure" value="0"/>
    </inkml:brush>
  </inkml:definitions>
  <inkml:trace contextRef="#ctx0" brushRef="#br0">76150.000000 31450.000000 408,'3.000000'-46.000000'52,"6.000000"10.000000"-10 ,7.000000 10.000000-9,6.000000 9.000000-10,9.000000 6.000000-6,13.000000 3.000000-2,12.000000 3.000000-1,13.000000 4.000000-2,9.000000 1.000000-1,6.000000 0.000000 0,7.000000 0.000000 0,6.000000 0.000000-1,3.000000-2.000000-2,0.000000-3.000000-5,0.000000-3.000000-4,0.000000-2.000000-5,-7.000000-3.000000-4,-11.000000 1.000000-3,-14.000000-1.000000-2,-11.000000 1.000000-4,-15.000000-6.000000-4,-16.000000-8.000000-7,-15.000000-10.000000-7,-15.000000-9.000000-7,-12.000000-7.000000 1,-6.000000-3.000000 10,-6.000000-3.000000 8,-6.000000-2.000000 10,-4.000000-5.000000 5,1.000000-2.000000 1,-1.000000-3.000000 2,1.000000-3.000000 1,1.000000 1.000000 5,3.000000 6.000000 7,3.000000 7.000000 8,4.000000 6.000000 8,2.000000 6.000000 3,4.000000 6.000000-3,3.000000 7.000000-2,3.000000 6.000000-2,3.000000 10.000000 6,3.000000 17.000000 17,3.000000 15.000000 16,4.000000 16.000000 16,1.000000 13.000000 2,0.000000 14.000000-14,0.000000 11.000000-13,0.000000 14.000000-13,0.000000 7.000000-8,0.000000 3.000000-4,0.000000 3.000000-3,0.000000 4.000000-3,0.000000 8.000000-3,0.000000 17.000000-2,0.000000 15.000000-3,0.000000 16.000000-1,-2.000000-1.000000-4,-3.000000-15.000000-2,-3.000000-15.000000-4,-2.000000-16.000000-4,-5.000000-13.000000 0,-2.000000-9.000000 0,-3.000000-10.000000 0,-3.000000-8.000000 1,-7.000000-17.000000-9,-9.000000-21.000000-17,-10.000000-22.000000-18,-8.000000-22.000000-17,-3.000000-18.000000-3,7.000000-11.000000 14,6.000000-14.000000 12,7.000000-11.000000 13,0.000000-14.000000 8,-2.000000-11.000000 4,-3.000000-14.000000 3,-3.000000-11.000000 4,4.000000-1.000000 3,13.000000 13.000000 5,12.000000 12.000000 5,13.000000 13.000000 3,6.000000 9.000000 5,0.000000 6.000000 4,0.000000 7.000000 5,0.000000 6.000000 4,3.000000 6.000000 2,6.000000 6.000000-2,7.000000 7.000000-1,6.000000 6.000000-2,6.000000 4.000000-2,6.000000 4.000000-4,7.000000 3.000000-5,6.000000 3.000000-5,3.000000 3.000000-4,0.000000 3.000000-5,0.000000 3.000000-5,0.000000 4.000000-5,1.000000 1.000000-5,4.000000 0.000000-3,3.000000 0.000000-4,3.000000 0.000000-3,3.000000-2.000000-1,3.000000-3.000000 3,3.000000-3.000000 3,4.000000-2.000000 3,2.000000-6.000000 2,4.000000-6.000000 3,3.000000-6.000000 2,3.000000-6.000000 2,-2.000000-4.000000 3,-6.000000 1.000000 6,-6.000000-1.000000 5,-6.000000 1.000000 5,-15.000000 7.000000 9,-21.000000 16.000000 12,-22.000000 15.000000 11,-22.000000 17.000000 13,-21.000000 13.000000 1,-18.000000 13.000000-8,-19.000000 12.000000-9,-18.000000 13.000000-7,-15.000000 9.000000-7,-9.000000 6.000000-6,-10.000000 7.000000-5,-8.000000 6.000000-6,2.000000-2.000000-5,16.000000-9.000000-4,15.000000-10.000000-4,17.000000-8.000000-5,13.000000-9.000000-2,13.000000-6.000000 2,12.000000-6.000000 1,13.000000-6.000000 2,18.000000-6.000000-6,26.000000-2.000000-11,24.000000-3.000000-13,26.000000-3.000000-12,12.000000-6.000000 0,0.000000-5.000000 12,0.000000-7.000000 11,0.000000-5.000000 11,-4.000000-4.000000 7,-5.000000 0.000000 4,-7.000000 0.000000 2,-5.000000 0.000000 3,-19.000000 7.000000 2,-27.000000 17.000000-2,-28.000000 15.000000-2,-28.000000 16.000000 0,-15.000000 2.000000-2,1.000000-8.000000 0,-1.000000-10.000000 0,1.000000-9.000000 0,4.000000-7.000000 0,9.000000-3.000000 2,10.000000-3.000000 0,10.000000-2.000000 1,2.000000-1.000000 1,-3.000000 3.000000 1,-3.000000 3.000000 1,-2.000000 4.000000 0,-6.000000 2.000000 0,-6.000000 4.000000 1,-6.000000 3.000000 0,-6.000000 3.000000-1,-1.000000-2.000000 3,7.000000-6.000000 2,6.000000-6.000000 3,7.000000-6.000000 3,5.000000-2.000000 6,7.000000 3.000000 9,6.000000 3.000000 9,7.000000 4.000000 10,4.000000 1.000000 2,3.000000 0.000000-4,3.000000 0.000000-5,4.000000 0.000000-4,5.000000 1.000000-3,10.000000 4.000000-3,10.000000 3.000000-2,9.000000 3.000000-2,6.000000 3.000000-3,3.000000 3.000000-3,3.000000 3.000000-4,4.000000 4.000000-2,-1.000000-1.000000-3,-3.000000-3.000000-2,-3.000000-3.000000-1,-2.000000-2.000000-1,-3.000000-5.000000-2,1.000000-2.000000-2,-1.000000-3.000000-1,1.000000-3.000000-2,-3.000000-13.000000-10,-2.000000-22.000000-18,-3.000000-22.000000-17,-3.000000-21.000000-19,-4.000000-18.000000-3,-3.000000-12.000000 12,-3.000000-13.000000 11,-2.000000-12.000000 12,2.000000-4.000000 8,9.000000 7.000000 6,10.000000 6.000000 5,10.000000 7.000000 6,2.000000 8.000000 6,-3.000000 14.000000 5,-3.000000 11.000000 8,-2.000000 14.000000 5,-3.000000 8.000000 5,1.000000 7.000000 3,-1.000000 6.000000 5,1.000000 7.000000 2,-3.000000 7.000000 4,-2.000000 9.000000 0,-3.000000 10.000000 3,-3.000000 10.000000 0,-10.000000 8.000000-2,-16.000000 10.000000-7,-15.000000 10.000000-7,-15.000000 9.000000-6,-17.000000 7.000000-6,-15.000000 7.000000-2,-15.000000 6.000000-3,-16.000000 7.000000-3,-10.000000 0.000000-1,-3.000000-2.000000 1,-3.000000-3.000000 1,-2.000000-3.000000 0,3.000000-9.000000-1,14.000000-11.000000-7,11.000000-14.000000-6,14.000000-11.000000-6,10.000000-15.000000-1,9.000000-16.000000 2,10.000000-15.000000 3,10.000000-15.000000 2,18.000000-17.000000 3,28.000000-15.000000 0,28.000000-15.000000 1,29.000000-16.000000 1,24.000000-15.000000 0,22.000000-11.000000-2,22.000000-14.000000-3,23.000000-11.000000-1,8.000000-1.000000-2,-3.000000 13.000000 0,-3.000000 12.000000-1,-2.000000 13.000000 1,-8.000000 10.000000 1,-8.000000 10.000000 6,-10.000000 10.000000 5,-9.000000 9.000000 5,-12.000000 10.000000 1,-11.000000 14.000000-1,-14.000000 11.000000-3,-11.000000 14.000000-2,-14.000000 10.000000 8,-11.000000 9.000000 20,-14.000000 10.000000 18,-11.000000 10.000000 19,-9.000000 7.000000 4,-3.000000 6.000000-11,-3.000000 7.000000-11,-2.000000 6.000000-10,-1.000000 4.000000-8,3.000000 4.000000-4,3.000000 3.000000-3,4.000000 3.000000-4,1.000000-1.000000-2,0.000000-2.000000-3,0.000000-3.000000-1,0.000000-3.000000-2,-2.000000-2.000000-1,-3.000000 0.000000-2,-3.000000 0.000000-2,-2.000000 0.000000-1,-6.000000 0.000000-1,-6.000000 0.000000-2,-6.000000 0.000000-1,-6.000000 0.000000-1,-13.000000 1.000000-1,-19.000000 4.000000 1,-18.000000 3.000000 1,-19.000000 3.000000-1,-13.000000 1.000000 1,-6.000000 1.000000-3,-6.000000-1.000000 0,-6.000000 1.000000-2,-2.000000-4.000000-2,3.000000-6.000000-4,3.000000-6.000000-3,4.000000-6.000000-5,2.000000-7.000000-4,4.000000-6.000000-6,3.000000-6.000000-6,3.000000-6.000000-7,7.000000-12.000000 0,14.000000-15.000000 3,11.000000-15.000000 4,14.000000-16.000000 3,8.000000-5.000000 5,7.000000 6.000000 4,6.000000 7.000000 5,7.000000 6.000000 5</inkml:trace>
</inkml:ink>
</file>

<file path=ppt/ink/ink63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3:27"/>
    </inkml:context>
    <inkml:brush xml:id="br0">
      <inkml:brushProperty name="width" value="0.0401736982166767" units="cm"/>
      <inkml:brushProperty name="height" value="0.0401736982166767" units="cm"/>
      <inkml:brushProperty name="color" value="#F2395B"/>
      <inkml:brushProperty name="ignorePressure" value="0"/>
    </inkml:brush>
  </inkml:definitions>
  <inkml:trace contextRef="#ctx0" brushRef="#br0">63200.000000 56200.000000 547,'-22.000000'-41.000000'28,"6.000000"19.000000"11 ,7.000000 19.000000 12,6.000000 19.000000 12,3.000000 13.000000 0,0.000000 10.000000-10,0.000000 10.000000-10,0.000000 9.000000-10,-2.000000 9.000000-7,-3.000000 9.000000-5,-3.000000 10.000000-5,-2.000000 10.000000-5,-1.000000 7.000000-6,3.000000 6.000000-7,3.000000 7.000000-8,4.000000 6.000000-8,1.000000 3.000000-4,0.000000 0.000000-1,0.000000 0.000000-2,0.000000 0.000000-1,0.000000-4.000000 0,0.000000-5.000000 1,0.000000-7.000000 1,0.000000-5.000000 2,0.000000-12.000000 1,0.000000-16.000000 1,0.000000-15.000000 2,0.000000-15.000000 2</inkml:trace>
</inkml:ink>
</file>

<file path=ppt/ink/ink63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3:27"/>
    </inkml:context>
    <inkml:brush xml:id="br0">
      <inkml:brushProperty name="width" value="0.0253178384155035" units="cm"/>
      <inkml:brushProperty name="height" value="0.0253178384155035" units="cm"/>
      <inkml:brushProperty name="color" value="#F2395B"/>
      <inkml:brushProperty name="ignorePressure" value="0"/>
    </inkml:brush>
  </inkml:definitions>
  <inkml:trace contextRef="#ctx0" brushRef="#br0">63400.000000 56150.000000 868,'26.000000'-68.000000'22,"4.000000"17.000000"1 ,3.000000 15.000000 1,3.000000 16.000000 1,3.000000 9.000000-4,3.000000 3.000000-8,3.000000 3.000000-9,4.000000 4.000000-9,1.000000 1.000000-7,0.000000 0.000000-6,0.000000 0.000000-6,0.000000 0.000000-6,-5.000000 1.000000-3,-9.000000 4.000000-2,-10.000000 3.000000-1,-8.000000 3.000000-1</inkml:trace>
</inkml:ink>
</file>

<file path=ppt/ink/ink632.xml><?xml version="1.0" encoding="utf-8"?>
<inkml:ink xmlns:inkml="http://www.w3.org/2003/InkML">
  <annotation type="ScanImages2ExtractSignatures">1</annotation>
  <annotation type="ScanImagesWidth">14732772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3:27"/>
    </inkml:context>
    <inkml:brush xml:id="br0">
      <inkml:brushProperty name="width" value="0.0348389558494091" units="cm"/>
      <inkml:brushProperty name="height" value="0.0348389558494091" units="cm"/>
      <inkml:brushProperty name="color" value="#F2395B"/>
      <inkml:brushProperty name="ignorePressure" value="0"/>
    </inkml:brush>
  </inkml:definitions>
  <inkml:trace contextRef="#ctx0" brushRef="#br0">64800.000000 55950.000000 631,'31.000000'-22.000000'102,"13.000000"6.000000"-22 ,12.000000 7.000000-22,13.000000 6.000000-21,1.000000 3.000000-12,-9.000000 0.000000-3,-10.000000 0.000000-2,-8.000000 0.000000-4,-3.000000 0.000000-8,7.000000 0.000000-13,6.000000 0.000000-15,7.000000 0.000000-14,-3.000000 3.000000-4,-8.000000 6.000000 4,-10.000000 7.000000 4,-9.000000 6.000000 5,-9.000000 4.000000-3,-5.000000 4.000000-8,-7.000000 3.000000-8,-5.000000 3.000000-10</inkml:trace>
</inkml:ink>
</file>

<file path=ppt/ink/ink6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3:28"/>
    </inkml:context>
    <inkml:brush xml:id="br0">
      <inkml:brushProperty name="width" value="0.0333693511784077" units="cm"/>
      <inkml:brushProperty name="height" value="0.0333693511784077" units="cm"/>
      <inkml:brushProperty name="color" value="#F2395B"/>
      <inkml:brushProperty name="ignorePressure" value="0"/>
    </inkml:brush>
  </inkml:definitions>
  <inkml:trace contextRef="#ctx0" brushRef="#br0">64450.000000 56900.000000 659,'-69.000000'23.000000'4,"13.000000"-3.000000"10 ,12.000000-3.000000 9,13.000000-2.000000 9,12.000000-5.000000 3,13.000000-2.000000-1,12.000000-3.000000-2,13.000000-3.000000-2,10.000000-4.000000-2,10.000000-3.000000-3,10.000000-3.000000-2,9.000000-2.000000-3,6.000000-1.000000-4,3.000000 3.000000-4,3.000000 3.000000-3,4.000000 4.000000-6,1.000000 4.000000-4,0.000000 6.000000-7,0.000000 7.000000-6,0.000000 6.000000-6,-2.000000 1.000000-2,-3.000000-3.000000 3,-3.000000-3.000000 4,-2.000000-2.000000 3,-8.000000-3.000000-4,-8.000000 1.000000-13,-10.000000-1.000000-11,-9.000000 1.000000-12</inkml:trace>
</inkml:ink>
</file>

<file path=ppt/ink/ink6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3:28"/>
    </inkml:context>
    <inkml:brush xml:id="br0">
      <inkml:brushProperty name="width" value="0.0430685803294182" units="cm"/>
      <inkml:brushProperty name="height" value="0.0430685803294182" units="cm"/>
      <inkml:brushProperty name="color" value="#F2395B"/>
      <inkml:brushProperty name="ignorePressure" value="0"/>
    </inkml:brush>
  </inkml:definitions>
  <inkml:trace contextRef="#ctx0" brushRef="#br0">66050.000000 55700.000000 510,'0.000000'-49.000000'4,"0.000000"4.000000"7 ,0.000000 3.000000 8,0.000000 3.000000 6,-5.000000 18.000000 10,-9.000000 35.000000 8,-10.000000 35.000000 10,-8.000000 34.000000 10,-4.000000 17.000000-2,3.000000 0.000000-11,3.000000 0.000000-12,4.000000 0.000000-12,1.000000 3.000000-7,0.000000 6.000000-3,0.000000 7.000000-4,0.000000 6.000000-2,0.000000 3.000000-5,0.000000 0.000000-7,0.000000 0.000000-5,0.000000 0.000000-6,3.000000-4.000000-5,6.000000-5.000000-6,7.000000-7.000000-5,6.000000-5.000000-5,3.000000-11.000000-4,0.000000-11.000000-2,0.000000-14.000000-2,0.000000-11.000000-2</inkml:trace>
</inkml:ink>
</file>

<file path=ppt/ink/ink6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3:28"/>
    </inkml:context>
    <inkml:brush xml:id="br0">
      <inkml:brushProperty name="width" value="0.0418382175266743" units="cm"/>
      <inkml:brushProperty name="height" value="0.0418382175266743" units="cm"/>
      <inkml:brushProperty name="color" value="#F2395B"/>
      <inkml:brushProperty name="ignorePressure" value="0"/>
    </inkml:brush>
  </inkml:definitions>
  <inkml:trace contextRef="#ctx0" brushRef="#br0">66550.000000 56300.000000 525,'-24.000000'-41.000000'9,"4.000000"19.000000"18 ,3.000000 19.000000 17,3.000000 19.000000 18,1.000000 10.000000 3,1.000000 4.000000-9,-1.000000 3.000000-11,1.000000 3.000000-10,1.000000 4.000000-7,3.000000 7.000000-3,3.000000 6.000000-4,4.000000 7.000000-3,1.000000 0.000000-3,0.000000-2.000000-4,0.000000-3.000000-2,0.000000-3.000000-4,4.000000-4.000000-7,10.000000-3.000000-9,10.000000-3.000000-9,9.000000-2.000000-10,7.000000-9.000000-4,7.000000-12.000000-2,6.000000-13.000000 1,7.000000-12.000000-2,-3.000000-10.000000 4,-8.000000-6.000000 5,-10.000000-6.000000 6,-9.000000-6.000000 6,-5.000000-9.000000 5,0.000000-8.000000 7,0.000000-10.000000 5,0.000000-9.000000 5,-2.000000-2.000000 4,-3.000000 6.000000-1,-3.000000 7.000000-1,-2.000000 6.000000 0,-8.000000 6.000000 0,-8.000000 6.000000 0,-10.000000 7.000000 0,-9.000000 6.000000 0,-5.000000 4.000000 0,0.000000 4.000000-1,0.000000 3.000000-2,0.000000 3.000000-1,-2.000000 3.000000-2,-3.000000 3.000000-6,-3.000000 3.000000-4,-2.000000 4.000000-4,-3.000000 2.000000-4,1.000000 4.000000-1,-1.000000 3.000000-2,1.000000 3.000000-2</inkml:trace>
</inkml:ink>
</file>

<file path=ppt/ink/ink6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3:29"/>
    </inkml:context>
    <inkml:brush xml:id="br0">
      <inkml:brushProperty name="width" value="0.0308226905763149" units="cm"/>
      <inkml:brushProperty name="height" value="0.0308226905763149" units="cm"/>
      <inkml:brushProperty name="color" value="#F2395B"/>
      <inkml:brushProperty name="ignorePressure" value="0"/>
    </inkml:brush>
  </inkml:definitions>
  <inkml:trace contextRef="#ctx0" brushRef="#br0">67300.000000 55550.000000 713,'-41.000000'-25.000000'8,"19.000000"0.000000"16 ,19.000000 0.000000 16,19.000000 0.000000 16,10.000000 3.000000 1,4.000000 6.000000-13,3.000000 7.000000-13,3.000000 6.000000-12,3.000000 4.000000-12,3.000000 4.000000-6,3.000000 3.000000-9,4.000000 3.000000-7,-1.000000 3.000000-5,-3.000000 3.000000-4,-3.000000 3.000000-4,-2.000000 4.000000-4,-5.000000-1.000000-3,-2.000000-3.000000-6,-3.000000-3.000000-5,-3.000000-2.000000-5</inkml:trace>
</inkml:ink>
</file>

<file path=ppt/ink/ink63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3:29"/>
    </inkml:context>
    <inkml:brush xml:id="br0">
      <inkml:brushProperty name="width" value="0.0373904295265675" units="cm"/>
      <inkml:brushProperty name="height" value="0.0373904295265675" units="cm"/>
      <inkml:brushProperty name="color" value="#F2395B"/>
      <inkml:brushProperty name="ignorePressure" value="0"/>
    </inkml:brush>
  </inkml:definitions>
  <inkml:trace contextRef="#ctx0" brushRef="#br0">68050.000000 54900.000000 588,'0.000000'-41.000000'9,"0.000000"19.000000"19 ,0.000000 19.000000 19,0.000000 19.000000 19,-2.000000 13.000000 3,-3.000000 10.000000-12,-3.000000 10.000000-12,-2.000000 9.000000-12,-3.000000 6.000000-9,1.000000 3.000000-6,-1.000000 3.000000-7,1.000000 4.000000-6,1.000000-1.000000-7,3.000000-3.000000-6,3.000000-3.000000-7,4.000000-2.000000-5,1.000000-3.000000-9,0.000000 1.000000-10,0.000000-1.000000-10,0.000000 1.000000-10</inkml:trace>
</inkml:ink>
</file>

<file path=ppt/ink/ink6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3:29"/>
    </inkml:context>
    <inkml:brush xml:id="br0">
      <inkml:brushProperty name="width" value="0.0347100012004375" units="cm"/>
      <inkml:brushProperty name="height" value="0.0347100012004375" units="cm"/>
      <inkml:brushProperty name="color" value="#F2395B"/>
      <inkml:brushProperty name="ignorePressure" value="0"/>
    </inkml:brush>
  </inkml:definitions>
  <inkml:trace contextRef="#ctx0" brushRef="#br0">68550.000000 54800.000000 633,'3.000000'-46.000000'3,"6.000000"10.000000"6 ,7.000000 10.000000 5,6.000000 9.000000 5,4.000000 9.000000 7,4.000000 9.000000 7,3.000000 10.000000 7,3.000000 10.000000 7,-2.000000 7.000000-2,-6.000000 6.000000-8,-6.000000 7.000000-10,-6.000000 6.000000-9,-9.000000 4.000000-6,-8.000000 4.000000-1,-10.000000 3.000000-1,-9.000000 3.000000-1,-9.000000 3.000000-3,-5.000000 3.000000-5,-7.000000 3.000000-5,-5.000000 4.000000-4,-3.000000-4.000000-5,4.000000-9.000000-2,3.000000-10.000000-4,3.000000-8.000000-3,1.000000-8.000000 0,1.000000-2.000000 1,-1.000000-3.000000 3,1.000000-3.000000 1,8.000000-4.000000 5,20.000000-3.000000 6,18.000000-3.000000 6,20.000000-2.000000 7,10.000000-6.000000 0,3.000000-6.000000-5,3.000000-6.000000-6,4.000000-6.000000-5,-1.000000-4.000000-3,-3.000000 1.000000 0,-3.000000-1.000000-1,-2.000000 1.000000 0</inkml:trace>
</inkml:ink>
</file>

<file path=ppt/ink/ink63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3:29"/>
    </inkml:context>
    <inkml:brush xml:id="br0">
      <inkml:brushProperty name="width" value="0.0294110719114542" units="cm"/>
      <inkml:brushProperty name="height" value="0.0294110719114542" units="cm"/>
      <inkml:brushProperty name="color" value="#F2395B"/>
      <inkml:brushProperty name="ignorePressure" value="0"/>
    </inkml:brush>
  </inkml:definitions>
  <inkml:trace contextRef="#ctx0" brushRef="#br0">69150.000000 55350.000000 748,'23.000000'25.000000'114,"-3.000000"0.000000"-34 ,-3.000000 0.000000-34,-2.000000 0.000000-34,-5.000000 0.000000-24,-2.000000 0.000000-10,-3.000000 0.000000-12,-3.000000 0.000000-11</inkml:trace>
</inkml:ink>
</file>

<file path=ppt/ink/ink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4:03"/>
    </inkml:context>
    <inkml:brush xml:id="br0">
      <inkml:brushProperty name="width" value="0.0461337342858315" units="cm"/>
      <inkml:brushProperty name="height" value="0.0461337342858315" units="cm"/>
      <inkml:brushProperty name="color" value="#F2385B"/>
      <inkml:brushProperty name="ignorePressure" value="0"/>
    </inkml:brush>
  </inkml:definitions>
  <inkml:trace contextRef="#ctx0" brushRef="#br0">77500.000000 32250.000000 476,'45.000000'-2.000000'3,"-9.000000"-3.000000"6 ,-10.000000-3.000000 6,-8.000000-2.000000 6,-3.000000-1.000000 2,7.000000 3.000000-2,6.000000 3.000000-1,7.000000 4.000000-3,4.000000 7.000000 5,3.000000 13.000000 10,3.000000 12.000000 9,4.000000 13.000000 10,4.000000 9.000000 3,6.000000 6.000000-5,7.000000 7.000000-3,6.000000 6.000000-4,4.000000 4.000000-10,4.000000 4.000000-12,3.000000 3.000000-15,3.000000 3.000000-12,-1.000000 3.000000-7,-2.000000 3.000000 2,-3.000000 3.000000 1,-3.000000 4.000000 1,-9.000000-9.000000 3,-11.000000-18.000000 2,-14.000000-19.000000 3,-11.000000-18.000000 2</inkml:trace>
</inkml:ink>
</file>

<file path=ppt/ink/ink6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3:30"/>
    </inkml:context>
    <inkml:brush xml:id="br0">
      <inkml:brushProperty name="width" value="0.0413399524986744" units="cm"/>
      <inkml:brushProperty name="height" value="0.0413399524986744" units="cm"/>
      <inkml:brushProperty name="color" value="#F2395B"/>
      <inkml:brushProperty name="ignorePressure" value="0"/>
    </inkml:brush>
  </inkml:definitions>
  <inkml:trace contextRef="#ctx0" brushRef="#br0">69700.000000 54500.000000 532,'1.000000'-38.000000'9,"4.000000"26.000000"21 ,3.000000 24.000000 19,3.000000 26.000000 19,-1.000000 15.000000 5,-2.000000 6.000000-13,-3.000000 7.000000-11,-3.000000 6.000000-13,-2.000000 3.000000-8,0.000000 0.000000-5,0.000000 0.000000-5,0.000000 0.000000-6,1.000000-2.000000-4,4.000000-3.000000-4,3.000000-3.000000-4,3.000000-2.000000-3,1.000000-5.000000-4,1.000000-2.000000-1,-1.000000-3.000000-2,1.000000-3.000000-1,-3.000000-4.000000-3,-2.000000-3.000000-2,-3.000000-3.000000-4,-3.000000-2.000000-2,-9.000000-3.000000-2,-11.000000 1.000000-2,-14.000000-1.000000-3,-11.000000 1.000000-2,-9.000000-3.000000 1,-3.000000-2.000000 2,-3.000000-3.000000 2,-2.000000-3.000000 3</inkml:trace>
</inkml:ink>
</file>

<file path=ppt/ink/ink6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3:30"/>
    </inkml:context>
    <inkml:brush xml:id="br0">
      <inkml:brushProperty name="width" value="0.0346128344535828" units="cm"/>
      <inkml:brushProperty name="height" value="0.0346128344535828" units="cm"/>
      <inkml:brushProperty name="color" value="#F2395B"/>
      <inkml:brushProperty name="ignorePressure" value="0"/>
    </inkml:brush>
  </inkml:definitions>
  <inkml:trace contextRef="#ctx0" brushRef="#br0">69800.000000 54150.000000 635,'4.000000'-46.000000'6,"10.000000"10.000000"11 ,10.000000 10.000000 12,9.000000 9.000000 11,6.000000 4.000000 5,3.000000 1.000000-4,3.000000-1.000000-3,4.000000 1.000000-3,-1.000000 1.000000-3,-3.000000 3.000000-3,-3.000000 3.000000-4,-2.000000 4.000000-2,-3.000000 4.000000-18,1.000000 6.000000-34,-1.000000 7.000000-33,1.000000 6.000000-32</inkml:trace>
</inkml:ink>
</file>

<file path=ppt/ink/ink6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4:52"/>
    </inkml:context>
    <inkml:brush xml:id="br0">
      <inkml:brushProperty name="width" value="0.0412669703364372" units="cm"/>
      <inkml:brushProperty name="height" value="0.0412669703364372" units="cm"/>
      <inkml:brushProperty name="color" value="#F2395B"/>
      <inkml:brushProperty name="ignorePressure" value="0"/>
    </inkml:brush>
  </inkml:definitions>
  <inkml:trace contextRef="#ctx0" brushRef="#br0">81100.000000 32550.000000 533,'45.000000'4.000000'114,"-9.000000"10.000000"-25 ,-10.000000 10.000000-26,-8.000000 9.000000-26,-4.000000 4.000000-13,3.000000 1.000000-2,3.000000-1.000000-2,4.000000 1.000000-1,-1.000000-1.000000-3,-3.000000 1.000000-1,-3.000000-1.000000-2,-2.000000 1.000000-1,-1.000000 1.000000-3,3.000000 3.000000-3,3.000000 3.000000-2,4.000000 4.000000-3,1.000000-3.000000-1,0.000000-5.000000-2,0.000000-7.000000-1,0.000000-5.000000 0,4.000000-14.000000 0,10.000000-18.000000 2,10.000000-19.000000 3,9.000000-18.000000 1,4.000000-18.000000 1,1.000000-16.000000-1,-1.000000-15.000000-1,1.000000-15.000000-1,4.000000-12.000000-3,9.000000-6.000000-1,10.000000-6.000000-3,10.000000-6.000000-2,5.000000-2.000000-6,4.000000 3.000000-10,3.000000 3.000000-11,3.000000 4.000000-9,-7.000000 8.000000-3,-15.000000 17.000000 7,-15.000000 15.000000 6,-16.000000 16.000000 7,-10.000000 12.000000-1,-3.000000 9.000000-7,-3.000000 10.000000-7,-2.000000 10.000000-8</inkml:trace>
</inkml:ink>
</file>

<file path=ppt/ink/ink6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4:57"/>
    </inkml:context>
    <inkml:brush xml:id="br0">
      <inkml:brushProperty name="width" value="0.0331061892211437" units="cm"/>
      <inkml:brushProperty name="height" value="0.0331061892211437" units="cm"/>
      <inkml:brushProperty name="color" value="#F2395B"/>
      <inkml:brushProperty name="ignorePressure" value="0"/>
    </inkml:brush>
  </inkml:definitions>
  <inkml:trace contextRef="#ctx0" brushRef="#br0">54350.000000 26950.000000 664,'28.000000'-22.000000'84,"6.000000"6.000000"-17 ,7.000000 7.000000-19,6.000000 6.000000-17,3.000000 3.000000-10,0.000000 0.000000-2,0.000000 0.000000-3,0.000000 0.000000-3,1.000000 0.000000-2,4.000000 0.000000-1,3.000000 0.000000-3,3.000000 0.000000-1,-1.000000 0.000000-4,-2.000000 0.000000-4,-3.000000 0.000000-6,-3.000000 0.000000-4,-4.000000 0.000000-7,-3.000000 0.000000-6,-3.000000 0.000000-8,-2.000000 0.000000-7,-9.000000 3.000000-5,-12.000000 6.000000-2,-13.000000 7.000000-3,-12.000000 6.000000-3</inkml:trace>
</inkml:ink>
</file>

<file path=ppt/ink/ink6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4:57"/>
    </inkml:context>
    <inkml:brush xml:id="br0">
      <inkml:brushProperty name="width" value="0.0355180464684963" units="cm"/>
      <inkml:brushProperty name="height" value="0.0355180464684963" units="cm"/>
      <inkml:brushProperty name="color" value="#F2395B"/>
      <inkml:brushProperty name="ignorePressure" value="0"/>
    </inkml:brush>
  </inkml:definitions>
  <inkml:trace contextRef="#ctx0" brushRef="#br0">54550.000000 27350.000000 619,'-68.000000'23.000000'-11,"17.000000"-3.000000"11 ,15.000000-3.000000 11,16.000000-2.000000 12,9.000000-1.000000 5,3.000000 3.000000 0,3.000000 3.000000 0,4.000000 4.000000 0,1.000000 4.000000-1,0.000000 6.000000-3,0.000000 7.000000-3,0.000000 6.000000-3,0.000000 7.000000-1,0.000000 10.000000 0,0.000000 10.000000-1,0.000000 9.000000 0,0.000000 2.000000-1,0.000000-2.000000 1,0.000000-3.000000-1,0.000000-3.000000 1,1.000000 1.000000-2,4.000000 6.000000-5,3.000000 7.000000-5,3.000000 6.000000-3,-1.000000 1.000000-5,-2.000000-3.000000-1,-3.000000-3.000000-4,-3.000000-2.000000-1,-2.000000-5.000000-2,0.000000-2.000000 0,0.000000-3.000000 0,0.000000-3.000000 0,1.000000-6.000000-3,4.000000-5.000000-4,3.000000-7.000000-4,3.000000-5.000000-3</inkml:trace>
</inkml:ink>
</file>

<file path=ppt/ink/ink64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4:58"/>
    </inkml:context>
    <inkml:brush xml:id="br0">
      <inkml:brushProperty name="width" value="0.0364069826900959" units="cm"/>
      <inkml:brushProperty name="height" value="0.0364069826900959" units="cm"/>
      <inkml:brushProperty name="color" value="#F2395B"/>
      <inkml:brushProperty name="ignorePressure" value="0"/>
    </inkml:brush>
  </inkml:definitions>
  <inkml:trace contextRef="#ctx0" brushRef="#br0">54400.000000 28750.000000 604,'23.000000'-46.000000'2,"-3.000000"10.000000"5 ,-3.000000 10.000000 5,-2.000000 9.000000 4,0.000000 4.000000 4,7.000000 1.000000 1,6.000000-1.000000 3,7.000000 1.000000 2,5.000000 1.000000-1,7.000000 3.000000-4,6.000000 3.000000-4,7.000000 4.000000-3,0.000000-1.000000-3,-2.000000-3.000000-2,-3.000000-3.000000-1,-3.000000-2.000000-1,-2.000000-3.000000 0,0.000000 1.000000 1,0.000000-1.000000 0,0.000000 1.000000 1,-2.000000 1.000000-4,-3.000000 3.000000-7,-3.000000 3.000000-7,-2.000000 4.000000-8,-5.000000-1.000000-4,-2.000000-3.000000-1,-3.000000-3.000000-1,-3.000000-2.000000 0,-6.000000-5.000000 1,-5.000000-2.000000 0,-7.000000-3.000000 2,-5.000000-3.000000 2,-4.000000-4.000000 1,0.000000-3.000000 1,0.000000-3.000000 2,0.000000-2.000000 2,-5.000000-3.000000 1,-9.000000 1.000000 2,-10.000000-1.000000 2,-8.000000 1.000000 2,-6.000000 1.000000 2,1.000000 3.000000 5,-1.000000 3.000000 4,1.000000 4.000000 4,-1.000000 4.000000 3,1.000000 6.000000 2,-1.000000 7.000000 1,1.000000 6.000000 2,1.000000 6.000000 0,3.000000 6.000000-2,3.000000 7.000000 0,4.000000 6.000000-2,1.000000 4.000000 0,0.000000 4.000000 3,0.000000 3.000000 2,0.000000 3.000000 1,1.000000 3.000000 1,4.000000 3.000000 0,3.000000 3.000000-1,3.000000 4.000000-1,3.000000-1.000000-1,3.000000-3.000000-2,3.000000-3.000000-2,4.000000-2.000000-3,2.000000-3.000000-1,4.000000 1.000000 1,3.000000-1.000000-1,3.000000 1.000000 1,4.000000-3.000000-2,7.000000-2.000000-4,6.000000-3.000000-3,7.000000-3.000000-4,2.000000-4.000000-1,1.000000-3.000000 1,-1.000000-3.000000 2,1.000000-2.000000 2,4.000000-3.000000-5,9.000000 1.000000-14,10.000000-1.000000-12,10.000000 1.000000-12,2.000000-3.000000-5,-3.000000-2.000000 5,-3.000000-3.000000 5,-2.000000-3.000000 5,-5.000000-6.000000 1,-2.000000-5.000000 0,-3.000000-7.000000 0,-3.000000-5.000000-1,-7.000000-3.000000 1,-9.000000 4.000000 2,-10.000000 3.000000 3,-8.000000 3.000000 1</inkml:trace>
</inkml:ink>
</file>

<file path=ppt/ink/ink64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4:58"/>
    </inkml:context>
    <inkml:brush xml:id="br0">
      <inkml:brushProperty name="width" value="0.0273480452597141" units="cm"/>
      <inkml:brushProperty name="height" value="0.0273480452597141" units="cm"/>
      <inkml:brushProperty name="color" value="#F2395B"/>
      <inkml:brushProperty name="ignorePressure" value="0"/>
    </inkml:brush>
  </inkml:definitions>
  <inkml:trace contextRef="#ctx0" brushRef="#br0">56000.000000 26100.000000 804,'21.000000'28.000000'56,"-5.000000"6.000000"-15 ,-7.000000 7.000000-17,-5.000000 6.000000-15,-6.000000 3.000000-9,-3.000000 0.000000-1,-3.000000 0.000000 1,-2.000000 0.000000-1,-1.000000-4.000000 0,3.000000-5.000000-2,3.000000-7.000000-2,4.000000-5.000000-1,2.000000-4.000000-2,4.000000 0.000000 0,3.000000 0.000000-2,3.000000 0.000000-1,4.000000 0.000000 2,7.000000 0.000000 4,6.000000 0.000000 3,7.000000 0.000000 4,0.000000-2.000000 3,-2.000000-3.000000 0,-3.000000-3.000000 1,-3.000000-2.000000 0,-6.000000-1.000000 2,-5.000000 3.000000 2,-7.000000 3.000000 3,-5.000000 4.000000 1,-6.000000 4.000000 1,-3.000000 6.000000-3,-3.000000 7.000000-2,-2.000000 6.000000-2,-6.000000 4.000000-2,-6.000000 4.000000-1,-6.000000 3.000000-2,-6.000000 3.000000-1,-2.000000-2.000000-1,3.000000-6.000000 0,3.000000-6.000000 1,4.000000-6.000000 0,-1.000000-7.000000-5,-3.000000-6.000000-10,-3.000000-6.000000-10,-2.000000-6.000000-9,-1.000000-9.000000-7,3.000000-8.000000-3,3.000000-10.000000-3,4.000000-9.000000-2</inkml:trace>
</inkml:ink>
</file>

<file path=ppt/ink/ink64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4:59"/>
    </inkml:context>
    <inkml:brush xml:id="br0">
      <inkml:brushProperty name="width" value="0.0255648922175169" units="cm"/>
      <inkml:brushProperty name="height" value="0.0255648922175169" units="cm"/>
      <inkml:brushProperty name="color" value="#F2395B"/>
      <inkml:brushProperty name="ignorePressure" value="0"/>
    </inkml:brush>
  </inkml:definitions>
  <inkml:trace contextRef="#ctx0" brushRef="#br0">56350.000000 26750.000000 860,'93.000000'-25.000000'5,"-11.000000"0.000000"9 ,-14.000000 0.000000 9,-11.000000 0.000000 10,-7.000000 1.000000 0,0.000000 4.000000-12,0.000000 3.000000-11,0.000000 3.000000-10,0.000000 3.000000-8,0.000000 3.000000-3,0.000000 3.000000-3,0.000000 4.000000-4</inkml:trace>
</inkml:ink>
</file>

<file path=ppt/ink/ink6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4:59"/>
    </inkml:context>
    <inkml:brush xml:id="br0">
      <inkml:brushProperty name="width" value="0.0333689264953136" units="cm"/>
      <inkml:brushProperty name="height" value="0.0333689264953136" units="cm"/>
      <inkml:brushProperty name="color" value="#F2395B"/>
      <inkml:brushProperty name="ignorePressure" value="0"/>
    </inkml:brush>
  </inkml:definitions>
  <inkml:trace contextRef="#ctx0" brushRef="#br0">56850.000000 26050.000000 659,'-22.000000'-16.000000'42,"6.000000"19.000000"3 ,7.000000 19.000000 5,6.000000 19.000000 3,3.000000 12.000000-5,0.000000 6.000000-11,0.000000 7.000000-12,0.000000 6.000000-12,1.000000 6.000000-6,4.000000 6.000000-1,3.000000 7.000000 1,3.000000 6.000000 1,-1.000000 4.000000-10,-2.000000 4.000000-18,-3.000000 3.000000-18,-3.000000 3.000000-18,-2.000000-5.000000-6,0.000000-12.000000 5,0.000000-13.000000 6,0.000000-12.000000 5,1.000000-12.000000 5,4.000000-8.000000 8,3.000000-10.000000 7,3.000000-9.000000 6</inkml:trace>
</inkml:ink>
</file>

<file path=ppt/ink/ink6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5:01"/>
    </inkml:context>
    <inkml:brush xml:id="br0">
      <inkml:brushProperty name="width" value="0.0380787961184978" units="cm"/>
      <inkml:brushProperty name="height" value="0.0380787961184978" units="cm"/>
      <inkml:brushProperty name="color" value="#F2395B"/>
      <inkml:brushProperty name="ignorePressure" value="0"/>
    </inkml:brush>
  </inkml:definitions>
  <inkml:trace contextRef="#ctx0" brushRef="#br0">57450.000000 26900.000000 577,'0.000000'70.000000'106,"0.000000"-9.000000"-25 ,0.000000-10.000000-24,0.000000-8.000000-24,1.000000-1.000000-13,4.000000 9.000000-2,3.000000 10.000000-1,3.000000 10.000000-2,-1.000000 4.000000-1,-2.000000 0.000000-1,-3.000000 0.000000 0,-3.000000 0.000000-1,-1.000000 0.000000-2,4.000000 0.000000-3,3.000000 0.000000-2,3.000000 0.000000-4,-1.000000-2.000000-1,-2.000000-3.000000-3,-3.000000-3.000000-2,-3.000000-2.000000-3,-1.000000-6.000000-1,4.000000-6.000000-2,3.000000-6.000000-2,3.000000-6.000000-3,-5.000000-9.000000-4,-12.000000-8.000000-7,-13.000000-10.000000-8,-12.000000-9.000000-7,-9.000000-10.000000-1,-2.000000-9.000000 6,-3.000000-10.000000 6,-3.000000-8.000000 6,-2.000000-9.000000 3,0.000000-6.000000 2,0.000000-6.000000 2,0.000000-6.000000 1,1.000000-4.000000 2,4.000000 1.000000 3,3.000000-1.000000 2,3.000000 1.000000 2,6.000000 1.000000 3,9.000000 3.000000 2,10.000000 3.000000 2,10.000000 4.000000 1,4.000000 2.000000 2,0.000000 4.000000 1,0.000000 3.000000 0,0.000000 3.000000 1,1.000000 9.000000 3,4.000000 16.000000 6,3.000000 15.000000 5,3.000000 17.000000 5,-2.000000 11.000000 1,-6.000000 10.000000-5,-6.000000 10.000000-3,-6.000000 9.000000-5,-4.000000 4.000000-3,1.000000 1.000000-1,-1.000000-1.000000-1,1.000000 1.000000-2,12.000000-20.000000-4,25.000000-36.000000-7,25.000000-39.000000-8,25.000000-36.000000-8,12.000000-22.000000-1,1.000000-2.000000 2,-1.000000-3.000000 3,1.000000-3.000000 4,-1.000000 5.000000 3,1.000000 17.000000 3,-1.000000 15.000000 4,1.000000 16.000000 3,-4.000000 10.000000 5,-6.000000 7.000000 7,-6.000000 6.000000 6,-6.000000 7.000000 6,-9.000000 7.000000 3,-8.000000 9.000000 1,-10.000000 10.000000-1,-9.000000 10.000000 1,-7.000000 7.000000-1,-3.000000 6.000000 1,-3.000000 7.000000-1,-2.000000 6.000000 1,-5.000000 1.000000-1,-2.000000-3.000000-3,-3.000000-3.000000-3,-3.000000-2.000000-2,4.000000-17.000000-9,13.000000-28.000000-17,12.000000-28.000000-18,13.000000-27.000000-16,4.000000-17.000000-7,-3.000000-3.000000 1,-3.000000-3.000000 3,-2.000000-2.000000 3,-8.000000-3.000000 2,-8.000000 1.000000 6,-10.000000-1.000000 5,-9.000000 1.000000 5,-5.000000 4.000000 4,0.000000 9.000000 5,0.000000 10.000000 5,0.000000 10.000000 4,0.000000 7.000000 6,0.000000 6.000000 9,0.000000 7.000000 9,0.000000 6.000000 7,4.000000 3.000000 10,10.000000 0.000000 11,10.000000 0.000000 10,9.000000 0.000000 11,6.000000 3.000000 0,3.000000 6.000000-13,3.000000 7.000000-11,4.000000 6.000000-12,-1.000000 3.000000-7,-3.000000 0.000000-2,-3.000000 0.000000-2,-2.000000 0.000000-2,-3.000000 3.000000-5,1.000000 6.000000-7,-1.000000 7.000000-7,1.000000 6.000000-7,-6.000000 6.000000-6,-8.000000 6.000000-6,-10.000000 7.000000-5,-9.000000 6.000000-5,-9.000000 6.000000-4,-5.000000 6.000000-1,-7.000000 7.000000-2,-5.000000 6.000000-2,-8.000000-1.000000 2,-5.000000-5.000000 5,-7.000000-7.000000 6,-5.000000-5.000000 4,-1.000000-8.000000 5,6.000000-5.000000 2,7.000000-7.000000 2,6.000000-5.000000 3,3.000000-8.000000 2,0.000000-5.000000 4,0.000000-7.000000 3,0.000000-5.000000 3,4.000000-1.000000 6,10.000000 6.000000 10,10.000000 7.000000 11,9.000000 6.000000 9,2.000000 7.000000 5,-2.000000 10.000000-3,-3.000000 10.000000-1,-3.000000 9.000000-3,-2.000000 4.000000-1,0.000000 1.000000-4,0.000000-1.000000-3,0.000000 1.000000-3,0.000000-4.000000-2,0.000000-6.000000-2,0.000000-6.000000-1,0.000000-6.000000-2,6.000000-10.000000-10,13.000000-12.000000-15,12.000000-13.000000-17,13.000000-12.000000-16,2.000000-7.000000-5,-5.000000 1.000000 5,-7.000000-1.000000 6,-5.000000 1.000000 5,-8.000000 4.000000 4,-5.000000 9.000000 2,-7.000000 10.000000 3,-5.000000 10.000000 1,2.000000-11.000000 5,13.000000-27.000000 6,12.000000-28.000000 5,13.000000-28.000000 7,7.000000-18.000000 0,4.000000-6.000000-8,3.000000-6.000000-7,3.000000-6.000000-6,-1.000000-1.000000-4,-2.000000 7.000000 3,-3.000000 6.000000 2,-3.000000 7.000000 1,-4.000000 8.000000 5,-3.000000 14.000000 7,-3.000000 11.000000 7,-2.000000 14.000000 7,-6.000000 8.000000 4,-6.000000 7.000000 4,-6.000000 6.000000 2,-6.000000 7.000000 4,-6.000000 7.000000 4,-2.000000 9.000000 6,-3.000000 10.000000 7,-3.000000 10.000000 7,2.000000 0.000000-4,10.000000-5.000000-11,10.000000-7.000000-13,9.000000-5.000000-12,4.000000-4.000000-7,1.000000 0.000000-1,-1.000000 0.000000-2,1.000000 0.000000-2,-4.000000 3.000000-1,-6.000000 6.000000-1,-6.000000 7.000000-1,-6.000000 6.000000 0,-7.000000 4.000000-1,-6.000000 4.000000 2,-6.000000 3.000000 1,-6.000000 3.000000 2,-9.000000 6.000000 0,-8.000000 9.000000 1,-10.000000 10.000000 1,-9.000000 10.000000 0,-5.000000 0.000000 1,0.000000-5.000000 0,0.000000-7.000000-1,0.000000-5.000000 1,1.000000-3.000000 1,4.000000 4.000000-1,3.000000 3.000000-1,3.000000 3.000000 1,3.000000-4.000000 0,3.000000-8.000000 0,3.000000-10.000000 1,4.000000-9.000000-1,8.000000-7.000000 0,17.000000-3.000000-3,15.000000-3.000000-2,16.000000-2.000000-2,-1.000000 2.000000-3,-15.000000 9.000000-3,-15.000000 10.000000-3,-16.000000 10.000000-3,-10.000000 2.000000 0,-3.000000-3.000000 2,-3.000000-3.000000 2,-2.000000-2.000000 3,-3.000000-5.000000 5,1.000000-2.000000 8,-1.000000-3.000000 7,1.000000-3.000000 7,1.000000-4.000000 5,3.000000-3.000000 0,3.000000-3.000000 0,4.000000-2.000000 1,8.000000-5.000000-1,17.000000-2.000000-2,15.000000-3.000000-2,16.000000-3.000000-1,9.000000-6.000000-4,3.000000-5.000000-6,3.000000-7.000000-7,4.000000-5.000000-5,1.000000-4.000000-5,0.000000 0.000000 0,0.000000 0.000000 0,0.000000 0.000000-1,0.000000 0.000000-2,0.000000 0.000000-1,0.000000 0.000000-3,0.000000 0.000000-2,-2.000000 1.000000 0,-3.000000 4.000000 0,-3.000000 3.000000 1,-2.000000 3.000000 1,-5.000000 1.000000-1,-2.000000 1.000000-4,-3.000000-1.000000-4,-3.000000 1.000000-4</inkml:trace>
</inkml:ink>
</file>

<file path=ppt/ink/ink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4:03"/>
    </inkml:context>
    <inkml:brush xml:id="br0">
      <inkml:brushProperty name="width" value="0.0396049618721008" units="cm"/>
      <inkml:brushProperty name="height" value="0.0396049618721008" units="cm"/>
      <inkml:brushProperty name="color" value="#F2385B"/>
      <inkml:brushProperty name="ignorePressure" value="0"/>
    </inkml:brush>
  </inkml:definitions>
  <inkml:trace contextRef="#ctx0" brushRef="#br0">81300.000000 31450.000000 555,'-27.000000'-25.000000'3,"-3.000000"0.000000"7 ,-3.000000 0.000000 7,-2.000000 0.000000 6,6.000000 3.000000 8,20.000000 6.000000 10,18.000000 7.000000 9,20.000000 6.000000 10,19.000000 3.000000-1,22.000000 0.000000-9,22.000000 0.000000-10,23.000000 0.000000-10,11.000000 0.000000-10,4.000000 0.000000-10,3.000000 0.000000-10,3.000000 0.000000-9,-8.000000 1.000000-7,-19.000000 4.000000-1,-18.000000 3.000000-1,-19.000000 3.000000-1,-21.000000 4.000000-5,-21.000000 7.000000-5,-22.000000 6.000000-7,-22.000000 7.000000-6,-21.000000 4.000000-4,-18.000000 3.000000 0,-19.000000 3.000000-1,-18.000000 4.000000-1,-3.000000-4.000000 4,17.000000-9.000000 8,15.000000-10.000000 7,16.000000-8.000000 8</inkml:trace>
</inkml:ink>
</file>

<file path=ppt/ink/ink650.xml><?xml version="1.0" encoding="utf-8"?>
<inkml:ink xmlns:inkml="http://www.w3.org/2003/InkML">
  <annotation type="ScanImages2ExtractSignatures">1</annotation>
  <annotation type="ScanImagesWidth">-7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5:01"/>
    </inkml:context>
    <inkml:brush xml:id="br0">
      <inkml:brushProperty name="width" value="0.0389184951782227" units="cm"/>
      <inkml:brushProperty name="height" value="0.0389184951782227" units="cm"/>
      <inkml:brushProperty name="color" value="#F2395B"/>
      <inkml:brushProperty name="ignorePressure" value="0"/>
    </inkml:brush>
  </inkml:definitions>
  <inkml:trace contextRef="#ctx0" brushRef="#br0">59850.000000 26800.000000 565,'-21.000000'-16.000000'84,"10.000000"19.000000"-12 ,10.000000 19.000000-13,9.000000 19.000000-11,6.000000 15.000000-11,3.000000 13.000000-5,3.000000 12.000000-6,4.000000 13.000000-7,1.000000 15.000000-4,0.000000 19.000000-1,0.000000 19.000000-2,0.000000 19.000000-1,-2.000000 12.000000-5,-3.000000 6.000000-10,-3.000000 7.000000-8,-2.000000 6.000000-9,-3.000000 6.000000-9,1.000000 6.000000-12,-1.000000 7.000000-11,1.000000 6.000000-11,-1.000000-19.000000-2,1.000000-44.000000 7,-1.000000-43.000000 7,1.000000-44.000000 7</inkml:trace>
</inkml:ink>
</file>

<file path=ppt/ink/ink6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5:02"/>
    </inkml:context>
    <inkml:brush xml:id="br0">
      <inkml:brushProperty name="width" value="0.0339783206582069" units="cm"/>
      <inkml:brushProperty name="height" value="0.0339783206582069" units="cm"/>
      <inkml:brushProperty name="color" value="#F2395B"/>
      <inkml:brushProperty name="ignorePressure" value="0"/>
    </inkml:brush>
  </inkml:definitions>
  <inkml:trace contextRef="#ctx0" brushRef="#br0">61600.000000 25900.000000 647,'48.000000'3.000000'86,"-3.000000"6.000000"-13 ,-3.000000 7.000000-13,-2.000000 6.000000-14,-5.000000 1.000000-10,-2.000000-3.000000-10,-3.000000-3.000000-9,-3.000000-2.000000-9,-4.000000 2.000000-7,-3.000000 9.000000-6,-3.000000 10.000000-4,-2.000000 10.000000-5,-5.000000 5.000000-8,-2.000000 4.000000-9,-3.000000 3.000000-11,-3.000000 3.000000-10,-4.000000-4.000000-3,-3.000000-8.000000 2,-3.000000-10.000000 4,-2.000000-9.000000 4</inkml:trace>
</inkml:ink>
</file>

<file path=ppt/ink/ink652.xml><?xml version="1.0" encoding="utf-8"?>
<inkml:ink xmlns:inkml="http://www.w3.org/2003/InkML">
  <annotation type="ScanImages2ExtractSignatures">1</annotation>
  <annotation type="ScanImagesWidth">282592397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5:03"/>
    </inkml:context>
    <inkml:brush xml:id="br0">
      <inkml:brushProperty name="width" value="0.037540890276432" units="cm"/>
      <inkml:brushProperty name="height" value="0.037540890276432" units="cm"/>
      <inkml:brushProperty name="color" value="#F2395B"/>
      <inkml:brushProperty name="ignorePressure" value="0"/>
    </inkml:brush>
  </inkml:definitions>
  <inkml:trace contextRef="#ctx0" brushRef="#br0">61650.000000 26900.000000 586,'0.000000'73.000000'19,"0.000000"-3.000000"0 ,0.000000-3.000000 1,0.000000-2.000000 0,0.000000 0.000000 2,0.000000 7.000000 3,0.000000 6.000000 5,0.000000 7.000000 3,0.000000 2.000000-1,0.000000 1.000000-3,0.000000-1.000000-4,0.000000 1.000000-5,0.000000-6.000000-3,0.000000-8.000000-3,0.000000-10.000000-2,0.000000-9.000000-3,3.000000-16.000000-6,6.000000-22.000000-6,7.000000-22.000000-7,6.000000-21.000000-8,6.000000-28.000000-6,6.000000-30.000000-6,7.000000-32.000000-4,6.000000-30.000000-5,-1.000000-17.000000-1,-5.000000 1.000000 4,-7.000000-1.000000 4,-5.000000 1.000000 5,-4.000000 2.000000 1,0.000000 7.000000-1,0.000000 6.000000-1,0.000000 7.000000-1,1.000000 5.000000 2,4.000000 7.000000 7,3.000000 6.000000 5,3.000000 7.000000 7,1.000000 5.000000 3,1.000000 7.000000 1,-1.000000 6.000000 1,1.000000 7.000000 1,-3.000000 10.000000 4,-2.000000 16.000000 9,-3.000000 15.000000 8,-3.000000 17.000000 8,-2.000000 8.000000 3,0.000000 4.000000 0,0.000000 3.000000-1,0.000000 3.000000-1,1.000000 3.000000 3,4.000000 3.000000 4,3.000000 3.000000 4,3.000000 4.000000 5,-2.000000 7.000000 0,-6.000000 13.000000-6,-6.000000 12.000000-4,-6.000000 13.000000-6,-6.000000 7.000000-4,-2.000000 4.000000-4,-3.000000 3.000000-4,-3.000000 3.000000-3,-4.000000 1.000000-6,-3.000000 1.000000-5,-3.000000-1.000000-4,-2.000000 1.000000-6,-5.000000-4.000000-6,-2.000000-6.000000-7,-3.000000-6.000000-7,-3.000000-6.000000-7,-2.000000-7.000000-5,0.000000-6.000000-5,0.000000-6.000000-4,0.000000-6.000000-4,0.000000-6.000000 1,0.000000-2.000000 6,0.000000-3.000000 7,0.000000-3.000000 5</inkml:trace>
</inkml:ink>
</file>

<file path=ppt/ink/ink65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5:03"/>
    </inkml:context>
    <inkml:brush xml:id="br0">
      <inkml:brushProperty name="width" value="0.0355731770396233" units="cm"/>
      <inkml:brushProperty name="height" value="0.0355731770396233" units="cm"/>
      <inkml:brushProperty name="color" value="#F2395B"/>
      <inkml:brushProperty name="ignorePressure" value="0"/>
    </inkml:brush>
  </inkml:definitions>
  <inkml:trace contextRef="#ctx0" brushRef="#br0">62400.000000 25850.000000 618,'1.000000'-41.000000'17,"4.000000"19.000000"6 ,3.000000 19.000000 9,3.000000 19.000000 6,1.000000 9.000000 2,1.000000 0.000000-6,-1.000000 0.000000-5,1.000000 0.000000-6,-1.000000 0.000000-4,1.000000 0.000000-5,-1.000000 0.000000-5,1.000000 0.000000-5,5.000000-5.000000-9,14.000000-9.000000-13,11.000000-10.000000-12,14.000000-8.000000-14,3.000000-9.000000-4,-2.000000-6.000000 3,-3.000000-6.000000 3,-3.000000-6.000000 5,-4.000000-4.000000 6,-3.000000 1.000000 9,-3.000000-1.000000 10,-2.000000 1.000000 9,-5.000000 2.000000 7,-2.000000 7.000000 2,-3.000000 6.000000 3,-3.000000 7.000000 3,-12.000000 11.000000 8,-18.000000 20.000000 15,-19.000000 18.000000 13,-18.000000 20.000000 15,-10.000000 8.000000 1,0.000000 1.000000-12,0.000000-1.000000-12,0.000000 1.000000-12,-2.000000-1.000000-9,-3.000000 1.000000-6,-3.000000-1.000000-7,-2.000000 1.000000-5,-1.000000-3.000000-4,3.000000-2.000000 0,3.000000-3.000000 0,4.000000-3.000000 1,4.000000-6.000000-5,6.000000-5.000000-7,7.000000-7.000000-8,6.000000-5.000000-8,4.000000-3.000000-6,4.000000 4.000000-6,3.000000 3.000000-5,3.000000 3.000000-5,6.000000 1.000000 9,9.000000 1.000000 26,10.000000-1.000000 24,10.000000 1.000000 24,2.000000 1.000000 12,-3.000000 3.000000-3,-3.000000 3.000000-4,-2.000000 4.000000-3,-5.000000 1.000000-2,-2.000000 0.000000-4,-3.000000 0.000000-2,-3.000000 0.000000-3,-2.000000 0.000000-4,0.000000 0.000000-5,0.000000 0.000000-5,0.000000 0.000000-5,1.000000-16.000000-14,4.000000-31.000000-26,3.000000-31.000000-26,3.000000-31.000000-25,1.000000-12.000000-4,1.000000 10.000000 19,-1.000000 10.000000 19,1.000000 9.000000 19</inkml:trace>
</inkml:ink>
</file>

<file path=ppt/ink/ink65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5:03"/>
    </inkml:context>
    <inkml:brush xml:id="br0">
      <inkml:brushProperty name="width" value="0.0443312637507915" units="cm"/>
      <inkml:brushProperty name="height" value="0.0443312637507915" units="cm"/>
      <inkml:brushProperty name="color" value="#F2395B"/>
      <inkml:brushProperty name="ignorePressure" value="0"/>
    </inkml:brush>
  </inkml:definitions>
  <inkml:trace contextRef="#ctx0" brushRef="#br0">62750.000000 26550.000000 496,'26.000000'-27.000000'0,"4.000000"-3.000000"0 ,3.000000-3.000000 0,3.000000-2.000000 0,1.000000-1.000000 0,1.000000 3.000000 0,-1.000000 3.000000 0,1.000000 4.000000 0,-1.000000 4.000000 4,1.000000 6.000000 8,-1.000000 7.000000 8,1.000000 6.000000 8,-1.000000 9.000000 3,1.000000 13.000000 1,-1.000000 12.000000-1,1.000000 13.000000 0,-4.000000 7.000000-1,-6.000000 4.000000-3,-6.000000 3.000000-2,-6.000000 3.000000-3,-4.000000 4.000000-2,1.000000 7.000000-1,-1.000000 6.000000 0,1.000000 7.000000-1,-3.000000 4.000000 0,-2.000000 3.000000-2,-3.000000 3.000000-1,-3.000000 4.000000-1,-2.000000 1.000000 0,0.000000 0.000000-1,0.000000 0.000000 0,0.000000 0.000000-1,0.000000-5.000000-2,0.000000-9.000000-3,0.000000-10.000000-4,0.000000-8.000000-5,-8.000000-17.000000-10,-16.000000-21.000000-16,-15.000000-22.000000-18,-15.000000-22.000000-17,-7.000000-21.000000-4,3.000000-18.000000 11,3.000000-19.000000 10,4.000000-18.000000 10,5.000000-10.000000 7,10.000000 0.000000 5,10.000000 0.000000 4,9.000000 0.000000 3,4.000000 3.000000 4,1.000000 6.000000 3,-1.000000 7.000000 3,1.000000 6.000000 2,-1.000000 17.000000 7,1.000000 28.000000 10,-1.000000 28.000000 9,1.000000 29.000000 11,-3.000000 19.000000 2,-2.000000 14.000000-2,-3.000000 11.000000-3,-3.000000 14.000000-3,-2.000000 3.000000-4,0.000000-2.000000-4,0.000000-3.000000-5,0.000000-3.000000-4,7.000000-13.000000-8,17.000000-22.000000-15,15.000000-22.000000-12,16.000000-21.000000-14,5.000000-15.000000-3,-2.000000-6.000000 6,-3.000000-6.000000 8,-3.000000-6.000000 5,-2.000000-2.000000 3,0.000000 3.000000-2,0.000000 3.000000-2,0.000000 4.000000-2</inkml:trace>
</inkml:ink>
</file>

<file path=ppt/ink/ink6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5:04"/>
    </inkml:context>
    <inkml:brush xml:id="br0">
      <inkml:brushProperty name="width" value="0.0360689088702202" units="cm"/>
      <inkml:brushProperty name="height" value="0.0360689088702202" units="cm"/>
      <inkml:brushProperty name="color" value="#F2395B"/>
      <inkml:brushProperty name="ignorePressure" value="0"/>
    </inkml:brush>
  </inkml:definitions>
  <inkml:trace contextRef="#ctx0" brushRef="#br0">64300.000000 25700.000000 609,'-40.000000'-22.000000'10,"23.000000"6.000000"18 ,22.000000 7.000000 19,22.000000 6.000000 18,13.000000-1.000000 4,7.000000-5.000000-14,6.000000-7.000000-12,7.000000-5.000000-13,2.000000-1.000000-10,1.000000 6.000000-6,-1.000000 7.000000-6,1.000000 6.000000-7,-6.000000 6.000000-9,-8.000000 6.000000-16,-10.000000 7.000000-14,-9.000000 6.000000-15,-16.000000 6.000000-5,-22.000000 6.000000 5,-22.000000 7.000000 5,-21.000000 6.000000 6,-12.000000 3.000000 4,1.000000 0.000000 5,-1.000000 0.000000 5,1.000000 0.000000 4,2.000000-5.000000 5,7.000000-9.000000 2,6.000000-10.000000 3,7.000000-8.000000 3,5.000000-6.000000 5,7.000000 1.000000 9,6.000000-1.000000 9,7.000000 1.000000 8,8.000000-3.000000 7,14.000000-2.000000 3,11.000000-3.000000 5,14.000000-3.000000 3,5.000000-2.000000-1,1.000000 0.000000-7,-1.000000 0.000000-7,1.000000 0.000000-6,-1.000000-2.000000-7,1.000000-3.000000-2,-1.000000-3.000000-5,1.000000-2.000000-3,-7.000000 6.000000-5,-12.000000 20.000000-6,-13.000000 18.000000-6,-12.000000 20.000000-7,-13.000000 6.000000-2,-12.000000-2.000000 1,-13.000000-3.000000 2,-12.000000-3.000000 0,-7.000000-4.000000 3,1.000000-3.000000 3,-1.000000-3.000000 4,1.000000-2.000000 3,-1.000000-3.000000 3,1.000000 1.000000 4,-1.000000-1.000000 3,1.000000 1.000000 3,-1.000000-3.000000 3,1.000000-2.000000 2,-1.000000-3.000000 2,1.000000-3.000000 3,4.000000-6.000000 3,9.000000-5.000000 5,10.000000-7.000000 7,10.000000-5.000000 4,16.000000-6.000000 4,26.000000-3.000000 0,24.000000-3.000000 0,26.000000-2.000000 1,15.000000-6.000000-3,6.000000-6.000000-6,7.000000-6.000000-6,6.000000-6.000000-5,4.000000-4.000000-6,4.000000 1.000000-3,3.000000-1.000000-6,3.000000 1.000000-3,-1.000000 1.000000-6,-2.000000 3.000000-5,-3.000000 3.000000-7,-3.000000 4.000000-6,-6.000000 2.000000-4,-5.000000 4.000000-3,-7.000000 3.000000-2,-5.000000 3.000000-3,-11.000000 1.000000 0,-11.000000 1.000000 1,-14.000000-1.000000 3,-11.000000 1.000000 1,-9.000000-1.000000 2,-3.000000 1.000000 3,-3.000000-1.000000 3,-2.000000 1.000000 3</inkml:trace>
</inkml:ink>
</file>

<file path=ppt/ink/ink65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5:04"/>
    </inkml:context>
    <inkml:brush xml:id="br0">
      <inkml:brushProperty name="width" value="0.0410955585539341" units="cm"/>
      <inkml:brushProperty name="height" value="0.0410955585539341" units="cm"/>
      <inkml:brushProperty name="color" value="#F2395B"/>
      <inkml:brushProperty name="ignorePressure" value="0"/>
    </inkml:brush>
  </inkml:definitions>
  <inkml:trace contextRef="#ctx0" brushRef="#br0">64700.000000 24650.000000 535,'-91.000000'-69.000000'20,"19.000000"13.000000"5 ,19.000000 12.000000 4,19.000000 13.000000 4,10.000000 16.000000 3,4.000000 23.000000 3,3.000000 22.000000 1,3.000000 22.000000 3,4.000000 21.000000-3,7.000000 22.000000-6,6.000000 22.000000-6,7.000000 23.000000-6,4.000000 13.000000-4,3.000000 6.000000-2,3.000000 7.000000-1,4.000000 6.000000-2,-1.000000 9.000000-4,-3.000000 13.000000-4,-3.000000 12.000000-7,-2.000000 13.000000-4,-3.000000 13.000000-8,1.000000 17.000000-8,-1.000000 15.000000-8,1.000000 16.000000-8,1.000000-9.000000-6,3.000000-30.000000-2,3.000000-32.000000-2,4.000000-30.000000-3,-1.000000-33.000000 1,-3.000000-30.000000 4,-3.000000-32.000000 2,-2.000000-30.000000 5</inkml:trace>
</inkml:ink>
</file>

<file path=ppt/ink/ink65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5:05"/>
    </inkml:context>
    <inkml:brush xml:id="br0">
      <inkml:brushProperty name="width" value="0.0311076324433088" units="cm"/>
      <inkml:brushProperty name="height" value="0.0311076324433088" units="cm"/>
      <inkml:brushProperty name="color" value="#F2395B"/>
      <inkml:brushProperty name="ignorePressure" value="0"/>
    </inkml:brush>
  </inkml:definitions>
  <inkml:trace contextRef="#ctx0" brushRef="#br0">65200.000000 26800.000000 707,'-52.000000'3.000000'5,"-3.000000"6.000000"10 ,-3.000000 7.000000 9,-2.000000 6.000000 11,-3.000000 7.000000 4,1.000000 10.000000-3,-1.000000 10.000000-3,1.000000 9.000000-2,-3.000000 6.000000-5,-2.000000 3.000000-6,-3.000000 3.000000-6,-3.000000 4.000000-7,1.000000 1.000000-3,6.000000 0.000000-2,7.000000 0.000000-1,6.000000 0.000000-1,9.000000-5.000000-2,13.000000-9.000000-5,12.000000-10.000000-5,13.000000-8.000000-5,16.000000-22.000000-7,23.000000-30.000000-10,22.000000-32.000000-10,22.000000-30.000000-11,2.000000-11.000000 0,-15.000000 14.000000 10,-15.000000 11.000000 11,-16.000000 14.000000 9,-7.000000 5.000000 7,4.000000 1.000000 1,3.000000-1.000000 0,3.000000 1.000000 2</inkml:trace>
</inkml:ink>
</file>

<file path=ppt/ink/ink65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5:05"/>
    </inkml:context>
    <inkml:brush xml:id="br0">
      <inkml:brushProperty name="width" value="0.0367175005376339" units="cm"/>
      <inkml:brushProperty name="height" value="0.0367175005376339" units="cm"/>
      <inkml:brushProperty name="color" value="#F2395B"/>
      <inkml:brushProperty name="ignorePressure" value="0"/>
    </inkml:brush>
  </inkml:definitions>
  <inkml:trace contextRef="#ctx0" brushRef="#br0">65400.000000 26100.000000 599,'1.000000'-46.000000'2,"4.000000"10.000000"4 ,3.000000 10.000000 5,3.000000 9.000000 3,3.000000 2.000000 6,3.000000-2.000000 6,3.000000-3.000000 6,4.000000-3.000000 5,2.000000 1.000000 2,4.000000 6.000000-5,3.000000 7.000000-3,3.000000 6.000000-5,1.000000 6.000000-1,1.000000 6.000000-1,-1.000000 7.000000 1,1.000000 6.000000-1,-9.000000 7.000000-6,-15.000000 10.000000-12,-15.000000 10.000000-11,-16.000000 9.000000-13,-10.000000 2.000000-6,-3.000000-2.000000-2,-3.000000-3.000000 0,-2.000000-3.000000-1,-3.000000-4.000000 0,1.000000-3.000000 4,-1.000000-3.000000 3,1.000000-2.000000 3,1.000000-6.000000 3,3.000000-6.000000 1,3.000000-6.000000 3,4.000000-6.000000 2,7.000000-4.000000 1,13.000000 1.000000 3,12.000000-1.000000 1,13.000000 1.000000 2,9.000000-4.000000 0,6.000000-6.000000 0,7.000000-6.000000-1,6.000000-6.000000-1,-1.000000-4.000000-1,-5.000000 1.000000-1,-7.000000-1.000000-1,-5.000000 1.000000-2,-9.000000 4.000000-1,-9.000000 9.000000-2,-10.000000 10.000000-3,-8.000000 10.000000-1,-12.000000 7.000000-1,-12.000000 6.000000 1,-13.000000 7.000000 2,-12.000000 6.000000 1,-5.000000 3.000000 4,3.000000 0.000000 3,3.000000 0.000000 5,4.000000 0.000000 5,2.000000-2.000000 4,4.000000-3.000000 4,3.000000-3.000000 4,3.000000-2.000000 3,3.000000-5.000000 3,3.000000-2.000000-2,3.000000-3.000000-1,4.000000-3.000000-2,10.000000-6.000000 0,19.000000-5.000000-2,19.000000-7.000000-2,19.000000-5.000000-1,12.000000-9.000000-4,6.000000-9.000000-9,7.000000-10.000000-8,6.000000-8.000000-7,-1.000000-4.000000-6,-5.000000 3.000000 0,-7.000000 3.000000-1,-5.000000 4.000000-1,-8.000000-1.000000 0,-5.000000-3.000000 1,-7.000000-3.000000 0,-5.000000-2.000000 1,-6.000000 0.000000 0,-3.000000 7.000000 0,-3.000000 6.000000 1,-2.000000 7.000000 0</inkml:trace>
</inkml:ink>
</file>

<file path=ppt/ink/ink65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5:05"/>
    </inkml:context>
    <inkml:brush xml:id="br0">
      <inkml:brushProperty name="width" value="0.041672870516777" units="cm"/>
      <inkml:brushProperty name="height" value="0.041672870516777" units="cm"/>
      <inkml:brushProperty name="color" value="#F2395B"/>
      <inkml:brushProperty name="ignorePressure" value="0"/>
    </inkml:brush>
  </inkml:definitions>
  <inkml:trace contextRef="#ctx0" brushRef="#br0">65550.000000 26400.000000 527,'-25.000000'-24.000000'6,"0.000000"4.000000"9 ,0.000000 3.000000 11,0.000000 3.000000 10,3.000000 6.000000 2,6.000000 9.000000-3,7.000000 10.000000-6,6.000000 10.000000-4,1.000000 7.000000-2,-3.000000 6.000000 1,-3.000000 7.000000 1,-2.000000 6.000000 1,-3.000000 9.000000-1,1.000000 13.000000-3,-1.000000 12.000000-3,1.000000 13.000000-2,1.000000 6.000000-2,3.000000 0.000000-2,3.000000 0.000000-1,4.000000 0.000000-2,1.000000-2.000000-2,0.000000-3.000000 0,0.000000-3.000000-1,0.000000-2.000000-1,3.000000-8.000000-4,6.000000-8.000000-7,7.000000-10.000000-7,6.000000-9.000000-7,6.000000-10.000000-7,6.000000-9.000000-7,7.000000-10.000000-6,6.000000-8.000000-7,7.000000-12.000000-1,10.000000-12.000000 2,10.000000-13.000000 4,9.000000-12.000000 3,-4.000000-4.000000 4,-15.000000 7.000000 6,-15.000000 6.000000 7,-16.000000 7.000000 6,-8.000000 0.000000 1,0.000000-2.000000-3,0.000000-3.000000-4,0.000000-3.000000-2</inkml:trace>
</inkml:ink>
</file>

<file path=ppt/ink/ink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4:03"/>
    </inkml:context>
    <inkml:brush xml:id="br0">
      <inkml:brushProperty name="width" value="0.037593349814415" units="cm"/>
      <inkml:brushProperty name="height" value="0.037593349814415" units="cm"/>
      <inkml:brushProperty name="color" value="#F2385B"/>
      <inkml:brushProperty name="ignorePressure" value="0"/>
    </inkml:brush>
  </inkml:definitions>
  <inkml:trace contextRef="#ctx0" brushRef="#br0">80700.000000 32250.000000 585,'-50.000000'21.000000'33,"50.000000"-5.000000"18 ,50.000000-7.000000 17,50.000000-5.000000 17,31.000000-4.000000-4,13.000000 0.000000-24,12.000000 0.000000-25,13.000000 0.000000-25,7.000000-4.000000-16,4.000000-5.000000-10,3.000000-7.000000-10,3.000000-5.000000-9,-8.000000-4.000000-5,-19.000000 0.000000-1,-18.000000 0.000000 1,-19.000000 0.000000 0,-19.000000 1.000000 0,-19.000000 4.000000 1,-18.000000 3.000000 1,-19.000000 3.000000 0</inkml:trace>
</inkml:ink>
</file>

<file path=ppt/ink/ink6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5:08"/>
    </inkml:context>
    <inkml:brush xml:id="br0">
      <inkml:brushProperty name="width" value="0.0386332310736179" units="cm"/>
      <inkml:brushProperty name="height" value="0.0386332310736179" units="cm"/>
      <inkml:brushProperty name="color" value="#F2395B"/>
      <inkml:brushProperty name="ignorePressure" value="0"/>
    </inkml:brush>
  </inkml:definitions>
  <inkml:trace contextRef="#ctx0" brushRef="#br0">67200.000000 25200.000000 569,'28.000000'-24.000000'8,"6.000000"4.000000"16 ,7.000000 3.000000 17,6.000000 3.000000 15,-1.000000 7.000000 1,-5.000000 14.000000-15,-7.000000 11.000000-15,-5.000000 14.000000-15,-6.000000 10.000000-12,-3.000000 9.000000-8,-3.000000 10.000000-9,-2.000000 10.000000-8,-12.000000 5.000000-6,-19.000000 4.000000-4,-18.000000 3.000000-5,-19.000000 3.000000-4,-10.000000-1.000000 0,1.000000-2.000000 7,-1.000000-3.000000 5,1.000000-3.000000 7,2.000000-7.000000 5,7.000000-9.000000 4,6.000000-10.000000 5,7.000000-8.000000 5,2.000000-9.000000 3,1.000000-6.000000 3,-1.000000-6.000000 2,1.000000-6.000000 2,1.000000-6.000000 4,3.000000-2.000000 3,3.000000-3.000000 5,4.000000-3.000000 2,4.000000 1.000000 4,6.000000 6.000000 2,7.000000 7.000000 2,6.000000 6.000000 2,4.000000 4.000000-1,4.000000 4.000000-5,3.000000 3.000000-5,3.000000 3.000000-4,1.000000 4.000000-4,1.000000 7.000000 0,-1.000000 6.000000 0,1.000000 7.000000-2,-3.000000 4.000000 1,-2.000000 3.000000 0,-3.000000 3.000000 0,-3.000000 4.000000 1,-2.000000-3.000000 0,0.000000-5.000000 0,0.000000-7.000000 1,0.000000-5.000000 0,0.000000-8.000000 0,0.000000-5.000000 0,0.000000-7.000000-1,0.000000-5.000000 0,10.000000-20.000000-5,23.000000-31.000000-6,22.000000-31.000000-8,22.000000-31.000000-7,12.000000-21.000000-5,3.000000-9.000000-2,3.000000-10.000000-3,4.000000-8.000000-2,-4.000000-1.000000-1,-9.000000 9.000000 1,-10.000000 10.000000 1,-8.000000 10.000000 2,-11.000000 10.000000 1,-8.000000 13.000000 2,-10.000000 12.000000 2,-9.000000 13.000000 2,-7.000000 9.000000 8,-3.000000 6.000000 12,-3.000000 7.000000 13,-2.000000 6.000000 13,-1.000000 6.000000 9,3.000000 6.000000 9,3.000000 7.000000 7,4.000000 6.000000 8,1.000000 6.000000-1,0.000000 6.000000-9,0.000000 7.000000-10,0.000000 6.000000-9,0.000000 3.000000-6,0.000000 0.000000-6,0.000000 0.000000-3,0.000000 0.000000-6,-4.000000 1.000000-3,-5.000000 4.000000-4,-7.000000 3.000000-4,-5.000000 3.000000-3,-4.000000 3.000000-3,0.000000 3.000000-1,0.000000 3.000000-3,0.000000 4.000000-2,-5.000000 1.000000-1,-9.000000 0.000000-1,-10.000000 0.000000 0,-8.000000 0.000000-1,-6.000000-2.000000 1,1.000000-3.000000 0,-1.000000-3.000000 2,1.000000-2.000000 0,-1.000000-8.000000 0,1.000000-8.000000-3,-1.000000-10.000000-3,1.000000-9.000000-2,1.000000-7.000000-1,3.000000-3.000000 1,3.000000-3.000000 2,4.000000-2.000000 1,1.000000-8.000000 1,0.000000-8.000000 0,0.000000-10.000000 2,0.000000-9.000000 0,3.000000-4.000000 3,6.000000 4.000000 2,7.000000 3.000000 3,6.000000 3.000000 4,3.000000 3.000000 2,0.000000 3.000000 3,0.000000 3.000000 4,0.000000 4.000000 3,1.000000 10.000000 8,4.000000 19.000000 16,3.000000 19.000000 14,3.000000 19.000000 15,3.000000 13.000000 2,3.000000 10.000000-12,3.000000 10.000000-10,4.000000 9.000000-11,1.000000 13.000000-8,0.000000 20.000000-5,0.000000 18.000000-5,0.000000 20.000000-6,-2.000000 10.000000-6,-3.000000 3.000000-9,-3.000000 3.000000-8,-2.000000 4.000000-9,-3.000000-6.000000-6,1.000000-11.000000-6,-1.000000-14.000000-4,1.000000-11.000000-6,-1.000000-17.000000-1,1.000000-18.000000 3,-1.000000-19.000000 2,1.000000-18.000000 3,-1.000000-15.000000 3,1.000000-9.000000 5,-1.000000-10.000000 4,1.000000-8.000000 3</inkml:trace>
</inkml:ink>
</file>

<file path=ppt/ink/ink661.xml><?xml version="1.0" encoding="utf-8"?>
<inkml:ink xmlns:inkml="http://www.w3.org/2003/InkML">
  <annotation type="ScanImages2ExtractSignatures">1</annotation>
  <annotation type="ScanImagesWidth">7274601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5:09"/>
    </inkml:context>
    <inkml:brush xml:id="br0">
      <inkml:brushProperty name="width" value="0.0334646366536617" units="cm"/>
      <inkml:brushProperty name="height" value="0.0334646366536617" units="cm"/>
      <inkml:brushProperty name="color" value="#F2395B"/>
      <inkml:brushProperty name="ignorePressure" value="0"/>
    </inkml:brush>
  </inkml:definitions>
  <inkml:trace contextRef="#ctx0" brushRef="#br0">68850.000000 26150.000000 657,'25.000000'-16.000000'10,"0.000000"19.000000"21 ,0.000000 19.000000 21,0.000000 19.000000 20,-7.000000 12.000000 1,-11.000000 6.000000-19,-14.000000 7.000000-20,-11.000000 6.000000-19,-7.000000-1.000000-13,0.000000-5.000000-10,0.000000-7.000000-7,0.000000-5.000000-9,0.000000-9.000000-7,0.000000-9.000000-6,0.000000-10.000000-7,0.000000-8.000000-7</inkml:trace>
</inkml:ink>
</file>

<file path=ppt/ink/ink6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5:09"/>
    </inkml:context>
    <inkml:brush xml:id="br0">
      <inkml:brushProperty name="width" value="0.0407384261488914" units="cm"/>
      <inkml:brushProperty name="height" value="0.0407384261488914" units="cm"/>
      <inkml:brushProperty name="color" value="#F2395B"/>
      <inkml:brushProperty name="ignorePressure" value="0"/>
    </inkml:brush>
  </inkml:definitions>
  <inkml:trace contextRef="#ctx0" brushRef="#br0">69050.000000 25150.000000 540,'25.000000'-44.000000'2,"0.000000"13.000000"5 ,0.000000 12.000000 6,0.000000 13.000000 4,4.000000 9.000000 6,10.000000 6.000000 8,10.000000 7.000000 8,9.000000 6.000000 7,7.000000 7.000000 0,7.000000 10.000000-5,6.000000 10.000000-5,7.000000 9.000000-7,4.000000 4.000000-3,3.000000 1.000000-1,3.000000-1.000000-1,4.000000 1.000000-1,-3.000000-3.000000-4,-5.000000-2.000000-9,-7.000000-3.000000-7,-5.000000-3.000000-9,-8.000000-2.000000-9,-5.000000 0.000000-8,-7.000000 0.000000-10,-5.000000 0.000000-8,-11.000000-2.000000-2,-11.000000-3.000000 8,-14.000000-3.000000 7,-11.000000-2.000000 7</inkml:trace>
</inkml:ink>
</file>

<file path=ppt/ink/ink663.xml><?xml version="1.0" encoding="utf-8"?>
<inkml:ink xmlns:inkml="http://www.w3.org/2003/InkML">
  <annotation type="ScanImages2ExtractSignatures">1</annotation>
  <annotation type="ScanImagesWidth">7340144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5:09"/>
    </inkml:context>
    <inkml:brush xml:id="br0">
      <inkml:brushProperty name="width" value="0.0346637740731239" units="cm"/>
      <inkml:brushProperty name="height" value="0.0346637740731239" units="cm"/>
      <inkml:brushProperty name="color" value="#F2395B"/>
      <inkml:brushProperty name="ignorePressure" value="0"/>
    </inkml:brush>
  </inkml:definitions>
  <inkml:trace contextRef="#ctx0" brushRef="#br0">69250.000000 26400.000000 634,'137.000000'1.000000'98,"-24.000000"4.000000"-25 ,-26.000000 3.000000-26,-24.000000 3.000000-25,-15.000000 4.000000-13,-3.000000 7.000000 0,-3.000000 6.000000 0,-2.000000 7.000000 0,-8.000000 5.000000 0,-8.000000 7.000000 1,-10.000000 6.000000 2,-9.000000 7.000000 0,-7.000000 2.000000 0,-3.000000 1.000000-2,-3.000000-1.000000-1,-2.000000 1.000000-1,-6.000000-1.000000-3,-6.000000 1.000000-3,-6.000000-1.000000-2,-6.000000 1.000000-3,-4.000000-6.000000-5,1.000000-8.000000-3,-1.000000-10.000000-6,1.000000-9.000000-3,1.000000-9.000000-7,3.000000-5.000000-5,3.000000-7.000000-6,4.000000-5.000000-6,2.000000-9.000000-3,4.000000-9.000000 1,3.000000-10.000000 0,3.000000-8.000000 1</inkml:trace>
</inkml:ink>
</file>

<file path=ppt/ink/ink6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5:09"/>
    </inkml:context>
    <inkml:brush xml:id="br0">
      <inkml:brushProperty name="width" value="0.0355399288237095" units="cm"/>
      <inkml:brushProperty name="height" value="0.0355399288237095" units="cm"/>
      <inkml:brushProperty name="color" value="#F2395B"/>
      <inkml:brushProperty name="ignorePressure" value="0"/>
    </inkml:brush>
  </inkml:definitions>
  <inkml:trace contextRef="#ctx0" brushRef="#br0">69700.000000 26350.000000 619,'-27.000000'29.000000'77,"-3.000000"10.000000"-9 ,-3.000000 10.000000-9,-2.000000 9.000000-10,-5.000000 7.000000-9,-2.000000 7.000000-8,-3.000000 6.000000-8,-3.000000 7.000000-9,-4.000000 4.000000-5,-3.000000 3.000000-5,-3.000000 3.000000-4,-2.000000 4.000000-3,2.000000-6.000000-7,9.000000-11.000000-11,10.000000-14.000000-10,10.000000-11.000000-10,4.000000-11.000000-9,0.000000-5.000000-4,0.000000-7.000000-7,0.000000-5.000000-5</inkml:trace>
</inkml:ink>
</file>

<file path=ppt/ink/ink665.xml><?xml version="1.0" encoding="utf-8"?>
<inkml:ink xmlns:inkml="http://www.w3.org/2003/InkML">
  <annotation type="ScanImages2ExtractSignatures">1</annotation>
  <annotation type="ScanImagesWidth">2883637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5:10"/>
    </inkml:context>
    <inkml:brush xml:id="br0">
      <inkml:brushProperty name="width" value="0.0407646410167217" units="cm"/>
      <inkml:brushProperty name="height" value="0.0407646410167217" units="cm"/>
      <inkml:brushProperty name="color" value="#F2395B"/>
      <inkml:brushProperty name="ignorePressure" value="0"/>
    </inkml:brush>
  </inkml:definitions>
  <inkml:trace contextRef="#ctx0" brushRef="#br0">71450.000000 25050.000000 539,'0.000000'96.000000'49,"0.000000"-5.000000"0 ,0.000000-7.000000-1,0.000000-5.000000 0,0.000000-1.000000-3,0.000000 6.000000-5,0.000000 7.000000-4,0.000000 6.000000-6,1.000000 3.000000-5,4.000000 0.000000-2,3.000000 0.000000-4,3.000000 0.000000-3,1.000000 0.000000-3,1.000000 0.000000-3,-1.000000 0.000000-4,1.000000 0.000000-3,-3.000000-4.000000-2,-2.000000-5.000000-4,-3.000000-7.000000-1,-3.000000-5.000000-4,-9.000000-17.000000-8,-11.000000-24.000000-17,-14.000000-26.000000-15,-11.000000-24.000000-17,-12.000000-23.000000-2,-9.000000-18.000000 10,-10.000000-19.000000 10,-8.000000-18.000000 10,-1.000000-7.000000 8,9.000000 6.000000 5,10.000000 7.000000 5,10.000000 6.000000 5,8.000000 4.000000 5,10.000000 4.000000 3,10.000000 3.000000 4,9.000000 3.000000 4,6.000000 6.000000 2,3.000000 9.000000-2,3.000000 10.000000-2,4.000000 10.000000 0,2.000000 8.000000 3,4.000000 10.000000 10,3.000000 10.000000 9,3.000000 9.000000 10,-4.000000 10.000000 2,-8.000000 14.000000-8,-10.000000 11.000000-7,-9.000000 14.000000-7,-7.000000 5.000000-4,-3.000000 1.000000-2,-3.000000-1.000000-1,-2.000000 1.000000-2,-3.000000-3.000000-2,1.000000-2.000000 1,-1.000000-3.000000-1,1.000000-3.000000-1,10.000000-12.000000-3,22.000000-18.000000-7,22.000000-19.000000-8,23.000000-18.000000-7,16.000000-18.000000-2,13.000000-16.000000 0,12.000000-15.000000 2,13.000000-15.000000 0,7.000000-6.000000 2,4.000000 7.000000 1,3.000000 6.000000 2,3.000000 7.000000 2,-4.000000 7.000000 3,-8.000000 9.000000 5,-10.000000 10.000000 5,-9.000000 10.000000 5,-12.000000 7.000000 7,-11.000000 6.000000 10,-14.000000 7.000000 10,-11.000000 6.000000 9,-11.000000 9.000000 4,-5.000000 13.000000-1,-7.000000 12.000000-1,-5.000000 13.000000-1,-4.000000 4.000000-2,0.000000-3.000000-1,0.000000-3.000000-3,0.000000-2.000000-2,-2.000000-3.000000-3,-3.000000 1.000000-4,-3.000000-1.000000-3,-2.000000 1.000000-4,10.000000-4.000000-3,25.000000-6.000000-4,25.000000-6.000000-4,25.000000-6.000000-3,10.000000-7.000000-7,-2.000000-6.000000-9,-3.000000-6.000000-9,-3.000000-6.000000-10,-7.000000-4.000000-4,-9.000000 1.000000 2,-10.000000-1.000000 0,-8.000000 1.000000 2,-8.000000-1.000000-1,-2.000000 1.000000-2,-3.000000-1.000000-2,-3.000000 1.000000-3</inkml:trace>
</inkml:ink>
</file>

<file path=ppt/ink/ink666.xml><?xml version="1.0" encoding="utf-8"?>
<inkml:ink xmlns:inkml="http://www.w3.org/2003/InkML">
  <annotation type="ScanImages2ExtractSignatures">1</annotation>
  <annotation type="ScanImagesWidth">3604512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5:10"/>
    </inkml:context>
    <inkml:brush xml:id="br0">
      <inkml:brushProperty name="width" value="0.0387591458857059" units="cm"/>
      <inkml:brushProperty name="height" value="0.0387591458857059" units="cm"/>
      <inkml:brushProperty name="color" value="#F2395B"/>
      <inkml:brushProperty name="ignorePressure" value="0"/>
    </inkml:brush>
  </inkml:definitions>
  <inkml:trace contextRef="#ctx0" brushRef="#br0">72750.000000 25050.000000 567,'23.000000'140.000000'110,"-3.000000"-18.000000"-22 ,-3.000000-19.000000-22,-2.000000-18.000000-22,-3.000000-10.000000-13,1.000000 0.000000-4,-1.000000 0.000000-4,1.000000 0.000000-4,-3.000000 0.000000-5,-2.000000 0.000000-6,-3.000000 0.000000-6,-3.000000 0.000000-5,-4.000000-4.000000-3,-3.000000-5.000000 2,-3.000000-7.000000 1,-2.000000-5.000000 2,-5.000000-8.000000-14,-2.000000-5.000000-27,-3.000000-7.000000-27,-3.000000-5.000000-27</inkml:trace>
</inkml:ink>
</file>

<file path=ppt/ink/ink6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5:11"/>
    </inkml:context>
    <inkml:brush xml:id="br0">
      <inkml:brushProperty name="width" value="0.037382535636425" units="cm"/>
      <inkml:brushProperty name="height" value="0.037382535636425" units="cm"/>
      <inkml:brushProperty name="color" value="#F2395B"/>
      <inkml:brushProperty name="ignorePressure" value="0"/>
    </inkml:brush>
  </inkml:definitions>
  <inkml:trace contextRef="#ctx0" brushRef="#br0">73150.000000 25450.000000 588,'73.000000'-49.000000'1,"-3.000000"4.000000"0 ,-3.000000 3.000000 2,-2.000000 3.000000 1,-3.000000 3.000000 5,1.000000 3.000000 11,-1.000000 3.000000 9,1.000000 4.000000 10,-3.000000 5.000000 4,-2.000000 10.000000-3,-3.000000 10.000000-3,-3.000000 9.000000-3,-6.000000 10.000000-4,-5.000000 14.000000-5,-7.000000 11.000000-6,-5.000000 14.000000-4,-9.000000 7.000000-3,-9.000000 3.000000 0,-10.000000 3.000000 0,-8.000000 4.000000 0,-12.000000 1.000000-2,-12.000000 0.000000-6,-13.000000 0.000000-4,-12.000000 0.000000-7,-9.000000-4.000000-4,-2.000000-5.000000-3,-3.000000-7.000000-5,-3.000000-5.000000-3,2.000000-11.000000-3,10.000000-11.000000-2,10.000000-14.000000-1,9.000000-11.000000-1,12.000000-15.000000-4,16.000000-16.000000-5,15.000000-15.000000-4,17.000000-15.000000-5,11.000000-7.000000 2,10.000000 3.000000 10,10.000000 3.000000 8,9.000000 4.000000 10,2.000000 4.000000 7,-2.000000 6.000000 5,-3.000000 7.000000 7,-3.000000 6.000000 5,-6.000000 6.000000 2,-5.000000 6.000000 0,-7.000000 7.000000-1,-5.000000 6.000000-1,-8.000000 7.000000 1,-5.000000 10.000000 6,-7.000000 10.000000 3,-5.000000 9.000000 5,-9.000000 6.000000 2,-9.000000 3.000000 1,-10.000000 3.000000-1,-8.000000 4.000000 1,-6.000000 1.000000-2,1.000000 0.000000-5,-1.000000 0.000000-5,1.000000 0.000000-4,1.000000-4.000000-4,3.000000-5.000000-3,3.000000-7.000000-3,4.000000-5.000000-3,1.000000-6.000000-1,0.000000-3.000000-1,0.000000-3.000000-1,0.000000-2.000000 1,3.000000-12.000000-8,6.000000-19.000000-11,7.000000-18.000000-14,6.000000-19.000000-11,3.000000-5.000000-2,0.000000 9.000000 11,0.000000 10.000000 11,0.000000 10.000000 10,0.000000 4.000000 7,0.000000 0.000000 3,0.000000 0.000000 2,0.000000 0.000000 4</inkml:trace>
</inkml:ink>
</file>

<file path=ppt/ink/ink6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5:11"/>
    </inkml:context>
    <inkml:brush xml:id="br0">
      <inkml:brushProperty name="width" value="0.0435942932963371" units="cm"/>
      <inkml:brushProperty name="height" value="0.0435942932963371" units="cm"/>
      <inkml:brushProperty name="color" value="#F2395B"/>
      <inkml:brushProperty name="ignorePressure" value="0"/>
    </inkml:brush>
  </inkml:definitions>
  <inkml:trace contextRef="#ctx0" brushRef="#br0">73450.000000 24550.000000 504,'0.000000'-32.000000'9,"0.000000"39.000000"16 ,0.000000 36.000000 16,0.000000 39.000000 18,0.000000 19.000000 3,0.000000 4.000000-8,0.000000 3.000000-10,0.000000 3.000000-8,1.000000 3.000000-5,4.000000 3.000000-4,3.000000 3.000000-3,3.000000 4.000000-2,-1.000000-3.000000-3,-2.000000-5.000000-4,-3.000000-7.000000-3,-3.000000-5.000000-3,-1.000000-6.000000-3,4.000000-3.000000-6,3.000000-3.000000-3,3.000000-2.000000-4,1.000000-9.000000-3,1.000000-12.000000 2,-1.000000-13.000000 0,1.000000-12.000000 0,5.000000-15.000000-9,14.000000-15.000000-22,11.000000-15.000000-21,14.000000-16.000000-22,-1.000000-10.000000-4,-12.000000-3.000000 14,-13.000000-3.000000 13,-12.000000-2.000000 15</inkml:trace>
</inkml:ink>
</file>

<file path=ppt/ink/ink6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5:12"/>
    </inkml:context>
    <inkml:brush xml:id="br0">
      <inkml:brushProperty name="width" value="0.033998679369688" units="cm"/>
      <inkml:brushProperty name="height" value="0.033998679369688" units="cm"/>
      <inkml:brushProperty name="color" value="#F2395B"/>
      <inkml:brushProperty name="ignorePressure" value="0"/>
    </inkml:brush>
  </inkml:definitions>
  <inkml:trace contextRef="#ctx0" brushRef="#br0">74950.000000 24150.000000 647,'25.000000'-46.000000'2,"0.000000"10.000000"5 ,0.000000 10.000000 6,0.000000 9.000000 4,0.000000 7.000000 8,0.000000 7.000000 10,0.000000 6.000000 9,0.000000 7.000000 11,-4.000000 8.000000-1,-5.000000 14.000000-12,-7.000000 11.000000-11,-5.000000 14.000000-12,-11.000000 7.000000-11,-11.000000 3.000000-8,-14.000000 3.000000-9,-11.000000 4.000000-8,-6.000000-3.000000-8,4.000000-5.000000-5,3.000000-7.000000-6,3.000000-5.000000-5,12.000000-15.000000-3,22.000000-22.000000-3,22.000000-22.000000-3,23.000000-21.000000-1,6.000000-7.000000 4,-5.000000 9.000000 15,-7.000000 10.000000 12,-5.000000 10.000000 14,-6.000000 5.000000 8,-3.000000 4.000000 0,-3.000000 3.000000 0,-2.000000 3.000000 2,-5.000000 6.000000 4,-2.000000 9.000000 8,-3.000000 10.000000 8,-3.000000 10.000000 8,-6.000000 5.000000 2,-5.000000 4.000000-1,-7.000000 3.000000-3,-5.000000 3.000000-3,-6.000000-1.000000-2,-3.000000-2.000000-6,-3.000000-3.000000-5,-2.000000-3.000000-4,-3.000000-6.000000-5,1.000000-5.000000-3,-1.000000-7.000000-3,1.000000-5.000000-3,4.000000-15.000000-5,9.000000-22.000000-7,10.000000-22.000000-8,10.000000-21.000000-7,11.000000-10.000000-1,17.000000 3.000000 2,15.000000 3.000000 3,16.000000 4.000000 3,5.000000 5.000000 4,-2.000000 10.000000 4,-3.000000 10.000000 4,-3.000000 9.000000 5,-6.000000 6.000000 4,-5.000000 3.000000 7,-7.000000 3.000000 5,-5.000000 4.000000 6,-4.000000 2.000000 3,0.000000 4.000000 2,0.000000 3.000000 0,0.000000 3.000000 2,-4.000000 4.000000-1,-5.000000 7.000000-3,-7.000000 6.000000-4,-5.000000 7.000000-1,-9.000000 4.000000-4,-9.000000 3.000000-2,-10.000000 3.000000-3,-8.000000 4.000000-3,-9.000000 1.000000-4,-6.000000 0.000000-7,-6.000000 0.000000-7,-6.000000 0.000000-7,-4.000000 0.000000-2,1.000000 0.000000 1,-1.000000 0.000000 3,1.000000 0.000000 1,1.000000-4.000000 3,3.000000-5.000000 4,3.000000-7.000000 5,4.000000-5.000000 4,1.000000-4.000000 2,0.000000 0.000000 2,0.000000 0.000000 2,0.000000 0.000000 0,3.000000 0.000000 3,6.000000 0.000000 2,7.000000 0.000000 4,6.000000 0.000000 2,4.000000 0.000000 1,4.000000 0.000000 0,3.000000 0.000000 0,3.000000 0.000000-1,1.000000 1.000000-2,1.000000 4.000000-1,-1.000000 3.000000-3,1.000000 3.000000-3,-1.000000-1.000000-1,1.000000-2.000000-2,-1.000000-3.000000-2,1.000000-3.000000-2,-1.000000-2.000000-3,1.000000 0.000000-4,-1.000000 0.000000-6,1.000000 0.000000-4</inkml:trace>
</inkml:ink>
</file>

<file path=ppt/ink/ink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4:04"/>
    </inkml:context>
    <inkml:brush xml:id="br0">
      <inkml:brushProperty name="width" value="0.0579294487833977" units="cm"/>
      <inkml:brushProperty name="height" value="0.0579294487833977" units="cm"/>
      <inkml:brushProperty name="color" value="#F2385B"/>
      <inkml:brushProperty name="ignorePressure" value="0"/>
    </inkml:brush>
  </inkml:definitions>
  <inkml:trace contextRef="#ctx0" brushRef="#br0">84950.000000 29150.000000 379,'31.000000'-29.000000'2,"13.000000"-5.000000"4 ,12.000000-7.000000 4,13.000000-5.000000 4,10.000000-1.000000 2,10.000000 6.000000 0,10.000000 7.000000-1,9.000000 6.000000 0,6.000000 9.000000 2,3.000000 13.000000 4,3.000000 12.000000 2,4.000000 13.000000 4,-7.000000 7.000000-1,-16.000000 4.000000-6,-15.000000 3.000000-6,-15.000000 3.000000-6,-15.000000 1.000000-6,-12.000000 1.000000-5,-13.000000-1.000000-5,-12.000000 1.000000-5,-19.000000-1.000000-5,-25.000000 1.000000-6,-25.000000-1.000000-6,-25.000000 1.000000-6,-16.000000-1.000000-1,-6.000000 1.000000 4,-6.000000-1.000000 4,-6.000000 1.000000 4,-1.000000-4.000000 3,7.000000-6.000000 4,6.000000-6.000000 4,7.000000-6.000000 4,4.000000-6.000000 4,3.000000-2.000000 3,3.000000-3.000000 4,4.000000-3.000000 4,2.000000-2.000000 1,4.000000 0.000000 2,3.000000 0.000000 0,3.000000 0.000000 1,4.000000 0.000000 5,7.000000 0.000000 9,6.000000 0.000000 8,7.000000 0.000000 10,5.000000 4.000000 5,7.000000 10.000000 3,6.000000 10.000000 3,7.000000 9.000000 3,4.000000 9.000000-2,3.000000 9.000000-6,3.000000 10.000000-8,4.000000 10.000000-6,2.000000 11.000000-4,4.000000 17.000000-4,3.000000 15.000000-2,3.000000 16.000000-3,-2.000000 13.000000-2,-6.000000 14.000000-2,-6.000000 11.000000-1,-6.000000 14.000000-2,-9.000000 5.000000-2,-8.000000 1.000000-5,-10.000000-1.000000-4,-9.000000 1.000000-5,-4.000000 1.000000-2,4.000000 3.000000-3,3.000000 3.000000 0,3.000000 4.000000-3,-1.000000 2.000000-4,-2.000000 4.000000-9,-3.000000 3.000000-9,-3.000000 3.000000-8,-4.000000-7.000000-7,-3.000000-15.000000-4,-3.000000-15.000000-4,-2.000000-16.000000-5,0.000000-21.000000 2,7.000000-24.000000 8,6.000000-26.000000 7,7.000000-24.000000 9,4.000000-17.000000 5,3.000000-5.000000 3,3.000000-7.000000 3,4.000000-5.000000 3</inkml:trace>
</inkml:ink>
</file>

<file path=ppt/ink/ink670.xml><?xml version="1.0" encoding="utf-8"?>
<inkml:ink xmlns:inkml="http://www.w3.org/2003/InkML">
  <annotation type="ScanImages2ExtractSignatures">1</annotation>
  <annotation type="ScanImagesWidth">925969968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5:12"/>
    </inkml:context>
    <inkml:brush xml:id="br0">
      <inkml:brushProperty name="width" value="0.033979244530201" units="cm"/>
      <inkml:brushProperty name="height" value="0.033979244530201" units="cm"/>
      <inkml:brushProperty name="color" value="#F2395B"/>
      <inkml:brushProperty name="ignorePressure" value="0"/>
    </inkml:brush>
  </inkml:definitions>
  <inkml:trace contextRef="#ctx0" brushRef="#br0">74450.000000 26100.000000 647,'125.000000'-72.000000'2,"0.000000"6.000000"3 ,0.000000 7.000000 3,0.000000 6.000000 3,-7.000000 6.000000 2,-11.000000 6.000000 0,-14.000000 7.000000-1,-11.000000 6.000000 0,-4.000000 4.000000 3,6.000000 4.000000 3,7.000000 3.000000 5,6.000000 3.000000 5,-1.000000 3.000000 0,-5.000000 3.000000-3,-7.000000 3.000000-3,-5.000000 4.000000-3,-9.000000 5.000000-2,-9.000000 10.000000-4,-10.000000 10.000000-2,-8.000000 9.000000-3,-9.000000 4.000000-1,-6.000000 1.000000 1,-6.000000-1.000000 0,-6.000000 1.000000 1,-9.000000 1.000000-1,-8.000000 3.000000-3,-10.000000 3.000000-2,-9.000000 4.000000-1,-9.000000 1.000000-3,-5.000000 0.000000 1,-7.000000 0.000000-1,-5.000000 0.000000 0,-4.000000-2.000000 0,0.000000-3.000000-1,0.000000-3.000000 0,0.000000-2.000000 0,0.000000-5.000000-2,0.000000-2.000000-3,0.000000-3.000000-1,0.000000-3.000000-3,-2.000000-6.000000-3,-3.000000-5.000000-1,-3.000000-7.000000-3,-2.000000-5.000000-2,-1.000000-6.000000-4,3.000000-3.000000-5,3.000000-3.000000-6,4.000000-2.000000-5,4.000000-11.000000-3,6.000000-15.000000 2,7.000000-15.000000 1,6.000000-16.000000 2,4.000000-4.000000 4,4.000000 10.000000 8,3.000000 10.000000 7,3.000000 9.000000 8</inkml:trace>
</inkml:ink>
</file>

<file path=ppt/ink/ink671.xml><?xml version="1.0" encoding="utf-8"?>
<inkml:ink xmlns:inkml="http://www.w3.org/2003/InkML">
  <annotation type="ScanImages2ExtractSignatures">1</annotation>
  <annotation type="ScanImagesWidth">4259907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5:12"/>
    </inkml:context>
    <inkml:brush xml:id="br0">
      <inkml:brushProperty name="width" value="0.0366682559251785" units="cm"/>
      <inkml:brushProperty name="height" value="0.0366682559251785" units="cm"/>
      <inkml:brushProperty name="color" value="#F2395B"/>
      <inkml:brushProperty name="ignorePressure" value="0"/>
    </inkml:brush>
  </inkml:definitions>
  <inkml:trace contextRef="#ctx0" brushRef="#br0">75250.000000 25400.000000 599,'17.000000'-10.000000'-1,"-16.000000"32.000000"16 ,-15.000000 31.000000 17,-15.000000 32.000000 17,-11.000000 13.000000 4,-2.000000-3.000000-10,-3.000000-3.000000-9,-3.000000-2.000000-9,1.000000-8.000000-7,6.000000-8.000000-2,7.000000-10.000000-4,6.000000-9.000000-3,7.000000-9.000000-3,10.000000-5.000000-4,10.000000-7.000000-3,9.000000-5.000000-3,12.000000-14.000000-9,16.000000-18.000000-13,15.000000-19.000000-13,17.000000-18.000000-14,10.000000-10.000000-3,6.000000 0.000000 4,7.000000 0.000000 6,6.000000 0.000000 5,-1.000000 1.000000 6,-5.000000 4.000000 7,-7.000000 3.000000 7,-5.000000 3.000000 8,-8.000000 4.000000 4,-5.000000 7.000000 2,-7.000000 6.000000 2,-5.000000 7.000000 2,-9.000000 2.000000 1,-9.000000 1.000000 1,-10.000000-1.000000 0,-8.000000 1.000000 0,-4.000000-3.000000 1,3.000000-2.000000 0,3.000000-3.000000-1,4.000000-3.000000 1,5.000000-9.000000 0,10.000000-11.000000 0,10.000000-14.000000 0,9.000000-11.000000 0,6.000000-4.000000 0,3.000000 6.000000 0,3.000000 7.000000 0,4.000000 6.000000 0,-1.000000 4.000000 3,-3.000000 4.000000 4,-3.000000 3.000000 5,-2.000000 3.000000 6,-3.000000 6.000000 6,1.000000 9.000000 9,-1.000000 10.000000 8,1.000000 10.000000 10,-3.000000 5.000000 1,-2.000000 4.000000-4,-3.000000 3.000000-4,-3.000000 3.000000-5,-7.000000 6.000000-3,-9.000000 9.000000-5,-10.000000 10.000000-2,-8.000000 10.000000-5,-6.000000 4.000000-3,1.000000 0.000000-6,-1.000000 0.000000-5,1.000000 0.000000-4,-3.000000-2.000000-5,-2.000000-3.000000-3,-3.000000-3.000000-4,-3.000000-2.000000-4,-7.000000-3.000000-5,-9.000000 1.000000-4,-10.000000-1.000000-5,-8.000000 1.000000-6,-9.000000 1.000000-1,-6.000000 3.000000 1,-6.000000 3.000000 0,-6.000000 4.000000 1,-6.000000-3.000000 1,-2.000000-5.000000-3,-3.000000-7.000000 0,-3.000000-5.000000-2,2.000000-6.000000 2,10.000000-3.000000 4,10.000000-3.000000 6,9.000000-2.000000 4,17.000000-8.000000 9,25.000000-8.000000 14,25.000000-10.000000 14,25.000000-9.000000 13,17.000000-5.000000 1,9.000000 0.000000-9,10.000000 0.000000-9,10.000000 0.000000-11,0.000000 0.000000-8,-5.000000 0.000000-7,-7.000000 0.000000-9,-5.000000 0.000000-7,-11.000000 1.000000-2,-11.000000 4.000000 1,-14.000000 3.000000 1,-11.000000 3.000000 3</inkml:trace>
</inkml:ink>
</file>

<file path=ppt/ink/ink67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5:13"/>
    </inkml:context>
    <inkml:brush xml:id="br0">
      <inkml:brushProperty name="width" value="0.0422050468623638" units="cm"/>
      <inkml:brushProperty name="height" value="0.0422050468623638" units="cm"/>
      <inkml:brushProperty name="color" value="#F2395B"/>
      <inkml:brushProperty name="ignorePressure" value="0"/>
    </inkml:brush>
  </inkml:definitions>
  <inkml:trace contextRef="#ctx0" brushRef="#br0">78500.000000 25300.000000 521,'-90.000000'182.000000'132,"23.000000"-33.000000"-29 ,22.000000-35.000000-28,22.000000-34.000000-28,12.000000-21.000000-17,3.000000-6.000000-4,3.000000-6.000000-5,4.000000-6.000000-5,2.000000-4.000000-5,4.000000 1.000000-2,3.000000-1.000000-3,3.000000 1.000000-4,4.000000-6.000000-2,7.000000-8.000000-2,6.000000-10.000000-3,7.000000-9.000000-2,5.000000-7.000000-4,7.000000-3.000000-7,6.000000-3.000000-7,7.000000-2.000000-6,0.000000-9.000000-3,-2.000000-12.000000-3,-3.000000-13.000000 0,-3.000000-12.000000-3,-6.000000-9.000000 2,-5.000000-2.000000 3,-7.000000-3.000000 4,-5.000000-3.000000 4,-9.000000 1.000000 4,-9.000000 6.000000 6,-10.000000 7.000000 5,-8.000000 6.000000 5,-9.000000 6.000000 4,-6.000000 6.000000 2,-6.000000 7.000000 3,-6.000000 6.000000 1,-4.000000 6.000000 4,1.000000 6.000000 2,-1.000000 7.000000 4,1.000000 6.000000 2,1.000000 3.000000 1,3.000000 0.000000-3,3.000000 0.000000-3,4.000000 0.000000-3,11.000000-2.000000-5,23.000000-3.000000-5,22.000000-3.000000-7,22.000000-2.000000-5,10.000000-6.000000-3,1.000000-6.000000 0,-1.000000-6.000000-1,1.000000-6.000000 0,-1.000000-1.000000 2,1.000000 7.000000 6,-1.000000 6.000000 4,1.000000 7.000000 4,-4.000000 5.000000 6,-6.000000 7.000000 5,-6.000000 6.000000 4,-6.000000 7.000000 6,-7.000000 5.000000 2,-6.000000 7.000000 0,-6.000000 6.000000 1,-6.000000 7.000000 1,-6.000000 5.000000 1,-2.000000 7.000000 4,-3.000000 6.000000 3,-3.000000 7.000000 4,-4.000000 0.000000 0,-3.000000-2.000000-3,-3.000000-3.000000-2,-2.000000-3.000000-2,-5.000000-2.000000-3,-2.000000 0.000000-5,-3.000000 0.000000-3,-3.000000 0.000000-4,7.000000-7.000000-12,19.000000-11.000000-20,19.000000-14.000000-21,19.000000-11.000000-19,7.000000-12.000000-3,-3.000000-9.000000 15,-3.000000-10.000000 13,-2.000000-8.000000 14,-5.000000-4.000000 7,-2.000000 3.000000-3,-3.000000 3.000000-3,-3.000000 4.000000-1,-2.000000-3.000000-2,0.000000-5.000000 0,0.000000-7.000000-2,0.000000-5.000000 1,0.000000-4.000000 0,0.000000 0.000000 5,0.000000 0.000000 4,0.000000 0.000000 4</inkml:trace>
</inkml:ink>
</file>

<file path=ppt/ink/ink673.xml><?xml version="1.0" encoding="utf-8"?>
<inkml:ink xmlns:inkml="http://www.w3.org/2003/InkML">
  <annotation type="ScanImages2ExtractSignatures">1</annotation>
  <annotation type="ScanImagesWidth">4259907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5:14"/>
    </inkml:context>
    <inkml:brush xml:id="br0">
      <inkml:brushProperty name="width" value="0.0522727183997631" units="cm"/>
      <inkml:brushProperty name="height" value="0.0522727183997631" units="cm"/>
      <inkml:brushProperty name="color" value="#F2395B"/>
      <inkml:brushProperty name="ignorePressure" value="0"/>
    </inkml:brush>
  </inkml:definitions>
  <inkml:trace contextRef="#ctx0" brushRef="#br0">80050.000000 25000.000000 420,'21.000000'-93.000000'1,"-5.000000"17.000000"0 ,-7.000000 15.000000 0,-5.000000 16.000000 2,-4.000000 9.000000 5,0.000000 3.000000 10,0.000000 3.000000 12,0.000000 4.000000 10,0.000000 13.000000 7,0.000000 26.000000 4,0.000000 24.000000 3,0.000000 26.000000 4,-2.000000 15.000000-2,-3.000000 6.000000-8,-3.000000 7.000000-7,-2.000000 6.000000-8,-3.000000 4.000000-6,1.000000 4.000000-4,-1.000000 3.000000-6,1.000000 3.000000-5,1.000000 3.000000-4,3.000000 3.000000-6,3.000000 3.000000-4,4.000000 4.000000-5,1.000000 2.000000-1,0.000000 4.000000 0,0.000000 3.000000 2,0.000000 3.000000 1,0.000000-1.000000-7,0.000000-2.000000-15,0.000000-3.000000-16,0.000000-3.000000-16,1.000000-9.000000-5,4.000000-11.000000 3,3.000000-14.000000 4,3.000000-11.000000 4</inkml:trace>
</inkml:ink>
</file>

<file path=ppt/ink/ink6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5:14"/>
    </inkml:context>
    <inkml:brush xml:id="br0">
      <inkml:brushProperty name="width" value="0.0381560437381268" units="cm"/>
      <inkml:brushProperty name="height" value="0.0381560437381268" units="cm"/>
      <inkml:brushProperty name="color" value="#F2395B"/>
      <inkml:brushProperty name="ignorePressure" value="0"/>
    </inkml:brush>
  </inkml:definitions>
  <inkml:trace contextRef="#ctx0" brushRef="#br0">80700.000000 24550.000000 576,'71.000000'-46.000000'113,"-5.000000"10.000000"-24 ,-7.000000 10.000000-22,-5.000000 9.000000-23,-3.000000 6.000000-14,4.000000 3.000000-8,3.000000 3.000000-5,3.000000 4.000000-8,1.000000 1.000000-2,1.000000 0.000000 1,-1.000000 0.000000 0,1.000000 0.000000 1</inkml:trace>
</inkml:ink>
</file>

<file path=ppt/ink/ink67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5:31"/>
    </inkml:context>
    <inkml:brush xml:id="br0">
      <inkml:brushProperty name="width" value="0.0274704303592443" units="cm"/>
      <inkml:brushProperty name="height" value="0.0274704303592443" units="cm"/>
      <inkml:brushProperty name="color" value="#F2395B"/>
      <inkml:brushProperty name="ignorePressure" value="0"/>
    </inkml:brush>
  </inkml:definitions>
  <inkml:trace contextRef="#ctx0" brushRef="#br0">84650.000000 28100.000000 800,'46.000000'0.000000'56,"-5.000000"0.000000"-12 ,-7.000000 0.000000-11,-5.000000 0.000000-12,-4.000000 1.000000-7,0.000000 4.000000-4,0.000000 3.000000-2,0.000000 3.000000-4,0.000000-1.000000-2,0.000000-2.000000 0,0.000000-3.000000 1,0.000000-3.000000 0,-4.000000 2.000000-11,-5.000000 10.000000-20,-7.000000 10.000000-21,-5.000000 9.000000-21,-8.000000 1.000000-1,-5.000000-6.000000 15,-7.000000-6.000000 16,-5.000000-6.000000 16</inkml:trace>
</inkml:ink>
</file>

<file path=ppt/ink/ink676.xml><?xml version="1.0" encoding="utf-8"?>
<inkml:ink xmlns:inkml="http://www.w3.org/2003/InkML">
  <annotation type="ScanImages2ExtractSignatures">1</annotation>
  <annotation type="ScanImagesWidth">3145776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5:31"/>
    </inkml:context>
    <inkml:brush xml:id="br0">
      <inkml:brushProperty name="width" value="0.0259902589023113" units="cm"/>
      <inkml:brushProperty name="height" value="0.0259902589023113" units="cm"/>
      <inkml:brushProperty name="color" value="#F2395B"/>
      <inkml:brushProperty name="ignorePressure" value="0"/>
    </inkml:brush>
  </inkml:definitions>
  <inkml:trace contextRef="#ctx0" brushRef="#br0">83800.000000 29100.000000 846,'-19.000000'23.000000'61,"13.000000"-3.000000"-16 ,12.000000-3.000000-15,13.000000-2.000000-15,4.000000-1.000000-12,-3.000000 3.000000-9,-3.000000 3.000000-9,-2.000000 4.000000-8,-1.000000-3.000000-7,3.000000-5.000000-7,3.000000-7.000000-6,4.000000-5.000000-6</inkml:trace>
</inkml:ink>
</file>

<file path=ppt/ink/ink677.xml><?xml version="1.0" encoding="utf-8"?>
<inkml:ink xmlns:inkml="http://www.w3.org/2003/InkML">
  <annotation type="ScanImages2ExtractSignatures">1</annotation>
  <annotation type="ScanImagesWidth">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5:32"/>
    </inkml:context>
    <inkml:brush xml:id="br0">
      <inkml:brushProperty name="width" value="0.0272001717239618" units="cm"/>
      <inkml:brushProperty name="height" value="0.0272001717239618" units="cm"/>
      <inkml:brushProperty name="color" value="#F2395B"/>
      <inkml:brushProperty name="ignorePressure" value="0"/>
    </inkml:brush>
  </inkml:definitions>
  <inkml:trace contextRef="#ctx0" brushRef="#br0">85550.000000 29100.000000 808,'3.000000'46.000000'72,"6.000000"-5.000000"-17 ,7.000000-7.000000-15,6.000000-5.000000-16</inkml:trace>
</inkml:ink>
</file>

<file path=ppt/ink/ink678.xml><?xml version="1.0" encoding="utf-8"?>
<inkml:ink xmlns:inkml="http://www.w3.org/2003/InkML">
  <annotation type="ScanImages2ExtractSignatures">1</annotation>
  <annotation type="ScanImagesWidth">58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5:51"/>
    </inkml:context>
    <inkml:brush xml:id="br0">
      <inkml:brushProperty name="width" value="0.0405761711299419" units="cm"/>
      <inkml:brushProperty name="height" value="0.0405761711299419" units="cm"/>
      <inkml:brushProperty name="color" value="#F2395B"/>
      <inkml:brushProperty name="ignorePressure" value="0"/>
    </inkml:brush>
  </inkml:definitions>
  <inkml:trace contextRef="#ctx0" brushRef="#br0">31400.000000 44200.000000 542,'-46.000000'3.000000'79,"10.000000"6.000000"-15 ,10.000000 7.000000-15,9.000000 6.000000-15,6.000000 6.000000-11,3.000000 6.000000-3,3.000000 7.000000-5,4.000000 6.000000-4,1.000000 3.000000-3,0.000000 0.000000-1,0.000000 0.000000-2,0.000000 0.000000 0,-4.000000-4.000000-2,-5.000000-5.000000-1,-7.000000-7.000000-1,-5.000000-5.000000-2,-4.000000-15.000000-1,0.000000-22.000000-3,0.000000-22.000000-2,0.000000-21.000000-3,3.000000-9.000000 0,6.000000 7.000000 1,7.000000 6.000000 1,6.000000 7.000000 2,4.000000 2.000000 1,4.000000 1.000000 1,3.000000-1.000000 2,3.000000 1.000000 2,3.000000 1.000000 2,3.000000 3.000000 4,3.000000 3.000000 3,4.000000 4.000000 3,1.000000 5.000000 4,0.000000 10.000000 2,0.000000 10.000000 2,0.000000 9.000000 3,-2.000000 7.000000 0,-3.000000 7.000000-6,-3.000000 6.000000-4,-2.000000 7.000000-4,-3.000000 2.000000-3,1.000000 1.000000-1,-1.000000-1.000000-1,1.000000 1.000000 0,-3.000000-1.000000-1,-2.000000 1.000000 0,-3.000000-1.000000 0,-3.000000 1.000000 0,-4.000000-1.000000-2,-3.000000 1.000000-1,-3.000000-1.000000-2,-2.000000 1.000000-2,-6.000000-6.000000-2,-6.000000-8.000000-1,-6.000000-10.000000-2,-6.000000-9.000000-2,-2.000000-12.000000-2,3.000000-11.000000-2,3.000000-14.000000-2,4.000000-11.000000-3,2.000000-6.000000 0,4.000000 4.000000 3,3.000000 3.000000 2,3.000000 3.000000 2,3.000000 1.000000 2,3.000000 1.000000 3,3.000000-1.000000 1,4.000000 1.000000 3,2.000000 1.000000 3,4.000000 3.000000 4,3.000000 3.000000 5,3.000000 4.000000 5,4.000000 8.000000 3,7.000000 17.000000 1,6.000000 15.000000 1,7.000000 16.000000 2,-3.000000 7.000000-1,-8.000000 1.000000-2,-10.000000-1.000000-3,-9.000000 1.000000-4,-5.000000-1.000000-1,0.000000 1.000000-2,0.000000-1.000000-1,0.000000 1.000000-3,-4.000000-1.000000 0,-5.000000 1.000000-2,-7.000000-1.000000-2,-5.000000 1.000000 0,-4.000000-9.000000-8,0.000000-15.000000-13,0.000000-15.000000-13,0.000000-16.000000-13,3.000000-12.000000-3,6.000000-5.000000 4,7.000000-7.000000 6,6.000000-5.000000 5,4.000000-1.000000 1,4.000000 6.000000-2,3.000000 7.000000-2,3.000000 6.000000-3</inkml:trace>
</inkml:ink>
</file>

<file path=ppt/ink/ink679.xml><?xml version="1.0" encoding="utf-8"?>
<inkml:ink xmlns:inkml="http://www.w3.org/2003/InkML">
  <annotation type="ScanImages2ExtractSignatures">1</annotation>
  <annotation type="ScanImagesWidth">5505091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5:56"/>
    </inkml:context>
    <inkml:brush xml:id="br0">
      <inkml:brushProperty name="width" value="0.0322716422379017" units="cm"/>
      <inkml:brushProperty name="height" value="0.0322716422379017" units="cm"/>
      <inkml:brushProperty name="color" value="#F2395B"/>
      <inkml:brushProperty name="ignorePressure" value="0"/>
    </inkml:brush>
  </inkml:definitions>
  <inkml:trace contextRef="#ctx0" brushRef="#br0">33050.000000 40750.000000 681,'50.000000'1.000000'68,"0.000000"4.000000"-10 ,0.000000 3.000000-9,0.000000 3.000000-10,1.000000-1.000000-7,4.000000-2.000000-6,3.000000-3.000000-6,3.000000-3.000000-6,-1.000000-4.000000-5,-2.000000-3.000000-5,-3.000000-3.000000-5,-3.000000-2.000000-5,-4.000000-1.000000-9,-3.000000 3.000000-14,-3.000000 3.000000-15,-2.000000 4.000000-13</inkml:trace>
</inkml:ink>
</file>

<file path=ppt/ink/ink6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4:05"/>
    </inkml:context>
    <inkml:brush xml:id="br0">
      <inkml:brushProperty name="width" value="0.0492344312369823" units="cm"/>
      <inkml:brushProperty name="height" value="0.0492344312369823" units="cm"/>
      <inkml:brushProperty name="color" value="#F2385B"/>
      <inkml:brushProperty name="ignorePressure" value="0"/>
    </inkml:brush>
  </inkml:definitions>
  <inkml:trace contextRef="#ctx0" brushRef="#br0">83650.000000 31100.000000 446,'7.000000'-49.000000'4,"17.000000"4.000000"7 ,15.000000 3.000000 7,16.000000 3.000000 8,4.000000 6.000000 1,-6.000000 9.000000-2,-6.000000 10.000000-3,-6.000000 10.000000-4,7.000000 2.000000 1,22.000000-3.000000 3,22.000000-3.000000 3,23.000000-2.000000 5,17.000000-3.000000-3,17.000000 1.000000-6,15.000000-1.000000-6,16.000000 1.000000-7,5.000000-3.000000-6,-2.000000-2.000000-6,-3.000000-3.000000-6,-3.000000-3.000000-6,-12.000000 1.000000-2,-18.000000 6.000000 3,-19.000000 7.000000 3,-18.000000 6.000000 2,-18.000000 1.000000-3,-16.000000-3.000000-8,-15.000000-3.000000-10,-15.000000-2.000000-9,-14.000000-6.000000-2,-8.000000-6.000000 3,-10.000000-6.000000 4,-9.000000-6.000000 3,-5.000000-7.000000 5,0.000000-6.000000 6,0.000000-6.000000 6,0.000000-6.000000 6,0.000000-2.000000 4,0.000000 3.000000 1,0.000000 3.000000 1,0.000000 4.000000 1,0.000000 4.000000 1,0.000000 6.000000 3,0.000000 7.000000 1,0.000000 6.000000 2,-2.000000 4.000000 6,-3.000000 4.000000 11,-3.000000 3.000000 9,-2.000000 3.000000 10,-5.000000 3.000000 4,-2.000000 3.000000-2,-3.000000 3.000000-3,-3.000000 4.000000-2,-7.000000 10.000000-2,-9.000000 19.000000-3,-10.000000 19.000000-2,-8.000000 19.000000-2,-12.000000 10.000000-4,-12.000000 4.000000-3,-13.000000 3.000000-4,-12.000000 3.000000-4,-7.000000-1.000000-3,1.000000-2.000000-2,-1.000000-3.000000-2,1.000000-3.000000-1,7.000000-4.000000-5,16.000000-3.000000-6,15.000000-3.000000-6,17.000000-2.000000-5,17.000000-8.000000-9,23.000000-8.000000-8,22.000000-10.000000-11,22.000000-9.000000-8,12.000000-9.000000 0,3.000000-5.000000 13,3.000000-7.000000 11,4.000000-5.000000 12,-1.000000-4.000000 9,-3.000000 0.000000 6,-3.000000 0.000000 7,-2.000000 0.000000 6,-8.000000 6.000000 9,-8.000000 13.000000 11,-10.000000 12.000000 12,-9.000000 13.000000 11,-10.000000 7.000000 2,-9.000000 4.000000-9,-10.000000 3.000000-8,-8.000000 3.000000-7,-6.000000 3.000000-7,1.000000 3.000000-3,-1.000000 3.000000-4,1.000000 4.000000-4,1.000000-3.000000-3,3.000000-5.000000-3,3.000000-7.000000-2,4.000000-5.000000-3,2.000000-6.000000-3,4.000000-3.000000-2,3.000000-3.000000-3,3.000000-2.000000-4,10.000000-15.000000-11,20.000000-25.000000-21,18.000000-25.000000-20,20.000000-25.000000-22,13.000000-19.000000-2,9.000000-12.000000 12,10.000000-13.000000 15,10.000000-12.000000 13,-1.000000-2.000000 10,-9.000000 9.000000 7,-10.000000 10.000000 7,-8.000000 10.000000 6,-8.000000 8.000000 7,-2.000000 10.000000 5,-3.000000 10.000000 6,-3.000000 9.000000 6,-6.000000 7.000000 4,-5.000000 7.000000 6,-7.000000 6.000000 5,-5.000000 7.000000 5,-4.000000 11.000000 5,0.000000 20.000000 5,0.000000 18.000000 6,0.000000 20.000000 5,-4.000000 8.000000-2,-5.000000 1.000000-8,-7.000000-1.000000-9,-5.000000 1.000000-8,-8.000000 1.000000-5,-5.000000 3.000000-4,-7.000000 3.000000-2,-5.000000 4.000000-3,-6.000000-3.000000-5,-3.000000-5.000000-6,-3.000000-7.000000-5,-2.000000-5.000000-7,-6.000000-4.000000-3,-6.000000 0.000000-3,-6.000000 0.000000-2,-6.000000 0.000000-2,-1.000000-5.000000-4,7.000000-9.000000-5,6.000000-10.000000-6,7.000000-8.000000-5,4.000000-9.000000-2,3.000000-6.000000 0,3.000000-6.000000 2,4.000000-6.000000 0,2.000000-9.000000 4,4.000000-8.000000 8,3.000000-10.000000 6,3.000000-9.000000 8,3.000000-2.000000 4,3.000000 6.000000 3,3.000000 7.000000 4,4.000000 6.000000 1</inkml:trace>
</inkml:ink>
</file>

<file path=ppt/ink/ink6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5:56"/>
    </inkml:context>
    <inkml:brush xml:id="br0">
      <inkml:brushProperty name="width" value="0.0354447513818741" units="cm"/>
      <inkml:brushProperty name="height" value="0.0354447513818741" units="cm"/>
      <inkml:brushProperty name="color" value="#F2395B"/>
      <inkml:brushProperty name="ignorePressure" value="0"/>
    </inkml:brush>
  </inkml:definitions>
  <inkml:trace contextRef="#ctx0" brushRef="#br0">33200.000000 41400.000000 620,'-46.000000'23.000000'2,"10.000000"-3.000000"2 ,10.000000-3.000000 3,9.000000-2.000000 3,4.000000 0.000000 5,1.000000 7.000000 8,-1.000000 6.000000 8,1.000000 7.000000 7,1.000000 4.000000 2,3.000000 3.000000-5,3.000000 3.000000-6,4.000000 4.000000-5,1.000000 4.000000-3,0.000000 6.000000-1,0.000000 7.000000-3,0.000000 6.000000 0,1.000000 3.000000-3,4.000000 0.000000-2,3.000000 0.000000-3,3.000000 0.000000-2,-1.000000 0.000000-3,-2.000000 0.000000-4,-3.000000 0.000000-3,-3.000000 0.000000-5,-2.000000 0.000000-4,0.000000 0.000000-1,0.000000 0.000000-4,0.000000 0.000000-1,0.000000-5.000000-4,0.000000-9.000000-1,0.000000-10.000000-3,0.000000-8.000000-3,3.000000-11.000000-4,6.000000-8.000000-8,7.000000-10.000000-8,6.000000-9.000000-7</inkml:trace>
</inkml:ink>
</file>

<file path=ppt/ink/ink681.xml><?xml version="1.0" encoding="utf-8"?>
<inkml:ink xmlns:inkml="http://www.w3.org/2003/InkML">
  <annotation type="ScanImages2ExtractSignatures">1</annotation>
  <annotation type="ScanImagesWidth">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5:57"/>
    </inkml:context>
    <inkml:brush xml:id="br0">
      <inkml:brushProperty name="width" value="0.0385578870773315" units="cm"/>
      <inkml:brushProperty name="height" value="0.0385578870773315" units="cm"/>
      <inkml:brushProperty name="color" value="#F2395B"/>
      <inkml:brushProperty name="ignorePressure" value="0"/>
    </inkml:brush>
  </inkml:definitions>
  <inkml:trace contextRef="#ctx0" brushRef="#br0">33050.000000 42300.000000 570,'3.000000'-44.000000'2,"6.000000"13.000000"9 ,7.000000 12.000000 9,6.000000 13.000000 8,6.000000 6.000000 5,6.000000 0.000000-2,7.000000 0.000000 0,6.000000 0.000000-1,3.000000-2.000000-3,0.000000-3.000000-5,0.000000-3.000000-5,0.000000-2.000000-4,1.000000-3.000000-3,4.000000 1.000000 2,3.000000-1.000000 0,3.000000 1.000000 1,-1.000000-1.000000-3,-2.000000 1.000000-7,-3.000000-1.000000-9,-3.000000 1.000000-7,-7.000000-3.000000-4,-9.000000-2.000000-1,-10.000000-3.000000-1,-8.000000-3.000000-1,-6.000000-2.000000-1,1.000000 0.000000-3,-1.000000 0.000000-3,1.000000 0.000000-2,-6.000000 0.000000 1,-8.000000 0.000000 5,-10.000000 0.000000 6,-9.000000 0.000000 5,-5.000000 0.000000 3,0.000000 0.000000 0,0.000000 0.000000 1,0.000000 0.000000 0,0.000000 1.000000 3,0.000000 4.000000 4,0.000000 3.000000 6,0.000000 3.000000 5,0.000000 4.000000 2,0.000000 7.000000 0,0.000000 6.000000 2,0.000000 7.000000-1,0.000000 4.000000 2,0.000000 3.000000 2,0.000000 3.000000 2,0.000000 4.000000 1,0.000000 4.000000 2,0.000000 6.000000 1,0.000000 7.000000 0,0.000000 6.000000 1,3.000000 1.000000-1,6.000000-3.000000 0,7.000000-3.000000-2,6.000000-2.000000 0,3.000000-3.000000-2,0.000000 1.000000-3,0.000000-1.000000-2,0.000000 1.000000-3,4.000000 2.000000-1,10.000000 7.000000-3,10.000000 6.000000 0,9.000000 7.000000-3,4.000000-4.000000 0,1.000000-12.000000 0,-1.000000-13.000000-1,1.000000-12.000000-1,1.000000-7.000000-2,3.000000 1.000000-7,3.000000-1.000000-7,4.000000 1.000000-6,1.000000-3.000000-5,0.000000-2.000000-3,0.000000-3.000000-5,0.000000-3.000000-3,1.000000-7.000000-3,4.000000-9.000000-1,3.000000-10.000000-2,3.000000-8.000000-1,-4.000000-4.000000 1,-8.000000 3.000000 5,-10.000000 3.000000 5,-9.000000 4.000000 5,-7.000000 2.000000 3,-3.000000 4.000000 4,-3.000000 3.000000 5,-2.000000 3.000000 2</inkml:trace>
</inkml:ink>
</file>

<file path=ppt/ink/ink682.xml><?xml version="1.0" encoding="utf-8"?>
<inkml:ink xmlns:inkml="http://www.w3.org/2003/InkML">
  <annotation type="ScanImages2ExtractSignatures">1</annotation>
  <annotation type="ScanImagesWidth">473460962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5:57"/>
    </inkml:context>
    <inkml:brush xml:id="br0">
      <inkml:brushProperty name="width" value="0.032045342028141" units="cm"/>
      <inkml:brushProperty name="height" value="0.032045342028141" units="cm"/>
      <inkml:brushProperty name="color" value="#F2395B"/>
      <inkml:brushProperty name="ignorePressure" value="0"/>
    </inkml:brush>
  </inkml:definitions>
  <inkml:trace contextRef="#ctx0" brushRef="#br0">34350.000000 39950.000000 686,'3.000000'-40.000000'7,"6.000000"23.000000"15 ,7.000000 22.000000 15,6.000000 22.000000 14,-1.000000 13.000000 3,-5.000000 7.000000-7,-7.000000 6.000000-9,-5.000000 7.000000-8,-4.000000 0.000000-11,0.000000-2.000000-11,0.000000-3.000000-11,0.000000-3.000000-13,-2.000000-4.000000-5,-3.000000-3.000000 2,-3.000000-3.000000 2,-2.000000-2.000000 2,-3.000000-5.000000 3,1.000000-2.000000 3,-1.000000-3.000000 5,1.000000-3.000000 4,7.000000-6.000000 3,16.000000-5.000000 3,15.000000-7.000000 4,17.000000-5.000000 2,3.000000-6.000000 1,-5.000000-3.000000-2,-7.000000-3.000000-2,-5.000000-2.000000-3,-6.000000 2.000000-2,-3.000000 9.000000-2,-3.000000 10.000000-1,-2.000000 10.000000-3,-9.000000 8.000000-1,-12.000000 10.000000 1,-13.000000 10.000000 0,-12.000000 9.000000 0,-7.000000 2.000000-1,1.000000-2.000000-1,-1.000000-3.000000-1,1.000000-3.000000-3,1.000000-7.000000-1,3.000000-9.000000-2,3.000000-10.000000-3,4.000000-8.000000-1,1.000000-6.000000-5,0.000000 1.000000-5,0.000000-1.000000-6,0.000000 1.000000-5</inkml:trace>
</inkml:ink>
</file>

<file path=ppt/ink/ink68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5:57"/>
    </inkml:context>
    <inkml:brush xml:id="br0">
      <inkml:brushProperty name="width" value="0.0302908439189196" units="cm"/>
      <inkml:brushProperty name="height" value="0.0302908439189196" units="cm"/>
      <inkml:brushProperty name="color" value="#F2395B"/>
      <inkml:brushProperty name="ignorePressure" value="0"/>
    </inkml:brush>
  </inkml:definitions>
  <inkml:trace contextRef="#ctx0" brushRef="#br0">34650.000000 40350.000000 726,'70.000000'-46.000000'61,"-9.000000"10.000000"-8 ,-10.000000 10.000000-9,-8.000000 9.000000-9,-6.000000 4.000000-7,1.000000 1.000000-6,-1.000000-1.000000-6,1.000000 1.000000-6,-1.000000 1.000000-5,1.000000 3.000000-6,-1.000000 3.000000-6,1.000000 4.000000-5,-3.000000-1.000000-7,-2.000000-3.000000-9,-3.000000-3.000000-10,-3.000000-2.000000-9</inkml:trace>
</inkml:ink>
</file>

<file path=ppt/ink/ink684.xml><?xml version="1.0" encoding="utf-8"?>
<inkml:ink xmlns:inkml="http://www.w3.org/2003/InkML">
  <annotation type="ScanImages2ExtractSignatures">1</annotation>
  <annotation type="ScanImagesWidth">3014707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5:57"/>
    </inkml:context>
    <inkml:brush xml:id="br0">
      <inkml:brushProperty name="width" value="0.0360252670943737" units="cm"/>
      <inkml:brushProperty name="height" value="0.0360252670943737" units="cm"/>
      <inkml:brushProperty name="color" value="#F2395B"/>
      <inkml:brushProperty name="ignorePressure" value="0"/>
    </inkml:brush>
  </inkml:definitions>
  <inkml:trace contextRef="#ctx0" brushRef="#br0">34950.000000 39650.000000 610,'3.000000'120.000000'150,"6.000000"-9.000000"-38 ,7.000000-10.000000-38,6.000000-8.000000-36,1.000000-1.000000-25,-3.000000 9.000000-11,-3.000000 10.000000-10,-2.000000 10.000000-11,-3.000000-4.000000-7,1.000000-16.000000-3,-1.000000-15.000000-3,1.000000-15.000000-3,-1.000000-11.000000-5,1.000000-2.000000-6,-1.000000-3.000000-7,1.000000-3.000000-7</inkml:trace>
</inkml:ink>
</file>

<file path=ppt/ink/ink685.xml><?xml version="1.0" encoding="utf-8"?>
<inkml:ink xmlns:inkml="http://www.w3.org/2003/InkML">
  <annotation type="ScanImages2ExtractSignatures">1</annotation>
  <annotation type="ScanImagesWidth">3211309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6:00"/>
    </inkml:context>
    <inkml:brush xml:id="br0">
      <inkml:brushProperty name="width" value="0.0348381213843822" units="cm"/>
      <inkml:brushProperty name="height" value="0.0348381213843822" units="cm"/>
      <inkml:brushProperty name="color" value="#F2395B"/>
      <inkml:brushProperty name="ignorePressure" value="0"/>
    </inkml:brush>
  </inkml:definitions>
  <inkml:trace contextRef="#ctx0" brushRef="#br0">21300.000000 34200.000000 631,'71.000000'-24.000000'104,"-5.000000"4.000000"-23 ,-7.000000 3.000000-23,-5.000000 3.000000-23,-6.000000-1.000000-13,-3.000000-2.000000-2,-3.000000-3.000000-2,-2.000000-3.000000-2,-3.000000 1.000000-5,1.000000 6.000000-8,-1.000000 7.000000-6,1.000000 6.000000-8,-3.000000 1.000000-6,-2.000000-3.000000-7,-3.000000-3.000000-6,-3.000000-2.000000-7,-2.000000 0.000000-4,0.000000 7.000000-2,0.000000 6.000000-1,0.000000 7.000000-2,-4.000000 4.000000 1,-5.000000 3.000000 6,-7.000000 3.000000 5,-5.000000 4.000000 5</inkml:trace>
</inkml:ink>
</file>

<file path=ppt/ink/ink686.xml><?xml version="1.0" encoding="utf-8"?>
<inkml:ink xmlns:inkml="http://www.w3.org/2003/InkML">
  <annotation type="ScanImages2ExtractSignatures">1</annotation>
  <annotation type="ScanImagesWidth">1938264095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6:00"/>
    </inkml:context>
    <inkml:brush xml:id="br0">
      <inkml:brushProperty name="width" value="0.0300688575953245" units="cm"/>
      <inkml:brushProperty name="height" value="0.0300688575953245" units="cm"/>
      <inkml:brushProperty name="color" value="#F2395B"/>
      <inkml:brushProperty name="ignorePressure" value="0"/>
    </inkml:brush>
  </inkml:definitions>
  <inkml:trace contextRef="#ctx0" brushRef="#br0">21550.000000 34400.000000 731,'-22.000000'29.000000'103,"6.000000"10.000000"-27 ,7.000000 10.000000-26,6.000000 9.000000-26,4.000000 6.000000-16,4.000000 3.000000-3,3.000000 3.000000-3,3.000000 4.000000-2,3.000000 2.000000-3,3.000000 4.000000-1,3.000000 3.000000-1,4.000000 3.000000-1,1.000000 6.000000-3,0.000000 9.000000-7,0.000000 10.000000-7,0.000000 10.000000-6,-2.000000-1.000000-4,-3.000000-9.000000-2,-3.000000-10.000000 0,-2.000000-8.000000-1,-3.000000-12.000000 0,1.000000-12.000000 2,-1.000000-13.000000 3,1.000000-12.000000 3,-1.000000-10.000000 3,1.000000-6.000000 6,-1.000000-6.000000 5,1.000000-6.000000 6</inkml:trace>
</inkml:ink>
</file>

<file path=ppt/ink/ink68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6:01"/>
    </inkml:context>
    <inkml:brush xml:id="br0">
      <inkml:brushProperty name="width" value="0.0395016856491566" units="cm"/>
      <inkml:brushProperty name="height" value="0.0395016856491566" units="cm"/>
      <inkml:brushProperty name="color" value="#F2395B"/>
      <inkml:brushProperty name="ignorePressure" value="0"/>
    </inkml:brush>
  </inkml:definitions>
  <inkml:trace contextRef="#ctx0" brushRef="#br0">21600.000000 35200.000000 556,'48.000000'-24.000000'75,"-3.000000"4.000000"-17 ,-3.000000 3.000000-15,-2.000000 3.000000-16,0.000000-1.000000-9,7.000000-2.000000-3,6.000000-3.000000-3,7.000000-3.000000-2,-1.000000-2.000000-3,-6.000000 0.000000-2,-6.000000 0.000000-3,-6.000000 0.000000-3,-2.000000 3.000000-2,3.000000 6.000000-4,3.000000 7.000000-2,4.000000 6.000000-2,-4.000000-1.000000-4,-9.000000-5.000000-3,-10.000000-7.000000-3,-8.000000-5.000000-3,-11.000000-4.000000 1,-8.000000 0.000000 5,-10.000000 0.000000 6,-9.000000 0.000000 4,-5.000000 1.000000 3,0.000000 4.000000 1,0.000000 3.000000 1,0.000000 3.000000 1,-2.000000-1.000000 2,-3.000000-2.000000 2,-3.000000-3.000000 1,-2.000000-3.000000 3,-1.000000 1.000000 2,3.000000 6.000000 2,3.000000 7.000000 2,4.000000 6.000000 2,2.000000 6.000000 2,4.000000 6.000000 1,3.000000 7.000000 0,3.000000 6.000000 0,-1.000000 4.000000 1,-2.000000 4.000000-1,-3.000000 3.000000 0,-3.000000 3.000000 0,-1.000000 6.000000-1,4.000000 9.000000 1,3.000000 10.000000 1,3.000000 10.000000 1,3.000000 0.000000-1,3.000000-5.000000-3,3.000000-7.000000-3,4.000000-5.000000-3,2.000000-3.000000-1,4.000000 4.000000-1,3.000000 3.000000-2,3.000000 3.000000 0,4.000000-1.000000-1,7.000000-2.000000 0,6.000000-3.000000-1,7.000000-3.000000 0,4.000000-7.000000-2,3.000000-9.000000-2,3.000000-10.000000-3,4.000000-8.000000-2,2.000000-6.000000-5,4.000000 1.000000-4,3.000000-1.000000-5,3.000000 1.000000-5,4.000000-7.000000-5,7.000000-12.000000-5,6.000000-13.000000-6,7.000000-12.000000-4,-3.000000-9.000000 0,-8.000000-2.000000 7,-10.000000-3.000000 6,-9.000000-3.000000 7,-10.000000 1.000000 2,-9.000000 6.000000-2,-10.000000 7.000000-4,-8.000000 6.000000-2</inkml:trace>
</inkml:ink>
</file>

<file path=ppt/ink/ink6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6:01"/>
    </inkml:context>
    <inkml:brush xml:id="br0">
      <inkml:brushProperty name="width" value="0.0311347246170044" units="cm"/>
      <inkml:brushProperty name="height" value="0.0311347246170044" units="cm"/>
      <inkml:brushProperty name="color" value="#F2395B"/>
      <inkml:brushProperty name="ignorePressure" value="0"/>
    </inkml:brush>
  </inkml:definitions>
  <inkml:trace contextRef="#ctx0" brushRef="#br0">22400.000000 33600.000000 706,'6.000000'-46.000000'40,"13.000000"10.000000"1 ,12.000000 10.000000 1,13.000000 9.000000 1,2.000000 9.000000-3,-5.000000 9.000000-9,-7.000000 10.000000-8,-5.000000 10.000000-8,-6.000000 8.000000-6,-3.000000 10.000000-3,-3.000000 10.000000-3,-2.000000 9.000000-3,-6.000000 4.000000-2,-6.000000 1.000000-3,-6.000000-1.000000-3,-6.000000 1.000000-3,-9.000000-3.000000-1,-8.000000-2.000000-2,-10.000000-3.000000-2,-9.000000-3.000000-1,-4.000000-4.000000-1,4.000000-3.000000 1,3.000000-3.000000 1,3.000000-2.000000 2,12.000000-9.000000 4,22.000000-12.000000 10,22.000000-13.000000 9,23.000000-12.000000 10,13.000000-9.000000 2,6.000000-2.000000-3,7.000000-3.000000-4,6.000000-3.000000-3,-1.000000 1.000000-9,-5.000000 6.000000-12,-7.000000 7.000000-12,-5.000000 6.000000-14,-8.000000-1.000000-7,-5.000000-5.000000-1,-7.000000-7.000000-3,-5.000000-5.000000-1</inkml:trace>
</inkml:ink>
</file>

<file path=ppt/ink/ink689.xml><?xml version="1.0" encoding="utf-8"?>
<inkml:ink xmlns:inkml="http://www.w3.org/2003/InkML">
  <annotation type="ScanImages2ExtractSignatures">1</annotation>
  <annotation type="ScanImagesWidth">338041287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6:01"/>
    </inkml:context>
    <inkml:brush xml:id="br0">
      <inkml:brushProperty name="width" value="0.0278826784342527" units="cm"/>
      <inkml:brushProperty name="height" value="0.0278826784342527" units="cm"/>
      <inkml:brushProperty name="color" value="#F2395B"/>
      <inkml:brushProperty name="ignorePressure" value="0"/>
    </inkml:brush>
  </inkml:definitions>
  <inkml:trace contextRef="#ctx0" brushRef="#br0">22950.000000 33800.000000 789,'50.000000'-47.000000'61,"0.000000"6.000000"-11 ,0.000000 7.000000-11,0.000000 6.000000-12,0.000000 6.000000-9,0.000000 6.000000-7,0.000000 7.000000-6,0.000000 6.000000-8,-2.000000 1.000000-2,-3.000000-3.000000 1,-3.000000-3.000000 2,-2.000000-2.000000 1,-5.000000-1.000000-6,-2.000000 3.000000-12,-3.000000 3.000000-12,-3.000000 4.000000-12</inkml:trace>
</inkml:ink>
</file>

<file path=ppt/ink/ink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4:05"/>
    </inkml:context>
    <inkml:brush xml:id="br0">
      <inkml:brushProperty name="width" value="0.0374611765146255" units="cm"/>
      <inkml:brushProperty name="height" value="0.0374611765146255" units="cm"/>
      <inkml:brushProperty name="color" value="#F2385B"/>
      <inkml:brushProperty name="ignorePressure" value="0"/>
    </inkml:brush>
  </inkml:definitions>
  <inkml:trace contextRef="#ctx0" brushRef="#br0">85800.000000 31550.000000 587,'20.000000'-21.000000'9,"-9.000000"10.000000"17 ,-10.000000 10.000000 19,-8.000000 9.000000 18,-15.000000 10.000000 3,-19.000000 14.000000-9,-18.000000 11.000000-11,-19.000000 14.000000-9,-13.000000 5.000000-9,-6.000000 1.000000-8,-6.000000-1.000000-8,-6.000000 1.000000-9,-2.000000-3.000000-9,3.000000-2.000000-11,3.000000-3.000000-12,4.000000-3.000000-11,5.000000-6.000000-7,10.000000-5.000000-1,10.000000-7.000000-2,9.000000-5.000000-2</inkml:trace>
</inkml:ink>
</file>

<file path=ppt/ink/ink690.xml><?xml version="1.0" encoding="utf-8"?>
<inkml:ink xmlns:inkml="http://www.w3.org/2003/InkML">
  <annotation type="ScanImages2ExtractSignatures">1</annotation>
  <annotation type="ScanImagesWidth">-2127873024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6:01"/>
    </inkml:context>
    <inkml:brush xml:id="br0">
      <inkml:brushProperty name="width" value="0.0325337313115597" units="cm"/>
      <inkml:brushProperty name="height" value="0.0325337313115597" units="cm"/>
      <inkml:brushProperty name="color" value="#F2395B"/>
      <inkml:brushProperty name="ignorePressure" value="0"/>
    </inkml:brush>
  </inkml:definitions>
  <inkml:trace contextRef="#ctx0" brushRef="#br0">23250.000000 32950.000000 676,'-66.000000'3.000000'6,"19.000000"6.000000"15 ,19.000000 7.000000 12,19.000000 6.000000 14,10.000000 12.000000 4,4.000000 19.000000-9,3.000000 19.000000-6,3.000000 19.000000-8,4.000000 12.000000-6,7.000000 6.000000-5,6.000000 7.000000-5,7.000000 6.000000-5,0.000000 1.000000-6,-2.000000-3.000000-6,-3.000000-3.000000-8,-3.000000-2.000000-7,-4.000000-11.000000-11,-3.000000-15.000000-14,-3.000000-15.000000-14,-2.000000-16.000000-14</inkml:trace>
</inkml:ink>
</file>

<file path=ppt/ink/ink69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6:15"/>
    </inkml:context>
    <inkml:brush xml:id="br0">
      <inkml:brushProperty name="width" value="0.0283428337424994" units="cm"/>
      <inkml:brushProperty name="height" value="0.0283428337424994" units="cm"/>
      <inkml:brushProperty name="color" value="#F2395B"/>
      <inkml:brushProperty name="ignorePressure" value="0"/>
    </inkml:brush>
  </inkml:definitions>
  <inkml:trace contextRef="#ctx0" brushRef="#br0">36050.000000 41300.000000 776,'-22.000000'-15.000000'8,"6.000000"23.000000"8 ,7.000000 22.000000 7,6.000000 22.000000 7,3.000000 10.000000 3,0.000000 1.000000-4,0.000000-1.000000-2,0.000000 1.000000-4,1.000000-3.000000-5,4.000000-2.000000-6,3.000000-3.000000-7,3.000000-3.000000-7,-1.000000-6.000000-7,-2.000000-5.000000-6,-3.000000-7.000000-7,-3.000000-5.000000-7,1.000000-6.000000-4,6.000000-3.000000-1,7.000000-3.000000-2,6.000000-2.000000-1,-1.000000-8.000000 2,-5.000000-8.000000 5,-7.000000-10.000000 7,-5.000000-9.000000 6,-3.000000-5.000000 3,4.000000 0.000000 0,3.000000 0.000000 1,3.000000 0.000000 0</inkml:trace>
</inkml:ink>
</file>

<file path=ppt/ink/ink6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6:15"/>
    </inkml:context>
    <inkml:brush xml:id="br0">
      <inkml:brushProperty name="width" value="0.0300464257597923" units="cm"/>
      <inkml:brushProperty name="height" value="0.0300464257597923" units="cm"/>
      <inkml:brushProperty name="color" value="#F2395B"/>
      <inkml:brushProperty name="ignorePressure" value="0"/>
    </inkml:brush>
  </inkml:definitions>
  <inkml:trace contextRef="#ctx0" brushRef="#br0">36400.000000 40100.000000 732,'1.000000'123.000000'94,"4.000000"-3.000000"-22 ,3.000000-3.000000-23,3.000000-2.000000-22,1.000000 3.000000-14,1.000000 14.000000-4,-1.000000 11.000000-5,1.000000 14.000000-6,-1.000000 7.000000-1,1.000000 3.000000-1,-1.000000 3.000000 1,1.000000 4.000000 0,-3.000000-1.000000 1,-2.000000-3.000000 1,-3.000000-3.000000 1,-3.000000-2.000000 2,1.000000-5.000000-6,6.000000-2.000000-12,7.000000-3.000000-11,6.000000-3.000000-11,1.000000-10.000000-5,-3.000000-16.000000 1,-3.000000-15.000000 3,-2.000000-15.000000 1,-5.000000-17.000000 3,-2.000000-15.000000 4,-3.000000-15.000000 3,-3.000000-16.000000 5</inkml:trace>
</inkml:ink>
</file>

<file path=ppt/ink/ink693.xml><?xml version="1.0" encoding="utf-8"?>
<inkml:ink xmlns:inkml="http://www.w3.org/2003/InkML">
  <annotation type="ScanImages2ExtractSignatures">1</annotation>
  <annotation type="ScanImagesWidth">3276865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6:15"/>
    </inkml:context>
    <inkml:brush xml:id="br0">
      <inkml:brushProperty name="width" value="0.0249967332929373" units="cm"/>
      <inkml:brushProperty name="height" value="0.0249967332929373" units="cm"/>
      <inkml:brushProperty name="color" value="#F2395B"/>
      <inkml:brushProperty name="ignorePressure" value="0"/>
    </inkml:brush>
  </inkml:definitions>
  <inkml:trace contextRef="#ctx0" brushRef="#br0">36050.000000 41400.000000 880,'1.000000'-90.000000'2,"4.000000"23.000000"7 ,3.000000 22.000000 6,3.000000 22.000000 5,6.000000 13.000000 1,9.000000 7.000000-3,10.000000 6.000000-4,10.000000 7.000000-3,5.000000 4.000000-5,4.000000 3.000000-2,3.000000 3.000000-5,3.000000 4.000000-4,-1.000000 2.000000-3,-2.000000 4.000000-4,-3.000000 3.000000-2,-3.000000 3.000000-5,-4.000000-2.000000-1,-3.000000-6.000000-2,-3.000000-6.000000-2,-2.000000-6.000000-1,-6.000000-4.000000-1,-6.000000 1.000000 0,-6.000000-1.000000 0,-6.000000 1.000000 0</inkml:trace>
</inkml:ink>
</file>

<file path=ppt/ink/ink6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6:16"/>
    </inkml:context>
    <inkml:brush xml:id="br0">
      <inkml:brushProperty name="width" value="0.0287558753043413" units="cm"/>
      <inkml:brushProperty name="height" value="0.0287558753043413" units="cm"/>
      <inkml:brushProperty name="color" value="#F2395B"/>
      <inkml:brushProperty name="ignorePressure" value="0"/>
    </inkml:brush>
  </inkml:definitions>
  <inkml:trace contextRef="#ctx0" brushRef="#br0">37300.000000 40250.000000 765,'-49.000000'98.000000'99,"4.000000"-3.000000"-27 ,3.000000-3.000000-27,3.000000-2.000000-28,-1.000000 6.000000-15,-2.000000 20.000000-5,-3.000000 18.000000-5,-3.000000 20.000000-4,-1.000000-1.000000-3,4.000000-19.000000-5,3.000000-18.000000-2,3.000000-19.000000-5,6.000000-18.000000-1,9.000000-15.000000-1,10.000000-15.000000 0,10.000000-16.000000-1,4.000000-15.000000 1,0.000000-11.000000 0,0.000000-14.000000 0,0.000000-11.000000 1</inkml:trace>
</inkml:ink>
</file>

<file path=ppt/ink/ink6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6:16"/>
    </inkml:context>
    <inkml:brush xml:id="br0">
      <inkml:brushProperty name="width" value="0.0293116252869368" units="cm"/>
      <inkml:brushProperty name="height" value="0.0293116252869368" units="cm"/>
      <inkml:brushProperty name="color" value="#F2395B"/>
      <inkml:brushProperty name="ignorePressure" value="0"/>
    </inkml:brush>
  </inkml:definitions>
  <inkml:trace contextRef="#ctx0" brushRef="#br0">37100.000000 40650.000000 750,'95.000000'3.000000'50,"-9.000000"6.000000"-8 ,-10.000000 7.000000-7,-8.000000 6.000000-7,-8.000000 4.000000-5,-2.000000 4.000000-2,-3.000000 3.000000-2,-3.000000 3.000000-2,-4.000000-1.000000-5,-3.000000-2.000000-10,-3.000000-3.000000-8,-2.000000-3.000000-9,-8.000000 1.000000-6,-8.000000 6.000000-5,-10.000000 7.000000-5,-9.000000 6.000000-3,-5.000000 3.000000-3,0.000000 0.000000 0,0.000000 0.000000 0,0.000000 0.000000 0,-4.000000-5.000000 2,-5.000000-9.000000 6,-7.000000-10.000000 5,-5.000000-8.000000 7</inkml:trace>
</inkml:ink>
</file>

<file path=ppt/ink/ink6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6:16"/>
    </inkml:context>
    <inkml:brush xml:id="br0">
      <inkml:brushProperty name="width" value="0.0246464759111404" units="cm"/>
      <inkml:brushProperty name="height" value="0.0246464759111404" units="cm"/>
      <inkml:brushProperty name="color" value="#F2395B"/>
      <inkml:brushProperty name="ignorePressure" value="0"/>
    </inkml:brush>
  </inkml:definitions>
  <inkml:trace contextRef="#ctx0" brushRef="#br0">37300.000000 41650.000000 892,'-27.000000'23.000000'-1,"-3.000000"-3.000000"-4 ,-3.000000-3.000000-3,-2.000000-2.000000-3,0.000000-1.000000 3,7.000000 3.000000 9,6.000000 3.000000 10,7.000000 4.000000 9,7.000000-3.000000 3,9.000000-5.000000-5,10.000000-7.000000-3,10.000000-5.000000-5,4.000000-4.000000-4,0.000000 0.000000-6,0.000000 0.000000-4,0.000000 0.000000-5,0.000000-2.000000-1,0.000000-3.000000 3,0.000000-3.000000 4,0.000000-2.000000 2,0.000000 2.000000 0,0.000000 9.000000-2,0.000000 10.000000-4,0.000000 10.000000-3,-4.000000 5.000000 0,-5.000000 4.000000 6,-7.000000 3.000000 4,-5.000000 3.000000 4,-4.000000 4.000000 5,0.000000 7.000000 1,0.000000 6.000000 3,0.000000 7.000000 1,0.000000-3.000000 1,0.000000-8.000000-1,0.000000-10.000000-2,0.000000-9.000000-2,3.000000-7.000000-6,6.000000-3.000000-8,7.000000-3.000000-8,6.000000-2.000000-10,3.000000-6.000000-6,0.000000-6.000000-1,0.000000-6.000000-4,0.000000-6.000000-1,-2.000000-4.000000 1,-3.000000 1.000000 6,-3.000000-1.000000 6,-2.000000 1.000000 5,-3.000000-3.000000 4,1.000000-2.000000 1,-1.000000-3.000000 1,1.000000-3.000000 2</inkml:trace>
</inkml:ink>
</file>

<file path=ppt/ink/ink69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6:16"/>
    </inkml:context>
    <inkml:brush xml:id="br0">
      <inkml:brushProperty name="width" value="0.0307082310318947" units="cm"/>
      <inkml:brushProperty name="height" value="0.0307082310318947" units="cm"/>
      <inkml:brushProperty name="color" value="#F2395B"/>
      <inkml:brushProperty name="ignorePressure" value="0"/>
    </inkml:brush>
  </inkml:definitions>
  <inkml:trace contextRef="#ctx0" brushRef="#br0">38100.000000 40800.000000 716,'0.000000'-41.000000'13,"0.000000"19.000000"9 ,0.000000 19.000000 7,0.000000 19.000000 9,1.000000 15.000000 0,4.000000 13.000000-4,3.000000 12.000000-7,3.000000 13.000000-5,1.000000 6.000000-4,1.000000 0.000000-4,-1.000000 0.000000-2,1.000000 0.000000-4,-1.000000 0.000000-2,1.000000 0.000000-3,-1.000000 0.000000-4,1.000000 0.000000-2,-3.000000 1.000000-1,-2.000000 4.000000 0,-3.000000 3.000000 0,-3.000000 3.000000 0,-1.000000-4.000000-2,4.000000-8.000000-4,3.000000-10.000000-2,3.000000-9.000000-4,3.000000-12.000000-3,3.000000-11.000000-5,3.000000-14.000000-3,4.000000-11.000000-4,1.000000-11.000000-2,0.000000-5.000000 0,0.000000-7.000000-1,0.000000-5.000000 1,-4.000000-4.000000 1,-5.000000 0.000000 3,-7.000000 0.000000 5,-5.000000 0.000000 4,-3.000000-2.000000 4,4.000000-3.000000 3,3.000000-3.000000 4,3.000000-2.000000 3</inkml:trace>
</inkml:ink>
</file>

<file path=ppt/ink/ink6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6:17"/>
    </inkml:context>
    <inkml:brush xml:id="br0">
      <inkml:brushProperty name="width" value="0.0319709256291389" units="cm"/>
      <inkml:brushProperty name="height" value="0.0319709256291389" units="cm"/>
      <inkml:brushProperty name="color" value="#F2395B"/>
      <inkml:brushProperty name="ignorePressure" value="0"/>
    </inkml:brush>
  </inkml:definitions>
  <inkml:trace contextRef="#ctx0" brushRef="#br0">38550.000000 40650.000000 688,'21.000000'-69.000000'0,"-5.000000"13.000000"0 ,-7.000000 12.000000 0,-5.000000 13.000000 0,-3.000000 7.000000 3,4.000000 4.000000 7,3.000000 3.000000 6,3.000000 3.000000 7,1.000000 6.000000 4,1.000000 9.000000 1,-1.000000 10.000000 2,1.000000 10.000000 2,-3.000000 8.000000-2,-2.000000 10.000000-4,-3.000000 10.000000-4,-3.000000 9.000000-5,-2.000000 7.000000-4,0.000000 7.000000-1,0.000000 6.000000-3,0.000000 7.000000-2,0.000000 2.000000-2,0.000000 1.000000-4,0.000000-1.000000-2,0.000000 1.000000-4,-2.000000 1.000000-1,-3.000000 3.000000 2,-3.000000 3.000000 0,-2.000000 4.000000 2,-1.000000-3.000000 0,3.000000-5.000000-1,3.000000-7.000000 0,4.000000-5.000000-1,-1.000000-8.000000-2,-3.000000-5.000000-1,-3.000000-7.000000-1,-2.000000-5.000000-1,-5.000000-6.000000-2,-2.000000-3.000000 0,-3.000000-3.000000-2,-3.000000-2.000000-1,-2.000000-6.000000 0,0.000000-6.000000-1,0.000000-6.000000-1,0.000000-6.000000 0,-2.000000-6.000000 0,-3.000000-2.000000 3,-3.000000-3.000000 2,-2.000000-3.000000 2,-5.000000-2.000000 2,-2.000000 0.000000 1,-3.000000 0.000000 1,-3.000000 0.000000 1,1.000000-7.000000 0,6.000000-11.000000 0,7.000000-14.000000-1,6.000000-11.000000 0,6.000000-11.000000 0,6.000000-5.000000 0,7.000000-7.000000 0,6.000000-5.000000 0,4.000000-3.000000 1,4.000000 4.000000 1,3.000000 3.000000 1,3.000000 3.000000 2,6.000000-1.000000 0,9.000000-2.000000 2,10.000000-3.000000 1,10.000000-3.000000 1,5.000000 1.000000 0,4.000000 6.000000 0,3.000000 7.000000-2,3.000000 6.000000-1,3.000000 6.000000 3,3.000000 6.000000 4,3.000000 7.000000 5,4.000000 6.000000 5,-1.000000 7.000000 2,-3.000000 10.000000 0,-3.000000 10.000000-1,-2.000000 9.000000 0,-5.000000 9.000000-1,-2.000000 9.000000-1,-3.000000 10.000000-2,-3.000000 10.000000 0,-6.000000 5.000000-3,-5.000000 4.000000-4,-7.000000 3.000000-2,-5.000000 3.000000-5,-8.000000 3.000000-1,-5.000000 3.000000-1,-7.000000 3.000000 0,-5.000000 4.000000 0,-8.000000-1.000000-1,-5.000000-3.000000-2,-7.000000-3.000000-2,-5.000000-2.000000-1,-6.000000-8.000000-2,-3.000000-8.000000 2,-3.000000-10.000000 1,-2.000000-9.000000 0,-1.000000-9.000000 1,3.000000-5.000000-3,3.000000-7.000000-1,4.000000-5.000000-2,2.000000-12.000000-2,4.000000-16.000000-3,3.000000-15.000000-4,3.000000-15.000000-3,7.000000-17.000000-1,14.000000-15.000000-1,11.000000-15.000000 0,14.000000-16.000000-1,2.000000 2.000000 1,-6.000000 23.000000 0,-6.000000 22.000000 2,-6.000000 22.000000 0</inkml:trace>
</inkml:ink>
</file>

<file path=ppt/ink/ink699.xml><?xml version="1.0" encoding="utf-8"?>
<inkml:ink xmlns:inkml="http://www.w3.org/2003/InkML">
  <annotation type="ScanImages2ExtractSignatures">1</annotation>
  <annotation type="ScanImagesWidth">918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6:19"/>
    </inkml:context>
    <inkml:brush xml:id="br0">
      <inkml:brushProperty name="width" value="0.0267450790852308" units="cm"/>
      <inkml:brushProperty name="height" value="0.0267450790852308" units="cm"/>
      <inkml:brushProperty name="color" value="#F2395B"/>
      <inkml:brushProperty name="ignorePressure" value="0"/>
    </inkml:brush>
  </inkml:definitions>
  <inkml:trace contextRef="#ctx0" brushRef="#br0">39950.000000 39750.000000 822,'92.000000'-21.000000'73,"-16.000000"10.000000"-19 ,-15.000000 10.000000-19,-15.000000 9.000000-20,-11.000000 6.000000-15,-2.000000 3.000000-8,-3.000000 3.000000-9,-3.000000 4.000000-10,-4.000000 2.000000-3,-3.000000 4.000000 0,-3.000000 3.000000 1,-2.000000 3.000000 0</inkml:trace>
</inkml:ink>
</file>

<file path=ppt/ink/ink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2:56"/>
    </inkml:context>
    <inkml:brush xml:id="br0">
      <inkml:brushProperty name="width" value="0.0511113442480564" units="cm"/>
      <inkml:brushProperty name="height" value="0.0511113442480564" units="cm"/>
      <inkml:brushProperty name="color" value="#F2385B"/>
      <inkml:brushProperty name="ignorePressure" value="0"/>
    </inkml:brush>
  </inkml:definitions>
  <inkml:trace contextRef="#ctx0" brushRef="#br0">47800.000000 23850.000000 430,'20.000000'-24.000000'6,"-9.000000"4.000000"14 ,-10.000000 3.000000 12,-8.000000 3.000000 12,-11.000000 6.000000 8,-8.000000 9.000000-1,-10.000000 10.000000 0,-9.000000 10.000000 0,-5.000000 2.000000-4,0.000000-3.000000-8,0.000000-3.000000-8,0.000000-2.000000-7,-2.000000-1.000000-6,-3.000000 3.000000-1,-3.000000 3.000000-2,-2.000000 4.000000-2,0.000000 2.000000-2,7.000000 4.000000 0,6.000000 3.000000-2,7.000000 3.000000-1,4.000000 3.000000-1,3.000000 3.000000-1,3.000000 3.000000-2,4.000000 4.000000-2,2.000000 2.000000-1,4.000000 4.000000-3,3.000000 3.000000 0,3.000000 3.000000-3,3.000000 3.000000-1,3.000000 3.000000-3,3.000000 3.000000-1,4.000000 4.000000-1,5.000000 4.000000 0,10.000000 6.000000 2,10.000000 7.000000 4,9.000000 6.000000 3,4.000000-5.000000-1,1.000000-16.000000-3,-1.000000-15.000000-3,1.000000-15.000000-4,1.000000-11.000000-3,3.000000-2.000000-1,3.000000-3.000000-2,4.000000-3.000000-1,4.000000-6.000000-3,6.000000-5.000000-4,7.000000-7.000000-5,6.000000-5.000000-3,6.000000-6.000000-1,6.000000-3.000000 6,7.000000-3.000000 4,6.000000-2.000000 4,-5.000000-3.000000 5,-16.000000 1.000000 2,-15.000000-1.000000 4,-15.000000 1.000000 3,-11.000000-3.000000-3,-2.000000-2.000000-8,-3.000000-3.000000-9,-3.000000-3.000000-9</inkml:trace>
</inkml:ink>
</file>

<file path=ppt/ink/ink70.xml><?xml version="1.0" encoding="utf-8"?>
<inkml:ink xmlns:inkml="http://www.w3.org/2003/InkML">
  <annotation type="ScanImages2ExtractSignatures">1</annotation>
  <annotation type="ScanImagesWidth">3145776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4:05"/>
    </inkml:context>
    <inkml:brush xml:id="br0">
      <inkml:brushProperty name="width" value="0.0367346368730068" units="cm"/>
      <inkml:brushProperty name="height" value="0.0367346368730068" units="cm"/>
      <inkml:brushProperty name="color" value="#F2385B"/>
      <inkml:brushProperty name="ignorePressure" value="0"/>
    </inkml:brush>
  </inkml:definitions>
  <inkml:trace contextRef="#ctx0" brushRef="#br0">85250.000000 31900.000000 598,'73.000000'26.000000'120,"-3.000000"4.000000"-23 ,-3.000000 3.000000-24,-2.000000 3.000000-23,3.000000 6.000000-17,14.000000 9.000000-13,11.000000 10.000000-11,14.000000 10.000000-13,2.000000 4.000000-13,-6.000000 0.000000-14,-6.000000 0.000000-15,-6.000000 0.000000-13,-12.000000-7.000000-5,-15.000000-11.000000 3,-15.000000-14.000000 4,-16.000000-11.000000 3</inkml:trace>
</inkml:ink>
</file>

<file path=ppt/ink/ink7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6:20"/>
    </inkml:context>
    <inkml:brush xml:id="br0">
      <inkml:brushProperty name="width" value="0.0285081006586552" units="cm"/>
      <inkml:brushProperty name="height" value="0.0285081006586552" units="cm"/>
      <inkml:brushProperty name="color" value="#F2395B"/>
      <inkml:brushProperty name="ignorePressure" value="0"/>
    </inkml:brush>
  </inkml:definitions>
  <inkml:trace contextRef="#ctx0" brushRef="#br0">39900.000000 40350.000000 771,'-24.000000'26.000000'72,"4.000000"4.000000"-17 ,3.000000 3.000000-15,3.000000 3.000000-17,1.000000 7.000000-9,1.000000 14.000000-4,-1.000000 11.000000-2,1.000000 14.000000-3,-1.000000 3.000000-4,1.000000-2.000000-1,-1.000000-3.000000-3,1.000000-3.000000-2,1.000000-9.000000-4,3.000000-11.000000-3,3.000000-14.000000-5,4.000000-11.000000-3,8.000000-18.000000-4,17.000000-22.000000-7,15.000000-22.000000-5,16.000000-21.000000-6,7.000000-15.000000-1,1.000000-6.000000 6,-1.000000-6.000000 4,1.000000-6.000000 6,-3.000000-1.000000 4,-2.000000 7.000000 5,-3.000000 6.000000 6,-3.000000 7.000000 4,-7.000000 8.000000 5,-9.000000 14.000000 5,-10.000000 11.000000 4,-8.000000 14.000000 4,-9.000000 10.000000 6,-6.000000 9.000000 6,-6.000000 10.000000 7,-6.000000 10.000000 6,-7.000000 8.000000 0,-6.000000 10.000000-4,-6.000000 10.000000-6,-6.000000 9.000000-6,-4.000000 4.000000-3,1.000000 1.000000 0,-1.000000-1.000000-3,1.000000 1.000000 0,-1.000000-4.000000-2,1.000000-6.000000-4,-1.000000-6.000000-3,1.000000-6.000000-3,4.000000-6.000000-3,9.000000-2.000000-3,10.000000-3.000000-3,10.000000-3.000000-3,8.000000-6.000000-4,10.000000-5.000000-1,10.000000-7.000000-3,9.000000-5.000000-2,4.000000-4.000000 1,1.000000 0.000000 3,-1.000000 0.000000 3,1.000000 0.000000 4,-3.000000 0.000000 2,-2.000000 0.000000 3,-3.000000 0.000000 1,-3.000000 0.000000 3,-7.000000 7.000000 3,-9.000000 17.000000 3,-10.000000 15.000000 3,-8.000000 16.000000 3,-11.000000 7.000000 2,-8.000000 1.000000-1,-10.000000-1.000000-1,-9.000000 1.000000-1,-4.000000-3.000000-1,4.000000-2.000000 0,3.000000-3.000000-1,3.000000-3.000000-1,1.000000-4.000000-2,1.000000-3.000000-5,-1.000000-3.000000-3,1.000000-2.000000-5,8.000000-12.000000-7,20.000000-19.000000-8,18.000000-18.000000-9,20.000000-19.000000-8,6.000000-5.000000-1,-2.000000 9.000000 9,-3.000000 10.000000 10,-3.000000 10.000000 8,-2.000000 4.000000 7,0.000000 0.000000 4,0.000000 0.000000 3,0.000000 0.000000 4,1.000000 0.000000 5,4.000000 0.000000 3,3.000000 0.000000 5,3.000000 0.000000 4,1.000000 3.000000 2,1.000000 6.000000 2,-1.000000 7.000000 2,1.000000 6.000000 0,-1.000000 1.000000 1,1.000000-3.000000 0,-1.000000-3.000000-2,1.000000-2.000000 1,1.000000-5.000000-5,3.000000-2.000000-7,3.000000-3.000000-7,4.000000-3.000000-7,-3.000000-2.000000-5,-5.000000 0.000000-2,-7.000000 0.000000-4,-5.000000 0.000000-1,-6.000000-4.000000-4,-3.000000-5.000000-4,-3.000000-7.000000-5,-2.000000-5.000000-3,-3.000000-4.000000-3,1.000000 0.000000 0,-1.000000 0.000000-1,1.000000 0.000000-1</inkml:trace>
</inkml:ink>
</file>

<file path=ppt/ink/ink7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6:20"/>
    </inkml:context>
    <inkml:brush xml:id="br0">
      <inkml:brushProperty name="width" value="0.0268556550145149" units="cm"/>
      <inkml:brushProperty name="height" value="0.0268556550145149" units="cm"/>
      <inkml:brushProperty name="color" value="#F2395B"/>
      <inkml:brushProperty name="ignorePressure" value="0"/>
    </inkml:brush>
  </inkml:definitions>
  <inkml:trace contextRef="#ctx0" brushRef="#br0">41100.000000 39950.000000 819,'21.000000'-25.000000'5,"-5.000000"0.000000"11 ,-7.000000 0.000000 10,-5.000000 0.000000 11,-4.000000 6.000000 1,0.000000 13.000000-10,0.000000 12.000000-9,0.000000 13.000000-10,-5.000000 13.000000-6,-9.000000 17.000000-4,-10.000000 15.000000-3,-8.000000 16.000000-4,-6.000000 5.000000-2,1.000000-2.000000 0,-1.000000-3.000000-1,1.000000-3.000000-1,1.000000-7.000000-2,3.000000-9.000000-4,3.000000-10.000000-3,4.000000-8.000000-3</inkml:trace>
</inkml:ink>
</file>

<file path=ppt/ink/ink7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6:20"/>
    </inkml:context>
    <inkml:brush xml:id="br0">
      <inkml:brushProperty name="width" value="0.026930995285511" units="cm"/>
      <inkml:brushProperty name="height" value="0.026930995285511" units="cm"/>
      <inkml:brushProperty name="color" value="#F2395B"/>
      <inkml:brushProperty name="ignorePressure" value="0"/>
    </inkml:brush>
  </inkml:definitions>
  <inkml:trace contextRef="#ctx0" brushRef="#br0">41200.000000 40050.000000 816,'48.000000'0.000000'0,"-3.000000"0.000000"-1 ,-3.000000 0.000000 0,-2.000000 0.000000-1,-3.000000 3.000000 3,1.000000 6.000000 5,-1.000000 7.000000 6,1.000000 6.000000 5,-4.000000 4.000000 4,-6.000000 4.000000-1,-6.000000 3.000000 0,-6.000000 3.000000 0,-6.000000 3.000000-1,-2.000000 3.000000-2,-3.000000 3.000000-2,-3.000000 4.000000-3,-4.000000 4.000000-4,-3.000000 6.000000-9,-3.000000 7.000000-7,-2.000000 6.000000-7,-6.000000-1.000000-5,-6.000000-5.000000-1,-6.000000-7.000000-1,-6.000000-5.000000-1,-6.000000-8.000000-2,-2.000000-5.000000-7,-3.000000-7.000000-5,-3.000000-5.000000-5,1.000000-8.000000 1,6.000000-5.000000 10,7.000000-7.000000 8,6.000000-5.000000 9</inkml:trace>
</inkml:ink>
</file>

<file path=ppt/ink/ink703.xml><?xml version="1.0" encoding="utf-8"?>
<inkml:ink xmlns:inkml="http://www.w3.org/2003/InkML">
  <annotation type="ScanImages2ExtractSignatures">1</annotation>
  <annotation type="ScanImagesWidth">3145774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6:21"/>
    </inkml:context>
    <inkml:brush xml:id="br0">
      <inkml:brushProperty name="width" value="0.0305400379002094" units="cm"/>
      <inkml:brushProperty name="height" value="0.0305400379002094" units="cm"/>
      <inkml:brushProperty name="color" value="#F2395B"/>
      <inkml:brushProperty name="ignorePressure" value="0"/>
    </inkml:brush>
  </inkml:definitions>
  <inkml:trace contextRef="#ctx0" brushRef="#br0">41000.000000 40900.000000 720,'25.000000'-50.000000'-3,"0.000000"0.000000"-7 ,0.000000 0.000000-6,0.000000 0.000000-7,0.000000 4.000000 4,0.000000 10.000000 11,0.000000 10.000000 12,0.000000 9.000000 12,0.000000 6.000000 5,0.000000 3.000000 2,0.000000 3.000000-1,0.000000 4.000000 1,-4.000000 4.000000-2,-5.000000 6.000000-4,-7.000000 7.000000-3,-5.000000 6.000000-4,-4.000000 9.000000-2,0.000000 13.000000-2,0.000000 12.000000-2,0.000000 13.000000-1,-4.000000 4.000000-2,-5.000000-3.000000-2,-7.000000-3.000000 0,-5.000000-2.000000-2,-6.000000-5.000000-1,-3.000000-2.000000 1,-3.000000-3.000000 1,-2.000000-3.000000-1,-1.000000-6.000000 1,3.000000-5.000000-2,3.000000-7.000000-2,4.000000-5.000000-1,10.000000-11.000000-1,19.000000-11.000000-1,19.000000-14.000000-2,19.000000-11.000000-1,10.000000-7.000000 2,4.000000 0.000000 4,3.000000 0.000000 5,3.000000 0.000000 4,-1.000000 3.000000 3,-2.000000 6.000000-1,-3.000000 7.000000 0,-3.000000 6.000000 0,-7.000000 7.000000 1,-9.000000 10.000000 0,-10.000000 10.000000 0,-8.000000 9.000000 2,-12.000000 4.000000 0,-12.000000 1.000000-2,-13.000000-1.000000 0,-12.000000 1.000000-2,-10.000000 1.000000 0,-6.000000 3.000000 0,-6.000000 3.000000 1,-6.000000 4.000000-1,-2.000000-1.000000 0,3.000000-3.000000 1,3.000000-3.000000 0,4.000000-2.000000 1,2.000000-5.000000 0,4.000000-2.000000 1,3.000000-3.000000 1,3.000000-3.000000 0,3.000000-4.000000 1,3.000000-3.000000 0,3.000000-3.000000 1,4.000000-2.000000 0,8.000000-3.000000 1,17.000000 1.000000 2,15.000000-1.000000 2,16.000000 1.000000 3,13.000000-6.000000-3,14.000000-8.000000-7,11.000000-10.000000-8,14.000000-9.000000-6,0.000000-4.000000-4,-8.000000 4.000000-1,-10.000000 3.000000-1,-9.000000 3.000000-1,-1.000000-1.000000-2,10.000000-2.000000-3,10.000000-3.000000-2,9.000000-3.000000-3,1.000000-2.000000-4,-6.000000 0.000000-4,-6.000000 0.000000-5,-6.000000 0.000000-4,-9.000000 1.000000 2,-8.000000 4.000000 5,-10.000000 3.000000 7,-9.000000 3.000000 5,-7.000000 1.000000 5,-3.000000 1.000000 2,-3.000000-1.000000 3,-2.000000 1.000000 2</inkml:trace>
</inkml:ink>
</file>

<file path=ppt/ink/ink704.xml><?xml version="1.0" encoding="utf-8"?>
<inkml:ink xmlns:inkml="http://www.w3.org/2003/InkML">
  <annotation type="ScanImages2ExtractSignatures">1</annotation>
  <annotation type="ScanImagesWidth">350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6:21"/>
    </inkml:context>
    <inkml:brush xml:id="br0">
      <inkml:brushProperty name="width" value="0.0356686972081661" units="cm"/>
      <inkml:brushProperty name="height" value="0.0356686972081661" units="cm"/>
      <inkml:brushProperty name="color" value="#F2395B"/>
      <inkml:brushProperty name="ignorePressure" value="0"/>
    </inkml:brush>
  </inkml:definitions>
  <inkml:trace contextRef="#ctx0" brushRef="#br0">42400.000000 39550.000000 616,'1.000000'-63.000000'10,"4.000000"26.000000"13 ,3.000000 24.000000 13,3.000000 26.000000 13,-1.000000 18.000000 3,-2.000000 13.000000-9,-3.000000 12.000000-8,-3.000000 13.000000-8,1.000000 9.000000-7,6.000000 6.000000-2,7.000000 7.000000-2,6.000000 6.000000-4,1.000000 6.000000-1,-3.000000 6.000000-1,-3.000000 7.000000-1,-2.000000 6.000000-1,-3.000000 4.000000-4,1.000000 4.000000-4,-1.000000 3.000000-7,1.000000 3.000000-5,-1.000000-5.000000-5,1.000000-12.000000-6,-1.000000-13.000000-4,1.000000-12.000000-6,-1.000000-12.000000-2,1.000000-8.000000-2,-1.000000-10.000000-1,1.000000-9.000000-1,-4.000000-9.000000 0,-6.000000-5.000000 0,-6.000000-7.000000 1,-6.000000-5.000000 1</inkml:trace>
</inkml:ink>
</file>

<file path=ppt/ink/ink7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6:22"/>
    </inkml:context>
    <inkml:brush xml:id="br0">
      <inkml:brushProperty name="width" value="0.0380320399999619" units="cm"/>
      <inkml:brushProperty name="height" value="0.0380320399999619" units="cm"/>
      <inkml:brushProperty name="color" value="#F2395B"/>
      <inkml:brushProperty name="ignorePressure" value="0"/>
    </inkml:brush>
  </inkml:definitions>
  <inkml:trace contextRef="#ctx0" brushRef="#br0">42200.000000 41000.000000 578,'-22.000000'-25.000000'2,"6.000000"0.000000"5 ,7.000000 0.000000 4,6.000000 0.000000 5,6.000000 7.000000 4,6.000000 17.000000 4,7.000000 15.000000 4,6.000000 16.000000 5,1.000000 5.000000 0,-3.000000-2.000000-4,-3.000000-3.000000-5,-2.000000-3.000000-3,-3.000000 1.000000-4,1.000000 6.000000 0,-1.000000 7.000000-2,1.000000 6.000000-2,1.000000 3.000000 0,3.000000 0.000000-1,3.000000 0.000000-2,4.000000 0.000000 0,-1.000000-2.000000-2,-3.000000-3.000000-1,-3.000000-3.000000-1,-2.000000-2.000000-2,-3.000000-3.000000-1,1.000000 1.000000-1,-1.000000-1.000000-1,1.000000 1.000000 0,1.000000-3.000000-2,3.000000-2.000000 1,3.000000-3.000000-1,4.000000-3.000000-1,1.000000-9.000000 2,0.000000-11.000000 3,0.000000-14.000000 3,0.000000-11.000000 3,1.000000-15.000000 1,4.000000-16.000000-4,3.000000-15.000000-2,3.000000-15.000000-3,3.000000-18.000000-6,3.000000-19.000000-5,3.000000-18.000000-8,4.000000-19.000000-6,-1.000000-1.000000-2,-3.000000 20.000000 3,-3.000000 18.000000 4,-2.000000 20.000000 2,-5.000000 11.000000-5,-2.000000 7.000000-16,-3.000000 6.000000-17,-3.000000 7.000000-15</inkml:trace>
</inkml:ink>
</file>

<file path=ppt/ink/ink70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6:24"/>
    </inkml:context>
    <inkml:brush xml:id="br0">
      <inkml:brushProperty name="width" value="0.0441271252930164" units="cm"/>
      <inkml:brushProperty name="height" value="0.0441271252930164" units="cm"/>
      <inkml:brushProperty name="color" value="#F2395B"/>
      <inkml:brushProperty name="ignorePressure" value="0"/>
    </inkml:brush>
  </inkml:definitions>
  <inkml:trace contextRef="#ctx0" brushRef="#br0">79050.000000 37350.000000 498,'46.000000'4.000000'154,"-5.000000"10.000000"-37 ,-7.000000 10.000000-36,-5.000000 9.000000-37,-6.000000 6.000000-20,-3.000000 3.000000-5,-3.000000 3.000000-3,-2.000000 4.000000-5,-1.000000 1.000000-3,3.000000 0.000000-2,3.000000 0.000000-2,4.000000 0.000000-2,-1.000000 1.000000 0,-3.000000 4.000000 0,-3.000000 3.000000 0,-2.000000 3.000000 0,-3.000000-2.000000 0,1.000000-6.000000 0,-1.000000-6.000000-1,1.000000-6.000000 1,1.000000-4.000000-1,3.000000 1.000000-4,3.000000-1.000000-1,4.000000 1.000000-3,2.000000-7.000000 0,4.000000-12.000000 0,3.000000-13.000000 1,3.000000-12.000000 1,7.000000-16.000000 1,14.000000-19.000000 0,11.000000-18.000000 0,14.000000-19.000000 0,10.000000-18.000000-1,9.000000-15.000000-2,10.000000-15.000000-3,10.000000-16.000000-3,10.000000-10.000000-6,13.000000-3.000000-10,12.000000-3.000000-9,13.000000-2.000000-9,1.000000 3.000000-3,-9.000000 14.000000 4,-10.000000 11.000000 5,-8.000000 14.000000 4,-18.000000 14.000000 3,-25.000000 20.000000 1,-25.000000 18.000000 0,-25.000000 20.000000 1</inkml:trace>
</inkml:ink>
</file>

<file path=ppt/ink/ink70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6:39"/>
    </inkml:context>
    <inkml:brush xml:id="br0">
      <inkml:brushProperty name="width" value="0.0368843376636505" units="cm"/>
      <inkml:brushProperty name="height" value="0.0368843376636505" units="cm"/>
      <inkml:brushProperty name="color" value="#F2395B"/>
      <inkml:brushProperty name="ignorePressure" value="0"/>
    </inkml:brush>
  </inkml:definitions>
  <inkml:trace contextRef="#ctx0" brushRef="#br0">74000.000000 44300.000000 596,'46.000000'1.000000'85,"-5.000000"4.000000"-18 ,-7.000000 3.000000-18,-5.000000 3.000000-19,-6.000000 3.000000-11,-3.000000 3.000000-1,-3.000000 3.000000-3,-2.000000 4.000000-1,-1.000000 4.000000-2,3.000000 6.000000-1,3.000000 7.000000 0,4.000000 6.000000-1,2.000000 3.000000 0,4.000000 0.000000 1,3.000000 0.000000 0,3.000000 0.000000 1,-1.000000-4.000000-2,-2.000000-5.000000-4,-3.000000-7.000000-4,-3.000000-5.000000-3,-1.000000-6.000000-3,4.000000-3.000000 1,3.000000-3.000000 0,3.000000-2.000000 0,7.000000-11.000000 1,14.000000-15.000000 1,11.000000-15.000000 2,14.000000-16.000000 2,2.000000-13.000000 0,-6.000000-9.000000-1,-6.000000-10.000000 0,-6.000000-8.000000-1,13.000000-25.000000-2,35.000000-36.000000-2,35.000000-39.000000-2,34.000000-36.000000-3,12.000000-9.000000-5,-9.000000 22.000000-8,-10.000000 22.000000-8,-8.000000 23.000000-9,-20.000000 24.000000-2,-28.000000 28.000000 4,-28.000000 28.000000 5,-27.000000 29.000000 5,-12.000000 10.000000-2,6.000000-6.000000-5,7.000000-6.000000-7,6.000000-6.000000-5</inkml:trace>
</inkml:ink>
</file>

<file path=ppt/ink/ink7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6:41"/>
    </inkml:context>
    <inkml:brush xml:id="br0">
      <inkml:brushProperty name="width" value="0.0282649397850037" units="cm"/>
      <inkml:brushProperty name="height" value="0.0282649397850037" units="cm"/>
      <inkml:brushProperty name="color" value="#F2395B"/>
      <inkml:brushProperty name="ignorePressure" value="0"/>
    </inkml:brush>
  </inkml:definitions>
  <inkml:trace contextRef="#ctx0" brushRef="#br0">93300.000000 44700.000000 778,'21.000000'-18.000000'42,"-5.000000"17.000000"-7 ,-7.000000 15.000000-8,-5.000000 16.000000-7,-3.000000 5.000000-4,4.000000-2.000000-2,3.000000-3.000000-1,3.000000-3.000000-2,-1.000000-2.000000 0,-2.000000 0.000000-3,-3.000000 0.000000 0,-3.000000 0.000000-2,-1.000000 0.000000-1,4.000000 0.000000-2,3.000000 0.000000-1,3.000000 0.000000-1,3.000000-4.000000-2,3.000000-5.000000-1,3.000000-7.000000-2,4.000000-5.000000-1,1.000000-4.000000 0,0.000000 0.000000 1,0.000000 0.000000 2,0.000000 0.000000 0,1.000000-4.000000 1,4.000000-5.000000 0,3.000000-7.000000 0,3.000000-5.000000 1,3.000000-9.000000-1,3.000000-9.000000-1,3.000000-10.000000-1,4.000000-8.000000-2,4.000000-9.000000-2,6.000000-6.000000-4,7.000000-6.000000-4,6.000000-6.000000-4,-1.000000-2.000000-4,-5.000000 3.000000-6,-7.000000 3.000000-4,-5.000000 4.000000-5,-9.000000 5.000000 0,-9.000000 10.000000 4,-10.000000 10.000000 5,-8.000000 9.000000 3</inkml:trace>
</inkml:ink>
</file>

<file path=ppt/ink/ink70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6:45"/>
    </inkml:context>
    <inkml:brush xml:id="br0">
      <inkml:brushProperty name="width" value="0.0428453534841537" units="cm"/>
      <inkml:brushProperty name="height" value="0.0428453534841537" units="cm"/>
      <inkml:brushProperty name="color" value="#00BFF3"/>
      <inkml:brushProperty name="ignorePressure" value="0"/>
    </inkml:brush>
  </inkml:definitions>
  <inkml:trace contextRef="#ctx0" brushRef="#br0">72300.000000 39700.000000 513,'-35.000000'-44.000000'94,"32.000000"13.000000"-15 ,31.000000 12.000000-15,32.000000 13.000000-16,16.000000 7.000000-9,4.000000 4.000000-5,3.000000 3.000000-6,3.000000 3.000000-5,-4.000000-1.000000-5,-8.000000-2.000000-7,-10.000000-3.000000-7,-9.000000-3.000000-5,-7.000000-1.000000-8,-3.000000 4.000000-9,-3.000000 3.000000-7,-2.000000 3.000000-9,-14.000000 6.000000-7,-21.000000 9.000000-6,-22.000000 10.000000-6,-22.000000 10.000000-7,-11.000000 0.000000 2,0.000000-5.000000 8,0.000000-7.000000 10,0.000000-5.000000 7,1.000000-8.000000 8,4.000000-5.000000 4,3.000000-7.000000 5,3.000000-5.000000 6,-1.000000-4.000000 3,-2.000000 0.000000 2,-3.000000 0.000000 3,-3.000000 0.000000 2,-1.000000 0.000000 4,4.000000 0.000000 3,3.000000 0.000000 5,3.000000 0.000000 2,3.000000 0.000000 2,3.000000 0.000000-2,3.000000 0.000000-1,4.000000 0.000000-2,1.000000 1.000000 5,0.000000 4.000000 11,0.000000 3.000000 11,0.000000 3.000000 11,3.000000 6.000000 2,6.000000 9.000000-7,7.000000 10.000000-7,6.000000 10.000000-6,3.000000 5.000000-5,0.000000 4.000000-1,0.000000 3.000000-3,0.000000 3.000000-2,0.000000 6.000000-2,0.000000 9.000000 0,0.000000 10.000000-1,0.000000 10.000000-1,-2.000000 5.000000-1,-3.000000 4.000000-3,-3.000000 3.000000-2,-2.000000 3.000000-1,-1.000000 3.000000-4,3.000000 3.000000-3,3.000000 3.000000-2,4.000000 4.000000-4,1.000000-6.000000-1,0.000000-11.000000 1,0.000000-14.000000 0,0.000000-11.000000 2,0.000000-11.000000-5,0.000000-5.000000-7,0.000000-7.000000-8,0.000000-5.000000-9</inkml:trace>
</inkml:ink>
</file>

<file path=ppt/ink/ink71.xml><?xml version="1.0" encoding="utf-8"?>
<inkml:ink xmlns:inkml="http://www.w3.org/2003/InkML">
  <annotation type="ScanImages2ExtractSignatures">1</annotation>
  <annotation type="ScanImagesWidth">-2069525776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4:08"/>
    </inkml:context>
    <inkml:brush xml:id="br0">
      <inkml:brushProperty name="width" value="0.0526429899036884" units="cm"/>
      <inkml:brushProperty name="height" value="0.0526429899036884" units="cm"/>
      <inkml:brushProperty name="color" value="#F2385B"/>
      <inkml:brushProperty name="ignorePressure" value="0"/>
    </inkml:brush>
  </inkml:definitions>
  <inkml:trace contextRef="#ctx0" brushRef="#br0">88350.000000 28800.000000 417,'1.000000'-46.000000'5,"4.000000"10.000000"10 ,3.000000 10.000000 10,3.000000 9.000000 10,1.000000 13.000000 3,1.000000 20.000000-3,-1.000000 18.000000-3,1.000000 20.000000-2,-3.000000 8.000000-5,-2.000000 1.000000-3,-3.000000-1.000000-4,-3.000000 1.000000-4,-4.000000-3.000000-3,-3.000000-2.000000-3,-3.000000-3.000000-2,-2.000000-3.000000-3,-5.000000-6.000000-3,-2.000000-5.000000-4,-3.000000-7.000000-4,-3.000000-5.000000-5,-1.000000-12.000000-7,4.000000-16.000000-13,3.000000-15.000000-13,3.000000-15.000000-11,7.000000-12.000000-2,14.000000-6.000000 10,11.000000-6.000000 11,14.000000-6.000000 10,7.000000-6.000000 8,3.000000-2.000000 4,3.000000-3.000000 5,4.000000-3.000000 4,5.000000-2.000000 3,10.000000 0.000000 0,10.000000 0.000000 2,9.000000 0.000000 1,2.000000 3.000000 2,-2.000000 6.000000 3,-3.000000 7.000000 4,-3.000000 6.000000 4,-6.000000 4.000000 3,-5.000000 4.000000 3,-7.000000 3.000000 3,-5.000000 3.000000 3,-6.000000 4.000000 1,-3.000000 7.000000-1,-3.000000 6.000000-1,-2.000000 7.000000-2,-8.000000 8.000000 4,-8.000000 14.000000 9,-10.000000 11.000000 8,-9.000000 14.000000 9,-10.000000 8.000000-1,-9.000000 7.000000-9,-10.000000 6.000000-11,-8.000000 7.000000-9,-4.000000 0.000000-7,3.000000-2.000000-5,3.000000-3.000000-5,4.000000-3.000000-6,-1.000000-4.000000-3,-3.000000-3.000000-2,-3.000000-3.000000-3,-2.000000-2.000000-2,0.000000-3.000000-2,7.000000 1.000000-3,6.000000-1.000000-3,7.000000 1.000000-1,2.000000-10.000000-7,1.000000-19.000000-8,-1.000000-18.000000-9,1.000000-19.000000-8,4.000000-7.000000 1,9.000000 7.000000 12,10.000000 6.000000 13,10.000000 7.000000 11,-3.000000 7.000000 11,-11.000000 9.000000 11,-14.000000 10.000000 9,-11.000000 10.000000 10,-7.000000 2.000000 2,0.000000-3.000000-7,0.000000-3.000000-6,0.000000-2.000000-8,0.000000-1.000000 3,0.000000 3.000000 10,0.000000 3.000000 10,0.000000 4.000000 12,1.000000 2.000000 0,4.000000 4.000000-8,3.000000 3.000000-8,3.000000 3.000000-8,-1.000000 1.000000-6,-2.000000 1.000000-4,-3.000000-1.000000-3,-3.000000 1.000000-4,-2.000000-1.000000-3,0.000000 1.000000-2,0.000000-1.000000-2,0.000000 1.000000-2,-2.000000-4.000000-4,-3.000000-6.000000-10,-3.000000-6.000000-8,-2.000000-6.000000-8,0.000000-9.000000-1,7.000000-8.000000 7,6.000000-10.000000 8,7.000000-9.000000 6,2.000000-9.000000 5,1.000000-5.000000 1,-1.000000-7.000000 1,1.000000-5.000000 2,1.000000-4.000000 2,3.000000 0.000000 1,3.000000 0.000000 3,4.000000 0.000000 1,5.000000 1.000000 2,10.000000 4.000000 3,10.000000 3.000000 4,9.000000 3.000000 2,9.000000 3.000000 3,9.000000 3.000000 2,10.000000 3.000000 2,10.000000 4.000000 2,0.000000 4.000000 1,-5.000000 6.000000 0,-7.000000 7.000000 0,-5.000000 6.000000 0,-8.000000 9.000000-1,-5.000000 13.000000 1,-7.000000 12.000000 0,-5.000000 13.000000 0,-12.000000 4.000000-2,-16.000000-3.000000-3,-15.000000-3.000000-5,-15.000000-2.000000-3,-14.000000-1.000000-3,-8.000000 3.000000-2,-10.000000 3.000000 0,-9.000000 4.000000-2,-4.000000-1.000000-3,4.000000-3.000000-2,3.000000-3.000000-3,3.000000-2.000000-3,6.000000-6.000000-2,9.000000-6.000000-1,10.000000-6.000000-3,10.000000-6.000000 0,0.000000-4.000000-1,-5.000000 1.000000 0,-7.000000-1.000000 1,-5.000000 1.000000 0,-9.000000 2.000000 1,-9.000000 7.000000 3,-10.000000 6.000000 1,-8.000000 7.000000 3,-11.000000 2.000000 1,-8.000000 1.000000 1,-10.000000-1.000000 0,-9.000000 1.000000 2,-2.000000-1.000000 2,6.000000 1.000000 4,7.000000-1.000000 5,6.000000 1.000000 4,7.000000-4.000000 1,10.000000-6.000000-1,10.000000-6.000000-1,9.000000-6.000000-1,15.000000-6.000000 5,22.000000-2.000000 11,22.000000-3.000000 12,23.000000-3.000000 11,20.000000-4.000000 2,23.000000-3.000000-8,22.000000-3.000000-8,22.000000-2.000000-8,19.000000-6.000000-5,20.000000-6.000000-3,18.000000-6.000000-3,20.000000-6.000000-3,8.000000-2.000000-2,1.000000 3.000000-3,-1.000000 3.000000-4,1.000000 4.000000-2,-6.000000 1.000000-3,-8.000000 0.000000-3,-10.000000 0.000000-3,-9.000000 0.000000-2,-16.000000 3.000000-3,-22.000000 6.000000-2,-22.000000 7.000000-2,-21.000000 6.000000-3,-24.000000 4.000000-4,-25.000000 4.000000-3,-25.000000 3.000000-6,-25.000000 3.000000-4,-19.000000 3.000000 1,-12.000000 3.000000 7,-13.000000 3.000000 7,-12.000000 4.000000 6,-5.000000 1.000000 5,3.000000 0.000000 3,3.000000 0.000000 3,4.000000 0.000000 3,4.000000-2.000000 4,6.000000-3.000000 5,7.000000-3.000000 4,6.000000-2.000000 5,4.000000 0.000000 2,4.000000 7.000000-3,3.000000 6.000000-1,3.000000 7.000000-2,3.000000 4.000000 4,3.000000 3.000000 10,3.000000 3.000000 9,4.000000 4.000000 10,-1.000000 4.000000 3,-3.000000 6.000000-5,-3.000000 7.000000-4,-2.000000 6.000000-4,-1.000000 3.000000-4,3.000000 0.000000-5,3.000000 0.000000-3,4.000000 0.000000-4,1.000000-4.000000-3,0.000000-5.000000-2,0.000000-7.000000-3,0.000000-5.000000-2,15.000000-19.000000-8,32.000000-27.000000-13,31.000000-28.000000-13,32.000000-28.000000-13,21.000000-21.000000-4,13.000000-12.000000 7,12.000000-13.000000 6,13.000000-12.000000 7,-10.000000 6.000000 6,-31.000000 25.000000 4,-31.000000 25.000000 6,-31.000000 25.000000 4,-16.000000 14.000000 5,0.000000 3.000000 8,0.000000 3.000000 6,0.000000 4.000000 8,-5.000000 11.000000 5,-9.000000 23.000000 7,-10.000000 22.000000 7,-8.000000 22.000000 6,-11.000000 8.000000-2,-8.000000-2.000000-8,-10.000000-3.000000-10,-9.000000-3.000000-9,-7.000000-2.000000-7,-3.000000 0.000000-5,-3.000000 0.000000-5,-2.000000 0.000000-4,-1.000000-4.000000-5,3.000000-5.000000-2,3.000000-7.000000-1,4.000000-5.000000-3,10.000000-15.000000-7,19.000000-22.000000-12,19.000000-22.000000-12,19.000000-21.000000-13,15.000000-14.000000 0,13.000000-2.000000 12,12.000000-3.000000 10,13.000000-3.000000 12,4.000000 2.000000 9,-3.000000 10.000000 5,-3.000000 10.000000 5,-2.000000 9.000000 6,-8.000000 6.000000 4,-8.000000 3.000000 4,-10.000000 3.000000 2,-9.000000 4.000000 2,-15.000000 7.000000 4,-18.000000 13.000000 4,-19.000000 12.000000 2,-18.000000 13.000000 4,-12.000000 4.000000-3,-3.000000-3.000000-6,-3.000000-3.000000-7,-2.000000-2.000000-7,-1.000000-3.000000-6,3.000000 1.000000-5,3.000000-1.000000-5,4.000000 1.000000-5,4.000000-4.000000-2,6.000000-6.000000-1,7.000000-6.000000 0,6.000000-6.000000 0,-2.000000 1.000000 1,-9.000000 9.000000 2,-10.000000 10.000000 1,-8.000000 10.000000 2,-9.000000 0.000000 3,-6.000000-5.000000 4,-6.000000-7.000000 5,-6.000000-5.000000 5,-7.000000-3.000000 3,-6.000000 4.000000 3,-6.000000 3.000000 2,-6.000000 3.000000 3,-1.000000-2.000000 1,7.000000-6.000000 1,6.000000-6.000000 1,7.000000-6.000000 2,5.000000-4.000000 1,7.000000 1.000000 1,6.000000-1.000000 2,7.000000 1.000000 2,24.000000-3.000000 3,44.000000-2.000000 7,44.000000-3.000000 5,44.000000-3.000000 7,19.000000-2.000000-2,-2.000000 0.000000-9,-3.000000 0.000000-9,-3.000000 0.000000-8,8.000000 0.000000-7,23.000000 0.000000-3,22.000000 0.000000-4,22.000000 0.000000-3,10.000000 0.000000-6,1.000000 0.000000-6,-1.000000 0.000000-7,1.000000 0.000000-7,-7.000000 0.000000-5,-12.000000 0.000000-5,-13.000000 0.000000-3,-12.000000 0.000000-4,-15.000000-2.000000-4,-15.000000-3.000000-2,-15.000000-3.000000-3,-16.000000-2.000000-3,-18.000000-5.000000 1,-18.000000-2.000000 4,-19.000000-3.000000 5,-18.000000-3.000000 4</inkml:trace>
</inkml:ink>
</file>

<file path=ppt/ink/ink7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6:46"/>
    </inkml:context>
    <inkml:brush xml:id="br0">
      <inkml:brushProperty name="width" value="0.043800488114357" units="cm"/>
      <inkml:brushProperty name="height" value="0.043800488114357" units="cm"/>
      <inkml:brushProperty name="color" value="#00BFF3"/>
      <inkml:brushProperty name="ignorePressure" value="0"/>
    </inkml:brush>
  </inkml:definitions>
  <inkml:trace contextRef="#ctx0" brushRef="#br0">72000.000000 40950.000000 502,'29.000000'-24.000000'65,"10.000000"4.000000"-13 ,10.000000 3.000000-11,9.000000 3.000000-12,6.000000 1.000000-8,3.000000 1.000000-3,3.000000-1.000000-3,4.000000 1.000000-4,1.000000-1.000000-2,0.000000 1.000000-2,0.000000-1.000000 0,0.000000 1.000000-1,-2.000000-1.000000-1,-3.000000 1.000000-1,-3.000000-1.000000-1,-2.000000 1.000000-2,-6.000000 1.000000-2,-6.000000 3.000000-2,-6.000000 3.000000-5,-6.000000 4.000000-2,-4.000000-1.000000-4,1.000000-3.000000-4,-1.000000-3.000000-3,1.000000-2.000000-5,-7.000000-6.000000 0,-12.000000-6.000000 2,-13.000000-6.000000 2,-12.000000-6.000000 3,-10.000000-4.000000 2,-6.000000 1.000000 0,-6.000000-1.000000 1,-6.000000 1.000000 0,-6.000000 2.000000 3,-2.000000 7.000000 3,-3.000000 6.000000 6,-3.000000 7.000000 3,-1.000000 2.000000 6,4.000000 1.000000 7,3.000000-1.000000 6,3.000000 1.000000 8,1.000000 2.000000 4,1.000000 7.000000 2,-1.000000 6.000000 2,1.000000 7.000000 2,2.000000 4.000000-1,7.000000 3.000000-2,6.000000 3.000000-3,7.000000 4.000000-2,2.000000 5.000000-2,1.000000 10.000000-4,-1.000000 10.000000-2,1.000000 9.000000-4,1.000000 6.000000-1,3.000000 3.000000-1,3.000000 3.000000-2,4.000000 4.000000-1,1.000000 1.000000-1,0.000000 0.000000-1,0.000000 0.000000-2,0.000000 0.000000-1,4.000000-2.000000-4,10.000000-3.000000-3,10.000000-3.000000-5,9.000000-2.000000-5,6.000000-8.000000-2,3.000000-8.000000-1,3.000000-10.000000-2,4.000000-9.000000 0,4.000000-9.000000-5,6.000000-5.000000-6,7.000000-7.000000-6,6.000000-5.000000-7,4.000000-11.000000-3,4.000000-11.000000-1,3.000000-14.000000 1,3.000000-11.000000-1,-7.000000-6.000000 2,-15.000000 4.000000 3,-15.000000 3.000000 2,-16.000000 3.000000 4</inkml:trace>
</inkml:ink>
</file>

<file path=ppt/ink/ink7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6:46"/>
    </inkml:context>
    <inkml:brush xml:id="br0">
      <inkml:brushProperty name="width" value="0.0308787487447262" units="cm"/>
      <inkml:brushProperty name="height" value="0.0308787487447262" units="cm"/>
      <inkml:brushProperty name="color" value="#00BFF3"/>
      <inkml:brushProperty name="ignorePressure" value="0"/>
    </inkml:brush>
  </inkml:definitions>
  <inkml:trace contextRef="#ctx0" brushRef="#br0">73700.000000 39300.000000 712,'48.000000'-44.000000'5,"-3.000000"13.000000"10 ,-3.000000 12.000000 10,-2.000000 13.000000 9,-3.000000 9.000000 3,1.000000 6.000000-5,-1.000000 7.000000-5,1.000000 6.000000-5,-3.000000 4.000000-3,-2.000000 4.000000-4,-3.000000 3.000000-1,-3.000000 3.000000-4,-7.000000 1.000000-1,-9.000000 1.000000-2,-10.000000-1.000000-2,-8.000000 1.000000-1,-11.000000 2.000000-3,-8.000000 7.000000-3,-10.000000 6.000000-3,-9.000000 7.000000-3,-5.000000-1.000000-2,0.000000-6.000000-3,0.000000-6.000000-3,0.000000-6.000000-1,3.000000-7.000000-1,6.000000-6.000000 2,7.000000-6.000000 2,6.000000-6.000000 1,13.000000-4.000000 8,23.000000 1.000000 14,22.000000-1.000000 13,22.000000 1.000000 13,8.000000-3.000000 2,-2.000000-2.000000-12,-3.000000-3.000000-11,-3.000000-3.000000-13,-1.000000-2.000000-8,4.000000 0.000000-9,3.000000 0.000000-6,3.000000 0.000000-9,-2.000000-2.000000-3,-6.000000-3.000000 2,-6.000000-3.000000 2,-6.000000-2.000000 1</inkml:trace>
</inkml:ink>
</file>

<file path=ppt/ink/ink7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6:46"/>
    </inkml:context>
    <inkml:brush xml:id="br0">
      <inkml:brushProperty name="width" value="0.0296571794897318" units="cm"/>
      <inkml:brushProperty name="height" value="0.0296571794897318" units="cm"/>
      <inkml:brushProperty name="color" value="#00BFF3"/>
      <inkml:brushProperty name="ignorePressure" value="0"/>
    </inkml:brush>
  </inkml:definitions>
  <inkml:trace contextRef="#ctx0" brushRef="#br0">74400.000000 39550.000000 741,'-18.000000'-24.000000'6,"17.000000"4.000000"9 ,15.000000 3.000000 11,16.000000 3.000000 11,10.000000 3.000000 3,7.000000 3.000000-3,6.000000 3.000000-4,7.000000 4.000000-3,0.000000 1.000000-7,-2.000000 0.000000-12,-3.000000 0.000000-11,-3.000000 0.000000-11,-4.000000 0.000000-8,-3.000000 0.000000-6,-3.000000 0.000000-4,-2.000000 0.000000-6,-5.000000 0.000000-4,-2.000000 0.000000-2,-3.000000 0.000000-4,-3.000000 0.000000-2</inkml:trace>
</inkml:ink>
</file>

<file path=ppt/ink/ink713.xml><?xml version="1.0" encoding="utf-8"?>
<inkml:ink xmlns:inkml="http://www.w3.org/2003/InkML">
  <annotation type="ScanImages2ExtractSignatures">1</annotation>
  <annotation type="ScanImagesWidth">3145776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6:47"/>
    </inkml:context>
    <inkml:brush xml:id="br0">
      <inkml:brushProperty name="width" value="0.0374726988375187" units="cm"/>
      <inkml:brushProperty name="height" value="0.0374726988375187" units="cm"/>
      <inkml:brushProperty name="color" value="#00BFF3"/>
      <inkml:brushProperty name="ignorePressure" value="0"/>
    </inkml:brush>
  </inkml:definitions>
  <inkml:trace contextRef="#ctx0" brushRef="#br0">74900.000000 39100.000000 587,'-49.000000'-24.000000'0,"4.000000"4.000000"0 ,3.000000 3.000000 0,3.000000 3.000000 0,3.000000 3.000000 7,3.000000 3.000000 14,3.000000 3.000000 14,4.000000 4.000000 15,4.000000 7.000000 4,6.000000 13.000000-8,7.000000 12.000000-6,6.000000 13.000000-7,3.000000 9.000000-5,0.000000 6.000000-4,0.000000 7.000000-4,0.000000 6.000000-4,0.000000 4.000000-3,0.000000 4.000000-3,0.000000 3.000000-1,0.000000 3.000000-2,1.000000 3.000000-8,4.000000 3.000000-11,3.000000 3.000000-13,3.000000 4.000000-11,-1.000000-7.000000-11,-2.000000-16.000000-9,-3.000000-15.000000-9,-3.000000-15.000000-10</inkml:trace>
</inkml:ink>
</file>

<file path=ppt/ink/ink7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6:47"/>
    </inkml:context>
    <inkml:brush xml:id="br0">
      <inkml:brushProperty name="width" value="0.0382363274693489" units="cm"/>
      <inkml:brushProperty name="height" value="0.0382363274693489" units="cm"/>
      <inkml:brushProperty name="color" value="#00BFF3"/>
      <inkml:brushProperty name="ignorePressure" value="0"/>
    </inkml:brush>
  </inkml:definitions>
  <inkml:trace contextRef="#ctx0" brushRef="#br0">75200.000000 41150.000000 575,'-24.000000'-24.000000'3,"4.000000"4.000000"8 ,3.000000 3.000000 8,3.000000 3.000000 6,9.000000-1.000000 4,16.000000-2.000000 2,15.000000-3.000000-1,17.000000-3.000000 2,7.000000 1.000000-1,0.000000 6.000000-5,0.000000 7.000000-2,0.000000 6.000000-4,4.000000 3.000000-2,10.000000 0.000000-2,10.000000 0.000000-1,9.000000 0.000000-1,7.000000 0.000000-1,7.000000 0.000000 0,6.000000 0.000000 1,7.000000 0.000000 0,8.000000 0.000000-2,14.000000 0.000000-4,11.000000 0.000000-3,14.000000 0.000000-3,5.000000-2.000000-5,1.000000-3.000000-5,-1.000000-3.000000-6,1.000000-2.000000-4,-4.000000-3.000000-4,-6.000000 1.000000-1,-6.000000-1.000000-2,-6.000000 1.000000-1,-10.000000 1.000000-4,-12.000000 3.000000-6,-13.000000 3.000000-5,-12.000000 4.000000-7,-13.000000 1.000000 0,-12.000000 0.000000 5,-13.000000 0.000000 6,-12.000000 0.000000 4</inkml:trace>
</inkml:ink>
</file>

<file path=ppt/ink/ink7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6:47"/>
    </inkml:context>
    <inkml:brush xml:id="br0">
      <inkml:brushProperty name="width" value="0.0412735641002655" units="cm"/>
      <inkml:brushProperty name="height" value="0.0412735641002655" units="cm"/>
      <inkml:brushProperty name="color" value="#00BFF3"/>
      <inkml:brushProperty name="ignorePressure" value="0"/>
    </inkml:brush>
  </inkml:definitions>
  <inkml:trace contextRef="#ctx0" brushRef="#br0">78350.000000 40250.000000 533,'73.000000'26.000000'93,"-3.000000"4.000000"-21 ,-3.000000 3.000000-19,-2.000000 3.000000-22,-3.000000-1.000000-10,1.000000-2.000000-1,-1.000000-3.000000-2,1.000000-3.000000 0,-1.000000-1.000000 0,1.000000 4.000000-1,-1.000000 3.000000 1,1.000000 3.000000-1,-1.000000 1.000000 0,1.000000 1.000000-3,-1.000000-1.000000-2,1.000000 1.000000-3,-3.000000-3.000000-2,-2.000000-2.000000-2,-3.000000-3.000000-1,-3.000000-3.000000-2,-7.000000-1.000000-2,-9.000000 4.000000-1,-10.000000 3.000000-1,-8.000000 3.000000-2,-12.000000-1.000000-1,-12.000000-2.000000 0,-13.000000-3.000000-1,-12.000000-3.000000 1,-15.000000 2.000000 0,-15.000000 10.000000 1,-15.000000 10.000000 1,-16.000000 9.000000 1,-10.000000 7.000000-6,-3.000000 7.000000-12,-3.000000 6.000000-13,-2.000000 7.000000-13,5.000000-4.000000-8,16.000000-12.000000-5,15.000000-13.000000-3,17.000000-12.000000-4</inkml:trace>
</inkml:ink>
</file>

<file path=ppt/ink/ink7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6:49"/>
    </inkml:context>
    <inkml:brush xml:id="br0">
      <inkml:brushProperty name="width" value="0.0499999970197678" units="cm"/>
      <inkml:brushProperty name="height" value="0.0499999970197678" units="cm"/>
      <inkml:brushProperty name="color" value="#00BFF3"/>
      <inkml:brushProperty name="ignorePressure" value="0"/>
    </inkml:brush>
  </inkml:definitions>
  <inkml:trace contextRef="#ctx0" brushRef="#br0">76575.000000 39425.000000 333,'157.000000'63.000000'167,"51.000000"46.000000"-1 ,50.000000 47.000000 1,49.000000 47.000000 0</inkml:trace>
</inkml:ink>
</file>

<file path=ppt/ink/ink7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6:50"/>
    </inkml:context>
    <inkml:brush xml:id="br0">
      <inkml:brushProperty name="width" value="0.034203365445137" units="cm"/>
      <inkml:brushProperty name="height" value="0.034203365445137" units="cm"/>
      <inkml:brushProperty name="color" value="#00BFF3"/>
      <inkml:brushProperty name="ignorePressure" value="0"/>
    </inkml:brush>
  </inkml:definitions>
  <inkml:trace contextRef="#ctx0" brushRef="#br0">76600.000000 39400.000000 643,'-4.000000'-43.000000'-28,"-5.000000"17.000000"22 ,-7.000000 15.000000 24,-5.000000 16.000000 23,-3.000000 10.000000 8,4.000000 7.000000-8,3.000000 6.000000-9,3.000000 7.000000-7,1.000000 4.000000-5,1.000000 3.000000-1,-1.000000 3.000000-1,1.000000 4.000000-2,-1.000000 1.000000-1,1.000000 0.000000-1,-1.000000 0.000000-1,1.000000 0.000000 0,1.000000-2.000000-1,3.000000-3.000000-1,3.000000-3.000000-1,4.000000-2.000000-1,8.000000-9.000000-2,17.000000-12.000000-2,15.000000-13.000000-2,16.000000-12.000000-4,5.000000-12.000000-3,-2.000000-8.000000-5,-3.000000-10.000000-7,-3.000000-9.000000-5,-2.000000-10.000000-2,0.000000-9.000000 0,0.000000-10.000000 1,0.000000-8.000000-1,-5.000000-4.000000 3,-9.000000 3.000000 4,-10.000000 3.000000 4,-8.000000 4.000000 3,-8.000000 5.000000 2,-2.000000 10.000000-1,-3.000000 10.000000-1,-3.000000 9.000000 0,-2.000000 6.000000 1,0.000000 3.000000 4,0.000000 3.000000 3,0.000000 4.000000 4,-4.000000 4.000000 1,-5.000000 6.000000-3,-7.000000 7.000000-2,-5.000000 6.000000-1,-8.000000 10.000000-5,-5.000000 17.000000-3,-7.000000 15.000000-5,-5.000000 16.000000-5,0.000000 4.000000-2,10.000000-6.000000 0,10.000000-6.000000-2,9.000000-6.000000 0,4.000000-6.000000 1,1.000000-2.000000 1,-1.000000-3.000000 3,1.000000-3.000000 2</inkml:trace>
</inkml:ink>
</file>

<file path=ppt/ink/ink7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6:50"/>
    </inkml:context>
    <inkml:brush xml:id="br0">
      <inkml:brushProperty name="width" value="0.0296264793723822" units="cm"/>
      <inkml:brushProperty name="height" value="0.0296264793723822" units="cm"/>
      <inkml:brushProperty name="color" value="#00BFF3"/>
      <inkml:brushProperty name="ignorePressure" value="0"/>
    </inkml:brush>
  </inkml:definitions>
  <inkml:trace contextRef="#ctx0" brushRef="#br0">77000.000000 39750.000000 742,'68.000000'-24.000000'27,"-11.000000"4.000000"-5 ,-14.000000 3.000000-5,-11.000000 3.000000-4,-7.000000 3.000000-2,0.000000 3.000000 2,0.000000 3.000000 1,0.000000 4.000000 3,0.000000 5.000000 1,0.000000 10.000000 1,0.000000 10.000000 1,0.000000 9.000000 2,-5.000000 4.000000-3,-9.000000 1.000000-5,-10.000000-1.000000-6,-8.000000 1.000000-5,-6.000000-1.000000-3,1.000000 1.000000 0,-1.000000-1.000000-1,1.000000 1.000000 0,-1.000000-3.000000-2,1.000000-2.000000 0,-1.000000-3.000000 0,1.000000-3.000000-2,4.000000-6.000000 0,9.000000-5.000000 1,10.000000-7.000000 1,10.000000-5.000000-1,7.000000-6.000000 2,6.000000-3.000000 0,7.000000-3.000000 0,6.000000-2.000000 1,3.000000-3.000000-5,0.000000 1.000000-9,0.000000-1.000000-9,0.000000 1.000000-9,-4.000000-1.000000-3,-5.000000 1.000000 2,-7.000000-1.000000 2,-5.000000 1.000000 2,-6.000000-1.000000 2,-3.000000 1.000000 0,-3.000000-1.000000 1,-2.000000 1.000000 1</inkml:trace>
</inkml:ink>
</file>

<file path=ppt/ink/ink7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6:51"/>
    </inkml:context>
    <inkml:brush xml:id="br0">
      <inkml:brushProperty name="width" value="0.0388532467186451" units="cm"/>
      <inkml:brushProperty name="height" value="0.0388532467186451" units="cm"/>
      <inkml:brushProperty name="color" value="#00BFF3"/>
      <inkml:brushProperty name="ignorePressure" value="0"/>
    </inkml:brush>
  </inkml:definitions>
  <inkml:trace contextRef="#ctx0" brushRef="#br0">81100.000000 39500.000000 566,'0.000000'-47.000000'4,"0.000000"6.000000"9 ,0.000000 7.000000 9,0.000000 6.000000 8,3.000000 4.000000 6,6.000000 4.000000 1,7.000000 3.000000 1,6.000000 3.000000 2,6.000000 3.000000-1,6.000000 3.000000-3,7.000000 3.000000-3,6.000000 4.000000-5,4.000000 1.000000-3,4.000000 0.000000-5,3.000000 0.000000-4,3.000000 0.000000-6,1.000000 0.000000-4,1.000000 0.000000-6,-1.000000 0.000000-4,1.000000 0.000000-4,-3.000000 1.000000-9,-2.000000 4.000000-12,-3.000000 3.000000-10,-3.000000 3.000000-12,-7.000000 3.000000-5,-9.000000 3.000000 0,-10.000000 3.000000 2,-8.000000 4.000000 1,-9.000000-1.000000 4,-6.000000-3.000000 9,-6.000000-3.000000 8,-6.000000-2.000000 8</inkml:trace>
</inkml:ink>
</file>

<file path=ppt/ink/ink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4:10"/>
    </inkml:context>
    <inkml:brush xml:id="br0">
      <inkml:brushProperty name="width" value="0.059006754308939" units="cm"/>
      <inkml:brushProperty name="height" value="0.059006754308939" units="cm"/>
      <inkml:brushProperty name="color" value="#F2385B"/>
      <inkml:brushProperty name="ignorePressure" value="0"/>
    </inkml:brush>
  </inkml:definitions>
  <inkml:trace contextRef="#ctx0" brushRef="#br0">90000.000000 30200.000000 372,'3.000000'-69.000000'3,"6.000000"13.000000"5 ,7.000000 12.000000 5,6.000000 13.000000 5,9.000000 9.000000 5,13.000000 6.000000 2,12.000000 7.000000 4,13.000000 6.000000 2,15.000000 3.000000 1,19.000000 0.000000-4,19.000000 0.000000-4,19.000000 0.000000-3,5.000000-2.000000-5,-5.000000-3.000000-5,-7.000000-3.000000-5,-5.000000-2.000000-5,-6.000000-3.000000-1,-3.000000 1.000000 1,-3.000000-1.000000 1,-2.000000 1.000000 2,-12.000000-1.000000-3,-19.000000 1.000000-9,-18.000000-1.000000-7,-19.000000 1.000000-8,-16.000000-3.000000-4,-12.000000-2.000000-2,-13.000000-3.000000 0,-12.000000-3.000000-1,-15.000000-6.000000 0,-15.000000-5.000000 1,-15.000000-7.000000 1,-16.000000-5.000000 2,-5.000000-6.000000 2,6.000000-3.000000 3,7.000000-3.000000 4,6.000000-2.000000 3,4.000000-5.000000 4,4.000000-2.000000 5,3.000000-3.000000 4,3.000000-3.000000 5,3.000000 1.000000 5,3.000000 6.000000 5,3.000000 7.000000 5,4.000000 6.000000 6,2.000000 6.000000 2,4.000000 6.000000 1,3.000000 7.000000 0,3.000000 6.000000 0,1.000000 17.000000 6,1.000000 28.000000 10,-1.000000 28.000000 10,1.000000 29.000000 10,1.000000 16.000000 0,3.000000 7.000000-12,3.000000 6.000000-11,4.000000 7.000000-11,-3.000000 10.000000-7,-5.000000 16.000000-1,-7.000000 15.000000-2,-5.000000 17.000000-1,-8.000000 7.000000-2,-5.000000 0.000000-4,-7.000000 0.000000-3,-5.000000 0.000000-4,-1.000000-11.000000-5,6.000000-22.000000-4,7.000000-22.000000-5,6.000000-21.000000-6,3.000000-18.000000-4,0.000000-12.000000-5,0.000000-13.000000-5,0.000000-12.000000-5,-7.000000-18.000000-4,-11.000000-21.000000-3,-14.000000-22.000000-3,-11.000000-22.000000-4,-1.000000-21.000000 3,13.000000-18.000000 6,12.000000-19.000000 7,13.000000-18.000000 7,7.000000-15.000000 5,4.000000-9.000000 2,3.000000-10.000000 1,3.000000-8.000000 3,9.000000-4.000000 1,16.000000 3.000000 4,15.000000 3.000000 2,17.000000 4.000000 4,13.000000 11.000000 2,13.000000 23.000000 3,12.000000 22.000000 3,13.000000 22.000000 3,2.000000 15.000000 3,-5.000000 9.000000 3,-7.000000 10.000000 3,-5.000000 10.000000 3,-8.000000 7.000000 0,-5.000000 6.000000-3,-7.000000 7.000000-3,-5.000000 6.000000-2,-6.000000 9.000000-2,-3.000000 13.000000-2,-3.000000 12.000000-2,-2.000000 13.000000-2,-11.000000 6.000000-3,-15.000000 0.000000-4,-15.000000 0.000000-5,-16.000000 0.000000-4,6.000000-7.000000-7,28.000000-11.000000-7,28.000000-14.000000-8,29.000000-11.000000-8,8.000000-9.000000 2,-8.000000-3.000000 11,-10.000000-3.000000 10,-9.000000-2.000000 12,-13.000000 5.000000 11,-16.000000 16.000000 13,-15.000000 15.000000 11,-15.000000 17.000000 13,-18.000000 5.000000 2,-19.000000-3.000000-8,-18.000000-3.000000-8,-19.000000-2.000000-7,-16.000000 2.000000-7,-12.000000 9.000000-4,-13.000000 10.000000-6,-12.000000 10.000000-4,-7.000000 4.000000-3,1.000000 0.000000-2,-1.000000 0.000000-1,1.000000 0.000000-1,4.000000-4.000000-3,9.000000-5.000000-2,10.000000-7.000000-4,10.000000-5.000000-2,11.000000-3.000000-1,17.000000 4.000000 2,15.000000 3.000000 0,16.000000 3.000000 2,9.000000-1.000000 2,3.000000-2.000000 3,3.000000-3.000000 3,4.000000-3.000000 2,4.000000-2.000000 2,6.000000 0.000000 1,7.000000 0.000000 0,6.000000 0.000000 1,9.000000-4.000000 0,13.000000-5.000000 0,12.000000-7.000000 2,13.000000-5.000000-1,9.000000-6.000000 1,6.000000-3.000000 1,7.000000-3.000000 0,6.000000-2.000000 1,-2.000000-1.000000 1,-9.000000 3.000000 3,-10.000000 3.000000 4,-8.000000 4.000000 4,-8.000000 2.000000 1,-2.000000 4.000000 0,-3.000000 3.000000 2,-3.000000 3.000000-1,-6.000000 4.000000 2,-5.000000 7.000000 0,-7.000000 6.000000 0,-5.000000 7.000000 1,-4.000000 2.000000 0,0.000000 1.000000-1,0.000000-1.000000-2,0.000000 1.000000-1,3.000000-1.000000-1,6.000000 1.000000-4,7.000000-1.000000-2,6.000000 1.000000-2,3.000000-4.000000-2,0.000000-6.000000 2,0.000000-6.000000 0,0.000000-6.000000 1,3.000000-18.000000-12,6.000000-28.000000-22,7.000000-28.000000-24,6.000000-27.000000-24,1.000000-23.000000-4,-3.000000-16.000000 11,-3.000000-15.000000 14,-2.000000-15.000000 11,0.000000-9.000000 9,7.000000 1.000000 6,6.000000-1.000000 4,7.000000 1.000000 6,4.000000 5.000000 4,3.000000 14.000000 5,3.000000 11.000000 4,4.000000 14.000000 5,-6.000000 11.000000 1,-11.000000 14.000000-1,-14.000000 11.000000-3,-11.000000 14.000000-1,-9.000000 16.000000 9,-3.000000 22.000000 21,-3.000000 22.000000 21,-2.000000 23.000000 21,-11.000000 16.000000 5,-15.000000 13.000000-12,-15.000000 12.000000-13,-16.000000 13.000000-12,-12.000000 6.000000-8,-5.000000 0.000000-4,-7.000000 0.000000-6,-5.000000 0.000000-4,-9.000000-2.000000-4,-9.000000-3.000000-3,-10.000000-3.000000-1,-8.000000-2.000000-3,-9.000000-5.000000-3,-6.000000-2.000000-3,-6.000000-3.000000-4,-6.000000-3.000000-4,1.000000-9.000000-1,9.000000-11.000000 0,10.000000-14.000000 1,10.000000-11.000000-1,11.000000-12.000000 1,17.000000-9.000000 2,15.000000-10.000000 1,16.000000-8.000000 3,12.000000-11.000000 0,9.000000-8.000000 0,10.000000-10.000000 0,10.000000-9.000000 0,18.000000-13.000000-1,28.000000-16.000000-1,28.000000-15.000000-2,29.000000-15.000000-2,24.000000-11.000000-2,22.000000-2.000000-4,22.000000-3.000000-3,23.000000-3.000000-3,11.000000-2.000000-2,4.000000 0.000000 3,3.000000 0.000000 0,3.000000 0.000000 2,-2.000000 4.000000 3,-6.000000 10.000000 7,-6.000000 10.000000 6,-6.000000 9.000000 6,-16.000000 12.000000 4,-25.000000 16.000000 4,-25.000000 15.000000 2,-25.000000 17.000000 3,-22.000000 14.000000 6,-19.000000 17.000000 8,-18.000000 15.000000 10,-19.000000 16.000000 8,-15.000000 10.000000 1,-8.000000 7.000000-7,-10.000000 6.000000-7,-9.000000 7.000000-8,-4.000000 4.000000-5,4.000000 3.000000-4,3.000000 3.000000-3,3.000000 4.000000-4,3.000000 1.000000-2,3.000000 0.000000-3,3.000000 0.000000-1,4.000000 0.000000-2,2.000000 0.000000-1,4.000000 0.000000-2,3.000000 0.000000 0,3.000000 0.000000-2,-2.000000 1.000000 0,-6.000000 4.000000 1,-6.000000 3.000000 0,-6.000000 3.000000 0,-10.000000-1.000000 1,-12.000000-2.000000-1,-13.000000-3.000000 0,-12.000000-3.000000 0,-12.000000-6.000000-1,-8.000000-5.000000-2,-10.000000-7.000000-1,-9.000000-5.000000-2,-5.000000-8.000000-4,0.000000-5.000000-7,0.000000-7.000000-6,0.000000-5.000000-8,1.000000-9.000000-2,4.000000-9.000000 0,3.000000-10.000000 0,3.000000-8.000000 1,7.000000-14.000000 1,14.000000-15.000000-2,11.000000-15.000000 1,14.000000-16.000000-2,10.000000-8.000000 2,9.000000 0.000000 2,10.000000 0.000000 3,10.000000 0.000000 3,7.000000 3.000000 4,6.000000 6.000000 7,7.000000 7.000000 6,6.000000 6.000000 6,4.000000 7.000000 3,4.000000 10.000000-3,3.000000 10.000000 0,3.000000 9.000000-3,3.000000 9.000000 7,3.000000 9.000000 16,3.000000 10.000000 15,4.000000 10.000000 15,2.000000 8.000000 6,4.000000 10.000000-3,3.000000 10.000000-4,3.000000 9.000000-3,4.000000 4.000000-7,7.000000 1.000000-9,6.000000-1.000000-8,7.000000 1.000000-9,2.000000-1.000000-8,1.000000 1.000000-7,-1.000000-1.000000-5,1.000000 1.000000-7,-4.000000-6.000000-11,-6.000000-8.000000-16,-6.000000-10.000000-14,-6.000000-9.000000-17</inkml:trace>
</inkml:ink>
</file>

<file path=ppt/ink/ink7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6:51"/>
    </inkml:context>
    <inkml:brush xml:id="br0">
      <inkml:brushProperty name="width" value="0.0396540202200413" units="cm"/>
      <inkml:brushProperty name="height" value="0.0396540202200413" units="cm"/>
      <inkml:brushProperty name="color" value="#00BFF3"/>
      <inkml:brushProperty name="ignorePressure" value="0"/>
    </inkml:brush>
  </inkml:definitions>
  <inkml:trace contextRef="#ctx0" brushRef="#br0">81300.000000 39750.000000 554,'-69.000000'21.000000'0,"13.000000"-5.000000"0 ,12.000000-7.000000 0,13.000000-5.000000 0,6.000000-1.000000 8,0.000000 6.000000 14,0.000000 7.000000 16,0.000000 6.000000 15,3.000000 4.000000 4,6.000000 4.000000-7,7.000000 3.000000-7,6.000000 3.000000-7,4.000000 4.000000-7,4.000000 7.000000-4,3.000000 6.000000-6,3.000000 7.000000-4,1.000000 7.000000-4,1.000000 9.000000-1,-1.000000 10.000000-2,1.000000 10.000000 0,-3.000000 7.000000-1,-2.000000 6.000000-3,-3.000000 7.000000-2,-3.000000 6.000000-1,-4.000000 1.000000-4,-3.000000-3.000000-4,-3.000000-3.000000-4,-2.000000-2.000000-4,-3.000000-6.000000-4,1.000000-6.000000-2,-1.000000-6.000000-4,1.000000-6.000000-3,1.000000-10.000000-4,3.000000-12.000000-5,3.000000-13.000000-6,4.000000-12.000000-5,1.000000-15.000000 0,0.000000-15.000000 5,0.000000-15.000000 6,0.000000-16.000000 6,-2.000000-8.000000 4,-3.000000 0.000000 4,-3.000000 0.000000 2,-2.000000 0.000000 5</inkml:trace>
</inkml:ink>
</file>

<file path=ppt/ink/ink7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6:52"/>
    </inkml:context>
    <inkml:brush xml:id="br0">
      <inkml:brushProperty name="width" value="0.0404422357678413" units="cm"/>
      <inkml:brushProperty name="height" value="0.0404422357678413" units="cm"/>
      <inkml:brushProperty name="color" value="#00BFF3"/>
      <inkml:brushProperty name="ignorePressure" value="0"/>
    </inkml:brush>
  </inkml:definitions>
  <inkml:trace contextRef="#ctx0" brushRef="#br0">80950.000000 41450.000000 543,'48.000000'-205.000000'-4,"-3.000000"41.000000"4 ,-3.000000 40.000000 6,-2.000000 42.000000 5,-3.000000 24.000000 2,1.000000 9.000000 1,-1.000000 10.000000-1,1.000000 10.000000 1,1.000000 4.000000 1,3.000000 0.000000 3,3.000000 0.000000 2,4.000000 0.000000 3,2.000000 1.000000-1,4.000000 4.000000-3,3.000000 3.000000-3,3.000000 3.000000-3,-1.000000 1.000000-3,-2.000000 1.000000-2,-3.000000-1.000000-3,-3.000000 1.000000-2,-2.000000-1.000000-3,0.000000 1.000000-4,0.000000-1.000000-5,0.000000 1.000000-4,-4.000000-1.000000-5,-5.000000 1.000000-4,-7.000000-1.000000-5,-5.000000 1.000000-4,-8.000000-3.000000-2,-5.000000-2.000000 3,-7.000000-3.000000 3,-5.000000-3.000000 1,-9.000000-1.000000 4,-9.000000 4.000000 2,-10.000000 3.000000 4,-8.000000 3.000000 3,-6.000000-1.000000 3,1.000000-2.000000 4,-1.000000-3.000000 5,1.000000-3.000000 3,-1.000000 1.000000 4,1.000000 6.000000 6,-1.000000 7.000000 4,1.000000 6.000000 5,1.000000 3.000000 2,3.000000 0.000000-3,3.000000 0.000000-3,4.000000 0.000000-2,2.000000 3.000000 2,4.000000 6.000000 7,3.000000 7.000000 6,3.000000 6.000000 6,1.000000 7.000000 3,1.000000 10.000000-3,-1.000000 10.000000-3,1.000000 9.000000-3,1.000000 4.000000-3,3.000000 1.000000-2,3.000000-1.000000-3,4.000000 1.000000-2,2.000000 1.000000-2,4.000000 3.000000-2,3.000000 3.000000-2,3.000000 4.000000-1,3.000000-3.000000-4,3.000000-5.000000-5,3.000000-7.000000-4,4.000000-5.000000-5,4.000000-8.000000-6,6.000000-5.000000-6,7.000000-7.000000-7,6.000000-5.000000-7,4.000000-8.000000-3,4.000000-5.000000-1,3.000000-7.000000-2,3.000000-5.000000 0,6.000000-9.000000 0,9.000000-9.000000 0,10.000000-10.000000 1,10.000000-8.000000 1,-6.000000-4.000000 2,-18.000000 3.000000 0,-19.000000 3.000000 3,-18.000000 4.000000 0</inkml:trace>
</inkml:ink>
</file>

<file path=ppt/ink/ink722.xml><?xml version="1.0" encoding="utf-8"?>
<inkml:ink xmlns:inkml="http://www.w3.org/2003/InkML">
  <annotation type="ScanImages2ExtractSignatures">1</annotation>
  <annotation type="ScanImagesWidth">7602179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6:52"/>
    </inkml:context>
    <inkml:brush xml:id="br0">
      <inkml:brushProperty name="width" value="0.0326944328844547" units="cm"/>
      <inkml:brushProperty name="height" value="0.0326944328844547" units="cm"/>
      <inkml:brushProperty name="color" value="#00BFF3"/>
      <inkml:brushProperty name="ignorePressure" value="0"/>
    </inkml:brush>
  </inkml:definitions>
  <inkml:trace contextRef="#ctx0" brushRef="#br0">82950.000000 38550.000000 672,'3.000000'-44.000000'5,"6.000000"13.000000"11 ,7.000000 12.000000 9,6.000000 13.000000 10,1.000000 9.000000 5,-3.000000 6.000000-3,-3.000000 7.000000-1,-2.000000 6.000000-3,-5.000000 6.000000-4,-2.000000 6.000000-6,-3.000000 7.000000-7,-3.000000 6.000000-6,-6.000000 3.000000-4,-5.000000 0.000000-2,-7.000000 0.000000-1,-5.000000 0.000000-1,-3.000000-4.000000-3,4.000000-5.000000-2,3.000000-7.000000-3,3.000000-5.000000-4,3.000000-4.000000 0,3.000000 0.000000 1,3.000000 0.000000 2,4.000000 0.000000 1,2.000000 0.000000 2,4.000000 0.000000 0,3.000000 0.000000 2,3.000000 0.000000 0,4.000000 0.000000 1,7.000000 0.000000 0,6.000000 0.000000 1,7.000000 0.000000 1,0.000000 0.000000-1,-2.000000 0.000000 0,-3.000000 0.000000 0,-3.000000 0.000000 0,-6.000000 0.000000 0,-5.000000 0.000000 2,-7.000000 0.000000 2,-5.000000 0.000000 1,-6.000000 1.000000 1,-3.000000 4.000000 1,-3.000000 3.000000 1,-2.000000 3.000000 1,-11.000000 3.000000-1,-15.000000 3.000000-1,-15.000000 3.000000 0,-16.000000 4.000000-2,-7.000000 1.000000-2,4.000000 0.000000-2,3.000000 0.000000-1,3.000000 0.000000-4,3.000000-5.000000-6,3.000000-9.000000-13,3.000000-10.000000-12,4.000000-8.000000-13</inkml:trace>
</inkml:ink>
</file>

<file path=ppt/ink/ink7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6:52"/>
    </inkml:context>
    <inkml:brush xml:id="br0">
      <inkml:brushProperty name="width" value="0.0261359140276909" units="cm"/>
      <inkml:brushProperty name="height" value="0.0261359140276909" units="cm"/>
      <inkml:brushProperty name="color" value="#00BFF3"/>
      <inkml:brushProperty name="ignorePressure" value="0"/>
    </inkml:brush>
  </inkml:definitions>
  <inkml:trace contextRef="#ctx0" brushRef="#br0">83550.000000 39000.000000 841,'26.000000'-22.000000'3,"4.000000"6.000000"5 ,3.000000 7.000000 5,3.000000 6.000000 6,6.000000 3.000000 2,9.000000 0.000000 0,10.000000 0.000000-1,10.000000 0.000000 0,2.000000-2.000000-3,-3.000000-3.000000-6,-3.000000-3.000000-6,-2.000000-2.000000-5,-5.000000-1.000000-4,-2.000000 3.000000 1,-3.000000 3.000000 1,-3.000000 4.000000 1</inkml:trace>
</inkml:ink>
</file>

<file path=ppt/ink/ink72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6:52"/>
    </inkml:context>
    <inkml:brush xml:id="br0">
      <inkml:brushProperty name="width" value="0.0369133688509464" units="cm"/>
      <inkml:brushProperty name="height" value="0.0369133688509464" units="cm"/>
      <inkml:brushProperty name="color" value="#00BFF3"/>
      <inkml:brushProperty name="ignorePressure" value="0"/>
    </inkml:brush>
  </inkml:definitions>
  <inkml:trace contextRef="#ctx0" brushRef="#br0">84200.000000 38050.000000 595,'-47.000000'-2.000000'7,"6.000000"-3.000000"12 ,7.000000-3.000000 12,6.000000-2.000000 14,6.000000 11.000000 4,6.000000 29.000000-1,7.000000 28.000000-1,6.000000 28.000000-3,3.000000 18.000000-4,0.000000 10.000000-9,0.000000 10.000000-7,0.000000 9.000000-8,0.000000 12.000000-13,0.000000 16.000000-17,0.000000 15.000000-18,0.000000 17.000000-17,-2.000000-12.000000-11,-3.000000-37.000000-1,-3.000000-38.000000-3,-2.000000-37.000000-2</inkml:trace>
</inkml:ink>
</file>

<file path=ppt/ink/ink725.xml><?xml version="1.0" encoding="utf-8"?>
<inkml:ink xmlns:inkml="http://www.w3.org/2003/InkML">
  <annotation type="ScanImages2ExtractSignatures">1</annotation>
  <annotation type="ScanImagesWidth">3604529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7:05"/>
    </inkml:context>
    <inkml:brush xml:id="br0">
      <inkml:brushProperty name="width" value="0.0402036905288696" units="cm"/>
      <inkml:brushProperty name="height" value="0.0402036905288696" units="cm"/>
      <inkml:brushProperty name="color" value="#00BFF3"/>
      <inkml:brushProperty name="ignorePressure" value="0"/>
    </inkml:brush>
  </inkml:definitions>
  <inkml:trace contextRef="#ctx0" brushRef="#br0">90850.000000 38200.000000 547,'134.000000'0.000000'92,"-31.000000"0.000000"-19 ,-31.000000 0.000000-19,-31.000000 0.000000-19,-9.000000 1.000000-12,17.000000 4.000000-7,15.000000 3.000000-6,16.000000 3.000000-6,4.000000 3.000000-5,-6.000000 3.000000-2,-6.000000 3.000000-3,-6.000000 4.000000-2,-9.000000-1.000000-2,-8.000000-3.000000-3,-10.000000-3.000000-1,-9.000000-2.000000-3,-9.000000 0.000000-4,-5.000000 7.000000-6,-7.000000 6.000000-8,-5.000000 7.000000-6,-12.000000 5.000000-2,-16.000000 7.000000 6,-15.000000 6.000000 4,-15.000000 7.000000 4,-9.000000-1.000000 6,1.000000-6.000000 3,-1.000000-6.000000 4,1.000000-6.000000 4,-1.000000-7.000000 3,1.000000-6.000000 3,-1.000000-6.000000 2,1.000000-6.000000 3,1.000000-4.000000 4,3.000000 1.000000 4,3.000000-1.000000 4,4.000000 1.000000 5,4.000000-3.000000 3,6.000000-2.000000 2,7.000000-3.000000 2,6.000000-3.000000 2,4.000000 1.000000 0,4.000000 6.000000 1,3.000000 7.000000 1,3.000000 6.000000-1,3.000000 3.000000 1,3.000000 0.000000 1,3.000000 0.000000-1,4.000000 0.000000 1,1.000000 4.000000-1,0.000000 10.000000-2,0.000000 10.000000 0,0.000000 9.000000-3,0.000000 6.000000-1,0.000000 3.000000-3,0.000000 3.000000-1,0.000000 4.000000-2,0.000000 4.000000-2,0.000000 6.000000-1,0.000000 7.000000-1,0.000000 6.000000 0,0.000000 1.000000-3,0.000000-3.000000-2,0.000000-3.000000-2,0.000000-2.000000-4,-2.000000 0.000000-2,-3.000000 7.000000-5,-3.000000 6.000000-4,-2.000000 7.000000-5,-1.000000-1.000000-4,3.000000-6.000000-4,3.000000-6.000000-4,4.000000-6.000000-5,2.000000-18.000000-6,4.000000-28.000000-8,3.000000-28.000000-9,3.000000-27.000000-7,-1.000000-17.000000 1,-2.000000-3.000000 12,-3.000000-3.000000 12,-3.000000-2.000000 11</inkml:trace>
</inkml:ink>
</file>

<file path=ppt/ink/ink726.xml><?xml version="1.0" encoding="utf-8"?>
<inkml:ink xmlns:inkml="http://www.w3.org/2003/InkML">
  <annotation type="ScanImages2ExtractSignatures">1</annotation>
  <annotation type="ScanImagesWidth">3604529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7:05"/>
    </inkml:context>
    <inkml:brush xml:id="br0">
      <inkml:brushProperty name="width" value="0.0390400625765324" units="cm"/>
      <inkml:brushProperty name="height" value="0.0390400625765324" units="cm"/>
      <inkml:brushProperty name="color" value="#00BFF3"/>
      <inkml:brushProperty name="ignorePressure" value="0"/>
    </inkml:brush>
  </inkml:definitions>
  <inkml:trace contextRef="#ctx0" brushRef="#br0">90950.000000 40000.000000 563,'25.000000'-22.000000'31,"0.000000"6.000000"-2 ,0.000000 7.000000-2,0.000000 6.000000-1,6.000000 3.000000-2,13.000000 0.000000 1,12.000000 0.000000-2,13.000000 0.000000 1,6.000000 0.000000-4,0.000000 0.000000-3,0.000000 0.000000-5,0.000000 0.000000-5,0.000000 0.000000-1,0.000000 0.000000-1,0.000000 0.000000 1,0.000000 0.000000 0,-5.000000-2.000000-4,-9.000000-3.000000-7,-10.000000-3.000000-7,-8.000000-2.000000-6,-8.000000-3.000000-5,-2.000000 1.000000-1,-3.000000-1.000000-3,-3.000000 1.000000 0,-6.000000-3.000000-1,-5.000000-2.000000 2,-7.000000-3.000000 2,-5.000000-3.000000 2,-6.000000-6.000000 2,-3.000000-5.000000 2,-3.000000-7.000000 2,-2.000000-5.000000 2,-6.000000-1.000000 3,-6.000000 6.000000 4,-6.000000 7.000000 2,-6.000000 6.000000 5,-4.000000 6.000000 4,1.000000 6.000000 6,-1.000000 7.000000 6,1.000000 6.000000 7,-3.000000 3.000000 3,-2.000000 0.000000 1,-3.000000 0.000000 1,-3.000000 0.000000 1,-2.000000 6.000000 0,0.000000 13.000000 1,0.000000 12.000000-1,0.000000 13.000000 0,4.000000 7.000000-1,10.000000 4.000000-3,10.000000 3.000000-1,9.000000 3.000000-3,4.000000 1.000000-1,1.000000 1.000000-3,-1.000000-1.000000-2,1.000000 1.000000-3,2.000000-3.000000-1,7.000000-2.000000-3,6.000000-3.000000-1,7.000000-3.000000-3,7.000000-4.000000-2,9.000000-3.000000-6,10.000000-3.000000-4,10.000000-2.000000-5,7.000000-6.000000-4,6.000000-6.000000 0,7.000000-6.000000-3,6.000000-6.000000-1,1.000000-7.000000-4,-3.000000-6.000000-6,-3.000000-6.000000-7,-2.000000-6.000000-5,-6.000000-4.000000-2,-6.000000 1.000000 5,-6.000000-1.000000 5,-6.000000 1.000000 4,-7.000000-3.000000 3,-6.000000-2.000000 0,-6.000000-3.000000 1,-6.000000-3.000000 1</inkml:trace>
</inkml:ink>
</file>

<file path=ppt/ink/ink7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7:05"/>
    </inkml:context>
    <inkml:brush xml:id="br0">
      <inkml:brushProperty name="width" value="0.0310672894120216" units="cm"/>
      <inkml:brushProperty name="height" value="0.0310672894120216" units="cm"/>
      <inkml:brushProperty name="color" value="#00BFF3"/>
      <inkml:brushProperty name="ignorePressure" value="0"/>
    </inkml:brush>
  </inkml:definitions>
  <inkml:trace contextRef="#ctx0" brushRef="#br0">92650.000000 38000.000000 708,'25.000000'-47.000000'1,"0.000000"6.000000"4 ,0.000000 7.000000 4,0.000000 6.000000 3,-2.000000 13.000000 6,-3.000000 23.000000 8,-3.000000 22.000000 7,-2.000000 22.000000 9,-11.000000 13.000000 1,-15.000000 7.000000-8,-15.000000 6.000000-6,-16.000000 7.000000-8,-7.000000 0.000000-8,4.000000-2.000000-8,3.000000-3.000000-10,3.000000-3.000000-9,4.000000-7.000000-3,7.000000-9.000000 1,6.000000-10.000000 2,7.000000-8.000000 1,4.000000-8.000000 2,3.000000-2.000000 1,3.000000-3.000000 1,4.000000-3.000000 2,5.000000-4.000000 1,10.000000-3.000000 2,10.000000-3.000000 2,9.000000-2.000000 0,4.000000-3.000000 3,1.000000 1.000000 0,-1.000000-1.000000 1,1.000000 1.000000 2,-4.000000 2.000000 1,-6.000000 7.000000 3,-6.000000 6.000000 2,-6.000000 7.000000 3,-12.000000 4.000000-1,-15.000000 3.000000-3,-15.000000 3.000000-3,-16.000000 4.000000-4,-10.000000-1.000000-2,-3.000000-3.000000 2,-3.000000-3.000000 0,-2.000000-2.000000 0,-1.000000-5.000000-3,3.000000-2.000000-9,3.000000-3.000000-8,4.000000-3.000000-8,4.000000-7.000000-8,6.000000-9.000000-7,7.000000-10.000000-7,6.000000-8.000000-8</inkml:trace>
</inkml:ink>
</file>

<file path=ppt/ink/ink7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7:06"/>
    </inkml:context>
    <inkml:brush xml:id="br0">
      <inkml:brushProperty name="width" value="0.0256437305361032" units="cm"/>
      <inkml:brushProperty name="height" value="0.0256437305361032" units="cm"/>
      <inkml:brushProperty name="color" value="#00BFF3"/>
      <inkml:brushProperty name="ignorePressure" value="0"/>
    </inkml:brush>
  </inkml:definitions>
  <inkml:trace contextRef="#ctx0" brushRef="#br0">92750.000000 38650.000000 857,'70.000000'-47.000000'0,"-9.000000"6.000000"0 ,-10.000000 7.000000 0,-8.000000 6.000000 0,-1.000000 4.000000 5,9.000000 4.000000 10,10.000000 3.000000 9,10.000000 3.000000 9,4.000000 3.000000 0,0.000000 3.000000-11,0.000000 3.000000-11,0.000000 4.000000-12,-4.000000 1.000000-9,-5.000000 0.000000-9,-7.000000 0.000000-8,-5.000000 0.000000-8,-9.000000 1.000000-4,-9.000000 4.000000 1,-10.000000 3.000000 1,-8.000000 3.000000 1</inkml:trace>
</inkml:ink>
</file>

<file path=ppt/ink/ink7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7:06"/>
    </inkml:context>
    <inkml:brush xml:id="br0">
      <inkml:brushProperty name="width" value="0.0330513268709183" units="cm"/>
      <inkml:brushProperty name="height" value="0.0330513268709183" units="cm"/>
      <inkml:brushProperty name="color" value="#00BFF3"/>
      <inkml:brushProperty name="ignorePressure" value="0"/>
    </inkml:brush>
  </inkml:definitions>
  <inkml:trace contextRef="#ctx0" brushRef="#br0">93500.000000 37850.000000 665,'-46.000000'-2.000000'0,"10.000000"-3.000000"0 ,10.000000-3.000000 0,9.000000-2.000000 0,4.000000 2.000000 10,1.000000 9.000000 19,-1.000000 10.000000 19,1.000000 10.000000 20,1.000000 10.000000 1,3.000000 13.000000-17,3.000000 12.000000-17,4.000000 13.000000-17,2.000000 10.000000-13,4.000000 10.000000-9,3.000000 10.000000-10,3.000000 9.000000-10,-1.000000-1.000000-3,-2.000000-8.000000 0,-3.000000-10.000000 1,-3.000000-9.000000 0,-2.000000-9.000000-3,0.000000-5.000000-8,0.000000-7.000000-10,0.000000-5.000000-8</inkml:trace>
</inkml:ink>
</file>

<file path=ppt/ink/ink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4:10"/>
    </inkml:context>
    <inkml:brush xml:id="br0">
      <inkml:brushProperty name="width" value="0.0371197909116745" units="cm"/>
      <inkml:brushProperty name="height" value="0.0371197909116745" units="cm"/>
      <inkml:brushProperty name="color" value="#F2385B"/>
      <inkml:brushProperty name="ignorePressure" value="0"/>
    </inkml:brush>
  </inkml:definitions>
  <inkml:trace contextRef="#ctx0" brushRef="#br0">93750.000000 31050.000000 592,'7.000000'-47.000000'3,"17.000000"6.000000"4 ,15.000000 7.000000 5,16.000000 6.000000 4,4.000000 4.000000 6,-6.000000 4.000000 5,-6.000000 3.000000 7,-6.000000 3.000000 5,7.000000 1.000000 2,22.000000 1.000000 0,22.000000-1.000000 0,23.000000 1.000000-1,13.000000 1.000000-5,6.000000 3.000000-9,7.000000 3.000000-9,6.000000 4.000000-10,-1.000000 1.000000-12,-5.000000 0.000000-11,-7.000000 0.000000-13,-5.000000 0.000000-12,-15.000000 0.000000-10,-22.000000 0.000000-6,-22.000000 0.000000-6,-21.000000 0.000000-7</inkml:trace>
</inkml:ink>
</file>

<file path=ppt/ink/ink7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7:06"/>
    </inkml:context>
    <inkml:brush xml:id="br0">
      <inkml:brushProperty name="width" value="0.0294069573283195" units="cm"/>
      <inkml:brushProperty name="height" value="0.0294069573283195" units="cm"/>
      <inkml:brushProperty name="color" value="#00BFF3"/>
      <inkml:brushProperty name="ignorePressure" value="0"/>
    </inkml:brush>
  </inkml:definitions>
  <inkml:trace contextRef="#ctx0" brushRef="#br0">95100.000000 37750.000000 748,'-21.000000'-46.000000'0,"10.000000"10.000000"0 ,10.000000 10.000000 0,9.000000 9.000000 0,6.000000 6.000000 0,3.000000 3.000000 2,3.000000 3.000000 0,4.000000 4.000000 2,7.000000 1.000000 6,13.000000 0.000000 14,12.000000 0.000000 12,13.000000 0.000000 14,7.000000 0.000000 0,4.000000 0.000000-13,3.000000 0.000000-13,3.000000 0.000000-12,-4.000000 1.000000-12,-8.000000 4.000000-9,-10.000000 3.000000-10,-9.000000 3.000000-10,-13.000000 4.000000-7,-16.000000 7.000000-3,-15.000000 6.000000-5,-15.000000 7.000000-2,-11.000000-1.000000 0,-2.000000-6.000000 7,-3.000000-6.000000 7,-3.000000-6.000000 6</inkml:trace>
</inkml:ink>
</file>

<file path=ppt/ink/ink7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7:07"/>
    </inkml:context>
    <inkml:brush xml:id="br0">
      <inkml:brushProperty name="width" value="0.0417595207691193" units="cm"/>
      <inkml:brushProperty name="height" value="0.0417595207691193" units="cm"/>
      <inkml:brushProperty name="color" value="#00BFF3"/>
      <inkml:brushProperty name="ignorePressure" value="0"/>
    </inkml:brush>
  </inkml:definitions>
  <inkml:trace contextRef="#ctx0" brushRef="#br0">95000.000000 38350.000000 526,'-47.000000'21.000000'3,"6.000000"-5.000000"4 ,7.000000-7.000000 5,6.000000-5.000000 5,4.000000 2.000000 6,4.000000 13.000000 7,3.000000 12.000000 8,3.000000 13.000000 6,1.000000 7.000000 1,1.000000 4.000000-7,-1.000000 3.000000-7,1.000000 3.000000-7,1.000000 1.000000-4,3.000000 1.000000-4,3.000000-1.000000-3,4.000000 1.000000-4,1.000000-3.000000-3,0.000000-2.000000-3,0.000000-3.000000-2,0.000000-3.000000-3,7.000000-6.000000-5,17.000000-5.000000-9,15.000000-7.000000-8,16.000000-5.000000-8,12.000000-20.000000-6,9.000000-31.000000-1,10.000000-31.000000-2,10.000000-31.000000-2,2.000000-16.000000 2,-3.000000 0.000000 4,-3.000000 0.000000 5,-2.000000 0.000000 6,-6.000000 7.000000 4,-6.000000 17.000000 5,-6.000000 15.000000 5,-6.000000 16.000000 6,-13.000000 21.000000 12,-19.000000 29.000000 21,-18.000000 28.000000 19,-19.000000 28.000000 21,-10.000000 15.000000 3,1.000000 4.000000-13,-1.000000 3.000000-13,1.000000 3.000000-12,-3.000000-2.000000-10,-2.000000-6.000000-4,-3.000000-6.000000-5,-3.000000-6.000000-4,-1.000000-6.000000-4,4.000000-2.000000-5,3.000000-3.000000-4,3.000000-3.000000-5,-1.000000-6.000000-4,-2.000000-5.000000-5,-3.000000-7.000000-5,-3.000000-5.000000-4,-2.000000-8.000000-4,0.000000-5.000000-1,0.000000-7.000000-2,0.000000-5.000000-1,-2.000000-11.000000 0,-3.000000-11.000000 2,-3.000000-14.000000 4,-2.000000-11.000000 3,-3.000000-14.000000 2,1.000000-11.000000 3,-1.000000-14.000000 1,1.000000-11.000000 3,2.000000-11.000000 4,7.000000-5.000000 4,6.000000-7.000000 5,7.000000-5.000000 5,4.000000 0.000000 3,3.000000 10.000000 1,3.000000 10.000000 2,4.000000 9.000000 1,2.000000 10.000000 2,4.000000 14.000000 6,3.000000 11.000000 5,3.000000 14.000000 4,4.000000 10.000000 4,7.000000 9.000000 0,6.000000 10.000000 0,7.000000 10.000000 1,0.000000 7.000000 0,-2.000000 6.000000-2,-3.000000 7.000000-1,-3.000000 6.000000-2,-2.000000 9.000000-2,0.000000 13.000000-2,0.000000 12.000000-2,0.000000 13.000000-2,-2.000000 10.000000-1,-3.000000 10.000000 2,-3.000000 10.000000 1,-2.000000 9.000000 0,-8.000000 4.000000 1,-8.000000 1.000000-4,-10.000000-1.000000-1,-9.000000 1.000000-3,-9.000000-1.000000-2,-5.000000 1.000000-2,-7.000000-1.000000-1,-5.000000 1.000000-2,-11.000000-3.000000-5,-11.000000-2.000000-5,-14.000000-3.000000-6,-11.000000-3.000000-7,-9.000000-6.000000-4,-3.000000-5.000000-3,-3.000000-7.000000-2,-2.000000-5.000000-4,-1.000000-12.000000-2,3.000000-16.000000-5,3.000000-15.000000-3,4.000000-15.000000-5,4.000000-14.000000 2,6.000000-8.000000 5,7.000000-10.000000 5,6.000000-9.000000 5,4.000000-13.000000 3,4.000000-16.000000 2,3.000000-15.000000 1,3.000000-15.000000 2,7.000000-7.000000 2,14.000000 3.000000 4,11.000000 3.000000 5,14.000000 4.000000 3,8.000000 5.000000 4,7.000000 10.000000 3,6.000000 10.000000 1,7.000000 9.000000 4,10.000000 9.000000 3,16.000000 9.000000 5,15.000000 10.000000 7,17.000000 10.000000 5,13.000000 11.000000 2,13.000000 17.000000-2,12.000000 15.000000-2,13.000000 16.000000-1,10.000000 12.000000-1,10.000000 9.000000-1,10.000000 10.000000 0,9.000000 10.000000-2,9.000000 7.000000-2,9.000000 6.000000-8,10.000000 7.000000-5,10.000000 6.000000-8,0.000000-1.000000-5,-5.000000-5.000000-5,-7.000000-7.000000-6,-5.000000-5.000000-4,-20.000000-14.000000-1,-31.000000-18.000000 5,-31.000000-19.000000 5,-31.000000-18.000000 4,-18.000000-12.000000 1,-3.000000-3.000000-3,-3.000000-3.000000-4,-2.000000-2.000000-4</inkml:trace>
</inkml:ink>
</file>

<file path=ppt/ink/ink7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7:07"/>
    </inkml:context>
    <inkml:brush xml:id="br0">
      <inkml:brushProperty name="width" value="0.0347001664340496" units="cm"/>
      <inkml:brushProperty name="height" value="0.0347001664340496" units="cm"/>
      <inkml:brushProperty name="color" value="#00BFF3"/>
      <inkml:brushProperty name="ignorePressure" value="0"/>
    </inkml:brush>
  </inkml:definitions>
  <inkml:trace contextRef="#ctx0" brushRef="#br0">97000.000000 37550.000000 634,'3.000000'-46.000000'0,"6.000000"10.000000"0 ,7.000000 10.000000 0,6.000000 9.000000 0,3.000000 10.000000 8,0.000000 14.000000 17,0.000000 11.000000 16,0.000000 14.000000 18,-2.000000 10.000000 2,-3.000000 9.000000-11,-3.000000 10.000000-11,-2.000000 10.000000-10,-8.000000 5.000000-9,-8.000000 4.000000-4,-10.000000 3.000000-5,-9.000000 3.000000-5,-5.000000-2.000000-7,0.000000-6.000000-11,0.000000-6.000000-11,0.000000-6.000000-11,3.000000-15.000000-8,6.000000-21.000000-6,7.000000-22.000000-4,6.000000-22.000000-6,4.000000-13.000000 2,4.000000-3.000000 9,3.000000-3.000000 8,3.000000-2.000000 9</inkml:trace>
</inkml:ink>
</file>

<file path=ppt/ink/ink7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7:08"/>
    </inkml:context>
    <inkml:brush xml:id="br0">
      <inkml:brushProperty name="width" value="0.0372068583965302" units="cm"/>
      <inkml:brushProperty name="height" value="0.0372068583965302" units="cm"/>
      <inkml:brushProperty name="color" value="#00BFF3"/>
      <inkml:brushProperty name="ignorePressure" value="0"/>
    </inkml:brush>
  </inkml:definitions>
  <inkml:trace contextRef="#ctx0" brushRef="#br0">97650.000000 37450.000000 591,'46.000000'-4.000000'0,"-5.000000"-5.000000"0 ,-7.000000-7.000000 0,-5.000000-5.000000 0,-6.000000 0.000000 6,-3.000000 10.000000 11,-3.000000 10.000000 12,-2.000000 9.000000 12,-12.000000 9.000000 4,-19.000000 9.000000-6,-18.000000 10.000000-4,-19.000000 10.000000-5,-10.000000 7.000000-4,1.000000 6.000000-4,-1.000000 7.000000-5,1.000000 6.000000-5,1.000000 1.000000-1,3.000000-3.000000-2,3.000000-3.000000 0,4.000000-2.000000-1,11.000000-9.000000-11,23.000000-12.000000-24,22.000000-13.000000-22,22.000000-12.000000-22,12.000000-9.000000-5,3.000000-2.000000 17,3.000000-3.000000 14,4.000000-3.000000 17,-4.000000 2.000000 14,-9.000000 10.000000 16,-10.000000 10.000000 15,-8.000000 9.000000 15,-12.000000 6.000000 8,-12.000000 3.000000 1,-13.000000 3.000000 0,-12.000000 4.000000 0,-12.000000 4.000000-1,-8.000000 6.000000-5,-10.000000 7.000000-5,-9.000000 6.000000-5,-7.000000 3.000000-3,-3.000000 0.000000-3,-3.000000 0.000000-4,-2.000000 0.000000-2,-5.000000 0.000000-5,-2.000000 0.000000-4,-3.000000 0.000000-6,-3.000000 0.000000-5,1.000000-4.000000-5,6.000000-5.000000-6,7.000000-7.000000-7,6.000000-5.000000-5,9.000000-9.000000-5,13.000000-9.000000-2,12.000000-10.000000-3,13.000000-8.000000-2</inkml:trace>
</inkml:ink>
</file>

<file path=ppt/ink/ink7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7:08"/>
    </inkml:context>
    <inkml:brush xml:id="br0">
      <inkml:brushProperty name="width" value="0.0451433844864368" units="cm"/>
      <inkml:brushProperty name="height" value="0.0451433844864368" units="cm"/>
      <inkml:brushProperty name="color" value="#00BFF3"/>
      <inkml:brushProperty name="ignorePressure" value="0"/>
    </inkml:brush>
  </inkml:definitions>
  <inkml:trace contextRef="#ctx0" brushRef="#br0">97100.000000 39050.000000 487,'35.000000'-27.000000'1,"23.000000"-3.000000"2 ,22.000000-3.000000 3,22.000000-2.000000 1,7.000000 2.000000 2,-6.000000 9.000000 0,-6.000000 10.000000 0,-6.000000 10.000000 0,-4.000000 4.000000 2,1.000000 0.000000 4,-1.000000 0.000000 3,1.000000 0.000000 4,-3.000000 6.000000 0,-2.000000 13.000000-3,-3.000000 12.000000-1,-3.000000 13.000000-3,-7.000000 6.000000-2,-9.000000 0.000000-2,-10.000000 0.000000-1,-8.000000 0.000000-2,-11.000000-2.000000-1,-8.000000-3.000000 2,-10.000000-3.000000 1,-9.000000-2.000000 1,-9.000000-1.000000 1,-5.000000 3.000000-1,-7.000000 3.000000 2,-5.000000 4.000000-1,-6.000000 1.000000 2,-3.000000 0.000000 1,-3.000000 0.000000 3,-2.000000 0.000000 0,-6.000000 0.000000 1,-6.000000 0.000000-1,-6.000000 0.000000-1,-6.000000 0.000000-2,-7.000000 1.000000-2,-6.000000 4.000000-1,-6.000000 3.000000-3,-6.000000 3.000000-1,-2.000000-1.000000-2,3.000000-2.000000-2,3.000000-3.000000 0,4.000000-3.000000-2,-1.000000-2.000000-2,-3.000000 0.000000-5,-3.000000 0.000000-5,-2.000000 0.000000-5,2.000000-7.000000-4,9.000000-11.000000-1,10.000000-14.000000-3,10.000000-11.000000-2,7.000000-23.000000-3,6.000000-31.000000-3,7.000000-31.000000-4,6.000000-31.000000-4,13.000000-15.000000-2,23.000000 4.000000-3,22.000000 3.000000-2,22.000000 3.000000-3,7.000000 6.000000 4,-6.000000 9.000000 7,-6.000000 10.000000 10,-6.000000 10.000000 7,-7.000000 10.000000 7,-6.000000 13.000000 5,-6.000000 12.000000 5,-6.000000 13.000000 5,-10.000000 12.000000 6,-12.000000 13.000000 7,-13.000000 12.000000 8,-12.000000 13.000000 9,-12.000000 10.000000 3,-8.000000 10.000000 0,-10.000000 10.000000 0,-9.000000 9.000000 0,-4.000000 4.000000-2,4.000000 1.000000-6,3.000000-1.000000-6,3.000000 1.000000-5,6.000000-6.000000-5,9.000000-8.000000-4,10.000000-10.000000-3,10.000000-9.000000-5,10.000000-7.000000-1,13.000000-3.000000 1,12.000000-3.000000-1,13.000000-2.000000 0,16.000000-9.000000-7,23.000000-12.000000-13,22.000000-13.000000-14,22.000000-12.000000-14,2.000000-5.000000-3,-15.000000 3.000000 10,-15.000000 3.000000 8,-16.000000 4.000000 9</inkml:trace>
</inkml:ink>
</file>

<file path=ppt/ink/ink7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7:08"/>
    </inkml:context>
    <inkml:brush xml:id="br0">
      <inkml:brushProperty name="width" value="0.04045569896698" units="cm"/>
      <inkml:brushProperty name="height" value="0.04045569896698" units="cm"/>
      <inkml:brushProperty name="color" value="#00BFF3"/>
      <inkml:brushProperty name="ignorePressure" value="0"/>
    </inkml:brush>
  </inkml:definitions>
  <inkml:trace contextRef="#ctx0" brushRef="#br0">97700.000000 39700.000000 543,'48.000000'-24.000000'0,"-3.000000"4.000000"0 ,-3.000000 3.000000 0,-2.000000 3.000000 0,-3.000000 3.000000-3,1.000000 3.000000-7,-1.000000 3.000000-6,1.000000 4.000000-6,-12.000000 1.000000 9,-21.000000 0.000000 28,-22.000000 0.000000 26,-22.000000 0.000000 28,-15.000000 4.000000 7,-5.000000 10.000000-11,-7.000000 10.000000-11,-5.000000 9.000000-11,-6.000000 7.000000-9,-3.000000 7.000000-6,-3.000000 6.000000-6,-2.000000 7.000000-6,-5.000000 2.000000-3,-2.000000 1.000000-1,-3.000000-1.000000 0,-3.000000 1.000000-1,-1.000000 1.000000-3,4.000000 3.000000-6,3.000000 3.000000-8,3.000000 4.000000-7</inkml:trace>
</inkml:ink>
</file>

<file path=ppt/ink/ink7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7:09"/>
    </inkml:context>
    <inkml:brush xml:id="br0">
      <inkml:brushProperty name="width" value="0.0444873049855232" units="cm"/>
      <inkml:brushProperty name="height" value="0.0444873049855232" units="cm"/>
      <inkml:brushProperty name="color" value="#00BFF3"/>
      <inkml:brushProperty name="ignorePressure" value="0"/>
    </inkml:brush>
  </inkml:definitions>
  <inkml:trace contextRef="#ctx0" brushRef="#br0">99950.000000 37300.000000 494,'-22.000000'-16.000000'8,"6.000000"19.000000"18 ,7.000000 19.000000 16,6.000000 19.000000 18,3.000000 18.000000 3,0.000000 19.000000-7,0.000000 19.000000-8,0.000000 19.000000-9,1.000000 15.000000-6,4.000000 13.000000-6,3.000000 12.000000-4,3.000000 13.000000-6,-1.000000 7.000000-3,-2.000000 4.000000-4,-3.000000 3.000000-2,-3.000000 3.000000-2,-2.000000-5.000000-2,0.000000-12.000000 1,0.000000-13.000000 1,0.000000-12.000000 1,1.000000-9.000000-4,4.000000-2.000000-6,3.000000-3.000000-9,3.000000-3.000000-6,-1.000000-12.000000-8,-2.000000-18.000000-5,-3.000000-19.000000-5,-3.000000-18.000000-6,-6.000000-14.000000-4,-5.000000-5.000000-1,-7.000000-7.000000-2,-5.000000-5.000000-1</inkml:trace>
</inkml:ink>
</file>

<file path=ppt/ink/ink7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7:09"/>
    </inkml:context>
    <inkml:brush xml:id="br0">
      <inkml:brushProperty name="width" value="0.0458479225635529" units="cm"/>
      <inkml:brushProperty name="height" value="0.0458479225635529" units="cm"/>
      <inkml:brushProperty name="color" value="#00BFF3"/>
      <inkml:brushProperty name="ignorePressure" value="0"/>
    </inkml:brush>
  </inkml:definitions>
  <inkml:trace contextRef="#ctx0" brushRef="#br0">99100.000000 40050.000000 479,'-18.000000'-44.000000'36,"17.000000"13.000000"0 ,15.000000 12.000000 1,16.000000 13.000000 1,7.000000 7.000000-2,1.000000 4.000000-4,-1.000000 3.000000-4,1.000000 3.000000-4,-3.000000 4.000000-2,-2.000000 7.000000-4,-3.000000 6.000000-2,-3.000000 7.000000-2,-4.000000 10.000000-1,-3.000000 16.000000 3,-3.000000 15.000000 2,-2.000000 17.000000 3,-3.000000 3.000000 0,1.000000-5.000000-3,-1.000000-7.000000-3,1.000000-5.000000-2,-1.000000-6.000000-1,1.000000-3.000000-2,-1.000000-3.000000 1,1.000000-2.000000-2,4.000000-17.000000-3,9.000000-28.000000-5,10.000000-28.000000-7,10.000000-27.000000-6,8.000000-26.000000-4,10.000000-22.000000-5,10.000000-22.000000-3,9.000000-21.000000-4,6.000000-15.000000-2,3.000000-6.000000 3,3.000000-6.000000 1,4.000000-6.000000 1,-1.000000 1.000000 0,-3.000000 9.000000-5,-3.000000 10.000000-2,-2.000000 10.000000-5,-11.000000 14.000000 2,-15.000000 23.000000 6,-15.000000 22.000000 6,-16.000000 22.000000 5,-5.000000 5.000000 1,6.000000-8.000000-4,7.000000-10.000000-5,6.000000-9.000000-5</inkml:trace>
</inkml:ink>
</file>

<file path=ppt/ink/ink7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7:20"/>
    </inkml:context>
    <inkml:brush xml:id="br0">
      <inkml:brushProperty name="width" value="0.0219999980181456" units="cm"/>
      <inkml:brushProperty name="height" value="0.0219999980181456" units="cm"/>
      <inkml:brushProperty name="color" value="#FED406"/>
      <inkml:brushProperty name="ignorePressure" value="0"/>
    </inkml:brush>
  </inkml:definitions>
  <inkml:trace contextRef="#ctx0" brushRef="#br0">49300.000000 25550.000000 999,'-30.000000'-54.000000'0,"-9.000000"-5.000000"0 ,-10.000000-7.000000 0,-8.000000-5.000000 0</inkml:trace>
</inkml:ink>
</file>

<file path=ppt/ink/ink7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7:26"/>
    </inkml:context>
    <inkml:brush xml:id="br0">
      <inkml:brushProperty name="width" value="0.0291993748396635" units="cm"/>
      <inkml:brushProperty name="height" value="0.0291993748396635" units="cm"/>
      <inkml:brushProperty name="color" value="#FED406"/>
      <inkml:brushProperty name="ignorePressure" value="0"/>
    </inkml:brush>
  </inkml:definitions>
  <inkml:trace contextRef="#ctx0" brushRef="#br0">23600.000000 34750.000000 753,'50.000000'-2.000000'84,"0.000000"-3.000000"-20 ,0.000000-3.000000-20,0.000000-2.000000-20,-2.000000-3.000000-12,-3.000000 1.000000-3,-3.000000-1.000000-3,-2.000000 1.000000-2,-3.000000-1.000000-5,1.000000 1.000000-4,-1.000000-1.000000-4,1.000000 1.000000-5,-3.000000-3.000000-8,-2.000000-2.000000-10,-3.000000-3.000000-12,-3.000000-3.000000-10</inkml:trace>
</inkml:ink>
</file>

<file path=ppt/ink/ink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4:11"/>
    </inkml:context>
    <inkml:brush xml:id="br0">
      <inkml:brushProperty name="width" value="0.0588903054594994" units="cm"/>
      <inkml:brushProperty name="height" value="0.0588903054594994" units="cm"/>
      <inkml:brushProperty name="color" value="#F2385B"/>
      <inkml:brushProperty name="ignorePressure" value="0"/>
    </inkml:brush>
  </inkml:definitions>
  <inkml:trace contextRef="#ctx0" brushRef="#br0">97350.000000 28450.000000 373,'25.000000'-68.000000'47,"0.000000"17.000000"-9 ,0.000000 15.000000-9,0.000000 16.000000-10,10.000000 10.000000-5,23.000000 7.000000 0,22.000000 6.000000 0,22.000000 7.000000 0,7.000000 4.000000-1,-6.000000 3.000000-1,-6.000000 3.000000-3,-6.000000 4.000000 0,-10.000000 1.000000-2,-12.000000 0.000000 1,-13.000000 0.000000 1,-12.000000 0.000000 0,-23.000000 1.000000-10,-30.000000 4.000000-21,-32.000000 3.000000-19,-30.000000 3.000000-22,-19.000000-2.000000-2,-2.000000-6.000000 13,-3.000000-6.000000 14,-3.000000-6.000000 15,4.000000-6.000000 8,13.000000-2.000000 3,12.000000-3.000000 4,13.000000-3.000000 3,7.000000 1.000000 4,4.000000 6.000000 7,3.000000 7.000000 5,3.000000 6.000000 7,1.000000 4.000000 5,1.000000 4.000000 7,-1.000000 3.000000 5,1.000000 3.000000 6,2.000000 6.000000 1,7.000000 9.000000-3,6.000000 10.000000-3,7.000000 10.000000-4,4.000000 7.000000-3,3.000000 6.000000-4,3.000000 7.000000-3,4.000000 6.000000-4,-1.000000 9.000000 0,-3.000000 13.000000 3,-3.000000 12.000000 1,-2.000000 13.000000 3,-6.000000 10.000000 1,-6.000000 10.000000 1,-6.000000 10.000000-1,-6.000000 9.000000 1,-6.000000 1.000000-1,-2.000000-6.000000-4,-3.000000-6.000000-4,-3.000000-6.000000-3,-6.000000-4.000000-3,-5.000000 1.000000-4,-7.000000-1.000000-3,-5.000000 1.000000-3,-6.000000-4.000000-3,-3.000000-6.000000-3,-3.000000-6.000000-4,-2.000000-6.000000-3,-3.000000-9.000000-7,1.000000-8.000000-11,-1.000000-10.000000-9,1.000000-9.000000-10,2.000000-13.000000-5,7.000000-16.000000 1,6.000000-15.000000 0,7.000000-15.000000 0,7.000000-14.000000 5,9.000000-8.000000 8,10.000000-10.000000 9,10.000000-9.000000 7</inkml:trace>
</inkml:ink>
</file>

<file path=ppt/ink/ink740.xml><?xml version="1.0" encoding="utf-8"?>
<inkml:ink xmlns:inkml="http://www.w3.org/2003/InkML">
  <annotation type="ScanImages2ExtractSignatures">1</annotation>
  <annotation type="ScanImagesWidth">-2105613408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7:26"/>
    </inkml:context>
    <inkml:brush xml:id="br0">
      <inkml:brushProperty name="width" value="0.0321910716593266" units="cm"/>
      <inkml:brushProperty name="height" value="0.0321910716593266" units="cm"/>
      <inkml:brushProperty name="color" value="#FED406"/>
      <inkml:brushProperty name="ignorePressure" value="0"/>
    </inkml:brush>
  </inkml:definitions>
  <inkml:trace contextRef="#ctx0" brushRef="#br0">23850.000000 34150.000000 683,'21.000000'96.000000'123,"-5.000000"-5.000000"-31 ,-7.000000-7.000000-31,-5.000000-5.000000-33,-3.000000-6.000000-18,4.000000-3.000000-7,3.000000-3.000000-8,3.000000-2.000000-6,3.000000-1.000000-5,3.000000 3.000000-1,3.000000 3.000000-3,4.000000 4.000000-1,1.000000-3.000000-1,0.000000-5.000000 1,0.000000-7.000000 2,0.000000-5.000000 0</inkml:trace>
</inkml:ink>
</file>

<file path=ppt/ink/ink741.xml><?xml version="1.0" encoding="utf-8"?>
<inkml:ink xmlns:inkml="http://www.w3.org/2003/InkML">
  <annotation type="ScanImages2ExtractSignatures">1</annotation>
  <annotation type="ScanImagesWidth">1478801262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7:27"/>
    </inkml:context>
    <inkml:brush xml:id="br0">
      <inkml:brushProperty name="width" value="0.0352697931230068" units="cm"/>
      <inkml:brushProperty name="height" value="0.0352697931230068" units="cm"/>
      <inkml:brushProperty name="color" value="#FED406"/>
      <inkml:brushProperty name="ignorePressure" value="0"/>
    </inkml:brush>
  </inkml:definitions>
  <inkml:trace contextRef="#ctx0" brushRef="#br0">24750.000000 33950.000000 623,'-22.000000'70.000000'102,"6.000000"-9.000000"-23 ,7.000000-10.000000-22,6.000000-8.000000-22,3.000000-3.000000-11,0.000000 7.000000-2,0.000000 6.000000-2,0.000000 7.000000 0,6.000000-4.000000-6,13.000000-12.000000-11,12.000000-13.000000-9,13.000000-12.000000-12,2.000000-12.000000-3,-5.000000-8.000000 1,-7.000000-10.000000 3,-5.000000-9.000000 2,-6.000000-7.000000 2,-3.000000-3.000000 1,-3.000000-3.000000 0,-2.000000-2.000000 2,-3.000000-6.000000 1,1.000000-6.000000 0,-1.000000-6.000000 1,1.000000-6.000000 0,-3.000000-2.000000 2,-2.000000 3.000000 2,-3.000000 3.000000 1,-3.000000 4.000000 2,-4.000000 1.000000 1,-3.000000 0.000000 2,-3.000000 0.000000 0,-2.000000 0.000000 2,-6.000000 3.000000 1,-6.000000 6.000000 1,-6.000000 7.000000 3,-6.000000 6.000000 1,-2.000000 7.000000 0,3.000000 10.000000-2,3.000000 10.000000-1,4.000000 9.000000-1,1.000000 9.000000-4,0.000000 9.000000-6,0.000000 10.000000-6,0.000000 10.000000-7,3.000000 4.000000-5,6.000000 0.000000-6,7.000000 0.000000-5,6.000000 0.000000-6,1.000000-4.000000-2,-3.000000-5.000000 3,-3.000000-7.000000 1,-2.000000-5.000000 2</inkml:trace>
</inkml:ink>
</file>

<file path=ppt/ink/ink742.xml><?xml version="1.0" encoding="utf-8"?>
<inkml:ink xmlns:inkml="http://www.w3.org/2003/InkML">
  <annotation type="ScanImages2ExtractSignatures">1</annotation>
  <annotation type="ScanImagesWidth">-2105734752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7:27"/>
    </inkml:context>
    <inkml:brush xml:id="br0">
      <inkml:brushProperty name="width" value="0.0385668948292732" units="cm"/>
      <inkml:brushProperty name="height" value="0.0385668948292732" units="cm"/>
      <inkml:brushProperty name="color" value="#FED406"/>
      <inkml:brushProperty name="ignorePressure" value="0"/>
    </inkml:brush>
  </inkml:definitions>
  <inkml:trace contextRef="#ctx0" brushRef="#br0">25550.000000 33900.000000 570,'93.000000'3.000000'115,"-11.000000"6.000000"-27 ,-14.000000 7.000000-27,-11.000000 6.000000-28,-14.000000 4.000000-14,-11.000000 4.000000-3,-14.000000 3.000000-1,-11.000000 3.000000-3,-7.000000 3.000000-2,0.000000 3.000000-5,0.000000 3.000000-3,0.000000 4.000000-5,-4.000000-1.000000-2,-5.000000-3.000000 0,-7.000000-3.000000-1,-5.000000-2.000000 0,-4.000000-3.000000 3,0.000000 1.000000 4,0.000000-1.000000 5,0.000000 1.000000 5,9.000000-9.000000 1,19.000000-15.000000 0,19.000000-15.000000-2,19.000000-16.000000 0,7.000000-10.000000-3,-3.000000-3.000000-1,-3.000000-3.000000-2,-2.000000-2.000000-1,-1.000000-3.000000-7,3.000000 1.000000-8,3.000000-1.000000-10,4.000000 1.000000-8,-1.000000 1.000000-5,-3.000000 3.000000 3,-3.000000 3.000000 2,-2.000000 4.000000 2</inkml:trace>
</inkml:ink>
</file>

<file path=ppt/ink/ink7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7:30"/>
    </inkml:context>
    <inkml:brush xml:id="br0">
      <inkml:brushProperty name="width" value="0.0290552079677582" units="cm"/>
      <inkml:brushProperty name="height" value="0.0290552079677582" units="cm"/>
      <inkml:brushProperty name="color" value="#FED406"/>
      <inkml:brushProperty name="ignorePressure" value="0"/>
    </inkml:brush>
  </inkml:definitions>
  <inkml:trace contextRef="#ctx0" brushRef="#br0">25950.000000 33300.000000 757,'-19.000000'18.000000'15,"13.000000"-11.000000"11 ,12.000000-14.000000 10,13.000000-11.000000 10,7.000000-12.000000 0,4.000000-9.000000-12,3.000000-10.000000-12,3.000000-8.000000-11,3.000000-6.000000-6,3.000000 1.000000-3,3.000000-1.000000-3,4.000000 1.000000-1,-1.000000 2.000000-3,-3.000000 7.000000-3,-3.000000 6.000000-2,-2.000000 7.000000-3,-5.000000 2.000000-3,-2.000000 1.000000-2,-3.000000-1.000000-3,-3.000000 1.000000-3,-2.000000 2.000000-2,0.000000 7.000000 0,0.000000 6.000000 0,0.000000 7.000000-2,-2.000000 0.000000 0,-3.000000-2.000000 0,-3.000000-3.000000-1,-2.000000-3.000000 0</inkml:trace>
</inkml:ink>
</file>

<file path=ppt/ink/ink7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7:31"/>
    </inkml:context>
    <inkml:brush xml:id="br0">
      <inkml:brushProperty name="width" value="0.0351941473782063" units="cm"/>
      <inkml:brushProperty name="height" value="0.0351941473782063" units="cm"/>
      <inkml:brushProperty name="color" value="#FED406"/>
      <inkml:brushProperty name="ignorePressure" value="0"/>
    </inkml:brush>
  </inkml:definitions>
  <inkml:trace contextRef="#ctx0" brushRef="#br0">26350.000000 32200.000000 625,'-16.000000'-25.000000'48,"19.000000"0.000000"-6 ,19.000000 0.000000-7,19.000000 0.000000-6,9.000000 1.000000-6,0.000000 4.000000-5,0.000000 3.000000-3,0.000000 3.000000-5,-2.000000 1.000000-3,-3.000000 1.000000-1,-3.000000-1.000000-1,-2.000000 1.000000-1,-5.000000 1.000000-1,-2.000000 3.000000 1,-3.000000 3.000000 1,-3.000000 4.000000 1,-1.000000 1.000000 0,4.000000 0.000000 0,3.000000 0.000000 0,3.000000 0.000000 0,-4.000000 10.000000 1,-8.000000 23.000000 3,-10.000000 22.000000 2,-9.000000 22.000000 3,-5.000000 8.000000 0,0.000000-2.000000-3,0.000000-3.000000-2,0.000000-3.000000-3,-2.000000-1.000000-4,-3.000000 4.000000-10,-3.000000 3.000000-7,-2.000000 3.000000-8,-1.000000-1.000000-8,3.000000-2.000000-5,3.000000-3.000000-7,4.000000-3.000000-6,1.000000-9.000000-1,0.000000-11.000000 3,0.000000-14.000000 5,0.000000-11.000000 2</inkml:trace>
</inkml:ink>
</file>

<file path=ppt/ink/ink7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8:11"/>
    </inkml:context>
    <inkml:brush xml:id="br0">
      <inkml:brushProperty name="width" value="0.0362626723945141" units="cm"/>
      <inkml:brushProperty name="height" value="0.0362626723945141" units="cm"/>
      <inkml:brushProperty name="color" value="#FED406"/>
      <inkml:brushProperty name="ignorePressure" value="0"/>
    </inkml:brush>
  </inkml:definitions>
  <inkml:trace contextRef="#ctx0" brushRef="#br0">25000.000000 28750.000000 606,'-18.000000'-24.000000'8,"17.000000"4.000000"15 ,15.000000 3.000000 15,16.000000 3.000000 16,9.000000 3.000000 2,3.000000 3.000000-11,3.000000 3.000000-11,4.000000 4.000000-11,2.000000 1.000000-7,4.000000 0.000000-5,3.000000 0.000000-5,3.000000 0.000000-5,-1.000000 0.000000-4,-2.000000 0.000000-6,-3.000000 0.000000-4,-3.000000 0.000000-6,-7.000000 3.000000-8,-9.000000 6.000000-8,-10.000000 7.000000-9,-8.000000 6.000000-10,-12.000000 4.000000 1,-12.000000 4.000000 8,-13.000000 3.000000 9,-12.000000 3.000000 10,-9.000000-1.000000 6,-2.000000-2.000000 4,-3.000000-3.000000 4,-3.000000-3.000000 3,-2.000000-4.000000 5,0.000000-3.000000 2,0.000000-3.000000 4,0.000000-2.000000 3,3.000000-1.000000 1,6.000000 3.000000-1,7.000000 3.000000 0,6.000000 4.000000-1,3.000000-1.000000 3,0.000000-3.000000 5,0.000000-3.000000 7,0.000000-2.000000 6,1.000000-1.000000 3,4.000000 3.000000 0,3.000000 3.000000 0,3.000000 4.000000 0,3.000000 4.000000 0,3.000000 6.000000-1,3.000000 7.000000 0,4.000000 6.000000 0,1.000000 6.000000-1,0.000000 6.000000-3,0.000000 7.000000-2,0.000000 6.000000-3,3.000000 6.000000-2,6.000000 6.000000-2,7.000000 7.000000-1,6.000000 6.000000-2,3.000000 6.000000-2,0.000000 6.000000-1,0.000000 7.000000-2,0.000000 6.000000-2,-2.000000 1.000000-3,-3.000000-3.000000-5,-3.000000-3.000000-3,-2.000000-2.000000-6,-3.000000-11.000000-2,1.000000-15.000000 0,-1.000000-15.000000-1,1.000000-16.000000 0,-3.000000-29.000000-9,-2.000000-40.000000-15,-3.000000-40.000000-15,-3.000000-41.000000-17,-4.000000-16.000000 1,-3.000000 9.000000 15,-3.000000 10.000000 16,-2.000000 10.000000 17,-3.000000 5.000000 8,1.000000 4.000000 4,-1.000000 3.000000 3,1.000000 3.000000 4,1.000000 4.000000 1,3.000000 7.000000 2,3.000000 6.000000 1,4.000000 7.000000 1,1.000000 4.000000 4,0.000000 3.000000 8,0.000000 3.000000 7,0.000000 4.000000 8,6.000000 1.000000 4,13.000000 0.000000 0,12.000000 0.000000 1,13.000000 0.000000 1,6.000000 1.000000-2,0.000000 4.000000-5,0.000000 3.000000-5,0.000000 3.000000-4,1.000000-1.000000-4,4.000000-2.000000-3,3.000000-3.000000-1,3.000000-3.000000-3,-1.000000-1.000000-1,-2.000000 4.000000 0,-3.000000 3.000000 0,-3.000000 3.000000 0,-4.000000-1.000000-2,-3.000000-2.000000-4,-3.000000-3.000000-2,-2.000000-3.000000-3,-5.000000-2.000000-6,-2.000000 0.000000-7,-3.000000 0.000000-7,-3.000000 0.000000-7,-10.000000 0.000000-1,-16.000000 0.000000 7,-15.000000 0.000000 6,-15.000000 0.000000 8,-9.000000 3.000000 4,1.000000 6.000000 5,-1.000000 7.000000 3,1.000000 6.000000 4,-1.000000 3.000000 3,1.000000 0.000000 5,-1.000000 0.000000 2,1.000000 0.000000 5,-1.000000 1.000000 1,1.000000 4.000000 1,-1.000000 3.000000 1,1.000000 3.000000 0,1.000000 6.000000 1,3.000000 9.000000-1,3.000000 10.000000 1,4.000000 10.000000-1,2.000000 7.000000-1,4.000000 6.000000-1,3.000000 7.000000-1,3.000000 6.000000-1,3.000000 3.000000-2,3.000000 0.000000-3,3.000000 0.000000-4,4.000000 0.000000-2,4.000000-4.000000-2,6.000000-5.000000-2,7.000000-7.000000-2,6.000000-5.000000-2,4.000000-6.000000-3,4.000000-3.000000-4,3.000000-3.000000-3,3.000000-2.000000-4,6.000000-8.000000-4,9.000000-8.000000-3,10.000000-10.000000-4,10.000000-9.000000-3,5.000000-15.000000-4,4.000000-18.000000-2,3.000000-19.000000-3,3.000000-18.000000-2,-7.000000-4.000000 0,-15.000000 13.000000 7,-15.000000 12.000000 4,-16.000000 13.000000 7,-7.000000 4.000000 2,4.000000-3.000000 0,3.000000-3.000000 1,3.000000-2.000000 0</inkml:trace>
</inkml:ink>
</file>

<file path=ppt/ink/ink7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8:13"/>
    </inkml:context>
    <inkml:brush xml:id="br0">
      <inkml:brushProperty name="width" value="0.0343237742781639" units="cm"/>
      <inkml:brushProperty name="height" value="0.0343237742781639" units="cm"/>
      <inkml:brushProperty name="color" value="#FED406"/>
      <inkml:brushProperty name="ignorePressure" value="0"/>
    </inkml:brush>
  </inkml:definitions>
  <inkml:trace contextRef="#ctx0" brushRef="#br0">27100.000000 29100.000000 640,'-49.000000'1.000000'6,"4.000000"4.000000"10 ,3.000000 3.000000 10,3.000000 3.000000 11,3.000000 1.000000 3,3.000000 1.000000-3,3.000000-1.000000-5,4.000000 1.000000-3,2.000000 4.000000-4,4.000000 9.000000-3,3.000000 10.000000-3,3.000000 10.000000-4,3.000000 4.000000-2,3.000000 0.000000-3,3.000000 0.000000-3,4.000000 0.000000-2,1.000000 0.000000-1,0.000000 0.000000 0,0.000000 0.000000 0,0.000000 0.000000 1,1.000000-4.000000-2,4.000000-5.000000-2,3.000000-7.000000-4,3.000000-5.000000-2,7.000000-9.000000-5,14.000000-9.000000-9,11.000000-10.000000-8,14.000000-8.000000-9,2.000000-11.000000-2,-6.000000-8.000000 2,-6.000000-10.000000 3,-6.000000-9.000000 2,-4.000000-4.000000 3,1.000000 4.000000 2,-1.000000 3.000000 2,1.000000 3.000000 2,-4.000000 3.000000 4,-6.000000 3.000000 4,-6.000000 3.000000 5,-6.000000 4.000000 4,-6.000000 1.000000 12,-2.000000 0.000000 19,-3.000000 0.000000 19,-3.000000 0.000000 20,-6.000000 0.000000 0,-5.000000 0.000000-19,-7.000000 0.000000-19,-5.000000 0.000000-18,-4.000000 1.000000-10,0.000000 4.000000-2,0.000000 3.000000 0,0.000000 3.000000-1,0.000000 3.000000 0,0.000000 3.000000-1,0.000000 3.000000 1,0.000000 4.000000-1,0.000000 2.000000 1,0.000000 4.000000 0,0.000000 3.000000 1,0.000000 3.000000 1,7.000000-2.000000-6,17.000000-6.000000-14,15.000000-6.000000-12,16.000000-6.000000-13,7.000000-6.000000-2,1.000000-2.000000 9,-1.000000-3.000000 7,1.000000-3.000000 9,-3.000000-2.000000 7,-2.000000 0.000000 4,-3.000000 0.000000 4,-3.000000 0.000000 4,-1.000000 3.000000 7,4.000000 6.000000 8,3.000000 7.000000 8,3.000000 6.000000 9,-1.000000 4.000000 5,-2.000000 4.000000 5,-3.000000 3.000000 3,-3.000000 3.000000 4,-4.000000 4.000000-1,-3.000000 7.000000-7,-3.000000 6.000000-7,-2.000000 7.000000-7,-5.000000 4.000000-4,-2.000000 3.000000-5,-3.000000 3.000000-2,-3.000000 4.000000-4,-2.000000 2.000000-2,0.000000 4.000000-1,0.000000 3.000000-2,0.000000 3.000000 0,-2.000000-4.000000-7,-3.000000-8.000000-11,-3.000000-10.000000-12,-2.000000-9.000000-12,-1.000000-13.000000-3,3.000000-16.000000 5,3.000000-15.000000 5,4.000000-15.000000 5,5.000000-11.000000 3,10.000000-2.000000-2,10.000000-3.000000 0,9.000000-3.000000-1,2.000000 1.000000 3,-2.000000 6.000000 9,-3.000000 7.000000 8,-3.000000 6.000000 9,-2.000000 4.000000 4,0.000000 4.000000 2,0.000000 3.000000 1,0.000000 3.000000 2,1.000000 3.000000 0,4.000000 3.000000-1,3.000000 3.000000-1,3.000000 4.000000-2,-2.000000-3.000000-4,-6.000000-5.000000-11,-6.000000-7.000000-10,-6.000000-5.000000-9,-6.000000-6.000000-3,-2.000000-3.000000 8,-3.000000-3.000000 6,-3.000000-2.000000 6,-4.000000-3.000000 5,-3.000000 1.000000 1,-3.000000-1.000000 1,-2.000000 1.000000 2,-3.000000 1.000000 2,1.000000 3.000000 1,-1.000000 3.000000 3,1.000000 4.000000 1,1.000000 11.000000 12,3.000000 23.000000 20,3.000000 22.000000 20,4.000000 22.000000 21,4.000000 13.000000 2,6.000000 7.000000-16,7.000000 6.000000-16,6.000000 7.000000-17,3.000000 0.000000-11,0.000000-2.000000-5,0.000000-3.000000-5,0.000000-3.000000-7,0.000000-1.000000-5,0.000000 4.000000-7,0.000000 3.000000-6,0.000000 3.000000-6,-4.000000-4.000000-6,-5.000000-8.000000-6,-7.000000-10.000000-4,-5.000000-9.000000-5</inkml:trace>
</inkml:ink>
</file>

<file path=ppt/ink/ink7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8:13"/>
    </inkml:context>
    <inkml:brush xml:id="br0">
      <inkml:brushProperty name="width" value="0.0356020629405975" units="cm"/>
      <inkml:brushProperty name="height" value="0.0356020629405975" units="cm"/>
      <inkml:brushProperty name="color" value="#FED406"/>
      <inkml:brushProperty name="ignorePressure" value="0"/>
    </inkml:brush>
  </inkml:definitions>
  <inkml:trace contextRef="#ctx0" brushRef="#br0">28200.000000 27750.000000 617,'7.000000'-44.000000'6,"17.000000"13.000000"12 ,15.000000 12.000000 11,16.000000 13.000000 11,5.000000 13.000000 5,-2.000000 17.000000-2,-3.000000 15.000000-3,-3.000000 16.000000-1,-2.000000 12.000000-5,0.000000 9.000000-6,0.000000 10.000000-5,0.000000 10.000000-5,-5.000000 5.000000-6,-9.000000 4.000000-5,-10.000000 3.000000-6,-8.000000 3.000000-6,-8.000000 1.000000-3,-2.000000 1.000000-1,-3.000000-1.000000 0,-3.000000 1.000000-2,-9.000000-1.000000-4,-11.000000 1.000000-4,-14.000000-1.000000-6,-11.000000 1.000000-6,-12.000000-3.000000-3,-9.000000-2.000000-3,-10.000000-3.000000-3,-8.000000-3.000000-2,-1.000000-10.000000 1,9.000000-16.000000 5,10.000000-15.000000 3,10.000000-15.000000 6,5.000000-12.000000 3,4.000000-6.000000 4,3.000000-6.000000 3,3.000000-6.000000 3</inkml:trace>
</inkml:ink>
</file>

<file path=ppt/ink/ink7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8:13"/>
    </inkml:context>
    <inkml:brush xml:id="br0">
      <inkml:brushProperty name="width" value="0.0337030068039894" units="cm"/>
      <inkml:brushProperty name="height" value="0.0337030068039894" units="cm"/>
      <inkml:brushProperty name="color" value="#FED406"/>
      <inkml:brushProperty name="ignorePressure" value="0"/>
    </inkml:brush>
  </inkml:definitions>
  <inkml:trace contextRef="#ctx0" brushRef="#br0">26650.000000 29050.000000 652,'-47.000000'-22.000000'5,"6.000000"6.000000"10 ,7.000000 7.000000 9,6.000000 6.000000 10,4.000000 6.000000 4,4.000000 6.000000-2,3.000000 7.000000-3,3.000000 6.000000-2,3.000000 7.000000-3,3.000000 10.000000-5,3.000000 10.000000-3,4.000000 9.000000-4,4.000000 9.000000-3,6.000000 9.000000-2,7.000000 10.000000-2,6.000000 10.000000-2,6.000000 4.000000-3,6.000000 0.000000-4,7.000000 0.000000-3,6.000000 0.000000-4,6.000000-2.000000-5,6.000000-3.000000-7,7.000000-3.000000-8,6.000000-2.000000-6,-2.000000-12.000000-4,-9.000000-19.000000 0,-10.000000-18.000000 0,-8.000000-19.000000-1,-8.000000-10.000000 1,-2.000000 1.000000 0,-3.000000-1.000000 1,-3.000000 1.000000-1</inkml:trace>
</inkml:ink>
</file>

<file path=ppt/ink/ink7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8:13"/>
    </inkml:context>
    <inkml:brush xml:id="br0">
      <inkml:brushProperty name="width" value="0.035265751183033" units="cm"/>
      <inkml:brushProperty name="height" value="0.035265751183033" units="cm"/>
      <inkml:brushProperty name="color" value="#FED406"/>
      <inkml:brushProperty name="ignorePressure" value="0"/>
    </inkml:brush>
  </inkml:definitions>
  <inkml:trace contextRef="#ctx0" brushRef="#br0">29150.000000 28950.000000 623,'67.000000'-68.000000'2,"-16.000000"17.000000"4 ,-15.000000 15.000000 4,-15.000000 16.000000 3,-9.000000 12.000000 9,1.000000 9.000000 14,-1.000000 10.000000 14,1.000000 10.000000 14,-1.000000 8.000000-1,1.000000 10.000000-15,-1.000000 10.000000-15,1.000000 9.000000-14,-1.000000 1.000000-11,1.000000-6.000000-5,-1.000000-6.000000-7,1.000000-6.000000-6,-1.000000-6.000000-2,1.000000-2.000000-1,-1.000000-3.000000 0,1.000000-3.000000 0,2.000000-4.000000-1,7.000000-3.000000 1,6.000000-3.000000-1,7.000000-2.000000 1,2.000000-3.000000 2,1.000000 1.000000 3,-1.000000-1.000000 3,1.000000 1.000000 4,-1.000000-1.000000 2,1.000000 1.000000 3,-1.000000-1.000000 1,1.000000 1.000000 2,-1.000000 2.000000 1,1.000000 7.000000 0,-1.000000 6.000000-1,1.000000 7.000000 1,-7.000000 10.000000-2,-12.000000 16.000000-1,-13.000000 15.000000-2,-12.000000 17.000000-2,-15.000000 14.000000-4,-15.000000 17.000000-4,-15.000000 15.000000-4,-16.000000 16.000000-5,-7.000000 5.000000-6,4.000000-2.000000-9,3.000000-3.000000-8,3.000000-3.000000-9,7.000000-18.000000 1,14.000000-31.000000 8,11.000000-31.000000 8,14.000000-31.000000 8,3.000000-16.000000 4,-2.000000 0.000000 0,-3.000000 0.000000 1,-3.000000 0.000000-1</inkml:trace>
</inkml:ink>
</file>

<file path=ppt/ink/ink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4:11"/>
    </inkml:context>
    <inkml:brush xml:id="br0">
      <inkml:brushProperty name="width" value="0.031816154718399" units="cm"/>
      <inkml:brushProperty name="height" value="0.031816154718399" units="cm"/>
      <inkml:brushProperty name="color" value="#F2385B"/>
      <inkml:brushProperty name="ignorePressure" value="0"/>
    </inkml:brush>
  </inkml:definitions>
  <inkml:trace contextRef="#ctx0" brushRef="#br0">96150.000000 30500.000000 691,'34.000000'-55.000000'0,"19.000000"-9.000000"2 ,19.000000-10.000000 0,19.000000-8.000000 1,10.000000 2.000000 4,4.000000 16.000000 8,3.000000 15.000000 8,3.000000 17.000000 8,6.000000 10.000000 2,9.000000 6.000000-2,10.000000 7.000000-3,10.000000 6.000000-3,2.000000 6.000000-2,-3.000000 6.000000-2,-3.000000 7.000000-3,-2.000000 6.000000-1,-11.000000-1.000000-3,-15.000000-5.000000-4,-15.000000-7.000000-5,-16.000000-5.000000-5</inkml:trace>
</inkml:ink>
</file>

<file path=ppt/ink/ink7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8:14"/>
    </inkml:context>
    <inkml:brush xml:id="br0">
      <inkml:brushProperty name="width" value="0.0407484583556652" units="cm"/>
      <inkml:brushProperty name="height" value="0.0407484583556652" units="cm"/>
      <inkml:brushProperty name="color" value="#FED406"/>
      <inkml:brushProperty name="ignorePressure" value="0"/>
    </inkml:brush>
  </inkml:definitions>
  <inkml:trace contextRef="#ctx0" brushRef="#br0">35100.000000 29400.000000 539,'71.000000'-46.000000'6,"-5.000000"10.000000"12 ,-7.000000 10.000000 12,-5.000000 9.000000 12,-1.000000 4.000000 1,6.000000 1.000000-11,7.000000-1.000000-10,6.000000 1.000000-11,-2.000000 1.000000-7,-9.000000 3.000000-3,-10.000000 3.000000-3,-8.000000 4.000000-5,-11.000000 4.000000-5,-8.000000 6.000000-9,-10.000000 7.000000-9,-9.000000 6.000000-10,-13.000000 3.000000-1,-16.000000 0.000000 6,-15.000000 0.000000 5,-15.000000 0.000000 5,-9.000000 0.000000 5,1.000000 0.000000 3,-1.000000 0.000000 2,1.000000 0.000000 4,1.000000-2.000000 4,3.000000-3.000000 5,3.000000-3.000000 7,4.000000-2.000000 4,2.000000-1.000000 6,4.000000 3.000000 4,3.000000 3.000000 4,3.000000 4.000000 4,4.000000 1.000000 3,7.000000 0.000000 3,6.000000 0.000000 3,7.000000 0.000000 3,4.000000 3.000000-1,3.000000 6.000000-1,3.000000 7.000000-3,4.000000 6.000000-1,4.000000 3.000000-4,6.000000 0.000000-4,7.000000 0.000000-3,6.000000 0.000000-3,3.000000 3.000000-4,0.000000 6.000000-2,0.000000 7.000000-1,0.000000 6.000000-3,-2.000000 4.000000 0,-3.000000 4.000000 0,-3.000000 3.000000 1,-2.000000 3.000000 0,-3.000000-1.000000-4,1.000000-2.000000-6,-1.000000-3.000000-9,1.000000-3.000000-6,-3.000000-7.000000-6,-2.000000-9.000000-5,-3.000000-10.000000-3,-3.000000-8.000000-4,-4.000000-15.000000-5,-3.000000-19.000000-4,-3.000000-18.000000-6,-2.000000-19.000000-5,-1.000000-15.000000 3,3.000000-8.000000 7,3.000000-10.000000 10,4.000000-9.000000 8,1.000000-5.000000 7,0.000000 0.000000 5,0.000000 0.000000 5,0.000000 0.000000 4,4.000000 3.000000 6,10.000000 6.000000 3,10.000000 7.000000 6,9.000000 6.000000 3,4.000000 4.000000 4,1.000000 4.000000 1,-1.000000 3.000000 2,1.000000 3.000000 0,2.000000 1.000000 1,7.000000 1.000000-1,6.000000-1.000000-1,7.000000 1.000000-2,2.000000 1.000000-1,1.000000 3.000000-3,-1.000000 3.000000-2,1.000000 4.000000-3,-4.000000 2.000000-3,-6.000000 4.000000-4,-6.000000 3.000000-4,-6.000000 3.000000-4,-9.000000-1.000000-4,-8.000000-2.000000-4,-10.000000-3.000000-5,-9.000000-3.000000-5,-10.000000-1.000000 1,-9.000000 4.000000 4,-10.000000 3.000000 4,-8.000000 3.000000 4,-8.000000 1.000000 5,-2.000000 1.000000 7,-3.000000-1.000000 5,-3.000000 1.000000 6,-1.000000 2.000000 5,4.000000 7.000000 2,3.000000 6.000000 1,3.000000 7.000000 3,1.000000 5.000000 0,1.000000 7.000000 1,-1.000000 6.000000-1,1.000000 7.000000 0,1.000000 4.000000-1,3.000000 3.000000-1,3.000000 3.000000 0,4.000000 4.000000-1,2.000000 4.000000-2,4.000000 6.000000-1,3.000000 7.000000-1,3.000000 6.000000-1,4.000000 3.000000-2,7.000000 0.000000-3,6.000000 0.000000-2,7.000000 0.000000-3,4.000000-2.000000-2,3.000000-3.000000-1,3.000000-3.000000-2,4.000000-2.000000-2,5.000000-9.000000-3,10.000000-12.000000-6,10.000000-13.000000-5,9.000000-12.000000-6,9.000000-13.000000-4,9.000000-12.000000-6,10.000000-13.000000-4,10.000000-12.000000-5,0.000000-12.000000-3,-5.000000-8.000000 1,-7.000000-10.000000-1,-5.000000-9.000000 1,-9.000000-1.000000 2,-9.000000 10.000000 5,-10.000000 10.000000 5,-8.000000 9.000000 6</inkml:trace>
</inkml:ink>
</file>

<file path=ppt/ink/ink751.xml><?xml version="1.0" encoding="utf-8"?>
<inkml:ink xmlns:inkml="http://www.w3.org/2003/InkML">
  <annotation type="ScanImages2ExtractSignatures">1</annotation>
  <annotation type="ScanImagesWidth">971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8:15"/>
    </inkml:context>
    <inkml:brush xml:id="br0">
      <inkml:brushProperty name="width" value="0.0412779413163662" units="cm"/>
      <inkml:brushProperty name="height" value="0.0412779413163662" units="cm"/>
      <inkml:brushProperty name="color" value="#FED406"/>
      <inkml:brushProperty name="ignorePressure" value="0"/>
    </inkml:brush>
  </inkml:definitions>
  <inkml:trace contextRef="#ctx0" brushRef="#br0">36950.000000 29350.000000 532,'-118.000000'1.000000'3,"17.000000"4.000000"6 ,15.000000 3.000000 6,16.000000 3.000000 5,13.000000 3.000000 6,14.000000 3.000000 4,11.000000 3.000000 4,14.000000 4.000000 5,5.000000 2.000000-1,1.000000 4.000000-4,-1.000000 3.000000-4,1.000000 3.000000-5,1.000000 1.000000-5,3.000000 1.000000-3,3.000000-1.000000-3,4.000000 1.000000-4,2.000000-1.000000-4,4.000000 1.000000-2,3.000000-1.000000-4,3.000000 1.000000-2,3.000000-3.000000-5,3.000000-2.000000-5,3.000000-3.000000-6,4.000000-3.000000-4,4.000000-7.000000-2,6.000000-9.000000 0,7.000000-10.000000 2,6.000000-8.000000 0,3.000000-11.000000-2,0.000000-8.000000-5,0.000000-10.000000-6,0.000000-9.000000-5,-2.000000-5.000000-1,-3.000000 0.000000 4,-3.000000 0.000000 4,-2.000000 0.000000 4,-9.000000 4.000000 11,-12.000000 10.000000 18,-13.000000 10.000000 17,-12.000000 9.000000 19,-7.000000 9.000000 10,1.000000 9.000000 3,-1.000000 10.000000 3,1.000000 10.000000 2,1.000000 7.000000-1,3.000000 6.000000-8,3.000000 7.000000-7,4.000000 6.000000-7,2.000000 1.000000-6,4.000000-3.000000-3,3.000000-3.000000-5,3.000000-2.000000-4,3.000000-3.000000-3,3.000000 1.000000-1,3.000000-1.000000-1,4.000000 1.000000-2,7.000000-7.000000-4,13.000000-12.000000-11,12.000000-13.000000-10,13.000000-12.000000-10,-1.000000-13.000000-5,-11.000000-12.000000 1,-14.000000-13.000000 0,-11.000000-12.000000 1,-9.000000-9.000000 1,-3.000000-2.000000 3,-3.000000-3.000000 2,-2.000000-3.000000 2,-5.000000-1.000000 3,-2.000000 4.000000 2,-3.000000 3.000000 2,-3.000000 3.000000 2,-2.000000 6.000000 6,0.000000 9.000000 7,0.000000 10.000000 8,0.000000 10.000000 8,1.000000 10.000000 9,4.000000 13.000000 9,3.000000 12.000000 8,3.000000 13.000000 11,4.000000 2.000000-10,7.000000-5.000000-26,6.000000-7.000000-27,7.000000-5.000000-27,0.000000-8.000000-9,-2.000000-5.000000 9,-3.000000-7.000000 8,-3.000000-5.000000 8,-2.000000-3.000000 6,0.000000 4.000000 2,0.000000 3.000000 2,0.000000 3.000000 2,0.000000 10.000000 13,0.000000 20.000000 21,0.000000 18.000000 24,0.000000 20.000000 21,-2.000000 5.000000 5,-3.000000-6.000000-16,-3.000000-6.000000-15,-2.000000-6.000000-15,-3.000000-4.000000-9,1.000000 1.000000-4,-1.000000-1.000000-3,1.000000 1.000000-5,2.000000-3.000000-9,7.000000-2.000000-18,6.000000-3.000000-16,7.000000-3.000000-18,-3.000000-12.000000-7,-8.000000-18.000000 2,-10.000000-19.000000 2,-9.000000-18.000000 1,-5.000000-9.000000 6,0.000000 4.000000 7,0.000000 3.000000 9,0.000000 3.000000 8</inkml:trace>
</inkml:ink>
</file>

<file path=ppt/ink/ink7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8:15"/>
    </inkml:context>
    <inkml:brush xml:id="br0">
      <inkml:brushProperty name="width" value="0.0398099571466446" units="cm"/>
      <inkml:brushProperty name="height" value="0.0398099571466446" units="cm"/>
      <inkml:brushProperty name="color" value="#FED406"/>
      <inkml:brushProperty name="ignorePressure" value="0"/>
    </inkml:brush>
  </inkml:definitions>
  <inkml:trace contextRef="#ctx0" brushRef="#br0">38150.000000 28400.000000 552,'0.000000'-69.000000'0,"0.000000"13.000000"0 ,0.000000 12.000000 0,0.000000 13.000000 0,4.000000 12.000000 11,10.000000 13.000000 20,10.000000 12.000000 21,9.000000 13.000000 21,2.000000 10.000000 3,-2.000000 10.000000-14,-3.000000 10.000000-14,-3.000000 9.000000-15,-2.000000 9.000000-9,0.000000 9.000000-6,0.000000 10.000000-6,0.000000 10.000000-5,-4.000000 5.000000-7,-5.000000 4.000000-4,-7.000000 3.000000-6,-5.000000 3.000000-5,-8.000000 1.000000-4,-5.000000 1.000000-3,-7.000000-1.000000-2,-5.000000 1.000000-1,-4.000000-6.000000-5,0.000000-8.000000-6,0.000000-10.000000-5,0.000000-9.000000-6</inkml:trace>
</inkml:ink>
</file>

<file path=ppt/ink/ink7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8:16"/>
    </inkml:context>
    <inkml:brush xml:id="br0">
      <inkml:brushProperty name="width" value="0.0399342328310013" units="cm"/>
      <inkml:brushProperty name="height" value="0.0399342328310013" units="cm"/>
      <inkml:brushProperty name="color" value="#FED406"/>
      <inkml:brushProperty name="ignorePressure" value="0"/>
    </inkml:brush>
  </inkml:definitions>
  <inkml:trace contextRef="#ctx0" brushRef="#br0">38800.000000 29100.000000 550,'25.000000'-24.000000'0,"0.000000"4.000000"0 ,0.000000 3.000000 0,0.000000 3.000000 0,-2.000000 4.000000 4,-3.000000 7.000000 7,-3.000000 6.000000 8,-2.000000 7.000000 7,-3.000000 8.000000 3,1.000000 14.000000-1,-1.000000 11.000000-1,1.000000 14.000000-1,-3.000000 7.000000-4,-2.000000 3.000000-4,-3.000000 3.000000-6,-3.000000 4.000000-5,-2.000000-3.000000-3,0.000000-5.000000-2,0.000000-7.000000-3,0.000000-5.000000-1,1.000000-6.000000-1,4.000000-3.000000 1,3.000000-3.000000 1,3.000000-2.000000 1,3.000000-5.000000 1,3.000000-2.000000 2,3.000000-3.000000 0,4.000000-3.000000 1,4.000000-1.000000 3,6.000000 4.000000 1,7.000000 3.000000 3,6.000000 3.000000 2,1.000000 1.000000 2,-3.000000 1.000000-1,-3.000000-1.000000 0,-2.000000 1.000000 0,-6.000000 7.000000 0,-6.000000 16.000000 2,-6.000000 15.000000 0,-6.000000 17.000000 1,-4.000000 10.000000 0,1.000000 6.000000-4,-1.000000 7.000000-2,1.000000 6.000000-2,-10.000000 10.000000-5,-19.000000 17.000000-8,-18.000000 15.000000-5,-19.000000 16.000000-8,-15.000000 10.000000-7,-8.000000 7.000000-8,-10.000000 6.000000-7,-9.000000 7.000000-9,-1.000000-12.000000-5,10.000000-28.000000-3,10.000000-28.000000-1,9.000000-27.000000-3</inkml:trace>
</inkml:ink>
</file>

<file path=ppt/ink/ink754.xml><?xml version="1.0" encoding="utf-8"?>
<inkml:ink xmlns:inkml="http://www.w3.org/2003/InkML">
  <annotation type="ScanImages2ExtractSignatures">1</annotation>
  <annotation type="ScanImagesWidth">-2070418392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8:19"/>
    </inkml:context>
    <inkml:brush xml:id="br0">
      <inkml:brushProperty name="width" value="0.0440019033849239" units="cm"/>
      <inkml:brushProperty name="height" value="0.0440019033849239" units="cm"/>
      <inkml:brushProperty name="color" value="#FED406"/>
      <inkml:brushProperty name="ignorePressure" value="0"/>
    </inkml:brush>
  </inkml:definitions>
  <inkml:trace contextRef="#ctx0" brushRef="#br0">65650.000000 47500.000000 499,'-72.000000'0.000000'0,"6.000000"0.000000"0 ,7.000000 0.000000 0,6.000000 0.000000 0,6.000000 0.000000 4,6.000000 0.000000 6,7.000000 0.000000 7,6.000000 0.000000 8,13.000000-2.000000 5,23.000000-3.000000 8,22.000000-3.000000 6,22.000000-2.000000 6,12.000000-5.000000 0,3.000000-2.000000-9,3.000000-3.000000-8,4.000000-3.000000-8,4.000000-4.000000-6,6.000000-3.000000-2,7.000000-3.000000-2,6.000000-2.000000-2,4.000000 0.000000-3,4.000000 7.000000-1,3.000000 6.000000-1,3.000000 7.000000-2,1.000000 2.000000 0,1.000000 1.000000 1,-1.000000-1.000000 1,1.000000 1.000000 0,-3.000000 1.000000-2,-2.000000 3.000000-5,-3.000000 3.000000-4,-3.000000 4.000000-5,-6.000000 1.000000-4,-5.000000 0.000000-4,-7.000000 0.000000-4,-5.000000 0.000000-3,-4.000000 1.000000-3,0.000000 4.000000 0,0.000000 3.000000-1,0.000000 3.000000-1,-2.000000 1.000000-1,-3.000000 1.000000 0,-3.000000-1.000000 0,-2.000000 1.000000 0,-6.000000-3.000000-1,-6.000000-2.000000 0,-6.000000-3.000000-2,-6.000000-3.000000 0,-7.000000 1.000000 0,-6.000000 6.000000 2,-6.000000 7.000000 2,-6.000000 6.000000 2</inkml:trace>
</inkml:ink>
</file>

<file path=ppt/ink/ink7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8:19"/>
    </inkml:context>
    <inkml:brush xml:id="br0">
      <inkml:brushProperty name="width" value="0.0422174669802189" units="cm"/>
      <inkml:brushProperty name="height" value="0.0422174669802189" units="cm"/>
      <inkml:brushProperty name="color" value="#FED406"/>
      <inkml:brushProperty name="ignorePressure" value="0"/>
    </inkml:brush>
  </inkml:definitions>
  <inkml:trace contextRef="#ctx0" brushRef="#br0">65850.000000 48550.000000 521,'-71.000000'1.000000'0,"10.000000"4.000000"0 ,10.000000 3.000000 0,9.000000 3.000000 0,2.000000-1.000000 3,-2.000000-2.000000 7,-3.000000-3.000000 7,-3.000000-3.000000 6,10.000000-6.000000 9,26.000000-5.000000 9,24.000000-7.000000 9,26.000000-5.000000 10,15.000000-4.000000 0,6.000000 0.000000-12,7.000000 0.000000-11,6.000000 0.000000-10,9.000000 3.000000-7,13.000000 6.000000-3,12.000000 7.000000-3,13.000000 6.000000-4,12.000000 3.000000-3,13.000000 0.000000-4,12.000000 0.000000-6,13.000000 0.000000-5,10.000000 0.000000-5,10.000000 0.000000-4,10.000000 0.000000-5,9.000000 0.000000-4,9.000000 0.000000-2,9.000000 0.000000 2,10.000000 0.000000 3,10.000000 0.000000 2,-20.000000 0.000000 2,-46.000000 0.000000 1,-47.000000 0.000000 0,-47.000000 0.000000 0,-24.000000-2.000000-4,1.000000-3.000000-12,-1.000000-3.000000-11,1.000000-2.000000-12</inkml:trace>
</inkml:ink>
</file>

<file path=ppt/ink/ink7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8:33"/>
    </inkml:context>
    <inkml:brush xml:id="br0">
      <inkml:brushProperty name="width" value="0.0444952994585037" units="cm"/>
      <inkml:brushProperty name="height" value="0.0444952994585037" units="cm"/>
      <inkml:brushProperty name="color" value="#6ADCAB"/>
      <inkml:brushProperty name="ignorePressure" value="0"/>
    </inkml:brush>
  </inkml:definitions>
  <inkml:trace contextRef="#ctx0" brushRef="#br0">88250.000000 50150.000000 494,'-24.000000'-24.000000'0,"4.000000"4.000000"0 ,3.000000 3.000000 0,3.000000 3.000000 0,6.000000 1.000000 7,9.000000 1.000000 12,10.000000-1.000000 14,10.000000 1.000000 13,10.000000 1.000000 5,13.000000 3.000000-5,12.000000 3.000000-4,13.000000 4.000000-4,6.000000 1.000000-4,0.000000 0.000000-4,0.000000 0.000000-3,0.000000 0.000000-5,3.000000 0.000000-3,6.000000 0.000000-2,7.000000 0.000000-3,6.000000 0.000000-2,7.000000-2.000000-1,10.000000-3.000000-1,10.000000-3.000000-1,9.000000-2.000000-1,4.000000-3.000000-1,1.000000 1.000000-4,-1.000000-1.000000-3,1.000000 1.000000-2,1.000000 1.000000-4,3.000000 3.000000 0,3.000000 3.000000-2,4.000000 4.000000-1,1.000000 1.000000 0,0.000000 0.000000 1,0.000000 0.000000 1,0.000000 0.000000 2,-2.000000 1.000000 1,-3.000000 4.000000 0,-3.000000 3.000000 0,-2.000000 3.000000 0,-3.000000-1.000000 0,1.000000-2.000000 2,-1.000000-3.000000-1,1.000000-3.000000 1,2.000000-2.000000 0,7.000000 0.000000-2,6.000000 0.000000 0,7.000000 0.000000-3,2.000000 0.000000 1,1.000000 0.000000 0,-1.000000 0.000000 0,1.000000 0.000000 1,1.000000 0.000000 0,3.000000 0.000000 1,3.000000 0.000000 0,4.000000 0.000000 0,1.000000 0.000000 0,0.000000 0.000000-2,0.000000 0.000000-2,0.000000 0.000000-1,0.000000 0.000000-1,0.000000 0.000000-1,0.000000 0.000000 0,0.000000 0.000000 0,0.000000 0.000000 0,0.000000 0.000000-1,0.000000 0.000000-1,0.000000 0.000000-1,-5.000000 0.000000 0,-9.000000 0.000000 0,-10.000000 0.000000-1,-8.000000 0.000000 1,-12.000000 0.000000-2,-12.000000 0.000000 1,-13.000000 0.000000-2,-12.000000 0.000000 1,-12.000000 1.000000-1,-8.000000 4.000000 1,-10.000000 3.000000 0,-9.000000 3.000000 1,-9.000000-1.000000 0,-5.000000-2.000000 1,-7.000000-3.000000 0,-5.000000-3.000000 1</inkml:trace>
</inkml:ink>
</file>

<file path=ppt/ink/ink7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8:33"/>
    </inkml:context>
    <inkml:brush xml:id="br0">
      <inkml:brushProperty name="width" value="0.0407394655048847" units="cm"/>
      <inkml:brushProperty name="height" value="0.0407394655048847" units="cm"/>
      <inkml:brushProperty name="color" value="#6ADCAB"/>
      <inkml:brushProperty name="ignorePressure" value="0"/>
    </inkml:brush>
  </inkml:definitions>
  <inkml:trace contextRef="#ctx0" brushRef="#br0">91400.000000 46000.000000 540,'0.000000'-41.000000'6,"0.000000"19.000000"12 ,0.000000 19.000000 13,0.000000 19.000000 13,0.000000 15.000000 4,0.000000 13.000000-4,0.000000 12.000000-4,0.000000 13.000000-3,0.000000 7.000000-3,0.000000 4.000000-4,0.000000 3.000000-2,0.000000 3.000000-3,0.000000-4.000000-4,0.000000-8.000000-6,0.000000-10.000000-5,0.000000-9.000000-7,-2.000000 7.000000-1,-3.000000 26.000000 1,-3.000000 24.000000 3,-2.000000 26.000000 1,-8.000000 22.000000-1,-8.000000 23.000000-5,-10.000000 22.000000-4,-9.000000 22.000000-6,-1.000000 1.000000-5,10.000000-19.000000-7,10.000000-18.000000-6,9.000000-19.000000-7,6.000000-18.000000-2,3.000000-15.000000-2,3.000000-15.000000 1,4.000000-16.000000-1,4.000000-16.000000 0,6.000000-16.000000 1,7.000000-15.000000 0,6.000000-15.000000 1,3.000000-12.000000 1,0.000000-6.000000 4,0.000000-6.000000 3,0.000000-6.000000 4</inkml:trace>
</inkml:ink>
</file>

<file path=ppt/ink/ink758.xml><?xml version="1.0" encoding="utf-8"?>
<inkml:ink xmlns:inkml="http://www.w3.org/2003/InkML">
  <annotation type="ScanImages2ExtractSignatures">1</annotation>
  <annotation type="ScanImagesWidth">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8:34"/>
    </inkml:context>
    <inkml:brush xml:id="br0">
      <inkml:brushProperty name="width" value="0.0356237776577473" units="cm"/>
      <inkml:brushProperty name="height" value="0.0356237776577473" units="cm"/>
      <inkml:brushProperty name="color" value="#6ADCAB"/>
      <inkml:brushProperty name="ignorePressure" value="0"/>
    </inkml:brush>
  </inkml:definitions>
  <inkml:trace contextRef="#ctx0" brushRef="#br0">92800.000000 47400.000000 617,'-2.000000'-46.000000'4,"-3.000000"10.000000"7 ,-3.000000 10.000000 9,-2.000000 9.000000 7,-6.000000 10.000000 4,-6.000000 14.000000 1,-6.000000 11.000000 0,-6.000000 14.000000 1,-9.000000 8.000000-3,-8.000000 7.000000-5,-10.000000 6.000000-6,-9.000000 7.000000-5,-9.000000 4.000000-4,-5.000000 3.000000-1,-7.000000 3.000000-2,-5.000000 4.000000-1,-1.000000-1.000000-2,6.000000-3.000000 0,7.000000-3.000000-2,6.000000-2.000000 0,6.000000-8.000000-1,6.000000-8.000000 3,7.000000-10.000000 0,6.000000-9.000000 2,7.000000-5.000000 1,10.000000 0.000000 0,10.000000 0.000000 1,9.000000 0.000000-1,9.000000 0.000000 0,9.000000 0.000000-2,10.000000 0.000000-2,10.000000 0.000000-2,10.000000-2.000000 0,13.000000-3.000000-2,12.000000-3.000000 0,13.000000-2.000000 0,7.000000-3.000000-3,4.000000 1.000000-7,3.000000-1.000000-5,3.000000 1.000000-6,-2.000000-1.000000-3,-6.000000 1.000000-3,-6.000000-1.000000-2,-6.000000 1.000000-2,-6.000000-3.000000-1,-2.000000-2.000000-1,-3.000000-3.000000-2,-3.000000-3.000000 0,-6.000000-2.000000 1,-5.000000 0.000000 5,-7.000000 0.000000 6,-5.000000 0.000000 4</inkml:trace>
</inkml:ink>
</file>

<file path=ppt/ink/ink7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8:35"/>
    </inkml:context>
    <inkml:brush xml:id="br0">
      <inkml:brushProperty name="width" value="0.0451035499572754" units="cm"/>
      <inkml:brushProperty name="height" value="0.0451035499572754" units="cm"/>
      <inkml:brushProperty name="color" value="#6ADCAB"/>
      <inkml:brushProperty name="ignorePressure" value="0"/>
    </inkml:brush>
  </inkml:definitions>
  <inkml:trace contextRef="#ctx0" brushRef="#br0">93350.000000 48000.000000 487,'-71.000000'-22.000000'4,"10.000000"6.000000"9 ,10.000000 7.000000 8,9.000000 6.000000 8,7.000000 6.000000 3,7.000000 6.000000-4,6.000000 7.000000-3,7.000000 6.000000-4,2.000000 4.000000-3,1.000000 4.000000-6,-1.000000 3.000000-6,1.000000 3.000000-4,5.000000 1.000000-4,14.000000 1.000000 0,11.000000-1.000000-2,14.000000 1.000000 0,5.000000-4.000000 0,1.000000-6.000000 0,-1.000000-6.000000 0,1.000000-6.000000 1,-3.000000-4.000000-1,-2.000000 1.000000 0,-3.000000-1.000000 0,-3.000000 1.000000 0,-7.000000 4.000000-1,-9.000000 9.000000 0,-10.000000 10.000000-1,-8.000000 10.000000 1,-11.000000 2.000000-1,-8.000000-3.000000 1,-10.000000-3.000000 1,-9.000000-2.000000 1,-5.000000-3.000000 1,0.000000 1.000000 1,0.000000-1.000000 1,0.000000 1.000000 1,1.000000-3.000000 1,4.000000-2.000000 1,3.000000-3.000000 1,3.000000-3.000000 1,3.000000-4.000000 3,3.000000-3.000000 3,3.000000-3.000000 5,4.000000-2.000000 3,11.000000-8.000000-1,23.000000-8.000000-5,22.000000-10.000000-5,22.000000-9.000000-6,10.000000-9.000000-4,1.000000-5.000000-3,-1.000000-7.000000-4,1.000000-5.000000-3,-3.000000-3.000000-2,-2.000000 4.000000 1,-3.000000 3.000000-1,-3.000000 3.000000 0,-4.000000 1.000000 1,-3.000000 1.000000-1,-3.000000-1.000000 1,-2.000000 1.000000-1,-5.000000 2.000000 3,-2.000000 7.000000 4,-3.000000 6.000000 6,-3.000000 7.000000 4,-7.000000 7.000000 13,-9.000000 9.000000 20,-10.000000 10.000000 20,-8.000000 10.000000 20,-4.000000 13.000000 2,3.000000 19.000000-18,3.000000 19.000000-16,4.000000 19.000000-17,-1.000000 10.000000-11,-3.000000 4.000000-5,-3.000000 3.000000-4,-2.000000 3.000000-5,-3.000000 1.000000-5,1.000000 1.000000-8,-1.000000-1.000000-7,1.000000 1.000000-8,-1.000000-6.000000-4,1.000000-8.000000-3,-1.000000-10.000000-2,1.000000-9.000000-2,-1.000000-9.000000-2,1.000000-5.000000-3,-1.000000-7.000000-1,1.000000-5.000000-4,-3.000000-8.000000 2,-2.000000-5.000000 2,-3.000000-7.000000 4,-3.000000-5.000000 3</inkml:trace>
</inkml:ink>
</file>

<file path=ppt/ink/ink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4:12"/>
    </inkml:context>
    <inkml:brush xml:id="br0">
      <inkml:brushProperty name="width" value="0.0524822771549225" units="cm"/>
      <inkml:brushProperty name="height" value="0.0524822771549225" units="cm"/>
      <inkml:brushProperty name="color" value="#F2385B"/>
      <inkml:brushProperty name="ignorePressure" value="0"/>
    </inkml:brush>
  </inkml:definitions>
  <inkml:trace contextRef="#ctx0" brushRef="#br0">98350.000000 29550.000000 419,'-74.000000'26.000000'109,"4.000000"4.000000"-23 ,3.000000 3.000000-23,3.000000 3.000000-23,1.000000 6.000000-14,1.000000 9.000000-3,-1.000000 10.000000-4,1.000000 10.000000-4,1.000000 4.000000-2,3.000000 0.000000 0,3.000000 0.000000-2,4.000000 0.000000-1,4.000000-4.000000-1,6.000000-5.000000-4,7.000000-7.000000-3,6.000000-5.000000-2,6.000000-6.000000-4,6.000000-3.000000-4,7.000000-3.000000-5,6.000000-2.000000-3,3.000000-3.000000-1,0.000000 1.000000 1,0.000000-1.000000 2,0.000000 1.000000 1,-4.000000 5.000000 2,-5.000000 14.000000 3,-7.000000 11.000000 1,-5.000000 14.000000 2,-6.000000 5.000000 1,-3.000000 1.000000-1,-3.000000-1.000000 0,-2.000000 1.000000 0,-3.000000-6.000000 2,1.000000-8.000000 9,-1.000000-10.000000 7,1.000000-9.000000 7,4.000000-7.000000 3,9.000000-3.000000-3,10.000000-3.000000-2,10.000000-2.000000-2,16.000000-12.000000-7,26.000000-19.000000-9,24.000000-18.000000-9,26.000000-19.000000-9,12.000000-13.000000-6,0.000000-6.000000-2,0.000000-6.000000-2,0.000000-6.000000-3,-4.000000-6.000000-1,-5.000000-2.000000 0,-7.000000-3.000000 0,-5.000000-3.000000-1,-4.000000-1.000000 4,0.000000 4.000000 6,0.000000 3.000000 7,0.000000 3.000000 6,-5.000000 6.000000 7,-9.000000 9.000000 4,-10.000000 10.000000 6,-8.000000 10.000000 5,-8.000000 7.000000 6,-2.000000 6.000000 5,-3.000000 7.000000 6,-3.000000 6.000000 6,-2.000000 7.000000 1,0.000000 10.000000-3,0.000000 10.000000-4,0.000000 9.000000-2,-2.000000 6.000000-2,-3.000000 3.000000 2,-3.000000 3.000000 0,-2.000000 4.000000 2,-5.000000 2.000000-2,-2.000000 4.000000-2,-3.000000 3.000000-4,-3.000000 3.000000-3,-9.000000 1.000000-3,-11.000000 1.000000-2,-14.000000-1.000000-2,-11.000000 1.000000-3,-11.000000-3.000000-2,-5.000000-2.000000-1,-7.000000-3.000000-2,-5.000000-3.000000-2,-8.000000-4.000000-2,-5.000000-3.000000-8,-7.000000-3.000000-5,-5.000000-2.000000-6,-3.000000-6.000000-5,4.000000-6.000000-6,3.000000-6.000000-4,3.000000-6.000000-4,12.000000-13.000000-5,22.000000-19.000000-4,22.000000-18.000000-3,23.000000-19.000000-3,17.000000-10.000000 0,17.000000 1.000000 4,15.000000-1.000000 5,16.000000 1.000000 5,5.000000 4.000000 5,-2.000000 9.000000 8,-3.000000 10.000000 7,-3.000000 10.000000 7,-6.000000 5.000000 8,-5.000000 4.000000 6,-7.000000 3.000000 7,-5.000000 3.000000 7,-8.000000 6.000000 7,-5.000000 9.000000 8,-7.000000 10.000000 7,-5.000000 10.000000 8,-8.000000 5.000000 2,-5.000000 4.000000-4,-7.000000 3.000000-3,-5.000000 3.000000-5,-9.000000 3.000000-2,-9.000000 3.000000-4,-10.000000 3.000000-2,-8.000000 4.000000-3,-12.000000-1.000000-3,-12.000000-3.000000-7,-13.000000-3.000000-4,-12.000000-2.000000-6,-9.000000-3.000000-3,-2.000000 1.000000-2,-3.000000-1.000000-3,-3.000000 1.000000-1,4.000000-4.000000-6,13.000000-6.000000-8,12.000000-6.000000-8,13.000000-6.000000-9,26.000000-7.000000-7,41.000000-6.000000-7,40.000000-6.000000-5,42.000000-6.000000-7,22.000000-2.000000 4,7.000000 3.000000 13,6.000000 3.000000 13,7.000000 4.000000 13,0.000000 7.000000 12,-2.000000 13.000000 8,-3.000000 12.000000 8,-3.000000 13.000000 9,-4.000000 7.000000 6,-3.000000 4.000000 1,-3.000000 3.000000 3,-2.000000 3.000000 3,-6.000000 1.000000-2,-6.000000 1.000000-3,-6.000000-1.000000-4,-6.000000 1.000000-4,-9.000000-4.000000-4,-8.000000-6.000000-4,-10.000000-6.000000-5,-9.000000-6.000000-3</inkml:trace>
</inkml:ink>
</file>

<file path=ppt/ink/ink76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8:35"/>
    </inkml:context>
    <inkml:brush xml:id="br0">
      <inkml:brushProperty name="width" value="0.0365250743925571" units="cm"/>
      <inkml:brushProperty name="height" value="0.0365250743925571" units="cm"/>
      <inkml:brushProperty name="color" value="#6ADCAB"/>
      <inkml:brushProperty name="ignorePressure" value="0"/>
    </inkml:brush>
  </inkml:definitions>
  <inkml:trace contextRef="#ctx0" brushRef="#br0">93350.000000 48200.000000 602,'25.000000'-24.000000'2,"0.000000"4.000000"5 ,0.000000 3.000000 4,0.000000 3.000000 4,3.000000 1.000000 3,6.000000 1.000000 0,7.000000-1.000000 0,6.000000 1.000000 0,1.000000 1.000000 1,-3.000000 3.000000 2,-3.000000 3.000000 2,-2.000000 4.000000 2,-5.000000 2.000000-1,-2.000000 4.000000-2,-3.000000 3.000000-2,-3.000000 3.000000-1,-4.000000 3.000000-3,-3.000000 3.000000 1,-3.000000 3.000000-1,-2.000000 4.000000 0,-5.000000 2.000000-1,-2.000000 4.000000-2,-3.000000 3.000000-3,-3.000000 3.000000-1,-6.000000 3.000000-4,-5.000000 3.000000-5,-7.000000 3.000000-3,-5.000000 4.000000-5,-9.000000 2.000000-6,-9.000000 4.000000-7,-10.000000 3.000000-7,-8.000000 3.000000-7,-8.000000 3.000000-6,-2.000000 3.000000-3,-3.000000 3.000000-5,-3.000000 4.000000-3,2.000000-6.000000 1,10.000000-11.000000 7,10.000000-14.000000 6,9.000000-11.000000 7</inkml:trace>
</inkml:ink>
</file>

<file path=ppt/ink/ink76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8:36"/>
    </inkml:context>
    <inkml:brush xml:id="br0">
      <inkml:brushProperty name="width" value="0.0372960492968559" units="cm"/>
      <inkml:brushProperty name="height" value="0.0372960492968559" units="cm"/>
      <inkml:brushProperty name="color" value="#6ADCAB"/>
      <inkml:brushProperty name="ignorePressure" value="0"/>
    </inkml:brush>
  </inkml:definitions>
  <inkml:trace contextRef="#ctx0" brushRef="#br0">95100.000000 47700.000000 589,'-93.000000'71.000000'106,"17.000000"-5.000000"-22 ,15.000000-7.000000-23,16.000000-5.000000-22,10.000000-4.000000-13,7.000000 0.000000-4,6.000000 0.000000-4,7.000000 0.000000-4,2.000000 1.000000-3,1.000000 4.000000-3,-1.000000 3.000000-2,1.000000 3.000000-2,1.000000 3.000000-2,3.000000 3.000000 1,3.000000 3.000000 0,4.000000 4.000000 1,4.000000-4.000000-7,6.000000-9.000000-11,7.000000-10.000000-11,6.000000-8.000000-11,7.000000-8.000000-6,10.000000-2.000000-1,10.000000-3.000000 0,9.000000-3.000000-1,1.000000-6.000000 0,-6.000000-5.000000 1,-6.000000-7.000000-1,-6.000000-5.000000 1</inkml:trace>
</inkml:ink>
</file>

<file path=ppt/ink/ink7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8:37"/>
    </inkml:context>
    <inkml:brush xml:id="br0">
      <inkml:brushProperty name="width" value="0.0462352223694324" units="cm"/>
      <inkml:brushProperty name="height" value="0.0462352223694324" units="cm"/>
      <inkml:brushProperty name="color" value="#6ADCAB"/>
      <inkml:brushProperty name="ignorePressure" value="0"/>
    </inkml:brush>
  </inkml:definitions>
  <inkml:trace contextRef="#ctx0" brushRef="#br0">95750.000000 47350.000000 475,'25.000000'-46.000000'0,"0.000000"10.000000"0 ,0.000000 10.000000 0,0.000000 9.000000 0,3.000000 6.000000 5,6.000000 3.000000 11,7.000000 3.000000 9,6.000000 4.000000 10,3.000000 1.000000 3,0.000000 0.000000-7,0.000000 0.000000-6,0.000000 0.000000-7,0.000000 1.000000-4,0.000000 4.000000-5,0.000000 3.000000-3,0.000000 3.000000-5,-4.000000 3.000000-1,-5.000000 3.000000 2,-7.000000 3.000000 0,-5.000000 4.000000 2,-14.000000 2.000000-9,-18.000000 4.000000-18,-19.000000 3.000000-20,-18.000000 3.000000-19,-12.000000-2.000000-2,-3.000000-6.000000 14,-3.000000-6.000000 15,-2.000000-6.000000 14,0.000000-6.000000 9,7.000000-2.000000 6,6.000000-3.000000 5,7.000000-3.000000 5,0.000000-1.000000 5,-2.000000 4.000000 3,-3.000000 3.000000 3,-3.000000 3.000000 5,1.000000 3.000000 2,6.000000 3.000000 4,7.000000 3.000000 4,6.000000 4.000000 3,6.000000 1.000000 0,6.000000 0.000000-3,7.000000 0.000000-4,6.000000 0.000000-3,3.000000 6.000000 0,0.000000 13.000000 4,0.000000 12.000000 5,0.000000 13.000000 4,0.000000 2.000000-1,0.000000-5.000000-6,0.000000-7.000000-6,0.000000-5.000000-6,-2.000000-4.000000-5,-3.000000 0.000000-2,-3.000000 0.000000-3,-2.000000 0.000000-2,-3.000000 1.000000-1,1.000000 4.000000-2,-1.000000 3.000000 0,1.000000 3.000000-2,1.000000-2.000000-1,3.000000-6.000000-4,3.000000-6.000000-3,4.000000-6.000000-2,-1.000000-15.000000-13,-3.000000-21.000000-22,-3.000000-22.000000-21,-2.000000-22.000000-21,-1.000000-11.000000-1,3.000000 0.000000 21,3.000000 0.000000 19,4.000000 0.000000 21,4.000000 3.000000 11,6.000000 6.000000 2,7.000000 7.000000 2,6.000000 6.000000 3,6.000000 4.000000 5,6.000000 4.000000 13,7.000000 3.000000 10,6.000000 3.000000 13,4.000000 1.000000 4,4.000000 1.000000 0,3.000000-1.000000-2,3.000000 1.000000 0,-1.000000 1.000000-4,-2.000000 3.000000-6,-3.000000 3.000000-6,-3.000000 4.000000-5,-2.000000 1.000000-5,0.000000 0.000000 0,0.000000 0.000000-2,0.000000 0.000000-2,0.000000-2.000000-4,0.000000-3.000000-6,0.000000-3.000000-8,0.000000-2.000000-7,-5.000000-8.000000-5,-9.000000-8.000000-1,-10.000000-10.000000-2,-8.000000-9.000000-1,-9.000000-2.000000 1,-6.000000 6.000000 5,-6.000000 7.000000 6,-6.000000 6.000000 4,-4.000000 3.000000 5,1.000000 0.000000 4,-1.000000 0.000000 4,1.000000 0.000000 4,-3.000000 3.000000 3,-2.000000 6.000000 3,-3.000000 7.000000 3,-3.000000 6.000000 2,-4.000000 3.000000 4,-3.000000 0.000000 2,-3.000000 0.000000 4,-2.000000 0.000000 3,-1.000000 4.000000 2,3.000000 10.000000 0,3.000000 10.000000 1,4.000000 9.000000-1,-3.000000 6.000000 0,-5.000000 3.000000-1,-7.000000 3.000000-2,-5.000000 4.000000-1,-1.000000 1.000000-1,6.000000 0.000000-1,7.000000 0.000000-1,6.000000 0.000000-1,4.000000 1.000000-1,4.000000 4.000000-3,3.000000 3.000000-1,3.000000 3.000000-3,1.000000 1.000000-1,1.000000 1.000000-4,-1.000000-1.000000-3,1.000000 1.000000-3,4.000000-4.000000-4,9.000000-6.000000-3,10.000000-6.000000-5,10.000000-6.000000-2,8.000000-7.000000-7,10.000000-6.000000-5,10.000000-6.000000-8,9.000000-6.000000-5,6.000000-4.000000-6,3.000000 1.000000-1,3.000000-1.000000-3,4.000000 1.000000-2,-4.000000-6.000000 2,-9.000000-8.000000 6,-10.000000-10.000000 7,-8.000000-9.000000 5,-8.000000-4.000000 4,-2.000000 4.000000 1,-3.000000 3.000000 0,-3.000000 3.000000 1</inkml:trace>
</inkml:ink>
</file>

<file path=ppt/ink/ink763.xml><?xml version="1.0" encoding="utf-8"?>
<inkml:ink xmlns:inkml="http://www.w3.org/2003/InkML">
  <annotation type="ScanImages2ExtractSignatures">1</annotation>
  <annotation type="ScanImagesWidth">-1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8:37"/>
    </inkml:context>
    <inkml:brush xml:id="br0">
      <inkml:brushProperty name="width" value="0.0455074682831764" units="cm"/>
      <inkml:brushProperty name="height" value="0.0455074682831764" units="cm"/>
      <inkml:brushProperty name="color" value="#6ADCAB"/>
      <inkml:brushProperty name="ignorePressure" value="0"/>
    </inkml:brush>
  </inkml:definitions>
  <inkml:trace contextRef="#ctx0" brushRef="#br0">97550.000000 47800.000000 483,'-91.000000'-24.000000'5,"19.000000"4.000000"9 ,19.000000 3.000000 10,19.000000 3.000000 9,9.000000 4.000000 7,0.000000 7.000000 4,0.000000 6.000000 3,0.000000 7.000000 3,0.000000 5.000000 0,0.000000 7.000000-7,0.000000 6.000000-7,0.000000 7.000000-6,1.000000 4.000000-5,4.000000 3.000000-3,3.000000 3.000000-5,3.000000 4.000000-3,3.000000 1.000000-3,3.000000 0.000000-4,3.000000 0.000000-3,4.000000 0.000000-4,5.000000 0.000000-5,10.000000 0.000000-10,10.000000 0.000000-9,9.000000 0.000000-10,4.000000-7.000000-7,1.000000-11.000000-6,-1.000000-14.000000-6,1.000000-11.000000-7,-1.000000-9.000000 0,1.000000-3.000000 4,-1.000000-3.000000 3,1.000000-2.000000 5</inkml:trace>
</inkml:ink>
</file>

<file path=ppt/ink/ink76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8:38"/>
    </inkml:context>
    <inkml:brush xml:id="br0">
      <inkml:brushProperty name="width" value="0.0518391318619251" units="cm"/>
      <inkml:brushProperty name="height" value="0.0518391318619251" units="cm"/>
      <inkml:brushProperty name="color" value="#6ADCAB"/>
      <inkml:brushProperty name="ignorePressure" value="0"/>
    </inkml:brush>
  </inkml:definitions>
  <inkml:trace contextRef="#ctx0" brushRef="#br0">97900.000000 48050.000000 424,'18.000000'-44.000000'10,"-11.000000"13.000000"22 ,-14.000000 12.000000 21,-11.000000 13.000000 20,-7.000000 10.000000 5,0.000000 10.000000-15,0.000000 10.000000-13,0.000000 9.000000-14,1.000000 4.000000-9,4.000000 1.000000-3,3.000000-1.000000-4,3.000000 1.000000-4,4.000000 1.000000-5,7.000000 3.000000-8,6.000000 3.000000-9,7.000000 4.000000-8,5.000000-6.000000-5,7.000000-11.000000-1,6.000000-14.000000-2,7.000000-11.000000-2,4.000000-11.000000-2,3.000000-5.000000 0,3.000000-7.000000-1,4.000000-5.000000-2,-4.000000-8.000000 2,-9.000000-5.000000 3,-10.000000-7.000000 3,-8.000000-5.000000 3,-8.000000-4.000000 3,-2.000000 0.000000 3,-3.000000 0.000000 4,-3.000000 0.000000 2,-1.000000 1.000000 1,4.000000 4.000000-1,3.000000 3.000000-1,3.000000 3.000000-2,-1.000000 3.000000 6,-2.000000 3.000000 13,-3.000000 3.000000 14,-3.000000 4.000000 13,5.000000 4.000000 4,17.000000 6.000000-8,15.000000 7.000000-7,16.000000 6.000000-7,2.000000 6.000000-6,-8.000000 6.000000-3,-10.000000 7.000000-5,-9.000000 6.000000-4,-7.000000 4.000000-2,-3.000000 4.000000 0,-3.000000 3.000000 0,-2.000000 3.000000 0,-6.000000 1.000000 0,-6.000000 1.000000 2,-6.000000-1.000000 1,-6.000000 1.000000 1,-6.000000-1.000000 1,-2.000000 1.000000 0,-3.000000-1.000000-2,-3.000000 1.000000 1,-2.000000-3.000000-3,0.000000-2.000000-4,0.000000-3.000000-4,0.000000-3.000000-4,12.000000-9.000000-6,26.000000-11.000000-9,24.000000-14.000000-7,26.000000-11.000000-9,7.000000-7.000000 0,-9.000000 0.000000 7,-10.000000 0.000000 8,-8.000000 0.000000 7,-8.000000-2.000000 4,-2.000000-3.000000 1,-3.000000-3.000000 1,-3.000000-2.000000 2,-4.000000-3.000000 0,-3.000000 1.000000 0,-3.000000-1.000000 1,-2.000000 1.000000 0,-3.000000-3.000000 2,1.000000-2.000000 0,-1.000000-3.000000 3,1.000000-3.000000 1,-1.000000 1.000000 3,1.000000 6.000000 2,-1.000000 7.000000 3,1.000000 6.000000 2,-3.000000 3.000000 10,-2.000000 0.000000 13,-3.000000 0.000000 15,-3.000000 0.000000 14,-2.000000 9.000000 6,0.000000 19.000000-2,0.000000 19.000000-2,0.000000 19.000000-3,0.000000 7.000000-4,0.000000-3.000000-9,0.000000-3.000000-10,0.000000-2.000000-8,0.000000 3.000000-6,0.000000 14.000000 0,0.000000 11.000000-1,0.000000 14.000000-2,0.000000 3.000000-1,0.000000-2.000000-4,0.000000-3.000000-4,0.000000-3.000000-4,0.000000-4.000000 0,0.000000-3.000000 0,0.000000-3.000000 2,0.000000-2.000000 1,-4.000000-3.000000-11,-5.000000 1.000000-25,-7.000000-1.000000-25,-5.000000 1.000000-24</inkml:trace>
</inkml:ink>
</file>

<file path=ppt/ink/ink7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8:39"/>
    </inkml:context>
    <inkml:brush xml:id="br0">
      <inkml:brushProperty name="width" value="0.0416178591549397" units="cm"/>
      <inkml:brushProperty name="height" value="0.0416178591549397" units="cm"/>
      <inkml:brushProperty name="color" value="#6ADCAB"/>
      <inkml:brushProperty name="ignorePressure" value="0"/>
    </inkml:brush>
  </inkml:definitions>
  <inkml:trace contextRef="#ctx0" brushRef="#br0">99500.000000 46700.000000 528,'45.000000'-69.000000'0,"-9.000000"13.000000"0 ,-10.000000 12.000000 0,-8.000000 13.000000 0,-3.000000 7.000000 6,7.000000 4.000000 11,6.000000 3.000000 11,7.000000 3.000000 11,0.000000 6.000000 5,-2.000000 9.000000-2,-3.000000 10.000000-3,-3.000000 10.000000-2,-2.000000 8.000000-3,0.000000 10.000000-5,0.000000 10.000000-6,0.000000 9.000000-4,-4.000000 9.000000-4,-5.000000 9.000000 1,-7.000000 10.000000-2,-5.000000 10.000000 1,-8.000000 2.000000-2,-5.000000-3.000000 0,-7.000000-3.000000-1,-5.000000-2.000000-2,-9.000000-1.000000-4,-9.000000 3.000000-7,-10.000000 3.000000-9,-8.000000 4.000000-7,-6.000000-3.000000-7,1.000000-5.000000-6,-1.000000-7.000000-5,1.000000-5.000000-6,4.000000-11.000000-4,9.000000-11.000000-2,10.000000-14.000000-2,10.000000-11.000000-1</inkml:trace>
</inkml:ink>
</file>

<file path=ppt/ink/ink76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8:39"/>
    </inkml:context>
    <inkml:brush xml:id="br0">
      <inkml:brushProperty name="width" value="0.0384693406522274" units="cm"/>
      <inkml:brushProperty name="height" value="0.0384693406522274" units="cm"/>
      <inkml:brushProperty name="color" value="#6ADCAB"/>
      <inkml:brushProperty name="ignorePressure" value="0"/>
    </inkml:brush>
  </inkml:definitions>
  <inkml:trace contextRef="#ctx0" brushRef="#br0">99750.000000 47950.000000 571,'48.000000'-24.000000'2,"-3.000000"4.000000"2 ,-3.000000 3.000000 3,-2.000000 3.000000 4,-5.000000 3.000000 3,-2.000000 3.000000 7,-3.000000 3.000000 7,-3.000000 4.000000 6,-4.000000 7.000000 2,-3.000000 13.000000 0,-3.000000 12.000000-2,-2.000000 13.000000-1,-5.000000 6.000000-3,-2.000000 0.000000-4,-3.000000 0.000000-5,-3.000000 0.000000-4,-2.000000 0.000000-4,0.000000 0.000000-2,0.000000 0.000000-1,0.000000 0.000000-2,0.000000-2.000000-2,0.000000-3.000000-2,0.000000-3.000000-3,0.000000-2.000000-3,4.000000-1.000000 0,10.000000 3.000000 0,10.000000 3.000000-1,9.000000 4.000000 1,1.000000 4.000000 2,-6.000000 6.000000 4,-6.000000 7.000000 2,-6.000000 6.000000 4,-13.000000 4.000000-1,-19.000000 4.000000-6,-18.000000 3.000000-4,-19.000000 3.000000-6,-22.000000 9.000000-7,-25.000000 16.000000-9,-25.000000 15.000000-8,-25.000000 17.000000-9,0.000000-8.000000-3,25.000000-27.000000 5,25.000000-28.000000 4,25.000000-28.000000 4,14.000000-13.000000-1,3.000000 3.000000-5,3.000000 3.000000-5,4.000000 4.000000-7</inkml:trace>
</inkml:ink>
</file>

<file path=ppt/ink/ink7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8:41"/>
    </inkml:context>
    <inkml:brush xml:id="br0">
      <inkml:brushProperty name="width" value="0.0470462962985039" units="cm"/>
      <inkml:brushProperty name="height" value="0.0470462962985039" units="cm"/>
      <inkml:brushProperty name="color" value="#6ADCAB"/>
      <inkml:brushProperty name="ignorePressure" value="0"/>
    </inkml:brush>
  </inkml:definitions>
  <inkml:trace contextRef="#ctx0" brushRef="#br0">91650.000000 51800.000000 467,'17.000000'-90.000000'51,"-16.000000"23.000000"-3 ,-15.000000 22.000000-3,-15.000000 22.000000-2,-9.000000 13.000000-5,1.000000 7.000000-6,-1.000000 6.000000-7,1.000000 7.000000-5,-3.000000 4.000000-4,-2.000000 3.000000-1,-3.000000 3.000000 0,-3.000000 4.000000-1,-4.000000 4.000000-1,-3.000000 6.000000 0,-3.000000 7.000000-1,-2.000000 6.000000-1,-1.000000 7.000000 1,3.000000 10.000000 0,3.000000 10.000000 1,4.000000 9.000000 1,2.000000 4.000000-1,4.000000 1.000000-2,3.000000-1.000000-2,3.000000 1.000000-2,4.000000-1.000000-2,7.000000 1.000000 1,6.000000-1.000000 0,7.000000 1.000000 0,5.000000-4.000000-1,7.000000-6.000000-3,6.000000-6.000000-2,7.000000-6.000000-3,4.000000-7.000000-1,3.000000-6.000000 0,3.000000-6.000000 1,4.000000-6.000000-1,7.000000-9.000000-3,13.000000-8.000000-8,12.000000-10.000000-9,13.000000-9.000000-8,6.000000-7.000000-4,0.000000-3.000000-2,0.000000-3.000000-2,0.000000-2.000000-1,1.000000-5.000000 1,4.000000-2.000000 3,3.000000-3.000000 4,3.000000-3.000000 2,-5.000000-1.000000 3,-12.000000 4.000000 1,-13.000000 3.000000 1,-12.000000 3.000000 1,-9.000000 1.000000 2,-2.000000 1.000000 0,-3.000000-1.000000 2,-3.000000 1.000000 0</inkml:trace>
</inkml:ink>
</file>

<file path=ppt/ink/ink768.xml><?xml version="1.0" encoding="utf-8"?>
<inkml:ink xmlns:inkml="http://www.w3.org/2003/InkML">
  <annotation type="ScanImages2ExtractSignatures">1</annotation>
  <annotation type="ScanImagesWidth">-2095049904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8:41"/>
    </inkml:context>
    <inkml:brush xml:id="br0">
      <inkml:brushProperty name="width" value="0.0364946611225605" units="cm"/>
      <inkml:brushProperty name="height" value="0.0364946611225605" units="cm"/>
      <inkml:brushProperty name="color" value="#6ADCAB"/>
      <inkml:brushProperty name="ignorePressure" value="0"/>
    </inkml:brush>
  </inkml:definitions>
  <inkml:trace contextRef="#ctx0" brushRef="#br0">92400.000000 50850.000000 602,'89.000000'-38.000000'103,"-22.000000"26.000000"-21 ,-22.000000 24.000000-20,-21.000000 26.000000-21,-15.000000 8.000000-13,-6.000000-5.000000-8,-6.000000-7.000000-8,-6.000000-5.000000-7,-7.000000-3.000000-4,-6.000000 4.000000-2,-6.000000 3.000000-3,-6.000000 3.000000-1,-1.000000-1.000000-1,7.000000-2.000000 0,6.000000-3.000000 0,7.000000-3.000000 1,5.000000-1.000000 0,7.000000 4.000000 2,6.000000 3.000000 2,7.000000 3.000000 1,5.000000-2.000000 1,7.000000-6.000000 0,6.000000-6.000000 0,7.000000-6.000000-1,-1.000000-2.000000 1,-6.000000 3.000000 1,-6.000000 3.000000 0,-6.000000 4.000000 2,-9.000000 4.000000 1,-8.000000 6.000000 4,-10.000000 7.000000 3,-9.000000 6.000000 3,-9.000000 1.000000 0,-5.000000-3.000000-5,-7.000000-3.000000-4,-5.000000-2.000000-4,-4.000000-1.000000-4,0.000000 3.000000-3,0.000000 3.000000-1,0.000000 4.000000-2,3.000000-1.000000-6,6.000000-3.000000-7,7.000000-3.000000-8,6.000000-2.000000-9,4.000000-5.000000-6,4.000000-2.000000-8,3.000000-3.000000-5,3.000000-3.000000-8</inkml:trace>
</inkml:ink>
</file>

<file path=ppt/ink/ink76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8:41"/>
    </inkml:context>
    <inkml:brush xml:id="br0">
      <inkml:brushProperty name="width" value="0.0468684546649456" units="cm"/>
      <inkml:brushProperty name="height" value="0.0468684546649456" units="cm"/>
      <inkml:brushProperty name="color" value="#6ADCAB"/>
      <inkml:brushProperty name="ignorePressure" value="0"/>
    </inkml:brush>
  </inkml:definitions>
  <inkml:trace contextRef="#ctx0" brushRef="#br0">94200.000000 51300.000000 469,'-47.000000'1.000000'8,"6.000000"4.000000"18 ,7.000000 3.000000 16,6.000000 3.000000 17,3.000000 6.000000 4,0.000000 9.000000-8,0.000000 10.000000-8,0.000000 10.000000-9,-2.000000 8.000000-6,-3.000000 10.000000-3,-3.000000 10.000000-3,-2.000000 9.000000-4,-5.000000 6.000000-3,-2.000000 3.000000-1,-3.000000 3.000000-3,-3.000000 4.000000-3,-1.000000 1.000000-2,4.000000 0.000000-3,3.000000 0.000000-5,3.000000 0.000000-2,6.000000-2.000000-7,9.000000-3.000000-7,10.000000-3.000000-7,10.000000-2.000000-8,7.000000-9.000000-6,6.000000-12.000000-7,7.000000-13.000000-6,6.000000-12.000000-7,4.000000-10.000000-2,4.000000-6.000000 0,3.000000-6.000000 1,3.000000-6.000000 0</inkml:trace>
</inkml:ink>
</file>

<file path=ppt/ink/ink7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4:12"/>
    </inkml:context>
    <inkml:brush xml:id="br0">
      <inkml:brushProperty name="width" value="0.053893618285656" units="cm"/>
      <inkml:brushProperty name="height" value="0.053893618285656" units="cm"/>
      <inkml:brushProperty name="color" value="#F2385B"/>
      <inkml:brushProperty name="ignorePressure" value="0"/>
    </inkml:brush>
  </inkml:definitions>
  <inkml:trace contextRef="#ctx0" brushRef="#br0">99400.000000 29950.000000 408,'6.000000'-46.000000'3,"13.000000"10.000000"7 ,12.000000 10.000000 6,13.000000 9.000000 7,4.000000 6.000000 6,-3.000000 3.000000 5,-3.000000 3.000000 6,-2.000000 4.000000 5,2.000000 8.000000-1,9.000000 17.000000-6,10.000000 15.000000-6,10.000000 16.000000-7,0.000000 13.000000-1,-5.000000 14.000000 0,-7.000000 11.000000 2,-5.000000 14.000000 1,-11.000000 8.000000-1,-11.000000 7.000000-1,-14.000000 6.000000-3,-11.000000 7.000000-1,-14.000000 0.000000-3,-11.000000-2.000000-4,-14.000000-3.000000-3,-11.000000-3.000000-3,-14.000000-7.000000-3,-11.000000-9.000000-4,-14.000000-10.000000-2,-11.000000-8.000000-4,-9.000000-9.000000-5,-3.000000-6.000000-7,-3.000000-6.000000-6,-2.000000-6.000000-7,3.000000-10.000000-3,14.000000-12.000000 1,11.000000-13.000000 1,14.000000-12.000000 0,10.000000-12.000000 2,9.000000-8.000000 3,10.000000-10.000000 4,10.000000-9.000000 2,8.000000-10.000000 4,10.000000-9.000000 4,10.000000-10.000000 3,9.000000-8.000000 5,15.000000-12.000000 2,22.000000-12.000000 1,22.000000-13.000000 1,23.000000-12.000000 0,19.000000-9.000000 0,19.000000-2.000000-3,19.000000-3.000000-1,19.000000-3.000000-3,12.000000 1.000000-2,6.000000 6.000000-4,7.000000 7.000000-4,6.000000 6.000000-4,-2.000000 9.000000-3,-9.000000 13.000000-3,-10.000000 12.000000-2,-8.000000 13.000000-4,-22.000000 10.000000 2,-30.000000 10.000000 4,-32.000000 10.000000 4,-30.000000 9.000000 5</inkml:trace>
</inkml:ink>
</file>

<file path=ppt/ink/ink770.xml><?xml version="1.0" encoding="utf-8"?>
<inkml:ink xmlns:inkml="http://www.w3.org/2003/InkML">
  <annotation type="ScanImages2ExtractSignatures">1</annotation>
  <annotation type="ScanImagesWidth">67109929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8:42"/>
    </inkml:context>
    <inkml:brush xml:id="br0">
      <inkml:brushProperty name="width" value="0.0624223686754704" units="cm"/>
      <inkml:brushProperty name="height" value="0.0624223686754704" units="cm"/>
      <inkml:brushProperty name="color" value="#6ADCAB"/>
      <inkml:brushProperty name="ignorePressure" value="0"/>
    </inkml:brush>
  </inkml:definitions>
  <inkml:trace contextRef="#ctx0" brushRef="#br0">95100.000000 51950.000000 352,'-24.000000'-24.000000'0,"4.000000"4.000000"0 ,3.000000 3.000000 0,3.000000 3.000000 0,1.000000 1.000000 0,1.000000 1.000000 0,-1.000000-1.000000 0,1.000000 1.000000 0,-3.000000 5.000000 8,-2.000000 14.000000 14,-3.000000 11.000000 16,-3.000000 14.000000 16,-2.000000 7.000000 2,0.000000 3.000000-8,0.000000 3.000000-10,0.000000 4.000000-8,-2.000000-1.000000-7,-3.000000-3.000000-2,-3.000000-3.000000-2,-2.000000-2.000000-3,-1.000000-1.000000-3,3.000000 3.000000-1,3.000000 3.000000-3,4.000000 4.000000-1,2.000000-1.000000-2,4.000000-3.000000 0,3.000000-3.000000 0,3.000000-2.000000 0,3.000000 0.000000-2,3.000000 7.000000-3,3.000000 6.000000-3,4.000000 7.000000-3,11.000000-9.000000-3,23.000000-21.000000-3,22.000000-22.000000-4,22.000000-22.000000-2,5.000000-15.000000-4,-8.000000-5.000000-2,-10.000000-7.000000-2,-9.000000-5.000000-3,-9.000000-6.000000 0,-5.000000-3.000000 3,-7.000000-3.000000 3,-5.000000-2.000000 2,-8.000000-5.000000 3,-5.000000-2.000000 3,-7.000000-3.000000 2,-5.000000-3.000000 3,-4.000000-1.000000 3,0.000000 4.000000 1,0.000000 3.000000 1,0.000000 3.000000 3,0.000000 6.000000 1,0.000000 9.000000 4,0.000000 10.000000 2,0.000000 10.000000 2,3.000000 4.000000 5,6.000000 0.000000 4,7.000000 0.000000 4,6.000000 0.000000 6,6.000000 3.000000-1,6.000000 6.000000-3,7.000000 7.000000-5,6.000000 6.000000-3,-1.000000 7.000000-3,-5.000000 10.000000-2,-7.000000 10.000000 0,-5.000000 9.000000-2,-6.000000 6.000000 0,-3.000000 3.000000-1,-3.000000 3.000000 0,-2.000000 4.000000 0,-5.000000 2.000000-1,-2.000000 4.000000 0,-3.000000 3.000000-1,-3.000000 3.000000 0,-6.000000 3.000000 0,-5.000000 3.000000-3,-7.000000 3.000000 0,-5.000000 4.000000-2,-4.000000-3.000000-1,0.000000-5.000000-2,0.000000-7.000000-1,0.000000-5.000000-1,9.000000-15.000000-7,19.000000-22.000000-11,19.000000-22.000000-10,19.000000-21.000000-12,10.000000-12.000000 0,4.000000 1.000000 9,3.000000-1.000000 8,3.000000 1.000000 10,-1.000000 1.000000 5,-2.000000 3.000000 4,-3.000000 3.000000 2,-3.000000 4.000000 4,-4.000000 2.000000 1,-3.000000 4.000000-1,-3.000000 3.000000 1,-2.000000 3.000000-1,-5.000000 3.000000-3,-2.000000 3.000000-4,-3.000000 3.000000-5,-3.000000 4.000000-5,-6.000000-3.000000-2,-5.000000-5.000000 2,-7.000000-7.000000 2,-5.000000-5.000000 1,-4.000000-8.000000 2,0.000000-5.000000 2,0.000000-7.000000 3,0.000000-5.000000 2,1.000000-6.000000 2,4.000000-3.000000 1,3.000000-3.000000 2,3.000000-2.000000 1,-1.000000-1.000000 0,-2.000000 3.000000 1,-3.000000 3.000000 1,-3.000000 4.000000-1,-1.000000 4.000000 1,4.000000 6.000000 0,3.000000 7.000000 0,3.000000 6.000000 0,-2.000000 12.000000 13,-6.000000 19.000000 29,-6.000000 19.000000 26,-6.000000 19.000000 29,-4.000000 12.000000 5,1.000000 6.000000-17,-1.000000 7.000000-16,1.000000 6.000000-17,-1.000000 7.000000-11,1.000000 10.000000-5,-1.000000 10.000000-5,1.000000 9.000000-6,-1.000000 6.000000-5,1.000000 3.000000-5,-1.000000 3.000000-4,1.000000 4.000000-4,-1.000000 2.000000-3,1.000000 4.000000 0,-1.000000 3.000000 1,1.000000 3.000000 0,-3.000000-1.000000-5,-2.000000-2.000000-12,-3.000000-3.000000-11,-3.000000-3.000000-12,-1.000000-6.000000-9,4.000000-5.000000-5,3.000000-7.000000-4,3.000000-5.000000-6,1.000000-12.000000-3,1.000000-16.000000-2,-1.000000-15.000000-1,1.000000-15.000000-1</inkml:trace>
</inkml:ink>
</file>

<file path=ppt/ink/ink7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8:43"/>
    </inkml:context>
    <inkml:brush xml:id="br0">
      <inkml:brushProperty name="width" value="0.0446442812681198" units="cm"/>
      <inkml:brushProperty name="height" value="0.0446442812681198" units="cm"/>
      <inkml:brushProperty name="color" value="#6ADCAB"/>
      <inkml:brushProperty name="ignorePressure" value="0"/>
    </inkml:brush>
  </inkml:definitions>
  <inkml:trace contextRef="#ctx0" brushRef="#br0">96700.000000 51850.000000 492,'54.000000'0.000000'161,"10.000000"0.000000"-39 ,10.000000 0.000000-37,9.000000 0.000000-39,1.000000-2.000000-20,-6.000000-3.000000-2,-6.000000-3.000000-4,-6.000000-2.000000-2,-6.000000-1.000000-13,-2.000000 3.000000-21,-3.000000 3.000000-23,-3.000000 4.000000-22</inkml:trace>
</inkml:ink>
</file>

<file path=ppt/ink/ink7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8:43"/>
    </inkml:context>
    <inkml:brush xml:id="br0">
      <inkml:brushProperty name="width" value="0.0556518025696278" units="cm"/>
      <inkml:brushProperty name="height" value="0.0556518025696278" units="cm"/>
      <inkml:brushProperty name="color" value="#6ADCAB"/>
      <inkml:brushProperty name="ignorePressure" value="0"/>
    </inkml:brush>
  </inkml:definitions>
  <inkml:trace contextRef="#ctx0" brushRef="#br0">97750.000000 51000.000000 395,'28.000000'-22.000000'8,"6.000000"6.000000"17 ,7.000000 7.000000 16,6.000000 6.000000 16,3.000000 7.000000 5,0.000000 10.000000-9,0.000000 10.000000-9,0.000000 9.000000-8,0.000000 7.000000-6,0.000000 7.000000-4,0.000000 6.000000-3,0.000000 7.000000-4,-2.000000 2.000000-2,-3.000000 1.000000 0,-3.000000-1.000000 0,-2.000000 1.000000-1,-1.000000 5.000000 0,3.000000 14.000000 1,3.000000 11.000000 1,4.000000 14.000000 1,-6.000000 3.000000-2,-11.000000-2.000000-5,-14.000000-3.000000-3,-11.000000-3.000000-5,-15.000000-2.000000-3,-16.000000 0.000000 0,-15.000000 0.000000-3,-15.000000 0.000000 0,-15.000000 0.000000-1,-12.000000 0.000000 0,-13.000000 0.000000 0,-12.000000 0.000000 0,-13.000000 0.000000-9,-12.000000 0.000000-16,-13.000000 0.000000-16,-12.000000 0.000000-16,6.000000-10.000000-11,25.000000-18.000000-2,25.000000-19.000000-3,25.000000-18.000000-3</inkml:trace>
</inkml:ink>
</file>

<file path=ppt/ink/ink773.xml><?xml version="1.0" encoding="utf-8"?>
<inkml:ink xmlns:inkml="http://www.w3.org/2003/InkML">
  <annotation type="ScanImages2ExtractSignatures">1</annotation>
  <annotation type="ScanImagesWidth">-2070791296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8:52"/>
    </inkml:context>
    <inkml:brush xml:id="br0">
      <inkml:brushProperty name="width" value="0.0462859980762005" units="cm"/>
      <inkml:brushProperty name="height" value="0.0462859980762005" units="cm"/>
      <inkml:brushProperty name="color" value="#6ADCAB"/>
      <inkml:brushProperty name="ignorePressure" value="0"/>
    </inkml:brush>
  </inkml:definitions>
  <inkml:trace contextRef="#ctx0" brushRef="#br0">81300.000000 49850.000000 475,'23.000000'-247.000000'74,"-3.000000"56.000000"-17 ,-3.000000 57.000000-17,-2.000000 56.000000-17,-5.000000 26.000000-8,-2.000000-3.000000-3,-3.000000-3.000000-1,-3.000000-2.000000-3,-2.000000-1.000000 1,0.000000 3.000000 0,0.000000 3.000000 1,0.000000 4.000000 2,-2.000000 2.000000-1,-3.000000 4.000000-1,-3.000000 3.000000 0,-2.000000 3.000000-2,-5.000000 1.000000 0,-2.000000 1.000000 1,-3.000000-1.000000 1,-3.000000 1.000000 0,-2.000000 1.000000 0,0.000000 3.000000-1,0.000000 3.000000 0,0.000000 4.000000-1,-2.000000 4.000000-1,-3.000000 6.000000 0,-3.000000 7.000000-2,-2.000000 6.000000 0,-6.000000 4.000000-1,-6.000000 4.000000 1,-6.000000 3.000000 1,-6.000000 3.000000 0,-9.000000 7.000000 0,-8.000000 14.000000-1,-10.000000 11.000000 0,-9.000000 14.000000-2,-7.000000 11.000000 0,-3.000000 14.000000 1,-3.000000 11.000000 0,-2.000000 14.000000 1,2.000000 3.000000 0,9.000000-2.000000-1,10.000000-3.000000 1,10.000000-3.000000-1,7.000000-2.000000 0,6.000000 0.000000 0,7.000000 0.000000-1,6.000000 0.000000 0,4.000000 1.000000 0,4.000000 4.000000 0,3.000000 3.000000 0,3.000000 3.000000 0,6.000000-1.000000-1,9.000000-2.000000 0,10.000000-3.000000 0,10.000000-3.000000-1,4.000000-4.000000 0,0.000000-3.000000-1,0.000000-3.000000 1,0.000000-2.000000-2,3.000000-5.000000 1,6.000000-2.000000-2,7.000000-3.000000-1,6.000000-3.000000-1,7.000000-2.000000 0,10.000000 0.000000-2,10.000000 0.000000-2,9.000000 0.000000 0,7.000000-4.000000-3,7.000000-5.000000-3,6.000000-7.000000-3,7.000000-5.000000-4,4.000000-9.000000-1,3.000000-9.000000-2,3.000000-10.000000-2,4.000000-8.000000-1,4.000000-12.000000-1,6.000000-12.000000-4,7.000000-13.000000-1,6.000000-12.000000-3,-5.000000-5.000000 0,-16.000000 3.000000 1,-15.000000 3.000000 2,-15.000000 4.000000 1,-12.000000 1.000000 2,-6.000000 0.000000 1,-6.000000 0.000000 3,-6.000000 0.000000 2</inkml:trace>
</inkml:ink>
</file>

<file path=ppt/ink/ink77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8:53"/>
    </inkml:context>
    <inkml:brush xml:id="br0">
      <inkml:brushProperty name="width" value="0.0468293242156506" units="cm"/>
      <inkml:brushProperty name="height" value="0.0468293242156506" units="cm"/>
      <inkml:brushProperty name="color" value="#6ADCAB"/>
      <inkml:brushProperty name="ignorePressure" value="0"/>
    </inkml:brush>
  </inkml:definitions>
  <inkml:trace contextRef="#ctx0" brushRef="#br0">82100.000000 50250.000000 469,'7.000000'-46.000000'6,"17.000000"10.000000"10 ,15.000000 10.000000 11,16.000000 9.000000 11,2.000000 6.000000 2,-8.000000 3.000000-3,-10.000000 3.000000-6,-9.000000 4.000000-4,1.000000 1.000000-4,13.000000 0.000000-3,12.000000 0.000000-4,13.000000 0.000000-2,4.000000 1.000000-4,-3.000000 4.000000-3,-3.000000 3.000000-4,-2.000000 3.000000-3,-8.000000 3.000000-5,-8.000000 3.000000-9,-10.000000 3.000000-8,-9.000000 4.000000-9,-12.000000 2.000000-4,-11.000000 4.000000-1,-14.000000 3.000000 0,-11.000000 3.000000-1,-11.000000-1.000000 1,-5.000000-2.000000 3,-7.000000-3.000000 3,-5.000000-3.000000 3,-6.000000-4.000000 3,-3.000000-3.000000 5,-3.000000-3.000000 5,-2.000000-2.000000 5,0.000000-3.000000 3,7.000000 1.000000 1,6.000000-1.000000 2,7.000000 1.000000 1,0.000000-1.000000 2,-2.000000 1.000000 3,-3.000000-1.000000 3,-3.000000 1.000000 3,1.000000-1.000000 2,6.000000 1.000000 4,7.000000-1.000000 1,6.000000 1.000000 4,4.000000 2.000000 3,4.000000 7.000000 6,3.000000 6.000000 6,3.000000 7.000000 6,3.000000 0.000000-1,3.000000-2.000000-3,3.000000-3.000000-6,4.000000-3.000000-5,1.000000 2.000000-3,0.000000 10.000000-1,0.000000 10.000000-3,0.000000 9.000000-1,0.000000 7.000000-2,0.000000 7.000000-1,0.000000 6.000000-2,0.000000 7.000000 0,-2.000000 5.000000-2,-3.000000 7.000000-1,-3.000000 6.000000 0,-2.000000 7.000000-2,-1.000000 2.000000-5,3.000000 1.000000-7,3.000000-1.000000-7,4.000000 1.000000-9,1.000000-9.000000-3,0.000000-15.000000 1,0.000000-15.000000 2,0.000000-16.000000 0,0.000000-27.000000-6,0.000000-37.000000-14,0.000000-38.000000-14,0.000000-37.000000-12,1.000000-23.000000-1,4.000000-5.000000 16,3.000000-7.000000 14,3.000000-5.000000 15,-1.000000 5.000000 8,-2.000000 19.000000 4,-3.000000 19.000000 3,-3.000000 19.000000 2,-1.000000 10.000000 3,4.000000 4.000000 3,3.000000 3.000000 1,3.000000 3.000000 2,3.000000 4.000000 6,3.000000 7.000000 9,3.000000 6.000000 9,4.000000 7.000000 9,2.000000 2.000000 3,4.000000 1.000000-3,3.000000-1.000000-3,3.000000 1.000000-3,3.000000 1.000000-3,3.000000 3.000000-4,3.000000 3.000000-4,4.000000 4.000000-4,4.000000 1.000000-4,6.000000 0.000000-1,7.000000 0.000000-2,6.000000 0.000000-2,4.000000 0.000000-2,4.000000 0.000000-1,3.000000 0.000000-2,3.000000 0.000000 0,-1.000000-2.000000-3,-2.000000-3.000000-3,-3.000000-3.000000-4,-3.000000-2.000000-2,-7.000000-1.000000-1,-9.000000 3.000000-1,-10.000000 3.000000 0,-8.000000 4.000000 0,-8.000000-1.000000-1,-2.000000-3.000000-2,-3.000000-3.000000-2,-3.000000-2.000000-2,-9.000000-6.000000 0,-11.000000-6.000000-1,-14.000000-6.000000 1,-11.000000-6.000000-1,-7.000000-1.000000 2,0.000000 7.000000 3,0.000000 6.000000 3,0.000000 7.000000 2,0.000000 0.000000 6,0.000000-2.000000 7,0.000000-3.000000 8,0.000000-3.000000 6,0.000000 1.000000 5,0.000000 6.000000 1,0.000000 7.000000 0,0.000000 6.000000 0,-2.000000 3.000000 1,-3.000000 0.000000 1,-3.000000 0.000000 0,-2.000000 0.000000 1,-1.000000 3.000000-1,3.000000 6.000000-1,3.000000 7.000000-2,4.000000 6.000000-1,2.000000 4.000000-2,4.000000 4.000000 0,3.000000 3.000000-1,3.000000 3.000000-1,1.000000 1.000000 0,1.000000 1.000000-2,-1.000000-1.000000-1,1.000000 1.000000-1,1.000000 1.000000-1,3.000000 3.000000-2,3.000000 3.000000 0,4.000000 4.000000-1,2.000000 1.000000-1,4.000000 0.000000-1,3.000000 0.000000 1,3.000000 0.000000-1,6.000000-2.000000-1,9.000000-3.000000-3,10.000000-3.000000-4,10.000000-2.000000-3,2.000000-5.000000-2,-3.000000-2.000000-3,-3.000000-3.000000-1,-2.000000-3.000000-3,0.000000-6.000000-6,7.000000-5.000000-11,6.000000-7.000000-10,7.000000-5.000000-10,2.000000-6.000000-5,1.000000-3.000000 1,-1.000000-3.000000 3,1.000000-2.000000 0</inkml:trace>
</inkml:ink>
</file>

<file path=ppt/ink/ink775.xml><?xml version="1.0" encoding="utf-8"?>
<inkml:ink xmlns:inkml="http://www.w3.org/2003/InkML">
  <annotation type="ScanImages2ExtractSignatures">1</annotation>
  <annotation type="ScanImagesWidth">1741480645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8:54"/>
    </inkml:context>
    <inkml:brush xml:id="br0">
      <inkml:brushProperty name="width" value="0.0358803756535053" units="cm"/>
      <inkml:brushProperty name="height" value="0.0358803756535053" units="cm"/>
      <inkml:brushProperty name="color" value="#6ADCAB"/>
      <inkml:brushProperty name="ignorePressure" value="0"/>
    </inkml:brush>
  </inkml:definitions>
  <inkml:trace contextRef="#ctx0" brushRef="#br0">84000.000000 49600.000000 613,'1.000000'-47.000000'0,"4.000000"6.000000"0 ,3.000000 7.000000 0,3.000000 6.000000 0,6.000000 6.000000 6,9.000000 6.000000 13,10.000000 7.000000 13,10.000000 6.000000 13,-1.000000 7.000000 3,-9.000000 10.000000-5,-10.000000 10.000000-6,-8.000000 9.000000-6,-6.000000 7.000000-5,1.000000 7.000000-5,-1.000000 6.000000-3,1.000000 7.000000-5,-6.000000 4.000000-3,-8.000000 3.000000-4,-10.000000 3.000000-2,-9.000000 4.000000-3,-7.000000-3.000000-2,-3.000000-5.000000-2,-3.000000-7.000000 0,-2.000000-5.000000-2,0.000000-8.000000-1,7.000000-5.000000-1,6.000000-7.000000-1,7.000000-5.000000-1,8.000000-6.000000 0,14.000000-3.000000 3,11.000000-3.000000 3,14.000000-2.000000 2,5.000000-3.000000 3,1.000000 1.000000 4,-1.000000-1.000000 4,1.000000 1.000000 4,-10.000000 5.000000 0,-19.000000 14.000000-2,-18.000000 11.000000-4,-19.000000 14.000000-1,-8.000000 0.000000-3,3.000000-8.000000 0,3.000000-10.000000-1,4.000000-9.000000 1,-3.000000-5.000000-6,-5.000000 0.000000-7,-7.000000 0.000000-9,-5.000000 0.000000-9,-1.000000-2.000000-3,6.000000-3.000000 1,7.000000-3.000000 0,6.000000-2.000000 0</inkml:trace>
</inkml:ink>
</file>

<file path=ppt/ink/ink77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8:54"/>
    </inkml:context>
    <inkml:brush xml:id="br0">
      <inkml:brushProperty name="width" value="0.0285917464643717" units="cm"/>
      <inkml:brushProperty name="height" value="0.0285917464643717" units="cm"/>
      <inkml:brushProperty name="color" value="#6ADCAB"/>
      <inkml:brushProperty name="ignorePressure" value="0"/>
    </inkml:brush>
  </inkml:definitions>
  <inkml:trace contextRef="#ctx0" brushRef="#br0">84450.000000 50250.000000 769,'25.000000'-25.000000'1,"0.000000"0.000000"4 ,0.000000 0.000000 2,0.000000 0.000000 3,3.000000 1.000000 1,6.000000 4.000000-1,7.000000 3.000000 0,6.000000 3.000000-1,4.000000 1.000000 3,4.000000 1.000000 7,3.000000-1.000000 7,3.000000 1.000000 7,-2.000000 1.000000 0,-6.000000 3.000000-10,-6.000000 3.000000-8,-6.000000 4.000000-9,-6.000000 2.000000-8,-2.000000 4.000000-10,-3.000000 3.000000-9,-3.000000 3.000000-9,-7.000000 3.000000-8,-9.000000 3.000000-5,-10.000000 3.000000-5,-8.000000 4.000000-6</inkml:trace>
</inkml:ink>
</file>

<file path=ppt/ink/ink7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8:54"/>
    </inkml:context>
    <inkml:brush xml:id="br0">
      <inkml:brushProperty name="width" value="0.0369591563940048" units="cm"/>
      <inkml:brushProperty name="height" value="0.0369591563940048" units="cm"/>
      <inkml:brushProperty name="color" value="#6ADCAB"/>
      <inkml:brushProperty name="ignorePressure" value="0"/>
    </inkml:brush>
  </inkml:definitions>
  <inkml:trace contextRef="#ctx0" brushRef="#br0">84950.000000 49500.000000 595,'-44.000000'-15.000000'10,"13.000000"23.000000"21 ,12.000000 22.000000 21,13.000000 22.000000 21,6.000000 13.000000 2,0.000000 7.000000-14,0.000000 6.000000-16,0.000000 7.000000-14,0.000000 4.000000-13,0.000000 3.000000-10,0.000000 3.000000-10,0.000000 4.000000-10,-2.000000-4.000000-4,-3.000000-9.000000 2,-3.000000-10.000000 2,-2.000000-8.000000 3,-1.000000-9.000000-9,3.000000-6.000000-22,3.000000-6.000000-22,4.000000-6.000000-21</inkml:trace>
</inkml:ink>
</file>

<file path=ppt/ink/ink7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8:55"/>
    </inkml:context>
    <inkml:brush xml:id="br0">
      <inkml:brushProperty name="width" value="0.0441975779831409" units="cm"/>
      <inkml:brushProperty name="height" value="0.0441975779831409" units="cm"/>
      <inkml:brushProperty name="color" value="#6ADCAB"/>
      <inkml:brushProperty name="ignorePressure" value="0"/>
    </inkml:brush>
  </inkml:definitions>
  <inkml:trace contextRef="#ctx0" brushRef="#br0">86200.000000 49950.000000 497,'-24.000000'-46.000000'0,"4.000000"10.000000"0 ,3.000000 10.000000 0,3.000000 9.000000 0,6.000000 2.000000 10,9.000000-2.000000 18,10.000000-3.000000 19,10.000000-3.000000 19,7.000000-1.000000 4,6.000000 4.000000-10,7.000000 3.000000-11,6.000000 3.000000-11,6.000000 1.000000-8,6.000000 1.000000-5,7.000000-1.000000-6,6.000000 1.000000-7,4.000000 1.000000-1,4.000000 3.000000-1,3.000000 3.000000 1,3.000000 4.000000 1,-1.000000 4.000000-8,-2.000000 6.000000-13,-3.000000 7.000000-13,-3.000000 6.000000-15,-9.000000 3.000000-9,-11.000000 0.000000-2,-14.000000 0.000000-5,-11.000000 0.000000-3</inkml:trace>
</inkml:ink>
</file>

<file path=ppt/ink/ink7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8:55"/>
    </inkml:context>
    <inkml:brush xml:id="br0">
      <inkml:brushProperty name="width" value="0.045087892562151" units="cm"/>
      <inkml:brushProperty name="height" value="0.045087892562151" units="cm"/>
      <inkml:brushProperty name="color" value="#6ADCAB"/>
      <inkml:brushProperty name="ignorePressure" value="0"/>
    </inkml:brush>
  </inkml:definitions>
  <inkml:trace contextRef="#ctx0" brushRef="#br0">86050.000000 50800.000000 487,'-47.000000'0.000000'5,"6.000000"0.000000"9 ,7.000000 0.000000 10,6.000000 0.000000 10,9.000000 0.000000 6,13.000000 0.000000 6,12.000000 0.000000 5,13.000000 0.000000 5,10.000000-2.000000-1,10.000000-3.000000-9,10.000000-3.000000-8,9.000000-2.000000-8,7.000000-3.000000-7,7.000000 1.000000-4,6.000000-1.000000-5,7.000000 1.000000-4,5.000000-1.000000-4,7.000000 1.000000-5,6.000000-1.000000-3,7.000000 1.000000-3,2.000000 2.000000-8,1.000000 7.000000-7,-1.000000 6.000000-9,1.000000 7.000000-9,-3.000000 2.000000-2,-2.000000 1.000000 3,-3.000000-1.000000 4,-3.000000 1.000000 4</inkml:trace>
</inkml:ink>
</file>

<file path=ppt/ink/ink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4:14"/>
    </inkml:context>
    <inkml:brush xml:id="br0">
      <inkml:brushProperty name="width" value="0.0616449005901814" units="cm"/>
      <inkml:brushProperty name="height" value="0.0616449005901814" units="cm"/>
      <inkml:brushProperty name="color" value="#F2385B"/>
      <inkml:brushProperty name="ignorePressure" value="0"/>
    </inkml:brush>
  </inkml:definitions>
  <inkml:trace contextRef="#ctx0" brushRef="#br0">101250.000000 29950.000000 356,'164.000000'-24.000000'40,"-22.000000"4.000000"0 ,-22.000000 3.000000 0,-21.000000 3.000000 2,-9.000000 1.000000-4,7.000000 1.000000-7,6.000000-1.000000-8,7.000000 1.000000-6,0.000000-1.000000-7,-2.000000 1.000000-5,-3.000000-1.000000-7,-3.000000 1.000000-5,-7.000000-3.000000-5,-9.000000-2.000000-5,-10.000000-3.000000-4,-8.000000-3.000000-5,-12.000000-6.000000-1,-12.000000-5.000000-1,-13.000000-7.000000 0,-12.000000-5.000000 1,-9.000000-6.000000 1,-2.000000-3.000000 3,-3.000000-3.000000 4,-3.000000-2.000000 3,-6.000000-3.000000 1,-5.000000 1.000000 2,-7.000000-1.000000 2,-5.000000 1.000000 0,-8.000000-3.000000 2,-5.000000-2.000000 1,-7.000000-3.000000 1,-5.000000-3.000000 2,-4.000000 2.000000 5,0.000000 10.000000 8,0.000000 10.000000 8,0.000000 9.000000 9,1.000000 4.000000 4,4.000000 1.000000 1,3.000000-1.000000 0,3.000000 1.000000 0,-1.000000 8.000000 3,-2.000000 20.000000 5,-3.000000 18.000000 5,-3.000000 20.000000 5,2.000000 16.000000 0,10.000000 16.000000-6,10.000000 15.000000-4,9.000000 17.000000-6,6.000000 7.000000-4,3.000000 0.000000-2,3.000000 0.000000-2,4.000000 0.000000-2,1.000000 3.000000-2,0.000000 6.000000-3,0.000000 7.000000-2,0.000000 6.000000-2,-2.000000 6.000000-1,-3.000000 6.000000-1,-3.000000 7.000000 0,-2.000000 6.000000 0,-3.000000-1.000000-2,1.000000-5.000000-4,-1.000000-7.000000-3,1.000000-5.000000-5,-4.000000-9.000000-2,-6.000000-9.000000-1,-6.000000-10.000000-2,-6.000000-8.000000-1,-7.000000-11.000000-6,-6.000000-8.000000-11,-6.000000-10.000000-12,-6.000000-9.000000-11,-2.000000-15.000000-4,3.000000-18.000000 4,3.000000-19.000000 4,4.000000-18.000000 4,1.000000-17.000000 4,0.000000-11.000000 4,0.000000-14.000000 2,0.000000-11.000000 5,1.000000-17.000000 1,4.000000-18.000000 1,3.000000-19.000000 1,3.000000-18.000000 0,6.000000-14.000000 2,9.000000-5.000000 3,10.000000-7.000000 3,10.000000-5.000000 2,5.000000 5.000000 3,4.000000 19.000000 4,3.000000 19.000000 4,3.000000 19.000000 4,7.000000 16.000000 1,14.000000 17.000000 2,11.000000 15.000000 1,14.000000 16.000000 1,7.000000 10.000000 4,3.000000 7.000000 5,3.000000 6.000000 6,4.000000 7.000000 6,2.000000 4.000000 1,4.000000 3.000000-4,3.000000 3.000000-4,3.000000 4.000000-3,-2.000000 1.000000-4,-6.000000 0.000000-3,-6.000000 0.000000-3,-6.000000 0.000000-2,-6.000000 1.000000-2,-2.000000 4.000000-1,-3.000000 3.000000-1,-3.000000 3.000000 0,-6.000000 3.000000-1,-5.000000 3.000000-1,-7.000000 3.000000-1,-5.000000 4.000000-1,-9.000000 2.000000 0,-9.000000 4.000000 3,-10.000000 3.000000 1,-8.000000 3.000000 1,-15.000000 3.000000 2,-19.000000 3.000000 1,-18.000000 3.000000 1,-19.000000 4.000000 1,-12.000000 2.000000-1,-2.000000 4.000000 1,-3.000000 3.000000-1,-3.000000 3.000000 0,1.000000 1.000000-2,6.000000 1.000000-5,7.000000-1.000000-4,6.000000 1.000000-5,15.000000-4.000000-6,26.000000-6.000000-5,24.000000-6.000000-7,26.000000-6.000000-6,24.000000-9.000000-1,26.000000-8.000000 4,24.000000-10.000000 3,26.000000-9.000000 5,15.000000-5.000000 3,6.000000 0.000000 4,7.000000 0.000000 4,6.000000 0.000000 4,-7.000000 0.000000 3,-18.000000 0.000000 4,-19.000000 0.000000 2,-18.000000 0.000000 3,-28.000000 4.000000 5,-33.000000 10.000000 4,-35.000000 10.000000 5,-34.000000 9.000000 6,-26.000000 6.000000-3,-15.000000 3.000000-7,-15.000000 3.000000-8,-16.000000 4.000000-8,-8.000000 1.000000-6,0.000000 0.000000-5,0.000000 0.000000-3,0.000000 0.000000-4,3.000000 0.000000-3,6.000000 0.000000 2,7.000000 0.000000 1,6.000000 0.000000 1,7.000000 0.000000 2,10.000000 0.000000 3,10.000000 0.000000 2,9.000000 0.000000 4,7.000000 0.000000 5,7.000000 0.000000 5,6.000000 0.000000 7,7.000000 0.000000 7,5.000000 0.000000 4,7.000000 0.000000 3,6.000000 0.000000 3,7.000000 0.000000 3,4.000000 1.000000 1,3.000000 4.000000 1,3.000000 3.000000-1,4.000000 3.000000 0,4.000000 1.000000-2,6.000000 1.000000-3,7.000000-1.000000-3,6.000000 1.000000-4,3.000000-1.000000-2,0.000000 1.000000 1,0.000000-1.000000 0,0.000000 1.000000 1,0.000000-3.000000-2,0.000000-2.000000-2,0.000000-3.000000-3,0.000000-3.000000-2,0.000000-13.000000-9,0.000000-22.000000-14,0.000000-22.000000-14,0.000000-21.000000-14,-2.000000-18.000000-5,-3.000000-12.000000 4,-3.000000-13.000000 4,-2.000000-12.000000 3,5.000000-10.000000 4,16.000000-6.000000 3,15.000000-6.000000 2,17.000000-6.000000 2,5.000000 1.000000 3,-3.000000 9.000000 2,-3.000000 10.000000 4,-2.000000 10.000000 2,-5.000000 10.000000 2,-2.000000 13.000000 1,-3.000000 12.000000 0,-3.000000 13.000000 0,-6.000000 13.000000 9,-5.000000 17.000000 14,-7.000000 15.000000 15,-5.000000 16.000000 15,-11.000000 9.000000 4,-11.000000 3.000000-8,-14.000000 3.000000-9,-11.000000 4.000000-7,-14.000000 4.000000-6,-11.000000 6.000000-2,-14.000000 7.000000-3,-11.000000 6.000000-3,-12.000000 1.000000-2,-9.000000-3.000000-3,-10.000000-3.000000-2,-8.000000-2.000000-2,-6.000000-6.000000-2,1.000000-6.000000 0,-1.000000-6.000000 0,1.000000-6.000000 0,7.000000-7.000000 0,16.000000-6.000000 2,15.000000-6.000000 0,17.000000-6.000000 2,14.000000-10.000000 1,17.000000-12.000000 2,15.000000-13.000000 1,16.000000-12.000000 3,21.000000-12.000000 0,29.000000-8.000000-1,28.000000-10.000000 1,28.000000-9.000000-2,20.000000-9.000000-5,13.000000-5.000000-11,12.000000-7.000000-10,13.000000-5.000000-12,7.000000-4.000000-4,4.000000 0.000000 1,3.000000 0.000000 3,3.000000 0.000000 1,-1.000000 4.000000 4,-2.000000 10.000000 5,-3.000000 10.000000 6,-3.000000 9.000000 6,-10.000000 10.000000 5,-16.000000 14.000000 8,-15.000000 11.000000 7,-15.000000 14.000000 7,-17.000000 10.000000 5,-15.000000 9.000000 2,-15.000000 10.000000 4,-16.000000 10.000000 2,-13.000000 7.000000-1,-9.000000 6.000000-2,-10.000000 7.000000-4,-8.000000 6.000000-3,-6.000000 6.000000-1,1.000000 6.000000 1,-1.000000 7.000000 0,1.000000 6.000000 1,-3.000000 4.000000-1,-2.000000 4.000000-2,-3.000000 3.000000-2,-3.000000 3.000000-2,-2.000000-2.000000-2,0.000000-6.000000 1,0.000000-6.000000-1,0.000000-6.000000-1,1.000000-2.000000 1,4.000000 3.000000-1,3.000000 3.000000 0,3.000000 4.000000 0,-2.000000-3.000000 0,-6.000000-5.000000-2,-6.000000-7.000000-1,-6.000000-5.000000 0,-12.000000-6.000000-3,-15.000000-3.000000-1,-15.000000-3.000000-3,-16.000000-2.000000-3,-13.000000-6.000000-3,-9.000000-6.000000-3,-10.000000-6.000000-5,-8.000000-6.000000-3,-8.000000-6.000000-5,-2.000000-2.000000-5,-3.000000-3.000000-6,-3.000000-3.000000-4,2.000000-6.000000-4,10.000000-5.000000-1,10.000000-7.000000-2,9.000000-5.000000-1,10.000000-9.000000 0,14.000000-9.000000 2,11.000000-10.000000 1,14.000000-8.000000 2,13.000000-9.000000 2,16.000000-6.000000 6,15.000000-6.000000 3,17.000000-6.000000 5,10.000000 1.000000 3,6.000000 9.000000 3,7.000000 10.000000 1,6.000000 10.000000 2,4.000000 7.000000 2,4.000000 6.000000 3,3.000000 7.000000 2,3.000000 6.000000 2,1.000000 6.000000 5,1.000000 6.000000 7,-1.000000 7.000000 6,1.000000 6.000000 7,-3.000000 9.000000 7,-2.000000 13.000000 7,-3.000000 12.000000 7,-3.000000 13.000000 6,-2.000000 12.000000 2,0.000000 13.000000-6,0.000000 12.000000-4,0.000000 13.000000-6,0.000000 10.000000-4,0.000000 10.000000-3,0.000000 10.000000-4,0.000000 9.000000-3,0.000000 6.000000-3,0.000000 3.000000-1,0.000000 3.000000-2,0.000000 4.000000-2,-4.000000-6.000000-9,-5.000000-11.000000-13,-7.000000-14.000000-15,-5.000000-11.000000-14</inkml:trace>
</inkml:ink>
</file>

<file path=ppt/ink/ink780.xml><?xml version="1.0" encoding="utf-8"?>
<inkml:ink xmlns:inkml="http://www.w3.org/2003/InkML">
  <annotation type="ScanImages2ExtractSignatures">1</annotation>
  <annotation type="ScanImagesWidth">2883633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9:39"/>
    </inkml:context>
    <inkml:brush xml:id="br0">
      <inkml:brushProperty name="width" value="0.039878848940134" units="cm"/>
      <inkml:brushProperty name="height" value="0.039878848940134" units="cm"/>
      <inkml:brushProperty name="color" value="#000000"/>
      <inkml:brushProperty name="ignorePressure" value="0"/>
    </inkml:brush>
  </inkml:definitions>
  <inkml:trace contextRef="#ctx0" brushRef="#br0">87250.000000 27800.000000 551,'54.000000'-18.000000'60,"10.000000"17.000000"-4 ,10.000000 15.000000-6,9.000000 16.000000-4,-4.000000 9.000000-5,-15.000000 3.000000-5,-15.000000 3.000000-4,-16.000000 4.000000-4,-13.000000 2.000000-8,-9.000000 4.000000-9,-10.000000 3.000000-11,-8.000000 3.000000-10,-12.000000 1.000000-4,-12.000000 1.000000-2,-13.000000-1.000000 1,-12.000000 1.000000-2,-9.000000-3.000000 1,-2.000000-2.000000 1,-3.000000-3.000000 1,-3.000000-3.000000 1,2.000000-7.000000 3,10.000000-9.000000 5,10.000000-10.000000 6,9.000000-8.000000 5,13.000000-8.000000 4,20.000000-2.000000 1,18.000000-3.000000 2,20.000000-3.000000 2,11.000000-4.000000 0,7.000000-3.000000-1,6.000000-3.000000 0,7.000000-2.000000-2,0.000000-1.000000-1,-2.000000 3.000000 0,-3.000000 3.000000-1,-3.000000 4.000000 0,-4.000000 1.000000-2,-3.000000 0.000000-1,-3.000000 0.000000-2,-2.000000 0.000000-1,-6.000000 6.000000-1,-6.000000 13.000000 1,-6.000000 12.000000-1,-6.000000 13.000000-1,-10.000000 4.000000 1,-12.000000-3.000000 1,-13.000000-3.000000-1,-12.000000-2.000000 1,-9.000000-3.000000-1,-2.000000 1.000000 0,-3.000000-1.000000-1,-3.000000 1.000000 0,-2.000000-1.000000-2,0.000000 1.000000 0,0.000000-1.000000-2,0.000000 1.000000-2,1.000000-4.000000-1,4.000000-6.000000-3,3.000000-6.000000-1,3.000000-6.000000-3,1.000000-4.000000-9,1.000000 1.000000-17,-1.000000-1.000000-17,1.000000 1.000000-16</inkml:trace>
</inkml:ink>
</file>

<file path=ppt/ink/ink7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9:40"/>
    </inkml:context>
    <inkml:brush xml:id="br0">
      <inkml:brushProperty name="width" value="0.0530788414180279" units="cm"/>
      <inkml:brushProperty name="height" value="0.0530788414180279" units="cm"/>
      <inkml:brushProperty name="color" value="#000000"/>
      <inkml:brushProperty name="ignorePressure" value="0"/>
    </inkml:brush>
  </inkml:definitions>
  <inkml:trace contextRef="#ctx0" brushRef="#br0">87800.000000 32150.000000 414,'-46.000000'68.000000'0,"10.000000"-11.000000"0 ,10.000000-14.000000 0,9.000000-11.000000 0,4.000000-7.000000 2,1.000000 0.000000 2,-1.000000 0.000000 5,1.000000 0.000000 2,2.000000-7.000000 6,7.000000-11.000000 8,6.000000-14.000000 8,7.000000-11.000000 7,5.000000-12.000000 2,7.000000-9.000000-7,6.000000-10.000000-6,7.000000-8.000000-6,4.000000-6.000000-6,3.000000 1.000000-4,3.000000-1.000000-4,4.000000 1.000000-4,1.000000 1.000000-4,0.000000 3.000000-2,0.000000 3.000000-1,0.000000 4.000000-4,-4.000000 4.000000 0,-5.000000 6.000000 1,-7.000000 7.000000 0,-5.000000 6.000000 0,-3.000000 9.000000 4,4.000000 13.000000 7,3.000000 12.000000 7,3.000000 13.000000 7,-1.000000 9.000000 3,-2.000000 6.000000-1,-3.000000 7.000000 0,-3.000000 6.000000 0,-2.000000 6.000000-1,0.000000 6.000000-2,0.000000 7.000000 0,0.000000 6.000000 0,-2.000000 4.000000-3,-3.000000 4.000000-1,-3.000000 3.000000-3,-2.000000 3.000000-1,-1.000000 1.000000-3,3.000000 1.000000 1,3.000000-1.000000-2,4.000000 1.000000-1,-1.000000-3.000000-1,-3.000000-2.000000-1,-3.000000-3.000000-2,-2.000000-3.000000-1,-3.000000-6.000000-2,1.000000-5.000000-1,-1.000000-7.000000 0,1.000000-5.000000-1,1.000000-25.000000-3,3.000000-40.000000-4,3.000000-40.000000-4,4.000000-41.000000-4,1.000000-33.000000-2,0.000000-25.000000 0,0.000000-25.000000-1,0.000000-25.000000-1,1.000000-24.000000 0,4.000000-21.000000-2,3.000000-22.000000 0,3.000000-22.000000-1,-2.000000-4.000000 1,-6.000000 17.000000 4,-6.000000 15.000000 3,-6.000000 16.000000 3,-4.000000 20.000000 2,1.000000 25.000000 0,-1.000000 25.000000-1,1.000000 25.000000 0,-3.000000 9.000000 0,-2.000000-6.000000 2,-3.000000-6.000000 2,-3.000000-6.000000 2,-1.000000-13.000000 0,4.000000-19.000000 2,3.000000-18.000000 0,3.000000-19.000000 2,-1.000000-7.000000 0,-2.000000 7.000000 3,-3.000000 6.000000 0,-3.000000 7.000000 2,-2.000000 11.000000 1,0.000000 20.000000 0,0.000000 18.000000 0,0.000000 20.000000 0,3.000000 13.000000 2,6.000000 9.000000 1,7.000000 10.000000 3,6.000000 10.000000 1,1.000000 8.000000 2,-3.000000 10.000000 0,-3.000000 10.000000 0,-2.000000 9.000000-1,-1.000000 9.000000 3,3.000000 9.000000 3,3.000000 10.000000 5,4.000000 10.000000 4,4.000000 7.000000 0,6.000000 6.000000-5,7.000000 7.000000-4,6.000000 6.000000-6,3.000000 3.000000-3,0.000000 0.000000-2,0.000000 0.000000-1,0.000000 0.000000-3,9.000000 0.000000 0,19.000000 0.000000-1,19.000000 0.000000 1,19.000000 0.000000-1,16.000000-5.000000 0,17.000000-9.000000 1,15.000000-10.000000-1,16.000000-8.000000 0,13.000000-9.000000 0,14.000000-6.000000-1,11.000000-6.000000 0,14.000000-6.000000-1,11.000000-4.000000 0,14.000000 1.000000 1,11.000000-1.000000-1,14.000000 1.000000 1,-1.000000 2.000000-2,-12.000000 7.000000-3,-13.000000 6.000000-4,-12.000000 7.000000-4,-12.000000 4.000000-2,-8.000000 3.000000-1,-10.000000 3.000000 1,-9.000000 4.000000-1,-13.000000 1.000000 0,-16.000000 0.000000-3,-15.000000 0.000000-1,-15.000000 0.000000-1,-15.000000 3.000000-1,-12.000000 6.000000 0,-13.000000 7.000000 0,-12.000000 6.000000 0,-12.000000 3.000000 1,-8.000000 0.000000 1,-10.000000 0.000000 1,-9.000000 0.000000 1,-9.000000 0.000000 0,-5.000000 0.000000-3,-7.000000 0.000000-1,-5.000000 0.000000-1,-6.000000 1.000000-1,-3.000000 4.000000 4,-3.000000 3.000000 1,-2.000000 3.000000 3</inkml:trace>
</inkml:ink>
</file>

<file path=ppt/ink/ink7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9:40"/>
    </inkml:context>
    <inkml:brush xml:id="br0">
      <inkml:brushProperty name="width" value="0.0454086102545261" units="cm"/>
      <inkml:brushProperty name="height" value="0.0454086102545261" units="cm"/>
      <inkml:brushProperty name="color" value="#000000"/>
      <inkml:brushProperty name="ignorePressure" value="0"/>
    </inkml:brush>
  </inkml:definitions>
  <inkml:trace contextRef="#ctx0" brushRef="#br0">89850.000000 30300.000000 484,'100.000000'-47.000000'96,"0.000000"6.000000"-20 ,0.000000 7.000000-19,0.000000 6.000000-19,7.000000 1.000000-10,17.000000-3.000000-2,15.000000-3.000000-1,16.000000-2.000000-2,13.000000-5.000000-2,14.000000-2.000000-1,11.000000-3.000000-2,14.000000-3.000000-2,11.000000-4.000000-1,14.000000-3.000000 0,11.000000-3.000000-1,14.000000-2.000000-1,11.000000 0.000000-3,14.000000 7.000000-6,11.000000 6.000000-5,14.000000 7.000000-7,3.000000 5.000000-3,-2.000000 7.000000-2,-3.000000 6.000000-1,-3.000000 7.000000-1,-9.000000 2.000000-4,-11.000000 1.000000-4,-14.000000-1.000000-5,-11.000000 1.000000-4,-14.000000-1.000000-3,-11.000000 1.000000 0,-14.000000-1.000000 0,-11.000000 1.000000 1,-14.000000-4.000000-1,-11.000000-6.000000-1,-14.000000-6.000000 0,-11.000000-6.000000 0,-23.000000-1.000000 2,-31.000000 7.000000 2,-31.000000 6.000000 5,-31.000000 7.000000 2</inkml:trace>
</inkml:ink>
</file>

<file path=ppt/ink/ink7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9:44"/>
    </inkml:context>
    <inkml:brush xml:id="br0">
      <inkml:brushProperty name="width" value="0.0468779057264328" units="cm"/>
      <inkml:brushProperty name="height" value="0.0468779057264328" units="cm"/>
      <inkml:brushProperty name="color" value="#000000"/>
      <inkml:brushProperty name="ignorePressure" value="0"/>
    </inkml:brush>
  </inkml:definitions>
  <inkml:trace contextRef="#ctx0" brushRef="#br0">88750.000000 18200.000000 469,'-74.000000'1.000000'0,"4.000000"4.000000"0 ,3.000000 3.000000 0,3.000000 3.000000 0,1.000000 1.000000 0,1.000000 1.000000 1,-1.000000-1.000000 1,1.000000 1.000000 1,22.000000-4.000000 11,48.000000-6.000000 21,47.000000-6.000000 21,47.000000-6.000000 21,32.000000-4.000000 4,19.000000 1.000000-16,19.000000-1.000000-13,19.000000 1.000000-16,18.000000-1.000000-9,19.000000 1.000000-4,19.000000-1.000000-4,19.000000 1.000000-3,16.000000-3.000000-5,17.000000-2.000000-3,15.000000-3.000000-4,16.000000-3.000000-3,12.000000-1.000000-7,9.000000 4.000000-8,10.000000 3.000000-8,10.000000 3.000000-9,-3.000000 4.000000-7,-11.000000 7.000000-5,-14.000000 6.000000-6,-11.000000 7.000000-6,-39.000000 2.000000-2,-61.000000 1.000000 1,-64.000000-1.000000 0,-61.000000 1.000000 1</inkml:trace>
</inkml:ink>
</file>

<file path=ppt/ink/ink7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9:45"/>
    </inkml:context>
    <inkml:brush xml:id="br0">
      <inkml:brushProperty name="width" value="0.0408560000360012" units="cm"/>
      <inkml:brushProperty name="height" value="0.0408560000360012" units="cm"/>
      <inkml:brushProperty name="color" value="#000000"/>
      <inkml:brushProperty name="ignorePressure" value="0"/>
    </inkml:brush>
  </inkml:definitions>
  <inkml:trace contextRef="#ctx0" brushRef="#br0">91750.000000 27100.000000 538,'-46.000000'253.000000'156,"10.000000"-44.000000"-38 ,10.000000-43.000000-39,9.000000-44.000000-37,4.000000-22.000000-22,1.000000 0.000000-2,-1.000000 0.000000-4,1.000000 0.000000-4,1.000000-2.000000-5,3.000000-3.000000-11,3.000000-3.000000-9,4.000000-2.000000-11,1.000000-8.000000-7,0.000000-8.000000-6,0.000000-10.000000-8,0.000000-9.000000-5,1.000000-9.000000 0,4.000000-5.000000 8,3.000000-7.000000 7,3.000000-5.000000 8</inkml:trace>
</inkml:ink>
</file>

<file path=ppt/ink/ink7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9:45"/>
    </inkml:context>
    <inkml:brush xml:id="br0">
      <inkml:brushProperty name="width" value="0.0504346191883087" units="cm"/>
      <inkml:brushProperty name="height" value="0.0504346191883087" units="cm"/>
      <inkml:brushProperty name="color" value="#000000"/>
      <inkml:brushProperty name="ignorePressure" value="0"/>
    </inkml:brush>
  </inkml:definitions>
  <inkml:trace contextRef="#ctx0" brushRef="#br0">92600.000000 27650.000000 436,'0.000000'-47.000000'4,"0.000000"6.000000"10 ,0.000000 7.000000 9,0.000000 6.000000 8,0.000000 10.000000 6,0.000000 17.000000 2,0.000000 15.000000 1,0.000000 16.000000 2,-2.000000 12.000000-2,-3.000000 9.000000-4,-3.000000 10.000000-6,-2.000000 10.000000-3,-5.000000 2.000000-4,-2.000000-3.000000-2,-3.000000-3.000000-1,-3.000000-2.000000-2,-1.000000-1.000000 0,4.000000 3.000000-2,3.000000 3.000000-2,3.000000 4.000000 0,1.000000-4.000000-1,1.000000-9.000000-1,-1.000000-10.000000-1,1.000000-8.000000-1,1.000000-4.000000-2,3.000000 3.000000-6,3.000000 3.000000-3,4.000000 4.000000-5,7.000000-3.000000-3,13.000000-5.000000-3,12.000000-7.000000-2,13.000000-5.000000-3,4.000000-8.000000 0,-3.000000-5.000000 0,-3.000000-7.000000 1,-2.000000-5.000000 1,-3.000000-9.000000 1,1.000000-9.000000 0,-1.000000-10.000000 2,1.000000-8.000000 0,-1.000000-9.000000 1,1.000000-6.000000 2,-1.000000-6.000000 3,1.000000-6.000000 2,-4.000000-7.000000 1,-6.000000-6.000000-1,-6.000000-6.000000 1,-6.000000-6.000000-1,-4.000000-2.000000 0,1.000000 3.000000 2,-1.000000 3.000000 1,1.000000 4.000000 1,-6.000000 2.000000 1,-8.000000 4.000000-2,-10.000000 3.000000-1,-9.000000 3.000000-1,-9.000000 6.000000-2,-5.000000 9.000000-3,-7.000000 10.000000-1,-5.000000 10.000000-3,-4.000000 5.000000-1,0.000000 4.000000 0,0.000000 3.000000 1,0.000000 3.000000 0,1.000000 4.000000-3,4.000000 7.000000-5,3.000000 6.000000-6,3.000000 7.000000-6,4.000000 4.000000-2,7.000000 3.000000 2,6.000000 3.000000 3,7.000000 4.000000 1,2.000000-1.000000 3,1.000000-3.000000 2,-1.000000-3.000000 2,1.000000-2.000000 3</inkml:trace>
</inkml:ink>
</file>

<file path=ppt/ink/ink7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9:45"/>
    </inkml:context>
    <inkml:brush xml:id="br0">
      <inkml:brushProperty name="width" value="0.0326937027275562" units="cm"/>
      <inkml:brushProperty name="height" value="0.0326937027275562" units="cm"/>
      <inkml:brushProperty name="color" value="#000000"/>
      <inkml:brushProperty name="ignorePressure" value="0"/>
    </inkml:brush>
  </inkml:definitions>
  <inkml:trace contextRef="#ctx0" brushRef="#br0">93400.000000 26750.000000 672,'117.000000'-44.000000'114,"-16.000000"13.000000"-26 ,-15.000000 12.000000-26,-15.000000 13.000000-26,-12.000000 6.000000-17,-6.000000 0.000000-10,-6.000000 0.000000-10,-6.000000 0.000000-10,-6.000000 1.000000-7,-2.000000 4.000000-6,-3.000000 3.000000-7,-3.000000 3.000000-6</inkml:trace>
</inkml:ink>
</file>

<file path=ppt/ink/ink7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9:46"/>
    </inkml:context>
    <inkml:brush xml:id="br0">
      <inkml:brushProperty name="width" value="0.0333356969058514" units="cm"/>
      <inkml:brushProperty name="height" value="0.0333356969058514" units="cm"/>
      <inkml:brushProperty name="color" value="#000000"/>
      <inkml:brushProperty name="ignorePressure" value="0"/>
    </inkml:brush>
  </inkml:definitions>
  <inkml:trace contextRef="#ctx0" brushRef="#br0">94350.000000 26200.000000 659,'23.000000'-46.000000'1,"-3.000000"10.000000"0 ,-3.000000 10.000000 1,-2.000000 9.000000 0,-1.000000 4.000000 5,3.000000 1.000000 10,3.000000-1.000000 10,4.000000 1.000000 9,1.000000 4.000000 4,0.000000 9.000000-2,0.000000 10.000000-2,0.000000 10.000000-1,-5.000000 7.000000-5,-9.000000 6.000000-7,-10.000000 7.000000-7,-8.000000 6.000000-7,-8.000000 3.000000-4,-2.000000 0.000000-1,-3.000000 0.000000 0,-3.000000 0.000000 0,-2.000000-4.000000-1,0.000000-5.000000-3,0.000000-7.000000 0,0.000000-5.000000-3,6.000000-4.000000-1,13.000000 0.000000 1,12.000000 0.000000-1,13.000000 0.000000 0,7.000000 0.000000 1,4.000000 0.000000 0,3.000000 0.000000 2,3.000000 0.000000 0,-1.000000-2.000000 1,-2.000000-3.000000 2,-3.000000-3.000000 1,-3.000000-2.000000 2,-4.000000 0.000000-1,-3.000000 7.000000-2,-3.000000 6.000000-1,-2.000000 7.000000-2,-12.000000 5.000000-3,-19.000000 7.000000-1,-18.000000 6.000000-3,-19.000000 7.000000-2,-8.000000 0.000000-2,3.000000-2.000000-2,3.000000-3.000000-3,4.000000-3.000000-3,4.000000-6.000000 0,6.000000-5.000000 2,7.000000-7.000000 1,6.000000-5.000000 1</inkml:trace>
</inkml:ink>
</file>

<file path=ppt/ink/ink7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9:46"/>
    </inkml:context>
    <inkml:brush xml:id="br0">
      <inkml:brushProperty name="width" value="0.0392270088195801" units="cm"/>
      <inkml:brushProperty name="height" value="0.0392270088195801" units="cm"/>
      <inkml:brushProperty name="color" value="#000000"/>
      <inkml:brushProperty name="ignorePressure" value="0"/>
    </inkml:brush>
  </inkml:definitions>
  <inkml:trace contextRef="#ctx0" brushRef="#br0">95700.000000 26300.000000 560,'23.000000'-27.000000'0,"-3.000000"-3.000000"-3 ,-3.000000-3.000000-1,-2.000000-2.000000-1,-5.000000-3.000000 4,-2.000000 1.000000 10,-3.000000-1.000000 9,-3.000000 1.000000 10,-4.000000 1.000000 3,-3.000000 3.000000-5,-3.000000 3.000000-5,-2.000000 4.000000-5,-5.000000 2.000000-3,-2.000000 4.000000 2,-3.000000 3.000000 0,-3.000000 3.000000 1,-4.000000 3.000000 1,-3.000000 3.000000 1,-3.000000 3.000000 0,-2.000000 4.000000 1,-3.000000 2.000000 1,1.000000 4.000000-1,-1.000000 3.000000 1,1.000000 3.000000 0,4.000000 6.000000-2,9.000000 9.000000-4,10.000000 10.000000-3,10.000000 10.000000-4,4.000000 4.000000-1,0.000000 0.000000 0,0.000000 0.000000 1,0.000000 0.000000-1,4.000000 0.000000 1,10.000000 0.000000-2,10.000000 0.000000-2,9.000000 0.000000-1,2.000000-2.000000-1,-2.000000-3.000000-1,-3.000000-3.000000 0,-3.000000-2.000000 0,-4.000000-1.000000-1,-3.000000 3.000000-2,-3.000000 3.000000 0,-2.000000 4.000000-2,-5.000000 1.000000-1,-2.000000 0.000000-1,-3.000000 0.000000-2,-3.000000 0.000000-1,-6.000000-2.000000-1,-5.000000-3.000000 2,-7.000000-3.000000 1,-5.000000-2.000000 1,-6.000000-6.000000 0,-3.000000-6.000000-1,-3.000000-6.000000 0,-2.000000-6.000000-1,-3.000000-6.000000-1,1.000000-2.000000 2,-1.000000-3.000000 1,1.000000-3.000000 2,1.000000-4.000000 0,3.000000-3.000000 1,3.000000-3.000000 0,4.000000-2.000000 1,2.000000-9.000000 1,4.000000-12.000000-1,3.000000-13.000000-1,3.000000-12.000000 0,6.000000-7.000000-1,9.000000 1.000000-1,10.000000-1.000000-2,10.000000 1.000000-2,8.000000 1.000000-3,10.000000 3.000000-4,10.000000 3.000000-5,9.000000 4.000000-3,6.000000 4.000000-5,3.000000 6.000000-2,3.000000 7.000000-4,4.000000 6.000000-3,-7.000000 4.000000 1,-16.000000 4.000000 7,-15.000000 3.000000 5,-15.000000 3.000000 7</inkml:trace>
</inkml:ink>
</file>

<file path=ppt/ink/ink7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9:46"/>
    </inkml:context>
    <inkml:brush xml:id="br0">
      <inkml:brushProperty name="width" value="0.0307727940380573" units="cm"/>
      <inkml:brushProperty name="height" value="0.0307727940380573" units="cm"/>
      <inkml:brushProperty name="color" value="#000000"/>
      <inkml:brushProperty name="ignorePressure" value="0"/>
    </inkml:brush>
  </inkml:definitions>
  <inkml:trace contextRef="#ctx0" brushRef="#br0">95800.000000 26650.000000 714,'68.000000'23.000000'109,"-11.000000"-3.000000"-27 ,-14.000000-3.000000-27,-11.000000-2.000000-26,-7.000000-1.000000-19,0.000000 3.000000-10,0.000000 3.000000-8,0.000000 4.000000-10,0.000000 1.000000-7,0.000000 0.000000-5,0.000000 0.000000-4,0.000000 0.000000-6</inkml:trace>
</inkml:ink>
</file>

<file path=ppt/ink/ink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4:16"/>
    </inkml:context>
    <inkml:brush xml:id="br0">
      <inkml:brushProperty name="width" value="0.0425951294600964" units="cm"/>
      <inkml:brushProperty name="height" value="0.0425951294600964" units="cm"/>
      <inkml:brushProperty name="color" value="#F2385B"/>
      <inkml:brushProperty name="ignorePressure" value="0"/>
    </inkml:brush>
  </inkml:definitions>
  <inkml:trace contextRef="#ctx0" brushRef="#br0">68750.000000 26500.000000 516,'1.000000'-49.000000'5,"4.000000"4.000000"11 ,3.000000 3.000000 10,3.000000 3.000000 10,-1.000000 9.000000 5,-2.000000 16.000000-1,-3.000000 15.000000-1,-3.000000 17.000000-1,-2.000000 10.000000-3,0.000000 6.000000-4,0.000000 7.000000-5,0.000000 6.000000-4,0.000000 6.000000-3,0.000000 6.000000-1,0.000000 7.000000-2,0.000000 6.000000 0,1.000000 3.000000-2,4.000000 0.000000-2,3.000000 0.000000-1,3.000000 0.000000-1,3.000000-2.000000-3,3.000000-3.000000-3,3.000000-3.000000-3,4.000000-2.000000-2,1.000000-5.000000-2,0.000000-2.000000 1,0.000000-3.000000 2,0.000000-3.000000 0,-2.000000-4.000000 1,-3.000000-3.000000-2,-3.000000-3.000000 0,-2.000000-2.000000-2,-5.000000-3.000000-1,-2.000000 1.000000-1,-3.000000-1.000000 0,-3.000000 1.000000-2,-12.000000 1.000000 0,-18.000000 3.000000 1,-19.000000 3.000000 1,-18.000000 4.000000 0,-10.000000-1.000000 1,0.000000-3.000000-1,0.000000-3.000000 0,0.000000-2.000000-1,0.000000-3.000000-1,0.000000 1.000000-4,0.000000-1.000000-3,0.000000 1.000000-4,3.000000-6.000000-5,6.000000-8.000000-5,7.000000-10.000000-7,6.000000-9.000000-6,7.000000-9.000000-4,10.000000-5.000000-2,10.000000-7.000000-3,9.000000-5.000000-3</inkml:trace>
</inkml:ink>
</file>

<file path=ppt/ink/ink7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9:47"/>
    </inkml:context>
    <inkml:brush xml:id="br0">
      <inkml:brushProperty name="width" value="0.0509270392358303" units="cm"/>
      <inkml:brushProperty name="height" value="0.0509270392358303" units="cm"/>
      <inkml:brushProperty name="color" value="#000000"/>
      <inkml:brushProperty name="ignorePressure" value="0"/>
    </inkml:brush>
  </inkml:definitions>
  <inkml:trace contextRef="#ctx0" brushRef="#br0">97200.000000 25450.000000 431,'-4.000000'-83.000000'59,"-5.000000"34.000000"0 ,-7.000000 35.000000-1,-5.000000 35.000000 0,-6.000000 22.000000-4,-3.000000 14.000000-8,-3.000000 11.000000-8,-2.000000 14.000000-8,-3.000000 5.000000-5,1.000000 1.000000-3,-1.000000-1.000000-4,1.000000 1.000000-3,1.000000-4.000000-1,3.000000-6.000000-1,3.000000-6.000000 0,4.000000-6.000000-1,2.000000-4.000000 0,4.000000 1.000000-3,3.000000-1.000000-2,3.000000 1.000000-2,3.000000-3.000000-3,3.000000-2.000000-5,3.000000-3.000000-4,4.000000-3.000000-5,8.000000-7.000000-6,17.000000-9.000000-6,15.000000-10.000000-7,16.000000-8.000000-7,5.000000-11.000000-1,-2.000000-8.000000 3,-3.000000-10.000000 5,-3.000000-9.000000 4,-6.000000-7.000000 3,-5.000000-3.000000 3,-7.000000-3.000000 3,-5.000000-2.000000 3,-8.000000-3.000000 2,-5.000000 1.000000 2,-7.000000-1.000000 2,-5.000000 1.000000 2,-15.000000 1.000000 0,-22.000000 3.000000-3,-22.000000 3.000000-3,-21.000000 4.000000-3,-10.000000 8.000000-2,3.000000 17.000000-3,3.000000 15.000000-2,4.000000 16.000000-3,5.000000 4.000000 1,10.000000-6.000000 0,10.000000-6.000000 3,9.000000-6.000000 0</inkml:trace>
</inkml:ink>
</file>

<file path=ppt/ink/ink79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9:47"/>
    </inkml:context>
    <inkml:brush xml:id="br0">
      <inkml:brushProperty name="width" value="0.026130298152566" units="cm"/>
      <inkml:brushProperty name="height" value="0.026130298152566" units="cm"/>
      <inkml:brushProperty name="color" value="#000000"/>
      <inkml:brushProperty name="ignorePressure" value="0"/>
    </inkml:brush>
  </inkml:definitions>
  <inkml:trace contextRef="#ctx0" brushRef="#br0">95450.000000 24650.000000 841,'54.000000'-2.000000'-41,"10.000000"-3.000000"24 ,10.000000-3.000000 27,9.000000-2.000000 25,6.000000-3.000000 9,3.000000 1.000000-7,3.000000-1.000000-6,4.000000 1.000000-8,10.000000 1.000000-5,19.000000 3.000000-7,19.000000 3.000000-4,19.000000 4.000000-7,-2.000000 1.000000-3,-22.000000 0.000000-5,-22.000000 0.000000-4,-21.000000 0.000000-4,-18.000000 0.000000 0,-12.000000 0.000000 1,-13.000000 0.000000 3,-12.000000 0.000000 1,-9.000000 0.000000-3,-2.000000 0.000000-10,-3.000000 0.000000-11,-3.000000 0.000000-10</inkml:trace>
</inkml:ink>
</file>

<file path=ppt/ink/ink7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9:49"/>
    </inkml:context>
    <inkml:brush xml:id="br0">
      <inkml:brushProperty name="width" value="0.0422354377806187" units="cm"/>
      <inkml:brushProperty name="height" value="0.0422354377806187" units="cm"/>
      <inkml:brushProperty name="color" value="#000000"/>
      <inkml:brushProperty name="ignorePressure" value="0"/>
    </inkml:brush>
  </inkml:definitions>
  <inkml:trace contextRef="#ctx0" brushRef="#br0">93300.000000 31250.000000 520,'0.000000'-69.000000'0,"0.000000"13.000000"0 ,0.000000 12.000000 0,0.000000 13.000000 0,-2.000000 7.000000 6,-3.000000 4.000000 10,-3.000000 3.000000 10,-2.000000 3.000000 12,-3.000000 12.000000 5,1.000000 22.000000 2,-1.000000 22.000000 1,1.000000 23.000000 2,-1.000000 10.000000-3,1.000000 0.000000-9,-1.000000 0.000000-6,1.000000 0.000000-9,-1.000000 1.000000-4,1.000000 4.000000 0,-1.000000 3.000000-2,1.000000 3.000000 0,-1.000000 1.000000-4,1.000000 1.000000-6,-1.000000-1.000000-7,1.000000 1.000000-7,-1.000000-1.000000-2,1.000000 1.000000 1,-1.000000-1.000000 1,1.000000 1.000000 1,1.000000-3.000000-3,3.000000-2.000000-10,3.000000-3.000000-7,4.000000-3.000000-10,1.000000-7.000000-5,0.000000-9.000000-1,0.000000-10.000000-2,0.000000-8.000000-2</inkml:trace>
</inkml:ink>
</file>

<file path=ppt/ink/ink79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9:49"/>
    </inkml:context>
    <inkml:brush xml:id="br0">
      <inkml:brushProperty name="width" value="0.0442728288471699" units="cm"/>
      <inkml:brushProperty name="height" value="0.0442728288471699" units="cm"/>
      <inkml:brushProperty name="color" value="#000000"/>
      <inkml:brushProperty name="ignorePressure" value="0"/>
    </inkml:brush>
  </inkml:definitions>
  <inkml:trace contextRef="#ctx0" brushRef="#br0">94350.000000 31300.000000 496,'-2.000000'-40.000000'65,"-3.000000"23.000000"-6 ,-3.000000 22.000000-6,-2.000000 22.000000-5,-5.000000 15.000000-6,-2.000000 9.000000-4,-3.000000 10.000000-6,-3.000000 10.000000-5,-1.000000 0.000000-4,4.000000-5.000000-2,3.000000-7.000000-4,3.000000-5.000000-2,1.000000-4.000000-2,1.000000 0.000000-1,-1.000000 0.000000-1,1.000000 0.000000-1,1.000000-2.000000-1,3.000000-3.000000-3,3.000000-3.000000-4,4.000000-2.000000-2,10.000000-6.000000-5,19.000000-6.000000-6,19.000000-6.000000-7,19.000000-6.000000-7,5.000000-10.000000-2,-5.000000-12.000000 2,-7.000000-13.000000 2,-5.000000-12.000000 3,-6.000000-10.000000 2,-3.000000-6.000000 1,-3.000000-6.000000 2,-2.000000-6.000000 1,-6.000000-6.000000 2,-6.000000-2.000000 2,-6.000000-3.000000 2,-6.000000-3.000000 3,-6.000000 1.000000 2,-2.000000 6.000000 1,-3.000000 7.000000 0,-3.000000 6.000000 1,-7.000000 6.000000 1,-9.000000 6.000000 0,-10.000000 7.000000 1,-8.000000 6.000000 1,-9.000000 4.000000-2,-6.000000 4.000000-1,-6.000000 3.000000-2,-6.000000 3.000000-3,-2.000000 4.000000-3,3.000000 7.000000-6,3.000000 6.000000-7,4.000000 7.000000-5,5.000000 4.000000-4,10.000000 3.000000-5,10.000000 3.000000-3,9.000000 4.000000-3</inkml:trace>
</inkml:ink>
</file>

<file path=ppt/ink/ink7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9:49"/>
    </inkml:context>
    <inkml:brush xml:id="br0">
      <inkml:brushProperty name="width" value="0.0307691767811775" units="cm"/>
      <inkml:brushProperty name="height" value="0.0307691767811775" units="cm"/>
      <inkml:brushProperty name="color" value="#000000"/>
      <inkml:brushProperty name="ignorePressure" value="0"/>
    </inkml:brush>
  </inkml:definitions>
  <inkml:trace contextRef="#ctx0" brushRef="#br0">95150.000000 30700.000000 715,'51.000000'-44.000000'74,"4.000000"13.000000"-11 ,3.000000 12.000000-10,3.000000 13.000000-10,-2.000000 6.000000-13,-6.000000 0.000000-13,-6.000000 0.000000-12,-6.000000 0.000000-15,-4.000000 1.000000-10,1.000000 4.000000-7,-1.000000 3.000000-8,1.000000 3.000000-8,-3.000000-1.000000-2,-2.000000-2.000000 4,-3.000000-3.000000 4,-3.000000-3.000000 4,-4.000000-4.000000 4,-3.000000-3.000000 1,-3.000000-3.000000 3,-2.000000-2.000000 3</inkml:trace>
</inkml:ink>
</file>

<file path=ppt/ink/ink795.xml><?xml version="1.0" encoding="utf-8"?>
<inkml:ink xmlns:inkml="http://www.w3.org/2003/InkML">
  <annotation type="ScanImages2ExtractSignatures">1</annotation>
  <annotation type="ScanImagesWidth">3735597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9:50"/>
    </inkml:context>
    <inkml:brush xml:id="br0">
      <inkml:brushProperty name="width" value="0.0444670990109444" units="cm"/>
      <inkml:brushProperty name="height" value="0.0444670990109444" units="cm"/>
      <inkml:brushProperty name="color" value="#000000"/>
      <inkml:brushProperty name="ignorePressure" value="0"/>
    </inkml:brush>
  </inkml:definitions>
  <inkml:trace contextRef="#ctx0" brushRef="#br0">96300.000000 30050.000000 494,'-44.000000'6.000000'42,"13.000000"13.000000"0 ,12.000000 12.000000 2,13.000000 13.000000 0,4.000000 7.000000-2,-3.000000 4.000000-3,-3.000000 3.000000-4,-2.000000 3.000000-5,-1.000000 1.000000-2,3.000000 1.000000-3,3.000000-1.000000-3,4.000000 1.000000-3,2.000000-3.000000-2,4.000000-2.000000-1,3.000000-3.000000-2,3.000000-3.000000-2,3.000000-1.000000-1,3.000000 4.000000-2,3.000000 3.000000-2,4.000000 3.000000-3,-1.000000-2.000000-1,-3.000000-6.000000-3,-3.000000-6.000000-1,-2.000000-6.000000-2,-8.000000-2.000000-4,-8.000000 3.000000-3,-10.000000 3.000000-6,-9.000000 4.000000-3,-10.000000-3.000000-2,-9.000000-5.000000 1,-10.000000-7.000000 1,-8.000000-5.000000 0,-8.000000-6.000000 2,-2.000000-3.000000-1,-3.000000-3.000000-1,-3.000000-2.000000 0,1.000000-3.000000-3,6.000000 1.000000-6,7.000000-1.000000-6,6.000000 1.000000-6,6.000000-3.000000-3,6.000000-2.000000 1,7.000000-3.000000 0,6.000000-3.000000 0</inkml:trace>
</inkml:ink>
</file>

<file path=ppt/ink/ink79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9:50"/>
    </inkml:context>
    <inkml:brush xml:id="br0">
      <inkml:brushProperty name="width" value="0.0270473789423704" units="cm"/>
      <inkml:brushProperty name="height" value="0.0270473789423704" units="cm"/>
      <inkml:brushProperty name="color" value="#000000"/>
      <inkml:brushProperty name="ignorePressure" value="0"/>
    </inkml:brush>
  </inkml:definitions>
  <inkml:trace contextRef="#ctx0" brushRef="#br0">95950.000000 30700.000000 813,'26.000000'-47.000000'0,"4.000000"6.000000"0 ,3.000000 7.000000 0,3.000000 6.000000 0,-2.000000 4.000000 0,-6.000000 4.000000 0,-6.000000 3.000000 0,-6.000000 3.000000 0,2.000000 1.000000 6,14.000000 1.000000 13,11.000000-1.000000 12,14.000000 1.000000 13,5.000000-1.000000-1,1.000000 1.000000-14,-1.000000-1.000000-15,1.000000 1.000000-14,-4.000000 1.000000-7,-6.000000 3.000000 0,-6.000000 3.000000-1,-6.000000 4.000000 0,-6.000000-1.000000-8,-2.000000-3.000000-14,-3.000000-3.000000-15,-3.000000-2.000000-15</inkml:trace>
</inkml:ink>
</file>

<file path=ppt/ink/ink7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9:51"/>
    </inkml:context>
    <inkml:brush xml:id="br0">
      <inkml:brushProperty name="width" value="0.0385978296399117" units="cm"/>
      <inkml:brushProperty name="height" value="0.0385978296399117" units="cm"/>
      <inkml:brushProperty name="color" value="#000000"/>
      <inkml:brushProperty name="ignorePressure" value="0"/>
    </inkml:brush>
  </inkml:definitions>
  <inkml:trace contextRef="#ctx0" brushRef="#br0">98100.000000 29400.000000 569,'95.000000'0.000000'139,"-9.000000"0.000000"-34 ,-10.000000 0.000000-32,-8.000000 0.000000-32,-3.000000-2.000000-19,7.000000-3.000000-4,6.000000-3.000000-3,7.000000-2.000000-3,-1.000000-1.000000-6,-6.000000 3.000000-7,-6.000000 3.000000-7,-6.000000 4.000000-7,-7.000000 1.000000-7,-6.000000 0.000000-11,-6.000000 0.000000-8,-6.000000 0.000000-10,-6.000000 1.000000-5,-2.000000 4.000000 0,-3.000000 3.000000-1,-3.000000 3.000000 0</inkml:trace>
</inkml:ink>
</file>

<file path=ppt/ink/ink7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9:51"/>
    </inkml:context>
    <inkml:brush xml:id="br0">
      <inkml:brushProperty name="width" value="0.033715408295393" units="cm"/>
      <inkml:brushProperty name="height" value="0.033715408295393" units="cm"/>
      <inkml:brushProperty name="color" value="#000000"/>
      <inkml:brushProperty name="ignorePressure" value="0"/>
    </inkml:brush>
  </inkml:definitions>
  <inkml:trace contextRef="#ctx0" brushRef="#br0">97900.000000 30250.000000 652,'-16.000000'23.000000'6,"19.000000"-3.000000"11 ,19.000000-3.000000 12,19.000000-2.000000 12,13.000000-5.000000 3,10.000000-2.000000-3,10.000000-3.000000-3,9.000000-3.000000-4,4.000000-2.000000-4,1.000000 0.000000-5,-1.000000 0.000000-5,1.000000 0.000000-5,-3.000000 1.000000-8,-2.000000 4.000000-8,-3.000000 3.000000-9,-3.000000 3.000000-10,-6.000000-1.000000-8,-5.000000-2.000000-10,-7.000000-3.000000-9,-5.000000-3.000000-9</inkml:trace>
</inkml:ink>
</file>

<file path=ppt/ink/ink79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9:52"/>
    </inkml:context>
    <inkml:brush xml:id="br0">
      <inkml:brushProperty name="width" value="0.0524323880672455" units="cm"/>
      <inkml:brushProperty name="height" value="0.0524323880672455" units="cm"/>
      <inkml:brushProperty name="color" value="#000000"/>
      <inkml:brushProperty name="ignorePressure" value="0"/>
    </inkml:brush>
  </inkml:definitions>
  <inkml:trace contextRef="#ctx0" brushRef="#br0">100150.000000 28800.000000 419,'-24.000000'-46.000000'0,"4.000000"10.000000"0 ,3.000000 10.000000 0,3.000000 9.000000 0,1.000000 10.000000 12,1.000000 14.000000 24,-1.000000 11.000000 25,1.000000 14.000000 24,-3.000000 10.000000 3,-2.000000 9.000000-15,-3.000000 10.000000-16,-3.000000 10.000000-16,-2.000000 7.000000-11,0.000000 6.000000-4,0.000000 7.000000-5,0.000000 6.000000-4,0.000000 9.000000-5,0.000000 13.000000-2,0.000000 12.000000-3,0.000000 13.000000-4,0.000000 6.000000-2,0.000000 0.000000-1,0.000000 0.000000-2,0.000000 0.000000-2,0.000000-2.000000-3,0.000000-3.000000-5,0.000000-3.000000-7,0.000000-2.000000-4,3.000000-9.000000-5,6.000000-12.000000-3,7.000000-13.000000-4,6.000000-12.000000-2,3.000000-12.000000-2,0.000000-8.000000-1,0.000000-10.000000-1,0.000000-9.000000-1</inkml:trace>
</inkml:ink>
</file>

<file path=ppt/ink/ink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2:56"/>
    </inkml:context>
    <inkml:brush xml:id="br0">
      <inkml:brushProperty name="width" value="0.0450813136994839" units="cm"/>
      <inkml:brushProperty name="height" value="0.0450813136994839" units="cm"/>
      <inkml:brushProperty name="color" value="#F2385B"/>
      <inkml:brushProperty name="ignorePressure" value="0"/>
    </inkml:brush>
  </inkml:definitions>
  <inkml:trace contextRef="#ctx0" brushRef="#br0">49350.000000 23350.000000 488,'-55.000000'7.000000'144,"-9.000000"17.000000"-30 ,-10.000000 15.000000-31,-8.000000 16.000000-32,-4.000000 7.000000-17,3.000000 1.000000-4,3.000000-1.000000-6,4.000000 1.000000-4,1.000000-1.000000-8,0.000000 1.000000-13,0.000000-1.000000-11,0.000000 1.000000-11,4.000000-1.000000-11,10.000000 1.000000-9,10.000000-1.000000-8,9.000000 1.000000-10,6.000000-7.000000-2,3.000000-12.000000 2,3.000000-13.000000 2,4.000000-12.000000 2</inkml:trace>
</inkml:ink>
</file>

<file path=ppt/ink/ink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4:16"/>
    </inkml:context>
    <inkml:brush xml:id="br0">
      <inkml:brushProperty name="width" value="0.0301247145980597" units="cm"/>
      <inkml:brushProperty name="height" value="0.0301247145980597" units="cm"/>
      <inkml:brushProperty name="color" value="#F2385B"/>
      <inkml:brushProperty name="ignorePressure" value="0"/>
    </inkml:brush>
  </inkml:definitions>
  <inkml:trace contextRef="#ctx0" brushRef="#br0">69250.000000 26500.000000 730,'67.000000'-46.000000'0,"-16.000000"10.000000"0 ,-15.000000 10.000000 0,-15.000000 9.000000 0,-4.000000 2.000000 4,9.000000-2.000000 7,10.000000-3.000000 8,10.000000-3.000000 8,2.000000-1.000000 2,-3.000000 4.000000-1,-3.000000 3.000000-4,-2.000000 3.000000-1,0.000000 3.000000-2,7.000000 3.000000 0,6.000000 3.000000-1,7.000000 4.000000-1,0.000000 4.000000-4,-2.000000 6.000000-7,-3.000000 7.000000-7,-3.000000 6.000000-8,-6.000000 3.000000-11,-5.000000 0.000000-13,-7.000000 0.000000-13,-5.000000 0.000000-14,-6.000000-2.000000-3,-3.000000-3.000000 9,-3.000000-3.000000 7,-2.000000-2.000000 9</inkml:trace>
</inkml:ink>
</file>

<file path=ppt/ink/ink8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9:52"/>
    </inkml:context>
    <inkml:brush xml:id="br0">
      <inkml:brushProperty name="width" value="0.0523568093776703" units="cm"/>
      <inkml:brushProperty name="height" value="0.0523568093776703" units="cm"/>
      <inkml:brushProperty name="color" value="#000000"/>
      <inkml:brushProperty name="ignorePressure" value="0"/>
    </inkml:brush>
  </inkml:definitions>
  <inkml:trace contextRef="#ctx0" brushRef="#br0">100850.000000 29250.000000 420,'23.000000'-25.000000'5,"-3.000000"0.000000"9 ,-3.000000 0.000000 10,-2.000000 0.000000 10,-8.000000 9.000000 6,-8.000000 19.000000 2,-10.000000 19.000000 1,-9.000000 19.000000 2,-5.000000 12.000000-1,0.000000 6.000000-5,0.000000 7.000000-4,0.000000 6.000000-6,-2.000000 4.000000-3,-3.000000 4.000000-1,-3.000000 3.000000-2,-2.000000 3.000000-2,0.000000 1.000000-2,7.000000 1.000000-3,6.000000-1.000000-3,7.000000 1.000000-3,4.000000-4.000000-2,3.000000-6.000000 0,3.000000-6.000000-1,4.000000-6.000000 0,2.000000-6.000000-5,4.000000-2.000000-5,3.000000-3.000000-7,3.000000-3.000000-7,6.000000-9.000000-3,9.000000-11.000000-2,10.000000-14.000000 0,10.000000-11.000000-2,4.000000-15.000000 0,0.000000-16.000000 1,0.000000-15.000000 1,0.000000-15.000000 1,1.000000-14.000000 1,4.000000-8.000000 1,3.000000-10.000000 1,3.000000-9.000000 1,-2.000000-5.000000 1,-6.000000 0.000000 2,-6.000000 0.000000 3,-6.000000 0.000000 1,-7.000000 1.000000 1,-6.000000 4.000000-1,-6.000000 3.000000 0,-6.000000 3.000000 0,-7.000000 7.000000 1,-6.000000 14.000000 2,-6.000000 11.000000 4,-6.000000 14.000000 2,-9.000000 7.000000 1,-8.000000 3.000000 0,-10.000000 3.000000-1,-9.000000 4.000000 1,-7.000000 4.000000-3,-3.000000 6.000000-5,-3.000000 7.000000-6,-2.000000 6.000000-5,2.000000 3.000000-3,9.000000 0.000000-2,10.000000 0.000000-2,10.000000 0.000000 0,4.000000 1.000000-1,0.000000 4.000000 3,0.000000 3.000000 3,0.000000 3.000000 1</inkml:trace>
</inkml:ink>
</file>

<file path=ppt/ink/ink8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9:52"/>
    </inkml:context>
    <inkml:brush xml:id="br0">
      <inkml:brushProperty name="width" value="0.0385492853820324" units="cm"/>
      <inkml:brushProperty name="height" value="0.0385492853820324" units="cm"/>
      <inkml:brushProperty name="color" value="#000000"/>
      <inkml:brushProperty name="ignorePressure" value="0"/>
    </inkml:brush>
  </inkml:definitions>
  <inkml:trace contextRef="#ctx0" brushRef="#br0">102050.000000 28300.000000 570,'0.000000'-47.000000'7,"0.000000"6.000000"13 ,0.000000 7.000000 13,0.000000 6.000000 14,7.000000 6.000000 5,17.000000 6.000000-4,15.000000 7.000000-3,16.000000 6.000000-5,9.000000 3.000000-4,3.000000 0.000000-9,3.000000 0.000000-6,4.000000 0.000000-8,-1.000000 0.000000-3,-3.000000 0.000000-1,-3.000000 0.000000 1,-2.000000 0.000000-1,-6.000000 0.000000-7,-6.000000 0.000000-13,-6.000000 0.000000-15,-6.000000 0.000000-15,-6.000000 1.000000-10,-2.000000 4.000000-8,-3.000000 3.000000-8,-3.000000 3.000000-8</inkml:trace>
</inkml:ink>
</file>

<file path=ppt/ink/ink8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9:53"/>
    </inkml:context>
    <inkml:brush xml:id="br0">
      <inkml:brushProperty name="width" value="0.0489882081747055" units="cm"/>
      <inkml:brushProperty name="height" value="0.0489882081747055" units="cm"/>
      <inkml:brushProperty name="color" value="#000000"/>
      <inkml:brushProperty name="ignorePressure" value="0"/>
    </inkml:brush>
  </inkml:definitions>
  <inkml:trace contextRef="#ctx0" brushRef="#br0">103200.000000 27600.000000 449,'21.000000'-25.000000'6,"-5.000000"0.000000"15 ,-7.000000 0.000000 14,-5.000000 0.000000 13,-4.000000 9.000000 6,0.000000 19.000000-1,0.000000 19.000000-3,0.000000 19.000000-2,-2.000000 10.000000-4,-3.000000 4.000000-6,-3.000000 3.000000-7,-2.000000 3.000000-5,-3.000000 3.000000-5,1.000000 3.000000-4,-1.000000 3.000000-3,1.000000 4.000000-4,-1.000000 1.000000-2,1.000000 0.000000 1,-1.000000 0.000000-2,1.000000 0.000000 1,-1.000000-2.000000-6,1.000000-3.000000-9,-1.000000-3.000000-10,1.000000-2.000000-10,-1.000000-6.000000-5,1.000000-6.000000 2,-1.000000-6.000000 0,1.000000-6.000000 1</inkml:trace>
</inkml:ink>
</file>

<file path=ppt/ink/ink8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9:53"/>
    </inkml:context>
    <inkml:brush xml:id="br0">
      <inkml:brushProperty name="width" value="0.0505042150616646" units="cm"/>
      <inkml:brushProperty name="height" value="0.0505042150616646" units="cm"/>
      <inkml:brushProperty name="color" value="#000000"/>
      <inkml:brushProperty name="ignorePressure" value="0"/>
    </inkml:brush>
  </inkml:definitions>
  <inkml:trace contextRef="#ctx0" brushRef="#br0">104000.000000 27350.000000 435,'23.000000'-27.000000'4,"-3.000000"-3.000000"6 ,-3.000000-3.000000 7,-2.000000-2.000000 7,-3.000000 5.000000 8,1.000000 16.000000 12,-1.000000 15.000000 12,1.000000 17.000000 10,-3.000000 11.000000 1,-2.000000 10.000000-11,-3.000000 10.000000-11,-3.000000 9.000000-10,-6.000000 6.000000-8,-5.000000 3.000000-3,-7.000000 3.000000-5,-5.000000 4.000000-4,-3.000000 1.000000-3,4.000000 0.000000-5,3.000000 0.000000-3,3.000000 0.000000-3,3.000000 0.000000-6,3.000000 0.000000-5,3.000000 0.000000-6,4.000000 0.000000-5,-1.000000-4.000000-3,-3.000000-5.000000 3,-3.000000-7.000000 0,-2.000000-5.000000 3,-1.000000-6.000000-5,3.000000-3.000000-8,3.000000-3.000000-9,4.000000-2.000000-9,1.000000-5.000000-5,0.000000-2.000000 0,0.000000-3.000000-2,0.000000-3.000000 0</inkml:trace>
</inkml:ink>
</file>

<file path=ppt/ink/ink80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9:53"/>
    </inkml:context>
    <inkml:brush xml:id="br0">
      <inkml:brushProperty name="width" value="0.0338173769414425" units="cm"/>
      <inkml:brushProperty name="height" value="0.0338173769414425" units="cm"/>
      <inkml:brushProperty name="color" value="#000000"/>
      <inkml:brushProperty name="ignorePressure" value="0"/>
    </inkml:brush>
  </inkml:definitions>
  <inkml:trace contextRef="#ctx0" brushRef="#br0">104350.000000 28250.000000 650,'46.000000'46.000000'131,"-5.000000"-5.000000"-31 ,-7.000000-7.000000-31,-5.000000-5.000000-31,-6.000000-4.000000-26,-3.000000 0.000000-26,-3.000000 0.000000-24,-2.000000 0.000000-24</inkml:trace>
</inkml:ink>
</file>

<file path=ppt/ink/ink805.xml><?xml version="1.0" encoding="utf-8"?>
<inkml:ink xmlns:inkml="http://www.w3.org/2003/InkML">
  <annotation type="ScanImages2ExtractSignatures">1</annotation>
  <annotation type="ScanImagesWidth">-2113876448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9:54"/>
    </inkml:context>
    <inkml:brush xml:id="br0">
      <inkml:brushProperty name="width" value="0.038123719394207" units="cm"/>
      <inkml:brushProperty name="height" value="0.038123719394207" units="cm"/>
      <inkml:brushProperty name="color" value="#000000"/>
      <inkml:brushProperty name="ignorePressure" value="0"/>
    </inkml:brush>
  </inkml:definitions>
  <inkml:trace contextRef="#ctx0" brushRef="#br0">105350.000000 27200.000000 577,'26.000000'-22.000000'6,"4.000000"6.000000"12 ,3.000000 7.000000 12,3.000000 6.000000 12,1.000000 4.000000 5,1.000000 4.000000-2,-1.000000 3.000000-3,1.000000 3.000000-2,-6.000000 6.000000-5,-8.000000 9.000000-4,-10.000000 10.000000-6,-9.000000 10.000000-6,-7.000000 7.000000-4,-3.000000 6.000000-3,-3.000000 7.000000-3,-2.000000 6.000000-4,-8.000000 3.000000-3,-8.000000 0.000000-4,-10.000000 0.000000-2,-9.000000 0.000000-3,-5.000000-2.000000-2,0.000000-3.000000 0,0.000000-3.000000 0,0.000000-2.000000 0,4.000000-6.000000 1,10.000000-6.000000 4,10.000000-6.000000 3,9.000000-6.000000 3,13.000000-7.000000 2,20.000000-6.000000 1,18.000000-6.000000 0,20.000000-6.000000 2,13.000000-6.000000 0,9.000000-2.000000 0,10.000000-3.000000 0,10.000000-3.000000 0,2.000000-2.000000-4,-3.000000 0.000000-10,-3.000000 0.000000-9,-2.000000 0.000000-9,-6.000000 0.000000-9,-6.000000 0.000000-7,-6.000000 0.000000-8,-6.000000 0.000000-7</inkml:trace>
</inkml:ink>
</file>

<file path=ppt/ink/ink80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9:57"/>
    </inkml:context>
    <inkml:brush xml:id="br0">
      <inkml:brushProperty name="width" value="0.0389779135584831" units="cm"/>
      <inkml:brushProperty name="height" value="0.0389779135584831" units="cm"/>
      <inkml:brushProperty name="color" value="#000000"/>
      <inkml:brushProperty name="ignorePressure" value="0"/>
    </inkml:brush>
  </inkml:definitions>
  <inkml:trace contextRef="#ctx0" brushRef="#br0">92250.000000 34800.000000 564,'25.000000'-24.000000'0,"0.000000"4.000000"0 ,0.000000 3.000000 0,0.000000 3.000000 0,9.000000-1.000000 4,19.000000-2.000000 6,19.000000-3.000000 9,19.000000-3.000000 6,1.000000 1.000000 3,-16.000000 6.000000-3,-15.000000 7.000000-3,-15.000000 6.000000-3,-9.000000 6.000000-1,1.000000 6.000000-1,-1.000000 7.000000-1,1.000000 6.000000 0,-4.000000 4.000000-1,-6.000000 4.000000-2,-6.000000 3.000000 0,-6.000000 3.000000-1,-6.000000 4.000000-1,-2.000000 7.000000-1,-3.000000 6.000000 0,-3.000000 7.000000-1,-6.000000 0.000000-2,-5.000000-2.000000-4,-7.000000-3.000000-4,-5.000000-3.000000-5,-8.000000-2.000000-3,-5.000000 0.000000-3,-7.000000 0.000000-4,-5.000000 0.000000-2,-4.000000-4.000000-2,0.000000-5.000000 1,0.000000-7.000000 0,0.000000-5.000000 0,1.000000-8.000000 1,4.000000-5.000000-1,3.000000-7.000000 0,3.000000-5.000000 0,3.000000-8.000000 1,3.000000-5.000000 1,3.000000-7.000000 1,4.000000-5.000000 1,2.000000-9.000000 1,4.000000-9.000000 0,3.000000-10.000000 1,3.000000-8.000000 0,3.000000-6.000000 1,3.000000 1.000000 2,3.000000-1.000000 2,4.000000 1.000000 2,2.000000 2.000000 2,4.000000 7.000000 3,3.000000 6.000000 3,3.000000 7.000000 2,1.000000 5.000000 6,1.000000 7.000000 9,-1.000000 6.000000 10,1.000000 7.000000 9,-3.000000 11.000000 5,-2.000000 20.000000 2,-3.000000 18.000000 2,-3.000000 20.000000 1,-2.000000 10.000000-2,0.000000 3.000000-8,0.000000 3.000000-6,0.000000 4.000000-7,-2.000000 1.000000-6,-3.000000 0.000000-3,-3.000000 0.000000-3,-2.000000 0.000000-5,-3.000000 1.000000-3,1.000000 4.000000-4,-1.000000 3.000000-3,1.000000 3.000000-5,1.000000-2.000000-3,3.000000-6.000000-5,3.000000-6.000000-5,4.000000-6.000000-3,1.000000-7.000000-5,0.000000-6.000000-4,0.000000-6.000000-5,0.000000-6.000000-3,4.000000-12.000000-4,10.000000-15.000000-2,10.000000-15.000000-2,9.000000-16.000000-2,2.000000-8.000000 3,-2.000000 0.000000 10,-3.000000 0.000000 9,-3.000000 0.000000 10</inkml:trace>
</inkml:ink>
</file>

<file path=ppt/ink/ink8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9:57"/>
    </inkml:context>
    <inkml:brush xml:id="br0">
      <inkml:brushProperty name="width" value="0.0368113964796066" units="cm"/>
      <inkml:brushProperty name="height" value="0.0368113964796066" units="cm"/>
      <inkml:brushProperty name="color" value="#000000"/>
      <inkml:brushProperty name="ignorePressure" value="0"/>
    </inkml:brush>
  </inkml:definitions>
  <inkml:trace contextRef="#ctx0" brushRef="#br0">93850.000000 34600.000000 597,'46.000000'-24.000000'0,"-5.000000"4.000000"0 ,-7.000000 3.000000 0,-5.000000 3.000000 0,-8.000000 6.000000 8,-5.000000 9.000000 16,-7.000000 10.000000 16,-5.000000 10.000000 15,-4.000000 7.000000 4,0.000000 6.000000-10,0.000000 7.000000-9,0.000000 6.000000-10,-2.000000 6.000000-7,-3.000000 6.000000-2,-3.000000 7.000000-2,-2.000000 6.000000-4,-5.000000 3.000000-3,-2.000000 0.000000-6,-3.000000 0.000000-4,-3.000000 0.000000-6,-2.000000 0.000000-6,0.000000 0.000000-5,0.000000 0.000000-5,0.000000 0.000000-7,1.000000-7.000000-4,4.000000-11.000000-5,3.000000-14.000000-4,3.000000-11.000000-5,6.000000-20.000000-1,9.000000-24.000000 0,10.000000-26.000000 0,10.000000-24.000000 0,4.000000-13.000000 5,0.000000 0.000000 10,0.000000 0.000000 8,0.000000 0.000000 9,-2.000000 4.000000 8,-3.000000 10.000000 4,-3.000000 10.000000 6,-2.000000 9.000000 4,-1.000000 6.000000 4,3.000000 3.000000 1,3.000000 3.000000 3,4.000000 4.000000 2,4.000000 2.000000 3,6.000000 4.000000 3,7.000000 3.000000 3,6.000000 3.000000 4,1.000000 3.000000 1,-3.000000 3.000000-4,-3.000000 3.000000-4,-2.000000 4.000000-2,-1.000000 1.000000-4,3.000000 0.000000-5,3.000000 0.000000-4,4.000000 0.000000-5,-3.000000 0.000000-1,-5.000000 0.000000 1,-7.000000 0.000000 0,-5.000000 0.000000 2,-4.000000 0.000000-8,0.000000 0.000000-19,0.000000 0.000000-19,0.000000 0.000000-18</inkml:trace>
</inkml:ink>
</file>

<file path=ppt/ink/ink8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9:57"/>
    </inkml:context>
    <inkml:brush xml:id="br0">
      <inkml:brushProperty name="width" value="0.0515441223978996" units="cm"/>
      <inkml:brushProperty name="height" value="0.0515441223978996" units="cm"/>
      <inkml:brushProperty name="color" value="#000000"/>
      <inkml:brushProperty name="ignorePressure" value="0"/>
    </inkml:brush>
  </inkml:definitions>
  <inkml:trace contextRef="#ctx0" brushRef="#br0">95100.000000 34150.000000 426,'0.000000'-47.000000'6,"0.000000"6.000000"11 ,0.000000 7.000000 11,0.000000 6.000000 12,0.000000 9.000000 6,0.000000 13.000000 2,0.000000 12.000000 2,0.000000 13.000000 2,0.000000 12.000000-3,0.000000 13.000000-5,0.000000 12.000000-5,0.000000 13.000000-7,-4.000000 7.000000-4,-5.000000 4.000000-3,-7.000000 3.000000-3,-5.000000 3.000000-4,-3.000000 7.000000-4,4.000000 14.000000-4,3.000000 11.000000-5,3.000000 14.000000-5,-1.000000 13.000000-5,-2.000000 16.000000-5,-3.000000 15.000000-7,-3.000000 17.000000-6,-1.000000 5.000000-6,4.000000-3.000000-7,3.000000-3.000000-5,3.000000-2.000000-8,3.000000-19.000000 2,3.000000-30.000000 7,3.000000-32.000000 7,4.000000-30.000000 8,1.000000-20.000000-1,0.000000-6.000000-8,0.000000-6.000000-9,0.000000-6.000000-8</inkml:trace>
</inkml:ink>
</file>

<file path=ppt/ink/ink80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9:58"/>
    </inkml:context>
    <inkml:brush xml:id="br0">
      <inkml:brushProperty name="width" value="0.0396876707673073" units="cm"/>
      <inkml:brushProperty name="height" value="0.0396876707673073" units="cm"/>
      <inkml:brushProperty name="color" value="#000000"/>
      <inkml:brushProperty name="ignorePressure" value="0"/>
    </inkml:brush>
  </inkml:definitions>
  <inkml:trace contextRef="#ctx0" brushRef="#br0">95600.000000 34750.000000 554,'92.000000'-22.000000'85,"-16.000000"6.000000"-19 ,-15.000000 7.000000-20,-15.000000 6.000000-19,-3.000000 1.000000-8,14.000000-3.000000 3,11.000000-3.000000 4,14.000000-2.000000 2,5.000000-1.000000 1,1.000000 3.000000-3,-1.000000 3.000000-2,1.000000 4.000000-3,-4.000000 1.000000-5,-6.000000 0.000000-7,-6.000000 0.000000-7,-6.000000 0.000000-8,-7.000000 4.000000-13,-6.000000 10.000000-19,-6.000000 10.000000-18,-6.000000 9.000000-19,-12.000000 1.000000-5,-15.000000-6.000000 11,-15.000000-6.000000 10,-16.000000-6.000000 11</inkml:trace>
</inkml:ink>
</file>

<file path=ppt/ink/ink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4:16"/>
    </inkml:context>
    <inkml:brush xml:id="br0">
      <inkml:brushProperty name="width" value="0.0504387281835079" units="cm"/>
      <inkml:brushProperty name="height" value="0.0504387281835079" units="cm"/>
      <inkml:brushProperty name="color" value="#F2385B"/>
      <inkml:brushProperty name="ignorePressure" value="0"/>
    </inkml:brush>
  </inkml:definitions>
  <inkml:trace contextRef="#ctx0" brushRef="#br0">70900.000000 26250.000000 436,'43.000000'-71.000000'-9,"-11.000000"10.000000"2 ,-14.000000 10.000000 2,-11.000000 9.000000 3,-7.000000 6.000000 5,0.000000 3.000000 7,0.000000 3.000000 8,0.000000 4.000000 7,-4.000000 2.000000 2,-5.000000 4.000000-3,-7.000000 3.000000-3,-5.000000 3.000000-4,-9.000000 3.000000-1,-9.000000 3.000000 3,-10.000000 3.000000 0,-8.000000 4.000000 3,-6.000000 5.000000 0,1.000000 10.000000 1,-1.000000 10.000000-1,1.000000 9.000000 1,-1.000000 6.000000 0,1.000000 3.000000-3,-1.000000 3.000000-1,1.000000 4.000000-2,2.000000 1.000000-2,7.000000 0.000000-1,6.000000 0.000000-2,7.000000 0.000000-2,7.000000 0.000000-1,9.000000 0.000000-3,10.000000 0.000000-3,10.000000 0.000000-2,10.000000-7.000000-4,13.000000-11.000000-6,12.000000-14.000000-6,13.000000-11.000000-5,9.000000-9.000000-5,6.000000-3.000000-1,7.000000-3.000000-2,6.000000-2.000000-2,3.000000-5.000000 0,0.000000-2.000000 3,0.000000-3.000000 1,0.000000-3.000000 3,-5.000000-2.000000 3,-9.000000 0.000000 2,-10.000000 0.000000 4,-8.000000 0.000000 2,-8.000000 0.000000 7,-2.000000 0.000000 9,-3.000000 0.000000 9,-3.000000 0.000000 9,-9.000000 10.000000 11,-11.000000 23.000000 12,-14.000000 22.000000 13,-11.000000 22.000000 13,-7.000000 13.000000-1,0.000000 7.000000-15,0.000000 6.000000-15,0.000000 7.000000-15,-2.000000 11.000000-10,-3.000000 20.000000-8,-3.000000 18.000000-8,-2.000000 20.000000-7,-5.000000 14.000000-6,-2.000000 14.000000-3,-3.000000 11.000000-4,-3.000000 14.000000-4,2.000000-15.000000-1,10.000000-41.000000 3,10.000000-40.000000 2,9.000000-40.000000 2,2.000000-18.000000 1,-2.000000 6.000000 0,-3.000000 7.000000 0,-3.000000 6.000000 0,-1.000000-1.000000-4,4.000000-5.000000-10,3.000000-7.000000-10,3.000000-5.000000-9,1.000000-8.000000-1,1.000000-5.000000 4,-1.000000-7.000000 7,1.000000-5.000000 5</inkml:trace>
</inkml:ink>
</file>

<file path=ppt/ink/ink8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9:58"/>
    </inkml:context>
    <inkml:brush xml:id="br0">
      <inkml:brushProperty name="width" value="0.0342830717563629" units="cm"/>
      <inkml:brushProperty name="height" value="0.0342830717563629" units="cm"/>
      <inkml:brushProperty name="color" value="#000000"/>
      <inkml:brushProperty name="ignorePressure" value="0"/>
    </inkml:brush>
  </inkml:definitions>
  <inkml:trace contextRef="#ctx0" brushRef="#br0">95700.000000 35400.000000 641,'76.000000'-24.000000'87,"4.000000"4.000000"-15 ,3.000000 3.000000-13,3.000000 3.000000-15,1.000000 3.000000-10,1.000000 3.000000-7,-1.000000 3.000000-8,1.000000 4.000000-7,-3.000000 1.000000-7,-2.000000 0.000000-6,-3.000000 0.000000-6,-3.000000 0.000000-6,-4.000000 1.000000-2,-3.000000 4.000000 2,-3.000000 3.000000 2,-2.000000 3.000000 2,-5.000000-1.000000-5,-2.000000-2.000000-14,-3.000000-3.000000-13,-3.000000-3.000000-14</inkml:trace>
</inkml:ink>
</file>

<file path=ppt/ink/ink8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9:58"/>
    </inkml:context>
    <inkml:brush xml:id="br0">
      <inkml:brushProperty name="width" value="0.0457146689295769" units="cm"/>
      <inkml:brushProperty name="height" value="0.0457146689295769" units="cm"/>
      <inkml:brushProperty name="color" value="#000000"/>
      <inkml:brushProperty name="ignorePressure" value="0"/>
    </inkml:brush>
  </inkml:definitions>
  <inkml:trace contextRef="#ctx0" brushRef="#br0">98250.000000 34100.000000 481,'48.000000'-68.000000'32,"-3.000000"17.000000"-1 ,-3.000000 15.000000 2,-2.000000 16.000000-1,-1.000000 9.000000 2,3.000000 3.000000 3,3.000000 3.000000 4,4.000000 4.000000 2,-1.000000 4.000000 0,-3.000000 6.000000-7,-3.000000 7.000000-7,-2.000000 6.000000-6,-6.000000 4.000000-4,-6.000000 4.000000-3,-6.000000 3.000000-3,-6.000000 3.000000-2,-9.000000 3.000000-2,-8.000000 3.000000 0,-10.000000 3.000000 0,-9.000000 4.000000 1,-15.000000 5.000000-3,-18.000000 10.000000-6,-19.000000 10.000000-4,-18.000000 9.000000-6,-9.000000 2.000000-3,4.000000-2.000000 1,3.000000-3.000000-1,3.000000-3.000000 1,4.000000-4.000000-1,7.000000-3.000000 0,6.000000-3.000000 0,7.000000-2.000000-1,7.000000-8.000000 2,9.000000-8.000000 5,10.000000-10.000000 4,10.000000-9.000000 5,18.000000-12.000000 3,28.000000-11.000000-1,28.000000-14.000000 0,29.000000-11.000000 1,13.000000-9.000000-3,1.000000-3.000000-5,-1.000000-3.000000-4,1.000000-2.000000-4,-3.000000 0.000000-7,-2.000000 7.000000-6,-3.000000 6.000000-7,-3.000000 7.000000-8,-6.000000 2.000000-2,-5.000000 1.000000 0,-7.000000-1.000000 1,-5.000000 1.000000 1,-8.000000-1.000000 0,-5.000000 1.000000 1,-7.000000-1.000000 0,-5.000000 1.000000 1</inkml:trace>
</inkml:ink>
</file>

<file path=ppt/ink/ink812.xml><?xml version="1.0" encoding="utf-8"?>
<inkml:ink xmlns:inkml="http://www.w3.org/2003/InkML">
  <annotation type="ScanImages2ExtractSignatures">1</annotation>
  <annotation type="ScanImagesWidth">31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9:59"/>
    </inkml:context>
    <inkml:brush xml:id="br0">
      <inkml:brushProperty name="width" value="0.0446428097784519" units="cm"/>
      <inkml:brushProperty name="height" value="0.0446428097784519" units="cm"/>
      <inkml:brushProperty name="color" value="#000000"/>
      <inkml:brushProperty name="ignorePressure" value="0"/>
    </inkml:brush>
  </inkml:definitions>
  <inkml:trace contextRef="#ctx0" brushRef="#br0">99450.000000 34600.000000 492,'26.000000'-44.000000'52,"4.000000"13.000000"3 ,3.000000 12.000000 4,3.000000 13.000000 2,-1.000000 9.000000-2,-2.000000 6.000000-7,-3.000000 7.000000-8,-3.000000 6.000000-8,-6.000000 6.000000-7,-5.000000 6.000000-5,-7.000000 7.000000-7,-5.000000 6.000000-5,-3.000000 3.000000-6,4.000000 0.000000-5,3.000000 0.000000-5,3.000000 0.000000-5,1.000000-2.000000-8,1.000000-3.000000-10,-1.000000-3.000000-9,1.000000-2.000000-10</inkml:trace>
</inkml:ink>
</file>

<file path=ppt/ink/ink813.xml><?xml version="1.0" encoding="utf-8"?>
<inkml:ink xmlns:inkml="http://www.w3.org/2003/InkML">
  <annotation type="ScanImages2ExtractSignatures">1</annotation>
  <annotation type="ScanImagesWidth">3145774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6:39:59"/>
    </inkml:context>
    <inkml:brush xml:id="br0">
      <inkml:brushProperty name="width" value="0.0516418032348156" units="cm"/>
      <inkml:brushProperty name="height" value="0.0516418032348156" units="cm"/>
      <inkml:brushProperty name="color" value="#000000"/>
      <inkml:brushProperty name="ignorePressure" value="0"/>
    </inkml:brush>
  </inkml:definitions>
  <inkml:trace contextRef="#ctx0" brushRef="#br0">101250.000000 34100.000000 426,'23.000000'-52.000000'2,"-3.000000"-3.000000"7 ,-3.000000-3.000000 4,-2.000000-2.000000 7,-5.000000-1.000000 3,-2.000000 3.000000 3,-3.000000 3.000000 2,-3.000000 4.000000 2,-4.000000 2.000000 0,-3.000000 4.000000-6,-3.000000 3.000000-5,-2.000000 3.000000-5,-5.000000 3.000000-2,-2.000000 3.000000-1,-3.000000 3.000000-1,-3.000000 4.000000 0,-4.000000 2.000000 0,-3.000000 4.000000-1,-3.000000 3.000000 0,-2.000000 3.000000 0,-3.000000 1.000000 0,1.000000 1.000000-1,-1.000000-1.000000 1,1.000000 1.000000 0,-3.000000 5.000000 1,-2.000000 14.000000 1,-3.000000 11.000000 2,-3.000000 14.000000 2,2.000000 8.000000-1,10.000000 7.000000 0,10.000000 6.000000-2,9.000000 7.000000-2,6.000000 2.000000 0,3.000000 1.000000-1,3.000000-1.000000 0,4.000000 1.000000 0,1.000000-3.000000-1,0.000000-2.000000 1,0.000000-3.000000-1,0.000000-3.000000 1,3.000000-1.000000-1,6.000000 4.000000 0,7.000000 3.000000-1,6.000000 3.000000-1,4.000000 1.000000 0,4.000000 1.000000-1,3.000000-1.000000-1,3.000000 1.000000-2,-1.000000-1.000000 0,-2.000000 1.000000 0,-3.000000-1.000000-2,-3.000000 1.000000 1,-4.000000-3.000000-2,-3.000000-2.000000 0,-3.000000-3.000000 0,-2.000000-3.000000 0,-5.000000-2.000000-2,-2.000000 0.000000 1,-3.000000 0.000000-2,-3.000000 0.000000 0,-4.000000 0.000000-2,-3.000000 0.000000-1,-3.000000 0.000000-1,-2.000000 0.000000-3,-8.000000-4.000000 0,-8.000000-5.000000 1,-10.000000-7.000000 1,-9.000000-5.000000 0,-5.000000-8.000000 1,0.000000-5.000000 1,0.000000-7.000000 0,0.000000-5.000000 0,0.000000-6.000000 1,0.000000-3.000000 0,0.000000-3.000000 0,0.000000-2.000000 0,1.000000-8.000000 0,4.000000-8.000000 2,3.000000-10.000000 1,3.000000-9.000000 1,4.000000-5.000000 0,7.000000 0.000000 0,6.000000 0.000000-1,7.000000 0.000000 0,7.000000-4.000000-1,9.000000-5.000000 0,10.000000-7.000000 0,10.000000-5.000000 0,14.000000-6.000000-2,23.000000-3.000000-4,22.000000-3.000000-3,22.000000-2.000000-4,12.000000-5.000000-4,3.000000-2.000000-3,3.000000-3.000000-4,4.000000-3.000000-4,-1.000000 2.000000-2,-3.000000 10.000000-2,-3.000000 10.000000-1,-2.000000 9.000000-2,-14.000000 9.000000 2,-21.000000 9.000000 4,-22.000000 10.000000 3,-22.000000 10.000000 4</inkml:trace>
</inkml:ink>
</file>

<file path=ppt/ink/ink814.xml><?xml version="1.0" encoding="utf-8"?>
<inkml:ink xmlns:inkml="http://www.w3.org/2003/InkML">
  <annotation type="ScanImages2ExtractSignatures">1</annotation>
  <annotation type="ScanImagesWidth">1869836407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6:08"/>
    </inkml:context>
    <inkml:brush xml:id="br0">
      <inkml:brushProperty name="width" value="0.0283802878111601" units="cm"/>
      <inkml:brushProperty name="height" value="0.0283802878111601" units="cm"/>
      <inkml:brushProperty name="color" value="#00BFF3"/>
      <inkml:brushProperty name="ignorePressure" value="0"/>
    </inkml:brush>
  </inkml:definitions>
  <inkml:trace contextRef="#ctx0" brushRef="#br0">66300.000000 4750.000000 775,'7.000000'-16.000000'14,"-33.000000"19.000000"28 ,-35.000000 19.000000 28,-34.000000 19.000000 28</inkml:trace>
</inkml:ink>
</file>

<file path=ppt/ink/ink815.xml><?xml version="1.0" encoding="utf-8"?>
<inkml:ink xmlns:inkml="http://www.w3.org/2003/InkML">
  <annotation type="ScanImages2ExtractSignatures">1</annotation>
  <annotation type="ScanImagesWidth">767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6:11"/>
    </inkml:context>
    <inkml:brush xml:id="br0">
      <inkml:brushProperty name="width" value="0.0283161271363497" units="cm"/>
      <inkml:brushProperty name="height" value="0.0283161271363497" units="cm"/>
      <inkml:brushProperty name="color" value="#00BFF3"/>
      <inkml:brushProperty name="ignorePressure" value="0"/>
    </inkml:brush>
  </inkml:definitions>
  <inkml:trace contextRef="#ctx0" brushRef="#br0">19200.000000 15100.000000 776,'-21.000000'75.000000'75,"10.000000"0.000000"-16 ,10.000000 0.000000-18,9.000000 0.000000-16,2.000000 0.000000-12,-2.000000 0.000000-5,-3.000000 0.000000-5,-3.000000 0.000000-7,-2.000000 3.000000-4,0.000000 6.000000-1,0.000000 7.000000-3,0.000000 6.000000-3,0.000000 6.000000 0,0.000000 6.000000 0,0.000000 7.000000 2,0.000000 6.000000 0,0.000000 1.000000 1,0.000000-3.000000 2,0.000000-3.000000 1,0.000000-2.000000 2,0.000000-5.000000 1,0.000000-2.000000 0,0.000000-3.000000 0,0.000000-3.000000 0,0.000000-6.000000 2,0.000000-5.000000 3,0.000000-7.000000 4,0.000000-5.000000 4,1.000000-4.000000 2,4.000000 0.000000-3,3.000000 0.000000-1,3.000000 0.000000-2,-1.000000-2.000000-2,-2.000000-3.000000-3,-3.000000-3.000000-3,-3.000000-2.000000-3,-2.000000-3.000000-1,0.000000 1.000000 0,0.000000-1.000000 2,0.000000 1.000000 0,0.000000-4.000000 1,0.000000-6.000000 0,0.000000-6.000000 2,0.000000-6.000000 0,0.000000-4.000000 1,0.000000 1.000000 1,0.000000-1.000000 1,0.000000 1.000000 0,0.000000 1.000000 1,0.000000 3.000000-3,0.000000 3.000000-1,0.000000 4.000000-1,0.000000-1.000000-1,0.000000-3.000000 0,0.000000-3.000000 0,0.000000-2.000000 0,0.000000-1.000000 1,0.000000 3.000000 0,0.000000 3.000000 1,0.000000 4.000000 1,0.000000-1.000000 0,0.000000-3.000000 0,0.000000-3.000000 0,0.000000-2.000000 0,0.000000-1.000000 0,0.000000 3.000000 0,0.000000 3.000000-1,0.000000 4.000000 1,0.000000 1.000000-1,0.000000 0.000000-1,0.000000 0.000000-2,0.000000 0.000000 0,0.000000-2.000000-1,0.000000-3.000000 0,0.000000-3.000000 1,0.000000-2.000000 1,0.000000-5.000000 0,0.000000-2.000000 2,0.000000-3.000000 0,0.000000-3.000000 2,-2.000000-4.000000 1,-3.000000-3.000000 4,-3.000000-3.000000 1,-2.000000-2.000000 3,-1.000000 0.000000 2,3.000000 7.000000 0,3.000000 6.000000 1,4.000000 7.000000 1,1.000000 0.000000-2,0.000000-2.000000-3,0.000000-3.000000-3,0.000000-3.000000-4,0.000000-2.000000-2,0.000000 0.000000-3,0.000000 0.000000-2,0.000000 0.000000-3,0.000000 0.000000 2,0.000000 0.000000 5,0.000000 0.000000 5,0.000000 0.000000 5,0.000000 3.000000 3,0.000000 6.000000 0,0.000000 7.000000 0,0.000000 6.000000 0,0.000000-1.000000 0,0.000000-5.000000-2,0.000000-7.000000-1,0.000000-5.000000-2,0.000000-4.000000 0,0.000000 0.000000-1,0.000000 0.000000-1,0.000000 0.000000 1,1.000000 0.000000-1,4.000000 0.000000 0,3.000000 0.000000 0,3.000000 0.000000 0,-1.000000 1.000000 0,-2.000000 4.000000 0,-3.000000 3.000000-1,-3.000000 3.000000 0,-2.000000-1.000000-1,0.000000-2.000000 1,0.000000-3.000000-1,0.000000-3.000000 0,1.000000-1.000000 0,4.000000 4.000000-1,3.000000 3.000000 1,3.000000 3.000000 0,1.000000 3.000000 0,1.000000 3.000000-1,-1.000000 3.000000-1,1.000000 4.000000-1,-3.000000 1.000000-1,-2.000000 0.000000 1,-3.000000 0.000000-1,-3.000000 0.000000 0,-1.000000-2.000000 1,4.000000-3.000000 0,3.000000-3.000000 1,3.000000-2.000000 0,-1.000000-3.000000-1,-2.000000 1.000000 0,-3.000000-1.000000-2,-3.000000 1.000000-1,-2.000000-3.000000 0,0.000000-2.000000 1,0.000000-3.000000 0,0.000000-3.000000 2,0.000000-1.000000-1,0.000000 4.000000 2,0.000000 3.000000 0,0.000000 3.000000 1,0.000000-1.000000 1,0.000000-2.000000 0,0.000000-3.000000 0,0.000000-3.000000 1,0.000000-2.000000 1,0.000000 0.000000-1,0.000000 0.000000 0,0.000000 0.000000 0,0.000000 0.000000-1,0.000000 0.000000 1,0.000000 0.000000 1,0.000000 0.000000-1,0.000000 3.000000 0,0.000000 6.000000 0,0.000000 7.000000 0,0.000000 6.000000-1,0.000000 1.000000 1,0.000000-3.000000-1,0.000000-3.000000 0,0.000000-2.000000 1,0.000000-3.000000-1,0.000000 1.000000 0,0.000000-1.000000 0,0.000000 1.000000 1,0.000000-1.000000-1,0.000000 1.000000 0,0.000000-1.000000 0,0.000000 1.000000 0,0.000000 1.000000 0,0.000000 3.000000 0,0.000000 3.000000 0,0.000000 4.000000 0,1.000000-1.000000 0,4.000000-3.000000 1,3.000000-3.000000-1,3.000000-2.000000 0,-1.000000-5.000000 0,-2.000000-2.000000 0,-3.000000-3.000000 1,-3.000000-3.000000 0,-1.000000-1.000000 0,4.000000 4.000000 0,3.000000 3.000000-1,3.000000 3.000000 0,-1.000000 1.000000 0,-2.000000 1.000000-2,-3.000000-1.000000 0,-3.000000 1.000000-1,-2.000000 1.000000-1,0.000000 3.000000 1,0.000000 3.000000 1,0.000000 4.000000 0,0.000000 1.000000 0,0.000000 0.000000 1,0.000000 0.000000 1,0.000000 0.000000 1,0.000000 1.000000 1,0.000000 4.000000-1,0.000000 3.000000 0,0.000000 3.000000 0,1.000000 1.000000 0,4.000000 1.000000 1,3.000000-1.000000-1,3.000000 1.000000 0,1.000000 1.000000 0,1.000000 3.000000 0,-1.000000 3.000000 0,1.000000 4.000000-1,-3.000000-1.000000 0,-2.000000-3.000000 0,-3.000000-3.000000-1,-3.000000-2.000000 0,-1.000000-5.000000-1,4.000000-2.000000-1,3.000000-3.000000 0,3.000000-3.000000-1,-1.000000-4.000000-1,-2.000000-3.000000 1,-3.000000-3.000000 1,-3.000000-2.000000 0,-2.000000-1.000000 1,0.000000 3.000000 0,0.000000 3.000000 0,0.000000 4.000000 1,0.000000 1.000000 0,0.000000 0.000000 1,0.000000 0.000000 0,0.000000 0.000000 0,0.000000 0.000000 1,0.000000 0.000000-1,0.000000 0.000000 1,0.000000 0.000000 0,0.000000 1.000000 1,0.000000 4.000000-1,0.000000 3.000000 2,0.000000 3.000000 0,0.000000-1.000000 0,0.000000-2.000000 0,0.000000-3.000000 1,0.000000-3.000000 1,0.000000-1.000000 0,0.000000 4.000000-1,0.000000 3.000000-1,0.000000 3.000000 0,1.000000 3.000000-1,4.000000 3.000000 0,3.000000 3.000000 0,3.000000 4.000000-1,-1.000000 1.000000 0,-2.000000 0.000000-1,-3.000000 0.000000 0,-3.000000 0.000000 0,-1.000000-2.000000 0,4.000000-3.000000-1,3.000000-3.000000 1,3.000000-2.000000-1,-1.000000-5.000000 0,-2.000000-2.000000 0,-3.000000-3.000000 1,-3.000000-3.000000 0,-1.000000-1.000000 0,4.000000 4.000000 1,3.000000 3.000000 0,3.000000 3.000000-1,1.000000-1.000000 1,1.000000-2.000000 0,-1.000000-3.000000-1,1.000000-3.000000 1,-1.000000-1.000000-1,1.000000 4.000000 0,-1.000000 3.000000 0,1.000000 3.000000 0,-3.000000 1.000000 0,-2.000000 1.000000 1,-3.000000-1.000000-1,-3.000000 1.000000 1,-1.000000-3.000000 0,4.000000-2.000000 0,3.000000-3.000000 0,3.000000-3.000000 0,1.000000-1.000000 1,1.000000 4.000000 0,-1.000000 3.000000 1,1.000000 3.000000 1,-1.000000 1.000000 1,1.000000 1.000000-1,-1.000000-1.000000-1,1.000000 1.000000 0,-1.000000-3.000000 0,1.000000-2.000000 2,-1.000000-3.000000 1,1.000000-3.000000 1,-3.000000-1.000000 0,-2.000000 4.000000 1,-3.000000 3.000000-1,-3.000000 3.000000-1,-1.000000-1.000000 0,4.000000-2.000000-2,3.000000-3.000000-2,3.000000-3.000000-2,-1.000000-1.000000 0,-2.000000 4.000000 0,-3.000000 3.000000 0,-3.000000 3.000000 0,-1.000000-1.000000 0,4.000000-2.000000 0,3.000000-3.000000-2,3.000000-3.000000-1,-1.000000-2.000000 1,-2.000000 0.000000-1,-3.000000 0.000000 1,-3.000000 0.000000 0,-2.000000-2.000000 0,0.000000-3.000000 1,0.000000-3.000000 0,0.000000-2.000000 1,0.000000-3.000000 1,0.000000 1.000000 1,0.000000-1.000000 0,0.000000 1.000000 3,1.000000 1.000000-1,4.000000 3.000000 0,3.000000 3.000000 0,3.000000 4.000000-1,-1.000000-1.000000 0,-2.000000-3.000000-1,-3.000000-3.000000 0,-3.000000-2.000000 0,-1.000000-1.000000 0,4.000000 3.000000 0,3.000000 3.000000-1,3.000000 4.000000 1,-1.000000 1.000000-1,-2.000000 0.000000-1,-3.000000 0.000000 1,-3.000000 0.000000-1,-2.000000 0.000000 1,0.000000 0.000000-1,0.000000 0.000000 0,0.000000 0.000000 1,0.000000 0.000000-1,0.000000 0.000000 0,0.000000 0.000000 1,0.000000 0.000000-1,1.000000 1.000000 0,4.000000 4.000000 0,3.000000 3.000000 0,3.000000 3.000000 0,-1.000000-1.000000 0,-2.000000-2.000000-1,-3.000000-3.000000 1,-3.000000-3.000000 0,-2.000000-2.000000 0,0.000000 0.000000 0,0.000000 0.000000 0,0.000000 0.000000 0,0.000000 0.000000 0,0.000000 0.000000 0,0.000000 0.000000-1,0.000000 0.000000 1,0.000000-2.000000 0,0.000000-3.000000 0,0.000000-3.000000 0,0.000000-2.000000 0,0.000000-3.000000 0,0.000000 1.000000 0,0.000000-1.000000 0,0.000000 1.000000 0,1.000000-3.000000-1,4.000000-2.000000-1,3.000000-3.000000-2,3.000000-3.000000-1</inkml:trace>
</inkml:ink>
</file>

<file path=ppt/ink/ink81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6:16"/>
    </inkml:context>
    <inkml:brush xml:id="br0">
      <inkml:brushProperty name="width" value="0.0380185693502426" units="cm"/>
      <inkml:brushProperty name="height" value="0.0380185693502426" units="cm"/>
      <inkml:brushProperty name="color" value="#00BFF3"/>
      <inkml:brushProperty name="ignorePressure" value="0"/>
    </inkml:brush>
  </inkml:definitions>
  <inkml:trace contextRef="#ctx0" brushRef="#br0">23550.000000 16250.000000 578,'-71.000000'73.000000'84,"10.000000"-3.000000"-16 ,10.000000-3.000000-18,9.000000-2.000000-17,2.000000 3.000000-10,-2.000000 14.000000-5,-3.000000 11.000000-3,-3.000000 14.000000-4,-4.000000 7.000000-4,-3.000000 3.000000-3,-3.000000 3.000000-4,-2.000000 4.000000-3,-1.000000-4.000000-2,3.000000-9.000000-2,3.000000-10.000000-1,4.000000-8.000000-2,4.000000-11.000000-2,6.000000-8.000000-3,7.000000-10.000000-4,6.000000-9.000000-4,9.000000-15.000000-4,13.000000-18.000000-7,12.000000-19.000000-6,13.000000-18.000000-6,6.000000-10.000000 1,0.000000 0.000000 8,0.000000 0.000000 9,0.000000 0.000000 8,3.000000-4.000000 6,6.000000-5.000000 2,7.000000-7.000000 3,6.000000-5.000000 2,-2.000000 3.000000 9,-9.000000 17.000000 15,-10.000000 15.000000 16,-8.000000 16.000000 15,-8.000000 10.000000 7,-2.000000 7.000000-5,-3.000000 6.000000-4,-3.000000 7.000000-3,-2.000000 4.000000-5,0.000000 3.000000-3,0.000000 3.000000-5,0.000000 4.000000-5,0.000000-1.000000-3,0.000000-3.000000-5,0.000000-3.000000-3,0.000000-2.000000-3,-2.000000 2.000000-3,-3.000000 9.000000 1,-3.000000 10.000000 1,-2.000000 10.000000 0,-1.000000 0.000000-4,3.000000-5.000000-6,3.000000-7.000000-7,4.000000-5.000000-8,2.000000-17.000000-13,4.000000-24.000000-21,3.000000-26.000000-21,3.000000-24.000000-20</inkml:trace>
</inkml:ink>
</file>

<file path=ppt/ink/ink817.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6:17"/>
    </inkml:context>
    <inkml:brush xml:id="br0">
      <inkml:brushProperty name="width" value="0.0419179014861584" units="cm"/>
      <inkml:brushProperty name="height" value="0.0419179014861584" units="cm"/>
      <inkml:brushProperty name="color" value="#00BFF3"/>
      <inkml:brushProperty name="ignorePressure" value="0"/>
    </inkml:brush>
  </inkml:definitions>
  <inkml:trace contextRef="#ctx0" brushRef="#br0">23250.000000 17800.000000 524,'23.000000'-91.000000'-33,"-3.000000"19.000000"11 ,-3.000000 19.000000 10,-2.000000 19.000000 11,-1.000000 10.000000 5,3.000000 4.000000 1,3.000000 3.000000 0,4.000000 3.000000 1,2.000000 1.000000-1,4.000000 1.000000 0,3.000000-1.000000-1,3.000000 1.000000 0,-1.000000 5.000000 0,-2.000000 14.000000 4,-3.000000 11.000000 4,-3.000000 14.000000 2,-6.000000 5.000000 3,-5.000000 1.000000 3,-7.000000-1.000000 2,-5.000000 1.000000 3,-4.000000-3.000000 1,0.000000-2.000000-1,0.000000-3.000000 1,0.000000-3.000000-1,0.000000-1.000000-1,0.000000 4.000000-1,0.000000 3.000000-3,0.000000 3.000000-1,0.000000 3.000000-1,0.000000 3.000000-2,0.000000 3.000000 0,0.000000 4.000000-1,0.000000 2.000000-1,0.000000 4.000000 0,0.000000 3.000000-1,0.000000 3.000000 0,0.000000 3.000000-2,0.000000 3.000000 0,0.000000 3.000000-2,0.000000 4.000000-1,0.000000 1.000000-1,0.000000 0.000000 0,0.000000 0.000000 0,0.000000 0.000000 0,0.000000-2.000000-2,0.000000-3.000000-1,0.000000-3.000000-4,0.000000-2.000000-1,0.000000-6.000000-2,0.000000-6.000000-2,0.000000-6.000000-2,0.000000-6.000000-2,-5.000000-13.000000-7,-9.000000-19.000000-15,-10.000000-18.000000-13,-8.000000-19.000000-15,-4.000000-16.000000-2,3.000000-12.000000 7,3.000000-13.000000 9,4.000000-12.000000 7,1.000000-5.000000 6,0.000000 3.000000 6,0.000000 3.000000 5,0.000000 4.000000 6,1.000000 4.000000 3,4.000000 6.000000 3,3.000000 7.000000 2,3.000000 6.000000 3,3.000000 4.000000 1,3.000000 4.000000-3,3.000000 3.000000-2,4.000000 3.000000-3,4.000000 3.000000 6,6.000000 3.000000 11,7.000000 3.000000 11,6.000000 4.000000 11,3.000000 4.000000 6,0.000000 6.000000-3,0.000000 7.000000-2,0.000000 6.000000-2,-2.000000 9.000000-3,-3.000000 13.000000-5,-3.000000 12.000000-3,-2.000000 13.000000-5,-8.000000 10.000000-3,-8.000000 10.000000-1,-10.000000 10.000000-2,-9.000000 9.000000-1,-7.000000 2.000000 0,-3.000000-2.000000 0,-3.000000-3.000000 2,-2.000000-3.000000 1,-1.000000-4.000000 0,3.000000-3.000000 1,3.000000-3.000000-1,4.000000-2.000000 1,1.000000-5.000000 1,0.000000-2.000000 0,0.000000-3.000000 2,0.000000-3.000000 0,7.000000-15.000000-4,17.000000-24.000000-10,15.000000-26.000000-11,16.000000-24.000000-9,12.000000-21.000000-6,9.000000-16.000000-1,10.000000-15.000000-2,10.000000-15.000000 0,-3.000000 0.000000-2,-11.000000 20.000000-2,-14.000000 18.000000-2,-11.000000 20.000000-2</inkml:trace>
</inkml:ink>
</file>

<file path=ppt/ink/ink81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6:17"/>
    </inkml:context>
    <inkml:brush xml:id="br0">
      <inkml:brushProperty name="width" value="0.0400197952985764" units="cm"/>
      <inkml:brushProperty name="height" value="0.0400197952985764" units="cm"/>
      <inkml:brushProperty name="color" value="#00BFF3"/>
      <inkml:brushProperty name="ignorePressure" value="0"/>
    </inkml:brush>
  </inkml:definitions>
  <inkml:trace contextRef="#ctx0" brushRef="#br0">24750.000000 16650.000000 549,'42.000000'-60.000000'8,"-16.000000"32.000000"15 ,-15.000000 31.000000 16,-15.000000 32.000000 14,-12.000000 22.000000 4,-6.000000 17.000000-11,-6.000000 15.000000-10,-6.000000 16.000000-10,-4.000000 7.000000-7,1.000000 1.000000-5,-1.000000-1.000000-3,1.000000 1.000000-5,1.000000-9.000000-3,3.000000-15.000000-1,3.000000-15.000000-2,4.000000-16.000000-2,1.000000-8.000000-4,0.000000 0.000000-7,0.000000 0.000000-7,0.000000 0.000000-6,6.000000-8.000000-7,13.000000-16.000000-9,12.000000-15.000000-6,13.000000-15.000000-8,6.000000-11.000000 1,0.000000-2.000000 9,0.000000-3.000000 10,0.000000-3.000000 9,0.000000-1.000000 9,0.000000 4.000000 9,0.000000 3.000000 8,0.000000 3.000000 9,-2.000000 4.000000 7,-3.000000 7.000000 7,-3.000000 6.000000 7,-2.000000 7.000000 6,-5.000000 8.000000 6,-2.000000 14.000000 3,-3.000000 11.000000 4,-3.000000 14.000000 3,-2.000000 5.000000-1,0.000000 1.000000-6,0.000000-1.000000-6,0.000000 1.000000-5,0.000000 1.000000-6,0.000000 3.000000-5,0.000000 3.000000-5,0.000000 4.000000-4,-2.000000 1.000000-6,-3.000000 0.000000-6,-3.000000 0.000000-5,-2.000000 0.000000-5,-1.000000-2.000000-7,3.000000-3.000000-7,3.000000-3.000000-5,4.000000-2.000000-7</inkml:trace>
</inkml:ink>
</file>

<file path=ppt/ink/ink81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6:17"/>
    </inkml:context>
    <inkml:brush xml:id="br0">
      <inkml:brushProperty name="width" value="0.0341573879122734" units="cm"/>
      <inkml:brushProperty name="height" value="0.0341573879122734" units="cm"/>
      <inkml:brushProperty name="color" value="#00BFF3"/>
      <inkml:brushProperty name="ignorePressure" value="0"/>
    </inkml:brush>
  </inkml:definitions>
  <inkml:trace contextRef="#ctx0" brushRef="#br0">25400.000000 16500.000000 644,'45.000000'28.000000'59,"-9.000000"6.000000"-12 ,-10.000000 7.000000-11,-8.000000 6.000000-11,-8.000000 6.000000-4,-2.000000 6.000000 3,-3.000000 7.000000 3,-3.000000 6.000000 3,-2.000000 3.000000-2,0.000000 0.000000-6,0.000000 0.000000-7,0.000000 0.000000-8,-2.000000-2.000000-3,-3.000000-3.000000 0,-3.000000-3.000000-1,-2.000000-2.000000 1</inkml:trace>
</inkml:ink>
</file>

<file path=ppt/ink/ink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4:17"/>
    </inkml:context>
    <inkml:brush xml:id="br0">
      <inkml:brushProperty name="width" value="0.0219999980181456" units="cm"/>
      <inkml:brushProperty name="height" value="0.0219999980181456" units="cm"/>
      <inkml:brushProperty name="color" value="#F2385B"/>
      <inkml:brushProperty name="ignorePressure" value="0"/>
    </inkml:brush>
  </inkml:definitions>
  <inkml:trace contextRef="#ctx0" brushRef="#br0">71550.000000 26850.000000 999,'98.000000'-19.000000'-30,"-3.000000"13.000000"10 ,-3.000000 12.000000 11,-2.000000 13.000000 11,-5.000000 6.000000 4,-2.000000 0.000000-3,-3.000000 0.000000-4,-3.000000 0.000000-2,-4.000000-4.000000-5,-3.000000-5.000000-5,-3.000000-7.000000-5,-2.000000-5.000000-5,-5.000000-4.000000-1,-2.000000 0.000000 2,-3.000000 0.000000 3,-3.000000 0.000000 2,-6.000000-2.000000 4,-5.000000-3.000000 2,-7.000000-3.000000 3,-5.000000-2.000000 3</inkml:trace>
</inkml:ink>
</file>

<file path=ppt/ink/ink820.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6:18"/>
    </inkml:context>
    <inkml:brush xml:id="br0">
      <inkml:brushProperty name="width" value="0.0380231440067291" units="cm"/>
      <inkml:brushProperty name="height" value="0.0380231440067291" units="cm"/>
      <inkml:brushProperty name="color" value="#00BFF3"/>
      <inkml:brushProperty name="ignorePressure" value="0"/>
    </inkml:brush>
  </inkml:definitions>
  <inkml:trace contextRef="#ctx0" brushRef="#br0">25850.000000 16200.000000 578,'156.000000'-110.000000'5,"-37.000000"32.000000"8 ,-38.000000 31.000000 10,-37.000000 32.000000 9,-23.000000 18.000000 2,-5.000000 6.000000-3,-7.000000 7.000000-3,-5.000000 6.000000-3,-3.000000 9.000000-2,4.000000 13.000000 1,3.000000 12.000000-1,3.000000 13.000000 0,-7.000000 13.000000-2,-15.000000 17.000000-6,-15.000000 15.000000-4,-16.000000 16.000000-6,-8.000000 4.000000-5,0.000000-6.000000-5,0.000000-6.000000-6,0.000000-6.000000-5,1.000000-12.000000-5,4.000000-15.000000-7,3.000000-15.000000-4,3.000000-16.000000-6,3.000000-16.000000-2,3.000000-16.000000 4,3.000000-15.000000 2,4.000000-15.000000 4,5.000000-17.000000 3,10.000000-15.000000 4,10.000000-15.000000 3,9.000000-16.000000 4,9.000000-10.000000 2,9.000000-3.000000 0,10.000000-3.000000 0,10.000000-2.000000 0,4.000000 2.000000 2,0.000000 9.000000 5,0.000000 10.000000 3,0.000000 10.000000 5,-4.000000 8.000000 5,-5.000000 10.000000 9,-7.000000 10.000000 7,-5.000000 9.000000 8,-6.000000 9.000000 4,-3.000000 9.000000 0,-3.000000 10.000000-1,-2.000000 10.000000 0,-8.000000 11.000000-2,-8.000000 17.000000-4,-10.000000 15.000000-4,-9.000000 16.000000-4,-7.000000 7.000000-3,-3.000000 1.000000-4,-3.000000-1.000000-3,-2.000000 1.000000-3,-6.000000-4.000000-5,-6.000000-6.000000-5,-6.000000-6.000000-6,-6.000000-6.000000-5,-4.000000-6.000000-3,1.000000-2.000000 1,-1.000000-3.000000-1,1.000000-3.000000 1,1.000000-7.000000 2,3.000000-9.000000 2,3.000000-10.000000 3,4.000000-8.000000 3,4.000000-6.000000 1,6.000000 1.000000 0,7.000000-1.000000-1,6.000000 1.000000 0,3.000000 1.000000 8,0.000000 3.000000 15,0.000000 3.000000 16,0.000000 4.000000 16,1.000000 2.000000 4,4.000000 4.000000-5,3.000000 3.000000-7,3.000000 3.000000-5,3.000000 1.000000-6,3.000000 1.000000-6,3.000000-1.000000-6,4.000000 1.000000-5,1.000000 1.000000-6,0.000000 3.000000-5,0.000000 3.000000-4,0.000000 4.000000-6,-2.000000-1.000000-8,-3.000000-3.000000-11,-3.000000-3.000000-12,-2.000000-2.000000-10</inkml:trace>
</inkml:ink>
</file>

<file path=ppt/ink/ink821.xml><?xml version="1.0" encoding="utf-8"?>
<inkml:ink xmlns:inkml="http://www.w3.org/2003/InkML">
  <annotation type="ScanImages2ExtractSignatures">1</annotation>
  <annotation type="ScanImagesWidth">742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6:18"/>
    </inkml:context>
    <inkml:brush xml:id="br0">
      <inkml:brushProperty name="width" value="0.0466259159147739" units="cm"/>
      <inkml:brushProperty name="height" value="0.0466259159147739" units="cm"/>
      <inkml:brushProperty name="color" value="#00BFF3"/>
      <inkml:brushProperty name="ignorePressure" value="0"/>
    </inkml:brush>
  </inkml:definitions>
  <inkml:trace contextRef="#ctx0" brushRef="#br0">24950.000000 18500.000000 471,'70.000000'-49.000000'-32,"-9.000000"4.000000"17 ,-10.000000 3.000000 15,-8.000000 3.000000 16,-1.000000-1.000000 9,9.000000-2.000000 0,10.000000-3.000000 1,10.000000-3.000000 0,11.000000-4.000000-1,17.000000-3.000000-1,15.000000-3.000000-2,16.000000-2.000000-1,4.000000 2.000000-2,-6.000000 9.000000-2,-6.000000 10.000000-2,-6.000000 10.000000-3,-7.000000 5.000000 0,-6.000000 4.000000-2,-6.000000 3.000000 0,-6.000000 3.000000-1,-6.000000 3.000000-1,-2.000000 3.000000 0,-3.000000 3.000000 0,-3.000000 4.000000 0,-7.000000 4.000000-1,-9.000000 6.000000 0,-10.000000 7.000000-2,-8.000000 6.000000-1,-6.000000 3.000000 1,1.000000 0.000000 1,-1.000000 0.000000 0,1.000000 0.000000 2,-12.000000 9.000000 2,-21.000000 19.000000 4,-22.000000 19.000000 4,-22.000000 19.000000 4,-13.000000 5.000000 1,-3.000000-5.000000-3,-3.000000-7.000000-2,-2.000000-5.000000-4,0.000000-8.000000-2,7.000000-5.000000-2,6.000000-7.000000-3,7.000000-5.000000-2,0.000000-4.000000-1,-2.000000 0.000000-2,-3.000000 0.000000 0,-3.000000 0.000000-2,-2.000000-4.000000-4,0.000000-5.000000-10,0.000000-7.000000-10,0.000000-5.000000-10,1.000000-12.000000-4,4.000000-16.000000 0,3.000000-15.000000 1,3.000000-15.000000 1,3.000000-17.000000 1,3.000000-15.000000 1,3.000000-15.000000 3,4.000000-16.000000 1,1.000000-13.000000 0,0.000000-9.000000-1,0.000000-10.000000-1,0.000000-8.000000-1,3.000000-4.000000 1,6.000000 3.000000 4,7.000000 3.000000 5,6.000000 4.000000 3,1.000000 2.000000 4,-3.000000 4.000000 4,-3.000000 3.000000 4,-2.000000 3.000000 5,-3.000000 4.000000 1,1.000000 7.000000 2,-1.000000 6.000000 0,1.000000 7.000000 1,-3.000000 7.000000 3,-2.000000 9.000000 4,-3.000000 10.000000 5,-3.000000 10.000000 4,-1.000000 22.000000 9,4.000000 39.000000 13,3.000000 36.000000 14,3.000000 39.000000 13,1.000000 21.000000 2,1.000000 6.000000-10,-1.000000 7.000000-10,1.000000 6.000000-10,-1.000000-8.000000-8,1.000000-22.000000-7,-1.000000-22.000000-6,1.000000-21.000000-6,-1.000000-7.000000-4,1.000000 9.000000 0,-1.000000 10.000000 0,1.000000 10.000000-1,-4.000000 7.000000 0,-6.000000 6.000000 0,-6.000000 7.000000-1,-6.000000 6.000000 0,-1.000000-1.000000-2,7.000000-5.000000-1,6.000000-7.000000-3,7.000000-5.000000-2,13.000000-20.000000-10,22.000000-31.000000-17,22.000000-31.000000-18,23.000000-31.000000-17,8.000000-20.000000-3,-3.000000-5.000000 12,-3.000000-7.000000 10,-2.000000-5.000000 12,-5.000000 2.000000 10,-2.000000 13.000000 8,-3.000000 12.000000 8,-3.000000 13.000000 7,-6.000000 9.000000 8,-5.000000 6.000000 6,-7.000000 7.000000 5,-5.000000 6.000000 7,-6.000000 9.000000 5,-3.000000 13.000000 3,-3.000000 12.000000 6,-2.000000 13.000000 3,-5.000000 6.000000 0,-2.000000 0.000000-5,-3.000000 0.000000-4,-3.000000 0.000000-5,2.000000-4.000000-10,10.000000-5.000000-15,10.000000-7.000000-15,9.000000-5.000000-14,6.000000-8.000000-11,3.000000-5.000000-5,3.000000-7.000000-7,4.000000-5.000000-5,-3.000000-6.000000 1,-5.000000-3.000000 7,-7.000000-3.000000 9,-5.000000-2.000000 8,-6.000000-5.000000 4,-3.000000-2.000000 1,-3.000000-3.000000 0,-2.000000-3.000000 2</inkml:trace>
</inkml:ink>
</file>

<file path=ppt/ink/ink8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6:19"/>
    </inkml:context>
    <inkml:brush xml:id="br0">
      <inkml:brushProperty name="width" value="0.04062370210886" units="cm"/>
      <inkml:brushProperty name="height" value="0.04062370210886" units="cm"/>
      <inkml:brushProperty name="color" value="#00BFF3"/>
      <inkml:brushProperty name="ignorePressure" value="0"/>
    </inkml:brush>
  </inkml:definitions>
  <inkml:trace contextRef="#ctx0" brushRef="#br0">27700.000000 16850.000000 541,'0.000000'48.000000'103,"0.000000"-3.000000"-18 ,0.000000-3.000000-19,0.000000-2.000000-17,0.000000 2.000000-12,0.000000 9.000000-4,0.000000 10.000000-6,0.000000 10.000000-4,1.000000 4.000000-5,4.000000 0.000000-6,3.000000 0.000000-7,3.000000 0.000000-5,-4.000000 0.000000-6,-8.000000 0.000000-9,-10.000000 0.000000-7,-9.000000 0.000000-8,-4.000000-5.000000-7,4.000000-9.000000-8,3.000000-10.000000-6,3.000000-8.000000-8</inkml:trace>
</inkml:ink>
</file>

<file path=ppt/ink/ink8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6:19"/>
    </inkml:context>
    <inkml:brush xml:id="br0">
      <inkml:brushProperty name="width" value="0.0428728833794594" units="cm"/>
      <inkml:brushProperty name="height" value="0.0428728833794594" units="cm"/>
      <inkml:brushProperty name="color" value="#00BFF3"/>
      <inkml:brushProperty name="ignorePressure" value="0"/>
    </inkml:brush>
  </inkml:definitions>
  <inkml:trace contextRef="#ctx0" brushRef="#br0">28000.000000 16700.000000 513,'117.000000'-68.000000'4,"-16.000000"17.000000"8 ,-15.000000 15.000000 9,-15.000000 16.000000 7,-7.000000 9.000000 6,3.000000 3.000000 1,3.000000 3.000000 2,4.000000 4.000000 2,-1.000000 4.000000-1,-3.000000 6.000000-3,-3.000000 7.000000-5,-2.000000 6.000000-3,-5.000000 6.000000-3,-2.000000 6.000000-2,-3.000000 7.000000-1,-3.000000 6.000000-3,-9.000000 7.000000-3,-11.000000 10.000000-2,-14.000000 10.000000-5,-11.000000 9.000000-2,-12.000000 4.000000-2,-9.000000 1.000000 0,-10.000000-1.000000 0,-8.000000 1.000000 1,-6.000000-4.000000-2,1.000000-6.000000-5,-1.000000-6.000000-3,1.000000-6.000000-4,-7.000000-7.000000-9,-12.000000-6.000000-11,-13.000000-6.000000-13,-12.000000-6.000000-12,-2.000000-7.000000-3,9.000000-6.000000 8,10.000000-6.000000 6,10.000000-6.000000 8,7.000000-12.000000 5,6.000000-15.000000 4,7.000000-15.000000 4,6.000000-16.000000 4,7.000000-13.000000 3,10.000000-9.000000 2,10.000000-10.000000 1,9.000000-8.000000 3,10.000000-4.000000 2,14.000000 3.000000 2,11.000000 3.000000 2,14.000000 4.000000 2,3.000000 4.000000 4,-2.000000 6.000000 5,-3.000000 7.000000 5,-3.000000 6.000000 4,-6.000000 9.000000 3,-5.000000 13.000000 0,-7.000000 12.000000 1,-5.000000 13.000000 1,-8.000000 10.000000-1,-5.000000 10.000000-1,-7.000000 10.000000-2,-5.000000 9.000000-2,-8.000000 10.000000-1,-5.000000 14.000000-2,-7.000000 11.000000-1,-5.000000 14.000000-2,-9.000000 5.000000-2,-9.000000 1.000000-2,-10.000000-1.000000-3,-8.000000 1.000000-2,-4.000000-4.000000-1,3.000000-6.000000-1,3.000000-6.000000-1,4.000000-6.000000-1,4.000000-9.000000 0,6.000000-8.000000 0,7.000000-10.000000 1,6.000000-9.000000-1,13.000000-13.000000-4,23.000000-16.000000-8,22.000000-15.000000-8,22.000000-15.000000-8,7.000000-9.000000-4,-6.000000 1.000000 2,-6.000000-1.000000 1,-6.000000 1.000000 2,-7.000000 1.000000 3,-6.000000 3.000000 4,-6.000000 3.000000 4,-6.000000 4.000000 5</inkml:trace>
</inkml:ink>
</file>

<file path=ppt/ink/ink82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6:19"/>
    </inkml:context>
    <inkml:brush xml:id="br0">
      <inkml:brushProperty name="width" value="0.0483769103884697" units="cm"/>
      <inkml:brushProperty name="height" value="0.0483769103884697" units="cm"/>
      <inkml:brushProperty name="color" value="#00BFF3"/>
      <inkml:brushProperty name="ignorePressure" value="0"/>
    </inkml:brush>
  </inkml:definitions>
  <inkml:trace contextRef="#ctx0" brushRef="#br0">28500.000000 15750.000000 454,'-47.000000'3.000000'-26,"6.000000"6.000000"24 ,7.000000 7.000000 24,6.000000 6.000000 25,6.000000 13.000000 9,6.000000 23.000000-5,7.000000 22.000000-6,6.000000 22.000000-5,3.000000 15.000000-5,0.000000 9.000000-2,0.000000 10.000000-4,0.000000 10.000000-2,0.000000 8.000000-3,0.000000 10.000000-1,0.000000 10.000000-1,0.000000 9.000000-2,0.000000 4.000000-2,0.000000 1.000000-3,0.000000-1.000000-3,0.000000 1.000000-3,0.000000-12.000000-2,0.000000-21.000000-1,0.000000-22.000000 0,0.000000-22.000000-2,0.000000-18.000000 0,0.000000-11.000000 2,0.000000-14.000000 0,0.000000-11.000000 0,9.000000-25.000000-6,19.000000-33.000000-16,19.000000-35.000000-16,19.000000-34.000000-16,7.000000-26.000000-6,-3.000000-15.000000 1,-3.000000-15.000000 1,-2.000000-16.000000 3,-8.000000 4.000000 0,-8.000000 26.000000-1,-10.000000 24.000000 0,-9.000000 26.000000 0</inkml:trace>
</inkml:ink>
</file>

<file path=ppt/ink/ink825.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6:20"/>
    </inkml:context>
    <inkml:brush xml:id="br0">
      <inkml:brushProperty name="width" value="0.0391972810029984" units="cm"/>
      <inkml:brushProperty name="height" value="0.0391972810029984" units="cm"/>
      <inkml:brushProperty name="color" value="#00BFF3"/>
      <inkml:brushProperty name="ignorePressure" value="0"/>
    </inkml:brush>
  </inkml:definitions>
  <inkml:trace contextRef="#ctx0" brushRef="#br0">29800.000000 15600.000000 561,'48.000000'23.000000'80,"-3.000000"-3.000000"-13 ,-3.000000-3.000000-12,-2.000000-2.000000-13,-5.000000-1.000000-10,-2.000000 3.000000-9,-3.000000 3.000000-8,-3.000000 4.000000-8,-6.000000 5.000000-7,-5.000000 10.000000-6,-7.000000 10.000000-6,-5.000000 9.000000-5,-9.000000 2.000000-2,-9.000000-2.000000 3,-10.000000-3.000000 3,-8.000000-3.000000 4,-6.000000-2.000000-5,1.000000 0.000000-10,-1.000000 0.000000-10,1.000000 0.000000-11,1.000000-5.000000-2,3.000000-9.000000 9,3.000000-10.000000 8,4.000000-8.000000 9,8.000000-12.000000 4,17.000000-12.000000 4,15.000000-13.000000 2,16.000000-12.000000 3,10.000000-9.000000 5,7.000000-2.000000 6,6.000000-3.000000 8,7.000000-3.000000 6,0.000000 1.000000 4,-2.000000 6.000000 3,-3.000000 7.000000 1,-3.000000 6.000000 3,-7.000000 10.000000 3,-9.000000 17.000000 3,-10.000000 15.000000 4,-8.000000 16.000000 3,-12.000000 10.000000-1,-12.000000 7.000000-3,-13.000000 6.000000-3,-12.000000 7.000000-4,-7.000000 5.000000-4,1.000000 7.000000-4,-1.000000 6.000000-2,1.000000 7.000000-4,-4.000000 2.000000-5,-6.000000 1.000000-5,-6.000000-1.000000-7,-6.000000 1.000000-5,-1.000000-9.000000-4,7.000000-15.000000-2,6.000000-15.000000-3,7.000000-16.000000-3,7.000000-24.000000-7,9.000000-31.000000-11,10.000000-31.000000-13,10.000000-31.000000-11,10.000000-13.000000 0,13.000000 6.000000 12,12.000000 7.000000 13,13.000000 6.000000 11,6.000000 7.000000 9,0.000000 10.000000 5,0.000000 10.000000 7,0.000000 9.000000 5,-2.000000 9.000000 7,-3.000000 9.000000 10,-3.000000 10.000000 10,-2.000000 10.000000 9,-5.000000 4.000000 4,-2.000000 0.000000-2,-3.000000 0.000000 0,-3.000000 0.000000-2,-2.000000 3.000000-3,0.000000 6.000000-5,0.000000 7.000000-4,0.000000 6.000000-4,-2.000000 4.000000-5,-3.000000 4.000000-4,-3.000000 3.000000-5,-2.000000 3.000000-5,-5.000000 1.000000-5,-2.000000 1.000000-7,-3.000000-1.000000-7,-3.000000 1.000000-8,-6.000000 1.000000-3,-5.000000 3.000000 1,-7.000000 3.000000 1,-5.000000 4.000000 2,-6.000000 1.000000-4,-3.000000 0.000000-7,-3.000000 0.000000-6,-2.000000 0.000000-8,-1.000000-4.000000 1,3.000000-5.000000 9,3.000000-7.000000 9,4.000000-5.000000 9,2.000000-6.000000 4,4.000000-3.000000-1,3.000000-3.000000-1,3.000000-2.000000 0</inkml:trace>
</inkml:ink>
</file>

<file path=ppt/ink/ink8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6:20"/>
    </inkml:context>
    <inkml:brush xml:id="br0">
      <inkml:brushProperty name="width" value="0.0426627360284328" units="cm"/>
      <inkml:brushProperty name="height" value="0.0426627360284328" units="cm"/>
      <inkml:brushProperty name="color" value="#00BFF3"/>
      <inkml:brushProperty name="ignorePressure" value="0"/>
    </inkml:brush>
  </inkml:definitions>
  <inkml:trace contextRef="#ctx0" brushRef="#br0">29450.000000 17750.000000 515,'-91.000000'43.000000'18,"19.000000"-11.000000"-1 ,19.000000-14.000000 1,19.000000-11.000000 0,10.000000-1.000000 7,4.000000 13.000000 13,3.000000 12.000000 13,3.000000 13.000000 14,1.000000 7.000000 1,1.000000 4.000000-12,-1.000000 3.000000-10,1.000000 3.000000-12,1.000000-1.000000-10,3.000000-2.000000-9,3.000000-3.000000-10,4.000000-3.000000-8</inkml:trace>
</inkml:ink>
</file>

<file path=ppt/ink/ink827.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6:21"/>
    </inkml:context>
    <inkml:brush xml:id="br0">
      <inkml:brushProperty name="width" value="0.0485592670738697" units="cm"/>
      <inkml:brushProperty name="height" value="0.0485592670738697" units="cm"/>
      <inkml:brushProperty name="color" value="#00BFF3"/>
      <inkml:brushProperty name="ignorePressure" value="0"/>
    </inkml:brush>
  </inkml:definitions>
  <inkml:trace contextRef="#ctx0" brushRef="#br0">29250.000000 18050.000000 453,'46.000000'-24.000000'-27,"-5.000000"4.000000"13 ,-7.000000 3.000000 12,-5.000000 3.000000 14,2.000000-2.000000 5,13.000000-6.000000 2,12.000000-6.000000 0,13.000000-6.000000 1,7.000000-4.000000-1,4.000000 1.000000 1,3.000000-1.000000-2,3.000000 1.000000 0,4.000000 1.000000-2,7.000000 3.000000-4,6.000000 3.000000-5,7.000000 4.000000-3,0.000000 4.000000-2,-2.000000 6.000000 2,-3.000000 7.000000 1,-3.000000 6.000000 1,-6.000000 4.000000 2,-5.000000 4.000000 1,-7.000000 3.000000 2,-5.000000 3.000000 1,-9.000000 1.000000 1,-9.000000 1.000000-1,-10.000000-1.000000 1,-8.000000 1.000000-1,-11.000000 4.000000 1,-8.000000 9.000000 3,-10.000000 10.000000 2,-9.000000 10.000000 3,-10.000000 5.000000-1,-9.000000 4.000000-2,-10.000000 3.000000-2,-8.000000 3.000000-3,-8.000000 3.000000-1,-2.000000 3.000000 1,-3.000000 3.000000 0,-3.000000 4.000000 0,-2.000000-1.000000 0,0.000000-3.000000 1,0.000000-3.000000 1,0.000000-2.000000-1,1.000000-5.000000 0,4.000000-2.000000-3,3.000000-3.000000-3,3.000000-3.000000-2,-1.000000-7.000000-5,-2.000000-9.000000-10,-3.000000-10.000000-9,-3.000000-8.000000-9,1.000000-11.000000-5,6.000000-8.000000-1,7.000000-10.000000 1,6.000000-9.000000-2,4.000000-16.000000-1,4.000000-22.000000-1,3.000000-22.000000-3,3.000000-21.000000-2,1.000000-12.000000 2,1.000000 1.000000 3,-1.000000-1.000000 5,1.000000 1.000000 4,1.000000-1.000000 3,3.000000 1.000000 2,3.000000-1.000000 1,4.000000 1.000000 2,1.000000 2.000000 3,0.000000 7.000000 4,0.000000 6.000000 2,0.000000 7.000000 4,0.000000 8.000000 4,0.000000 14.000000 3,0.000000 11.000000 3,0.000000 14.000000 3,-4.000000 18.000000 10,-5.000000 25.000000 16,-7.000000 25.000000 15,-5.000000 25.000000 15,-6.000000 21.000000 3,-3.000000 20.000000-10,-3.000000 18.000000-12,-2.000000 20.000000-11,-3.000000 2.000000-7,1.000000-12.000000-5,-1.000000-13.000000-5,1.000000-12.000000-5,2.000000-12.000000-3,7.000000-8.000000-2,6.000000-10.000000 0,7.000000-9.000000-2,11.000000-15.000000-7,20.000000-18.000000-14,18.000000-19.000000-12,20.000000-18.000000-14,8.000000-15.000000-5,1.000000-9.000000 3,-1.000000-10.000000 3,1.000000-8.000000 4,-3.000000-1.000000 5,-2.000000 9.000000 7,-3.000000 10.000000 7,-3.000000 10.000000 8,-7.000000 10.000000 10,-9.000000 13.000000 14,-10.000000 12.000000 13,-8.000000 13.000000 15,-8.000000 7.000000 6,-2.000000 4.000000 1,-3.000000 3.000000-2,-3.000000 3.000000 1,2.000000-2.000000-19,10.000000-6.000000-39,10.000000-6.000000-38,9.000000-6.000000-39</inkml:trace>
</inkml:ink>
</file>

<file path=ppt/ink/ink8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6:26"/>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67950.000000 6600.000000 999,'-21.000000'-25.000000'-29,"10.000000"0.000000"-3 ,10.000000 0.000000-2,9.000000 0.000000-2</inkml:trace>
</inkml:ink>
</file>

<file path=ppt/ink/ink8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6:29"/>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18300.000000 18450.000000 999,'0.000000'50.000000'-3,"0.000000"0.000000"-9 ,0.000000 0.000000-8,0.000000 0.000000-8,3.000000-2.000000-1,6.000000-3.000000 6,7.000000-3.000000 5,6.000000-2.000000 6,3.000000-8.000000 3,0.000000-8.000000 1,0.000000-10.000000 3,0.000000-9.000000 0,-2.000000-2.000000 2,-3.000000 6.000000 1,-3.000000 7.000000 0,-2.000000 6.000000 1,-3.000000 3.000000 0,1.000000 0.000000 0,-1.000000 0.000000 1,1.000000 0.000000-1,-3.000000 0.000000 1,-2.000000 0.000000 0,-3.000000 0.000000 0,-3.000000 0.000000-1</inkml:trace>
</inkml:ink>
</file>

<file path=ppt/ink/ink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4:17"/>
    </inkml:context>
    <inkml:brush xml:id="br0">
      <inkml:brushProperty name="width" value="0.0286024007946253" units="cm"/>
      <inkml:brushProperty name="height" value="0.0286024007946253" units="cm"/>
      <inkml:brushProperty name="color" value="#F2385B"/>
      <inkml:brushProperty name="ignorePressure" value="0"/>
    </inkml:brush>
  </inkml:definitions>
  <inkml:trace contextRef="#ctx0" brushRef="#br0">73100.000000 26250.000000 769,'31.000000'-46.000000'-1,"13.000000"10.000000"1 ,12.000000 10.000000-2,13.000000 9.000000 0,4.000000 9.000000 4,-3.000000 9.000000 6,-3.000000 10.000000 6,-2.000000 10.000000 8,-6.000000 7.000000 1,-6.000000 6.000000-2,-6.000000 7.000000-3,-6.000000 6.000000-3,-9.000000 3.000000-1,-8.000000 0.000000-1,-10.000000 0.000000-2,-9.000000 0.000000-1,-13.000000 3.000000-1,-16.000000 6.000000-1,-15.000000 7.000000 0,-15.000000 6.000000-1,-15.000000 4.000000 0,-12.000000 4.000000 0,-13.000000 3.000000 0,-12.000000 3.000000 0,-1.000000-1.000000-3,14.000000-2.000000-6,11.000000-3.000000-7,14.000000-3.000000-6,10.000000-9.000000-2,9.000000-11.000000 2,10.000000-14.000000 4,10.000000-11.000000 2,18.000000-9.000000 2,28.000000-3.000000 3,28.000000-3.000000 0,29.000000-2.000000 3,16.000000-8.000000-5,7.000000-8.000000-9,6.000000-10.000000-11,7.000000-9.000000-9,4.000000-7.000000-4,3.000000-3.000000 2,3.000000-3.000000 1,4.000000-2.000000 3,-9.000000-3.000000 5,-18.000000 1.000000 5,-19.000000-1.000000 7,-18.000000 1.000000 6,-14.000000 1.000000 5,-5.000000 3.000000 0,-7.000000 3.000000 2,-5.000000 4.000000 1</inkml:trace>
</inkml:ink>
</file>

<file path=ppt/ink/ink83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6:32"/>
    </inkml:context>
    <inkml:brush xml:id="br0">
      <inkml:brushProperty name="width" value="0.033320851624012" units="cm"/>
      <inkml:brushProperty name="height" value="0.033320851624012" units="cm"/>
      <inkml:brushProperty name="color" value="#F2395B"/>
      <inkml:brushProperty name="ignorePressure" value="0"/>
    </inkml:brush>
  </inkml:definitions>
  <inkml:trace contextRef="#ctx0" brushRef="#br0">8200.000000 2500.000000 660,'-29.000000'98.000000'91,"-5.000000"-3.000000"-23 ,-7.000000-3.000000-22,-5.000000-2.000000-22,-3.000000-6.000000-11,4.000000-6.000000-2,3.000000-6.000000 0,3.000000-6.000000-2,-1.000000-1.000000 1,-2.000000 7.000000-2,-3.000000 6.000000 1,-3.000000 7.000000-1,2.000000-3.000000-1,10.000000-8.000000 0,10.000000-10.000000-2,9.000000-9.000000 0,9.000000-9.000000-1,9.000000-5.000000-2,10.000000-7.000000-1,10.000000-5.000000-1,10.000000-8.000000-1,13.000000-5.000000-4,12.000000-7.000000-1,13.000000-5.000000-3,7.000000-8.000000-3,4.000000-5.000000-4,3.000000-7.000000-3,3.000000-5.000000-4,-4.000000-3.000000-3,-8.000000 4.000000-2,-10.000000 3.000000-1,-9.000000 3.000000-3,-9.000000 3.000000 0,-5.000000 3.000000 0,-7.000000 3.000000 1,-5.000000 4.000000-1</inkml:trace>
</inkml:ink>
</file>

<file path=ppt/ink/ink83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6:33"/>
    </inkml:context>
    <inkml:brush xml:id="br0">
      <inkml:brushProperty name="width" value="0.0333972945809364" units="cm"/>
      <inkml:brushProperty name="height" value="0.0333972945809364" units="cm"/>
      <inkml:brushProperty name="color" value="#F2395B"/>
      <inkml:brushProperty name="ignorePressure" value="0"/>
    </inkml:brush>
  </inkml:definitions>
  <inkml:trace contextRef="#ctx0" brushRef="#br0">8500.000000 3150.000000 658,'-24.000000'-46.000000'-15,"4.000000"10.000000"3 ,3.000000 10.000000 3,3.000000 9.000000 3,-1.000000 7.000000 9,-2.000000 7.000000 16,-3.000000 6.000000 16,-3.000000 7.000000 15,-1.000000 10.000000 3,4.000000 16.000000-8,3.000000 15.000000-9,3.000000 17.000000-9,1.000000 10.000000-4,1.000000 6.000000-2,-1.000000 7.000000-1,1.000000 6.000000-1,-3.000000 4.000000-3,-2.000000 4.000000-6,-3.000000 3.000000-4,-3.000000 3.000000-6,1.000000-5.000000-2,6.000000-12.000000-3,7.000000-13.000000-1,6.000000-12.000000-2,4.000000-12.000000-4,4.000000-8.000000-6,3.000000-10.000000-6,3.000000-9.000000-6,3.000000-9.000000-5,3.000000-5.000000-4,3.000000-7.000000-4,4.000000-5.000000-3,1.000000-6.000000 1,0.000000-3.000000 4,0.000000-3.000000 6,0.000000-2.000000 5</inkml:trace>
</inkml:ink>
</file>

<file path=ppt/ink/ink83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6:33"/>
    </inkml:context>
    <inkml:brush xml:id="br0">
      <inkml:brushProperty name="width" value="0.0346504300832748" units="cm"/>
      <inkml:brushProperty name="height" value="0.0346504300832748" units="cm"/>
      <inkml:brushProperty name="color" value="#F2395B"/>
      <inkml:brushProperty name="ignorePressure" value="0"/>
    </inkml:brush>
  </inkml:definitions>
  <inkml:trace contextRef="#ctx0" brushRef="#br0">8800.000000 3550.000000 634,'-2.000000'-41.000000'8,"-3.000000"19.000000"15 ,-3.000000 19.000000 14,-2.000000 19.000000 16,-3.000000 16.000000 3,1.000000 17.000000-12,-1.000000 15.000000-9,1.000000 16.000000-12,1.000000 4.000000-5,3.000000-6.000000-2,3.000000-6.000000-2,4.000000-6.000000-2,1.000000-7.000000-2,0.000000-6.000000-2,0.000000-6.000000-3,0.000000-6.000000-2,7.000000-9.000000-5,17.000000-8.000000-9,15.000000-10.000000-9,16.000000-9.000000-8,7.000000-15.000000-4,1.000000-18.000000 0,-1.000000-19.000000 1,1.000000-18.000000 0,-6.000000-9.000000 2,-8.000000 4.000000 2,-10.000000 3.000000 3,-9.000000 3.000000 2,-9.000000 4.000000 3,-5.000000 7.000000 4,-7.000000 6.000000 3,-5.000000 7.000000 3,-11.000000 4.000000 5,-11.000000 3.000000 7,-14.000000 3.000000 5,-11.000000 4.000000 7,-7.000000 4.000000 4,0.000000 6.000000 3,0.000000 7.000000 3,0.000000 6.000000 2,1.000000 4.000000 1,4.000000 4.000000-3,3.000000 3.000000-3,3.000000 3.000000-2,14.000000-15.000000-13,25.000000-30.000000-22,25.000000-32.000000-21,25.000000-30.000000-22,7.000000-9.000000-6,-8.000000 16.000000 11,-10.000000 15.000000 9,-9.000000 17.000000 10</inkml:trace>
</inkml:ink>
</file>

<file path=ppt/ink/ink83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6:33"/>
    </inkml:context>
    <inkml:brush xml:id="br0">
      <inkml:brushProperty name="width" value="0.034565407782793" units="cm"/>
      <inkml:brushProperty name="height" value="0.034565407782793" units="cm"/>
      <inkml:brushProperty name="color" value="#F2395B"/>
      <inkml:brushProperty name="ignorePressure" value="0"/>
    </inkml:brush>
  </inkml:definitions>
  <inkml:trace contextRef="#ctx0" brushRef="#br0">9750.000000 2150.000000 636,'-46.000000'4.000000'116,"10.000000"10.000000"-24 ,10.000000 10.000000-21,9.000000 9.000000-24,12.000000 1.000000-19,16.000000-6.000000-19,15.000000-6.000000-17,17.000000-6.000000-17,7.000000-7.000000-13,0.000000-6.000000-5,0.000000-6.000000-6,0.000000-6.000000-5,-2.000000-6.000000-1,-3.000000-2.000000 7,-3.000000-3.000000 5,-2.000000-3.000000 5,-6.000000-1.000000 7,-6.000000 4.000000 6,-6.000000 3.000000 6,-6.000000 3.000000 7,-7.000000 6.000000 14,-6.000000 9.000000 23,-6.000000 10.000000 24,-6.000000 10.000000 24,-4.000000 5.000000 3,1.000000 4.000000-17,-1.000000 3.000000-15,1.000000 3.000000-16,-3.000000 6.000000-10,-2.000000 9.000000-3,-3.000000 10.000000-2,-3.000000 10.000000-3,-4.000000 8.000000-2,-3.000000 10.000000 1,-3.000000 10.000000-1,-2.000000 9.000000 1,-9.000000 13.000000-1,-12.000000 20.000000 0,-13.000000 18.000000-2,-12.000000 20.000000 0,-12.000000 13.000000-2,-8.000000 9.000000-1,-10.000000 10.000000-1,-9.000000 10.000000-2,-4.000000 10.000000-4,4.000000 13.000000-6,3.000000 12.000000-5,3.000000 13.000000-7,6.000000-2.000000-2,9.000000-16.000000 2,10.000000-15.000000 0,10.000000-15.000000 0,11.000000-25.000000 0,17.000000-30.000000-4,15.000000-32.000000-3,16.000000-30.000000-3,9.000000-25.000000-3,3.000000-15.000000-1,3.000000-15.000000-1,4.000000-16.000000-1</inkml:trace>
</inkml:ink>
</file>

<file path=ppt/ink/ink83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6:34"/>
    </inkml:context>
    <inkml:brush xml:id="br0">
      <inkml:brushProperty name="width" value="0.0290764458477497" units="cm"/>
      <inkml:brushProperty name="height" value="0.0290764458477497" units="cm"/>
      <inkml:brushProperty name="color" value="#F2395B"/>
      <inkml:brushProperty name="ignorePressure" value="0"/>
    </inkml:brush>
  </inkml:definitions>
  <inkml:trace contextRef="#ctx0" brushRef="#br0">9850.000000 4650.000000 756,'46.000000'43.000000'98,"-5.000000"-11.000000"-27 ,-7.000000-14.000000-25,-5.000000-11.000000-26,-6.000000-11.000000-14,-3.000000-5.000000-4,-3.000000-7.000000-2,-2.000000-5.000000-3,-8.000000-3.000000-2,-8.000000 4.000000-2,-10.000000 3.000000-1,-9.000000 3.000000-1,-7.000000 3.000000-2,-3.000000 3.000000-2,-3.000000 3.000000-3,-2.000000 4.000000-3,-1.000000 2.000000-1,3.000000 4.000000-2,3.000000 3.000000-1,4.000000 3.000000 0</inkml:trace>
</inkml:ink>
</file>

<file path=ppt/ink/ink83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6:34"/>
    </inkml:context>
    <inkml:brush xml:id="br0">
      <inkml:brushProperty name="width" value="0.0353478975594044" units="cm"/>
      <inkml:brushProperty name="height" value="0.0353478975594044" units="cm"/>
      <inkml:brushProperty name="color" value="#F2395B"/>
      <inkml:brushProperty name="ignorePressure" value="0"/>
    </inkml:brush>
  </inkml:definitions>
  <inkml:trace contextRef="#ctx0" brushRef="#br0">10700.000000 4050.000000 622,'-47.000000'-2.000000'5,"6.000000"-3.000000"9 ,7.000000-3.000000 9,6.000000-2.000000 10,17.000000-5.000000 5,28.000000-2.000000 3,28.000000-3.000000 1,29.000000-3.000000 3,15.000000-1.000000-3,3.000000 4.000000-9,3.000000 3.000000-8,4.000000 3.000000-9,4.000000 3.000000-5,6.000000 3.000000-5,7.000000 3.000000-2,6.000000 4.000000-5,-1.000000 1.000000-5,-5.000000 0.000000-6,-7.000000 0.000000-6,-5.000000 0.000000-7,-8.000000 0.000000-2,-5.000000 0.000000 3,-7.000000 0.000000 2,-5.000000 0.000000 3</inkml:trace>
</inkml:ink>
</file>

<file path=ppt/ink/ink83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6:34"/>
    </inkml:context>
    <inkml:brush xml:id="br0">
      <inkml:brushProperty name="width" value="0.0351326391100883" units="cm"/>
      <inkml:brushProperty name="height" value="0.0351326391100883" units="cm"/>
      <inkml:brushProperty name="color" value="#F2395B"/>
      <inkml:brushProperty name="ignorePressure" value="0"/>
    </inkml:brush>
  </inkml:definitions>
  <inkml:trace contextRef="#ctx0" brushRef="#br0">12700.000000 3150.000000 626,'-25.000000'26.000000'2,"0.000000"4.000000"6 ,0.000000 3.000000 5,0.000000 3.000000 5,0.000000 3.000000 4,0.000000 3.000000 4,0.000000 3.000000 5,0.000000 4.000000 4,1.000000 2.000000 0,4.000000 4.000000-4,3.000000 3.000000-3,3.000000 3.000000-4,3.000000-2.000000-3,3.000000-6.000000-3,3.000000-6.000000-2,4.000000-6.000000-3,1.000000-4.000000-2,0.000000 1.000000-2,0.000000-1.000000-3,0.000000 1.000000-2,4.000000-3.000000-2,10.000000-2.000000-2,10.000000-3.000000-2,9.000000-3.000000-2,6.000000-10.000000-3,3.000000-16.000000-1,3.000000-15.000000-1,4.000000-15.000000-2,1.000000-14.000000-4,0.000000-8.000000-7,0.000000-10.000000-7,0.000000-9.000000-6,-4.000000-2.000000-3,-5.000000 6.000000 2,-7.000000 7.000000 3,-5.000000 6.000000 3,-9.000000 6.000000 3,-9.000000 6.000000 7,-10.000000 7.000000 7,-8.000000 6.000000 5,-9.000000 6.000000 6,-6.000000 6.000000 6,-6.000000 7.000000 3,-6.000000 6.000000 6,-4.000000 3.000000 0,1.000000 0.000000-3,-1.000000 0.000000-5,1.000000 0.000000-3</inkml:trace>
</inkml:ink>
</file>

<file path=ppt/ink/ink83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6:35"/>
    </inkml:context>
    <inkml:brush xml:id="br0">
      <inkml:brushProperty name="width" value="0.0334861390292645" units="cm"/>
      <inkml:brushProperty name="height" value="0.0334861390292645" units="cm"/>
      <inkml:brushProperty name="color" value="#F2395B"/>
      <inkml:brushProperty name="ignorePressure" value="0"/>
    </inkml:brush>
  </inkml:definitions>
  <inkml:trace contextRef="#ctx0" brushRef="#br0">13750.000000 2150.000000 656,'-22.000000'25.000000'114,"6.000000"0.000000"-26 ,7.000000 0.000000-25,6.000000 0.000000-26,4.000000 0.000000-15,4.000000 0.000000-8,3.000000 0.000000-8,3.000000 0.000000-8,9.000000-8.000000-9,16.000000-16.000000-9,15.000000-15.000000-9,17.000000-15.000000-10,0.000000-7.000000-7,-11.000000 3.000000-2,-14.000000 3.000000-5,-11.000000 4.000000-2,-14.000000 4.000000 11,-11.000000 6.000000 27,-14.000000 7.000000 27,-11.000000 6.000000 27,-4.000000 7.000000 9,6.000000 10.000000-7,7.000000 10.000000-9,6.000000 9.000000-7,3.000000 6.000000-6,0.000000 3.000000-4,0.000000 3.000000-4,0.000000 4.000000-2,-5.000000 7.000000-3,-9.000000 13.000000 0,-10.000000 12.000000 0,-8.000000 13.000000 0,-9.000000 10.000000 0,-6.000000 10.000000 2,-6.000000 10.000000 0,-6.000000 9.000000 2,-6.000000 10.000000-1,-2.000000 14.000000-2,-3.000000 11.000000-4,-3.000000 14.000000-2,-7.000000 10.000000-2,-9.000000 9.000000-1,-10.000000 10.000000-3,-8.000000 10.000000-1,-4.000000-1.000000-3,3.000000-9.000000-4,3.000000-10.000000-2,4.000000-8.000000-4,8.000000-20.000000-4,17.000000-28.000000-4,15.000000-28.000000-5,16.000000-27.000000-4</inkml:trace>
</inkml:ink>
</file>

<file path=ppt/ink/ink83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6:35"/>
    </inkml:context>
    <inkml:brush xml:id="br0">
      <inkml:brushProperty name="width" value="0.0331239625811577" units="cm"/>
      <inkml:brushProperty name="height" value="0.0331239625811577" units="cm"/>
      <inkml:brushProperty name="color" value="#F2395B"/>
      <inkml:brushProperty name="ignorePressure" value="0"/>
    </inkml:brush>
  </inkml:definitions>
  <inkml:trace contextRef="#ctx0" brushRef="#br0">13800.000000 4550.000000 664,'-24.000000'46.000000'5,"4.000000"-5.000000"12 ,3.000000-7.000000 10,3.000000-5.000000 12,9.000000-8.000000 3,16.000000-5.000000-3,15.000000-7.000000-2,17.000000-5.000000-4,5.000000-8.000000-4,-3.000000-5.000000-6,-3.000000-7.000000-7,-2.000000-5.000000-5,-5.000000-6.000000-4,-2.000000-3.000000-2,-3.000000-3.000000-2,-3.000000-2.000000 0,-4.000000-1.000000-5,-3.000000 3.000000-3,-3.000000 3.000000-6,-2.000000 4.000000-4,-11.000000 4.000000-7,-15.000000 6.000000-8,-15.000000 7.000000-9,-16.000000 6.000000-9,-5.000000 4.000000 0,6.000000 4.000000 6,7.000000 3.000000 9,6.000000 3.000000 6,3.000000 3.000000 4,0.000000 3.000000-1,0.000000 3.000000-1,0.000000 4.000000-1</inkml:trace>
</inkml:ink>
</file>

<file path=ppt/ink/ink8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6:36"/>
    </inkml:context>
    <inkml:brush xml:id="br0">
      <inkml:brushProperty name="width" value="0.0376064740121365" units="cm"/>
      <inkml:brushProperty name="height" value="0.0376064740121365" units="cm"/>
      <inkml:brushProperty name="color" value="#F2395B"/>
      <inkml:brushProperty name="ignorePressure" value="0"/>
    </inkml:brush>
  </inkml:definitions>
  <inkml:trace contextRef="#ctx0" brushRef="#br0">17300.000000 2650.000000 585,'-44.000000'3.000000'49,"13.000000"6.000000"-1 ,12.000000 7.000000-2,13.000000 6.000000-2,6.000000 6.000000-4,0.000000 6.000000-5,0.000000 7.000000-6,0.000000 6.000000-5,0.000000 7.000000-5,0.000000 10.000000-2,0.000000 10.000000-2,0.000000 9.000000-2,-2.000000 4.000000-3,-3.000000 1.000000-3,-3.000000-1.000000-2,-2.000000 1.000000-2,-1.000000-3.000000-1,3.000000-2.000000 1,3.000000-3.000000-1,4.000000-3.000000 1,1.000000-4.000000-9,0.000000-3.000000-20,0.000000-3.000000-20,0.000000-2.000000-19</inkml:trace>
</inkml:ink>
</file>

<file path=ppt/ink/ink8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4:17"/>
    </inkml:context>
    <inkml:brush xml:id="br0">
      <inkml:brushProperty name="width" value="0.0440081432461739" units="cm"/>
      <inkml:brushProperty name="height" value="0.0440081432461739" units="cm"/>
      <inkml:brushProperty name="color" value="#F2385B"/>
      <inkml:brushProperty name="ignorePressure" value="0"/>
    </inkml:brush>
  </inkml:definitions>
  <inkml:trace contextRef="#ctx0" brushRef="#br0">74700.000000 25700.000000 499,'-21.000000'-46.000000'1,"10.000000"10.000000"-1 ,10.000000 10.000000 0,9.000000 9.000000 1,7.000000 6.000000 1,7.000000 3.000000 1,6.000000 3.000000 2,7.000000 4.000000 2,5.000000 4.000000 0,7.000000 6.000000-3,6.000000 7.000000-1,7.000000 6.000000-2,5.000000 4.000000-1,7.000000 4.000000 0,6.000000 3.000000-1,7.000000 3.000000 0,-1.000000-2.000000 2,-6.000000-6.000000 1,-6.000000-6.000000 2,-6.000000-6.000000 2,-7.000000-4.000000 2,-6.000000 1.000000 1,-6.000000-1.000000 0,-6.000000 1.000000 2,-9.000000 1.000000 0,-8.000000 3.000000 1,-10.000000 3.000000 2,-9.000000 4.000000 1,-7.000000 1.000000 1,-3.000000 0.000000 0,-3.000000 0.000000 1,-2.000000 0.000000 0,-6.000000 6.000000 3,-6.000000 13.000000 5,-6.000000 12.000000 5,-6.000000 13.000000 5,-4.000000 7.000000 1,1.000000 4.000000-3,-1.000000 3.000000-2,1.000000 3.000000-2,-3.000000 7.000000-5,-2.000000 14.000000-6,-3.000000 11.000000-5,-3.000000 14.000000-6,-4.000000 13.000000-9,-3.000000 16.000000-8,-3.000000 15.000000-11,-2.000000 17.000000-9,2.000000 0.000000-7,9.000000-11.000000-7,10.000000-14.000000-5,10.000000-11.000000-6,5.000000-18.000000-1,4.000000-22.000000 2,3.000000-22.000000 1,3.000000-21.000000 3</inkml:trace>
</inkml:ink>
</file>

<file path=ppt/ink/ink8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6:36"/>
    </inkml:context>
    <inkml:brush xml:id="br0">
      <inkml:brushProperty name="width" value="0.0316159464418888" units="cm"/>
      <inkml:brushProperty name="height" value="0.0316159464418888" units="cm"/>
      <inkml:brushProperty name="color" value="#F2395B"/>
      <inkml:brushProperty name="ignorePressure" value="0"/>
    </inkml:brush>
  </inkml:definitions>
  <inkml:trace contextRef="#ctx0" brushRef="#br0">17400.000000 3350.000000 695,'4.000000'-71.000000'32,"10.000000"10.000000"9 ,10.000000 10.000000 8,9.000000 9.000000 8,7.000000 7.000000-3,7.000000 7.000000-15,6.000000 6.000000-15,7.000000 7.000000-16,-1.000000 4.000000-11,-6.000000 3.000000-8,-6.000000 3.000000-8,-6.000000 4.000000-8,-7.000000 5.000000-7,-6.000000 10.000000-8,-6.000000 10.000000-8,-6.000000 9.000000-6</inkml:trace>
</inkml:ink>
</file>

<file path=ppt/ink/ink841.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6:37"/>
    </inkml:context>
    <inkml:brush xml:id="br0">
      <inkml:brushProperty name="width" value="0.0397411100566387" units="cm"/>
      <inkml:brushProperty name="height" value="0.0397411100566387" units="cm"/>
      <inkml:brushProperty name="color" value="#F2395B"/>
      <inkml:brushProperty name="ignorePressure" value="0"/>
    </inkml:brush>
  </inkml:definitions>
  <inkml:trace contextRef="#ctx0" brushRef="#br0">18150.000000 2350.000000 553,'-2.000000'-57.000000'31,"-3.000000"39.000000"9 ,-3.000000 36.000000 9,-2.000000 39.000000 9,-5.000000 19.000000-2,-2.000000 4.000000-9,-3.000000 3.000000-11,-3.000000 3.000000-10,-2.000000 3.000000-7,0.000000 3.000000-4,0.000000 3.000000-5,0.000000 4.000000-3,1.000000-3.000000-4,4.000000-5.000000-4,3.000000-7.000000-3,3.000000-5.000000-3,7.000000-12.000000-9,14.000000-16.000000-12,11.000000-15.000000-14,14.000000-15.000000-13,8.000000-14.000000-3,7.000000-8.000000 10,6.000000-10.000000 7,7.000000-9.000000 9,-1.000000-2.000000 8,-6.000000 6.000000 5,-6.000000 7.000000 7,-6.000000 6.000000 5,-7.000000 7.000000 5,-6.000000 10.000000 0,-6.000000 10.000000 3,-6.000000 9.000000 1,-4.000000 2.000000 4,1.000000-2.000000 6,-1.000000-3.000000 5,1.000000-3.000000 7,2.000000-9.000000 1,7.000000-11.000000-3,6.000000-14.000000-2,7.000000-11.000000-3,7.000000-17.000000-6,9.000000-18.000000-10,10.000000-19.000000-11,10.000000-18.000000-10,4.000000-9.000000-5,0.000000 4.000000 0,0.000000 3.000000-1,0.000000 3.000000-1,-2.000000 1.000000 2,-3.000000 1.000000 2,-3.000000-1.000000 2,-2.000000 1.000000 3,-8.000000 5.000000 4,-8.000000 14.000000 6,-10.000000 11.000000 6,-9.000000 14.000000 6,-12.000000 8.000000 8,-11.000000 7.000000 11,-14.000000 6.000000 10,-11.000000 7.000000 10,-7.000000 5.000000 6,0.000000 7.000000-1,0.000000 6.000000-1,0.000000 7.000000 0,1.000000 4.000000-4,4.000000 3.000000-6,3.000000 3.000000-5,3.000000 4.000000-7,3.000000 4.000000-4,3.000000 6.000000-4,3.000000 7.000000-5,4.000000 6.000000-3,1.000000 3.000000-2,0.000000 0.000000 0,0.000000 0.000000 0,0.000000 0.000000 1,4.000000 1.000000-5,10.000000 4.000000-9,10.000000 3.000000-8,9.000000 3.000000-8,2.000000-4.000000-2,-2.000000-8.000000 3,-3.000000-10.000000 4,-3.000000-9.000000 3,-6.000000-4.000000 4,-5.000000 4.000000 2,-7.000000 3.000000 3,-5.000000 3.000000 1,-6.000000 4.000000 3,-3.000000 7.000000 1,-3.000000 6.000000 1,-2.000000 7.000000 1,-8.000000 2.000000 0,-8.000000 1.000000 1,-10.000000-1.000000-1,-9.000000 1.000000 0,-4.000000-3.000000-3,4.000000-2.000000-5,3.000000-3.000000-5,3.000000-3.000000-5</inkml:trace>
</inkml:ink>
</file>

<file path=ppt/ink/ink84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6:37"/>
    </inkml:context>
    <inkml:brush xml:id="br0">
      <inkml:brushProperty name="width" value="0.0377074554562569" units="cm"/>
      <inkml:brushProperty name="height" value="0.0377074554562569" units="cm"/>
      <inkml:brushProperty name="color" value="#F2395B"/>
      <inkml:brushProperty name="ignorePressure" value="0"/>
    </inkml:brush>
  </inkml:definitions>
  <inkml:trace contextRef="#ctx0" brushRef="#br0">19850.000000 2650.000000 583,'0.000000'51.000000'61,"0.000000"4.000000"-5 ,0.000000 3.000000-6,0.000000 3.000000-6,0.000000 7.000000-5,0.000000 14.000000-5,0.000000 11.000000-5,0.000000 14.000000-6,0.000000 2.000000-3,0.000000-6.000000-4,0.000000-6.000000-2,0.000000-6.000000-4,1.000000-10.000000-2,4.000000-12.000000-2,3.000000-13.000000-2,3.000000-12.000000-1,10.000000-21.000000-6,20.000000-28.000000-7,18.000000-28.000000-7,20.000000-27.000000-7,6.000000-25.000000-5,-2.000000-18.000000-1,-3.000000-19.000000 0,-3.000000-18.000000 0,-7.000000-6.000000 0,-9.000000 10.000000 1,-10.000000 10.000000 3,-8.000000 9.000000 2,-11.000000 10.000000 3,-8.000000 14.000000 2,-10.000000 11.000000 4,-9.000000 14.000000 3,-12.000000 11.000000 4,-11.000000 14.000000 7,-14.000000 11.000000 6,-11.000000 14.000000 7,-9.000000 10.000000 5,-3.000000 9.000000 5,-3.000000 10.000000 5,-2.000000 10.000000 4,-1.000000 5.000000 1,3.000000 4.000000-3,3.000000 3.000000-1,4.000000 3.000000-4,5.000000 1.000000-5,10.000000 1.000000-10,10.000000-1.000000-9,9.000000 1.000000-11,12.000000-6.000000-10,16.000000-8.000000-13,15.000000-10.000000-12,17.000000-9.000000-12,3.000000-7.000000-2,-5.000000-3.000000 8,-7.000000-3.000000 8,-5.000000-2.000000 8</inkml:trace>
</inkml:ink>
</file>

<file path=ppt/ink/ink84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6:37"/>
    </inkml:context>
    <inkml:brush xml:id="br0">
      <inkml:brushProperty name="width" value="0.0407037101686001" units="cm"/>
      <inkml:brushProperty name="height" value="0.0407037101686001" units="cm"/>
      <inkml:brushProperty name="color" value="#F2395B"/>
      <inkml:brushProperty name="ignorePressure" value="0"/>
    </inkml:brush>
  </inkml:definitions>
  <inkml:trace contextRef="#ctx0" brushRef="#br0">20750.000000 2450.000000 540,'-2.000000'50.000000'1,"-3.000000"0.000000"10 ,-3.000000 0.000000 9,-2.000000 0.000000 10,-5.000000 1.000000 6,-2.000000 4.000000 1,-3.000000 3.000000 2,-3.000000 3.000000 2,-1.000000 3.000000-1,4.000000 3.000000-3,3.000000 3.000000-4,3.000000 4.000000-4,3.000000-1.000000-3,3.000000-3.000000-4,3.000000-3.000000-3,4.000000-2.000000-4,4.000000-5.000000-4,6.000000-2.000000-3,7.000000-3.000000-4,6.000000-3.000000-3,4.000000-6.000000-5,4.000000-5.000000-4,3.000000-7.000000-4,3.000000-5.000000-5,7.000000-6.000000-4,14.000000-3.000000-4,11.000000-3.000000-4,14.000000-2.000000-5,2.000000-8.000000-3,-6.000000-8.000000-2,-6.000000-10.000000-2,-6.000000-9.000000-2,-9.000000-5.000000-1,-8.000000 0.000000 2,-10.000000 0.000000 2,-9.000000 0.000000 0</inkml:trace>
</inkml:ink>
</file>

<file path=ppt/ink/ink844.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6:37"/>
    </inkml:context>
    <inkml:brush xml:id="br0">
      <inkml:brushProperty name="width" value="0.0385920256376266" units="cm"/>
      <inkml:brushProperty name="height" value="0.0385920256376266" units="cm"/>
      <inkml:brushProperty name="color" value="#F2395B"/>
      <inkml:brushProperty name="ignorePressure" value="0"/>
    </inkml:brush>
  </inkml:definitions>
  <inkml:trace contextRef="#ctx0" brushRef="#br0">21400.000000 3200.000000 570,'-113.000000'-19.000000'59,"26.000000"13.000000"-6 ,24.000000 12.000000-5,26.000000 13.000000-7,12.000000 9.000000-3,0.000000 6.000000-3,0.000000 7.000000-2,0.000000 6.000000-2,0.000000 7.000000-4,0.000000 10.000000-4,0.000000 10.000000-6,0.000000 9.000000-3,1.000000 4.000000-6,4.000000 1.000000-6,3.000000-1.000000-4,3.000000 1.000000-6,3.000000-1.000000-7,3.000000 1.000000-9,3.000000-1.000000-11,4.000000 1.000000-8,1.000000-7.000000-9,0.000000-12.000000-4,0.000000-13.000000-5,0.000000-12.000000-5</inkml:trace>
</inkml:ink>
</file>

<file path=ppt/ink/ink8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6:38"/>
    </inkml:context>
    <inkml:brush xml:id="br0">
      <inkml:brushProperty name="width" value="0.0397050231695175" units="cm"/>
      <inkml:brushProperty name="height" value="0.0397050231695175" units="cm"/>
      <inkml:brushProperty name="color" value="#F2395B"/>
      <inkml:brushProperty name="ignorePressure" value="0"/>
    </inkml:brush>
  </inkml:definitions>
  <inkml:trace contextRef="#ctx0" brushRef="#br0">21800.000000 3050.000000 554,'120.000000'-46.000000'144,"-9.000000"10.000000"-32 ,-10.000000 10.000000-33,-8.000000 9.000000-33,-11.000000 6.000000-19,-8.000000 3.000000-8,-10.000000 3.000000-6,-9.000000 4.000000-8,1.000000 2.000000-7,13.000000 4.000000-8,12.000000 3.000000-10,13.000000 3.000000-8,-1.000000 3.000000-5,-11.000000 3.000000-1,-14.000000 3.000000-1,-11.000000 4.000000-1,-11.000000 1.000000 0,-5.000000 0.000000-1,-7.000000 0.000000-1,-5.000000 0.000000 0</inkml:trace>
</inkml:ink>
</file>

<file path=ppt/ink/ink846.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6:38"/>
    </inkml:context>
    <inkml:brush xml:id="br0">
      <inkml:brushProperty name="width" value="0.0397704131901264" units="cm"/>
      <inkml:brushProperty name="height" value="0.0397704131901264" units="cm"/>
      <inkml:brushProperty name="color" value="#F2395B"/>
      <inkml:brushProperty name="ignorePressure" value="0"/>
    </inkml:brush>
  </inkml:definitions>
  <inkml:trace contextRef="#ctx0" brushRef="#br0">21950.000000 3750.000000 553,'-41.000000'-24.000000'35,"19.000000"4.000000"12 ,19.000000 3.000000 10,19.000000 3.000000 12,13.000000 4.000000-3,10.000000 7.000000-13,10.000000 6.000000-14,9.000000 7.000000-14,10.000000 2.000000-8,14.000000 1.000000-3,11.000000-1.000000-2,14.000000 1.000000-2,3.000000-3.000000-7,-2.000000-2.000000-15,-3.000000-3.000000-14,-3.000000-3.000000-13,-7.000000-2.000000-10,-9.000000 0.000000-5,-10.000000 0.000000-7,-8.000000 0.000000-4,-11.000000 1.000000 1,-8.000000 4.000000 11,-10.000000 3.000000 10,-9.000000 3.000000 10</inkml:trace>
</inkml:ink>
</file>

<file path=ppt/ink/ink84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6:39"/>
    </inkml:context>
    <inkml:brush xml:id="br0">
      <inkml:brushProperty name="width" value="0.0426008515059948" units="cm"/>
      <inkml:brushProperty name="height" value="0.0426008515059948" units="cm"/>
      <inkml:brushProperty name="color" value="#F2395B"/>
      <inkml:brushProperty name="ignorePressure" value="0"/>
    </inkml:brush>
  </inkml:definitions>
  <inkml:trace contextRef="#ctx0" brushRef="#br0">24050.000000 2400.000000 516,'114.000000'-21.000000'134,"-22.000000"10.000000"-28 ,-22.000000 10.000000-29,-21.000000 9.000000-28,-14.000000 7.000000-17,-2.000000 7.000000-6,-3.000000 6.000000-6,-3.000000 7.000000-5,-6.000000 8.000000-6,-5.000000 14.000000-4,-7.000000 11.000000-3,-5.000000 14.000000-5,-12.000000 5.000000-5,-16.000000 1.000000-3,-15.000000-1.000000-4,-15.000000 1.000000-5,-9.000000 1.000000-3,1.000000 3.000000 0,-1.000000 3.000000-1,1.000000 4.000000-1,-3.000000-6.000000 1,-2.000000-11.000000-1,-3.000000-14.000000 2,-3.000000-11.000000 0,2.000000-11.000000 1,10.000000-5.000000 2,10.000000-7.000000 2,9.000000-5.000000 1,6.000000-8.000000 4,3.000000-5.000000 3,3.000000-7.000000 4,4.000000-5.000000 4,10.000000-9.000000 9,19.000000-9.000000 16,19.000000-10.000000 16,19.000000-8.000000 16,12.000000-6.000000 2,6.000000 1.000000-10,7.000000-1.000000-11,6.000000 1.000000-11,4.000000 1.000000-5,4.000000 3.000000-2,3.000000 3.000000-1,3.000000 4.000000-2,-1.000000 2.000000-10,-2.000000 4.000000-22,-3.000000 3.000000-21,-3.000000 3.000000-21,-7.000000 1.000000-8,-9.000000 1.000000 3,-10.000000-1.000000 3,-8.000000 1.000000 4,-8.000000-1.000000 5,-2.000000 1.000000 7,-3.000000-1.000000 8,-3.000000 1.000000 6</inkml:trace>
</inkml:ink>
</file>

<file path=ppt/ink/ink8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6:39"/>
    </inkml:context>
    <inkml:brush xml:id="br0">
      <inkml:brushProperty name="width" value="0.0455396771430969" units="cm"/>
      <inkml:brushProperty name="height" value="0.0455396771430969" units="cm"/>
      <inkml:brushProperty name="color" value="#F2395B"/>
      <inkml:brushProperty name="ignorePressure" value="0"/>
    </inkml:brush>
  </inkml:definitions>
  <inkml:trace contextRef="#ctx0" brushRef="#br0">25100.000000 2500.000000 483,'-2.000000'-47.000000'5,"-3.000000"6.000000"12 ,-3.000000 7.000000 10,-2.000000 6.000000 12,-1.000000 17.000000 8,3.000000 28.000000 4,3.000000 28.000000 6,4.000000 29.000000 4,1.000000 18.000000-2,0.000000 9.000000-10,0.000000 10.000000-11,0.000000 10.000000-11,-4.000000 2.000000-8,-5.000000-3.000000-6,-7.000000-3.000000-6,-5.000000-2.000000-7,-1.000000-9.000000-6,6.000000-12.000000-7,7.000000-13.000000-7,6.000000-12.000000-7</inkml:trace>
</inkml:ink>
</file>

<file path=ppt/ink/ink8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6:39"/>
    </inkml:context>
    <inkml:brush xml:id="br0">
      <inkml:brushProperty name="width" value="0.0327857322990894" units="cm"/>
      <inkml:brushProperty name="height" value="0.0327857322990894" units="cm"/>
      <inkml:brushProperty name="color" value="#F2395B"/>
      <inkml:brushProperty name="ignorePressure" value="0"/>
    </inkml:brush>
  </inkml:definitions>
  <inkml:trace contextRef="#ctx0" brushRef="#br0">25000.000000 3100.000000 671,'26.000000'-71.000000'5,"4.000000"10.000000"-1 ,3.000000 10.000000-1,3.000000 9.000000-2,-1.000000 9.000000 6,-2.000000 9.000000 11,-3.000000 10.000000 12,-3.000000 10.000000 11,-2.000000 2.000000 5,0.000000-3.000000-3,0.000000-3.000000-4,0.000000-2.000000-4,1.000000 2.000000-6,4.000000 9.000000-10,3.000000 10.000000-10,3.000000 10.000000-11,-1.000000 2.000000-9,-2.000000-3.000000-9,-3.000000-3.000000-9,-3.000000-2.000000-10</inkml:trace>
</inkml:ink>
</file>

<file path=ppt/ink/ink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4:18"/>
    </inkml:context>
    <inkml:brush xml:id="br0">
      <inkml:brushProperty name="width" value="0.0252757593989372" units="cm"/>
      <inkml:brushProperty name="height" value="0.0252757593989372" units="cm"/>
      <inkml:brushProperty name="color" value="#F2385B"/>
      <inkml:brushProperty name="ignorePressure" value="0"/>
    </inkml:brush>
  </inkml:definitions>
  <inkml:trace contextRef="#ctx0" brushRef="#br0">76500.000000 26450.000000 870,'28.000000'-47.000000'0,"6.000000"6.000000"2 ,7.000000 7.000000 0,6.000000 6.000000 1,3.000000 6.000000 1,0.000000 6.000000 3,0.000000 7.000000 3,0.000000 6.000000 2,6.000000 4.000000 2,13.000000 4.000000 3,12.000000 3.000000 1,13.000000 3.000000 3,4.000000 1.000000-5,-3.000000 1.000000-13,-3.000000-1.000000-11,-2.000000 1.000000-12,-6.000000-1.000000-8,-6.000000 1.000000-6,-6.000000-1.000000-4,-6.000000 1.000000-5,-13.000000 1.000000 1,-19.000000 3.000000 8,-18.000000 3.000000 7,-19.000000 4.000000 8</inkml:trace>
</inkml:ink>
</file>

<file path=ppt/ink/ink8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6:39"/>
    </inkml:context>
    <inkml:brush xml:id="br0">
      <inkml:brushProperty name="width" value="0.0453785844147205" units="cm"/>
      <inkml:brushProperty name="height" value="0.0453785844147205" units="cm"/>
      <inkml:brushProperty name="color" value="#F2395B"/>
      <inkml:brushProperty name="ignorePressure" value="0"/>
    </inkml:brush>
  </inkml:definitions>
  <inkml:trace contextRef="#ctx0" brushRef="#br0">25650.000000 2250.000000 484,'0.000000'-49.000000'4,"0.000000"4.000000"9 ,0.000000 3.000000 8,0.000000 3.000000 8,-2.000000 20.000000 9,-3.000000 38.000000 12,-3.000000 37.000000 11,-2.000000 38.000000 10,-3.000000 21.000000-1,1.000000 7.000000-16,-1.000000 6.000000-14,1.000000 7.000000-16,-1.000000 13.000000-9,1.000000 22.000000-3,-1.000000 22.000000-3,1.000000 23.000000-4,-3.000000 5.000000-10,-2.000000-9.000000-14,-3.000000-10.000000-15,-3.000000-8.000000-15,1.000000-20.000000-4,6.000000-28.000000 6,7.000000-28.000000 6,6.000000-27.000000 7,4.000000-22.000000-1,4.000000-11.000000-7,3.000000-14.000000-6,3.000000-11.000000-6</inkml:trace>
</inkml:ink>
</file>

<file path=ppt/ink/ink8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6:40"/>
    </inkml:context>
    <inkml:brush xml:id="br0">
      <inkml:brushProperty name="width" value="0.0298010464757681" units="cm"/>
      <inkml:brushProperty name="height" value="0.0298010464757681" units="cm"/>
      <inkml:brushProperty name="color" value="#F2395B"/>
      <inkml:brushProperty name="ignorePressure" value="0"/>
    </inkml:brush>
  </inkml:definitions>
  <inkml:trace contextRef="#ctx0" brushRef="#br0">25950.000000 1950.000000 738,'1.000000'-47.000000'3,"4.000000"6.000000"8 ,3.000000 7.000000 7,3.000000 6.000000 7,9.000000 3.000000 4,16.000000 0.000000 0,15.000000 0.000000 0,17.000000 0.000000 1,7.000000 3.000000-2,0.000000 6.000000-5,0.000000 7.000000-5,0.000000 6.000000-5,-4.000000 3.000000-8,-5.000000 0.000000-9,-7.000000 0.000000-11,-5.000000 0.000000-9,-8.000000 1.000000-11,-5.000000 4.000000-9,-7.000000 3.000000-9,-5.000000 3.000000-10</inkml:trace>
</inkml:ink>
</file>

<file path=ppt/ink/ink8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6:40"/>
    </inkml:context>
    <inkml:brush xml:id="br0">
      <inkml:brushProperty name="width" value="0.0367370769381523" units="cm"/>
      <inkml:brushProperty name="height" value="0.0367370769381523" units="cm"/>
      <inkml:brushProperty name="color" value="#F2395B"/>
      <inkml:brushProperty name="ignorePressure" value="0"/>
    </inkml:brush>
  </inkml:definitions>
  <inkml:trace contextRef="#ctx0" brushRef="#br0">26650.000000 1350.000000 598,'-27.000000'-25.000000'4,"-3.000000"0.000000"5 ,-3.000000 0.000000 7,-2.000000 0.000000 7,0.000000 7.000000 7,7.000000 17.000000 8,6.000000 15.000000 9,7.000000 16.000000 9,2.000000 13.000000-1,1.000000 14.000000-10,-1.000000 11.000000-11,1.000000 14.000000-9,-1.000000 10.000000-10,1.000000 9.000000-10,-1.000000 10.000000-11,1.000000 10.000000-10,-1.000000 2.000000-5,1.000000-3.000000-1,-1.000000-3.000000 0,1.000000-2.000000 0,-1.000000-12.000000-7,1.000000-19.000000-15,-1.000000-18.000000-13,1.000000-19.000000-15</inkml:trace>
</inkml:ink>
</file>

<file path=ppt/ink/ink853.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6:40"/>
    </inkml:context>
    <inkml:brush xml:id="br0">
      <inkml:brushProperty name="width" value="0.032038439065218" units="cm"/>
      <inkml:brushProperty name="height" value="0.032038439065218" units="cm"/>
      <inkml:brushProperty name="color" value="#F2395B"/>
      <inkml:brushProperty name="ignorePressure" value="0"/>
    </inkml:brush>
  </inkml:definitions>
  <inkml:trace contextRef="#ctx0" brushRef="#br0">26250.000000 3250.000000 686,'54.000000'-2.000000'93,"10.000000"-3.000000"-20 ,10.000000-3.000000-20,9.000000-2.000000-20,2.000000-1.000000-11,-2.000000 3.000000-5,-3.000000 3.000000-4,-3.000000 4.000000-3,-6.000000-1.000000-13,-5.000000-3.000000-18,-7.000000-3.000000-20,-5.000000-2.000000-19</inkml:trace>
</inkml:ink>
</file>

<file path=ppt/ink/ink85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6:40"/>
    </inkml:context>
    <inkml:brush xml:id="br0">
      <inkml:brushProperty name="width" value="0.0406344197690487" units="cm"/>
      <inkml:brushProperty name="height" value="0.0406344197690487" units="cm"/>
      <inkml:brushProperty name="color" value="#F2395B"/>
      <inkml:brushProperty name="ignorePressure" value="0"/>
    </inkml:brush>
  </inkml:definitions>
  <inkml:trace contextRef="#ctx0" brushRef="#br0">27000.000000 2550.000000 541,'-69.000000'25.000000'67,"13.000000"0.000000"-7 ,12.000000 0.000000-6,13.000000 0.000000-7,7.000000 6.000000-5,4.000000 13.000000-5,3.000000 12.000000-5,3.000000 13.000000-4,1.000000 9.000000-4,1.000000 6.000000-3,-1.000000 7.000000-4,1.000000 6.000000-3,1.000000 6.000000-4,3.000000 6.000000-5,3.000000 7.000000-5,4.000000 6.000000-4,1.000000-2.000000-10,0.000000-9.000000-12,0.000000-10.000000-13,0.000000-8.000000-11,1.000000-14.000000-9,4.000000-15.000000-2,3.000000-15.000000-3,3.000000-16.000000-3</inkml:trace>
</inkml:ink>
</file>

<file path=ppt/ink/ink85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6:41"/>
    </inkml:context>
    <inkml:brush xml:id="br0">
      <inkml:brushProperty name="width" value="0.039322879165411" units="cm"/>
      <inkml:brushProperty name="height" value="0.039322879165411" units="cm"/>
      <inkml:brushProperty name="color" value="#F2395B"/>
      <inkml:brushProperty name="ignorePressure" value="0"/>
    </inkml:brush>
  </inkml:definitions>
  <inkml:trace contextRef="#ctx0" brushRef="#br0">28450.000000 2250.000000 559,'-50.000000'0.000000'5,"0.000000"0.000000"11 ,0.000000 0.000000 10,0.000000 0.000000 10,3.000000 0.000000 4,6.000000 0.000000-7,7.000000 0.000000-4,6.000000 0.000000-6,1.000000 4.000000-3,-3.000000 10.000000 3,-3.000000 10.000000 0,-2.000000 9.000000 2,0.000000 7.000000-2,7.000000 7.000000-2,6.000000 6.000000-3,7.000000 7.000000-2,4.000000 2.000000-3,3.000000 1.000000 0,3.000000-1.000000 0,4.000000 1.000000-1,4.000000-3.000000-3,6.000000-2.000000-6,7.000000-3.000000-5,6.000000-3.000000-6,6.000000-4.000000-6,6.000000-3.000000-6,7.000000-3.000000-7,6.000000-2.000000-5,3.000000-1.000000-2,0.000000 3.000000 1,0.000000 3.000000 2,0.000000 4.000000 1,-7.000000 1.000000 4,-11.000000 0.000000 3,-14.000000 0.000000 5,-11.000000 0.000000 3,-14.000000 1.000000 3,-11.000000 4.000000 1,-14.000000 3.000000 2,-11.000000 3.000000 1,-11.000000 1.000000 3,-5.000000 1.000000 4,-7.000000-1.000000 5,-5.000000 1.000000 4,-1.000000-6.000000 0,6.000000-8.000000-3,7.000000-10.000000-4,6.000000-9.000000-4,9.000000-13.000000-7,13.000000-16.000000-10,12.000000-15.000000-10,13.000000-15.000000-11</inkml:trace>
</inkml:ink>
</file>

<file path=ppt/ink/ink8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6:41"/>
    </inkml:context>
    <inkml:brush xml:id="br0">
      <inkml:brushProperty name="width" value="0.0442474149167538" units="cm"/>
      <inkml:brushProperty name="height" value="0.0442474149167538" units="cm"/>
      <inkml:brushProperty name="color" value="#F2395B"/>
      <inkml:brushProperty name="ignorePressure" value="0"/>
    </inkml:brush>
  </inkml:definitions>
  <inkml:trace contextRef="#ctx0" brushRef="#br0">29150.000000 2400.000000 497,'-49.000000'48.000000'47,"4.000000"-3.000000"2 ,3.000000-3.000000 0,3.000000-2.000000 0,4.000000-1.000000-2,7.000000 3.000000-5,6.000000 3.000000-8,7.000000 4.000000-5,0.000000 10.000000-3,-2.000000 19.000000-2,-3.000000 19.000000 0,-3.000000 19.000000-2,1.000000 4.000000-1,6.000000-9.000000-5,7.000000-10.000000-4,6.000000-8.000000-4,3.000000-11.000000-4,0.000000-8.000000-6,0.000000-10.000000-4,0.000000-9.000000-5,10.000000-20.000000-8,23.000000-27.000000-10,22.000000-28.000000-11,22.000000-28.000000-10,7.000000-21.000000-3,-6.000000-12.000000 7,-6.000000-13.000000 6,-6.000000-12.000000 6,-9.000000-5.000000 6,-8.000000 3.000000 6,-10.000000 3.000000 4,-9.000000 4.000000 5,-10.000000 5.000000 3,-9.000000 10.000000 2,-10.000000 10.000000 1,-8.000000 9.000000 2,-8.000000 9.000000 4,-2.000000 9.000000 7,-3.000000 10.000000 8,-3.000000 10.000000 6,-2.000000 7.000000 5,0.000000 6.000000 1,0.000000 7.000000 1,0.000000 6.000000 0,9.000000 3.000000-7,19.000000 0.000000-14,19.000000 0.000000-16,19.000000 0.000000-14,10.000000-2.000000-10,4.000000-3.000000-2,3.000000-3.000000-3,3.000000-2.000000-3,-2.000000-1.000000 3,-6.000000 3.000000 10,-6.000000 3.000000 8,-6.000000 4.000000 10,-9.000000 7.000000 6,-8.000000 13.000000 3,-10.000000 12.000000 3,-9.000000 13.000000 4,-7.000000 6.000000 5,-3.000000 0.000000 9,-3.000000 0.000000 7,-2.000000 0.000000 9,-5.000000 1.000000 5,-2.000000 4.000000 2,-3.000000 3.000000 2,-3.000000 3.000000 1,-2.000000 1.000000 0,0.000000 1.000000-5,0.000000-1.000000-4,0.000000 1.000000-3,3.000000-3.000000-6,6.000000-2.000000-3,7.000000-3.000000-5,6.000000-3.000000-5,10.000000-4.000000-3,17.000000-3.000000-1,15.000000-3.000000-2,16.000000-2.000000-1,9.000000-8.000000-9,3.000000-8.000000-13,3.000000-10.000000-16,4.000000-9.000000-13,-1.000000-5.000000-6,-3.000000 0.000000 5,-3.000000 0.000000 6,-2.000000 0.000000 4,-6.000000-2.000000 3,-6.000000-3.000000-1,-6.000000-3.000000 0,-6.000000-2.000000 0,-9.000000-5.000000 0,-8.000000-2.000000 2,-10.000000-3.000000 1,-9.000000-3.000000 2</inkml:trace>
</inkml:ink>
</file>

<file path=ppt/ink/ink85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6:41"/>
    </inkml:context>
    <inkml:brush xml:id="br0">
      <inkml:brushProperty name="width" value="0.0463946275413036" units="cm"/>
      <inkml:brushProperty name="height" value="0.0463946275413036" units="cm"/>
      <inkml:brushProperty name="color" value="#F2395B"/>
      <inkml:brushProperty name="ignorePressure" value="0"/>
    </inkml:brush>
  </inkml:definitions>
  <inkml:trace contextRef="#ctx0" brushRef="#br0">30400.000000 3050.000000 474,'-25.000000'-90.000000'2,"0.000000"23.000000"5 ,0.000000 22.000000 5,0.000000 22.000000 6,0.000000 12.000000 7,0.000000 3.000000 9,0.000000 3.000000 9,0.000000 4.000000 9,0.000000 10.000000 2,0.000000 19.000000-4,0.000000 19.000000-4,0.000000 19.000000-5,1.000000 15.000000-4,4.000000 13.000000-6,3.000000 12.000000-6,3.000000 13.000000-7,3.000000 6.000000-4,3.000000 0.000000-5,3.000000 0.000000-3,4.000000 0.000000-5,2.000000 1.000000-3,4.000000 4.000000-6,3.000000 3.000000-4,3.000000 3.000000-5,-1.000000-10.000000-3,-2.000000-21.000000-2,-3.000000-22.000000-3,-3.000000-22.000000-2,-2.000000-13.000000-9,0.000000-3.000000-15,0.000000-3.000000-16,0.000000-2.000000-16</inkml:trace>
</inkml:ink>
</file>

<file path=ppt/ink/ink85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6:42"/>
    </inkml:context>
    <inkml:brush xml:id="br0">
      <inkml:brushProperty name="width" value="0.0361329726874828" units="cm"/>
      <inkml:brushProperty name="height" value="0.0361329726874828" units="cm"/>
      <inkml:brushProperty name="color" value="#F2395B"/>
      <inkml:brushProperty name="ignorePressure" value="0"/>
    </inkml:brush>
  </inkml:definitions>
  <inkml:trace contextRef="#ctx0" brushRef="#br0">30350.000000 1200.000000 608,'1.000000'-49.000000'4,"4.000000"4.000000"8 ,3.000000 3.000000 7,3.000000 3.000000 9,4.000000 3.000000 3,7.000000 3.000000 3,6.000000 3.000000 1,7.000000 4.000000 1,2.000000 4.000000-1,1.000000 6.000000-3,-1.000000 7.000000-5,1.000000 6.000000-4,-1.000000 9.000000-4,1.000000 13.000000-5,-1.000000 12.000000-5,1.000000 13.000000-4,-4.000000 9.000000-2,-6.000000 6.000000 2,-6.000000 7.000000 2,-6.000000 6.000000 1,-10.000000 4.000000-2,-12.000000 4.000000-9,-13.000000 3.000000-8,-12.000000 3.000000-7,-9.000000-2.000000-4,-2.000000-6.000000 0,-3.000000-6.000000 1,-3.000000-6.000000 0,-1.000000-9.000000 3,4.000000-8.000000 4,3.000000-10.000000 4,3.000000-9.000000 4,3.000000-7.000000 5,3.000000-3.000000 6,3.000000-3.000000 4,4.000000-2.000000 6,10.000000-5.000000 1,19.000000-2.000000-1,19.000000-3.000000-1,19.000000-3.000000-1,12.000000-7.000000-5,6.000000-9.000000-9,7.000000-10.000000-8,6.000000-8.000000-10,1.000000-4.000000-3,-3.000000 3.000000-2,-3.000000 3.000000-1,-2.000000 4.000000-1,-8.000000 4.000000-5,-8.000000 6.000000-7,-10.000000 7.000000-8,-9.000000 6.000000-8</inkml:trace>
</inkml:ink>
</file>

<file path=ppt/ink/ink8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6:42"/>
    </inkml:context>
    <inkml:brush xml:id="br0">
      <inkml:brushProperty name="width" value="0.0355186238884926" units="cm"/>
      <inkml:brushProperty name="height" value="0.0355186238884926" units="cm"/>
      <inkml:brushProperty name="color" value="#F2395B"/>
      <inkml:brushProperty name="ignorePressure" value="0"/>
    </inkml:brush>
  </inkml:definitions>
  <inkml:trace contextRef="#ctx0" brushRef="#br0">31350.000000 1550.000000 619,'0.000000'-47.000000'0,"0.000000"6.000000"0 ,0.000000 7.000000 0,0.000000 6.000000 0,1.000000 4.000000 0,4.000000 4.000000 0,3.000000 3.000000 0,3.000000 3.000000 0,6.000000 1.000000 8,9.000000 1.000000 16,10.000000-1.000000 16,10.000000 1.000000 16,5.000000 1.000000 3,4.000000 3.000000-10,3.000000 3.000000-10,3.000000 4.000000-9,1.000000 2.000000-7,1.000000 4.000000-2,-1.000000 3.000000-4,1.000000 3.000000-3,-6.000000 3.000000-16,-8.000000 3.000000-32,-10.000000 3.000000-30,-9.000000 4.000000-32</inkml:trace>
</inkml:ink>
</file>

<file path=ppt/ink/ink86.xml><?xml version="1.0" encoding="utf-8"?>
<inkml:ink xmlns:inkml="http://www.w3.org/2003/InkML">
  <annotation type="ScanImages2ExtractSignatures">1</annotation>
  <annotation type="ScanImagesWidth">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4:18"/>
    </inkml:context>
    <inkml:brush xml:id="br0">
      <inkml:brushProperty name="width" value="0.0276790615171194" units="cm"/>
      <inkml:brushProperty name="height" value="0.0276790615171194" units="cm"/>
      <inkml:brushProperty name="color" value="#F2385B"/>
      <inkml:brushProperty name="ignorePressure" value="0"/>
    </inkml:brush>
  </inkml:definitions>
  <inkml:trace contextRef="#ctx0" brushRef="#br0">76300.000000 27100.000000 794,'-60.000000'21.000000'-29,"32.000000"-5.000000"20 ,31.000000-7.000000 20,32.000000-5.000000 20,30.000000-3.000000 11,32.000000 4.000000-2,31.000000 3.000000 0,32.000000 3.000000 0,11.000000 1.000000-11,-5.000000 1.000000-19,-7.000000-1.000000-19,-5.000000 1.000000-19,-9.000000-1.000000-12,-9.000000 1.000000-3,-10.000000-1.000000-4,-8.000000 1.000000-4,-15.000000-1.000000 3,-19.000000 1.000000 10,-18.000000-1.000000 9,-19.000000 1.000000 9</inkml:trace>
</inkml:ink>
</file>

<file path=ppt/ink/ink8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6:51"/>
    </inkml:context>
    <inkml:brush xml:id="br0">
      <inkml:brushProperty name="width" value="0.0291099846363068" units="cm"/>
      <inkml:brushProperty name="height" value="0.0291099846363068" units="cm"/>
      <inkml:brushProperty name="color" value="#F2395B"/>
      <inkml:brushProperty name="ignorePressure" value="0"/>
    </inkml:brush>
  </inkml:definitions>
  <inkml:trace contextRef="#ctx0" brushRef="#br0">23450.000000 2600.000000 755,'-66.000000'-47.000000'-7,"19.000000"6.000000"15 ,19.000000 7.000000 15,19.000000 6.000000 15,12.000000 7.000000 6,6.000000 10.000000-6,7.000000 10.000000-6,6.000000 9.000000-4,4.000000 4.000000-7,4.000000 1.000000-8,3.000000-1.000000-6,3.000000 1.000000-9,1.000000 2.000000-4,1.000000 7.000000-2,-1.000000 6.000000-3,1.000000 7.000000-1,-4.000000 4.000000-6,-6.000000 3.000000-12,-6.000000 3.000000-9,-6.000000 4.000000-12,-6.000000-3.000000-1,-2.000000-5.000000 7,-3.000000-7.000000 6,-3.000000-5.000000 8</inkml:trace>
</inkml:ink>
</file>

<file path=ppt/ink/ink8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6:52"/>
    </inkml:context>
    <inkml:brush xml:id="br0">
      <inkml:brushProperty name="width" value="0.0273736622184515" units="cm"/>
      <inkml:brushProperty name="height" value="0.0273736622184515" units="cm"/>
      <inkml:brushProperty name="color" value="#F2395B"/>
      <inkml:brushProperty name="ignorePressure" value="0"/>
    </inkml:brush>
  </inkml:definitions>
  <inkml:trace contextRef="#ctx0" brushRef="#br0">22100.000000 3900.000000 803,'-47.000000'0.000000'-2,"6.000000"0.000000"-5 ,7.000000 0.000000-3,6.000000 0.000000-6,7.000000 6.000000 10,10.000000 13.000000 21,10.000000 12.000000 22,9.000000 13.000000 21,7.000000 7.000000 2,7.000000 4.000000-19,6.000000 3.000000-18,7.000000 3.000000-20,4.000000 3.000000-13,3.000000 3.000000-11,3.000000 3.000000-10,4.000000 4.000000-10,-4.000000-7.000000-4,-9.000000-16.000000 1,-10.000000-15.000000 3,-8.000000-15.000000 1</inkml:trace>
</inkml:ink>
</file>

<file path=ppt/ink/ink8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6:53"/>
    </inkml:context>
    <inkml:brush xml:id="br0">
      <inkml:brushProperty name="width" value="0.0249861888587475" units="cm"/>
      <inkml:brushProperty name="height" value="0.0249861888587475" units="cm"/>
      <inkml:brushProperty name="color" value="#F2395B"/>
      <inkml:brushProperty name="ignorePressure" value="0"/>
    </inkml:brush>
  </inkml:definitions>
  <inkml:trace contextRef="#ctx0" brushRef="#br0">27100.000000 6100.000000 880,'-24.000000'68.000000'-2,"4.000000"-11.000000"3 ,3.000000-14.000000 4,3.000000-11.000000 3,3.000000-3.000000 4,3.000000 10.000000 4,3.000000 10.000000 3,4.000000 9.000000 4,-1.000000 6.000000-2,-3.000000 3.000000-9,-3.000000 3.000000-7,-2.000000 4.000000-10,-1.000000-3.000000-6,3.000000-5.000000-5,3.000000-7.000000-5,4.000000-5.000000-6,1.000000-8.000000-3,0.000000-5.000000-2,0.000000-7.000000-1,0.000000-5.000000-1</inkml:trace>
</inkml:ink>
</file>

<file path=ppt/ink/ink8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6:53"/>
    </inkml:context>
    <inkml:brush xml:id="br0">
      <inkml:brushProperty name="width" value="0.0243690218776464" units="cm"/>
      <inkml:brushProperty name="height" value="0.0243690218776464" units="cm"/>
      <inkml:brushProperty name="color" value="#F2395B"/>
      <inkml:brushProperty name="ignorePressure" value="0"/>
    </inkml:brush>
  </inkml:definitions>
  <inkml:trace contextRef="#ctx0" brushRef="#br0">26950.000000 6800.000000 902,'26.000000'-46.000000'27,"4.000000"10.000000"-4 ,3.000000 10.000000-5,3.000000 9.000000-3,1.000000 4.000000-5,1.000000 1.000000-5,-1.000000-1.000000-7,1.000000 1.000000-4,-1.000000-1.000000-6,1.000000 1.000000-3,-1.000000-1.000000-5,1.000000 1.000000-4,-3.000000 1.000000-3,-2.000000 3.000000-4,-3.000000 3.000000-2,-3.000000 4.000000-2</inkml:trace>
</inkml:ink>
</file>

<file path=ppt/ink/ink8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6:54"/>
    </inkml:context>
    <inkml:brush xml:id="br0">
      <inkml:brushProperty name="width" value="0.0301311518996954" units="cm"/>
      <inkml:brushProperty name="height" value="0.0301311518996954" units="cm"/>
      <inkml:brushProperty name="color" value="#F2395B"/>
      <inkml:brushProperty name="ignorePressure" value="0"/>
    </inkml:brush>
  </inkml:definitions>
  <inkml:trace contextRef="#ctx0" brushRef="#br0">27650.000000 5800.000000 730,'-24.000000'53.000000'62,"4.000000"6.000000"-11 ,3.000000 7.000000-10,3.000000 6.000000-12,3.000000 4.000000-7,3.000000 4.000000-3,3.000000 3.000000-4,4.000000 3.000000-3,1.000000 3.000000-3,0.000000 3.000000-3,0.000000 3.000000-3,0.000000 4.000000-3,0.000000-1.000000-4,0.000000-3.000000-5,0.000000-3.000000-6,0.000000-2.000000-5,1.000000-5.000000-6,4.000000-2.000000-6,3.000000-3.000000-7,3.000000-3.000000-7,1.000000-10.000000-1,1.000000-16.000000 4,-1.000000-15.000000 5,1.000000-15.000000 5</inkml:trace>
</inkml:ink>
</file>

<file path=ppt/ink/ink8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6:54"/>
    </inkml:context>
    <inkml:brush xml:id="br0">
      <inkml:brushProperty name="width" value="0.0237206555902958" units="cm"/>
      <inkml:brushProperty name="height" value="0.0237206555902958" units="cm"/>
      <inkml:brushProperty name="color" value="#F2395B"/>
      <inkml:brushProperty name="ignorePressure" value="0"/>
    </inkml:brush>
  </inkml:definitions>
  <inkml:trace contextRef="#ctx0" brushRef="#br0">27800.000000 5950.000000 927,'48.000000'-68.000000'23,"-3.000000"17.000000"-4 ,-3.000000 15.000000-5,-2.000000 16.000000-5,0.000000 9.000000-4,7.000000 3.000000-3,6.000000 3.000000-2,7.000000 4.000000-3,0.000000 1.000000-5,-2.000000 0.000000-5,-3.000000 0.000000-6,-3.000000 0.000000-6,-6.000000 1.000000-4,-5.000000 4.000000-1,-7.000000 3.000000-2,-5.000000 3.000000-2</inkml:trace>
</inkml:ink>
</file>

<file path=ppt/ink/ink8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6:54"/>
    </inkml:context>
    <inkml:brush xml:id="br0">
      <inkml:brushProperty name="width" value="0.0285868141800165" units="cm"/>
      <inkml:brushProperty name="height" value="0.0285868141800165" units="cm"/>
      <inkml:brushProperty name="color" value="#F2395B"/>
      <inkml:brushProperty name="ignorePressure" value="0"/>
    </inkml:brush>
  </inkml:definitions>
  <inkml:trace contextRef="#ctx0" brushRef="#br0">28400.000000 5100.000000 769,'-25.000000'21.000000'2,"0.000000"-5.000000"2 ,0.000000-7.000000 4,0.000000-5.000000 3,3.000000 0.000000 4,6.000000 10.000000 3,7.000000 10.000000 5,6.000000 9.000000 3,4.000000 9.000000 0,4.000000 9.000000-5,3.000000 10.000000-6,3.000000 10.000000-4,1.000000 7.000000-3,1.000000 6.000000 2,-1.000000 7.000000 2,1.000000 6.000000 0,-1.000000-2.000000-3,1.000000-9.000000-12,-1.000000-10.000000-11,1.000000-8.000000-10,-3.000000-9.000000-10,-2.000000-6.000000-9,-3.000000-6.000000-7,-3.000000-6.000000-9</inkml:trace>
</inkml:ink>
</file>

<file path=ppt/ink/ink867.xml><?xml version="1.0" encoding="utf-8"?>
<inkml:ink xmlns:inkml="http://www.w3.org/2003/InkML">
  <annotation type="ScanImages2ExtractSignatures">1</annotation>
  <annotation type="ScanImagesWidth">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6:55"/>
    </inkml:context>
    <inkml:brush xml:id="br0">
      <inkml:brushProperty name="width" value="0.0288453996181488" units="cm"/>
      <inkml:brushProperty name="height" value="0.0288453996181488" units="cm"/>
      <inkml:brushProperty name="color" value="#F2395B"/>
      <inkml:brushProperty name="ignorePressure" value="0"/>
    </inkml:brush>
  </inkml:definitions>
  <inkml:trace contextRef="#ctx0" brushRef="#br0">25600.000000 4900.000000 762,'-15.000000'-16.000000'-7,"23.000000"19.000000"17 ,22.000000 19.000000 15,22.000000 19.000000 18,10.000000 15.000000 3,1.000000 13.000000-8,-1.000000 12.000000-9,1.000000 13.000000-8,-4.000000 10.000000-6,-6.000000 10.000000-5,-6.000000 10.000000-4,-6.000000 9.000000-5,-7.000000 4.000000-2,-6.000000 1.000000-1,-6.000000-1.000000-2,-6.000000 1.000000 0,-6.000000-9.000000-6,-2.000000-15.000000-10,-3.000000-15.000000-8,-3.000000-16.000000-10,-2.000000-15.000000-3,0.000000-11.000000 6,0.000000-14.000000 5,0.000000-11.000000 4,0.000000-7.000000 3,0.000000 0.000000-2,0.000000 0.000000-1,0.000000 0.000000-1</inkml:trace>
</inkml:ink>
</file>

<file path=ppt/ink/ink868.xml><?xml version="1.0" encoding="utf-8"?>
<inkml:ink xmlns:inkml="http://www.w3.org/2003/InkML">
  <annotation type="ScanImages2ExtractSignatures">1</annotation>
  <annotation type="ScanImagesWidth">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6:55"/>
    </inkml:context>
    <inkml:brush xml:id="br0">
      <inkml:brushProperty name="width" value="0.0254508722573519" units="cm"/>
      <inkml:brushProperty name="height" value="0.0254508722573519" units="cm"/>
      <inkml:brushProperty name="color" value="#F2395B"/>
      <inkml:brushProperty name="ignorePressure" value="0"/>
    </inkml:brush>
  </inkml:definitions>
  <inkml:trace contextRef="#ctx0" brushRef="#br0">25550.000000 4800.000000 864,'-2.000000'-36.000000'-16,"-3.000000"28.000000"18 ,-3.000000 28.000000 18,-2.000000 29.000000 16,-3.000000 15.000000 4,1.000000 3.000000-11,-1.000000 3.000000-11,1.000000 4.000000-12,-1.000000 1.000000-8,1.000000 0.000000-9,-1.000000 0.000000-8,1.000000 0.000000-7,-1.000000-5.000000-4,1.000000-9.000000 1,-1.000000-10.000000 2,1.000000-8.000000 2</inkml:trace>
</inkml:ink>
</file>

<file path=ppt/ink/ink869.xml><?xml version="1.0" encoding="utf-8"?>
<inkml:ink xmlns:inkml="http://www.w3.org/2003/InkML">
  <annotation type="ScanImages2ExtractSignatures">1</annotation>
  <annotation type="ScanImagesWidth">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6:55"/>
    </inkml:context>
    <inkml:brush xml:id="br0">
      <inkml:brushProperty name="width" value="0.0239835307002068" units="cm"/>
      <inkml:brushProperty name="height" value="0.0239835307002068" units="cm"/>
      <inkml:brushProperty name="color" value="#F2395B"/>
      <inkml:brushProperty name="ignorePressure" value="0"/>
    </inkml:brush>
  </inkml:definitions>
  <inkml:trace contextRef="#ctx0" brushRef="#br0">25700.000000 4900.000000 917,'51.000000'-22.000000'1,"4.000000"6.000000"3 ,3.000000 7.000000 2,3.000000 6.000000 3,1.000000 4.000000 2,1.000000 4.000000-1,-1.000000 3.000000 0,1.000000 3.000000 0,1.000000 3.000000-1,3.000000 3.000000-3,3.000000 3.000000-1,4.000000 4.000000-4,-3.000000-1.000000-4,-5.000000-3.000000-8,-7.000000-3.000000-9,-5.000000-2.000000-8</inkml:trace>
</inkml:ink>
</file>

<file path=ppt/ink/ink87.xml><?xml version="1.0" encoding="utf-8"?>
<inkml:ink xmlns:inkml="http://www.w3.org/2003/InkML">
  <annotation type="ScanImages2ExtractSignatures">1</annotation>
  <annotation type="ScanImagesWidth">335623230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4:19"/>
    </inkml:context>
    <inkml:brush xml:id="br0">
      <inkml:brushProperty name="width" value="0.0543117895722389" units="cm"/>
      <inkml:brushProperty name="height" value="0.0543117895722389" units="cm"/>
      <inkml:brushProperty name="color" value="#F2385B"/>
      <inkml:brushProperty name="ignorePressure" value="0"/>
    </inkml:brush>
  </inkml:definitions>
  <inkml:trace contextRef="#ctx0" brushRef="#br0">68700.000000 32900.000000 405,'46.000000'-52.000000'4,"-5.000000"-3.000000"9 ,-7.000000-3.000000 10,-5.000000-2.000000 8,-11.000000 8.000000 10,-11.000000 22.000000 10,-14.000000 22.000000 11,-11.000000 23.000000 10,-15.000000 16.000000-1,-16.000000 13.000000-11,-15.000000 12.000000-11,-15.000000 13.000000-12,-11.000000 12.000000-9,-2.000000 13.000000-7,-3.000000 12.000000-6,-3.000000 13.000000-6,-1.000000 1.000000-5,4.000000-9.000000-1,3.000000-10.000000-3,3.000000-8.000000 0,4.000000-6.000000-2,7.000000 1.000000 1,6.000000-1.000000 1,7.000000 1.000000 0,5.000000-6.000000-9,7.000000-8.000000-22,6.000000-10.000000-20,7.000000-9.000000-22</inkml:trace>
</inkml:ink>
</file>

<file path=ppt/ink/ink87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6:56"/>
    </inkml:context>
    <inkml:brush xml:id="br0">
      <inkml:brushProperty name="width" value="0.0328614711761475" units="cm"/>
      <inkml:brushProperty name="height" value="0.0328614711761475" units="cm"/>
      <inkml:brushProperty name="color" value="#F2395B"/>
      <inkml:brushProperty name="ignorePressure" value="0"/>
    </inkml:brush>
  </inkml:definitions>
  <inkml:trace contextRef="#ctx0" brushRef="#br0">18650.000000 6350.000000 669,'-71.000000'-4.000000'2,"10.000000"-5.000000"3 ,10.000000-7.000000 4,9.000000-5.000000 3,13.000000-1.000000 5,20.000000 6.000000 9,18.000000 7.000000 7,20.000000 6.000000 8,13.000000 3.000000-1,9.000000 0.000000-7,10.000000 0.000000-7,10.000000 0.000000-8,8.000000-2.000000-4,10.000000-3.000000-1,10.000000-3.000000-1,9.000000-2.000000-2,12.000000-6.000000-1,16.000000-6.000000-3,15.000000-6.000000-2,17.000000-6.000000-3,14.000000-4.000000-3,17.000000 1.000000 0,15.000000-1.000000 0,16.000000 1.000000-2,5.000000-1.000000 0,-2.000000 1.000000 0,-3.000000-1.000000 2,-3.000000 1.000000 0,-6.000000 1.000000-2,-5.000000 3.000000-2,-7.000000 3.000000-4,-5.000000 4.000000-2,-8.000000 2.000000-2,-5.000000 4.000000-1,-7.000000 3.000000 0,-5.000000 3.000000 0,-9.000000 3.000000-1,-9.000000 3.000000 1,-10.000000 3.000000 0,-8.000000 4.000000 0,-12.000000-1.000000 0,-12.000000-3.000000 0,-13.000000-3.000000-2,-12.000000-2.000000 0,-12.000000-1.000000-1,-8.000000 3.000000-3,-10.000000 3.000000-1,-9.000000 4.000000-2,-10.000000-1.000000-2,-9.000000-3.000000 1,-10.000000-3.000000 1,-8.000000-2.000000 0</inkml:trace>
</inkml:ink>
</file>

<file path=ppt/ink/ink87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6:56"/>
    </inkml:context>
    <inkml:brush xml:id="br0">
      <inkml:brushProperty name="width" value="0.0324214659631252" units="cm"/>
      <inkml:brushProperty name="height" value="0.0324214659631252" units="cm"/>
      <inkml:brushProperty name="color" value="#F2395B"/>
      <inkml:brushProperty name="ignorePressure" value="0"/>
    </inkml:brush>
  </inkml:definitions>
  <inkml:trace contextRef="#ctx0" brushRef="#br0">19550.000000 5000.000000 678,'-113.000000'1.000000'71,"26.000000"4.000000"-18 ,24.000000 3.000000-16,26.000000 3.000000-18,7.000000 7.000000-9,-9.000000 14.000000 1,-10.000000 11.000000-1,-8.000000 14.000000 1,-6.000000 5.000000 0,1.000000 1.000000-2,-1.000000-1.000000 0,1.000000 1.000000 0,5.000000-6.000000-2,14.000000-8.000000-1,11.000000-10.000000-2,14.000000-9.000000-1,-3.000000-1.000000-1,-15.000000 10.000000 0,-15.000000 10.000000-2,-16.000000 9.000000 0,-7.000000 2.000000-1,4.000000-2.000000-1,3.000000-3.000000 0,3.000000-3.000000-2,6.000000-4.000000 1,9.000000-3.000000 2,10.000000-3.000000 0,10.000000-2.000000 1,7.000000-3.000000 1,6.000000 1.000000-2,7.000000-1.000000 0,6.000000 1.000000-1,4.000000-3.000000 0,4.000000-2.000000 0,3.000000-3.000000 1,3.000000-3.000000 0,7.000000 2.000000 2,14.000000 10.000000 2,11.000000 10.000000 3,14.000000 9.000000 3,8.000000 2.000000 0,7.000000-2.000000 1,6.000000-3.000000-1,7.000000-3.000000 0,8.000000-1.000000-5,14.000000 4.000000-8,11.000000 3.000000-10,14.000000 3.000000-10,10.000000-4.000000-5,9.000000-8.000000-5,10.000000-10.000000-4,10.000000-9.000000-5,-9.000000-7.000000-1,-24.000000-3.000000 1,-26.000000-3.000000 0,-24.000000-2.000000 0</inkml:trace>
</inkml:ink>
</file>

<file path=ppt/ink/ink87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6:58"/>
    </inkml:context>
    <inkml:brush xml:id="br0">
      <inkml:brushProperty name="width" value="0.028784641996026" units="cm"/>
      <inkml:brushProperty name="height" value="0.028784641996026" units="cm"/>
      <inkml:brushProperty name="color" value="#F2395B"/>
      <inkml:brushProperty name="ignorePressure" value="0"/>
    </inkml:brush>
  </inkml:definitions>
  <inkml:trace contextRef="#ctx0" brushRef="#br0">73050.000000 34250.000000 764,'28.000000'-44.000000'41,"6.000000"13.000000"-8 ,7.000000 12.000000-10,6.000000 13.000000-10,15.000000 7.000000-3,26.000000 4.000000 1,24.000000 3.000000 1,26.000000 3.000000 1,21.000000 1.000000 1,19.000000 1.000000 0,19.000000-1.000000-1,19.000000 1.000000 1,13.000000-3.000000-2,10.000000-2.000000-4,10.000000-3.000000-4,9.000000-3.000000-3,10.000000-2.000000-3,14.000000 0.000000-1,11.000000 0.000000-2,14.000000 0.000000 0,5.000000-4.000000-3,1.000000-5.000000-2,-1.000000-7.000000-3,1.000000-5.000000-2,1.000000-3.000000-2,3.000000 4.000000-1,3.000000 3.000000-1,4.000000 3.000000 0,-4.000000 3.000000 1,-9.000000 3.000000 4,-10.000000 3.000000 2,-8.000000 4.000000 5,-14.000000 2.000000 1,-15.000000 4.000000 2,-15.000000 3.000000 0,-16.000000 3.000000 2,-12.000000 4.000000 0,-5.000000 7.000000 2,-7.000000 6.000000 1,-5.000000 7.000000 2,-8.000000 0.000000 0,-5.000000-2.000000 0,-7.000000-3.000000 1,-5.000000-3.000000 0,-6.000000-4.000000 0,-3.000000-3.000000 0,-3.000000-3.000000 0,-2.000000-2.000000 0,-3.000000-5.000000-3,1.000000-2.000000-4,-1.000000-3.000000-6,1.000000-3.000000-4,-10.000000-4.000000-4,-19.000000-3.000000-3,-18.000000-3.000000-3,-19.000000-2.000000-3,-13.000000-3.000000-1,-6.000000 1.000000 4,-6.000000-1.000000 1,-6.000000 1.000000 4</inkml:trace>
</inkml:ink>
</file>

<file path=ppt/ink/ink8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6:59"/>
    </inkml:context>
    <inkml:brush xml:id="br0">
      <inkml:brushProperty name="width" value="0.0459298677742481" units="cm"/>
      <inkml:brushProperty name="height" value="0.0459298677742481" units="cm"/>
      <inkml:brushProperty name="color" value="#F2395B"/>
      <inkml:brushProperty name="ignorePressure" value="0"/>
    </inkml:brush>
  </inkml:definitions>
  <inkml:trace contextRef="#ctx0" brushRef="#br0">90800.000000 34200.000000 478,'-8.000000'-40.000000'52,"-16.000000"23.000000"3 ,-15.000000 22.000000 2,-15.000000 22.000000 3,-14.000000 15.000000-4,-8.000000 9.000000-7,-10.000000 10.000000-9,-9.000000 10.000000-8,-7.000000 4.000000-5,-3.000000 0.000000-4,-3.000000 0.000000-4,-2.000000 0.000000-2,-5.000000 4.000000-4,-2.000000 10.000000-3,-3.000000 10.000000-3,-3.000000 9.000000-2,4.000000 4.000000-7,13.000000 1.000000-7,12.000000-1.000000-8,13.000000 1.000000-8,12.000000-9.000000-4,13.000000-15.000000-4,12.000000-15.000000-1,13.000000-16.000000-3,12.000000-13.000000-6,13.000000-9.000000-9,12.000000-10.000000-10,13.000000-8.000000-8</inkml:trace>
</inkml:ink>
</file>

<file path=ppt/ink/ink8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6:59"/>
    </inkml:context>
    <inkml:brush xml:id="br0">
      <inkml:brushProperty name="width" value="0.0445933975279331" units="cm"/>
      <inkml:brushProperty name="height" value="0.0445933975279331" units="cm"/>
      <inkml:brushProperty name="color" value="#F2395B"/>
      <inkml:brushProperty name="ignorePressure" value="0"/>
    </inkml:brush>
  </inkml:definitions>
  <inkml:trace contextRef="#ctx0" brushRef="#br0">89100.000000 34300.000000 493,'-58.000000'-36.000000'46,"34.000000"28.000000"13 ,35.000000 28.000000 13,35.000000 29.000000 14,21.000000 18.000000-3,9.000000 9.000000-18,10.000000 10.000000-18,10.000000 10.000000-18,4.000000 7.000000-14,0.000000 6.000000-11,0.000000 7.000000-10,0.000000 6.000000-11,-7.000000-5.000000-10,-11.000000-16.000000-11,-14.000000-15.000000-10,-11.000000-15.000000-10,-9.000000-12.000000-5,-3.000000-6.000000 1,-3.000000-6.000000 0,-2.000000-6.000000 1</inkml:trace>
</inkml:ink>
</file>

<file path=ppt/ink/ink875.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7:00"/>
    </inkml:context>
    <inkml:brush xml:id="br0">
      <inkml:brushProperty name="width" value="0.0334072820842266" units="cm"/>
      <inkml:brushProperty name="height" value="0.0334072820842266" units="cm"/>
      <inkml:brushProperty name="color" value="#F2395B"/>
      <inkml:brushProperty name="ignorePressure" value="0"/>
    </inkml:brush>
  </inkml:definitions>
  <inkml:trace contextRef="#ctx0" brushRef="#br0">68700.000000 35600.000000 658,'31.000000'-22.000000'65,"13.000000"6.000000"-16 ,12.000000 7.000000-18,13.000000 6.000000-16,9.000000 3.000000-3,6.000000 0.000000 10,7.000000 0.000000 11,6.000000 0.000000 10,-1.000000 0.000000-3,-5.000000 0.000000-16,-7.000000 0.000000-17,-5.000000 0.000000-15,-11.000000 1.000000-13,-11.000000 4.000000-6,-14.000000 3.000000-8,-11.000000 3.000000-7,-15.000000 6.000000-4,-16.000000 9.000000 0,-15.000000 10.000000 0,-15.000000 10.000000-1,-7.000000 0.000000 3,3.000000-5.000000 8,3.000000-7.000000 8,4.000000-5.000000 6</inkml:trace>
</inkml:ink>
</file>

<file path=ppt/ink/ink87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7:00"/>
    </inkml:context>
    <inkml:brush xml:id="br0">
      <inkml:brushProperty name="width" value="0.0381902232766151" units="cm"/>
      <inkml:brushProperty name="height" value="0.0381902232766151" units="cm"/>
      <inkml:brushProperty name="color" value="#F2395B"/>
      <inkml:brushProperty name="ignorePressure" value="0"/>
    </inkml:brush>
  </inkml:definitions>
  <inkml:trace contextRef="#ctx0" brushRef="#br0">68250.000000 36500.000000 576,'-155.000000'-2.000000'4,"41.000000"-3.000000"8 ,40.000000-3.000000 9,42.000000-2.000000 8,27.000000-5.000000 4,16.000000-2.000000 3,15.000000-3.000000 0,17.000000-3.000000 3,16.000000-2.000000-3,19.000000 0.000000-4,19.000000 0.000000-4,19.000000 0.000000-5,13.000000 3.000000-4,10.000000 6.000000-3,10.000000 7.000000-3,9.000000 6.000000-3,-1.000000 1.000000-2,-8.000000-3.000000 0,-10.000000-3.000000 1,-9.000000-2.000000 0,-9.000000-1.000000-6,-5.000000 3.000000-16,-7.000000 3.000000-15,-5.000000 4.000000-14,-11.000000-3.000000-8,-11.000000-5.000000-1,-14.000000-7.000000-2,-11.000000-5.000000 0,-11.000000-4.000000 1,-5.000000 0.000000 6,-7.000000 0.000000 5,-5.000000 0.000000 5</inkml:trace>
</inkml:ink>
</file>

<file path=ppt/ink/ink87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7:00"/>
    </inkml:context>
    <inkml:brush xml:id="br0">
      <inkml:brushProperty name="width" value="0.0427851416170597" units="cm"/>
      <inkml:brushProperty name="height" value="0.0427851416170597" units="cm"/>
      <inkml:brushProperty name="color" value="#F2395B"/>
      <inkml:brushProperty name="ignorePressure" value="0"/>
    </inkml:brush>
  </inkml:definitions>
  <inkml:trace contextRef="#ctx0" brushRef="#br0">69700.000000 35000.000000 514,'-49.000000'-25.000000'2,"4.000000"0.000000"3 ,3.000000 0.000000 5,3.000000 0.000000 3,3.000000 4.000000 8,3.000000 10.000000 10,3.000000 10.000000 11,4.000000 9.000000 11,4.000000 12.000000 1,6.000000 16.000000-8,7.000000 15.000000-7,6.000000 17.000000-9,3.000000 13.000000-4,0.000000 13.000000-3,0.000000 12.000000-3,0.000000 13.000000-3,1.000000 10.000000-2,4.000000 10.000000-3,3.000000 10.000000-2,3.000000 9.000000-2,-1.000000 1.000000-3,-2.000000-6.000000-2,-3.000000-6.000000-2,-3.000000-6.000000-4,-2.000000-10.000000 0,0.000000-12.000000-2,0.000000-13.000000-1,0.000000-12.000000 0,0.000000-13.000000-3,0.000000-12.000000-3,0.000000-13.000000-3,0.000000-12.000000-3,12.000000-26.000000-2,26.000000-36.000000 0,24.000000-39.000000 0,26.000000-36.000000 0,10.000000-17.000000 1,-3.000000 7.000000 1,-3.000000 6.000000 3,-2.000000 7.000000 1,-9.000000 8.000000 1,-12.000000 14.000000 1,-13.000000 11.000000 1,-12.000000 14.000000 0,-15.000000 10.000000-2,-15.000000 9.000000-7,-15.000000 10.000000-7,-16.000000 10.000000-7,-16.000000 8.000000-2,-16.000000 10.000000 0,-15.000000 10.000000 2,-15.000000 9.000000 0,-1.000000 1.000000 5,16.000000-6.000000 5,15.000000-6.000000 6,17.000000-6.000000 7,7.000000-4.000000 3,0.000000 1.000000 3,0.000000-1.000000 0,0.000000 1.000000 3</inkml:trace>
</inkml:ink>
</file>

<file path=ppt/ink/ink87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7:00"/>
    </inkml:context>
    <inkml:brush xml:id="br0">
      <inkml:brushProperty name="width" value="0.0380347445607185" units="cm"/>
      <inkml:brushProperty name="height" value="0.0380347445607185" units="cm"/>
      <inkml:brushProperty name="color" value="#F2395B"/>
      <inkml:brushProperty name="ignorePressure" value="0"/>
    </inkml:brush>
  </inkml:definitions>
  <inkml:trace contextRef="#ctx0" brushRef="#br0">69150.000000 36500.000000 578,'-91.000000'-49.000000'-34,"19.000000"4.000000"15 ,19.000000 3.000000 16,19.000000 3.000000 14,10.000000 4.000000 10,4.000000 7.000000 4,3.000000 6.000000 4,3.000000 7.000000 5,3.000000 8.000000 2,3.000000 14.000000 2,3.000000 11.000000 2,4.000000 14.000000 0,1.000000 13.000000-1,0.000000 16.000000-5,0.000000 15.000000-4,0.000000 17.000000-4,-10.000000 10.000000-5,-18.000000 6.000000-2,-19.000000 7.000000-5,-18.000000 6.000000-2,-12.000000 4.000000-5,-3.000000 4.000000-5,-3.000000 3.000000-6,-2.000000 3.000000-5,0.000000-5.000000-2,7.000000-12.000000 4,6.000000-13.000000 2,7.000000-12.000000 3,4.000000-12.000000-9,3.000000-8.000000-18,3.000000-10.000000-20,4.000000-9.000000-18,5.000000-16.000000-6,10.000000-22.000000 9,10.000000-22.000000 8,9.000000-21.000000 9</inkml:trace>
</inkml:ink>
</file>

<file path=ppt/ink/ink87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7:01"/>
    </inkml:context>
    <inkml:brush xml:id="br0">
      <inkml:brushProperty name="width" value="0.0376890040934086" units="cm"/>
      <inkml:brushProperty name="height" value="0.0376890040934086" units="cm"/>
      <inkml:brushProperty name="color" value="#F2395B"/>
      <inkml:brushProperty name="ignorePressure" value="0"/>
    </inkml:brush>
  </inkml:definitions>
  <inkml:trace contextRef="#ctx0" brushRef="#br0">68050.000000 37400.000000 583,'25.000000'-22.000000'4,"0.000000"6.000000"7 ,0.000000 7.000000 7,0.000000 6.000000 7,1.000000 3.000000 5,4.000000 0.000000 2,3.000000 0.000000 2,3.000000 0.000000 1,10.000000 6.000000 1,20.000000 13.000000-1,18.000000 12.000000-2,20.000000 13.000000-1,10.000000 6.000000-3,3.000000 0.000000-5,3.000000 0.000000-6,4.000000 0.000000-5,16.000000 9.000000-7,32.000000 19.000000-4,31.000000 19.000000-7,32.000000 19.000000-6,8.000000 4.000000-4,-11.000000-9.000000-2,-14.000000-10.000000-4,-11.000000-8.000000-2,-9.000000-11.000000-6,-3.000000-8.000000-7,-3.000000-10.000000-9,-2.000000-9.000000-7,-22.000000-10.000000-3,-36.000000-9.000000 6,-39.000000-10.000000 4,-36.000000-8.000000 4</inkml:trace>
</inkml:ink>
</file>

<file path=ppt/ink/ink8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4:19"/>
    </inkml:context>
    <inkml:brush xml:id="br0">
      <inkml:brushProperty name="width" value="0.0515418313443661" units="cm"/>
      <inkml:brushProperty name="height" value="0.0515418313443661" units="cm"/>
      <inkml:brushProperty name="color" value="#F2385B"/>
      <inkml:brushProperty name="ignorePressure" value="0"/>
    </inkml:brush>
  </inkml:definitions>
  <inkml:trace contextRef="#ctx0" brushRef="#br0">67750.000000 32750.000000 426,'-2.000000'-111.000000'4,"-3.000000"28.000000"9 ,-3.000000 28.000000 7,-2.000000 29.000000 9,0.000000 18.000000 9,7.000000 9.000000 10,6.000000 10.000000 10,7.000000 10.000000 9,5.000000 10.000000 0,7.000000 13.000000-10,6.000000 12.000000-11,7.000000 13.000000-11,4.000000 9.000000-7,3.000000 6.000000-5,3.000000 7.000000-4,4.000000 6.000000-4,2.000000 6.000000-8,4.000000 6.000000-13,3.000000 7.000000-11,3.000000 6.000000-11,1.000000 1.000000-10,1.000000-3.000000-8,-1.000000-3.000000-7,1.000000-2.000000-8,-7.000000-12.000000-3,-12.000000-19.000000 1,-13.000000-18.000000 2,-12.000000-19.000000 0</inkml:trace>
</inkml:ink>
</file>

<file path=ppt/ink/ink88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7:01"/>
    </inkml:context>
    <inkml:brush xml:id="br0">
      <inkml:brushProperty name="width" value="0.0339237600564957" units="cm"/>
      <inkml:brushProperty name="height" value="0.0339237600564957" units="cm"/>
      <inkml:brushProperty name="color" value="#F2395B"/>
      <inkml:brushProperty name="ignorePressure" value="0"/>
    </inkml:brush>
  </inkml:definitions>
  <inkml:trace contextRef="#ctx0" brushRef="#br0">70450.000000 36450.000000 648,'-25.000000'-29.000000'3,"0.000000"-5.000000"5 ,0.000000-7.000000 7,0.000000-5.000000 5,14.000000-1.000000 5,28.000000 6.000000 6,28.000000 7.000000 6,29.000000 6.000000 5,10.000000 7.000000-4,-6.000000 10.000000-12,-6.000000 10.000000-14,-6.000000 9.000000-12,-10.000000 7.000000-7,-12.000000 7.000000 0,-13.000000 6.000000 0,-12.000000 7.000000 0,-15.000000 7.000000 0,-15.000000 9.000000 2,-15.000000 10.000000 0,-16.000000 10.000000 2,-16.000000 7.000000 1,-16.000000 6.000000 2,-15.000000 7.000000 1,-15.000000 6.000000 3,-6.000000-1.000000 1,7.000000-5.000000 3,6.000000-7.000000 2,7.000000-5.000000 1,10.000000-11.000000 2,16.000000-11.000000 1,15.000000-14.000000 0,17.000000-11.000000 0,17.000000-9.000000 0,23.000000-3.000000-3,22.000000-3.000000 0,22.000000-2.000000-3,13.000000-11.000000-2,7.000000-15.000000-5,6.000000-15.000000-5,7.000000-16.000000-4,0.000000-8.000000-4,-2.000000 0.000000-6,-3.000000 0.000000-3,-3.000000 0.000000-6,-4.000000-2.000000-2,-3.000000-3.000000-2,-3.000000-3.000000-2,-2.000000-2.000000-1,-8.000000-5.000000-2,-8.000000-2.000000 0,-10.000000-3.000000-1,-9.000000-3.000000-1,-9.000000 1.000000 3,-5.000000 6.000000 6,-7.000000 7.000000 6,-5.000000 6.000000 6,-4.000000 4.000000 5,0.000000 4.000000 2,0.000000 3.000000 3,0.000000 3.000000 3</inkml:trace>
</inkml:ink>
</file>

<file path=ppt/ink/ink88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7:01"/>
    </inkml:context>
    <inkml:brush xml:id="br0">
      <inkml:brushProperty name="width" value="0.0410359650850296" units="cm"/>
      <inkml:brushProperty name="height" value="0.0410359650850296" units="cm"/>
      <inkml:brushProperty name="color" value="#F2395B"/>
      <inkml:brushProperty name="ignorePressure" value="0"/>
    </inkml:brush>
  </inkml:definitions>
  <inkml:trace contextRef="#ctx0" brushRef="#br0">71050.000000 36000.000000 536,'-2.000000'-49.000000'-3,"-3.000000"4.000000"-4 ,-3.000000 3.000000-5,-2.000000 3.000000-5,-5.000000-1.000000 2,-2.000000-2.000000 7,-3.000000-3.000000 9,-3.000000-3.000000 7,-2.000000-1.000000 5,0.000000 4.000000 0,0.000000 3.000000 0,0.000000 3.000000 1,6.000000 17.000000 7,13.000000 31.000000 13,12.000000 32.000000 15,13.000000 31.000000 13,7.000000 21.000000 3,4.000000 14.000000-11,3.000000 11.000000-9,3.000000 14.000000-10,3.000000 8.000000-8,3.000000 7.000000-3,3.000000 6.000000-5,4.000000 7.000000-3,2.000000 0.000000-6,4.000000-2.000000-8,3.000000-3.000000-6,3.000000-3.000000-8,1.000000-6.000000-4,1.000000-5.000000-2,-1.000000-7.000000-3,1.000000-5.000000-3,-4.000000-9.000000-4,-6.000000-9.000000-7,-6.000000-10.000000-8,-6.000000-8.000000-7,-7.000000-14.000000-3,-6.000000-15.000000 1,-6.000000-15.000000 3,-6.000000-16.000000 1</inkml:trace>
</inkml:ink>
</file>

<file path=ppt/ink/ink88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7:02"/>
    </inkml:context>
    <inkml:brush xml:id="br0">
      <inkml:brushProperty name="width" value="0.0378492139279842" units="cm"/>
      <inkml:brushProperty name="height" value="0.0378492139279842" units="cm"/>
      <inkml:brushProperty name="color" value="#F2395B"/>
      <inkml:brushProperty name="ignorePressure" value="0"/>
    </inkml:brush>
  </inkml:definitions>
  <inkml:trace contextRef="#ctx0" brushRef="#br0">72150.000000 36900.000000 581,'-49.000000'-40.000000'88,"4.000000"23.000000"-14 ,3.000000 22.000000-13,3.000000 22.000000-15,-2.000000 15.000000-11,-6.000000 9.000000-7,-6.000000 10.000000-7,-6.000000 10.000000-9,-7.000000 7.000000-2,-6.000000 6.000000 1,-6.000000 7.000000 1,-6.000000 6.000000 1,-4.000000-2.000000-5,1.000000-9.000000-14,-1.000000-10.000000-12,1.000000-8.000000-12,4.000000-11.000000-12,9.000000-8.000000-7,10.000000-10.000000-9,10.000000-9.000000-9</inkml:trace>
</inkml:ink>
</file>

<file path=ppt/ink/ink88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7:02"/>
    </inkml:context>
    <inkml:brush xml:id="br0">
      <inkml:brushProperty name="width" value="0.0326150767505169" units="cm"/>
      <inkml:brushProperty name="height" value="0.0326150767505169" units="cm"/>
      <inkml:brushProperty name="color" value="#F2395B"/>
      <inkml:brushProperty name="ignorePressure" value="0"/>
    </inkml:brush>
  </inkml:definitions>
  <inkml:trace contextRef="#ctx0" brushRef="#br0">71150.000000 34850.000000 674,'95.000000'7.000000'75,"-9.000000"17.000000"-8 ,-10.000000 15.000000-10,-8.000000 16.000000-8,-3.000000 13.000000-11,7.000000 14.000000-13,6.000000 11.000000-11,7.000000 14.000000-13,-6.000000 0.000000-8,-15.000000-8.000000-3,-15.000000-10.000000-4,-16.000000-9.000000-2,-8.000000-9.000000-10,0.000000-5.000000-16,0.000000-7.000000-15,0.000000-5.000000-17</inkml:trace>
</inkml:ink>
</file>

<file path=ppt/ink/ink8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7:08"/>
    </inkml:context>
    <inkml:brush xml:id="br0">
      <inkml:brushProperty name="width" value="0.0299128331243992" units="cm"/>
      <inkml:brushProperty name="height" value="0.0299128331243992" units="cm"/>
      <inkml:brushProperty name="color" value="#F2395B"/>
      <inkml:brushProperty name="ignorePressure" value="0"/>
    </inkml:brush>
  </inkml:definitions>
  <inkml:trace contextRef="#ctx0" brushRef="#br0">73200.000000 35650.000000 735,'0.000000'-41.000000'70,"0.000000"19.000000"-19 ,0.000000 19.000000-21,0.000000 19.000000-20,4.000000 9.000000-7,10.000000 0.000000 4,10.000000 0.000000 4,9.000000 0.000000 6,1.000000 0.000000 0,-6.000000 0.000000-1,-6.000000 0.000000-2,-6.000000 0.000000-2,-2.000000-4.000000-6,3.000000-5.000000-7,3.000000-7.000000-8,4.000000-5.000000-9,1.000000-3.000000-4,0.000000 4.000000 0,0.000000 3.000000-1,0.000000 3.000000-1</inkml:trace>
</inkml:ink>
</file>

<file path=ppt/ink/ink8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7:09"/>
    </inkml:context>
    <inkml:brush xml:id="br0">
      <inkml:brushProperty name="width" value="0.0316576175391674" units="cm"/>
      <inkml:brushProperty name="height" value="0.0316576175391674" units="cm"/>
      <inkml:brushProperty name="color" value="#F2395B"/>
      <inkml:brushProperty name="ignorePressure" value="0"/>
    </inkml:brush>
  </inkml:definitions>
  <inkml:trace contextRef="#ctx0" brushRef="#br0">72300.000000 36950.000000 694,'-91.000000'21.000000'4,"19.000000"-5.000000"8 ,19.000000-7.000000 8,19.000000-5.000000 7,15.000000-4.000000 5,13.000000 0.000000-1,12.000000 0.000000 1,13.000000 0.000000 0,16.000000 0.000000-3,23.000000 0.000000-4,22.000000 0.000000-5,22.000000 0.000000-4,12.000000-5.000000-4,3.000000-9.000000-4,3.000000-10.000000-4,4.000000-8.000000-2,-3.000000-6.000000-5,-5.000000 1.000000-3,-7.000000-1.000000-3,-5.000000 1.000000-3,-11.000000 1.000000-5,-11.000000 3.000000-3,-14.000000 3.000000-4,-11.000000 4.000000-4,-11.000000 2.000000-2,-5.000000 4.000000-1,-7.000000 3.000000-1,-5.000000 3.000000-1</inkml:trace>
</inkml:ink>
</file>

<file path=ppt/ink/ink88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7:09"/>
    </inkml:context>
    <inkml:brush xml:id="br0">
      <inkml:brushProperty name="width" value="0.0363581962883472" units="cm"/>
      <inkml:brushProperty name="height" value="0.0363581962883472" units="cm"/>
      <inkml:brushProperty name="color" value="#F2395B"/>
      <inkml:brushProperty name="ignorePressure" value="0"/>
    </inkml:brush>
  </inkml:definitions>
  <inkml:trace contextRef="#ctx0" brushRef="#br0">73450.000000 36250.000000 605,'-47.000000'-22.000000'3,"6.000000"6.000000"9 ,7.000000 7.000000 6,6.000000 6.000000 8,4.000000 9.000000 5,4.000000 13.000000 3,3.000000 12.000000 1,3.000000 13.000000 3,4.000000 10.000000-2,7.000000 10.000000-5,6.000000 10.000000-5,7.000000 9.000000-6,0.000000 4.000000-3,-2.000000 1.000000-1,-3.000000-1.000000-1,-3.000000 1.000000-2,-2.000000 1.000000-2,0.000000 3.000000-4,0.000000 3.000000-2,0.000000 4.000000-4,0.000000-4.000000-3,0.000000-9.000000-3,0.000000-10.000000-2,0.000000-8.000000-3,-2.000000-11.000000-3,-3.000000-8.000000-6,-3.000000-10.000000-6,-2.000000-9.000000-5,-1.000000-13.000000-8,3.000000-16.000000-10,3.000000-15.000000-10,4.000000-15.000000-10,2.000000-12.000000 2,4.000000-6.000000 15,3.000000-6.000000 15,3.000000-6.000000 14,1.000000 2.000000 9,1.000000 14.000000 2,-1.000000 11.000000 4,1.000000 14.000000 3</inkml:trace>
</inkml:ink>
</file>

<file path=ppt/ink/ink88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7:09"/>
    </inkml:context>
    <inkml:brush xml:id="br0">
      <inkml:brushProperty name="width" value="0.0334955267608166" units="cm"/>
      <inkml:brushProperty name="height" value="0.0334955267608166" units="cm"/>
      <inkml:brushProperty name="color" value="#F2395B"/>
      <inkml:brushProperty name="ignorePressure" value="0"/>
    </inkml:brush>
  </inkml:definitions>
  <inkml:trace contextRef="#ctx0" brushRef="#br0">73400.000000 37150.000000 656,'21.000000'-47.000000'2,"-5.000000"6.000000"4 ,-7.000000 7.000000 3,-5.000000 6.000000 4,-11.000000 15.000000 7,-11.000000 26.000000 10,-14.000000 24.000000 9,-11.000000 26.000000 10,-11.000000 13.000000 0,-5.000000 4.000000-9,-7.000000 3.000000-11,-5.000000 3.000000-8,-8.000000 3.000000-7,-5.000000 3.000000-4,-7.000000 3.000000-4,-5.000000 4.000000-3,2.000000-3.000000-2,13.000000-5.000000 0,12.000000-7.000000 0,13.000000-5.000000-1,27.000000-29.000000-6,45.000000-50.000000-15,43.000000-50.000000-14,45.000000-50.000000-15,24.000000-30.000000-5,6.000000-9.000000 3,7.000000-10.000000 3,6.000000-8.000000 4,-10.000000 5.000000 4,-24.000000 22.000000 6,-26.000000 22.000000 6,-24.000000 23.000000 6,-15.000000 14.000000 5,-3.000000 10.000000 4,-3.000000 10.000000 3,-2.000000 9.000000 5</inkml:trace>
</inkml:ink>
</file>

<file path=ppt/ink/ink888.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7:09"/>
    </inkml:context>
    <inkml:brush xml:id="br0">
      <inkml:brushProperty name="width" value="0.0333442725241184" units="cm"/>
      <inkml:brushProperty name="height" value="0.0333442725241184" units="cm"/>
      <inkml:brushProperty name="color" value="#F2395B"/>
      <inkml:brushProperty name="ignorePressure" value="0"/>
    </inkml:brush>
  </inkml:definitions>
  <inkml:trace contextRef="#ctx0" brushRef="#br0">74500.000000 35550.000000 659,'25.000000'-50.000000'0,"0.000000"0.000000"0 ,0.000000 0.000000 0,0.000000 0.000000 0,-2.000000 3.000000 2,-3.000000 6.000000 4,-3.000000 7.000000 4,-2.000000 6.000000 3,-8.000000 15.000000 8,-8.000000 26.000000 12,-10.000000 24.000000 12,-9.000000 26.000000 11,-10.000000 16.000000-1,-9.000000 10.000000-12,-10.000000 10.000000-12,-8.000000 9.000000-13,-8.000000 4.000000-10,-2.000000 1.000000-11,-3.000000-1.000000-9,-3.000000 1.000000-9,2.000000-9.000000-8,10.000000-15.000000-5,10.000000-15.000000-4,9.000000-16.000000-5,6.000000-15.000000-2,3.000000-11.000000-1,3.000000-14.000000 0,4.000000-11.000000 0</inkml:trace>
</inkml:ink>
</file>

<file path=ppt/ink/ink8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7:10"/>
    </inkml:context>
    <inkml:brush xml:id="br0">
      <inkml:brushProperty name="width" value="0.0345127433538437" units="cm"/>
      <inkml:brushProperty name="height" value="0.0345127433538437" units="cm"/>
      <inkml:brushProperty name="color" value="#F2395B"/>
      <inkml:brushProperty name="ignorePressure" value="0"/>
    </inkml:brush>
  </inkml:definitions>
  <inkml:trace contextRef="#ctx0" brushRef="#br0">73650.000000 35700.000000 637,'23.000000'-25.000000'0,"-3.000000"0.000000"0 ,-3.000000 0.000000 0,-2.000000 0.000000 0,0.000000 1.000000 2,7.000000 4.000000 6,6.000000 3.000000 4,7.000000 3.000000 5,5.000000 3.000000 6,7.000000 3.000000 7,6.000000 3.000000 8,7.000000 4.000000 7,5.000000 7.000000 0,7.000000 13.000000-7,6.000000 12.000000-7,7.000000 13.000000-7,0.000000 6.000000-6,-2.000000 0.000000-4,-3.000000 0.000000-4,-3.000000 0.000000-4,-4.000000 0.000000-4,-3.000000 0.000000-7,-3.000000 0.000000-5,-2.000000 0.000000-5,-6.000000-2.000000-6,-6.000000-3.000000-4,-6.000000-3.000000-6,-6.000000-2.000000-4,-7.000000-3.000000-5,-6.000000 1.000000-1,-6.000000-1.000000-4,-6.000000 1.000000-2,-6.000000-3.000000 2,-2.000000-2.000000 7,-3.000000-3.000000 7,-3.000000-3.000000 6</inkml:trace>
</inkml:ink>
</file>

<file path=ppt/ink/ink89.xml><?xml version="1.0" encoding="utf-8"?>
<inkml:ink xmlns:inkml="http://www.w3.org/2003/InkML">
  <annotation type="ScanImages2ExtractSignatures">1</annotation>
  <annotation type="ScanImagesWidth">320176958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4:22"/>
    </inkml:context>
    <inkml:brush xml:id="br0">
      <inkml:brushProperty name="width" value="0.0436996147036552" units="cm"/>
      <inkml:brushProperty name="height" value="0.0436996147036552" units="cm"/>
      <inkml:brushProperty name="color" value="#F2385B"/>
      <inkml:brushProperty name="ignorePressure" value="0"/>
    </inkml:brush>
  </inkml:definitions>
  <inkml:trace contextRef="#ctx0" brushRef="#br0">36200.000000 16350.000000 503,'-72.000000'23.000000'3,"6.000000"-3.000000"5 ,7.000000-3.000000 6,6.000000-2.000000 6,6.000000-5.000000 4,6.000000-2.000000 5,7.000000-3.000000 3,6.000000-3.000000 4,10.000000-9.000000 5,17.000000-11.000000 3,15.000000-14.000000 5,16.000000-11.000000 5,20.000000-12.000000-5,25.000000-9.000000-10,25.000000-10.000000-11,25.000000-8.000000-12,18.000000-9.000000-8,14.000000-6.000000-5,11.000000-6.000000-7,14.000000-6.000000-6,7.000000-6.000000-5,3.000000-2.000000-4,3.000000-3.000000-4,4.000000-3.000000-4,-7.000000 2.000000-4,-16.000000 10.000000-2,-15.000000 10.000000-1,-15.000000 9.000000-3,-14.000000 9.000000-1,-8.000000 9.000000 2,-10.000000 10.000000 0,-9.000000 10.000000 1,-13.000000 8.000000 3,-16.000000 10.000000 5,-15.000000 10.000000 3,-15.000000 9.000000 5,-11.000000 2.000000 2,-2.000000-2.000000-1,-3.000000-3.000000-2,-3.000000-3.000000-1</inkml:trace>
</inkml:ink>
</file>

<file path=ppt/ink/ink890.xml><?xml version="1.0" encoding="utf-8"?>
<inkml:ink xmlns:inkml="http://www.w3.org/2003/InkML">
  <annotation type="ScanImages2ExtractSignatures">1</annotation>
  <annotation type="ScanImagesWidth">673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7:10"/>
    </inkml:context>
    <inkml:brush xml:id="br0">
      <inkml:brushProperty name="width" value="0.0422622263431549" units="cm"/>
      <inkml:brushProperty name="height" value="0.0422622263431549" units="cm"/>
      <inkml:brushProperty name="color" value="#F2395B"/>
      <inkml:brushProperty name="ignorePressure" value="0"/>
    </inkml:brush>
  </inkml:definitions>
  <inkml:trace contextRef="#ctx0" brushRef="#br0">74000.000000 37000.000000 520,'-50.000000'1.000000'1,"0.000000"4.000000"4 ,0.000000 3.000000 2,0.000000 3.000000 3,1.000000-1.000000 1,4.000000-2.000000 1,3.000000-3.000000-1,3.000000-3.000000-1,15.000000-2.000000 4,29.000000 0.000000 5,28.000000 0.000000 7,28.000000 0.000000 5,20.000000-4.000000 0,13.000000-5.000000-9,12.000000-7.000000-8,13.000000-5.000000-7,7.000000-8.000000-7,4.000000-5.000000-5,3.000000-7.000000-5,3.000000-5.000000-4,-8.000000-1.000000-5,-19.000000 6.000000-2,-18.000000 7.000000-3,-19.000000 6.000000-3,-15.000000 4.000000-1,-8.000000 4.000000 2,-10.000000 3.000000 0,-9.000000 3.000000 2,-12.000000-1.000000 2,-11.000000-2.000000 1,-14.000000-3.000000 1,-11.000000-3.000000 2,-6.000000-2.000000 3,4.000000 0.000000 4,3.000000 0.000000 5,3.000000 0.000000 5,-1.000000 3.000000 1,-2.000000 6.000000-1,-3.000000 7.000000-1,-3.000000 6.000000-2,-2.000000 3.000000 4,0.000000 0.000000 7,0.000000 0.000000 8,0.000000 0.000000 8,-2.000000 4.000000 6,-3.000000 10.000000 7,-3.000000 10.000000 5,-2.000000 9.000000 6,-5.000000 6.000000 1,-2.000000 3.000000-6,-3.000000 3.000000-4,-3.000000 4.000000-5,-4.000000 2.000000-5,-3.000000 4.000000-5,-3.000000 3.000000-5,-2.000000 3.000000-5,-3.000000 1.000000-3,1.000000 1.000000 0,-1.000000-1.000000 0,1.000000 1.000000 0,2.000000-1.000000-2,7.000000 1.000000-4,6.000000-1.000000-3,7.000000 1.000000-2,2.000000 1.000000-4,1.000000 3.000000-3,-1.000000 3.000000-3,1.000000 4.000000-3,4.000000-4.000000 0,9.000000-9.000000 2,10.000000-10.000000 1,10.000000-8.000000 2,7.000000-8.000000-5,6.000000-2.000000-8,7.000000-3.000000-11,6.000000-3.000000-8,3.000000-6.000000-1,0.000000-5.000000 10,0.000000-7.000000 10,0.000000-5.000000 9,1.000000-8.000000 6,4.000000-5.000000 2,3.000000-7.000000 2,3.000000-5.000000 2,6.000000-9.000000 2,9.000000-9.000000 2,10.000000-10.000000 1,10.000000-8.000000 2,8.000000-6.000000 0,10.000000 1.000000 1,10.000000-1.000000 0,9.000000 1.000000 1,1.000000 2.000000-1,-6.000000 7.000000-1,-6.000000 6.000000 0,-6.000000 7.000000 0,-7.000000 4.000000 0,-6.000000 3.000000 3,-6.000000 3.000000 2,-6.000000 4.000000 3,-9.000000 4.000000 1,-8.000000 6.000000 0,-10.000000 7.000000 1,-9.000000 6.000000 0,-10.000000 7.000000 0,-9.000000 10.000000-1,-10.000000 10.000000 0,-8.000000 9.000000-1,-11.000000 7.000000-1,-8.000000 7.000000-2,-10.000000 6.000000-3,-9.000000 7.000000-2,-7.000000 2.000000-3,-3.000000 1.000000-2,-3.000000-1.000000-3,-2.000000 1.000000-3,-1.000000-3.000000-3,3.000000-2.000000-2,3.000000-3.000000-4,4.000000-3.000000-2,1.000000-13.000000-5,0.000000-22.000000-7,0.000000-22.000000-5,0.000000-21.000000-8,6.000000-17.000000 1,13.000000-8.000000 5,12.000000-10.000000 7,13.000000-9.000000 5,6.000000-4.000000 5,0.000000 4.000000 3,0.000000 3.000000 3,0.000000 3.000000 3,0.000000 4.000000 2,0.000000 7.000000-1,0.000000 6.000000 1,0.000000 7.000000-2,0.000000 4.000000 6,0.000000 3.000000 9,0.000000 3.000000 11,0.000000 4.000000 9,0.000000 13.000000 11,0.000000 26.000000 13,0.000000 24.000000 14,0.000000 26.000000 12,0.000000 21.000000-1,0.000000 19.000000-13,0.000000 19.000000-14,0.000000 19.000000-14,-2.000000 26.000000-11,-3.000000 34.000000-8,-3.000000 35.000000-7,-2.000000 35.000000-10,-5.000000 18.000000-7,-2.000000 3.000000-9,-3.000000 3.000000-8,-3.000000 4.000000-8,1.000000-3.000000-6,6.000000-5.000000-3,7.000000-7.000000-3,6.000000-5.000000-4,3.000000-33.000000 4,0.000000-55.000000 7,0.000000-57.000000 9,0.000000-55.000000 8,1.000000-28.000000 3,4.000000 4.000000-5,3.000000 3.000000-3,3.000000 3.000000-4</inkml:trace>
</inkml:ink>
</file>

<file path=ppt/ink/ink891.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7:11"/>
    </inkml:context>
    <inkml:brush xml:id="br0">
      <inkml:brushProperty name="width" value="0.0398198254406452" units="cm"/>
      <inkml:brushProperty name="height" value="0.0398198254406452" units="cm"/>
      <inkml:brushProperty name="color" value="#F2395B"/>
      <inkml:brushProperty name="ignorePressure" value="0"/>
    </inkml:brush>
  </inkml:definitions>
  <inkml:trace contextRef="#ctx0" brushRef="#br0">76800.000000 35700.000000 552,'9.000000'-49.000000'4,"19.000000"4.000000"6 ,19.000000 3.000000 8,19.000000 3.000000 7,5.000000 6.000000 3,-5.000000 9.000000-4,-7.000000 10.000000-2,-5.000000 10.000000-2,-3.000000 4.000000-5,4.000000 0.000000-5,3.000000 0.000000-5,3.000000 0.000000-6,-5.000000 3.000000-4,-12.000000 6.000000-6,-13.000000 7.000000-4,-12.000000 6.000000-6,-10.000000 4.000000-2,-6.000000 4.000000-3,-6.000000 3.000000-2,-6.000000 3.000000-2,-13.000000 7.000000 1,-19.000000 14.000000 2,-18.000000 11.000000 4,-19.000000 14.000000 3,-12.000000 3.000000 3,-2.000000-2.000000 4,-3.000000-3.000000 4,-3.000000-3.000000 3,-1.000000-4.000000 4,4.000000-3.000000 3,3.000000-3.000000 3,3.000000-2.000000 3,6.000000-6.000000 5,9.000000-6.000000 5,10.000000-6.000000 7,10.000000-6.000000 4,19.000000-12.000000 6,32.000000-15.000000 2,31.000000-15.000000 4,32.000000-16.000000 3,21.000000-12.000000-3,13.000000-5.000000-11,12.000000-7.000000-11,13.000000-5.000000-10,2.000000-1.000000-7,-5.000000 6.000000-5,-7.000000 7.000000-2,-5.000000 6.000000-5,-11.000000 4.000000-1,-11.000000 4.000000 0,-14.000000 3.000000 0,-11.000000 3.000000 1,-12.000000-2.000000-4,-9.000000-6.000000-6,-10.000000-6.000000-7,-8.000000-6.000000-8,-11.000000-6.000000 0,-8.000000-2.000000 4,-10.000000-3.000000 4,-9.000000-3.000000 4,-7.000000-7.000000 6,-3.000000-9.000000 4,-3.000000-10.000000 5,-2.000000-8.000000 5,-3.000000-4.000000 3,1.000000 3.000000 2,-1.000000 3.000000 1,1.000000 4.000000 2,2.000000 5.000000 4,7.000000 10.000000 4,6.000000 10.000000 4,7.000000 9.000000 6,2.000000 7.000000 3,1.000000 7.000000 3,-1.000000 6.000000 3,1.000000 7.000000 2,1.000000 8.000000 2,3.000000 14.000000 2,3.000000 11.000000 2,4.000000 14.000000 1,1.000000 14.000000-1,0.000000 20.000000-6,0.000000 18.000000-5,0.000000 20.000000-5,0.000000 13.000000-4,0.000000 9.000000-1,0.000000 10.000000-2,0.000000 10.000000-2,0.000000 4.000000-2,0.000000 0.000000-2,0.000000 0.000000-2,0.000000 0.000000-2,0.000000-8.000000-2,0.000000-16.000000-3,0.000000-15.000000-1,0.000000-15.000000-2,0.000000-15.000000-1,0.000000-12.000000-2,0.000000-13.000000 0,0.000000-12.000000-2,9.000000-21.000000-4,19.000000-28.000000-7,19.000000-28.000000-8,19.000000-27.000000-7,7.000000-14.000000-1,-3.000000 4.000000 3,-3.000000 3.000000 4,-2.000000 3.000000 3,-6.000000 3.000000 2,-6.000000 3.000000 0,-6.000000 3.000000-2,-6.000000 4.000000 0,-16.000000 7.000000-2,-25.000000 13.000000-2,-25.000000 12.000000-3,-25.000000 13.000000-3,-10.000000 7.000000 2,7.000000 4.000000 4,6.000000 3.000000 6,7.000000 3.000000 5</inkml:trace>
</inkml:ink>
</file>

<file path=ppt/ink/ink8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7:12"/>
    </inkml:context>
    <inkml:brush xml:id="br0">
      <inkml:brushProperty name="width" value="0.0343431569635868" units="cm"/>
      <inkml:brushProperty name="height" value="0.0343431569635868" units="cm"/>
      <inkml:brushProperty name="color" value="#F2395B"/>
      <inkml:brushProperty name="ignorePressure" value="0"/>
    </inkml:brush>
  </inkml:definitions>
  <inkml:trace contextRef="#ctx0" brushRef="#br0">76850.000000 36650.000000 640,'-25.000000'-24.000000'0,"0.000000"4.000000"-1 ,0.000000 3.000000-1,0.000000 3.000000 0,1.000000 1.000000 2,4.000000 1.000000 6,3.000000-1.000000 4,3.000000 1.000000 6,3.000000 4.000000 6,3.000000 9.000000 8,3.000000 10.000000 7,4.000000 10.000000 8,2.000000 7.000000 1,4.000000 6.000000-8,3.000000 7.000000-7,3.000000 6.000000-6,-7.000000 9.000000-6,-15.000000 13.000000-3,-15.000000 12.000000-4,-16.000000 13.000000-3,-12.000000 7.000000-6,-5.000000 4.000000-10,-7.000000 3.000000-9,-5.000000 3.000000-9,-3.000000-4.000000-5,4.000000-8.000000-1,3.000000-10.000000-1,3.000000-9.000000 0,6.000000-12.000000-4,9.000000-11.000000-5,10.000000-14.000000-6,10.000000-11.000000-5</inkml:trace>
</inkml:ink>
</file>

<file path=ppt/ink/ink893.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7:12"/>
    </inkml:context>
    <inkml:brush xml:id="br0">
      <inkml:brushProperty name="width" value="0.0337663814425468" units="cm"/>
      <inkml:brushProperty name="height" value="0.0337663814425468" units="cm"/>
      <inkml:brushProperty name="color" value="#F2395B"/>
      <inkml:brushProperty name="ignorePressure" value="0"/>
    </inkml:brush>
  </inkml:definitions>
  <inkml:trace contextRef="#ctx0" brushRef="#br0">76300.000000 37250.000000 651,'93.000000'4.000000'64,"-11.000000"10.000000"-9 ,-14.000000 10.000000-10,-11.000000 9.000000-9,0.000000 7.000000-6,17.000000 7.000000-1,15.000000 6.000000 0,16.000000 7.000000-2,15.000000 2.000000-5,16.000000 1.000000-11,15.000000-1.000000-10,17.000000 1.000000-12,10.000000-4.000000-8,6.000000-6.000000-7,7.000000-6.000000-7,6.000000-6.000000-6,-12.000000-9.000000 0,-27.000000-8.000000 6,-28.000000-10.000000 5,-28.000000-9.000000 7,-18.000000-5.000000 0,-6.000000 0.000000-7,-6.000000 0.000000-7,-6.000000 0.000000-6</inkml:trace>
</inkml:ink>
</file>

<file path=ppt/ink/ink894.xml><?xml version="1.0" encoding="utf-8"?>
<inkml:ink xmlns:inkml="http://www.w3.org/2003/InkML">
  <annotation type="ScanImages2ExtractSignatures">1</annotation>
  <annotation type="ScanImagesWidth">-2106459296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7:12"/>
    </inkml:context>
    <inkml:brush xml:id="br0">
      <inkml:brushProperty name="width" value="0.0449498184025288" units="cm"/>
      <inkml:brushProperty name="height" value="0.0449498184025288" units="cm"/>
      <inkml:brushProperty name="color" value="#F2395B"/>
      <inkml:brushProperty name="ignorePressure" value="0"/>
    </inkml:brush>
  </inkml:definitions>
  <inkml:trace contextRef="#ctx0" brushRef="#br0">78500.000000 36800.000000 489,'-47.000000'-29.000000'-1,"6.000000"-5.000000"0 ,7.000000-7.000000-2,6.000000-5.000000-1,7.000000-3.000000 3,10.000000 4.000000 7,10.000000 3.000000 6,9.000000 3.000000 6,10.000000 1.000000 3,14.000000 1.000000-2,11.000000-1.000000-3,14.000000 1.000000-1,5.000000 1.000000-4,1.000000 3.000000-2,-1.000000 3.000000-3,1.000000 4.000000-3,-4.000000 4.000000-1,-6.000000 6.000000 0,-6.000000 7.000000 0,-6.000000 6.000000 2,-7.000000 6.000000-1,-6.000000 6.000000-1,-6.000000 7.000000-1,-6.000000 6.000000 0,-10.000000 7.000000-1,-12.000000 10.000000 1,-13.000000 10.000000-1,-12.000000 9.000000 1,-10.000000 6.000000 0,-6.000000 3.000000 1,-6.000000 3.000000 0,-6.000000 4.000000 1,1.000000-6.000000 0,9.000000-11.000000 0,10.000000-14.000000 0,10.000000-11.000000 1,-1.000000-3.000000-1,-9.000000 10.000000 1,-10.000000 10.000000-1,-8.000000 9.000000 1,-3.000000 2.000000 2,7.000000-2.000000 1,6.000000-3.000000 2,7.000000-3.000000 3,5.000000-6.000000 1,7.000000-5.000000 1,6.000000-7.000000 1,7.000000-5.000000 0,8.000000-9.000000 0,14.000000-9.000000-3,11.000000-10.000000-3,14.000000-8.000000-2,8.000000-11.000000-4,7.000000-8.000000-7,6.000000-10.000000-7,7.000000-9.000000-6,4.000000-10.000000-5,3.000000-9.000000-4,3.000000-10.000000-2,4.000000-8.000000-5,-3.000000-9.000000 0,-5.000000-6.000000 2,-7.000000-6.000000 2,-5.000000-6.000000 1,-9.000000-2.000000 3,-9.000000 3.000000 4,-10.000000 3.000000 3,-8.000000 4.000000 5,-8.000000 4.000000 3,-2.000000 6.000000 5,-3.000000 7.000000 4,-3.000000 6.000000 5,-4.000000 7.000000 4,-3.000000 10.000000 3,-3.000000 10.000000 4,-2.000000 9.000000 4,-1.000000 12.000000 7,3.000000 16.000000 12,3.000000 15.000000 13,4.000000 17.000000 11,4.000000 17.000000 1,6.000000 23.000000-9,7.000000 22.000000-11,6.000000 22.000000-9,3.000000 15.000000-8,0.000000 9.000000-3,0.000000 10.000000-5,0.000000 10.000000-3,0.000000 0.000000-4,0.000000-5.000000-2,0.000000-7.000000-1,0.000000-5.000000-3,1.000000 2.000000-1,4.000000 13.000000-3,3.000000 12.000000-1,3.000000 13.000000-3,-2.000000-7.000000-1,-6.000000-24.000000 0,-6.000000-26.000000 0,-6.000000-24.000000 1</inkml:trace>
</inkml:ink>
</file>

<file path=ppt/ink/ink895.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7:13"/>
    </inkml:context>
    <inkml:brush xml:id="br0">
      <inkml:brushProperty name="width" value="0.0401989780366421" units="cm"/>
      <inkml:brushProperty name="height" value="0.0401989780366421" units="cm"/>
      <inkml:brushProperty name="color" value="#F2395B"/>
      <inkml:brushProperty name="ignorePressure" value="0"/>
    </inkml:brush>
  </inkml:definitions>
  <inkml:trace contextRef="#ctx0" brushRef="#br0">79900.000000 36600.000000 547,'-32.000000'-74.000000'45,"-11.000000"54.000000"9 ,-14.000000 53.000000 8,-11.000000 53.000000 9,-9.000000 26.000000-3,-3.000000 1.000000-14,-3.000000-1.000000-14,-2.000000 1.000000-13,-1.000000-1.000000-10,3.000000 1.000000-7,3.000000-1.000000-5,4.000000 1.000000-8,4.000000-10.000000-2,6.000000-19.000000 0,7.000000-18.000000 0,6.000000-19.000000 1,6.000000-18.000000-11,6.000000-15.000000-19,7.000000-15.000000-19,6.000000-16.000000-21,6.000000-8.000000-4,6.000000 0.000000 9,7.000000 0.000000 10,6.000000 0.000000 10</inkml:trace>
</inkml:ink>
</file>

<file path=ppt/ink/ink896.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7:13"/>
    </inkml:context>
    <inkml:brush xml:id="br0">
      <inkml:brushProperty name="width" value="0.0332166142761707" units="cm"/>
      <inkml:brushProperty name="height" value="0.0332166142761707" units="cm"/>
      <inkml:brushProperty name="color" value="#F2395B"/>
      <inkml:brushProperty name="ignorePressure" value="0"/>
    </inkml:brush>
  </inkml:definitions>
  <inkml:trace contextRef="#ctx0" brushRef="#br0">79250.000000 35450.000000 662,'50.000000'-46.000000'1,"0.000000"10.000000"4 ,0.000000 10.000000 3,0.000000 9.000000 3,0.000000 6.000000 5,0.000000 3.000000 7,0.000000 3.000000 7,0.000000 4.000000 6,1.000000 7.000000 3,4.000000 13.000000-3,3.000000 12.000000-2,3.000000 13.000000-2,1.000000 10.000000-5,1.000000 10.000000-7,-1.000000 10.000000-7,1.000000 9.000000-7,-4.000000 2.000000-11,-6.000000-2.000000-18,-6.000000-3.000000-16,-6.000000-3.000000-17,-7.000000-9.000000-7,-6.000000-11.000000 4,-6.000000-14.000000 4,-6.000000-11.000000 4</inkml:trace>
</inkml:ink>
</file>

<file path=ppt/ink/ink8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7:13"/>
    </inkml:context>
    <inkml:brush xml:id="br0">
      <inkml:brushProperty name="width" value="0.0413269214332104" units="cm"/>
      <inkml:brushProperty name="height" value="0.0413269214332104" units="cm"/>
      <inkml:brushProperty name="color" value="#F2395B"/>
      <inkml:brushProperty name="ignorePressure" value="0"/>
    </inkml:brush>
  </inkml:definitions>
  <inkml:trace contextRef="#ctx0" brushRef="#br0">80550.000000 36200.000000 532,'-21.000000'-19.000000'32,"10.000000"13.000000"6 ,10.000000 12.000000 4,9.000000 13.000000 6,4.000000 12.000000 1,1.000000 13.000000-5,-1.000000 12.000000-4,1.000000 13.000000-4,-3.000000 6.000000-4,-2.000000 0.000000-4,-3.000000 0.000000-4,-3.000000 0.000000-4,-4.000000-2.000000-4,-3.000000-3.000000-5,-3.000000-3.000000-5,-2.000000-2.000000-4,-5.000000-6.000000-7,-2.000000-6.000000-7,-3.000000-6.000000-8,-3.000000-6.000000-6,1.000000-13.000000-10,6.000000-19.000000-10,7.000000-18.000000-12,6.000000-19.000000-10,3.000000-8.000000-2,0.000000 3.000000 11,0.000000 3.000000 9,0.000000 4.000000 10</inkml:trace>
</inkml:ink>
</file>

<file path=ppt/ink/ink898.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7:14"/>
    </inkml:context>
    <inkml:brush xml:id="br0">
      <inkml:brushProperty name="width" value="0.0477884411811829" units="cm"/>
      <inkml:brushProperty name="height" value="0.0477884411811829" units="cm"/>
      <inkml:brushProperty name="color" value="#F2395B"/>
      <inkml:brushProperty name="ignorePressure" value="0"/>
    </inkml:brush>
  </inkml:definitions>
  <inkml:trace contextRef="#ctx0" brushRef="#br0">81100.000000 35850.000000 460,'225.000000'-110.000000'42,"-50.000000"32.000000"-8 ,-50.000000 31.000000-7,-50.000000 32.000000-7,-29.000000 19.000000-1,-5.000000 10.000000 3,-7.000000 10.000000 5,-5.000000 9.000000 4,-8.000000 9.000000 0,-5.000000 9.000000-5,-7.000000 10.000000-4,-5.000000 10.000000-4,-14.000000 7.000000-5,-18.000000 6.000000-3,-19.000000 7.000000-4,-18.000000 6.000000-5,-14.000000 3.000000-4,-5.000000 0.000000-7,-7.000000 0.000000-5,-5.000000 0.000000-7,-1.000000-10.000000-2,6.000000-18.000000 3,7.000000-19.000000 2,6.000000-18.000000 2,9.000000-14.000000 0,13.000000-5.000000-2,12.000000-7.000000-3,13.000000-5.000000-2,9.000000-12.000000 0,6.000000-16.000000 2,7.000000-15.000000 2,6.000000-15.000000 2,13.000000-12.000000 2,23.000000-6.000000 4,22.000000-6.000000 3,22.000000-6.000000 4,8.000000 1.000000 3,-2.000000 9.000000 3,-3.000000 10.000000 2,-3.000000 10.000000 2,-6.000000 8.000000 2,-5.000000 10.000000-1,-7.000000 10.000000 1,-5.000000 9.000000-1,-14.000000 15.000000 2,-18.000000 22.000000 6,-19.000000 22.000000 4,-18.000000 23.000000 6,-15.000000 8.000000 0,-9.000000-3.000000-2,-10.000000-3.000000-4,-8.000000-2.000000-3,-9.000000 0.000000-3,-6.000000 7.000000-3,-6.000000 6.000000-3,-6.000000 7.000000-3,2.000000-4.000000-2,14.000000-12.000000-2,11.000000-13.000000 0,14.000000-12.000000-3,13.000000-13.000000-3,16.000000-12.000000-8,15.000000-13.000000-7,17.000000-12.000000-8,10.000000-15.000000-3,6.000000-15.000000 2,7.000000-15.000000 0,6.000000-16.000000 2,1.000000-13.000000 1,-3.000000-9.000000 5,-3.000000-10.000000 4,-2.000000-8.000000 4,-8.000000-12.000000 3,-8.000000-12.000000 3,-10.000000-13.000000 2,-9.000000-12.000000 3,-5.000000-2.000000 2,0.000000 9.000000 1,0.000000 10.000000 2,0.000000 10.000000 1,0.000000 11.000000 2,0.000000 17.000000 3,0.000000 15.000000 4,0.000000 16.000000 3,0.000000 24.000000 10,0.000000 35.000000 15,0.000000 35.000000 18,0.000000 34.000000 15,0.000000 21.000000 2,0.000000 10.000000-11,0.000000 10.000000-11,0.000000 9.000000-13,-4.000000 13.000000-7,-5.000000 20.000000-4,-7.000000 18.000000-3,-5.000000 20.000000-4,-4.000000 3.000000-2,0.000000-8.000000-3,0.000000-10.000000-2,0.000000-9.000000-1,3.000000-13.000000-4,6.000000-16.000000-2,7.000000-15.000000-4,6.000000-15.000000-3,10.000000-17.000000-9,17.000000-15.000000-17,15.000000-15.000000-17,16.000000-16.000000-17,13.000000-24.000000-6,14.000000-31.000000 5,11.000000-31.000000 5,14.000000-31.000000 5,-6.000000-9.000000 6,-21.000000 17.000000 8,-22.000000 15.000000 9,-22.000000 16.000000 8,-10.000000 7.000000 3,4.000000 1.000000-2,3.000000-1.000000-1,3.000000 1.000000-3</inkml:trace>
</inkml:ink>
</file>

<file path=ppt/ink/ink899.xml><?xml version="1.0" encoding="utf-8"?>
<inkml:ink xmlns:inkml="http://www.w3.org/2003/InkML">
  <annotation type="ScanImages2ExtractSignatures">1</annotation>
  <annotation type="ScanImagesWidth">-2093355744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7:14"/>
    </inkml:context>
    <inkml:brush xml:id="br0">
      <inkml:brushProperty name="width" value="0.0370894707739353" units="cm"/>
      <inkml:brushProperty name="height" value="0.0370894707739353" units="cm"/>
      <inkml:brushProperty name="color" value="#F2395B"/>
      <inkml:brushProperty name="ignorePressure" value="0"/>
    </inkml:brush>
  </inkml:definitions>
  <inkml:trace contextRef="#ctx0" brushRef="#br0">83050.000000 34750.000000 593,'25.000000'-25.000000'4,"0.000000"0.000000"10 ,0.000000 0.000000 10,0.000000 0.000000 8,1.000000 1.000000 7,4.000000 4.000000 2,3.000000 3.000000 2,3.000000 3.000000 3,1.000000 4.000000-3,1.000000 7.000000-8,-1.000000 6.000000-7,1.000000 7.000000-8,-4.000000 7.000000-6,-6.000000 9.000000-3,-6.000000 10.000000-3,-6.000000 10.000000-4,-9.000000 5.000000-4,-8.000000 4.000000-6,-10.000000 3.000000-7,-9.000000 3.000000-5,-12.000000 3.000000-6,-11.000000 3.000000-3,-14.000000 3.000000-4,-11.000000 4.000000-3,-7.000000-3.000000-2,0.000000-5.000000 0,0.000000-7.000000 1,0.000000-5.000000 0,6.000000-9.000000 2,13.000000-9.000000 5,12.000000-10.000000 5,13.000000-8.000000 4,15.000000-12.000000 7,19.000000-12.000000 7,19.000000-13.000000 8,19.000000-12.000000 7,12.000000-7.000000 5,6.000000 1.000000 2,7.000000-1.000000 3,6.000000 1.000000 2,-2.000000 4.000000 0,-9.000000 9.000000 1,-10.000000 10.000000-1,-8.000000 10.000000-1,-11.000000 8.000000 1,-8.000000 10.000000 2,-10.000000 10.000000 2,-9.000000 9.000000 1,-15.000000 7.000000-2,-18.000000 7.000000-6,-19.000000 6.000000-7,-18.000000 7.000000-5,-9.000000 2.000000-5,4.000000 1.000000-2,3.000000-1.000000-3,3.000000 1.000000-3,4.000000-7.000000-4,7.000000-12.000000-7,6.000000-13.000000-5,7.000000-12.000000-7,11.000000-18.000000-4,20.000000-21.000000 1,18.000000-22.000000 0,20.000000-22.000000-1,13.000000-4.000000 5,9.000000 17.000000 8,10.000000 15.000000 8,10.000000 16.000000 8,0.000000 9.000000 7,-5.000000 3.000000 3,-7.000000 3.000000 5,-5.000000 4.000000 5,-8.000000 2.000000 2,-5.000000 4.000000 2,-7.000000 3.000000 1,-5.000000 3.000000 1,-8.000000 3.000000 0,-5.000000 3.000000 0,-7.000000 3.000000 0,-5.000000 4.000000-2,-6.000000 4.000000-2,-3.000000 6.000000-5,-3.000000 7.000000-4,-2.000000 6.000000-5,-8.000000 3.000000-6,-8.000000 0.000000-7,-10.000000 0.000000-7,-9.000000 0.000000-7,-9.000000 0.000000-6,-5.000000 0.000000-3,-7.000000 0.000000-4,-5.000000 0.000000-3,-4.000000-4.000000-1,0.000000-5.000000 2,0.000000-7.000000 2,0.000000-5.000000 3,-2.000000-3.000000 4,-3.000000 4.000000 8,-3.000000 3.000000 7,-2.000000 3.000000 8,0.000000-2.000000 6,7.000000-6.000000 5,6.000000-6.000000 6,7.000000-6.000000 5,5.000000-2.000000 5,7.000000 3.000000 3,6.000000 3.000000 4,7.000000 4.000000 3,7.000000 1.000000 3,9.000000 0.000000 5,10.000000 0.000000 4,10.000000 0.000000 4,4.000000 3.000000-3,0.000000 6.000000-9,0.000000 7.000000-9,0.000000 6.000000-10,-2.000000 1.000000-6,-3.000000-3.000000-5,-3.000000-3.000000-5,-2.000000-2.000000-4,-3.000000-3.000000-5,1.000000 1.000000-8,-1.000000-1.000000-6,1.000000 1.000000-8</inkml:trace>
</inkml:ink>
</file>

<file path=ppt/ink/ink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2:57"/>
    </inkml:context>
    <inkml:brush xml:id="br0">
      <inkml:brushProperty name="width" value="0.0443319417536259" units="cm"/>
      <inkml:brushProperty name="height" value="0.0443319417536259" units="cm"/>
      <inkml:brushProperty name="color" value="#F2385B"/>
      <inkml:brushProperty name="ignorePressure" value="0"/>
    </inkml:brush>
  </inkml:definitions>
  <inkml:trace contextRef="#ctx0" brushRef="#br0">48300.000000 25000.000000 496,'26.000000'48.000000'86,"4.000000"-3.000000"-10 ,3.000000-3.000000-10,3.000000-2.000000-10,-1.000000 0.000000-8,-2.000000 7.000000-5,-3.000000 6.000000-7,-3.000000 7.000000-4,1.000000 2.000000-7,6.000000 1.000000-6,7.000000-1.000000-8,6.000000 1.000000-5,3.000000-1.000000-7,0.000000 1.000000-4,0.000000-1.000000-5,0.000000 1.000000-4,-2.000000-4.000000-1,-3.000000-6.000000 2,-3.000000-6.000000 1,-2.000000-6.000000 3</inkml:trace>
</inkml:ink>
</file>

<file path=ppt/ink/ink90.xml><?xml version="1.0" encoding="utf-8"?>
<inkml:ink xmlns:inkml="http://www.w3.org/2003/InkML">
  <annotation type="ScanImages2ExtractSignatures">1</annotation>
  <annotation type="ScanImagesWidth">1852768595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4:23"/>
    </inkml:context>
    <inkml:brush xml:id="br0">
      <inkml:brushProperty name="width" value="0.0468716323375702" units="cm"/>
      <inkml:brushProperty name="height" value="0.0468716323375702" units="cm"/>
      <inkml:brushProperty name="color" value="#F2385B"/>
      <inkml:brushProperty name="ignorePressure" value="0"/>
    </inkml:brush>
  </inkml:definitions>
  <inkml:trace contextRef="#ctx0" brushRef="#br0">40950.000000 12800.000000 469,'-25.000000'-24.000000'5,"0.000000"4.000000"9 ,0.000000 3.000000 10,0.000000 3.000000 9,-2.000000 3.000000 3,-3.000000 3.000000-7,-3.000000 3.000000-4,-2.000000 4.000000-7,-5.000000 5.000000-2,-2.000000 10.000000-2,-3.000000 10.000000-1,-3.000000 9.000000 0,-7.000000 7.000000-2,-9.000000 7.000000-1,-10.000000 6.000000-1,-8.000000 7.000000-1,-1.000000 0.000000 0,9.000000-2.000000-2,10.000000-3.000000 1,10.000000-3.000000-2,8.000000-4.000000 0,10.000000-3.000000-3,10.000000-3.000000-1,9.000000-2.000000-1,18.000000-3.000000-3,29.000000 1.000000-1,28.000000-1.000000-1,28.000000 1.000000-3,18.000000-7.000000 1,10.000000-12.000000-1,10.000000-13.000000 2,9.000000-12.000000 0,-1.000000-7.000000 0,-8.000000 1.000000 2,-10.000000-1.000000 0,-9.000000 1.000000 1,-20.000000 8.000000 0,-27.000000 20.000000 1,-28.000000 18.000000-1,-28.000000 20.000000 0,-31.000000 14.000000 0,-30.000000 14.000000 0,-32.000000 11.000000 0,-30.000000 14.000000 1,-12.000000 2.000000 0,9.000000-6.000000 0,10.000000-6.000000-1,10.000000-6.000000 1,8.000000-10.000000-1,10.000000-12.000000 2,10.000000-13.000000 0,9.000000-12.000000 2,17.000000-18.000000 1,25.000000-21.000000 3,25.000000-22.000000 2,25.000000-22.000000 2,21.000000-18.000000 1,20.000000-11.000000-5,18.000000-14.000000-3,20.000000-11.000000-4,3.000000-6.000000-2,-8.000000 4.000000-2,-10.000000 3.000000-3,-9.000000 3.000000-2,-9.000000 4.000000 0,-5.000000 7.000000 0,-7.000000 6.000000 0,-5.000000 7.000000 0,-4.000000 0.000000 0,0.000000-2.000000 0,0.000000-3.000000 1,0.000000-3.000000-1,-5.000000 4.000000 2,-9.000000 13.000000 7,-10.000000 12.000000 4,-8.000000 13.000000 7,-8.000000 6.000000 2,-2.000000 0.000000 2,-3.000000 0.000000 0,-3.000000 0.000000 0,-2.000000 7.000000 7,0.000000 17.000000 10,0.000000 15.000000 11,0.000000 16.000000 10,0.000000 15.000000 1,0.000000 16.000000-9,0.000000 15.000000-10,0.000000 17.000000-8,1.000000 14.000000-7,4.000000 17.000000-4,3.000000 15.000000-4,3.000000 16.000000-3,-1.000000 15.000000-5,-2.000000 16.000000-2,-3.000000 15.000000-4,-3.000000 17.000000-4,-4.000000 3.000000-6,-3.000000-5.000000-7,-3.000000-7.000000-9,-2.000000-5.000000-7,-1.000000-8.000000-2,3.000000-5.000000 2,3.000000-7.000000 2,4.000000-5.000000 4,1.000000-15.000000 0,0.000000-22.000000-1,0.000000-22.000000-1,0.000000-21.000000-2,0.000000-20.000000-1,0.000000-15.000000 0,0.000000-15.000000-1,0.000000-16.000000 1</inkml:trace>
</inkml:ink>
</file>

<file path=ppt/ink/ink900.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7:15"/>
    </inkml:context>
    <inkml:brush xml:id="br0">
      <inkml:brushProperty name="width" value="0.0444074012339115" units="cm"/>
      <inkml:brushProperty name="height" value="0.0444074012339115" units="cm"/>
      <inkml:brushProperty name="color" value="#F2395B"/>
      <inkml:brushProperty name="ignorePressure" value="0"/>
    </inkml:brush>
  </inkml:definitions>
  <inkml:trace contextRef="#ctx0" brushRef="#br0">82000.000000 37050.000000 495,'73.000000'-47.000000'0,"-3.000000"6.000000"1 ,-3.000000 7.000000 1,-2.000000 6.000000 0,2.000000 1.000000 2,9.000000-3.000000 7,10.000000-3.000000 4,10.000000-2.000000 5,7.000000-3.000000 1,6.000000 1.000000-4,7.000000-1.000000-3,6.000000 1.000000-4,3.000000 2.000000-2,0.000000 7.000000 0,0.000000 6.000000-1,0.000000 7.000000 0,-7.000000 4.000000 1,-11.000000 3.000000-1,-14.000000 3.000000 1,-11.000000 4.000000 0,-11.000000 4.000000 0,-5.000000 6.000000 1,-7.000000 7.000000 1,-5.000000 6.000000 0,-9.000000 3.000000 1,-9.000000 0.000000 0,-10.000000 0.000000 0,-8.000000 0.000000 1,-8.000000 1.000000-1,-2.000000 4.000000-1,-3.000000 3.000000 1,-3.000000 3.000000-2,-6.000000 6.000000 2,-5.000000 9.000000 3,-7.000000 10.000000 3,-5.000000 10.000000 3,-6.000000-1.000000 1,-3.000000-9.000000-3,-3.000000-10.000000-1,-2.000000-8.000000-1,-3.000000-4.000000-3,1.000000 3.000000-1,-1.000000 3.000000-2,1.000000 4.000000-2,-3.000000-3.000000-1,-2.000000-5.000000 0,-3.000000-7.000000-1,-3.000000-5.000000-1,-1.000000-6.000000-4,4.000000-3.000000-8,3.000000-3.000000-9,3.000000-2.000000-8,1.000000-8.000000-6,1.000000-8.000000-2,-1.000000-10.000000-2,1.000000-9.000000-3,-1.000000-10.000000 0,1.000000-9.000000 0,-1.000000-10.000000 1,1.000000-8.000000 0,2.000000-12.000000 2,7.000000-12.000000 1,6.000000-13.000000 1,7.000000-12.000000 2,4.000000-7.000000 3,3.000000 1.000000 3,3.000000-1.000000 5,4.000000 1.000000 4,2.000000 4.000000 4,4.000000 9.000000 2,3.000000 10.000000 4,3.000000 10.000000 1,-1.000000 8.000000 3,-2.000000 10.000000 2,-3.000000 10.000000 1,-3.000000 9.000000 1,-4.000000 12.000000 9,-3.000000 16.000000 17,-3.000000 15.000000 16,-2.000000 17.000000 17,-8.000000 16.000000 4,-8.000000 19.000000-8,-10.000000 19.000000-7,-9.000000 19.000000-9,-7.000000 9.000000-5,-3.000000 0.000000-5,-3.000000 0.000000-6,-2.000000 0.000000-3,2.000000-4.000000-5,9.000000-5.000000-2,10.000000-7.000000-3,10.000000-5.000000-3,14.000000-14.000000-7,23.000000-18.000000-13,22.000000-19.000000-14,22.000000-18.000000-12,16.000000-17.000000-9,14.000000-11.000000-2,11.000000-14.000000-3,14.000000-11.000000-3,-6.000000-3.000000 3,-21.000000 10.000000 10,-22.000000 10.000000 11,-22.000000 9.000000 9,-11.000000 6.000000 8,0.000000 3.000000 5,0.000000 3.000000 5,0.000000 4.000000 5,-4.000000 4.000000 7,-5.000000 6.000000 6,-7.000000 7.000000 6,-5.000000 6.000000 7,-4.000000 3.000000 5,0.000000 0.000000 4,0.000000 0.000000 2,0.000000 0.000000 3,4.000000-2.000000-16,10.000000-3.000000-37,10.000000-3.000000-36,9.000000-2.000000-36</inkml:trace>
</inkml:ink>
</file>

<file path=ppt/ink/ink901.xml><?xml version="1.0" encoding="utf-8"?>
<inkml:ink xmlns:inkml="http://www.w3.org/2003/InkML">
  <annotation type="ScanImages2ExtractSignatures">1</annotation>
  <annotation type="ScanImagesWidth">-2094763136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7:15"/>
    </inkml:context>
    <inkml:brush xml:id="br0">
      <inkml:brushProperty name="width" value="0.0313846133649349" units="cm"/>
      <inkml:brushProperty name="height" value="0.0313846133649349" units="cm"/>
      <inkml:brushProperty name="color" value="#F2395B"/>
      <inkml:brushProperty name="ignorePressure" value="0"/>
    </inkml:brush>
  </inkml:definitions>
  <inkml:trace contextRef="#ctx0" brushRef="#br0">85700.000000 36950.000000 700,'46.000000'0.000000'7,"-5.000000"0.000000"12 ,-7.000000 0.000000 13,-5.000000 0.000000 12,-11.000000 1.000000 6,-11.000000 4.000000 0,-14.000000 3.000000-1,-11.000000 3.000000-1</inkml:trace>
</inkml:ink>
</file>

<file path=ppt/ink/ink90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7:36"/>
    </inkml:context>
    <inkml:brush xml:id="br0">
      <inkml:brushProperty name="width" value="0.0476406626403332" units="cm"/>
      <inkml:brushProperty name="height" value="0.0476406626403332" units="cm"/>
      <inkml:brushProperty name="color" value="#F2395B"/>
      <inkml:brushProperty name="ignorePressure" value="0"/>
    </inkml:brush>
  </inkml:definitions>
  <inkml:trace contextRef="#ctx0" brushRef="#br0">88800.000000 29500.000000 461,'-24.000000'-24.000000'2,"4.000000"4.000000"4 ,3.000000 3.000000 4,3.000000 3.000000 4,9.000000 4.000000 6,16.000000 7.000000 10,15.000000 6.000000 10,17.000000 7.000000 8,7.000000 7.000000 3,0.000000 9.000000-5,0.000000 10.000000-5,0.000000 10.000000-6,-5.000000 2.000000-4,-9.000000-3.000000-4,-10.000000-3.000000-4,-8.000000-2.000000-5,-8.000000 0.000000-3,-2.000000 7.000000-2,-3.000000 6.000000-2,-3.000000 7.000000-3,1.000000 2.000000-1,6.000000 1.000000-2,7.000000-1.000000-2,6.000000 1.000000-2,6.000000-4.000000-2,6.000000-6.000000 1,7.000000-6.000000-2,6.000000-6.000000 0,1.000000-9.000000 1,-3.000000-8.000000 2,-3.000000-10.000000 1,-2.000000-9.000000 2,2.000000-5.000000 1,9.000000 0.000000 0,10.000000 0.000000 0,10.000000 0.000000 1,0.000000-5.000000-1,-5.000000-9.000000-1,-7.000000-10.000000-2,-5.000000-8.000000-2,10.000000-18.000000-1,28.000000-25.000000-3,28.000000-25.000000-2,29.000000-25.000000-2,16.000000-16.000000-4,7.000000-6.000000-6,6.000000-6.000000-5,7.000000-6.000000-6,-1.000000-2.000000-5,-6.000000 3.000000-5,-6.000000 3.000000-4,-6.000000 4.000000-5,-16.000000 13.000000 1,-25.000000 26.000000 5,-25.000000 24.000000 6,-25.000000 26.000000 6,-18.000000 15.000000 1,-8.000000 6.000000-1,-10.000000 7.000000-2,-9.000000 6.000000-2</inkml:trace>
</inkml:ink>
</file>

<file path=ppt/ink/ink9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7:39"/>
    </inkml:context>
    <inkml:brush xml:id="br0">
      <inkml:brushProperty name="width" value="0.0344525128602982" units="cm"/>
      <inkml:brushProperty name="height" value="0.0344525128602982" units="cm"/>
      <inkml:brushProperty name="color" value="#F2395B"/>
      <inkml:brushProperty name="ignorePressure" value="0"/>
    </inkml:brush>
  </inkml:definitions>
  <inkml:trace contextRef="#ctx0" brushRef="#br0">47800.000000 35850.000000 638,'-4.000000'51.000000'87,"-5.000000"4.000000"-17 ,-7.000000 3.000000-18,-5.000000 3.000000-17,-6.000000 6.000000-11,-3.000000 9.000000-3,-3.000000 10.000000-5,-2.000000 10.000000-3,-8.000000 5.000000-2,-8.000000 4.000000-1,-10.000000 3.000000-1,-9.000000 3.000000-1,-4.000000 1.000000-3,4.000000 1.000000-5,3.000000-1.000000-6,3.000000 1.000000-6,6.000000-7.000000-3,9.000000-12.000000 1,10.000000-13.000000 0,10.000000-12.000000 1,10.000000-19.000000-10,13.000000-25.000000-16,12.000000-25.000000-18,13.000000-25.000000-17</inkml:trace>
</inkml:ink>
</file>

<file path=ppt/ink/ink9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7:39"/>
    </inkml:context>
    <inkml:brush xml:id="br0">
      <inkml:brushProperty name="width" value="0.0358229391276836" units="cm"/>
      <inkml:brushProperty name="height" value="0.0358229391276836" units="cm"/>
      <inkml:brushProperty name="color" value="#F2395B"/>
      <inkml:brushProperty name="ignorePressure" value="0"/>
    </inkml:brush>
  </inkml:definitions>
  <inkml:trace contextRef="#ctx0" brushRef="#br0">46950.000000 36250.000000 614,'-68.000000'-16.000000'22,"17.000000"19.000000"10 ,15.000000 19.000000 8,16.000000 19.000000 8,12.000000 12.000000 2,9.000000 6.000000-7,10.000000 7.000000-6,10.000000 6.000000-6,8.000000 4.000000-6,10.000000 4.000000-4,10.000000 3.000000-4,9.000000 3.000000-4,7.000000 1.000000-6,7.000000 1.000000-8,6.000000-1.000000-7,7.000000 1.000000-7,-3.000000-6.000000-3,-8.000000-8.000000 3,-10.000000-10.000000 2,-9.000000-9.000000 3,-9.000000-9.000000-8,-5.000000-5.000000-20,-7.000000-7.000000-20,-5.000000-5.000000-20</inkml:trace>
</inkml:ink>
</file>

<file path=ppt/ink/ink90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7:49"/>
    </inkml:context>
    <inkml:brush xml:id="br0">
      <inkml:brushProperty name="width" value="0.0261275619268417" units="cm"/>
      <inkml:brushProperty name="height" value="0.0261275619268417" units="cm"/>
      <inkml:brushProperty name="color" value="#F2395B"/>
      <inkml:brushProperty name="ignorePressure" value="0"/>
    </inkml:brush>
  </inkml:definitions>
  <inkml:trace contextRef="#ctx0" brushRef="#br0">61300.000000 25600.000000 842,'-36.000000'-2.000000'1,"28.000000"-3.000000"5 ,28.000000-3.000000 4,29.000000-2.000000 4,16.000000-3.000000 1,7.000000 1.000000-1,6.000000-1.000000 0,7.000000 1.000000-1,8.000000-3.000000-1,14.000000-2.000000 1,11.000000-3.000000-1,14.000000-3.000000 0,5.000000-2.000000-1,1.000000 0.000000-4,-1.000000 0.000000-4,1.000000 0.000000-2,7.000000 1.000000-5,16.000000 4.000000-5,15.000000 3.000000-3,17.000000 3.000000-5,2.000000 3.000000-2,-9.000000 3.000000 0,-10.000000 3.000000-1,-8.000000 4.000000 1,-8.000000 1.000000-1,-2.000000 0.000000 0,-3.000000 0.000000-1,-3.000000 0.000000 0,-4.000000-2.000000-1,-3.000000-3.000000 0,-3.000000-3.000000-1,-2.000000-2.000000-1,-17.000000-3.000000 3,-28.000000 1.000000 5,-28.000000-1.000000 4,-27.000000 1.000000 5</inkml:trace>
</inkml:ink>
</file>

<file path=ppt/ink/ink90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7:50"/>
    </inkml:context>
    <inkml:brush xml:id="br0">
      <inkml:brushProperty name="width" value="0.0324387066066265" units="cm"/>
      <inkml:brushProperty name="height" value="0.0324387066066265" units="cm"/>
      <inkml:brushProperty name="color" value="#F2395B"/>
      <inkml:brushProperty name="ignorePressure" value="0"/>
    </inkml:brush>
  </inkml:definitions>
  <inkml:trace contextRef="#ctx0" brushRef="#br0">59200.000000 21550.000000 678,'-47.000000'-24.000000'4,"6.000000"4.000000"7 ,7.000000 3.000000 9,6.000000 3.000000 7,20.000000 3.000000 4,34.000000 3.000000-1,35.000000 3.000000 0,35.000000 4.000000-1,19.000000 1.000000-1,7.000000 0.000000-4,6.000000 0.000000-2,7.000000 0.000000-3,5.000000-2.000000-3,7.000000-3.000000-4,6.000000-3.000000-2,7.000000-2.000000-3,-1.000000-3.000000-5,-6.000000 1.000000-7,-6.000000-1.000000-7,-6.000000 1.000000-7,-9.000000 1.000000-5,-8.000000 3.000000-8,-10.000000 3.000000-5,-9.000000 4.000000-7,-10.000000-1.000000-3,-9.000000-3.000000 3,-10.000000-3.000000 0,-8.000000-2.000000 2,-12.000000-3.000000 5,-12.000000 1.000000 7,-13.000000-1.000000 8,-12.000000 1.000000 7</inkml:trace>
</inkml:ink>
</file>

<file path=ppt/ink/ink907.xml><?xml version="1.0" encoding="utf-8"?>
<inkml:ink xmlns:inkml="http://www.w3.org/2003/InkML">
  <annotation type="ScanImages2ExtractSignatures">1</annotation>
  <annotation type="ScanImagesWidth">803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7:51"/>
    </inkml:context>
    <inkml:brush xml:id="br0">
      <inkml:brushProperty name="width" value="0.0388052798807621" units="cm"/>
      <inkml:brushProperty name="height" value="0.0388052798807621" units="cm"/>
      <inkml:brushProperty name="color" value="#F2395B"/>
      <inkml:brushProperty name="ignorePressure" value="0"/>
    </inkml:brush>
  </inkml:definitions>
  <inkml:trace contextRef="#ctx0" brushRef="#br0">62300.000000 20200.000000 566,'0.000000'-69.000000'3,"0.000000"13.000000"6 ,0.000000 12.000000 7,0.000000 13.000000 5,0.000000 12.000000 3,0.000000 13.000000-1,0.000000 12.000000 0,0.000000 13.000000-1,-2.000000 10.000000-1,-3.000000 10.000000-2,-3.000000 10.000000-1,-2.000000 9.000000-3,-6.000000 9.000000-2,-6.000000 9.000000-3,-6.000000 10.000000-1,-6.000000 10.000000-3,-6.000000 5.000000-1,-2.000000 4.000000-1,-3.000000 3.000000-1,-3.000000 3.000000 0,-1.000000 1.000000-1,4.000000 1.000000 0,3.000000-1.000000 0,3.000000 1.000000-1,4.000000-6.000000 0,7.000000-8.000000 0,6.000000-10.000000-1,7.000000-9.000000 0,7.000000-9.000000-1,9.000000-5.000000-3,10.000000-7.000000-3,10.000000-5.000000-3,8.000000-11.000000-2,10.000000-11.000000-2,10.000000-14.000000-1,9.000000-11.000000-2,7.000000-12.000000 0,7.000000-9.000000 1,6.000000-10.000000 2,7.000000-8.000000 1,2.000000-9.000000 0,1.000000-6.000000-2,-1.000000-6.000000 0,1.000000-6.000000-3,-6.000000-4.000000 1,-8.000000 1.000000 1,-10.000000-1.000000 0,-9.000000 1.000000 2,-10.000000 2.000000 2,-9.000000 7.000000 4,-10.000000 6.000000 4,-8.000000 7.000000 4,-9.000000 4.000000 2,-6.000000 3.000000 3,-6.000000 3.000000 1,-6.000000 4.000000 2,-6.000000 2.000000 2,-2.000000 4.000000-1,-3.000000 3.000000 0,-3.000000 3.000000 0,-4.000000 4.000000 2,-3.000000 7.000000 2,-3.000000 6.000000 2,-2.000000 7.000000 3,-1.000000 5.000000 0,3.000000 7.000000 0,3.000000 6.000000-2,4.000000 7.000000-1,-1.000000 2.000000-1,-3.000000 1.000000 1,-3.000000-1.000000 0,-2.000000 1.000000 0,2.000000-1.000000-3,9.000000 1.000000-6,10.000000-1.000000-7,10.000000 1.000000-7,7.000000-6.000000-2,6.000000-8.000000 0,7.000000-10.000000 2,6.000000-9.000000 1,6.000000-9.000000-2,6.000000-5.000000-3,7.000000-7.000000-4,6.000000-5.000000-3,-1.000000-6.000000-1,-5.000000-3.000000 1,-7.000000-3.000000 1,-5.000000-2.000000 3,-9.000000 8.000000 7,-9.000000 22.000000 16,-10.000000 22.000000 14,-8.000000 23.000000 16,-8.000000 19.000000 7,-2.000000 19.000000-3,-3.000000 19.000000-2,-3.000000 19.000000-3,-1.000000 15.000000-4,4.000000 13.000000-6,3.000000 12.000000-7,3.000000 13.000000-7,3.000000-7.000000-3,3.000000-24.000000-1,3.000000-26.000000 0,4.000000-24.000000-1,-1.000000-7.000000-2,-3.000000 13.000000-7,-3.000000 12.000000-5,-2.000000 13.000000-6,-1.000000-4.000000-1,3.000000-18.000000 0,3.000000-19.000000 2,4.000000-18.000000 2,-3.000000-10.000000-1,-5.000000 0.000000 1,-7.000000 0.000000-1,-5.000000 0.000000-1,-6.000000 0.000000 0,-3.000000 0.000000 0,-3.000000 0.000000 0,-2.000000 0.000000-1,-3.000000-5.000000 0,1.000000-9.000000 1,-1.000000-10.000000-1,1.000000-8.000000 0,-4.000000-9.000000 2,-6.000000-6.000000 0,-6.000000-6.000000 2,-6.000000-6.000000 1,-1.000000-12.000000 1,7.000000-15.000000 1,6.000000-15.000000 0,7.000000-16.000000 0,8.000000-15.000000 1,14.000000-11.000000 0,11.000000-14.000000 2,14.000000-11.000000 0,14.000000-7.000000 1,20.000000 0.000000-1,18.000000 0.000000 1,20.000000 0.000000 0,10.000000 1.000000 0,3.000000 4.000000-1,3.000000 3.000000-1,4.000000 3.000000-1,-1.000000 3.000000-2,-3.000000 3.000000-4,-3.000000 3.000000-4,-2.000000 4.000000-3,-3.000000 2.000000-4,1.000000 4.000000-3,-1.000000 3.000000-3,1.000000 3.000000-4,-9.000000 9.000000 1,-15.000000 16.000000 5,-15.000000 15.000000 3,-16.000000 17.000000 4</inkml:trace>
</inkml:ink>
</file>

<file path=ppt/ink/ink90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7:51"/>
    </inkml:context>
    <inkml:brush xml:id="br0">
      <inkml:brushProperty name="width" value="0.0374357104301453" units="cm"/>
      <inkml:brushProperty name="height" value="0.0374357104301453" units="cm"/>
      <inkml:brushProperty name="color" value="#F2395B"/>
      <inkml:brushProperty name="ignorePressure" value="0"/>
    </inkml:brush>
  </inkml:definitions>
  <inkml:trace contextRef="#ctx0" brushRef="#br0">64350.000000 20800.000000 587,'15.000000'-86.000000'23,"-18.000000"28.000000"11 ,-19.000000 28.000000 12,-18.000000 29.000000 12,-10.000000 18.000000 0,0.000000 9.000000-11,0.000000 10.000000-10,0.000000 10.000000-11,0.000000 7.000000-7,0.000000 6.000000-2,0.000000 7.000000-3,0.000000 6.000000-3,0.000000 6.000000-1,0.000000 6.000000-4,0.000000 7.000000-1,0.000000 6.000000-3,4.000000 3.000000-4,10.000000 0.000000-3,10.000000 0.000000-5,9.000000 0.000000-3,6.000000-5.000000-4,3.000000-9.000000-3,3.000000-10.000000-4,4.000000-8.000000-2,10.000000-12.000000-1,19.000000-12.000000-1,19.000000-13.000000 0,19.000000-12.000000 0,13.000000-19.000000-1,10.000000-25.000000-2,10.000000-25.000000-2,9.000000-25.000000-2,-7.000000-5.000000 2,-21.000000 16.000000 4,-22.000000 15.000000 4,-22.000000 17.000000 5,-10.000000 7.000000 3,4.000000 0.000000 1,3.000000 0.000000 2,3.000000 0.000000 2</inkml:trace>
</inkml:ink>
</file>

<file path=ppt/ink/ink9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7:52"/>
    </inkml:context>
    <inkml:brush xml:id="br0">
      <inkml:brushProperty name="width" value="0.0447091981768608" units="cm"/>
      <inkml:brushProperty name="height" value="0.0447091981768608" units="cm"/>
      <inkml:brushProperty name="color" value="#F2395B"/>
      <inkml:brushProperty name="ignorePressure" value="0"/>
    </inkml:brush>
  </inkml:definitions>
  <inkml:trace contextRef="#ctx0" brushRef="#br0">65200.000000 20900.000000 492,'-27.000000'-40.000000'34,"-3.000000"23.000000"1 ,-3.000000 22.000000-1,-2.000000 22.000000 0,-3.000000 16.000000-2,1.000000 14.000000-4,-1.000000 11.000000-3,1.000000 14.000000-3,-1.000000 3.000000-3,1.000000-2.000000-2,-1.000000-3.000000 0,1.000000-3.000000-3,2.000000-2.000000 0,7.000000 0.000000-2,6.000000 0.000000 0,7.000000 0.000000-2,4.000000-4.000000-2,3.000000-5.000000-2,3.000000-7.000000-3,4.000000-5.000000-3,11.000000-12.000000-6,23.000000-16.000000-9,22.000000-15.000000-9,22.000000-15.000000-10,8.000000-20.000000-4,-2.000000-21.000000 2,-3.000000-22.000000 2,-3.000000-22.000000 1,-6.000000-10.000000 2,-5.000000 4.000000 3,-7.000000 3.000000 2,-5.000000 3.000000 3,-8.000000 6.000000 4,-5.000000 9.000000 4,-7.000000 10.000000 5,-5.000000 10.000000 4,-6.000000 7.000000 4,-3.000000 6.000000 3,-3.000000 7.000000 4,-2.000000 6.000000 4,-5.000000 15.000000 8,-2.000000 26.000000 16,-3.000000 24.000000 15,-3.000000 26.000000 15,-4.000000 8.000000 1,-3.000000-5.000000-13,-3.000000-7.000000-13,-2.000000-5.000000-13,-6.000000 5.000000-9,-6.000000 19.000000-7,-6.000000 19.000000-6,-6.000000 19.000000-7,-1.000000-2.000000-5,7.000000-22.000000-3,6.000000-22.000000-3,7.000000-21.000000-2,10.000000-26.000000-8,16.000000-28.000000-9,15.000000-28.000000-11,17.000000-27.000000-10,7.000000-11.000000 1,0.000000 10.000000 12,0.000000 10.000000 12,0.000000 9.000000 12,-4.000000 6.000000 9,-5.000000 3.000000 4,-7.000000 3.000000 3,-5.000000 4.000000 6,-4.000000 2.000000 1,0.000000 4.000000 0,0.000000 3.000000 0,0.000000 3.000000 0,0.000000 1.000000-3,0.000000 1.000000-4,0.000000-1.000000-5,0.000000 1.000000-5,-4.000000-4.000000-3,-5.000000-6.000000-1,-7.000000-6.000000-1,-5.000000-6.000000 0,-3.000000-7.000000 1,4.000000-6.000000 3,3.000000-6.000000 3,3.000000-6.000000 3,1.000000-4.000000 2,1.000000 1.000000 2,-1.000000-1.000000 0,1.000000 1.000000 1,1.000000 1.000000 3,3.000000 3.000000 3,3.000000 3.000000 2,4.000000 4.000000 4,-1.000000 4.000000 3,-3.000000 6.000000 4,-3.000000 7.000000 4,-2.000000 6.000000 4,-5.000000 15.000000 8,-2.000000 26.000000 12,-3.000000 24.000000 13,-3.000000 26.000000 12,-4.000000 15.000000 0,-3.000000 6.000000-12,-3.000000 7.000000-11,-2.000000 6.000000-13,-5.000000 7.000000-8,-2.000000 10.000000-2,-3.000000 10.000000-4,-3.000000 9.000000-3,-4.000000 13.000000-4,-3.000000 20.000000-5,-3.000000 18.000000-4,-2.000000 20.000000-4,-3.000000 6.000000-6,1.000000-2.000000-9,-1.000000-3.000000-8,1.000000-3.000000-9,2.000000-12.000000-7,7.000000-18.000000-5,6.000000-19.000000-6,7.000000-18.000000-4,4.000000-21.000000-1,3.000000-22.000000 5,3.000000-22.000000 6,4.000000-21.000000 5</inkml:trace>
</inkml:ink>
</file>

<file path=ppt/ink/ink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4:23"/>
    </inkml:context>
    <inkml:brush xml:id="br0">
      <inkml:brushProperty name="width" value="0.0402035117149353" units="cm"/>
      <inkml:brushProperty name="height" value="0.0402035117149353" units="cm"/>
      <inkml:brushProperty name="color" value="#F2385B"/>
      <inkml:brushProperty name="ignorePressure" value="0"/>
    </inkml:brush>
  </inkml:definitions>
  <inkml:trace contextRef="#ctx0" brushRef="#br0">41400.000000 13250.000000 547,'1.000000'-116.000000'2,"4.000000"19.000000"5 ,3.000000 19.000000 5,3.000000 19.000000 4,6.000000 13.000000 6,9.000000 10.000000 7,10.000000 10.000000 8,10.000000 9.000000 7,4.000000 9.000000 1,0.000000 9.000000-5,0.000000 10.000000-4,0.000000 10.000000-5,1.000000 4.000000-4,4.000000 0.000000-4,3.000000 0.000000-4,3.000000 0.000000-4,-4.000000 1.000000-3,-8.000000 4.000000-1,-10.000000 3.000000-2,-9.000000 3.000000-1,-9.000000 1.000000-3,-5.000000 1.000000-3,-7.000000-1.000000-3,-5.000000 1.000000-3,-14.000000 4.000000-4,-18.000000 9.000000-3,-19.000000 10.000000-4,-18.000000 10.000000-2,-15.000000 7.000000-3,-9.000000 6.000000-3,-10.000000 7.000000-2,-8.000000 6.000000-3,-1.000000-2.000000 0,9.000000-9.000000 1,10.000000-10.000000 2,10.000000-8.000000 1,10.000000-14.000000-3,13.000000-15.000000-9,12.000000-15.000000-8,13.000000-16.000000-8</inkml:trace>
</inkml:ink>
</file>

<file path=ppt/ink/ink910.xml><?xml version="1.0" encoding="utf-8"?>
<inkml:ink xmlns:inkml="http://www.w3.org/2003/InkML">
  <annotation type="ScanImages2ExtractSignatures">1</annotation>
  <annotation type="ScanImagesWidth">2128347138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7:52"/>
    </inkml:context>
    <inkml:brush xml:id="br0">
      <inkml:brushProperty name="width" value="0.0271845087409019" units="cm"/>
      <inkml:brushProperty name="height" value="0.0271845087409019" units="cm"/>
      <inkml:brushProperty name="color" value="#F2395B"/>
      <inkml:brushProperty name="ignorePressure" value="0"/>
    </inkml:brush>
  </inkml:definitions>
  <inkml:trace contextRef="#ctx0" brushRef="#br0">66600.000000 21300.000000 809,'4.000000'-68.000000'11,"10.000000"17.000000"6 ,10.000000 15.000000 6,9.000000 16.000000 5,7.000000 9.000000 0,7.000000 3.000000-6,6.000000 3.000000-5,7.000000 4.000000-5,0.000000 2.000000-3,-2.000000 4.000000-1,-3.000000 3.000000-1,-3.000000 3.000000 1,-4.000000-1.000000-8,-3.000000-2.000000-10,-3.000000-3.000000-13,-2.000000-3.000000-12,-5.000000-2.000000-7,-2.000000 0.000000-1,-3.000000 0.000000-2,-3.000000 0.000000-2</inkml:trace>
</inkml:ink>
</file>

<file path=ppt/ink/ink911.xml><?xml version="1.0" encoding="utf-8"?>
<inkml:ink xmlns:inkml="http://www.w3.org/2003/InkML">
  <annotation type="ScanImages2ExtractSignatures">1</annotation>
  <annotation type="ScanImagesWidth">548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7:52"/>
    </inkml:context>
    <inkml:brush xml:id="br0">
      <inkml:brushProperty name="width" value="0.0320191197097301" units="cm"/>
      <inkml:brushProperty name="height" value="0.0320191197097301" units="cm"/>
      <inkml:brushProperty name="color" value="#F2395B"/>
      <inkml:brushProperty name="ignorePressure" value="0"/>
    </inkml:brush>
  </inkml:definitions>
  <inkml:trace contextRef="#ctx0" brushRef="#br0">67200.000000 20700.000000 687,'-47.000000'-25.000000'3,"6.000000"0.000000"7 ,7.000000 0.000000 8,6.000000 0.000000 6,6.000000 7.000000 6,6.000000 17.000000 4,7.000000 15.000000 6,6.000000 16.000000 5,3.000000 12.000000-3,0.000000 9.000000-11,0.000000 10.000000-9,0.000000 10.000000-11,-2.000000 4.000000-8,-3.000000 0.000000-8,-3.000000 0.000000-7,-2.000000 0.000000-6,-3.000000-4.000000-6,1.000000-5.000000-3,-1.000000-7.000000-2,1.000000-5.000000-4</inkml:trace>
</inkml:ink>
</file>

<file path=ppt/ink/ink91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7:52"/>
    </inkml:context>
    <inkml:brush xml:id="br0">
      <inkml:brushProperty name="width" value="0.0401738993823528" units="cm"/>
      <inkml:brushProperty name="height" value="0.0401738993823528" units="cm"/>
      <inkml:brushProperty name="color" value="#F2395B"/>
      <inkml:brushProperty name="ignorePressure" value="0"/>
    </inkml:brush>
  </inkml:definitions>
  <inkml:trace contextRef="#ctx0" brushRef="#br0">67500.000000 20400.000000 547,'28.000000'-22.000000'5,"6.000000"6.000000"10 ,7.000000 7.000000 11,6.000000 6.000000 9,-1.000000 4.000000 3,-5.000000 4.000000-5,-7.000000 3.000000-5,-5.000000 3.000000-6,0.000000 7.000000-2,10.000000 14.000000 0,10.000000 11.000000-1,9.000000 14.000000 1,2.000000 5.000000-1,-2.000000 1.000000 0,-3.000000-1.000000-1,-3.000000 1.000000-1,-6.000000-1.000000 0,-5.000000 1.000000-2,-7.000000-1.000000 0,-5.000000 1.000000-1,-8.000000 2.000000-3,-5.000000 7.000000 0,-7.000000 6.000000-3,-5.000000 7.000000-2,-8.000000 5.000000-4,-5.000000 7.000000-8,-7.000000 6.000000-5,-5.000000 7.000000-8,-17.000000 13.000000-1,-24.000000 22.000000 3,-26.000000 22.000000 3,-24.000000 23.000000 4,-7.000000-8.000000 1,13.000000-33.000000-1,12.000000-35.000000-1,13.000000-34.000000-2,7.000000-18.000000-8,4.000000 1.000000-19,3.000000-1.000000-17,3.000000 1.000000-18</inkml:trace>
</inkml:ink>
</file>

<file path=ppt/ink/ink913.xml><?xml version="1.0" encoding="utf-8"?>
<inkml:ink xmlns:inkml="http://www.w3.org/2003/InkML">
  <annotation type="ScanImages2ExtractSignatures">1</annotation>
  <annotation type="ScanImagesWidth">548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7:55"/>
    </inkml:context>
    <inkml:brush xml:id="br0">
      <inkml:brushProperty name="width" value="0.0297981631010771" units="cm"/>
      <inkml:brushProperty name="height" value="0.0297981631010771" units="cm"/>
      <inkml:brushProperty name="color" value="#F2395B"/>
      <inkml:brushProperty name="ignorePressure" value="0"/>
    </inkml:brush>
  </inkml:definitions>
  <inkml:trace contextRef="#ctx0" brushRef="#br0">73500.000000 25450.000000 738,'143.000000'-24.000000'84,"-11.000000"4.000000"-20 ,-14.000000 3.000000-18,-11.000000 3.000000-20,0.000000 1.000000-11,17.000000 1.000000-3,15.000000-1.000000-4,16.000000 1.000000-3,12.000000-1.000000-4,9.000000 1.000000-5,10.000000-1.000000-5,10.000000 1.000000-5,4.000000-1.000000-5,0.000000 1.000000-6,0.000000-1.000000-6,0.000000 1.000000-5,-13.000000 1.000000 0,-24.000000 3.000000 5,-26.000000 3.000000 5,-24.000000 4.000000 6,-20.000000-1.000000 0,-11.000000-3.000000-3,-14.000000-3.000000-3,-11.000000-2.000000-3</inkml:trace>
</inkml:ink>
</file>

<file path=ppt/ink/ink91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7:56"/>
    </inkml:context>
    <inkml:brush xml:id="br0">
      <inkml:brushProperty name="width" value="0.0231373347342014" units="cm"/>
      <inkml:brushProperty name="height" value="0.0231373347342014" units="cm"/>
      <inkml:brushProperty name="color" value="#F2395B"/>
      <inkml:brushProperty name="ignorePressure" value="0"/>
    </inkml:brush>
  </inkml:definitions>
  <inkml:trace contextRef="#ctx0" brushRef="#br0">76150.000000 23350.000000 950,'-57.000000'0.000000'0,"39.000000"0.000000"1 ,36.000000 0.000000-1,39.000000 0.000000 0,24.000000-2.000000 2,13.000000-3.000000 1,12.000000-3.000000 2,13.000000-2.000000 2,12.000000-5.000000 0,13.000000-2.000000 0,12.000000-3.000000-1,13.000000-3.000000-2,10.000000-2.000000 0,10.000000 0.000000-2,10.000000 0.000000 0,9.000000 0.000000-3,7.000000-2.000000 0,7.000000-3.000000-2,6.000000-3.000000-2,7.000000-2.000000-1,-1.000000-1.000000-3,-6.000000 3.000000-2,-6.000000 3.000000-3,-6.000000 4.000000-2,-15.000000 4.000000-3,-21.000000 6.000000-2,-22.000000 7.000000-3,-22.000000 6.000000-2,-22.000000 3.000000 1,-22.000000 0.000000 3,-22.000000 0.000000 3,-21.000000 0.000000 3,-15.000000 1.000000 3,-6.000000 4.000000 4,-6.000000 3.000000 2,-6.000000 3.000000 2</inkml:trace>
</inkml:ink>
</file>

<file path=ppt/ink/ink91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7:57"/>
    </inkml:context>
    <inkml:brush xml:id="br0">
      <inkml:brushProperty name="width" value="0.0290369503200054" units="cm"/>
      <inkml:brushProperty name="height" value="0.0290369503200054" units="cm"/>
      <inkml:brushProperty name="color" value="#F2395B"/>
      <inkml:brushProperty name="ignorePressure" value="0"/>
    </inkml:brush>
  </inkml:definitions>
  <inkml:trace contextRef="#ctx0" brushRef="#br0">80450.000000 22100.000000 757,'70.000000'4.000000'17,"-9.000000"10.000000"1 ,-10.000000 10.000000 1,-8.000000 9.000000 1,-3.000000 2.000000 0,7.000000-2.000000 1,6.000000-3.000000 0,7.000000-3.000000-1,7.000000-1.000000-1,9.000000 4.000000-4,10.000000 3.000000-5,10.000000 3.000000-4,0.000000-1.000000-3,-5.000000-2.000000 0,-7.000000-3.000000-2,-5.000000-3.000000 0,-9.000000-2.000000-1,-9.000000 0.000000 1,-10.000000 0.000000 0,-8.000000 0.000000 0,-11.000000 1.000000 1,-8.000000 4.000000 1,-10.000000 3.000000-1,-9.000000 3.000000 1,-10.000000 1.000000 0,-9.000000 1.000000 0,-10.000000-1.000000 0,-8.000000 1.000000 0,-12.000000 2.000000-1,-12.000000 7.000000-1,-13.000000 6.000000 0,-12.000000 7.000000-2,-15.000000 5.000000-4,-15.000000 7.000000-7,-15.000000 6.000000-6,-16.000000 7.000000-7,-1.000000-4.000000-1,17.000000-12.000000 2,15.000000-13.000000 2,16.000000-12.000000 4,12.000000-9.000000-3,9.000000-2.000000-8,10.000000-3.000000-8,10.000000-3.000000-7</inkml:trace>
</inkml:ink>
</file>

<file path=ppt/ink/ink916.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7:58"/>
    </inkml:context>
    <inkml:brush xml:id="br0">
      <inkml:brushProperty name="width" value="0.0285316966474056" units="cm"/>
      <inkml:brushProperty name="height" value="0.0285316966474056" units="cm"/>
      <inkml:brushProperty name="color" value="#F2395B"/>
      <inkml:brushProperty name="ignorePressure" value="0"/>
    </inkml:brush>
  </inkml:definitions>
  <inkml:trace contextRef="#ctx0" brushRef="#br0">84050.000000 20700.000000 771,'29.000000'-18.000000'6,"10.000000"17.000000"15 ,10.000000 15.000000 13,9.000000 16.000000 13,1.000000 7.000000 1,-6.000000 1.000000-12,-6.000000-1.000000-12,-6.000000 1.000000-12,-6.000000-3.000000-12,-2.000000-2.000000-7,-3.000000-3.000000-10,-3.000000-3.000000-9,-6.000000-1.000000-3,-5.000000 4.000000 3,-7.000000 3.000000 4,-5.000000 3.000000 2,-11.000000-1.000000 2,-11.000000-2.000000 0,-14.000000-3.000000-1,-11.000000-3.000000-1,-6.000000-4.000000 0,4.000000-3.000000-4,3.000000-3.000000-3,3.000000-2.000000-2</inkml:trace>
</inkml:ink>
</file>

<file path=ppt/ink/ink917.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7:58"/>
    </inkml:context>
    <inkml:brush xml:id="br0">
      <inkml:brushProperty name="width" value="0.0318621098995209" units="cm"/>
      <inkml:brushProperty name="height" value="0.0318621098995209" units="cm"/>
      <inkml:brushProperty name="color" value="#F2395B"/>
      <inkml:brushProperty name="ignorePressure" value="0"/>
    </inkml:brush>
  </inkml:definitions>
  <inkml:trace contextRef="#ctx0" brushRef="#br0">83950.000000 21400.000000 690,'-25.000000'21.000000'0,"0.000000"-5.000000"0 ,0.000000-7.000000 0,0.000000-5.000000 0,-5.000000-3.000000 1,-9.000000 4.000000 2,-10.000000 3.000000 2,-8.000000 3.000000 2,10.000000-1.000000 4,31.000000-2.000000 8,32.000000-3.000000 7,31.000000-3.000000 7,20.000000-4.000000 0,9.000000-3.000000-9,10.000000-3.000000-9,10.000000-2.000000-8,0.000000-3.000000-4,-5.000000 1.000000-1,-7.000000-1.000000 1,-5.000000 1.000000-1,-9.000000 2.000000-2,-9.000000 7.000000-4,-10.000000 6.000000-5,-8.000000 7.000000-5,-11.000000 7.000000 0,-8.000000 9.000000 5,-10.000000 10.000000 4,-9.000000 10.000000 5,-9.000000 5.000000 2,-5.000000 4.000000 2,-7.000000 3.000000 2,-5.000000 3.000000 2,-9.000000 3.000000 2,-9.000000 3.000000 5,-10.000000 3.000000 4,-8.000000 4.000000 5,-8.000000 2.000000-1,-2.000000 4.000000-5,-3.000000 3.000000-5,-3.000000 3.000000-5,1.000000-4.000000-6,6.000000-8.000000-5,7.000000-10.000000-6,6.000000-9.000000-6,6.000000-12.000000-4,6.000000-11.000000-1,7.000000-14.000000-3,6.000000-11.000000-1,6.000000-18.000000-1,6.000000-22.000000-1,7.000000-22.000000 1,6.000000-21.000000-1,7.000000-14.000000 1,10.000000-2.000000-1,10.000000-3.000000-1,9.000000-3.000000 0,6.000000 4.000000 4,3.000000 13.000000 7,3.000000 12.000000 6,4.000000 13.000000 8,-1.000000 10.000000 7,-3.000000 10.000000 7,-3.000000 10.000000 7,-2.000000 9.000000 7,-1.000000 7.000000 5,3.000000 7.000000 2,3.000000 6.000000 1,4.000000 7.000000 2,-1.000000 2.000000 0,-3.000000 1.000000-2,-3.000000-1.000000-2,-2.000000 1.000000-2,-3.000000 1.000000-4,1.000000 3.000000-8,-1.000000 3.000000-6,1.000000 4.000000-7,-4.000000 1.000000-6,-6.000000 0.000000-9,-6.000000 0.000000-6,-6.000000 0.000000-8,-6.000000 1.000000-3,-2.000000 4.000000 1,-3.000000 3.000000 1,-3.000000 3.000000 1,-6.000000-1.000000 1,-5.000000-2.000000 0,-7.000000-3.000000 0,-5.000000-3.000000 0,-6.000000-6.000000 0,-3.000000-5.000000-3,-3.000000-7.000000-3,-2.000000-5.000000-1,-1.000000-4.000000 1,3.000000 0.000000 4,3.000000 0.000000 6,4.000000 0.000000 5,2.000000-2.000000 3,4.000000-3.000000 2,3.000000-3.000000 3,3.000000-2.000000 3</inkml:trace>
</inkml:ink>
</file>

<file path=ppt/ink/ink918.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7:59"/>
    </inkml:context>
    <inkml:brush xml:id="br0">
      <inkml:brushProperty name="width" value="0.0324116498231888" units="cm"/>
      <inkml:brushProperty name="height" value="0.0324116498231888" units="cm"/>
      <inkml:brushProperty name="color" value="#F2395B"/>
      <inkml:brushProperty name="ignorePressure" value="0"/>
    </inkml:brush>
  </inkml:definitions>
  <inkml:trace contextRef="#ctx0" brushRef="#br0">83600.000000 22500.000000 678,'-69.000000'0.000000'-4,"13.000000"0.000000"1 ,12.000000 0.000000 2,13.000000 0.000000 1,7.000000 1.000000 8,4.000000 4.000000 13,3.000000 3.000000 12,3.000000 3.000000 12,3.000000 3.000000-1,3.000000 3.000000-17,3.000000 3.000000-17,4.000000 4.000000-17,1.000000 1.000000-9,0.000000 0.000000-1,0.000000 0.000000-2,0.000000 0.000000 0,-4.000000-2.000000 2,-5.000000-3.000000 9,-7.000000-3.000000 8,-5.000000-2.000000 8,-4.000000-3.000000 5,0.000000 1.000000 2,0.000000-1.000000 3,0.000000 1.000000 1,1.000000 1.000000-1,4.000000 3.000000-6,3.000000 3.000000-7,3.000000 4.000000-5,-2.000000 1.000000-5,-6.000000 0.000000-2,-6.000000 0.000000-1,-6.000000 0.000000-3,-4.000000 3.000000 2,1.000000 6.000000 4,-1.000000 7.000000 4,1.000000 6.000000 4,1.000000-1.000000 2,3.000000-5.000000 1,3.000000-7.000000 2,4.000000-5.000000 0,4.000000-3.000000 2,6.000000 4.000000 3,7.000000 3.000000 3,6.000000 3.000000 3,3.000000 3.000000 0,0.000000 3.000000-4,0.000000 3.000000-3,0.000000 4.000000-3,0.000000-1.000000-2,0.000000-3.000000 1,0.000000-3.000000 0,0.000000-2.000000 1,-2.000000-3.000000-3,-3.000000 1.000000-4,-3.000000-1.000000-7,-2.000000 1.000000-4,-3.000000-3.000000-5,1.000000-2.000000-4,-1.000000-3.000000-4,1.000000-3.000000-3,1.000000-10.000000-7,3.000000-16.000000-9,3.000000-15.000000-9,4.000000-15.000000-9,2.000000-7.000000 1,4.000000 3.000000 12,3.000000 3.000000 12,3.000000 4.000000 11</inkml:trace>
</inkml:ink>
</file>

<file path=ppt/ink/ink919.xml><?xml version="1.0" encoding="utf-8"?>
<inkml:ink xmlns:inkml="http://www.w3.org/2003/InkML">
  <annotation type="ScanImages2ExtractSignatures">1</annotation>
  <annotation type="ScanImagesWidth">676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7:59"/>
    </inkml:context>
    <inkml:brush xml:id="br0">
      <inkml:brushProperty name="width" value="0.039504561573267" units="cm"/>
      <inkml:brushProperty name="height" value="0.039504561573267" units="cm"/>
      <inkml:brushProperty name="color" value="#F2395B"/>
      <inkml:brushProperty name="ignorePressure" value="0"/>
    </inkml:brush>
  </inkml:definitions>
  <inkml:trace contextRef="#ctx0" brushRef="#br0">83200.000000 23100.000000 556,'70.000000'-25.000000'2,"-9.000000"0.000000"1 ,-10.000000 0.000000 4,-8.000000 0.000000 2,0.000000 3.000000 1,14.000000 6.000000 0,11.000000 7.000000 0,14.000000 6.000000-1,13.000000 1.000000 2,16.000000-3.000000 3,15.000000-3.000000 3,17.000000-2.000000 3,8.000000-3.000000 0,4.000000 1.000000-3,3.000000-1.000000-4,3.000000 1.000000-2,-4.000000 2.000000-2,-8.000000 7.000000-1,-10.000000 6.000000-1,-9.000000 7.000000-1,-15.000000 5.000000-1,-18.000000 7.000000-2,-19.000000 6.000000 0,-18.000000 7.000000-3,-17.000000 4.000000 1,-11.000000 3.000000 2,-14.000000 3.000000 2,-11.000000 4.000000 2,-12.000000 2.000000 2,-9.000000 4.000000 1,-10.000000 3.000000 1,-8.000000 3.000000 1,-9.000000-1.000000 2,-6.000000-2.000000 1,-6.000000-3.000000 1,-6.000000-3.000000 2,-4.000000-4.000000 0,1.000000-3.000000-2,-1.000000-3.000000-2,1.000000-2.000000-1,-4.000000-3.000000-3,-6.000000 1.000000-4,-6.000000-1.000000-4,-6.000000 1.000000-4,-2.000000-4.000000-3,3.000000-6.000000-3,3.000000-6.000000-3,4.000000-6.000000-3,2.000000-7.000000-3,4.000000-6.000000 0,3.000000-6.000000 0,3.000000-6.000000-2,4.000000-15.000000-1,7.000000-21.000000-3,6.000000-22.000000-4,7.000000-22.000000-2,7.000000-16.000000-1,9.000000-9.000000 0,10.000000-10.000000 1,10.000000-8.000000 1,11.000000-4.000000 1,17.000000 3.000000 4,15.000000 3.000000 2,16.000000 4.000000 2,5.000000 8.000000 5,-2.000000 17.000000 6,-3.000000 15.000000 5,-3.000000 16.000000 7,-7.000000 13.000000 1,-9.000000 14.000000 0,-10.000000 11.000000-2,-8.000000 14.000000-1,-8.000000 11.000000 5,-2.000000 14.000000 9,-3.000000 11.000000 11,-3.000000 14.000000 11,-9.000000 11.000000 3,-11.000000 14.000000-1,-14.000000 11.000000-2,-11.000000 14.000000-2,-9.000000 7.000000-2,-3.000000 3.000000-2,-3.000000 3.000000-3,-2.000000 4.000000-2,-3.000000-3.000000-4,1.000000-5.000000-4,-1.000000-7.000000-5,1.000000-5.000000-5,4.000000-9.000000-3,9.000000-9.000000-2,10.000000-10.000000-3,10.000000-8.000000-1,13.000000-12.000000-6,19.000000-12.000000-11,19.000000-13.000000-9,19.000000-12.000000-11,16.000000-15.000000-6,17.000000-15.000000-1,15.000000-15.000000-1,16.000000-16.000000-1,12.000000-8.000000 2,9.000000 0.000000 6,10.000000 0.000000 6,10.000000 0.000000 5,-1.000000 3.000000 5,-9.000000 6.000000 4,-10.000000 7.000000 5,-8.000000 6.000000 2,-14.000000 6.000000 4,-15.000000 6.000000-1,-15.000000 7.000000 1,-16.000000 6.000000 1,-10.000000 3.000000 1,-3.000000 0.000000 4,-3.000000 0.000000 2,-2.000000 0.000000 4,-5.000000 0.000000 4,-2.000000 0.000000 4,-3.000000 0.000000 5,-3.000000 0.000000 5,-2.000000 1.000000 3,0.000000 4.000000 1,0.000000 3.000000 2,0.000000 3.000000 0,3.000000 7.000000 1,6.000000 14.000000-1,7.000000 11.000000-1,6.000000 14.000000-1,1.000000 10.000000-2,-3.000000 9.000000-2,-3.000000 10.000000-1,-2.000000 10.000000-3,-6.000000 4.000000-2,-6.000000 0.000000-2,-6.000000 0.000000-3,-6.000000 0.000000-1,-6.000000 0.000000-2,-2.000000 0.000000-1,-3.000000 0.000000-1,-3.000000 0.000000-2,-4.000000 0.000000-2,-3.000000 0.000000 0,-3.000000 0.000000-2,-2.000000 0.000000-1,-5.000000-5.000000-2,-2.000000-9.000000-3,-3.000000-10.000000-2,-3.000000-8.000000-3,-2.000000-8.000000-2,0.000000-2.000000-1,0.000000-3.000000 0,0.000000-3.000000-1,-2.000000-7.000000 0,-3.000000-9.000000 0,-3.000000-10.000000 1,-2.000000-8.000000 1,0.000000-11.000000 0,7.000000-8.000000 2,6.000000-10.000000 0,7.000000-9.000000 0,8.000000-12.000000 1,14.000000-11.000000-1,11.000000-14.000000-2,14.000000-11.000000-1,14.000000-12.000000 0,20.000000-9.000000-2,18.000000-10.000000 0,20.000000-8.000000-2,8.000000 0.000000-1,1.000000 14.000000-2,-1.000000 11.000000-2,1.000000 14.000000-2,-1.000000 8.000000 0,1.000000 7.000000 0,-1.000000 6.000000 0,1.000000 7.000000 1,-12.000000 7.000000 2,-21.000000 9.000000 3,-22.000000 10.000000 3,-22.000000 10.000000 4</inkml:trace>
</inkml:ink>
</file>

<file path=ppt/ink/ink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4:23"/>
    </inkml:context>
    <inkml:brush xml:id="br0">
      <inkml:brushProperty name="width" value="0.0385249704122543" units="cm"/>
      <inkml:brushProperty name="height" value="0.0385249704122543" units="cm"/>
      <inkml:brushProperty name="color" value="#F2385B"/>
      <inkml:brushProperty name="ignorePressure" value="0"/>
    </inkml:brush>
  </inkml:definitions>
  <inkml:trace contextRef="#ctx0" brushRef="#br0">42700.000000 12400.000000 571,'3.000000'-68.000000'5,"6.000000"17.000000"12 ,7.000000 15.000000 12,6.000000 16.000000 10,3.000000 9.000000 4,0.000000 3.000000-7,0.000000 3.000000-6,0.000000 4.000000-6,3.000000 2.000000-4,6.000000 4.000000-2,7.000000 3.000000-1,6.000000 3.000000-2,-1.000000 4.000000-1,-5.000000 7.000000 0,-7.000000 6.000000-2,-5.000000 7.000000 0,-8.000000 2.000000-2,-5.000000 1.000000-2,-7.000000-1.000000-2,-5.000000 1.000000-3,-12.000000 2.000000 0,-16.000000 7.000000 0,-15.000000 6.000000 0,-15.000000 7.000000 1,-7.000000 0.000000-2,3.000000-2.000000-3,3.000000-3.000000-3,4.000000-3.000000-4,4.000000-6.000000-2,6.000000-5.000000 1,7.000000-7.000000 0,6.000000-5.000000 1,9.000000-6.000000 0,13.000000-3.000000 1,12.000000-3.000000-1,13.000000-2.000000 0,13.000000-5.000000 3,17.000000-2.000000 4,15.000000-3.000000 5,16.000000-3.000000 4,7.000000-1.000000 3,1.000000 4.000000 0,-1.000000 3.000000 1,1.000000 3.000000-1,-7.000000 4.000000 2,-12.000000 7.000000 0,-13.000000 6.000000 0,-12.000000 7.000000 0,-13.000000 7.000000-2,-12.000000 9.000000-5,-13.000000 10.000000-4,-12.000000 10.000000-6,-26.000000 13.000000-4,-36.000000 19.000000 0,-39.000000 19.000000-2,-36.000000 19.000000-1,-17.000000 7.000000-4,7.000000-3.000000-10,6.000000-3.000000-7,7.000000-2.000000-9,13.000000-15.000000-6,22.000000-25.000000-6,22.000000-25.000000-4,23.000000-25.000000-5</inkml:trace>
</inkml:ink>
</file>

<file path=ppt/ink/ink920.xml><?xml version="1.0" encoding="utf-8"?>
<inkml:ink xmlns:inkml="http://www.w3.org/2003/InkML">
  <annotation type="ScanImages2ExtractSignatures">1</annotation>
  <annotation type="ScanImagesWidth">614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8:01"/>
    </inkml:context>
    <inkml:brush xml:id="br0">
      <inkml:brushProperty name="width" value="0.0446484796702862" units="cm"/>
      <inkml:brushProperty name="height" value="0.0446484796702862" units="cm"/>
      <inkml:brushProperty name="color" value="#F2395B"/>
      <inkml:brushProperty name="ignorePressure" value="0"/>
    </inkml:brush>
  </inkml:definitions>
  <inkml:trace contextRef="#ctx0" brushRef="#br0">87500.000000 21300.000000 492,'109.000000'71.000000'76,"-31.000000"-5.000000"-22 ,-31.000000-7.000000-23,-31.000000-5.000000-23,-20.000000-3.000000-12,-5.000000 4.000000-3,-7.000000 3.000000-5,-5.000000 3.000000-2,-6.000000-1.000000-3,-3.000000-2.000000 1,-3.000000-3.000000-1,-2.000000-3.000000 0,0.000000-6.000000 0,7.000000-5.000000 0,6.000000-7.000000 1,7.000000-5.000000-1,5.000000 0.000000 3,7.000000 10.000000 6,6.000000 10.000000 4,7.000000 9.000000 6,0.000000 7.000000 4,-2.000000 7.000000 5,-3.000000 6.000000 4,-3.000000 7.000000 5,-2.000000-1.000000 1,0.000000-6.000000 0,0.000000-6.000000-1,0.000000-6.000000 0,-2.000000-1.000000 1,-3.000000 7.000000 3,-3.000000 6.000000 3,-2.000000 7.000000 2,-3.000000-3.000000-1,1.000000-8.000000-4,-1.000000-10.000000-6,1.000000-9.000000-4,4.000000-18.000000-9,9.000000-24.000000-13,10.000000-26.000000-12,10.000000-24.000000-13,10.000000-28.000000-6,13.000000-27.000000-1,12.000000-28.000000 0,13.000000-28.000000 0,6.000000-17.000000 2,0.000000-2.000000 4,0.000000-3.000000 4,0.000000-3.000000 5,-4.000000 10.000000 4,-5.000000 26.000000 5,-7.000000 24.000000 4,-5.000000 26.000000 6,-9.000000 19.000000 3,-9.000000 17.000000 1,-10.000000 15.000000 2,-8.000000 16.000000 2,-8.000000 16.000000 11,-2.000000 20.000000 20,-3.000000 18.000000 20,-3.000000 20.000000 20,-4.000000 10.000000 3,-3.000000 3.000000-15,-3.000000 3.000000-14,-2.000000 4.000000-16,-5.000000-1.000000-7,-2.000000-3.000000-3,-3.000000-3.000000-3,-3.000000-2.000000-1,8.000000-15.000000-12,23.000000-25.000000-19,22.000000-25.000000-20,22.000000-25.000000-19,16.000000-25.000000-7,14.000000-25.000000 7,11.000000-25.000000 7,14.000000-25.000000 7,-1.000000-4.000000 6,-12.000000 20.000000 5,-13.000000 18.000000 5,-12.000000 20.000000 5,-12.000000 13.000000 9,-8.000000 9.000000 10,-10.000000 10.000000 11,-9.000000 10.000000 11,-9.000000 10.000000 9,-5.000000 13.000000 3,-7.000000 12.000000 6,-5.000000 13.000000 4,-9.000000 10.000000-1,-9.000000 10.000000-6,-10.000000 10.000000-7,-8.000000 9.000000-5,-11.000000 6.000000-7,-8.000000 3.000000-5,-10.000000 3.000000-5,-9.000000 4.000000-4,-4.000000 1.000000-6,4.000000 0.000000-5,3.000000 0.000000-5,3.000000 0.000000-5,6.000000-7.000000-1,9.000000-11.000000 0,10.000000-14.000000 0,10.000000-11.000000 2,5.000000-25.000000-4,4.000000-33.000000-8,3.000000-35.000000-9,3.000000-34.000000-7,7.000000-20.000000-1,14.000000-2.000000 6,11.000000-3.000000 6,14.000000-3.000000 8,3.000000 4.000000 5,-2.000000 13.000000 6,-3.000000 12.000000 5,-3.000000 13.000000 6,-4.000000 12.000000 4,-3.000000 13.000000 5,-3.000000 12.000000 4,-2.000000 13.000000 5,-5.000000 12.000000 7,-2.000000 13.000000 12,-3.000000 12.000000 11,-3.000000 13.000000 11,-2.000000 13.000000 2,0.000000 17.000000-8,0.000000 15.000000-8,0.000000 16.000000-7,-4.000000 13.000000-6,-5.000000 14.000000-2,-7.000000 11.000000-3,-5.000000 14.000000-2,-6.000000 7.000000-3,-3.000000 3.000000-3,-3.000000 3.000000-3,-2.000000 4.000000-2,0.000000-4.000000-2,7.000000-9.000000-2,6.000000-10.000000-3,7.000000-8.000000-1,4.000000-12.000000-3,3.000000-12.000000-6,3.000000-13.000000-5,4.000000-12.000000-6,10.000000-15.000000-7,19.000000-15.000000-10,19.000000-15.000000-11,19.000000-16.000000-10,12.000000-19.000000-2,6.000000-22.000000 9,7.000000-22.000000 7,6.000000-21.000000 8,4.000000-15.000000 6,4.000000-6.000000 1,3.000000-6.000000 2,3.000000-6.000000 2,-8.000000 2.000000 4,-19.000000 14.000000 4,-18.000000 11.000000 6,-19.000000 14.000000 4,-15.000000 10.000000 5,-8.000000 9.000000 4,-10.000000 10.000000 4,-9.000000 10.000000 4,-10.000000 5.000000 5,-9.000000 4.000000 4,-10.000000 3.000000 6,-8.000000 3.000000 5,-8.000000 3.000000 1,-2.000000 3.000000-2,-3.000000 3.000000-4,-3.000000 4.000000-2,-6.000000 5.000000-3,-5.000000 10.000000-4,-7.000000 10.000000-5,-5.000000 9.000000-4,2.000000 6.000000-3,13.000000 3.000000-2,12.000000 3.000000-3,13.000000 4.000000-1,9.000000 1.000000-2,6.000000 0.000000 0,7.000000 0.000000 0,6.000000 0.000000 0,7.000000-2.000000-1,10.000000-3.000000-2,10.000000-3.000000-3,9.000000-2.000000-2,10.000000-6.000000-4,14.000000-6.000000-5,11.000000-6.000000-5,14.000000-6.000000-6,7.000000-10.000000-3,3.000000-12.000000-2,3.000000-13.000000-2,4.000000-12.000000-2,-1.000000-9.000000 0,-3.000000-2.000000 4,-3.000000-3.000000 2,-2.000000-3.000000 2,-11.000000-1.000000 4,-15.000000 4.000000 3,-15.000000 3.000000 4,-16.000000 3.000000 3</inkml:trace>
</inkml:ink>
</file>

<file path=ppt/ink/ink921.xml><?xml version="1.0" encoding="utf-8"?>
<inkml:ink xmlns:inkml="http://www.w3.org/2003/InkML">
  <annotation type="ScanImages2ExtractSignatures">1</annotation>
  <annotation type="ScanImagesWidth">-2095042320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8:02"/>
    </inkml:context>
    <inkml:brush xml:id="br0">
      <inkml:brushProperty name="width" value="0.0368149131536484" units="cm"/>
      <inkml:brushProperty name="height" value="0.0368149131536484" units="cm"/>
      <inkml:brushProperty name="color" value="#F2395B"/>
      <inkml:brushProperty name="ignorePressure" value="0"/>
    </inkml:brush>
  </inkml:definitions>
  <inkml:trace contextRef="#ctx0" brushRef="#br0">90950.000000 20100.000000 597,'0.000000'-47.000000'0,"0.000000"6.000000"0 ,0.000000 7.000000 0,0.000000 6.000000 0,3.000000 4.000000 6,6.000000 4.000000 13,7.000000 3.000000 13,6.000000 3.000000 12,6.000000 3.000000 5,6.000000 3.000000-3,7.000000 3.000000-3,6.000000 4.000000-3,-1.000000 7.000000-6,-5.000000 13.000000-7,-7.000000 12.000000-8,-5.000000 13.000000-8,-6.000000 7.000000-9,-3.000000 4.000000-12,-3.000000 3.000000-12,-2.000000 3.000000-11,-12.000000 3.000000-7,-19.000000 3.000000-2,-18.000000 3.000000-1,-19.000000 4.000000-2,-13.000000-3.000000 0,-6.000000-5.000000 3,-6.000000-7.000000 2,-6.000000-5.000000 3,1.000000-9.000000 5,9.000000-9.000000 7,10.000000-10.000000 8,10.000000-8.000000 8,5.000000-8.000000 6,4.000000-2.000000 4,3.000000-3.000000 5,3.000000-3.000000 5,12.000000-4.000000 6,22.000000-3.000000 8,22.000000-3.000000 8,23.000000-2.000000 7,14.000000-5.000000 0,10.000000-2.000000-6,10.000000-3.000000-7,9.000000-3.000000-8,-1.000000-1.000000-7,-8.000000 4.000000-6,-10.000000 3.000000-8,-9.000000 3.000000-7,-18.000000 4.000000-3,-24.000000 7.000000 0,-26.000000 6.000000-1,-24.000000 7.000000 1,-13.000000 5.000000 4,0.000000 7.000000 11,0.000000 6.000000 9,0.000000 7.000000 11,0.000000 5.000000 5,0.000000 7.000000 0,0.000000 6.000000 0,0.000000 7.000000 0,0.000000 8.000000-2,0.000000 14.000000-2,0.000000 11.000000-2,0.000000 14.000000-3,-2.000000 21.000000-2,-3.000000 31.000000-1,-3.000000 32.000000-3,-2.000000 31.000000-2,-3.000000 21.000000-3,1.000000 14.000000-3,-1.000000 11.000000-3,1.000000 14.000000-5,1.000000-3.000000-3,3.000000-15.000000-5,3.000000-15.000000-5,4.000000-16.000000-5,5.000000-21.000000-4,10.000000-24.000000-2,10.000000-26.000000-3,9.000000-24.000000-3,6.000000-24.000000-2,3.000000-22.000000 0,3.000000-22.000000-1,4.000000-21.000000 0</inkml:trace>
</inkml:ink>
</file>

<file path=ppt/ink/ink922.xml><?xml version="1.0" encoding="utf-8"?>
<inkml:ink xmlns:inkml="http://www.w3.org/2003/InkML">
  <annotation type="ScanImages2ExtractSignatures">1</annotation>
  <annotation type="ScanImagesWidth">786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8:03"/>
    </inkml:context>
    <inkml:brush xml:id="br0">
      <inkml:brushProperty name="width" value="0.0433588102459908" units="cm"/>
      <inkml:brushProperty name="height" value="0.0433588102459908" units="cm"/>
      <inkml:brushProperty name="color" value="#F2395B"/>
      <inkml:brushProperty name="ignorePressure" value="0"/>
    </inkml:brush>
  </inkml:definitions>
  <inkml:trace contextRef="#ctx0" brushRef="#br0">89650.000000 22250.000000 507,'51.000000'-71.000000'3,"4.000000"10.000000"8 ,3.000000 10.000000 6,3.000000 9.000000 7,12.000000 2.000000 1,22.000000-2.000000-2,22.000000-3.000000-4,23.000000-3.000000-4,13.000000-2.000000-2,6.000000 0.000000-5,7.000000 0.000000-3,6.000000 0.000000-4,-2.000000 1.000000-4,-9.000000 4.000000-5,-10.000000 3.000000-6,-8.000000 3.000000-4,-18.000000 4.000000-3,-25.000000 7.000000 0,-25.000000 6.000000 0,-25.000000 7.000000 0,-19.000000 2.000000-1,-12.000000 1.000000 0,-13.000000-1.000000-1,-12.000000 1.000000 0,-12.000000-1.000000 2,-8.000000 1.000000 5,-10.000000-1.000000 5,-9.000000 1.000000 5,-5.000000-1.000000 4,0.000000 1.000000 3,0.000000-1.000000 4,0.000000 1.000000 3,1.000000-1.000000 1,4.000000 1.000000 2,3.000000-1.000000 0,3.000000 1.000000 2,3.000000 1.000000 3,3.000000 3.000000 9,3.000000 3.000000 8,4.000000 4.000000 8,1.000000 7.000000 1,0.000000 13.000000-7,0.000000 12.000000-8,0.000000 13.000000-7,-2.000000 9.000000-4,-3.000000 6.000000-1,-3.000000 7.000000 0,-2.000000 6.000000-1,0.000000 1.000000-2,7.000000-3.000000-1,6.000000-3.000000-3,7.000000-2.000000-2,4.000000-6.000000-3,3.000000-6.000000-4,3.000000-6.000000-4,4.000000-6.000000-4,4.000000-10.000000-5,6.000000-12.000000-6,7.000000-13.000000-5,6.000000-12.000000-6,7.000000-15.000000-3,10.000000-15.000000 1,10.000000-15.000000 0,9.000000-16.000000 1,2.000000-8.000000 2,-2.000000 0.000000 1,-3.000000 0.000000 3,-3.000000 0.000000 3,-7.000000 3.000000 5,-9.000000 6.000000 10,-10.000000 7.000000 8,-8.000000 6.000000 9,-8.000000 13.000000 12,-2.000000 23.000000 18,-3.000000 22.000000 16,-3.000000 22.000000 17,-2.000000 13.000000 0,0.000000 7.000000-17,0.000000 6.000000-18,0.000000 7.000000-17,0.000000 4.000000-13,0.000000 3.000000-8,0.000000 3.000000-8,0.000000 4.000000-9,-7.000000 2.000000-5,-11.000000 4.000000-3,-14.000000 3.000000-3,-11.000000 3.000000-3,-11.000000 1.000000 0,-5.000000 1.000000 2,-7.000000-1.000000 2,-5.000000 1.000000 2,-3.000000-7.000000 4,4.000000-12.000000 5,3.000000-13.000000 4,3.000000-12.000000 5,6.000000-12.000000 5,9.000000-8.000000 7,10.000000-10.000000 6,10.000000-9.000000 6,16.000000-7.000000 6,26.000000-3.000000 6,24.000000-3.000000 6,26.000000-2.000000 6,13.000000-5.000000-2,4.000000-2.000000-9,3.000000-3.000000-9,3.000000-3.000000-9,-1.000000-4.000000-7,-2.000000-3.000000-4,-3.000000-3.000000-4,-3.000000-2.000000-4,-7.000000 0.000000-3,-9.000000 7.000000 0,-10.000000 6.000000 0,-8.000000 7.000000-1,-8.000000 2.000000 2,-2.000000 1.000000 6,-3.000000-1.000000 6,-3.000000 1.000000 6,-6.000000 4.000000 6,-5.000000 9.000000 7,-7.000000 10.000000 7,-5.000000 10.000000 6,-4.000000 5.000000 1,0.000000 4.000000-6,0.000000 3.000000-5,0.000000 3.000000-6,-5.000000 6.000000-3,-9.000000 9.000000-1,-10.000000 10.000000-1,-8.000000 10.000000-1,-9.000000 2.000000-2,-6.000000-3.000000-3,-6.000000-3.000000-1,-6.000000-2.000000-3,-10.000000-5.000000-2,-12.000000-2.000000-3,-13.000000-3.000000-1,-12.000000-3.000000-3,-7.000000-6.000000 0,1.000000-5.000000 1,-1.000000-7.000000 1,1.000000-5.000000 1,4.000000-9.000000-5,9.000000-9.000000-12,10.000000-10.000000-12,10.000000-8.000000-11,7.000000-12.000000-4,6.000000-12.000000 2,7.000000-13.000000 2,6.000000-12.000000 2,6.000000-10.000000 3,6.000000-6.000000 3,7.000000-6.000000 2,6.000000-6.000000 3,6.000000-4.000000 3,6.000000 1.000000 4,7.000000-1.000000 4,6.000000 1.000000 4,6.000000 4.000000 3,6.000000 9.000000 4,7.000000 10.000000 3,6.000000 10.000000 3,3.000000 8.000000 5,0.000000 10.000000 6,0.000000 10.000000 7,0.000000 9.000000 5,1.000000 10.000000 7,4.000000 14.000000 5,3.000000 11.000000 5,3.000000 14.000000 5,6.000000 8.000000 0,9.000000 7.000000-4,10.000000 6.000000-4,10.000000 7.000000-5,4.000000 5.000000-1,0.000000 7.000000 4,0.000000 6.000000 2,0.000000 7.000000 4,3.000000 2.000000-3,6.000000 1.000000-7,7.000000-1.000000-7,6.000000 1.000000-7,3.000000-3.000000-9,0.000000-2.000000-12,0.000000-3.000000-9,0.000000-3.000000-12,-2.000000-7.000000-7,-3.000000-9.000000-6,-3.000000-10.000000-5,-2.000000-8.000000-4,-11.000000-9.000000-4,-15.000000-6.000000-2,-15.000000-6.000000-2,-16.000000-6.000000-1</inkml:trace>
</inkml:ink>
</file>

<file path=ppt/ink/ink9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8:03"/>
    </inkml:context>
    <inkml:brush xml:id="br0">
      <inkml:brushProperty name="width" value="0.0318420566618443" units="cm"/>
      <inkml:brushProperty name="height" value="0.0318420566618443" units="cm"/>
      <inkml:brushProperty name="color" value="#F2395B"/>
      <inkml:brushProperty name="ignorePressure" value="0"/>
    </inkml:brush>
  </inkml:definitions>
  <inkml:trace contextRef="#ctx0" brushRef="#br0">92850.000000 22150.000000 690,'28.000000'-22.000000'0,"6.000000"6.000000"0 ,7.000000 7.000000 0,6.000000 6.000000 0,13.000000 1.000000 9,23.000000-3.000000 17,22.000000-3.000000 17,22.000000-2.000000 17,8.000000-3.000000 1,-2.000000 1.000000-13,-3.000000-1.000000-14,-3.000000 1.000000-14,-9.000000-1.000000-11,-11.000000 1.000000-10,-14.000000-1.000000-9,-11.000000 1.000000-8,-14.000000-3.000000-9,-11.000000-2.000000-6,-14.000000-3.000000-6,-11.000000-3.000000-8,-12.000000-4.000000-1,-9.000000-3.000000 3,-10.000000-3.000000 3,-8.000000-2.000000 3,-6.000000 0.000000 5,1.000000 7.000000 6,-1.000000 6.000000 8,1.000000 7.000000 6</inkml:trace>
</inkml:ink>
</file>

<file path=ppt/ink/ink92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8:03"/>
    </inkml:context>
    <inkml:brush xml:id="br0">
      <inkml:brushProperty name="width" value="0.0480848327279091" units="cm"/>
      <inkml:brushProperty name="height" value="0.0480848327279091" units="cm"/>
      <inkml:brushProperty name="color" value="#F2395B"/>
      <inkml:brushProperty name="ignorePressure" value="0"/>
    </inkml:brush>
  </inkml:definitions>
  <inkml:trace contextRef="#ctx0" brushRef="#br0">94200.000000 21500.000000 457,'-55.000000'-52.000000'0,"-9.000000"-3.000000"0 ,-10.000000-3.000000 0,-8.000000-2.000000 0,-3.000000 0.000000 1,7.000000 7.000000 0,6.000000 6.000000 2,7.000000 7.000000 1,7.000000 5.000000 2,9.000000 7.000000 4,10.000000 6.000000 3,10.000000 7.000000 4,7.000000 7.000000 5,6.000000 9.000000 7,7.000000 10.000000 8,6.000000 10.000000 6,6.000000 10.000000 3,6.000000 13.000000-5,7.000000 12.000000-4,6.000000 13.000000-4,1.000000 12.000000-3,-3.000000 13.000000-3,-3.000000 12.000000-1,-2.000000 13.000000-3,-6.000000 9.000000-2,-6.000000 6.000000-3,-6.000000 7.000000-1,-6.000000 6.000000-2,-10.000000 3.000000-3,-12.000000 0.000000-5,-13.000000 0.000000-3,-12.000000 0.000000-5,-13.000000-7.000000-6,-12.000000-11.000000-5,-13.000000-14.000000-7,-12.000000-11.000000-6,-1.000000-14.000000-6,14.000000-11.000000-6,11.000000-14.000000-7,14.000000-11.000000-5,8.000000-14.000000-6,7.000000-11.000000-2,6.000000-14.000000-3,7.000000-11.000000-3</inkml:trace>
</inkml:ink>
</file>

<file path=ppt/ink/ink925.xml><?xml version="1.0" encoding="utf-8"?>
<inkml:ink xmlns:inkml="http://www.w3.org/2003/InkML">
  <annotation type="ScanImages2ExtractSignatures">1</annotation>
  <annotation type="ScanImagesWidth">320150365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8:04"/>
    </inkml:context>
    <inkml:brush xml:id="br0">
      <inkml:brushProperty name="width" value="0.0368404164910316" units="cm"/>
      <inkml:brushProperty name="height" value="0.0368404164910316" units="cm"/>
      <inkml:brushProperty name="color" value="#F2395B"/>
      <inkml:brushProperty name="ignorePressure" value="0"/>
    </inkml:brush>
  </inkml:definitions>
  <inkml:trace contextRef="#ctx0" brushRef="#br0">93800.000000 22650.000000 597,'53.000000'31.000000'10,"6.000000"13.000000"19 ,7.000000 12.000000 20,6.000000 13.000000 20,1.000000 6.000000 4,-3.000000 0.000000-13,-3.000000 0.000000-12,-2.000000 0.000000-12,-6.000000-4.000000-14,-6.000000-5.000000-15,-6.000000-7.000000-17,-6.000000-5.000000-15</inkml:trace>
</inkml:ink>
</file>

<file path=ppt/ink/ink926.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8:04"/>
    </inkml:context>
    <inkml:brush xml:id="br0">
      <inkml:brushProperty name="width" value="0.0542922951281071" units="cm"/>
      <inkml:brushProperty name="height" value="0.0542922951281071" units="cm"/>
      <inkml:brushProperty name="color" value="#F2395B"/>
      <inkml:brushProperty name="ignorePressure" value="0"/>
    </inkml:brush>
  </inkml:definitions>
  <inkml:trace contextRef="#ctx0" brushRef="#br0">95750.000000 21000.000000 405,'28.000000'-19.000000'7,"6.000000"13.000000"16 ,7.000000 12.000000 14,6.000000 13.000000 15,-1.000000 10.000000 4,-5.000000 10.000000-10,-7.000000 10.000000-7,-5.000000 9.000000-10,-6.000000 10.000000-3,-3.000000 14.000000 2,-3.000000 11.000000 2,-2.000000 14.000000 2,-5.000000 7.000000-1,-2.000000 3.000000-4,-3.000000 3.000000-2,-3.000000 4.000000-4,-4.000000 1.000000-2,-3.000000 0.000000-2,-3.000000 0.000000-2,-2.000000 0.000000-2,-3.000000-5.000000-2,1.000000-9.000000-4,-1.000000-10.000000-3,1.000000-8.000000-5,-3.000000-11.000000 0,-2.000000-8.000000 0,-3.000000-10.000000 1,-3.000000-9.000000 0,-10.000000-16.000000-8,-16.000000-22.000000-19,-15.000000-22.000000-18,-15.000000-21.000000-19,-6.000000-23.000000-4,7.000000-21.000000 11,6.000000-22.000000 12,7.000000-22.000000 12,4.000000-11.000000 5,3.000000 0.000000-1,3.000000 0.000000 1,4.000000 0.000000-1,4.000000 7.000000 3,6.000000 17.000000 5,7.000000 15.000000 7,6.000000 16.000000 6,4.000000 21.000000 11,4.000000 29.000000 17,3.000000 28.000000 16,3.000000 28.000000 18,3.000000 15.000000 3,3.000000 4.000000-9,3.000000 3.000000-9,4.000000 3.000000-10,1.000000 3.000000-7,0.000000 3.000000-5,0.000000 3.000000-6,0.000000 4.000000-5,0.000000-3.000000-6,0.000000-5.000000-5,0.000000-7.000000-6,0.000000-5.000000-6,-2.000000-6.000000-5,-3.000000-3.000000-3,-3.000000-3.000000-3,-2.000000-2.000000-3</inkml:trace>
</inkml:ink>
</file>

<file path=ppt/ink/ink9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8:04"/>
    </inkml:context>
    <inkml:brush xml:id="br0">
      <inkml:brushProperty name="width" value="0.0382494665682316" units="cm"/>
      <inkml:brushProperty name="height" value="0.0382494665682316" units="cm"/>
      <inkml:brushProperty name="color" value="#F2395B"/>
      <inkml:brushProperty name="ignorePressure" value="0"/>
    </inkml:brush>
  </inkml:definitions>
  <inkml:trace contextRef="#ctx0" brushRef="#br0">96800.000000 22500.000000 575,'50.000000'4.000000'0,"0.000000"10.000000"0 ,0.000000 10.000000 0,0.000000 9.000000 0,-2.000000 4.000000 10,-3.000000 1.000000 23,-3.000000-1.000000 20,-2.000000 1.000000 22,-6.000000 1.000000 3,-6.000000 3.000000-15,-6.000000 3.000000-16,-6.000000 4.000000-15,-9.000000-1.000000-13,-8.000000-3.000000-7,-10.000000-3.000000-10,-9.000000-2.000000-7</inkml:trace>
</inkml:ink>
</file>

<file path=ppt/ink/ink928.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8:06"/>
    </inkml:context>
    <inkml:brush xml:id="br0">
      <inkml:brushProperty name="width" value="0.0489580072462559" units="cm"/>
      <inkml:brushProperty name="height" value="0.0489580072462559" units="cm"/>
      <inkml:brushProperty name="color" value="#F2395B"/>
      <inkml:brushProperty name="ignorePressure" value="0"/>
    </inkml:brush>
  </inkml:definitions>
  <inkml:trace contextRef="#ctx0" brushRef="#br0">69950.000000 22250.000000 449,'10.000000'-93.000000'18,"-27.000000"67.000000"24 ,-28.000000 65.000000 23,-28.000000 66.000000 22,-27.000000 40.000000 4,-25.000000 16.000000-16,-25.000000 15.000000-17,-25.000000 17.000000-16,-18.000000 13.000000-13,-8.000000 13.000000-7,-10.000000 12.000000-8,-9.000000 13.000000-7,10.000000-7.000000-6,32.000000-24.000000-5,31.000000-26.000000-4,32.000000-24.000000-4,22.000000-13.000000-5,17.000000 0.000000-7,15.000000 0.000000-6,16.000000 0.000000-7,12.000000-10.000000-2,9.000000-18.000000 4,10.000000-19.000000 2,10.000000-18.000000 3,7.000000-18.000000-3,6.000000-16.000000-10,7.000000-15.000000-10,6.000000-15.000000-9</inkml:trace>
</inkml:ink>
</file>

<file path=ppt/ink/ink929.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8:06"/>
    </inkml:context>
    <inkml:brush xml:id="br0">
      <inkml:brushProperty name="width" value="0.0491614118218422" units="cm"/>
      <inkml:brushProperty name="height" value="0.0491614118218422" units="cm"/>
      <inkml:brushProperty name="color" value="#F2395B"/>
      <inkml:brushProperty name="ignorePressure" value="0"/>
    </inkml:brush>
  </inkml:definitions>
  <inkml:trace contextRef="#ctx0" brushRef="#br0">67700.000000 23350.000000 447,'-2.000000'-115.000000'3,"-3.000000"23.000000"7 ,-3.000000 22.000000 6,-2.000000 22.000000 7,8.000000 23.000000 9,22.000000 25.000000 12,22.000000 25.000000 13,23.000000 25.000000 11,8.000000 18.000000 2,-3.000000 14.000000-12,-3.000000 11.000000-11,-2.000000 14.000000-11,3.000000 8.000000-7,14.000000 7.000000-6,11.000000 6.000000-5,14.000000 7.000000-4,8.000000 10.000000-10,7.000000 16.000000-12,6.000000 15.000000-15,7.000000 17.000000-12,-7.000000-4.000000-5,-19.000000-22.000000 5,-18.000000-22.000000 6,-19.000000-21.000000 5,-13.000000-18.000000-5,-6.000000-12.000000-17,-6.000000-13.000000-15,-6.000000-12.000000-15</inkml:trace>
</inkml:ink>
</file>

<file path=ppt/ink/ink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4:25"/>
    </inkml:context>
    <inkml:brush xml:id="br0">
      <inkml:brushProperty name="width" value="0.0424644760787487" units="cm"/>
      <inkml:brushProperty name="height" value="0.0424644760787487" units="cm"/>
      <inkml:brushProperty name="color" value="#F2385B"/>
      <inkml:brushProperty name="ignorePressure" value="0"/>
    </inkml:brush>
  </inkml:definitions>
  <inkml:trace contextRef="#ctx0" brushRef="#br0">27500.000000 37850.000000 518,'-46.000000'1.000000'10,"10.000000"4.000000"20 ,10.000000 3.000000 19,9.000000 3.000000 21,4.000000 4.000000 3,1.000000 7.000000-13,-1.000000 6.000000-14,1.000000 7.000000-13,-6.000000 11.000000-9,-8.000000 20.000000-3,-10.000000 18.000000-3,-9.000000 20.000000-3,-10.000000 14.000000-2,-9.000000 14.000000-4,-10.000000 11.000000-2,-8.000000 14.000000-3,-4.000000 0.000000-6,3.000000-8.000000-9,3.000000-10.000000-9,4.000000-9.000000-8,4.000000-10.000000-6,6.000000-9.000000-4,7.000000-10.000000-3,6.000000-8.000000-4,7.000000-12.000000 1,10.000000-12.000000 5,10.000000-13.000000 3,9.000000-12.000000 5</inkml:trace>
</inkml:ink>
</file>

<file path=ppt/ink/ink93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8:16"/>
    </inkml:context>
    <inkml:brush xml:id="br0">
      <inkml:brushProperty name="width" value="0.0416060015559196" units="cm"/>
      <inkml:brushProperty name="height" value="0.0416060015559196" units="cm"/>
      <inkml:brushProperty name="color" value="#F2395B"/>
      <inkml:brushProperty name="ignorePressure" value="0"/>
    </inkml:brush>
  </inkml:definitions>
  <inkml:trace contextRef="#ctx0" brushRef="#br0">35000.000000 23950.000000 528,'3.000000'-61.000000'57,"6.000000"28.000000"1 ,7.000000 28.000000 1,6.000000 29.000000 1,4.000000 21.000000-4,4.000000 16.000000-9,3.000000 15.000000-11,3.000000 17.000000-9,1.000000 10.000000-7,1.000000 6.000000-5,-1.000000 7.000000-4,1.000000 6.000000-4,-1.000000-2.000000-4,1.000000-9.000000 0,-1.000000-10.000000-2,1.000000-8.000000-1,2.000000-14.000000-1,7.000000-15.000000 1,6.000000-15.000000 1,7.000000-16.000000 0,4.000000-15.000000 0,3.000000-11.000000 1,3.000000-14.000000 0,4.000000-11.000000 1,10.000000-20.000000-1,19.000000-24.000000-1,19.000000-26.000000-2,19.000000-24.000000-1,13.000000-20.000000-1,10.000000-11.000000-1,10.000000-14.000000-1,9.000000-11.000000-2,9.000000-9.000000-3,9.000000-3.000000-6,10.000000-3.000000-6,10.000000-2.000000-5,-12.000000 13.000000-7,-31.000000 31.000000-4,-31.000000 32.000000-6,-31.000000 31.000000-4,-21.000000 18.000000-3,-9.000000 7.000000 1,-10.000000 6.000000 2,-8.000000 7.000000 0</inkml:trace>
</inkml:ink>
</file>

<file path=ppt/ink/ink93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8:16"/>
    </inkml:context>
    <inkml:brush xml:id="br0">
      <inkml:brushProperty name="width" value="0.045746810734272" units="cm"/>
      <inkml:brushProperty name="height" value="0.045746810734272" units="cm"/>
      <inkml:brushProperty name="color" value="#F2395B"/>
      <inkml:brushProperty name="ignorePressure" value="0"/>
    </inkml:brush>
  </inkml:definitions>
  <inkml:trace contextRef="#ctx0" brushRef="#br0">35050.000000 33450.000000 480,'28.000000'118.000000'124,"6.000000"-11.000000"-27 ,7.000000-14.000000-29,6.000000-11.000000-28,3.000000-4.000000-16,0.000000 6.000000-2,0.000000 7.000000-3,0.000000 6.000000-3,-2.000000 1.000000-2,-3.000000-3.000000-1,-3.000000-3.000000-1,-2.000000-2.000000-1,-5.000000-6.000000-1,-2.000000-6.000000-1,-3.000000-6.000000-2,-3.000000-6.000000 0,-2.000000-7.000000-1,0.000000-6.000000 0,0.000000-6.000000-1,0.000000-6.000000-1,4.000000-9.000000 0,10.000000-8.000000-2,10.000000-10.000000-3,9.000000-9.000000-1,12.000000-24.000000 0,16.000000-37.000000 0,15.000000-38.000000 1,17.000000-37.000000 1,21.000000-48.000000-2,28.000000-55.000000-5,28.000000-57.000000-6,29.000000-55.000000-4,4.000000-8.000000-3,-19.000000 45.000000 3,-18.000000 43.000000 3,-19.000000 45.000000 1,-18.000000 33.000000-9,-15.000000 26.000000-23,-15.000000 24.000000-22,-16.000000 26.000000-23</inkml:trace>
</inkml:ink>
</file>

<file path=ppt/ink/ink932.xml><?xml version="1.0" encoding="utf-8"?>
<inkml:ink xmlns:inkml="http://www.w3.org/2003/InkML">
  <annotation type="ScanImages2ExtractSignatures">1</annotation>
  <annotation type="ScanImagesWidth">1869836407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8:23"/>
    </inkml:context>
    <inkml:brush xml:id="br0">
      <inkml:brushProperty name="width" value="0.0228403508663177" units="cm"/>
      <inkml:brushProperty name="height" value="0.0228403508663177" units="cm"/>
      <inkml:brushProperty name="color" value="#00BFF3"/>
      <inkml:brushProperty name="ignorePressure" value="0"/>
    </inkml:brush>
  </inkml:definitions>
  <inkml:trace contextRef="#ctx0" brushRef="#br0">69200.000000 7800.000000 963,'-113.000000'21.000000'32,"26.000000"-5.000000"-28 ,24.000000-7.000000-27,26.000000-5.000000-28</inkml:trace>
</inkml:ink>
</file>

<file path=ppt/ink/ink93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8:24"/>
    </inkml:context>
    <inkml:brush xml:id="br0">
      <inkml:brushProperty name="width" value="0.0507957749068737" units="cm"/>
      <inkml:brushProperty name="height" value="0.0507957749068737" units="cm"/>
      <inkml:brushProperty name="color" value="#00BFF3"/>
      <inkml:brushProperty name="ignorePressure" value="0"/>
    </inkml:brush>
  </inkml:definitions>
  <inkml:trace contextRef="#ctx0" brushRef="#br0">87650.000000 16750.000000 433,'-40.000000'-21.000000'53,"23.000000"10.000000"-2 ,22.000000 10.000000-3,22.000000 9.000000-4,10.000000 9.000000-3,1.000000 9.000000-4,-1.000000 10.000000-5,1.000000 10.000000-4,1.000000 5.000000-4,3.000000 4.000000-2,3.000000 3.000000-2,4.000000 3.000000-2,1.000000 9.000000-2,0.000000 16.000000 0,0.000000 15.000000-1,0.000000 17.000000-1,-2.000000 2.000000 0,-3.000000-9.000000-1,-3.000000-10.000000 0,-2.000000-8.000000 0,-1.000000-8.000000-2,3.000000-2.000000-2,3.000000-3.000000-3,4.000000-3.000000-2,-1.000000-7.000000-2,-3.000000-9.000000 0,-3.000000-10.000000-2,-2.000000-8.000000 1,5.000000-11.000000-3,16.000000-8.000000-3,15.000000-10.000000-3,17.000000-9.000000-2,11.000000-23.000000-2,10.000000-33.000000 2,10.000000-35.000000 1,9.000000-34.000000 0,26.000000-41.000000 1,44.000000-47.000000-3,44.000000-47.000000-2,44.000000-46.000000-3,24.000000-17.000000-4,7.000000 17.000000-11,6.000000 15.000000-8,7.000000 16.000000-9,-31.000000 32.000000-7,-65.000000 51.000000-1,-65.000000 49.000000-4,-66.000000 51.000000-1</inkml:trace>
</inkml:ink>
</file>

<file path=ppt/ink/ink9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8:59"/>
    </inkml:context>
    <inkml:brush xml:id="br0">
      <inkml:brushProperty name="width" value="0.0350108444690704" units="cm"/>
      <inkml:brushProperty name="height" value="0.0350108444690704" units="cm"/>
      <inkml:brushProperty name="color" value="#00BFF3"/>
      <inkml:brushProperty name="ignorePressure" value="0"/>
    </inkml:brush>
  </inkml:definitions>
  <inkml:trace contextRef="#ctx0" brushRef="#br0">18500.000000 19000.000000 628,'23.000000'-24.000000'-54,"-3.000000"4.000000"14 ,-3.000000 3.000000 13,-2.000000 3.000000 15,-3.000000 1.000000 7,1.000000 1.000000 2,-1.000000-1.000000 2,1.000000 1.000000 2,-4.000000 2.000000 7,-6.000000 7.000000 15,-6.000000 6.000000 15,-6.000000 7.000000 14,-6.000000 2.000000 2,-2.000000 1.000000-11,-3.000000-1.000000-11,-3.000000 1.000000-12,-1.000000 1.000000-6,4.000000 3.000000-3,3.000000 3.000000-3,3.000000 4.000000-2,-2.000000 1.000000-2,-6.000000 0.000000 2,-6.000000 0.000000 0,-6.000000 0.000000 1,-1.000000 0.000000-1,7.000000 0.000000 0,6.000000 0.000000 0,7.000000 0.000000-2,0.000000-2.000000 0,-2.000000-3.000000-1,-3.000000-3.000000-1,-3.000000-2.000000-1,-2.000000-1.000000 0,0.000000 3.000000 1,0.000000 3.000000 2,0.000000 4.000000 0,3.000000 1.000000 1,6.000000 0.000000 0,7.000000 0.000000-1,6.000000 0.000000 0,1.000000 0.000000-1,-3.000000 0.000000 1,-3.000000 0.000000-2,-2.000000 0.000000 1,-5.000000 0.000000-1,-2.000000 0.000000 0,-3.000000 0.000000 0,-3.000000 0.000000-1,-1.000000 0.000000 0,4.000000 0.000000-1,3.000000 0.000000 1,3.000000 0.000000-1,-1.000000 0.000000 1,-2.000000 0.000000 1,-3.000000 0.000000 0,-3.000000 0.000000 1,-1.000000 0.000000 0,4.000000 0.000000 1,3.000000 0.000000-1,3.000000 0.000000 1,-1.000000-2.000000-1,-2.000000-3.000000-1,-3.000000-3.000000 1,-3.000000-2.000000-2,-2.000000-1.000000 0,0.000000 3.000000 0,0.000000 3.000000-1,0.000000 4.000000 0,-2.000000 2.000000 0,-3.000000 4.000000 1,-3.000000 3.000000-1,-2.000000 3.000000 1,-1.000000-1.000000 0,3.000000-2.000000 1,3.000000-3.000000 0,4.000000-3.000000 0,1.000000-2.000000 2,0.000000 0.000000 0,0.000000 0.000000 2,0.000000 0.000000 1,0.000000 0.000000 1,0.000000 0.000000-2,0.000000 0.000000-1,0.000000 0.000000-1,0.000000 1.000000-1,0.000000 4.000000 0,0.000000 3.000000-2,0.000000 3.000000 0,0.000000 1.000000-1,0.000000 1.000000 1,0.000000-1.000000 0,0.000000 1.000000 1,0.000000-1.000000-2,0.000000 1.000000-1,0.000000-1.000000-4,0.000000 1.000000-1,0.000000-4.000000-2,0.000000-6.000000 0,0.000000-6.000000 1,0.000000-6.000000 1,0.000000-4.000000 1,0.000000 1.000000 2,0.000000-1.000000 3,0.000000 1.000000 2,1.000000 1.000000 1,4.000000 3.000000-1,3.000000 3.000000-2,3.000000 4.000000 0,4.000000-6.000000-11,7.000000-11.000000-17,6.000000-14.000000-18,7.000000-11.000000-18</inkml:trace>
</inkml:ink>
</file>

<file path=ppt/ink/ink93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8:59"/>
    </inkml:context>
    <inkml:brush xml:id="br0">
      <inkml:brushProperty name="width" value="0.0499999970197678" units="cm"/>
      <inkml:brushProperty name="height" value="0.0499999970197678" units="cm"/>
      <inkml:brushProperty name="color" value="#00BFF3"/>
      <inkml:brushProperty name="ignorePressure" value="0"/>
    </inkml:brush>
  </inkml:definitions>
  <inkml:trace contextRef="#ctx0" brushRef="#br0">15950.000000 22550.000000 333,'157.000000'63.000000'167,"51.000000"46.000000"-1 ,50.000000 47.000000 1,49.000000 47.000000 0</inkml:trace>
</inkml:ink>
</file>

<file path=ppt/ink/ink93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9:00"/>
    </inkml:context>
    <inkml:brush xml:id="br0">
      <inkml:brushProperty name="width" value="0.0499999970197678" units="cm"/>
      <inkml:brushProperty name="height" value="0.0499999970197678" units="cm"/>
      <inkml:brushProperty name="color" value="#00BFF3"/>
      <inkml:brushProperty name="ignorePressure" value="0"/>
    </inkml:brush>
  </inkml:definitions>
  <inkml:trace contextRef="#ctx0" brushRef="#br0">16075.000000 22425.000000 333,'157.000000'63.000000'167,"51.000000"46.000000"-1 ,50.000000 47.000000 1,49.000000 47.000000 0</inkml:trace>
</inkml:ink>
</file>

<file path=ppt/ink/ink93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9:01"/>
    </inkml:context>
    <inkml:brush xml:id="br0">
      <inkml:brushProperty name="width" value="0.0219999980181456" units="cm"/>
      <inkml:brushProperty name="height" value="0.0219999980181456" units="cm"/>
      <inkml:brushProperty name="color" value="#00BFF3"/>
      <inkml:brushProperty name="ignorePressure" value="0"/>
    </inkml:brush>
  </inkml:definitions>
  <inkml:trace contextRef="#ctx0" brushRef="#br0">16050.000000 22500.000000 999,'1.000000'-46.000000'-85,"4.000000"10.000000"21 ,3.000000 10.000000 22,3.000000 9.000000 22</inkml:trace>
</inkml:ink>
</file>

<file path=ppt/ink/ink9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9:01"/>
    </inkml:context>
    <inkml:brush xml:id="br0">
      <inkml:brushProperty name="width" value="0.0244857259094715" units="cm"/>
      <inkml:brushProperty name="height" value="0.0244857259094715" units="cm"/>
      <inkml:brushProperty name="color" value="#00BFF3"/>
      <inkml:brushProperty name="ignorePressure" value="0"/>
    </inkml:brush>
  </inkml:definitions>
  <inkml:trace contextRef="#ctx0" brushRef="#br0">16150.000000 22250.000000 898,'-25.000000'25.000000'-3,"0.000000"0.000000"4 ,0.000000 0.000000 3,0.000000 0.000000 3,-2.000000 4.000000 2,-3.000000 10.000000 0,-3.000000 10.000000 1,-2.000000 9.000000 1,-6.000000 6.000000-1,-6.000000 3.000000 1,-6.000000 3.000000-2,-6.000000 4.000000 1,-4.000000 2.000000-3,1.000000 4.000000-2,-1.000000 3.000000-4,1.000000 3.000000-2,-3.000000-1.000000-2,-2.000000-2.000000-1,-3.000000-3.000000 0,-3.000000-3.000000-1,-1.000000-4.000000 0,4.000000-3.000000 2,3.000000-3.000000 0,3.000000-2.000000 1,4.000000-6.000000 1,7.000000-6.000000-3,6.000000-6.000000 0,7.000000-6.000000-2</inkml:trace>
</inkml:ink>
</file>

<file path=ppt/ink/ink9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9:03"/>
    </inkml:context>
    <inkml:brush xml:id="br0">
      <inkml:brushProperty name="width" value="0.0344440788030624" units="cm"/>
      <inkml:brushProperty name="height" value="0.0344440788030624" units="cm"/>
      <inkml:brushProperty name="color" value="#00BFF3"/>
      <inkml:brushProperty name="ignorePressure" value="0"/>
    </inkml:brush>
  </inkml:definitions>
  <inkml:trace contextRef="#ctx0" brushRef="#br0">37900.000000 40750.000000 638,'-38.000000'0.000000'7,"26.000000"0.000000"15 ,24.000000 0.000000 15,26.000000 0.000000 13,13.000000 1.000000 5,4.000000 4.000000-7,3.000000 3.000000-7,3.000000 3.000000-6,1.000000-1.000000-7,1.000000-2.000000-8,-1.000000-3.000000-7,1.000000-3.000000-8,-1.000000-4.000000-5,1.000000-3.000000-7,-1.000000-3.000000-5,1.000000-2.000000-5,1.000000-6.000000-6,3.000000-6.000000-4,3.000000-6.000000-5,4.000000-6.000000-4,-6.000000-1.000000-3,-11.000000 7.000000 0,-14.000000 6.000000 0,-11.000000 7.000000 0,-14.000000 2.000000 1,-11.000000 1.000000 4,-14.000000-1.000000 4,-11.000000 1.000000 3</inkml:trace>
</inkml:ink>
</file>

<file path=ppt/ink/ink9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4:25"/>
    </inkml:context>
    <inkml:brush xml:id="br0">
      <inkml:brushProperty name="width" value="0.0394030511379242" units="cm"/>
      <inkml:brushProperty name="height" value="0.0394030511379242" units="cm"/>
      <inkml:brushProperty name="color" value="#F2385B"/>
      <inkml:brushProperty name="ignorePressure" value="0"/>
    </inkml:brush>
  </inkml:definitions>
  <inkml:trace contextRef="#ctx0" brushRef="#br0">26400.000000 38600.000000 558,'-25.000000'-69.000000'4,"0.000000"13.000000"10 ,0.000000 12.000000 8,0.000000 13.000000 9,12.000000 21.000000 8,26.000000 32.000000 8,24.000000 31.000000 8,26.000000 32.000000 7,12.000000 16.000000-2,0.000000 4.000000-14,0.000000 3.000000-13,0.000000 3.000000-12,4.000000-1.000000-13,10.000000-2.000000-12,10.000000-3.000000-12,9.000000-3.000000-11,1.000000-9.000000-7,-6.000000-11.000000 0,-6.000000-14.000000-2,-6.000000-11.000000-2,-10.000000-11.000000-3,-12.000000-5.000000-6,-13.000000-7.000000-6,-12.000000-5.000000-7</inkml:trace>
</inkml:ink>
</file>

<file path=ppt/ink/ink94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9:03"/>
    </inkml:context>
    <inkml:brush xml:id="br0">
      <inkml:brushProperty name="width" value="0.0414255820214748" units="cm"/>
      <inkml:brushProperty name="height" value="0.0414255820214748" units="cm"/>
      <inkml:brushProperty name="color" value="#00BFF3"/>
      <inkml:brushProperty name="ignorePressure" value="0"/>
    </inkml:brush>
  </inkml:definitions>
  <inkml:trace contextRef="#ctx0" brushRef="#br0">38600.000000 40250.000000 531,'-49.000000'-25.000000'1,"4.000000"0.000000"5 ,3.000000 0.000000 3,3.000000 0.000000 4,4.000000 12.000000 8,7.000000 26.000000 13,6.000000 24.000000 12,7.000000 26.000000 13,4.000000 13.000000 1,3.000000 4.000000-12,3.000000 3.000000-9,4.000000 3.000000-12,1.000000 6.000000-6,0.000000 9.000000-1,0.000000 10.000000-3,0.000000 10.000000-1,0.000000 2.000000-2,0.000000-3.000000-4,0.000000-3.000000-5,0.000000-2.000000-3,0.000000-5.000000-2,0.000000-2.000000-2,0.000000-3.000000-1,0.000000-3.000000-2,0.000000-10.000000-1,0.000000-16.000000 1,0.000000-15.000000 0,0.000000-15.000000 1,4.000000-14.000000-7,10.000000-8.000000-15,10.000000-10.000000-13,9.000000-9.000000-14,4.000000-20.000000-6,1.000000-27.000000 3,-1.000000-28.000000 4,1.000000-28.000000 4,-3.000000-9.000000 3,-2.000000 14.000000 6,-3.000000 11.000000 6,-3.000000 14.000000 4</inkml:trace>
</inkml:ink>
</file>

<file path=ppt/ink/ink9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9:04"/>
    </inkml:context>
    <inkml:brush xml:id="br0">
      <inkml:brushProperty name="width" value="0.045971691608429" units="cm"/>
      <inkml:brushProperty name="height" value="0.045971691608429" units="cm"/>
      <inkml:brushProperty name="color" value="#00BFF3"/>
      <inkml:brushProperty name="ignorePressure" value="0"/>
    </inkml:brush>
  </inkml:definitions>
  <inkml:trace contextRef="#ctx0" brushRef="#br0">39400.000000 40150.000000 478,'48.000000'0.000000'18,"-3.000000"0.000000"1 ,-3.000000 0.000000 1,-2.000000 0.000000 1,3.000000 1.000000-1,14.000000 4.000000-4,11.000000 3.000000-4,14.000000 3.000000-3,7.000000-1.000000-3,3.000000-2.000000-2,3.000000-3.000000-2,4.000000-3.000000-2,-1.000000-2.000000-2,-3.000000 0.000000-1,-3.000000 0.000000-1,-2.000000 0.000000-2,-9.000000 4.000000 0,-12.000000 10.000000 2,-13.000000 10.000000 2,-12.000000 9.000000 2,-12.000000 7.000000 2,-8.000000 7.000000 4,-10.000000 6.000000 4,-9.000000 7.000000 4,-9.000000 4.000000 2,-5.000000 3.000000-3,-7.000000 3.000000 0,-5.000000 4.000000-2,-3.000000 1.000000 4,4.000000 0.000000 8,3.000000 0.000000 7,3.000000 0.000000 9,-1.000000 3.000000 1,-2.000000 6.000000-6,-3.000000 7.000000-6,-3.000000 6.000000-6,-2.000000 3.000000-4,0.000000 0.000000-3,0.000000 0.000000-3,0.000000 0.000000-3,0.000000-5.000000-1,0.000000-9.000000-1,0.000000-10.000000-1,0.000000-8.000000 0,1.000000-9.000000-3,4.000000-6.000000-2,3.000000-6.000000-2,3.000000-6.000000-3,-4.000000-7.000000-5,-8.000000-6.000000-9,-10.000000-6.000000-8,-9.000000-6.000000-8,-5.000000-15.000000-3,0.000000-21.000000 4,0.000000-22.000000 4,0.000000-22.000000 3,6.000000-22.000000-1,13.000000-22.000000-3,12.000000-22.000000-5,13.000000-21.000000-4,6.000000-10.000000 0,0.000000 3.000000 1,0.000000 3.000000 3,0.000000 4.000000 3,1.000000 8.000000 3,4.000000 17.000000 8,3.000000 15.000000 5,3.000000 16.000000 7,1.000000 15.000000 9,1.000000 16.000000 10,-1.000000 15.000000 11,1.000000 17.000000 10,-3.000000 21.000000 8,-2.000000 28.000000 5,-3.000000 28.000000 5,-3.000000 29.000000 5,-10.000000 19.000000-2,-16.000000 14.000000-9,-15.000000 11.000000-9,-15.000000 14.000000-9,-11.000000 7.000000-7,-2.000000 3.000000-5,-3.000000 3.000000-5,-3.000000 4.000000-4,-2.000000-4.000000-7,0.000000-9.000000-8,0.000000-10.000000-7,0.000000-8.000000-8,4.000000-14.000000-6,10.000000-15.000000-5,10.000000-15.000000-5,9.000000-16.000000-5</inkml:trace>
</inkml:ink>
</file>

<file path=ppt/ink/ink94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9:04"/>
    </inkml:context>
    <inkml:brush xml:id="br0">
      <inkml:brushProperty name="width" value="0.0408425740897655" units="cm"/>
      <inkml:brushProperty name="height" value="0.0408425740897655" units="cm"/>
      <inkml:brushProperty name="color" value="#00BFF3"/>
      <inkml:brushProperty name="ignorePressure" value="0"/>
    </inkml:brush>
  </inkml:definitions>
  <inkml:trace contextRef="#ctx0" brushRef="#br0">42000.000000 39700.000000 538,'40.000000'-36.000000'6,"-18.000000"28.000000"10 ,-19.000000 28.000000 11,-18.000000 29.000000 11,-17.000000 18.000000 1,-11.000000 9.000000-10,-14.000000 10.000000-10,-11.000000 10.000000-9,-3.000000 0.000000-7,10.000000-5.000000-4,10.000000-7.000000-4,9.000000-5.000000-5,9.000000-9.000000-2,9.000000-9.000000-2,10.000000-10.000000-3,10.000000-8.000000-2,8.000000-6.000000 1,10.000000 1.000000 1,10.000000-1.000000 1,9.000000 1.000000 3,1.000000 1.000000 4,-6.000000 3.000000 7,-6.000000 3.000000 7,-6.000000 4.000000 6,-4.000000 4.000000 5,1.000000 6.000000 4,-1.000000 7.000000 3,1.000000 6.000000 2,-6.000000 4.000000 3,-8.000000 4.000000 0,-10.000000 3.000000 2,-9.000000 3.000000-1,-4.000000 1.000000 1,4.000000 1.000000-3,3.000000-1.000000-1,3.000000 1.000000-2,1.000000-3.000000-2,1.000000-2.000000-2,-1.000000-3.000000-3,1.000000-3.000000-3,-1.000000-7.000000-2,1.000000-9.000000-3,-1.000000-10.000000-2,1.000000-8.000000-2,1.000000-23.000000-11,3.000000-34.000000-17,3.000000-35.000000-17,4.000000-33.000000-17,4.000000-17.000000-7,6.000000 4.000000 6,7.000000 3.000000 5,6.000000 3.000000 5,3.000000 4.000000 4,0.000000 7.000000 4,0.000000 6.000000 4,0.000000 7.000000 4</inkml:trace>
</inkml:ink>
</file>

<file path=ppt/ink/ink943.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9:05"/>
    </inkml:context>
    <inkml:brush xml:id="br0">
      <inkml:brushProperty name="width" value="0.0509573332965374" units="cm"/>
      <inkml:brushProperty name="height" value="0.0509573332965374" units="cm"/>
      <inkml:brushProperty name="color" value="#00BFF3"/>
      <inkml:brushProperty name="ignorePressure" value="0"/>
    </inkml:brush>
  </inkml:definitions>
  <inkml:trace contextRef="#ctx0" brushRef="#br0">42650.000000 40350.000000 431,'46.000000'-24.000000'6,"-5.000000"4.000000"0 ,-7.000000 3.000000-2,-5.000000 3.000000 1,-1.000000 1.000000 3,6.000000 1.000000 8,7.000000-1.000000 9,6.000000 1.000000 9,3.000000-1.000000 2,0.000000 1.000000-5,0.000000-1.000000-4,0.000000 1.000000-4,-11.000000 8.000000-9,-22.000000 20.000000-13,-22.000000 18.000000-15,-21.000000 20.000000-14,-18.000000 11.000000-4,-12.000000 7.000000 4,-13.000000 6.000000 4,-12.000000 7.000000 4,-7.000000 4.000000 5,1.000000 3.000000 3,-1.000000 3.000000 4,1.000000 4.000000 4,2.000000-3.000000 3,7.000000-5.000000 2,6.000000-7.000000 1,7.000000-5.000000 3,4.000000-8.000000 0,3.000000-5.000000 1,3.000000-7.000000 0,4.000000-5.000000 0,7.000000-8.000000 6,13.000000-5.000000 10,12.000000-7.000000 10,13.000000-5.000000 11,18.000000-14.000000 1,26.000000-18.000000-8,24.000000-19.000000-6,26.000000-18.000000-8,12.000000-15.000000-5,0.000000-9.000000-2,0.000000-10.000000-2,0.000000-8.000000-3,1.000000-4.000000-2,4.000000 3.000000-2,3.000000 3.000000-3,3.000000 4.000000-2,-7.000000 5.000000-3,-15.000000 10.000000-6,-15.000000 10.000000-5,-16.000000 9.000000-4,-12.000000 6.000000-7,-5.000000 3.000000-5,-7.000000 3.000000-6,-5.000000 4.000000-6,-11.000000-3.000000 0,-11.000000-5.000000 5,-14.000000-7.000000 6,-11.000000-5.000000 4,-9.000000-6.000000 4,-3.000000-3.000000-1,-3.000000-3.000000 0,-2.000000-2.000000 0,-3.000000-5.000000 2,1.000000-2.000000 2,-1.000000-3.000000 3,1.000000-3.000000 2,1.000000 1.000000 3,3.000000 6.000000 3,3.000000 7.000000 2,4.000000 6.000000 2,2.000000 4.000000 4,4.000000 4.000000 4,3.000000 3.000000 4,3.000000 3.000000 5,1.000000 3.000000 4,1.000000 3.000000 4,-1.000000 3.000000 5,1.000000 4.000000 4,5.000000 16.000000 7,14.000000 32.000000 10,11.000000 31.000000 10,14.000000 32.000000 9,2.000000 13.000000-1,-6.000000-3.000000-12,-6.000000-3.000000-11,-6.000000-2.000000-12,1.000000 13.000000-6,9.000000 31.000000 1,10.000000 32.000000-1,10.000000 31.000000-1,2.000000 13.000000-1,-3.000000-2.000000-7,-3.000000-3.000000-4,-2.000000-3.000000-6,-1.000000-10.000000-4,3.000000-16.000000-7,3.000000-15.000000-4,4.000000-15.000000-6,1.000000-15.000000-6,0.000000-12.000000-8,0.000000-13.000000-7,0.000000-12.000000-8,-4.000000-10.000000-3,-5.000000-6.000000 1,-7.000000-6.000000 2,-5.000000-6.000000 0,-8.000000-9.000000 0,-5.000000-8.000000 0,-7.000000-10.000000-1,-5.000000-9.000000 0</inkml:trace>
</inkml:ink>
</file>

<file path=ppt/ink/ink94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9:05"/>
    </inkml:context>
    <inkml:brush xml:id="br0">
      <inkml:brushProperty name="width" value="0.045519981533289" units="cm"/>
      <inkml:brushProperty name="height" value="0.045519981533289" units="cm"/>
      <inkml:brushProperty name="color" value="#00BFF3"/>
      <inkml:brushProperty name="ignorePressure" value="0"/>
    </inkml:brush>
  </inkml:definitions>
  <inkml:trace contextRef="#ctx0" brushRef="#br0">44150.000000 41100.000000 483,'0.000000'-69.000000'4,"0.000000"13.000000"9 ,0.000000 12.000000 8,0.000000 13.000000 9,-5.000000 20.000000 7,-9.000000 28.000000 5,-10.000000 28.000000 6,-8.000000 29.000000 6,-9.000000 19.000000-1,-6.000000 14.000000-10,-6.000000 11.000000-8,-6.000000 14.000000-10,-7.000000 2.000000-5,-6.000000-6.000000-3,-6.000000-6.000000-3,-6.000000-6.000000-2,-6.000000-7.000000-2,-2.000000-6.000000 1,-3.000000-6.000000 0,-3.000000-6.000000 1,1.000000-7.000000-7,6.000000-6.000000-14,7.000000-6.000000-14,6.000000-6.000000-14,7.000000-12.000000-9,10.000000-15.000000-2,10.000000-15.000000-5,9.000000-16.000000-2,7.000000-12.000000-1,7.000000-5.000000 2,6.000000-7.000000 1,7.000000-5.000000 2</inkml:trace>
</inkml:ink>
</file>

<file path=ppt/ink/ink9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9:05"/>
    </inkml:context>
    <inkml:brush xml:id="br0">
      <inkml:brushProperty name="width" value="0.0353144630789757" units="cm"/>
      <inkml:brushProperty name="height" value="0.0353144630789757" units="cm"/>
      <inkml:brushProperty name="color" value="#00BFF3"/>
      <inkml:brushProperty name="ignorePressure" value="0"/>
    </inkml:brush>
  </inkml:definitions>
  <inkml:trace contextRef="#ctx0" brushRef="#br0">43600.000000 39300.000000 622,'48.000000'-18.000000'101,"-3.000000"17.000000"-15 ,-3.000000 15.000000-14,-2.000000 16.000000-14,-1.000000 12.000000-17,3.000000 9.000000-22,3.000000 10.000000-19,4.000000 10.000000-22,-4.000000-3.000000-17,-9.000000-11.000000-14,-10.000000-14.000000-15,-8.000000-11.000000-13</inkml:trace>
</inkml:ink>
</file>

<file path=ppt/ink/ink946.xml><?xml version="1.0" encoding="utf-8"?>
<inkml:ink xmlns:inkml="http://www.w3.org/2003/InkML">
  <annotation type="ScanImages2ExtractSignatures">1</annotation>
  <annotation type="ScanImagesWidth">-2094806496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9:06"/>
    </inkml:context>
    <inkml:brush xml:id="br0">
      <inkml:brushProperty name="width" value="0.0478467717766762" units="cm"/>
      <inkml:brushProperty name="height" value="0.0478467717766762" units="cm"/>
      <inkml:brushProperty name="color" value="#00BFF3"/>
      <inkml:brushProperty name="ignorePressure" value="0"/>
    </inkml:brush>
  </inkml:definitions>
  <inkml:trace contextRef="#ctx0" brushRef="#br0">46250.000000 39300.000000 459,'-2.000000'-35.000000'10,"-3.000000"32.000000"18 ,-3.000000 31.000000 18,-2.000000 32.000000 19,-9.000000 18.000000 2,-12.000000 6.000000-17,-13.000000 7.000000-17,-12.000000 6.000000-15,-5.000000-4.000000-11,3.000000-11.000000-4,3.000000-14.000000-6,4.000000-11.000000-4,4.000000-9.000000-4,6.000000-3.000000-5,7.000000-3.000000-2,6.000000-2.000000-5,13.000000-17.000000-4,23.000000-28.000000-7,22.000000-28.000000-7,22.000000-27.000000-6,10.000000-14.000000 1,1.000000 4.000000 9,-1.000000 3.000000 8,1.000000 3.000000 8,-3.000000 6.000000 6,-2.000000 9.000000 1,-3.000000 10.000000 3,-3.000000 10.000000 0,-6.000000 7.000000 7,-5.000000 6.000000 9,-7.000000 7.000000 10,-5.000000 6.000000 10,-8.000000 6.000000 6,-5.000000 6.000000 5,-7.000000 7.000000 4,-5.000000 6.000000 4,-4.000000 4.000000-1,0.000000 4.000000-8,0.000000 3.000000-7,0.000000 3.000000-7,0.000000 1.000000-6,0.000000 1.000000-3,0.000000-1.000000-5,0.000000 1.000000-4,-5.000000 1.000000-4,-9.000000 3.000000-5,-10.000000 3.000000-3,-8.000000 4.000000-5,-3.000000-3.000000-3,7.000000-5.000000-3,6.000000-7.000000-3,7.000000-5.000000-3,8.000000-9.000000 1,14.000000-9.000000 5,11.000000-10.000000 5,14.000000-8.000000 4,-1.000000 2.000000 3,-12.000000 16.000000 3,-13.000000 15.000000 2,-12.000000 17.000000 2,-13.000000 10.000000 1,-12.000000 6.000000-1,-13.000000 7.000000 1,-12.000000 6.000000-2,-9.000000 1.000000 1,-2.000000-3.000000 2,-3.000000-3.000000 2,-3.000000-2.000000 1,-1.000000-5.000000 2,4.000000-2.000000 3,3.000000-3.000000 2,3.000000-3.000000 2,6.000000-7.000000 2,9.000000-9.000000 1,10.000000-10.000000 0,10.000000-8.000000 2,16.000000-11.000000 1,26.000000-8.000000 4,24.000000-10.000000 5,26.000000-9.000000 2,16.000000-9.000000 0,10.000000-5.000000-6,10.000000-7.000000-7,9.000000-5.000000-5,1.000000-1.000000-6,-6.000000 6.000000-3,-6.000000 7.000000-4,-6.000000 6.000000-4,-9.000000 4.000000-3,-8.000000 4.000000-1,-10.000000 3.000000-2,-9.000000 3.000000-2,-20.000000 3.000000-6,-27.000000 3.000000-11,-28.000000 3.000000-12,-28.000000 4.000000-11,-12.000000-3.000000 0,7.000000-5.000000 12,6.000000-7.000000 12,7.000000-5.000000 12,4.000000-1.000000 11,3.000000 6.000000 8,3.000000 7.000000 10,4.000000 6.000000 9,2.000000 9.000000 10,4.000000 13.000000 10,3.000000 12.000000 9,3.000000 13.000000 11,3.000000 7.000000 0,3.000000 4.000000-9,3.000000 3.000000-9,4.000000 3.000000-9,4.000000 4.000000-8,6.000000 7.000000-5,7.000000 6.000000-4,6.000000 7.000000-6,-1.000000 2.000000-3,-5.000000 1.000000-1,-7.000000-1.000000-1,-5.000000 1.000000-2,-4.000000-3.000000-2,0.000000-2.000000-5,0.000000-3.000000-4,0.000000-3.000000-4,-2.000000-6.000000-4,-3.000000-5.000000-4,-3.000000-7.000000-5,-2.000000-5.000000-4,-5.000000-8.000000-3,-2.000000-5.000000-3,-3.000000-7.000000-2,-3.000000-5.000000-3,-4.000000-8.000000 2,-3.000000-5.000000 7,-3.000000-7.000000 7,-2.000000-5.000000 7,-1.000000-6.000000 7,3.000000-3.000000 7,3.000000-3.000000 6,4.000000-2.000000 7,1.000000-5.000000 4,0.000000-2.000000 1,0.000000-3.000000 1,0.000000-3.000000 2,0.000000-7.000000 1,0.000000-9.000000 5,0.000000-10.000000 4,0.000000-8.000000 3,7.000000-8.000000 0,17.000000-2.000000-6,15.000000-3.000000-6,16.000000-3.000000-7,10.000000-6.000000-4,7.000000-5.000000-7,6.000000-7.000000-4,7.000000-5.000000-6,4.000000-1.000000-3,3.000000 6.000000-4,3.000000 7.000000-1,4.000000 6.000000-4,-4.000000 6.000000-3,-9.000000 6.000000-6,-10.000000 7.000000-7,-8.000000 6.000000-5,-8.000000 6.000000-5,-2.000000 6.000000-3,-3.000000 7.000000-4,-3.000000 6.000000-3</inkml:trace>
</inkml:ink>
</file>

<file path=ppt/ink/ink947.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9:07"/>
    </inkml:context>
    <inkml:brush xml:id="br0">
      <inkml:brushProperty name="width" value="0.049204345792532" units="cm"/>
      <inkml:brushProperty name="height" value="0.049204345792532" units="cm"/>
      <inkml:brushProperty name="color" value="#00BFF3"/>
      <inkml:brushProperty name="ignorePressure" value="0"/>
    </inkml:brush>
  </inkml:definitions>
  <inkml:trace contextRef="#ctx0" brushRef="#br0">47450.000000 39750.000000 447,'50.000000'-21.000000'5,"0.000000"10.000000"13 ,0.000000 10.000000 11,0.000000 9.000000 12,-4.000000 6.000000 2,-5.000000 3.000000-7,-7.000000 3.000000-9,-5.000000 4.000000-7,-6.000000 4.000000-8,-3.000000 6.000000-5,-3.000000 7.000000-6,-2.000000 6.000000-6,-11.000000 4.000000-4,-15.000000 4.000000-1,-15.000000 3.000000-2,-16.000000 3.000000-1,-10.000000-1.000000-1,-3.000000-2.000000 0,-3.000000-3.000000 1,-2.000000-3.000000-1,-1.000000-4.000000 2,3.000000-3.000000 2,3.000000-3.000000 2,4.000000-2.000000 2,4.000000-6.000000 3,6.000000-6.000000 1,7.000000-6.000000 1,6.000000-6.000000 3,17.000000-7.000000 4,28.000000-6.000000 7,28.000000-6.000000 7,29.000000-6.000000 8,13.000000-6.000000 2,1.000000-2.000000-3,-1.000000-3.000000-3,1.000000-3.000000-3,-6.000000-1.000000-3,-8.000000 4.000000 0,-10.000000 3.000000 0,-9.000000 3.000000-2,-12.000000 7.000000-1,-11.000000 14.000000-3,-14.000000 11.000000-2,-11.000000 14.000000-3,-17.000000 7.000000-2,-18.000000 3.000000-3,-19.000000 3.000000-3,-18.000000 4.000000-3,-15.000000 7.000000-4,-9.000000 13.000000-7,-10.000000 12.000000-6,-8.000000 13.000000-6,-3.000000 1.000000-1,7.000000-9.000000 5,6.000000-10.000000 4,7.000000-8.000000 6,5.000000-9.000000 4,7.000000-6.000000 4,6.000000-6.000000 4,7.000000-6.000000 5,5.000000-7.000000 2,7.000000-6.000000-1,6.000000-6.000000 1,7.000000-6.000000-1,11.000000-6.000000 6,20.000000-2.000000 14,18.000000-3.000000 12,20.000000-3.000000 13,19.000000-9.000000 2,22.000000-11.000000-10,22.000000-14.000000-10,23.000000-11.000000-9,13.000000-7.000000-8,6.000000 0.000000-2,7.000000 0.000000-5,6.000000 0.000000-3,-2.000000 1.000000-3,-9.000000 4.000000-1,-10.000000 3.000000-3,-8.000000 3.000000-1,-4.000000 3.000000-5,3.000000 3.000000-9,3.000000 3.000000-9,4.000000 4.000000-9,-10.000000 2.000000-5,-22.000000 4.000000 0,-22.000000 3.000000 0,-21.000000 3.000000 0,-17.000000-2.000000-2,-8.000000-6.000000-1,-10.000000-6.000000-1,-9.000000-6.000000-2,-9.000000-10.000000 2,-5.000000-12.000000 5,-7.000000-13.000000 5,-5.000000-12.000000 6,-3.000000-4.000000 5,4.000000 7.000000 4,3.000000 6.000000 4,3.000000 7.000000 5,1.000000 5.000000 3,1.000000 7.000000 1,-1.000000 6.000000 2,1.000000 7.000000 2</inkml:trace>
</inkml:ink>
</file>

<file path=ppt/ink/ink948.xml><?xml version="1.0" encoding="utf-8"?>
<inkml:ink xmlns:inkml="http://www.w3.org/2003/InkML">
  <annotation type="ScanImages2ExtractSignatures">1</annotation>
  <annotation type="ScanImagesWidth">320143362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9:07"/>
    </inkml:context>
    <inkml:brush xml:id="br0">
      <inkml:brushProperty name="width" value="0.0581333488225937" units="cm"/>
      <inkml:brushProperty name="height" value="0.0581333488225937" units="cm"/>
      <inkml:brushProperty name="color" value="#00BFF3"/>
      <inkml:brushProperty name="ignorePressure" value="0"/>
    </inkml:brush>
  </inkml:definitions>
  <inkml:trace contextRef="#ctx0" brushRef="#br0">48650.000000 39950.000000 378,'-49.000000'-99.000000'0,"4.000000"4.000000"0 ,3.000000 3.000000 1,3.000000 3.000000 0,3.000000 4.000000 2,3.000000 7.000000 4,3.000000 6.000000 4,4.000000 7.000000 4,2.000000 5.000000 5,4.000000 7.000000 4,3.000000 6.000000 4,3.000000 7.000000 5,1.000000 19.000000 5,1.000000 35.000000 6,-1.000000 35.000000 5,1.000000 34.000000 7,1.000000 24.000000 0,3.000000 17.000000-6,3.000000 15.000000-6,4.000000 16.000000-5,-1.000000 20.000000-5,-3.000000 25.000000-7,-3.000000 25.000000-7,-2.000000 25.000000-5,-3.000000 23.000000-8,1.000000 22.000000-9,-1.000000 22.000000-8,1.000000 23.000000-9,-1.000000 11.000000-6,1.000000 4.000000-3,-1.000000 3.000000-3,1.000000 3.000000-3,2.000000-8.000000-5,7.000000-19.000000-4,6.000000-18.000000-7,7.000000-19.000000-4,2.000000-40.000000-3,1.000000-58.000000 2,-1.000000-60.000000 0,1.000000-59.000000 2</inkml:trace>
</inkml:ink>
</file>

<file path=ppt/ink/ink949.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9:08"/>
    </inkml:context>
    <inkml:brush xml:id="br0">
      <inkml:brushProperty name="width" value="0.0452125035226345" units="cm"/>
      <inkml:brushProperty name="height" value="0.0452125035226345" units="cm"/>
      <inkml:brushProperty name="color" value="#00BFF3"/>
      <inkml:brushProperty name="ignorePressure" value="0"/>
    </inkml:brush>
  </inkml:definitions>
  <inkml:trace contextRef="#ctx0" brushRef="#br0">50000.000000 38900.000000 486,'51.000000'-91.000000'0,"4.000000"19.000000"-1 ,3.000000 19.000000 1,3.000000 19.000000-1,3.000000 15.000000 3,3.000000 13.000000 8,3.000000 12.000000 8,4.000000 13.000000 7,-9.000000 7.000000 0,-18.000000 4.000000-8,-19.000000 3.000000-8,-18.000000 3.000000-7,-15.000000 12.000000-7,-9.000000 22.000000-6,-10.000000 22.000000-4,-8.000000 23.000000-5,-12.000000 5.000000-1,-12.000000-9.000000 1,-13.000000-10.000000 2,-12.000000-8.000000 1,-5.000000-11.000000 2,3.000000-8.000000 0,3.000000-10.000000 1,4.000000-9.000000 1,5.000000-10.000000 2,10.000000-9.000000 4,10.000000-10.000000 4,9.000000-8.000000 4,13.000000-9.000000 7,20.000000-6.000000 7,18.000000-6.000000 9,20.000000-6.000000 8,16.000000-7.000000 1,16.000000-6.000000-5,15.000000-6.000000-6,17.000000-6.000000-6,0.000000-1.000000-3,-11.000000 7.000000-2,-14.000000 6.000000-1,-11.000000 7.000000-1,-17.000000 13.000000-1,-18.000000 22.000000-1,-19.000000 22.000000-1,-18.000000 23.000000-2,-17.000000 10.000000 1,-11.000000 0.000000-1,-14.000000 0.000000 0,-11.000000 0.000000 1,-6.000000-2.000000 0,4.000000-3.000000 0,3.000000-3.000000 0,3.000000-2.000000 1,6.000000-8.000000-1,9.000000-8.000000 0,10.000000-10.000000 0,10.000000-9.000000-1,10.000000-7.000000-1,13.000000-3.000000-2,12.000000-3.000000-1,13.000000-2.000000-2,12.000000-11.000000-2,13.000000-15.000000-2,12.000000-15.000000 0,13.000000-16.000000-2,2.000000-5.000000-1,-5.000000 6.000000 2,-7.000000 7.000000 0,-5.000000 6.000000 1,-11.000000 10.000000 2,-11.000000 17.000000 3,-14.000000 15.000000 3,-11.000000 16.000000 3,-15.000000 9.000000 2,-16.000000 3.000000 1,-15.000000 3.000000 1,-15.000000 4.000000 1,-4.000000-1.000000 0,9.000000-3.000000 1,10.000000-3.000000 0,10.000000-2.000000 1,5.000000-5.000000-2,4.000000-2.000000-1,3.000000-3.000000-3,3.000000-3.000000-2,7.000000-6.000000-1,14.000000-5.000000 1,11.000000-7.000000 0,14.000000-5.000000 2,8.000000-6.000000-2,7.000000-3.000000-1,6.000000-3.000000-3,7.000000-2.000000-3,0.000000-3.000000-1,-2.000000 1.000000-2,-3.000000-1.000000-1,-3.000000 1.000000-1,-6.000000-1.000000-2,-5.000000 1.000000 0,-7.000000-1.000000-1,-5.000000 1.000000 0,-9.000000 4.000000-1,-9.000000 9.000000-1,-10.000000 10.000000-1,-8.000000 10.000000-1,-14.000000 8.000000 0,-15.000000 10.000000 3,-15.000000 10.000000 0,-16.000000 9.000000 3,-8.000000 6.000000 0,0.000000 3.000000 2,0.000000 3.000000 2,0.000000 4.000000 1,-2.000000-1.000000 2,-3.000000-3.000000 3,-3.000000-3.000000 3,-2.000000-2.000000 3,0.000000-6.000000 1,7.000000-6.000000-1,6.000000-6.000000-2,7.000000-6.000000-1,7.000000-6.000000 4,9.000000-2.000000 10,10.000000-3.000000 10,10.000000-3.000000 9,11.000000-6.000000 5,17.000000-5.000000 1,15.000000-7.000000 0,16.000000-5.000000 0,18.000000-8.000000-3,22.000000-5.000000-8,22.000000-7.000000-7,23.000000-5.000000-8,11.000000-8.000000-7,4.000000-5.000000-7,3.000000-7.000000-8,3.000000-5.000000-8,-1.000000-1.000000-5,-2.000000 6.000000-4,-3.000000 7.000000-3,-3.000000 6.000000-5,-10.000000 6.000000-3,-16.000000 6.000000-3,-15.000000 7.000000-3,-15.000000 6.000000-4,-14.000000 4.000000-2,-8.000000 4.000000-4,-10.000000 3.000000-2,-9.000000 3.000000-4</inkml:trace>
</inkml:ink>
</file>

<file path=ppt/ink/ink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4:26"/>
    </inkml:context>
    <inkml:brush xml:id="br0">
      <inkml:brushProperty name="width" value="0.0512771047651768" units="cm"/>
      <inkml:brushProperty name="height" value="0.0512771047651768" units="cm"/>
      <inkml:brushProperty name="color" value="#F2385B"/>
      <inkml:brushProperty name="ignorePressure" value="0"/>
    </inkml:brush>
  </inkml:definitions>
  <inkml:trace contextRef="#ctx0" brushRef="#br0">31500.000000 37650.000000 429,'-5.000000'-40.000000'6,"-9.000000"23.000000"14 ,-10.000000 22.000000 14,-8.000000 22.000000 12,-8.000000 13.000000 3,-2.000000 7.000000-9,-3.000000 6.000000-9,-3.000000 7.000000-9,2.000000 2.000000-8,10.000000 1.000000-7,10.000000-1.000000-7,9.000000 1.000000-7,10.000000-7.000000-1,14.000000-12.000000 2,11.000000-13.000000 3,14.000000-12.000000 4,8.000000-5.000000 0,7.000000 3.000000-1,6.000000 3.000000 0,7.000000 4.000000-1,-3.000000 1.000000-1,-8.000000 0.000000-2,-10.000000 0.000000 0,-9.000000 0.000000-2,-10.000000 4.000000-1,-9.000000 10.000000-1,-10.000000 10.000000-2,-8.000000 9.000000-1,-14.000000 7.000000 0,-15.000000 7.000000 1,-15.000000 6.000000 0,-16.000000 7.000000 1,-7.000000-1.000000 0,4.000000-6.000000 0,3.000000-6.000000 1,3.000000-6.000000-1,6.000000-9.000000 3,9.000000-8.000000 4,10.000000-10.000000 4,10.000000-9.000000 4,11.000000-12.000000 5,17.000000-11.000000 5,15.000000-14.000000 5,16.000000-11.000000 6,15.000000-14.000000-1,16.000000-11.000000-7,15.000000-14.000000-6,17.000000-11.000000-7,5.000000-11.000000-6,-3.000000-5.000000-5,-3.000000-7.000000-5,-2.000000-5.000000-6,-3.000000-4.000000-2,1.000000 0.000000-1,-1.000000 0.000000 1,1.000000 0.000000-1,-6.000000 3.000000 1,-8.000000 6.000000 4,-10.000000 7.000000 4,-9.000000 6.000000 2,-9.000000 7.000000 4,-5.000000 10.000000 2,-7.000000 10.000000 1,-5.000000 9.000000 3,-8.000000 12.000000 10,-5.000000 16.000000 17,-7.000000 15.000000 19,-5.000000 17.000000 17,-6.000000 14.000000 4,-3.000000 17.000000-12,-3.000000 15.000000-12,-2.000000 16.000000-10,-1.000000 12.000000-8,3.000000 9.000000-4,3.000000 10.000000-2,4.000000 10.000000-4,1.000000 10.000000-4,0.000000 13.000000-5,0.000000 12.000000-4,0.000000 13.000000-7,0.000000 9.000000-4,0.000000 6.000000-5,0.000000 7.000000-5,0.000000 6.000000-6,-2.000000 6.000000-5,-3.000000 6.000000-4,-3.000000 7.000000-5,-2.000000 6.000000-4,-1.000000-1.000000-4,3.000000-5.000000 0,3.000000-7.000000-2,4.000000-5.000000 0,1.000000-26.000000 0,0.000000-44.000000 2,0.000000-43.000000 3,0.000000-44.000000 2</inkml:trace>
</inkml:ink>
</file>

<file path=ppt/ink/ink950.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9:08"/>
    </inkml:context>
    <inkml:brush xml:id="br0">
      <inkml:brushProperty name="width" value="0.0424393974244595" units="cm"/>
      <inkml:brushProperty name="height" value="0.0424393974244595" units="cm"/>
      <inkml:brushProperty name="color" value="#00BFF3"/>
      <inkml:brushProperty name="ignorePressure" value="0"/>
    </inkml:brush>
  </inkml:definitions>
  <inkml:trace contextRef="#ctx0" brushRef="#br0">50500.000000 41200.000000 518,'-68.000000'-2.000000'0,"17.000000"-3.000000"0 ,15.000000-3.000000 0,16.000000-2.000000 0,7.000000 5.000000 10,1.000000 16.000000 22,-1.000000 15.000000 20,1.000000 17.000000 22,4.000000 13.000000 4,9.000000 13.000000-13,10.000000 12.000000-11,10.000000 13.000000-14,0.000000 13.000000-9,-5.000000 17.000000-8,-7.000000 15.000000-8,-5.000000 16.000000-7,-4.000000 9.000000-13,0.000000 3.000000-14,0.000000 3.000000-16,0.000000 4.000000-14,-2.000000-17.000000-11,-3.000000-33.000000-4,-3.000000-35.000000-6,-2.000000-34.000000-4</inkml:trace>
</inkml:ink>
</file>

<file path=ppt/ink/ink951.xml><?xml version="1.0" encoding="utf-8"?>
<inkml:ink xmlns:inkml="http://www.w3.org/2003/InkML">
  <annotation type="ScanImages2ExtractSignatures">1</annotation>
  <annotation type="ScanImagesWidth">702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9:10"/>
    </inkml:context>
    <inkml:brush xml:id="br0">
      <inkml:brushProperty name="width" value="0.033995907753706" units="cm"/>
      <inkml:brushProperty name="height" value="0.033995907753706" units="cm"/>
      <inkml:brushProperty name="color" value="#00BFF3"/>
      <inkml:brushProperty name="ignorePressure" value="0"/>
    </inkml:brush>
  </inkml:definitions>
  <inkml:trace contextRef="#ctx0" brushRef="#br0">52500.000000 39250.000000 647,'9.000000'-44.000000'8,"19.000000"13.000000"17 ,19.000000 12.000000 16,19.000000 13.000000 17,7.000000 12.000000 4,-3.000000 13.000000-10,-3.000000 12.000000-9,-2.000000 13.000000-9,-8.000000 6.000000-12,-8.000000 0.000000-15,-10.000000 0.000000-13,-9.000000 0.000000-14,-7.000000-2.000000-11,-3.000000-3.000000-7,-3.000000-3.000000-6,-2.000000-2.000000-6,-8.000000-3.000000-3,-8.000000 1.000000 4,-10.000000-1.000000 2,-9.000000 1.000000 3</inkml:trace>
</inkml:ink>
</file>

<file path=ppt/ink/ink952.xml><?xml version="1.0" encoding="utf-8"?>
<inkml:ink xmlns:inkml="http://www.w3.org/2003/InkML">
  <annotation type="ScanImages2ExtractSignatures">1</annotation>
  <annotation type="ScanImagesWidth">566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9:11"/>
    </inkml:context>
    <inkml:brush xml:id="br0">
      <inkml:brushProperty name="width" value="0.0391674675047398" units="cm"/>
      <inkml:brushProperty name="height" value="0.0391674675047398" units="cm"/>
      <inkml:brushProperty name="color" value="#00BFF3"/>
      <inkml:brushProperty name="ignorePressure" value="0"/>
    </inkml:brush>
  </inkml:definitions>
  <inkml:trace contextRef="#ctx0" brushRef="#br0">52150.000000 40150.000000 561,'-46.000000'1.000000'4,"10.000000"4.000000"8 ,10.000000 3.000000 8,9.000000 3.000000 8,17.000000-2.000000 4,25.000000-6.000000 0,25.000000-6.000000 0,25.000000-6.000000 0,17.000000-6.000000-4,9.000000-2.000000-9,10.000000-3.000000-8,10.000000-3.000000-8,-3.000000-1.000000-5,-11.000000 4.000000-3,-14.000000 3.000000-2,-11.000000 3.000000-3,-14.000000 3.000000-1,-11.000000 3.000000-3,-14.000000 3.000000-1,-11.000000 4.000000-2,-18.000000 5.000000-5,-22.000000 10.000000-6,-22.000000 10.000000-7,-21.000000 9.000000-6,-10.000000 1.000000 0,3.000000-6.000000 11,3.000000-6.000000 10,4.000000-6.000000 9,1.000000-4.000000 8,0.000000 1.000000 5,0.000000-1.000000 6,0.000000 1.000000 6,4.000000-1.000000 4,10.000000 1.000000 5,10.000000-1.000000 4,9.000000 1.000000 4,6.000000 1.000000 3,3.000000 3.000000-1,3.000000 3.000000 1,4.000000 4.000000 1,1.000000 2.000000-3,0.000000 4.000000-3,0.000000 3.000000-6,0.000000 3.000000-3,0.000000 4.000000-3,0.000000 7.000000-3,0.000000 6.000000-2,0.000000 7.000000-2,-2.000000 2.000000-4,-3.000000 1.000000-4,-3.000000-1.000000-3,-2.000000 1.000000-5,-5.000000-4.000000-2,-2.000000-6.000000-1,-3.000000-6.000000-1,-3.000000-6.000000-1,-1.000000-6.000000-3,4.000000-2.000000-2,3.000000-3.000000-5,3.000000-3.000000-2,-1.000000-6.000000-4,-2.000000-5.000000-2,-3.000000-7.000000-1,-3.000000-5.000000-3,1.000000-11.000000 0,6.000000-11.000000 1,7.000000-14.000000 1,6.000000-11.000000 0,3.000000-12.000000 2,0.000000-9.000000 5,0.000000-10.000000 3,0.000000-8.000000 4,3.000000-3.000000 3,6.000000 7.000000 4,7.000000 6.000000 3,6.000000 7.000000 2,-1.000000 7.000000 4,-5.000000 9.000000 5,-7.000000 10.000000 4,-5.000000 10.000000 5,-8.000000 7.000000 3,-5.000000 6.000000 5,-7.000000 7.000000 2,-5.000000 6.000000 5,-9.000000 7.000000 1,-9.000000 10.000000 0,-10.000000 10.000000 0,-8.000000 9.000000 0,-8.000000 7.000000-2,-2.000000 7.000000-2,-3.000000 6.000000-3,-3.000000 7.000000-2,4.000000 0.000000-3,13.000000-2.000000-4,12.000000-3.000000-3,13.000000-3.000000-3,21.000000-10.000000-5,32.000000-16.000000-6,31.000000-15.000000-5,32.000000-15.000000-6,22.000000-15.000000-4,17.000000-12.000000-1,15.000000-13.000000-1,16.000000-12.000000 0,2.000000-4.000000 0,-8.000000 7.000000 4,-10.000000 6.000000 4,-9.000000 7.000000 3,-15.000000 7.000000 4,-18.000000 9.000000 2,-19.000000 10.000000 4,-18.000000 10.000000 2,-23.000000 8.000000 2,-24.000000 10.000000-1,-26.000000 10.000000 0,-24.000000 9.000000-1,-17.000000 7.000000-2,-5.000000 7.000000-3,-7.000000 6.000000-3,-5.000000 7.000000-4,-6.000000 5.000000-1,-3.000000 7.000000-2,-3.000000 6.000000-2,-2.000000 7.000000 0,0.000000-1.000000-1,7.000000-6.000000 2,6.000000-6.000000 0,7.000000-6.000000 2,2.000000-6.000000 2,1.000000-2.000000 4,-1.000000-3.000000 3,1.000000-3.000000 5,2.000000-2.000000 4,7.000000 0.000000 5,6.000000 0.000000 5,7.000000 0.000000 4,4.000000-5.000000 4,3.000000-9.000000 2,3.000000-10.000000 1,4.000000-8.000000 3,15.000000-11.000000 0,28.000000-8.000000 1,28.000000-10.000000 0,29.000000-9.000000 1,18.000000-10.000000-5,9.000000-9.000000-7,10.000000-10.000000-8,10.000000-8.000000-8,0.000000-4.000000-4,-5.000000 3.000000 0,-7.000000 3.000000 0,-5.000000 4.000000 0,-11.000000 5.000000 1,-11.000000 10.000000 2,-14.000000 10.000000 1,-11.000000 9.000000 3,-11.000000 7.000000 2,-5.000000 7.000000 2,-7.000000 6.000000 2,-5.000000 7.000000 3,-8.000000 7.000000 0,-5.000000 9.000000-1,-7.000000 10.000000 0,-5.000000 10.000000-1,-11.000000 7.000000-2,-11.000000 6.000000-2,-14.000000 7.000000-3,-11.000000 6.000000-3,-12.000000 3.000000-1,-9.000000 0.000000-4,-10.000000 0.000000-3,-8.000000 0.000000-2,-8.000000-2.000000-3,-2.000000-3.000000-5,-3.000000-3.000000-4,-3.000000-2.000000-3,-1.000000-6.000000-4,4.000000-6.000000-1,3.000000-6.000000-3,3.000000-6.000000-1,4.000000-9.000000-2,7.000000-8.000000-1,6.000000-10.000000-1,7.000000-9.000000 0,5.000000-9.000000 0,7.000000-5.000000 2,6.000000-7.000000 2,7.000000-5.000000 1,4.000000-9.000000 3,3.000000-9.000000 3,3.000000-10.000000 2,4.000000-8.000000 4,4.000000-3.000000 3,6.000000 7.000000 3,7.000000 6.000000 3,6.000000 7.000000 3,4.000000 4.000000 5,4.000000 3.000000 5,3.000000 3.000000 6,3.000000 4.000000 5,6.000000 2.000000 2,9.000000 4.000000-4,10.000000 3.000000-2,10.000000 3.000000-3,8.000000 6.000000 6,10.000000 9.000000 15,10.000000 10.000000 15,9.000000 10.000000 15,12.000000 7.000000 3,16.000000 6.000000-13,15.000000 7.000000-11,17.000000 6.000000-11,8.000000 4.000000-13,4.000000 4.000000-13,3.000000 3.000000-14,3.000000 3.000000-13,-15.000000-5.000000-5,-30.000000-12.000000 2,-32.000000-13.000000 2,-30.000000-12.000000 3,-17.000000-7.000000-2,1.000000 1.000000-8,-1.000000-1.000000-7,1.000000 1.000000-7</inkml:trace>
</inkml:ink>
</file>

<file path=ppt/ink/ink953.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9:12"/>
    </inkml:context>
    <inkml:brush xml:id="br0">
      <inkml:brushProperty name="width" value="0.0517434068024158" units="cm"/>
      <inkml:brushProperty name="height" value="0.0517434068024158" units="cm"/>
      <inkml:brushProperty name="color" value="#00BFF3"/>
      <inkml:brushProperty name="ignorePressure" value="0"/>
    </inkml:brush>
  </inkml:definitions>
  <inkml:trace contextRef="#ctx0" brushRef="#br0">54800.000000 40000.000000 425,'23.000000'25.000000'42,"-3.000000"0.000000"-5 ,-3.000000 0.000000-6,-2.000000 0.000000-5,-3.000000 3.000000-2,1.000000 6.000000 3,-1.000000 7.000000 2,1.000000 6.000000 2,-3.000000 6.000000 1,-2.000000 6.000000-2,-3.000000 7.000000-3,-3.000000 6.000000-1,-1.000000 6.000000-1,4.000000 6.000000-2,3.000000 7.000000 0,3.000000 6.000000 0,-1.000000 6.000000-2,-2.000000 6.000000-2,-3.000000 7.000000-1,-3.000000 6.000000-2,-2.000000-2.000000-2,0.000000-9.000000-2,0.000000-10.000000-4,0.000000-8.000000-2,0.000000-11.000000-3,0.000000-8.000000-1,0.000000-10.000000-3,0.000000-9.000000-2,-5.000000-7.000000-4,-9.000000-3.000000-8,-10.000000-3.000000-7,-8.000000-2.000000-7,-8.000000-9.000000-4,-2.000000-12.000000 0,-3.000000-13.000000 1,-3.000000-12.000000 0,-2.000000-15.000000 0,0.000000-15.000000 1,0.000000-15.000000 0,0.000000-16.000000 1,-2.000000-12.000000 0,-3.000000-5.000000 1,-3.000000-7.000000 1,-2.000000-5.000000 1,0.000000 0.000000 2,7.000000 10.000000 3,6.000000 10.000000 4,7.000000 9.000000 3,4.000000 7.000000 4,3.000000 7.000000 6,3.000000 6.000000 6,4.000000 7.000000 5,7.000000 13.000000 11,13.000000 22.000000 17,12.000000 22.000000 16,13.000000 23.000000 17,4.000000 14.000000 1,-3.000000 10.000000-16,-3.000000 10.000000-17,-2.000000 9.000000-16,-5.000000 1.000000-13,-2.000000-6.000000-10,-3.000000-6.000000-10,-3.000000-6.000000-9,-1.000000-7.000000-9,4.000000-6.000000-5,3.000000-6.000000-6,3.000000-6.000000-6</inkml:trace>
</inkml:ink>
</file>

<file path=ppt/ink/ink954.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9:12"/>
    </inkml:context>
    <inkml:brush xml:id="br0">
      <inkml:brushProperty name="width" value="0.0501530915498734" units="cm"/>
      <inkml:brushProperty name="height" value="0.0501530915498734" units="cm"/>
      <inkml:brushProperty name="color" value="#00BFF3"/>
      <inkml:brushProperty name="ignorePressure" value="0"/>
    </inkml:brush>
  </inkml:definitions>
  <inkml:trace contextRef="#ctx0" brushRef="#br0">56100.000000 41200.000000 438,'93.000000'28.000000'84,"-11.000000"6.000000"-8 ,-14.000000 7.000000-8,-11.000000 6.000000-8,-9.000000 4.000000-7,-3.000000 4.000000-6,-3.000000 3.000000-6,-2.000000 3.000000-6,-6.000000-2.000000-5,-6.000000-6.000000-4,-6.000000-6.000000-3,-6.000000-6.000000-4,-9.000000-2.000000-22,-8.000000 3.000000-39,-10.000000 3.000000-40,-9.000000 4.000000-38</inkml:trace>
</inkml:ink>
</file>

<file path=ppt/ink/ink95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9:13"/>
    </inkml:context>
    <inkml:brush xml:id="br0">
      <inkml:brushProperty name="width" value="0.0478527955710888" units="cm"/>
      <inkml:brushProperty name="height" value="0.0478527955710888" units="cm"/>
      <inkml:brushProperty name="color" value="#00BFF3"/>
      <inkml:brushProperty name="ignorePressure" value="0"/>
    </inkml:brush>
  </inkml:definitions>
  <inkml:trace contextRef="#ctx0" brushRef="#br0">57300.000000 39550.000000 459,'25.000000'-22.000000'0,"0.000000"6.000000"0 ,0.000000 7.000000 0,0.000000 6.000000 0,7.000000 4.000000 2,17.000000 4.000000 2,15.000000 3.000000 3,16.000000 3.000000 2,7.000000 7.000000 8,1.000000 14.000000 13,-1.000000 11.000000 12,1.000000 14.000000 13,-3.000000 7.000000 3,-2.000000 3.000000-6,-3.000000 3.000000-5,-3.000000 4.000000-7,-4.000000 2.000000-5,-3.000000 4.000000-4,-3.000000 3.000000-4,-2.000000 3.000000-4,-9.000000 6.000000-4,-12.000000 9.000000-3,-13.000000 10.000000-4,-12.000000 10.000000-2,-16.000000 11.000000-5,-19.000000 17.000000-7,-18.000000 15.000000-5,-19.000000 16.000000-7,-26.000000 12.000000-7,-30.000000 9.000000-7,-32.000000 10.000000-9,-30.000000 10.000000-7,-1.000000-18.000000-9,31.000000-44.000000-7,32.000000-43.000000-8,31.000000-44.000000-9</inkml:trace>
</inkml:ink>
</file>

<file path=ppt/ink/ink95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9:13"/>
    </inkml:context>
    <inkml:brush xml:id="br0">
      <inkml:brushProperty name="width" value="0.0424841158092022" units="cm"/>
      <inkml:brushProperty name="height" value="0.0424841158092022" units="cm"/>
      <inkml:brushProperty name="color" value="#00BFF3"/>
      <inkml:brushProperty name="ignorePressure" value="0"/>
    </inkml:brush>
  </inkml:definitions>
  <inkml:trace contextRef="#ctx0" brushRef="#br0">37250.000000 40000.000000 517,'-25.000000'-25.000000'5,"0.000000"0.000000"8 ,0.000000 0.000000 10,0.000000 0.000000 8,-8.000000 6.000000 4,-16.000000 13.000000-2,-15.000000 12.000000-2,-15.000000 13.000000-2,-11.000000 10.000000-2,-2.000000 10.000000-1,-3.000000 10.000000-2,-3.000000 9.000000-2,1.000000 7.000000 0,6.000000 7.000000-1,7.000000 6.000000-2,6.000000 7.000000 0,6.000000 8.000000-2,6.000000 14.000000-1,7.000000 11.000000-3,6.000000 14.000000-2,6.000000 7.000000 0,6.000000 3.000000-2,7.000000 3.000000 0,6.000000 4.000000 0,6.000000-1.000000-3,6.000000-3.000000-4,7.000000-3.000000-6,6.000000-2.000000-3,12.000000-6.000000-5,19.000000-6.000000-4,19.000000-6.000000-3,19.000000-6.000000-4,24.000000-6.000000-2,32.000000-2.000000-3,31.000000-3.000000-2,32.000000-3.000000-1,-1.000000-10.000000 1,-31.000000-16.000000 5,-31.000000-15.000000 5,-31.000000-15.000000 5,-16.000000-11.000000-3,0.000000-2.000000-12,0.000000-3.000000-12,0.000000-3.000000-12</inkml:trace>
</inkml:ink>
</file>

<file path=ppt/ink/ink9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9:21"/>
    </inkml:context>
    <inkml:brush xml:id="br0">
      <inkml:brushProperty name="width" value="0.0394903644919395" units="cm"/>
      <inkml:brushProperty name="height" value="0.0394903644919395" units="cm"/>
      <inkml:brushProperty name="color" value="#00BFF3"/>
      <inkml:brushProperty name="ignorePressure" value="0"/>
    </inkml:brush>
  </inkml:definitions>
  <inkml:trace contextRef="#ctx0" brushRef="#br0">39800.000000 2400.000000 557,'-22.000000'-13.000000'89,"6.000000"26.000000"-16 ,7.000000 24.000000-18,6.000000 26.000000-15,3.000000 15.000000-11,0.000000 6.000000-3,0.000000 7.000000-4,0.000000 6.000000-3,-2.000000 4.000000-3,-3.000000 4.000000 1,-3.000000 3.000000-2,-2.000000 3.000000 0,-3.000000-1.000000-2,1.000000-2.000000-4,-1.000000-3.000000-5,1.000000-3.000000-4,1.000000-7.000000-5,3.000000-9.000000-9,3.000000-10.000000-7,4.000000-8.000000-7,4.000000-15.000000-2,6.000000-19.000000 8,7.000000-18.000000 5,6.000000-19.000000 8,1.000000-12.000000-7,-3.000000-2.000000-20,-3.000000-3.000000-19,-2.000000-3.000000-19</inkml:trace>
</inkml:ink>
</file>

<file path=ppt/ink/ink9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9:22"/>
    </inkml:context>
    <inkml:brush xml:id="br0">
      <inkml:brushProperty name="width" value="0.0403772667050362" units="cm"/>
      <inkml:brushProperty name="height" value="0.0403772667050362" units="cm"/>
      <inkml:brushProperty name="color" value="#00BFF3"/>
      <inkml:brushProperty name="ignorePressure" value="0"/>
    </inkml:brush>
  </inkml:definitions>
  <inkml:trace contextRef="#ctx0" brushRef="#br0">40500.000000 2800.000000 544,'0.000000'-41.000000'6,"0.000000"19.000000"11 ,0.000000 19.000000 12,0.000000 19.000000 11,-2.000000 13.000000 2,-3.000000 10.000000-6,-3.000000 10.000000-6,-2.000000 9.000000-6,-5.000000 6.000000-5,-2.000000 3.000000-1,-3.000000 3.000000-1,-3.000000 4.000000-2,1.000000 2.000000-1,6.000000 4.000000-2,7.000000 3.000000-1,6.000000 3.000000-2,1.000000-5.000000-1,-3.000000-12.000000 0,-3.000000-13.000000-2,-2.000000-12.000000-1,5.000000-9.000000-3,16.000000-2.000000-3,15.000000-3.000000-4,17.000000-3.000000-5,7.000000-15.000000-2,0.000000-24.000000-3,0.000000-26.000000-1,0.000000-24.000000-4,-4.000000-15.000000-1,-5.000000-3.000000-1,-7.000000-3.000000-2,-5.000000-2.000000-1,-6.000000 0.000000 1,-3.000000 7.000000 3,-3.000000 6.000000 5,-2.000000 7.000000 3,-8.000000 7.000000 4,-8.000000 9.000000 4,-10.000000 10.000000 3,-9.000000 10.000000 4,-5.000000 4.000000 4,0.000000 0.000000 4,0.000000 0.000000 6,0.000000 0.000000 4,0.000000 3.000000 2,0.000000 6.000000-2,0.000000 7.000000-3,0.000000 6.000000-2,14.000000 3.000000-8,28.000000 0.000000-16,28.000000 0.000000-14,29.000000 0.000000-16,7.000000-2.000000-2,-12.000000-3.000000 7,-13.000000-3.000000 8,-12.000000-2.000000 9,-9.000000 0.000000 6,-2.000000 7.000000 6,-3.000000 6.000000 5,-3.000000 7.000000 7,-6.000000 4.000000 6,-5.000000 3.000000 8,-7.000000 3.000000 8,-5.000000 4.000000 9,-4.000000 4.000000 1,0.000000 6.000000-3,0.000000 7.000000-5,0.000000 6.000000-3,0.000000 4.000000-4,0.000000 4.000000-2,0.000000 3.000000-3,0.000000 3.000000-2,0.000000 3.000000-2,0.000000 3.000000-2,0.000000 3.000000 0,0.000000 4.000000-1,0.000000-3.000000-1,0.000000-5.000000-1,0.000000-7.000000-1,0.000000-5.000000-1,9.000000-12.000000-4,19.000000-16.000000-9,19.000000-15.000000-7,19.000000-15.000000-8,5.000000-15.000000-3,-5.000000-12.000000 2,-7.000000-13.000000 2,-5.000000-12.000000 2,-6.000000-9.000000 3,-3.000000-2.000000 2,-3.000000-3.000000 4,-2.000000-3.000000 3,-8.000000 1.000000 3,-8.000000 6.000000 1,-10.000000 7.000000 2,-9.000000 6.000000 2,-9.000000 6.000000 2,-5.000000 6.000000 1,-7.000000 7.000000 3,-5.000000 6.000000 3,-8.000000 4.000000-1,-5.000000 4.000000 1,-7.000000 3.000000-1,-5.000000 3.000000 0,-3.000000 3.000000-2,4.000000 3.000000-5,3.000000 3.000000-4,3.000000 4.000000-4,1.000000 4.000000-4,1.000000 6.000000-4,-1.000000 7.000000-2,1.000000 6.000000-4,2.000000 3.000000-5,7.000000 0.000000-8,6.000000 0.000000-8,7.000000 0.000000-8</inkml:trace>
</inkml:ink>
</file>

<file path=ppt/ink/ink9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9:23"/>
    </inkml:context>
    <inkml:brush xml:id="br0">
      <inkml:brushProperty name="width" value="0.0463924407958984" units="cm"/>
      <inkml:brushProperty name="height" value="0.0463924407958984" units="cm"/>
      <inkml:brushProperty name="color" value="#00BFF3"/>
      <inkml:brushProperty name="ignorePressure" value="0"/>
    </inkml:brush>
  </inkml:definitions>
  <inkml:trace contextRef="#ctx0" brushRef="#br0">42800.000000 2050.000000 474,'-46.000000'-19.000000'72,"10.000000"13.000000"-15 ,10.000000 12.000000-15,9.000000 13.000000-15,2.000000 10.000000-8,-2.000000 10.000000 1,-3.000000 10.000000-1,-3.000000 9.000000 0,-1.000000 2.000000-2,4.000000-2.000000-5,3.000000-3.000000-5,3.000000-3.000000-5,7.000000-9.000000-3,14.000000-11.000000-3,11.000000-14.000000-2,14.000000-11.000000-3,8.000000-12.000000-2,7.000000-9.000000-1,6.000000-10.000000-3,7.000000-8.000000-2,0.000000-8.000000-1,-2.000000-2.000000-3,-3.000000-3.000000-1,-3.000000-3.000000-2,-9.000000-1.000000 1,-11.000000 4.000000 4,-14.000000 3.000000 4,-11.000000 3.000000 4,-11.000000 4.000000 7,-5.000000 7.000000 8,-7.000000 6.000000 9,-5.000000 7.000000 8,-4.000000 4.000000 3,0.000000 3.000000 0,0.000000 3.000000-1,0.000000 4.000000-1,0.000000 4.000000-3,0.000000 6.000000-4,0.000000 7.000000-4,0.000000 6.000000-5,10.000000-2.000000-7,23.000000-9.000000-10,22.000000-10.000000-9,22.000000-8.000000-10,8.000000-8.000000-3,-2.000000-2.000000 5,-3.000000-3.000000 3,-3.000000-3.000000 5,-10.000000 4.000000 14,-16.000000 13.000000 24,-15.000000 12.000000 25,-15.000000 13.000000 23,-12.000000 10.000000 5,-6.000000 10.000000-15,-6.000000 10.000000-15,-6.000000 9.000000-15,-6.000000 7.000000-8,-2.000000 7.000000 0,-3.000000 6.000000-1,-3.000000 7.000000 1,-4.000000 5.000000-3,-3.000000 7.000000-3,-3.000000 6.000000-3,-2.000000 7.000000-3,-1.000000 2.000000-4,3.000000 1.000000-3,3.000000-1.000000-3,4.000000 1.000000-4,-1.000000-1.000000-1,-3.000000 1.000000 0,-3.000000-1.000000 2,-2.000000 1.000000 2,-22.000000 19.000000-4,-36.000000 42.000000-7,-39.000000 40.000000-6,-36.000000 41.000000-7,-6.000000 12.000000-2,29.000000-16.000000 3,28.000000-15.000000 5,28.000000-15.000000 3,20.000000-20.000000 2,13.000000-21.000000-2,12.000000-22.000000 0,13.000000-22.000000 0,10.000000-19.000000-1,10.000000-16.000000 2,10.000000-15.000000 0,9.000000-15.000000 3</inkml:trace>
</inkml:ink>
</file>

<file path=ppt/ink/ink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4:26"/>
    </inkml:context>
    <inkml:brush xml:id="br0">
      <inkml:brushProperty name="width" value="0.0414423793554306" units="cm"/>
      <inkml:brushProperty name="height" value="0.0414423793554306" units="cm"/>
      <inkml:brushProperty name="color" value="#F2385B"/>
      <inkml:brushProperty name="ignorePressure" value="0"/>
    </inkml:brush>
  </inkml:definitions>
  <inkml:trace contextRef="#ctx0" brushRef="#br0">32450.000000 38250.000000 530,'48.000000'-175.000000'56,"-3.000000"50.000000"-9 ,-3.000000 50.000000-7,-2.000000 50.000000-7,0.000000 28.000000-4,7.000000 6.000000 1,6.000000 7.000000 0,7.000000 6.000000 0,-1.000000 7.000000 0,-6.000000 10.000000-3,-6.000000 10.000000-2,-6.000000 9.000000-2,-10.000000 6.000000-3,-12.000000 3.000000-3,-13.000000 3.000000-3,-12.000000 4.000000-2,-12.000000 2.000000-5,-8.000000 4.000000-8,-10.000000 3.000000-6,-9.000000 3.000000-8,-5.000000-1.000000-6,0.000000-2.000000-6,0.000000-3.000000-7,0.000000-3.000000-6,3.000000-7.000000-7,6.000000-9.000000-7,7.000000-10.000000-8,6.000000-8.000000-8</inkml:trace>
</inkml:ink>
</file>

<file path=ppt/ink/ink9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9:23"/>
    </inkml:context>
    <inkml:brush xml:id="br0">
      <inkml:brushProperty name="width" value="0.0320718847215176" units="cm"/>
      <inkml:brushProperty name="height" value="0.0320718847215176" units="cm"/>
      <inkml:brushProperty name="color" value="#00BFF3"/>
      <inkml:brushProperty name="ignorePressure" value="0"/>
    </inkml:brush>
  </inkml:definitions>
  <inkml:trace contextRef="#ctx0" brushRef="#br0">42500.000000 4550.000000 685,'25.000000'46.000000'19,"0.000000"-5.000000"15 ,0.000000-7.000000 15,0.000000-5.000000 15,0.000000-6.000000-1,0.000000-3.000000-17,0.000000-3.000000-18,0.000000-2.000000-17,1.000000-8.000000-11,4.000000-8.000000-3,3.000000-10.000000-5,3.000000-9.000000-5,-4.000000-9.000000 0,-8.000000-5.000000 4,-10.000000-7.000000 2,-9.000000-5.000000 4,-13.000000 0.000000-1,-16.000000 10.000000-4,-15.000000 10.000000-6,-15.000000 9.000000-3,-4.000000 9.000000-3,9.000000 9.000000 3,10.000000 10.000000 1,10.000000 10.000000 2,4.000000 4.000000-5,0.000000 0.000000-10,0.000000 0.000000-12,0.000000 0.000000-11</inkml:trace>
</inkml:ink>
</file>

<file path=ppt/ink/ink961.xml><?xml version="1.0" encoding="utf-8"?>
<inkml:ink xmlns:inkml="http://www.w3.org/2003/InkML">
  <annotation type="ScanImages2ExtractSignatures">1</annotation>
  <annotation type="ScanImagesWidth">1912627456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9:23"/>
    </inkml:context>
    <inkml:brush xml:id="br0">
      <inkml:brushProperty name="width" value="0.0358389727771282" units="cm"/>
      <inkml:brushProperty name="height" value="0.0358389727771282" units="cm"/>
      <inkml:brushProperty name="color" value="#00BFF3"/>
      <inkml:brushProperty name="ignorePressure" value="0"/>
    </inkml:brush>
  </inkml:definitions>
  <inkml:trace contextRef="#ctx0" brushRef="#br0">43800.000000 3600.000000 613,'143.000000'-22.000000'130,"-11.000000"6.000000"-31 ,-14.000000 7.000000-30,-11.000000 6.000000-31,-7.000000 3.000000-17,0.000000 0.000000-6,0.000000 0.000000-5,0.000000 0.000000-6,-2.000000 0.000000-5,-3.000000 0.000000-6,-3.000000 0.000000-7,-2.000000 0.000000-5,-9.000000 0.000000-3,-12.000000 0.000000 4,-13.000000 0.000000 2,-12.000000 0.000000 3,-9.000000-2.000000-6,-2.000000-3.000000-19,-3.000000-3.000000-16,-3.000000-2.000000-18</inkml:trace>
</inkml:ink>
</file>

<file path=ppt/ink/ink9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9:23"/>
    </inkml:context>
    <inkml:brush xml:id="br0">
      <inkml:brushProperty name="width" value="0.042501050978899" units="cm"/>
      <inkml:brushProperty name="height" value="0.042501050978899" units="cm"/>
      <inkml:brushProperty name="color" value="#00BFF3"/>
      <inkml:brushProperty name="ignorePressure" value="0"/>
    </inkml:brush>
  </inkml:definitions>
  <inkml:trace contextRef="#ctx0" brushRef="#br0">45900.000000 2350.000000 517,'18.000000'32.000000'124,"-11.000000"17.000000"-27 ,-14.000000 15.000000-26,-11.000000 16.000000-26,-11.000000 12.000000-15,-5.000000 9.000000-6,-7.000000 10.000000-5,-5.000000 10.000000-4,-1.000000-1.000000-3,6.000000-9.000000-3,7.000000-10.000000-1,6.000000-8.000000-2,6.000000-11.000000 0,6.000000-8.000000-1,7.000000-10.000000 0,6.000000-9.000000 0,10.000000-9.000000-4,17.000000-5.000000-4,15.000000-7.000000-7,16.000000-5.000000-5,12.000000-12.000000-6,9.000000-16.000000-4,10.000000-15.000000-6,10.000000-15.000000-4,0.000000-14.000000-4,-5.000000-8.000000-3,-7.000000-10.000000-4,-5.000000-9.000000-3,-11.000000-1.000000-1,-11.000000 10.000000 4,-14.000000 10.000000 4,-11.000000 9.000000 2</inkml:trace>
</inkml:ink>
</file>

<file path=ppt/ink/ink9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9:24"/>
    </inkml:context>
    <inkml:brush xml:id="br0">
      <inkml:brushProperty name="width" value="0.0425182729959488" units="cm"/>
      <inkml:brushProperty name="height" value="0.0425182729959488" units="cm"/>
      <inkml:brushProperty name="color" value="#00BFF3"/>
      <inkml:brushProperty name="ignorePressure" value="0"/>
    </inkml:brush>
  </inkml:definitions>
  <inkml:trace contextRef="#ctx0" brushRef="#br0">46500.000000 2650.000000 517,'-49.000000'-22.000000'6,"4.000000"6.000000"13 ,3.000000 7.000000 13,3.000000 6.000000 13,4.000000 6.000000 5,7.000000 6.000000-3,6.000000 7.000000-2,7.000000 6.000000-2,0.000000 10.000000-3,-2.000000 17.000000-5,-3.000000 15.000000-3,-3.000000 16.000000-4,-4.000000 12.000000-5,-3.000000 9.000000-6,-3.000000 10.000000-4,-2.000000 10.000000-6,-3.000000 2.000000-7,1.000000-3.000000-7,-1.000000-3.000000-9,1.000000-2.000000-8,4.000000-8.000000-8,9.000000-8.000000-7,10.000000-10.000000-8,10.000000-9.000000-7</inkml:trace>
</inkml:ink>
</file>

<file path=ppt/ink/ink96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9:24"/>
    </inkml:context>
    <inkml:brush xml:id="br0">
      <inkml:brushProperty name="width" value="0.0451867692172527" units="cm"/>
      <inkml:brushProperty name="height" value="0.0451867692172527" units="cm"/>
      <inkml:brushProperty name="color" value="#00BFF3"/>
      <inkml:brushProperty name="ignorePressure" value="0"/>
    </inkml:brush>
  </inkml:definitions>
  <inkml:trace contextRef="#ctx0" brushRef="#br0">47100.000000 2800.000000 486,'-22.000000'-15.000000'148,"6.000000"23.000000"-33 ,7.000000 22.000000-34,6.000000 22.000000-34,1.000000 15.000000-18,-3.000000 9.000000-4,-3.000000 10.000000-3,-2.000000 10.000000-4,-1.000000 0.000000-4,3.000000-5.000000-5,3.000000-7.000000-4,4.000000-5.000000-5,5.000000-9.000000-6,10.000000-9.000000-8,10.000000-10.000000-8,9.000000-8.000000-9,7.000000-20.000000-4,7.000000-28.000000-1,6.000000-28.000000-1,7.000000-27.000000-1,-1.000000-19.000000 1,-6.000000-5.000000 4,-6.000000-7.000000 2,-6.000000-5.000000 4,-9.000000 0.000000 3,-8.000000 10.000000 5,-10.000000 10.000000 3,-9.000000 9.000000 5,-9.000000 9.000000 6,-5.000000 9.000000 7,-7.000000 10.000000 8,-5.000000 10.000000 8,-9.000000 5.000000 3,-9.000000 4.000000-2,-10.000000 3.000000 0,-8.000000 3.000000-3,-3.000000 4.000000-2,7.000000 7.000000-4,6.000000 6.000000-5,7.000000 7.000000-3,4.000000 2.000000-6,3.000000 1.000000-8,3.000000-1.000000-5,4.000000 1.000000-8</inkml:trace>
</inkml:ink>
</file>

<file path=ppt/ink/ink96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9:24"/>
    </inkml:context>
    <inkml:brush xml:id="br0">
      <inkml:brushProperty name="width" value="0.039972510188818" units="cm"/>
      <inkml:brushProperty name="height" value="0.039972510188818" units="cm"/>
      <inkml:brushProperty name="color" value="#00BFF3"/>
      <inkml:brushProperty name="ignorePressure" value="0"/>
    </inkml:brush>
  </inkml:definitions>
  <inkml:trace contextRef="#ctx0" brushRef="#br0">48400.000000 1700.000000 550,'-47.000000'26.000000'135,"6.000000"4.000000"-29 ,7.000000 3.000000-30,6.000000 3.000000-30,6.000000 3.000000-19,6.000000 3.000000-8,7.000000 3.000000-8,6.000000 4.000000-7,9.000000-6.000000-10,13.000000-11.000000-9,12.000000-14.000000-9,13.000000-11.000000-10,7.000000-11.000000-8,4.000000-5.000000-4,3.000000-7.000000-6,3.000000-5.000000-6,-4.000000-4.000000 2,-8.000000 0.000000 6,-10.000000 0.000000 8,-9.000000 0.000000 6,-7.000000 1.000000 9,-3.000000 4.000000 9,-3.000000 3.000000 10,-2.000000 3.000000 9,-6.000000 4.000000 16,-6.000000 7.000000 20,-6.000000 6.000000 20,-6.000000 7.000000 22,-4.000000 8.000000 0,1.000000 14.000000-18,-1.000000 11.000000-17,1.000000 14.000000-19,-3.000000 3.000000-10,-2.000000-2.000000-1,-3.000000-3.000000-1,-3.000000-3.000000-2,-10.000000 12.000000 0,-16.000000 28.000000 0,-15.000000 28.000000-1,-15.000000 29.000000 0,-12.000000 21.000000 0,-6.000000 16.000000 0,-6.000000 15.000000-2,-6.000000 17.000000 0,-6.000000 5.000000-2,-2.000000-3.000000-3,-3.000000-3.000000-5,-3.000000-2.000000-2,-2.000000-5.000000-3,0.000000-2.000000-1,0.000000-3.000000 0,0.000000-3.000000-2,7.000000-6.000000-4,17.000000-5.000000-6,15.000000-7.000000-8,16.000000-5.000000-6,13.000000-15.000000-5,14.000000-22.000000-3,11.000000-22.000000-2,14.000000-21.000000-3</inkml:trace>
</inkml:ink>
</file>

<file path=ppt/ink/ink96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9:25"/>
    </inkml:context>
    <inkml:brush xml:id="br0">
      <inkml:brushProperty name="width" value="0.0363190174102783" units="cm"/>
      <inkml:brushProperty name="height" value="0.0363190174102783" units="cm"/>
      <inkml:brushProperty name="color" value="#00BFF3"/>
      <inkml:brushProperty name="ignorePressure" value="0"/>
    </inkml:brush>
  </inkml:definitions>
  <inkml:trace contextRef="#ctx0" brushRef="#br0">48300.000000 4350.000000 605,'25.000000'-21.000000'7,"0.000000"10.000000"14 ,0.000000 10.000000 13,0.000000 9.000000 14,-2.000000 7.000000 4,-3.000000 7.000000-6,-3.000000 6.000000-5,-2.000000 7.000000-5,-3.000000 2.000000-6,1.000000 1.000000-7,-1.000000-1.000000-5,1.000000 1.000000-6,1.000000-3.000000-3,3.000000-2.000000-2,3.000000-3.000000-1,4.000000-3.000000-2,1.000000-9.000000-4,0.000000-11.000000-5,0.000000-14.000000-7,0.000000-11.000000-6,-4.000000-9.000000-3,-5.000000-3.000000 0,-7.000000-3.000000 0,-5.000000-2.000000 0,-9.000000-3.000000-1,-9.000000 1.000000-3,-10.000000-1.000000-2,-8.000000 1.000000-2,-9.000000 2.000000-3,-6.000000 7.000000-1,-6.000000 6.000000-1,-6.000000 7.000000-2,1.000000 4.000000 1,9.000000 3.000000 3,10.000000 3.000000 5,10.000000 4.000000 3</inkml:trace>
</inkml:ink>
</file>

<file path=ppt/ink/ink9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9:25"/>
    </inkml:context>
    <inkml:brush xml:id="br0">
      <inkml:brushProperty name="width" value="0.0404644720256329" units="cm"/>
      <inkml:brushProperty name="height" value="0.0404644720256329" units="cm"/>
      <inkml:brushProperty name="color" value="#00BFF3"/>
      <inkml:brushProperty name="ignorePressure" value="0"/>
    </inkml:brush>
  </inkml:definitions>
  <inkml:trace contextRef="#ctx0" brushRef="#br0">54200.000000 1700.000000 543,'20.000000'-19.000000'8,"-9.000000"13.000000"17 ,-10.000000 12.000000 16,-8.000000 13.000000 16,-14.000000 13.000000 4,-15.000000 17.000000-8,-15.000000 15.000000-10,-16.000000 16.000000-8,-12.000000 9.000000-7,-5.000000 3.000000-4,-7.000000 3.000000-6,-5.000000 4.000000-5,-4.000000 5.000000-2,0.000000 10.000000 1,0.000000 10.000000 0,0.000000 9.000000 0,7.000000-4.000000-8,17.000000-15.000000-20,15.000000-15.000000-19,16.000000-16.000000-18,16.000000-16.000000-10,20.000000-16.000000 0,18.000000-15.000000 0,20.000000-15.000000-1,5.000000-14.000000 6,-6.000000-8.000000 11,-6.000000-10.000000 10,-6.000000-9.000000 10</inkml:trace>
</inkml:ink>
</file>

<file path=ppt/ink/ink96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9:26"/>
    </inkml:context>
    <inkml:brush xml:id="br0">
      <inkml:brushProperty name="width" value="0.0387348607182503" units="cm"/>
      <inkml:brushProperty name="height" value="0.0387348607182503" units="cm"/>
      <inkml:brushProperty name="color" value="#00BFF3"/>
      <inkml:brushProperty name="ignorePressure" value="0"/>
    </inkml:brush>
  </inkml:definitions>
  <inkml:trace contextRef="#ctx0" brushRef="#br0">53650.000000 2800.000000 567,'18.000000'96.000000'75,"-11.000000"-5.000000"-8 ,-14.000000-7.000000-7,-11.000000-5.000000-8,-6.000000-3.000000-7,4.000000 4.000000-5,3.000000 3.000000-5,3.000000 3.000000-7,1.000000-1.000000-7,1.000000-2.000000-12,-1.000000-3.000000-10,1.000000-3.000000-11,1.000000-6.000000-6,3.000000-5.000000-2,3.000000-7.000000-1,4.000000-5.000000-2,-1.000000-8.000000-9,-3.000000-5.000000-15,-3.000000-7.000000-15,-2.000000-5.000000-16</inkml:trace>
</inkml:ink>
</file>

<file path=ppt/ink/ink9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9:26"/>
    </inkml:context>
    <inkml:brush xml:id="br0">
      <inkml:brushProperty name="width" value="0.0440707504749298" units="cm"/>
      <inkml:brushProperty name="height" value="0.0440707504749298" units="cm"/>
      <inkml:brushProperty name="color" value="#00BFF3"/>
      <inkml:brushProperty name="ignorePressure" value="0"/>
    </inkml:brush>
  </inkml:definitions>
  <inkml:trace contextRef="#ctx0" brushRef="#br0">54250.000000 2600.000000 499,'25.000000'-24.000000'-2,"0.000000"4.000000"-2 ,0.000000 3.000000-3,0.000000 3.000000-2,0.000000 3.000000 1,0.000000 3.000000 9,0.000000 3.000000 6,0.000000 4.000000 9,0.000000 1.000000 2,0.000000 0.000000-3,0.000000 0.000000-3,0.000000 0.000000-2,0.000000 3.000000-2,0.000000 6.000000 1,0.000000 7.000000 0,0.000000 6.000000 0,-4.000000 6.000000 3,-5.000000 6.000000 2,-7.000000 7.000000 4,-5.000000 6.000000 3,-4.000000 6.000000 3,0.000000 6.000000 3,0.000000 7.000000 2,0.000000 6.000000 3,0.000000 7.000000 1,0.000000 10.000000-4,0.000000 10.000000-1,0.000000 9.000000-3,0.000000 4.000000-3,0.000000 1.000000-1,0.000000-1.000000-4,0.000000 1.000000-1,-2.000000-6.000000-2,-3.000000-8.000000-3,-3.000000-10.000000-1,-2.000000-9.000000-2,-1.000000-10.000000-4,3.000000-9.000000-3,3.000000-10.000000-3,4.000000-8.000000-5,-4.000000-9.000000-6,-9.000000-6.000000-9,-10.000000-6.000000-9,-8.000000-6.000000-9,-6.000000-12.000000-3,1.000000-15.000000 4,-1.000000-15.000000 4,1.000000-16.000000 3,-3.000000-15.000000 3,-2.000000-11.000000 3,-3.000000-14.000000 2,-3.000000-11.000000 3,1.000000-9.000000 4,6.000000-3.000000 6,7.000000-3.000000 4,6.000000-2.000000 6,6.000000 3.000000 1,6.000000 14.000000-1,7.000000 11.000000-1,6.000000 14.000000-1,4.000000 8.000000 2,4.000000 7.000000 8,3.000000 6.000000 6,3.000000 7.000000 6,4.000000 7.000000 4,7.000000 9.000000-1,6.000000 10.000000 0,7.000000 10.000000-1,-1.000000 7.000000-2,-6.000000 6.000000-5,-6.000000 7.000000-5,-6.000000 6.000000-4,-6.000000 12.000000-3,-2.000000 19.000000-1,-3.000000 19.000000-1,-3.000000 19.000000-2,-9.000000 10.000000 0,-11.000000 4.000000 1,-14.000000 3.000000 0,-11.000000 3.000000 1,-6.000000-2.000000 1,4.000000-6.000000 2,3.000000-6.000000 2,3.000000-6.000000 1,1.000000-9.000000 2,1.000000-8.000000 1,-1.000000-10.000000 2,1.000000-9.000000 1,19.000000-23.000000-7,42.000000-33.000000-13,40.000000-35.000000-15,41.000000-34.000000-13,12.000000-16.000000-5,-16.000000 3.000000 5,-15.000000 3.000000 6,-15.000000 4.000000 6,-11.000000 2.000000 0,-2.000000 4.000000-5,-3.000000 3.000000-5,-3.000000 3.000000-4</inkml:trace>
</inkml:ink>
</file>

<file path=ppt/ink/ink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4:26"/>
    </inkml:context>
    <inkml:brush xml:id="br0">
      <inkml:brushProperty name="width" value="0.0380065962672234" units="cm"/>
      <inkml:brushProperty name="height" value="0.0380065962672234" units="cm"/>
      <inkml:brushProperty name="color" value="#F2385B"/>
      <inkml:brushProperty name="ignorePressure" value="0"/>
    </inkml:brush>
  </inkml:definitions>
  <inkml:trace contextRef="#ctx0" brushRef="#br0">33750.000000 37050.000000 578,'23.000000'-46.000000'3,"-3.000000"10.000000"6 ,-3.000000 10.000000 5,-2.000000 9.000000 5,-1.000000 6.000000 8,3.000000 3.000000 9,3.000000 3.000000 8,4.000000 4.000000 9,-1.000000 11.000000-1,-3.000000 23.000000-12,-3.000000 22.000000-10,-2.000000 22.000000-12,-11.000000 7.000000-10,-15.000000-6.000000-9,-15.000000-6.000000-11,-16.000000-6.000000-9,-4.000000-7.000000-3,10.000000-6.000000 2,10.000000-6.000000 2,9.000000-6.000000 2,12.000000-6.000000 6,16.000000-2.000000 8,15.000000-3.000000 8,17.000000-3.000000 9,7.000000-2.000000 4,0.000000 0.000000 3,0.000000 0.000000 2,0.000000 0.000000 1,-2.000000 0.000000 0,-3.000000 0.000000-3,-3.000000 0.000000-5,-2.000000 0.000000-2,-8.000000 3.000000-3,-8.000000 6.000000-2,-10.000000 7.000000-1,-9.000000 6.000000-1,-13.000000 7.000000-5,-16.000000 10.000000-4,-15.000000 10.000000-7,-15.000000 9.000000-6,-11.000000 4.000000-7,-2.000000 1.000000-8,-3.000000-1.000000-8,-3.000000 1.000000-8,4.000000-10.000000 0,13.000000-19.000000 7,12.000000-18.000000 8,13.000000-19.000000 8</inkml:trace>
</inkml:ink>
</file>

<file path=ppt/ink/ink970.xml><?xml version="1.0" encoding="utf-8"?>
<inkml:ink xmlns:inkml="http://www.w3.org/2003/InkML">
  <annotation type="ScanImages2ExtractSignatures">1</annotation>
  <annotation type="ScanImagesWidth">-2084720320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9:26"/>
    </inkml:context>
    <inkml:brush xml:id="br0">
      <inkml:brushProperty name="width" value="0.0418711304664612" units="cm"/>
      <inkml:brushProperty name="height" value="0.0418711304664612" units="cm"/>
      <inkml:brushProperty name="color" value="#00BFF3"/>
      <inkml:brushProperty name="ignorePressure" value="0"/>
    </inkml:brush>
  </inkml:definitions>
  <inkml:trace contextRef="#ctx0" brushRef="#br0">56300.000000 1900.000000 525,'42.000000'-19.000000'12,"-16.000000"13.000000"24 ,-15.000000 12.000000 25,-15.000000 13.000000 24,-17.000000 13.000000 2,-15.000000 17.000000-20,-15.000000 15.000000-20,-16.000000 16.000000-21,-10.000000 10.000000-10,-3.000000 7.000000-2,-3.000000 6.000000-2,-2.000000 7.000000-2,0.000000-3.000000-9,7.000000-8.000000-15,6.000000-10.000000-16,7.000000-9.000000-17,19.000000-20.000000-9,35.000000-27.000000-5,35.000000-28.000000-4,34.000000-28.000000-5,13.000000-12.000000 7,-5.000000 7.000000 17,-7.000000 6.000000 17,-5.000000 7.000000 17,-8.000000 4.000000 13,-5.000000 3.000000 10,-7.000000 3.000000 8,-5.000000 4.000000 9,-6.000000 4.000000 7,-3.000000 6.000000 6,-3.000000 7.000000 5,-2.000000 6.000000 5,-5.000000 10.000000 0,-2.000000 17.000000-8,-3.000000 15.000000-5,-3.000000 16.000000-8,-4.000000 10.000000-5,-3.000000 7.000000-4,-3.000000 6.000000-4,-2.000000 7.000000-4,-3.000000-1.000000-6,1.000000-6.000000-6,-1.000000-6.000000-6,1.000000-6.000000-7,-1.000000-10.000000-10,1.000000-12.000000-13,-1.000000-13.000000-12,1.000000-12.000000-14</inkml:trace>
</inkml:ink>
</file>

<file path=ppt/ink/ink971.xml><?xml version="1.0" encoding="utf-8"?>
<inkml:ink xmlns:inkml="http://www.w3.org/2003/InkML">
  <annotation type="ScanImages2ExtractSignatures">1</annotation>
  <annotation type="ScanImagesWidth">499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9:28"/>
    </inkml:context>
    <inkml:brush xml:id="br0">
      <inkml:brushProperty name="width" value="0.0463061518967152" units="cm"/>
      <inkml:brushProperty name="height" value="0.0463061518967152" units="cm"/>
      <inkml:brushProperty name="color" value="#00BFF3"/>
      <inkml:brushProperty name="ignorePressure" value="0"/>
    </inkml:brush>
  </inkml:definitions>
  <inkml:trace contextRef="#ctx0" brushRef="#br0">57450.000000 1350.000000 475,'23.000000'-68.000000'4,"-3.000000"17.000000"9 ,-3.000000 15.000000 9,-2.000000 16.000000 9,-5.000000 16.000000 0,-2.000000 20.000000-8,-3.000000 18.000000-8,-3.000000 20.000000-9,-6.000000 8.000000-4,-5.000000 1.000000-5,-7.000000-1.000000-2,-5.000000 1.000000-3,-4.000000-4.000000-3,0.000000-6.000000 0,0.000000-6.000000-2,0.000000-6.000000-1,4.000000-12.000000-3,10.000000-15.000000-2,10.000000-15.000000-4,9.000000-16.000000-4,12.000000-13.000000 2,16.000000-9.000000 3,15.000000-10.000000 4,17.000000-8.000000 5,5.000000-4.000000 3,-3.000000 3.000000 2,-3.000000 3.000000 3,-2.000000 4.000000 1,-8.000000 5.000000 3,-8.000000 10.000000 4,-10.000000 10.000000 2,-9.000000 9.000000 3,-9.000000 9.000000 8,-5.000000 9.000000 13,-7.000000 10.000000 12,-5.000000 10.000000 14,-9.000000 7.000000 1,-9.000000 6.000000-11,-10.000000 7.000000-9,-8.000000 6.000000-10,-9.000000 7.000000-9,-6.000000 10.000000-6,-6.000000 10.000000-8,-6.000000 9.000000-6,1.000000-2.000000-5,9.000000-12.000000-5,10.000000-13.000000-3,10.000000-12.000000-5,5.000000-9.000000-1,4.000000-2.000000 1,3.000000-3.000000 0,3.000000-3.000000 1,10.000000-10.000000-2,20.000000-16.000000-3,18.000000-15.000000-4,20.000000-15.000000-3,6.000000-7.000000 1,-2.000000 3.000000 7,-3.000000 3.000000 6,-3.000000 4.000000 8,-13.000000 8.000000 5,-22.000000 17.000000 3,-22.000000 15.000000 3,-21.000000 16.000000 3,-18.000000 12.000000 2,-12.000000 9.000000 0,-13.000000 10.000000 1,-12.000000 10.000000-1,-7.000000 4.000000 0,1.000000 0.000000-1,-1.000000 0.000000-2,1.000000 0.000000 0,-1.000000 0.000000-2,1.000000 0.000000 1,-1.000000 0.000000 0,1.000000 0.000000-1,2.000000-5.000000 2,7.000000-9.000000 2,6.000000-10.000000 2,7.000000-8.000000 2,7.000000-9.000000 5,9.000000-6.000000 4,10.000000-6.000000 7,10.000000-6.000000 5,7.000000-1.000000 6,6.000000 7.000000 6,7.000000 6.000000 7,6.000000 7.000000 6,3.000000 4.000000-4,0.000000 3.000000-11,0.000000 3.000000-12,0.000000 4.000000-13,0.000000 1.000000-9,0.000000 0.000000-6,0.000000 0.000000-7,0.000000 0.000000-6,0.000000-2.000000-6,0.000000-3.000000-3,0.000000-3.000000-5,0.000000-2.000000-4,-2.000000-11.000000-6,-3.000000-15.000000-7,-3.000000-15.000000-6,-2.000000-16.000000-8,2.000000-12.000000 2,9.000000-5.000000 13,10.000000-7.000000 11,10.000000-5.000000 13,7.000000-6.000000 6,6.000000-3.000000 4,7.000000-3.000000 2,6.000000-2.000000 3,6.000000-1.000000 1,6.000000 3.000000 2,7.000000 3.000000 0,6.000000 4.000000 1,9.000000-4.000000 3,13.000000-9.000000 6,12.000000-10.000000 5,13.000000-8.000000 6,7.000000-1.000000 2,4.000000 9.000000 1,3.000000 10.000000-1,3.000000 10.000000 1,-2.000000 10.000000 0,-6.000000 13.000000 0,-6.000000 12.000000 0,-6.000000 13.000000 2,-10.000000 6.000000-2,-12.000000 0.000000-1,-13.000000 0.000000-1,-12.000000 0.000000-3,-9.000000 3.000000 0,-2.000000 6.000000-1,-3.000000 7.000000-1,-3.000000 6.000000 0,-6.000000 4.000000-1,-5.000000 4.000000 0,-7.000000 3.000000 0,-5.000000 3.000000-1,-8.000000 3.000000-1,-5.000000 3.000000 1,-7.000000 3.000000-1,-5.000000 4.000000 0,-6.000000 4.000000-1,-3.000000 6.000000 0,-3.000000 7.000000-1,-2.000000 6.000000 0,-9.000000 3.000000-1,-12.000000 0.000000 1,-13.000000 0.000000 0,-12.000000 0.000000 1,-10.000000 0.000000-1,-6.000000 0.000000-2,-6.000000 0.000000-1,-6.000000 0.000000-3,-7.000000-2.000000-1,-6.000000-3.000000 0,-6.000000-3.000000-2,-6.000000-2.000000 0,1.000000-6.000000 0,9.000000-6.000000-1,10.000000-6.000000 2,10.000000-6.000000-1,7.000000-9.000000-2,6.000000-8.000000-8,7.000000-10.000000-8,6.000000-9.000000-7,4.000000-9.000000-3,4.000000-5.000000 1,3.000000-7.000000 1,3.000000-5.000000 1,4.000000-14.000000 2,7.000000-18.000000 1,6.000000-19.000000 1,7.000000-18.000000 2,5.000000-20.000000-4,7.000000-18.000000-11,6.000000-19.000000-9,7.000000-18.000000-9,5.000000-4.000000-3,7.000000 13.000000 7,6.000000 12.000000 7,7.000000 13.000000 6,2.000000 13.000000 6,1.000000 17.000000 6,-1.000000 15.000000 4,1.000000 16.000000 6,-3.000000 10.000000 5,-2.000000 7.000000 5,-3.000000 6.000000 7,-3.000000 7.000000 5,-4.000000 4.000000 4,-3.000000 3.000000 4,-3.000000 3.000000 3,-2.000000 4.000000 4,-5.000000 7.000000 5,-2.000000 13.000000 7,-3.000000 12.000000 7,-3.000000 13.000000 6,-9.000000 15.000000 0,-11.000000 19.000000-9,-14.000000 19.000000-9,-11.000000 19.000000-9,-11.000000 13.000000-6,-5.000000 10.000000-2,-7.000000 10.000000-4,-5.000000 9.000000-2,-3.000000 1.000000-3,4.000000-6.000000-2,3.000000-6.000000-2,3.000000-6.000000-1,7.000000-12.000000-4,14.000000-15.000000-3,11.000000-15.000000-3,14.000000-16.000000-5,14.000000-21.000000-5,20.000000-24.000000-8,18.000000-26.000000-9,20.000000-24.000000-8,13.000000-20.000000-1,9.000000-11.000000 6,10.000000-14.000000 8,10.000000-11.000000 6,-1.000000 0.000000 6,-9.000000 17.000000 7,-10.000000 15.000000 6,-8.000000 16.000000 6,-9.000000 12.000000 3,-6.000000 9.000000 1,-6.000000 10.000000 0,-6.000000 10.000000 1,-7.000000 11.000000 2,-6.000000 17.000000 4,-6.000000 15.000000 2,-6.000000 16.000000 3,-6.000000 7.000000 2,-2.000000 1.000000-1,-3.000000-1.000000-1,-3.000000 1.000000 0,-1.000000-4.000000-3,4.000000-6.000000-7,3.000000-6.000000-7,3.000000-6.000000-7,6.000000-9.000000-6,9.000000-8.000000-6,10.000000-10.000000-6,10.000000-9.000000-6,4.000000-9.000000-2,0.000000-5.000000 1,0.000000-7.000000 3,0.000000-5.000000 3,-4.000000-4.000000 1,-5.000000 0.000000 3,-7.000000 0.000000 2,-5.000000 0.000000 2</inkml:trace>
</inkml:ink>
</file>

<file path=ppt/ink/ink972.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9:28"/>
    </inkml:context>
    <inkml:brush xml:id="br0">
      <inkml:brushProperty name="width" value="0.040113802999258" units="cm"/>
      <inkml:brushProperty name="height" value="0.040113802999258" units="cm"/>
      <inkml:brushProperty name="color" value="#00BFF3"/>
      <inkml:brushProperty name="ignorePressure" value="0"/>
    </inkml:brush>
  </inkml:definitions>
  <inkml:trace contextRef="#ctx0" brushRef="#br0">59150.000000 2400.000000 548,'28.000000'-41.000000'31,"6.000000"19.000000"13 ,7.000000 19.000000 14,6.000000 19.000000 12,-2.000000 15.000000 1,-9.000000 13.000000-15,-10.000000 12.000000-14,-8.000000 13.000000-14,-8.000000 7.000000-9,-2.000000 4.000000-4,-3.000000 3.000000-4,-3.000000 3.000000-4,-7.000000 1.000000-8,-9.000000 1.000000-11,-10.000000-1.000000-10,-8.000000 1.000000-12,-6.000000-4.000000-4,1.000000-6.000000 1,-1.000000-6.000000 1,1.000000-6.000000 1,1.000000-12.000000-2,3.000000-15.000000-7,3.000000-15.000000-7,4.000000-16.000000-6</inkml:trace>
</inkml:ink>
</file>

<file path=ppt/ink/ink973.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9:28"/>
    </inkml:context>
    <inkml:brush xml:id="br0">
      <inkml:brushProperty name="width" value="0.0366134643554688" units="cm"/>
      <inkml:brushProperty name="height" value="0.0366134643554688" units="cm"/>
      <inkml:brushProperty name="color" value="#00BFF3"/>
      <inkml:brushProperty name="ignorePressure" value="0"/>
    </inkml:brush>
  </inkml:definitions>
  <inkml:trace contextRef="#ctx0" brushRef="#br0">60150.000000 2250.000000 600,'115.000000'0.000000'5,"-18.000000"0.000000"8 ,-19.000000 0.000000 10,-18.000000 0.000000 8,-15.000000 3.000000 6,-9.000000 6.000000 1,-10.000000 7.000000 3,-8.000000 6.000000 1,-6.000000 4.000000-1,1.000000 4.000000-7,-1.000000 3.000000-5,1.000000 3.000000-5,-9.000000 6.000000-7,-15.000000 9.000000-4,-15.000000 10.000000-5,-16.000000 10.000000-4,-13.000000 7.000000-6,-9.000000 6.000000-5,-10.000000 7.000000-4,-8.000000 6.000000-5,-6.000000-1.000000-3,1.000000-5.000000 0,-1.000000-7.000000-1,1.000000-5.000000 0,4.000000-11.000000-1,9.000000-11.000000-1,10.000000-14.000000-2,10.000000-11.000000-2,14.000000-25.000000-3,23.000000-33.000000-5,22.000000-35.000000-4,22.000000-34.000000-7,18.000000-18.000000 3,16.000000 1.000000 6,15.000000-1.000000 9,17.000000 1.000000 7,3.000000 8.000000 5,-5.000000 20.000000 2,-7.000000 18.000000 3,-5.000000 20.000000 2,-8.000000 11.000000 2,-5.000000 7.000000 5,-7.000000 6.000000 3,-5.000000 7.000000 3,-12.000000 10.000000 2,-16.000000 16.000000 1,-15.000000 15.000000 0,-15.000000 17.000000 0,-18.000000 13.000000 1,-19.000000 13.000000 3,-18.000000 12.000000 1,-19.000000 13.000000 4,-10.000000 6.000000-1,1.000000 0.000000-3,-1.000000 0.000000-1,1.000000 0.000000-3,2.000000-4.000000-1,7.000000-5.000000-1,6.000000-7.000000-1,7.000000-5.000000 0,5.000000-9.000000-1,7.000000-9.000000 0,6.000000-10.000000 1,7.000000-8.000000-1,15.000000-23.000000-4,25.000000-34.000000-6,25.000000-35.000000-8,25.000000-33.000000-7,7.000000-11.000000-4,-8.000000 17.000000 1,-10.000000 15.000000-1,-9.000000 16.000000 1</inkml:trace>
</inkml:ink>
</file>

<file path=ppt/ink/ink9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9:29"/>
    </inkml:context>
    <inkml:brush xml:id="br0">
      <inkml:brushProperty name="width" value="0.0453926399350166" units="cm"/>
      <inkml:brushProperty name="height" value="0.0453926399350166" units="cm"/>
      <inkml:brushProperty name="color" value="#00BFF3"/>
      <inkml:brushProperty name="ignorePressure" value="0"/>
    </inkml:brush>
  </inkml:definitions>
  <inkml:trace contextRef="#ctx0" brushRef="#br0">60150.000000 1600.000000 484,'-22.000000'-13.000000'55,"6.000000"26.000000"-5 ,7.000000 24.000000-6,6.000000 26.000000-6,-1.000000 16.000000-4,-5.000000 10.000000-3,-7.000000 10.000000-3,-5.000000 9.000000-3,-4.000000 12.000000-1,0.000000 16.000000-2,0.000000 15.000000 0,0.000000 17.000000-1,-2.000000 7.000000-1,-3.000000 0.000000-1,-3.000000 0.000000 0,-2.000000 0.000000-2,2.000000-10.000000-2,9.000000-18.000000-2,10.000000-19.000000-4,10.000000-18.000000-2,4.000000-17.000000-5,0.000000-11.000000-3,0.000000-14.000000-6,0.000000-11.000000-3,10.000000-14.000000-6,23.000000-11.000000-5,22.000000-14.000000-5,22.000000-11.000000-6,4.000000-12.000000-4,-12.000000-9.000000-2,-13.000000-10.000000-3,-12.000000-8.000000-3,-9.000000-6.000000-2,-2.000000 1.000000-3,-3.000000-1.000000-2,-3.000000 1.000000-1</inkml:trace>
</inkml:ink>
</file>

<file path=ppt/ink/ink9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9:29"/>
    </inkml:context>
    <inkml:brush xml:id="br0">
      <inkml:brushProperty name="width" value="0.0267086904495955" units="cm"/>
      <inkml:brushProperty name="height" value="0.0267086904495955" units="cm"/>
      <inkml:brushProperty name="color" value="#00BFF3"/>
      <inkml:brushProperty name="ignorePressure" value="0"/>
    </inkml:brush>
  </inkml:definitions>
  <inkml:trace contextRef="#ctx0" brushRef="#br0">62400.000000 1100.000000 823,'-5.000000'96.000000'73,"-9.000000"-5.000000"-21 ,-10.000000-7.000000-20,-8.000000-5.000000-19,-9.000000-4.000000-12,-6.000000 0.000000 1,-6.000000 0.000000 0,-6.000000 0.000000 0,1.000000-7.000000-11,9.000000-11.000000-18,10.000000-14.000000-20,10.000000-11.000000-19</inkml:trace>
</inkml:ink>
</file>

<file path=ppt/ink/ink976.xml><?xml version="1.0" encoding="utf-8"?>
<inkml:ink xmlns:inkml="http://www.w3.org/2003/InkML">
  <annotation type="ScanImages2ExtractSignatures">1</annotation>
  <annotation type="ScanImagesWidth">-2095817984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9:30"/>
    </inkml:context>
    <inkml:brush xml:id="br0">
      <inkml:brushProperty name="width" value="0.0422562211751938" units="cm"/>
      <inkml:brushProperty name="height" value="0.0422562211751938" units="cm"/>
      <inkml:brushProperty name="color" value="#00BFF3"/>
      <inkml:brushProperty name="ignorePressure" value="0"/>
    </inkml:brush>
  </inkml:definitions>
  <inkml:trace contextRef="#ctx0" brushRef="#br0">62000.000000 1900.000000 520,'92.000000'-44.000000'-1,"-16.000000"13.000000"-2 ,-15.000000 12.000000-1,-15.000000 13.000000-3,-14.000000 9.000000 1,-8.000000 6.000000 3,-10.000000 7.000000 2,-9.000000 6.000000 4,-10.000000 4.000000 4,-9.000000 4.000000 6,-10.000000 3.000000 5,-8.000000 3.000000 6,-9.000000 3.000000 2,-6.000000 3.000000-4,-6.000000 3.000000-2,-6.000000 4.000000-3,-4.000000-1.000000-2,1.000000-3.000000-4,-1.000000-3.000000-2,1.000000-2.000000-3,-1.000000-5.000000-3,1.000000-2.000000-3,-1.000000-3.000000-3,1.000000-3.000000-3,4.000000-6.000000-3,9.000000-5.000000-6,10.000000-7.000000-5,10.000000-5.000000-5,8.000000-9.000000-1,10.000000-9.000000 2,10.000000-10.000000 2,9.000000-8.000000 2,12.000000-6.000000 3,16.000000 1.000000 3,15.000000-1.000000 4,17.000000 1.000000 4,7.000000 2.000000 1,0.000000 7.000000 0,0.000000 6.000000 0,0.000000 7.000000 0,-5.000000 4.000000 3,-9.000000 3.000000 8,-10.000000 3.000000 6,-8.000000 4.000000 8,-8.000000 2.000000 3,-2.000000 4.000000 0,-3.000000 3.000000 1,-3.000000 3.000000 0,-4.000000 3.000000-1,-3.000000 3.000000 0,-3.000000 3.000000-1,-2.000000 4.000000-1,-5.000000 1.000000-2,-2.000000 0.000000-5,-3.000000 0.000000-4,-3.000000 0.000000-4,-6.000000 1.000000-3,-5.000000 4.000000-1,-7.000000 3.000000-1,-5.000000 3.000000-1,-8.000000 3.000000-2,-5.000000 3.000000-3,-7.000000 3.000000-5,-5.000000 4.000000-3,-6.000000-1.000000-2,-3.000000-3.000000-2,-3.000000-3.000000-1,-2.000000-2.000000-1,-5.000000-5.000000-1,-2.000000-2.000000 1,-3.000000-3.000000 0,-3.000000-3.000000 0,1.000000-4.000000 0,6.000000-3.000000 2,7.000000-3.000000 0,6.000000-2.000000 1,4.000000-5.000000 2,4.000000-2.000000 3,3.000000-3.000000 3,3.000000-3.000000 2,3.000000-2.000000 4,3.000000 0.000000 4,3.000000 0.000000 4,4.000000 0.000000 5,-1.000000 1.000000 6,-3.000000 4.000000 9,-3.000000 3.000000 8,-2.000000 3.000000 10,-5.000000 6.000000 1,-2.000000 9.000000-2,-3.000000 10.000000-3,-3.000000 10.000000-3,-1.000000 4.000000-5,4.000000 0.000000-5,3.000000 0.000000-4,3.000000 0.000000-6,3.000000 3.000000-3,3.000000 6.000000-1,3.000000 7.000000-1,4.000000 6.000000-1,2.000000 3.000000 0,4.000000 0.000000-1,3.000000 0.000000 1,3.000000 0.000000-1,3.000000 0.000000 0,3.000000 0.000000-1,3.000000 0.000000-1,4.000000 0.000000-2,1.000000-5.000000 1,0.000000-9.000000 0,0.000000-10.000000 1,0.000000-8.000000 1,4.000000-17.000000-17,10.000000-21.000000-32,10.000000-22.000000-31,9.000000-22.000000-33,2.000000-7.000000-5,-2.000000 10.000000 23,-3.000000 10.000000 23,-3.000000 9.000000 23,-2.000000 1.000000 15,0.000000-6.000000 5,0.000000-6.000000 6,0.000000-6.000000 5</inkml:trace>
</inkml:ink>
</file>

<file path=ppt/ink/ink977.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9:30"/>
    </inkml:context>
    <inkml:brush xml:id="br0">
      <inkml:brushProperty name="width" value="0.0465000607073307" units="cm"/>
      <inkml:brushProperty name="height" value="0.0465000607073307" units="cm"/>
      <inkml:brushProperty name="color" value="#00BFF3"/>
      <inkml:brushProperty name="ignorePressure" value="0"/>
    </inkml:brush>
  </inkml:definitions>
  <inkml:trace contextRef="#ctx0" brushRef="#br0">60950.000000 3850.000000 473,'134.000000'-68.000000'0,"-31.000000"17.000000"0 ,-31.000000 15.000000 0,-31.000000 16.000000 0,-10.000000 4.000000 1,13.000000-6.000000 1,12.000000-6.000000 3,13.000000-6.000000 2,9.000000-2.000000 1,6.000000 3.000000 1,7.000000 3.000000 2,6.000000 4.000000 1,1.000000 2.000000 2,-3.000000 4.000000 0,-3.000000 3.000000 1,-2.000000 3.000000 2,-5.000000 3.000000-2,-2.000000 3.000000 0,-3.000000 3.000000-2,-3.000000 4.000000-1,-9.000000 4.000000-1,-11.000000 6.000000 1,-14.000000 7.000000-1,-11.000000 6.000000 0,-7.000000 3.000000 1,0.000000 0.000000-2,0.000000 0.000000 1,0.000000 0.000000-1,-2.000000 6.000000 1,-3.000000 13.000000 4,-3.000000 12.000000 3,-2.000000 13.000000 4,-5.000000 2.000000 1,-2.000000-5.000000-2,-3.000000-7.000000-1,-3.000000-5.000000-2,-4.000000-3.000000-2,-3.000000 4.000000-1,-3.000000 3.000000-1,-2.000000 3.000000-2,-6.000000-1.000000-1,-6.000000-2.000000 0,-6.000000-3.000000-1,-6.000000-3.000000-1,-6.000000-4.000000-1,-2.000000-3.000000-2,-3.000000-3.000000-1,-3.000000-2.000000-2,-6.000000-5.000000-3,-5.000000-2.000000-2,-7.000000-3.000000-3,-5.000000-3.000000-3,-4.000000-6.000000-3,0.000000-5.000000-4,0.000000-7.000000-3,0.000000-5.000000-5,1.000000-8.000000-3,4.000000-5.000000-3,3.000000-7.000000-5,3.000000-5.000000-3,4.000000-12.000000-1,7.000000-16.000000 0,6.000000-15.000000 1,7.000000-15.000000 1,7.000000-20.000000 0,9.000000-21.000000 1,10.000000-22.000000 1,10.000000-22.000000 1,8.000000-7.000000 3,10.000000 10.000000 4,10.000000 10.000000 6,9.000000 9.000000 5,2.000000 15.000000 4,-2.000000 22.000000 3,-3.000000 22.000000 4,-3.000000 23.000000 2,-2.000000 16.000000 6,0.000000 13.000000 7,0.000000 12.000000 7,0.000000 13.000000 7,-4.000000 10.000000 9,-5.000000 10.000000 10,-7.000000 10.000000 12,-5.000000 9.000000 10,-9.000000 9.000000 0,-9.000000 9.000000-12,-10.000000 10.000000-12,-8.000000 10.000000-11,-9.000000 7.000000-8,-6.000000 6.000000-3,-6.000000 7.000000-1,-6.000000 6.000000-3,-2.000000 1.000000-2,3.000000-3.000000-2,3.000000-3.000000-4,4.000000-2.000000-2,4.000000-9.000000-4,6.000000-12.000000-6,7.000000-13.000000-5,6.000000-12.000000-5,10.000000-10.000000-8,17.000000-6.000000-8,15.000000-6.000000-9,16.000000-6.000000-9,13.000000-12.000000-1,14.000000-15.000000 3,11.000000-15.000000 6,14.000000-16.000000 4,5.000000-7.000000 5,1.000000 4.000000 5,-1.000000 3.000000 5,1.000000 3.000000 6,-6.000000 6.000000 2,-8.000000 9.000000 1,-10.000000 10.000000 0,-9.000000 10.000000 0,-9.000000 4.000000 5,-5.000000 0.000000 9,-7.000000 0.000000 10,-5.000000 0.000000 10,-4.000000 0.000000 7,0.000000 0.000000 8,0.000000 0.000000 8,0.000000 0.000000 6,1.000000 0.000000 1,4.000000 0.000000-4,3.000000 0.000000-5,3.000000 0.000000-5</inkml:trace>
</inkml:ink>
</file>

<file path=ppt/ink/ink9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9:38"/>
    </inkml:context>
    <inkml:brush xml:id="br0">
      <inkml:brushProperty name="width" value="0.0282201841473579" units="cm"/>
      <inkml:brushProperty name="height" value="0.0282201841473579" units="cm"/>
      <inkml:brushProperty name="color" value="#F2395B"/>
      <inkml:brushProperty name="ignorePressure" value="0"/>
    </inkml:brush>
  </inkml:definitions>
  <inkml:trace contextRef="#ctx0" brushRef="#br0">68150.000000 4900.000000 779,'-330.000000'431.000000'147,"91.000000"-137.000000"-73 ,90.000000-138.000000-75,92.000000-137.000000-74</inkml:trace>
</inkml:ink>
</file>

<file path=ppt/ink/ink979.xml><?xml version="1.0" encoding="utf-8"?>
<inkml:ink xmlns:inkml="http://www.w3.org/2003/InkML">
  <annotation type="ScanImages2ExtractSignatures">1</annotation>
  <annotation type="ScanImagesWidth">906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9:52"/>
    </inkml:context>
    <inkml:brush xml:id="br0">
      <inkml:brushProperty name="width" value="0.0547073073685169" units="cm"/>
      <inkml:brushProperty name="height" value="0.0547073073685169" units="cm"/>
      <inkml:brushProperty name="color" value="#F2395B"/>
      <inkml:brushProperty name="ignorePressure" value="0"/>
    </inkml:brush>
  </inkml:definitions>
  <inkml:trace contextRef="#ctx0" brushRef="#br0">13750.000000 35650.000000 402,'-27.000000'-49.000000'46,"-3.000000"4.000000"-5 ,-3.000000 3.000000-3,-2.000000 3.000000-6,-3.000000 4.000000-3,1.000000 7.000000-4,-1.000000 6.000000-3,1.000000 7.000000-4,-3.000000 0.000000-3,-2.000000-2.000000-2,-3.000000-3.000000-2,-3.000000-3.000000-1,-4.000000-2.000000-2,-3.000000 0.000000 1,-3.000000 0.000000 0,-2.000000 0.000000-1,-5.000000 1.000000 1,-2.000000 4.000000-1,-3.000000 3.000000 1,-3.000000 3.000000-1,-1.000000 3.000000 1,4.000000 3.000000-1,3.000000 3.000000 1,3.000000 4.000000 0,1.000000 1.000000-1,1.000000 0.000000 0,-1.000000 0.000000-1,1.000000 0.000000-1,-1.000000 3.000000 0,1.000000 6.000000 0,-1.000000 7.000000-1,1.000000 6.000000 1,-1.000000 4.000000-2,1.000000 4.000000-1,-1.000000 3.000000-1,1.000000 3.000000-2,-3.000000 1.000000 0,-2.000000 1.000000 0,-3.000000-1.000000 0,-3.000000 1.000000 1,-2.000000 4.000000 0,0.000000 9.000000 2,0.000000 10.000000 0,0.000000 10.000000 1,-2.000000 4.000000 1,-3.000000 0.000000 0,-3.000000 0.000000 0,-2.000000 0.000000 0,-1.000000 0.000000 0,3.000000 0.000000 1,3.000000 0.000000-1,4.000000 0.000000 0,4.000000 0.000000 1,6.000000 0.000000 0,7.000000 0.000000 0,6.000000 0.000000 0,4.000000 0.000000-1,4.000000 0.000000 1,3.000000 0.000000-2,3.000000 0.000000 0,6.000000 0.000000 0,9.000000 0.000000 0,10.000000 0.000000 0,10.000000 0.000000 0,4.000000 0.000000 0,0.000000 0.000000 0,0.000000 0.000000-1,0.000000 0.000000-1,4.000000 1.000000 0,10.000000 4.000000 0,10.000000 3.000000 0,9.000000 3.000000-1,2.000000 4.000000 0,-2.000000 7.000000-1,-3.000000 6.000000-1,-3.000000 7.000000-1,-1.000000 0.000000-1,4.000000-2.000000 2,3.000000-3.000000-1,3.000000-3.000000 2,-1.000000-4.000000-1,-2.000000-3.000000 1,-3.000000-3.000000-1,-3.000000-2.000000-1,1.000000-6.000000 1,6.000000-6.000000 0,7.000000-6.000000 1,6.000000-6.000000 0,3.000000-7.000000 0,0.000000-6.000000 0,0.000000-6.000000 0,0.000000-6.000000 0,3.000000-7.000000 0,6.000000-6.000000 0,7.000000-6.000000-1,6.000000-6.000000 1,6.000000-4.000000-1,6.000000 1.000000 0,7.000000-1.000000 0,6.000000 1.000000 0,7.000000-4.000000 0,10.000000-6.000000-1,10.000000-6.000000-1,9.000000-6.000000-1,2.000000-4.000000 0,-2.000000 1.000000 1,-3.000000-1.000000 0,-3.000000 1.000000 0,-2.000000 1.000000 1,0.000000 3.000000 1,0.000000 3.000000 1,0.000000 4.000000 1,0.000000-1.000000-1,0.000000-3.000000 0,0.000000-3.000000 0,0.000000-2.000000-2,0.000000-5.000000 0,0.000000-2.000000-2,0.000000-3.000000 0,0.000000-3.000000-1,1.000000-6.000000-2,4.000000-5.000000 0,3.000000-7.000000-1,3.000000-5.000000-1,-2.000000-11.000000 0,-6.000000-11.000000 0,-6.000000-14.000000 1,-6.000000-11.000000 1,-9.000000-6.000000 0,-8.000000 4.000000 1,-10.000000 3.000000 0,-9.000000 3.000000 0,-10.000000-1.000000 0,-9.000000-2.000000 0,-10.000000-3.000000-2,-8.000000-3.000000 0,-11.000000-6.000000-1,-8.000000-5.000000 2,-10.000000-7.000000 0,-9.000000-5.000000 1,-10.000000-6.000000 1,-9.000000-3.000000 0,-10.000000-3.000000 1,-8.000000-2.000000 1,-6.000000-1.000000 0,1.000000 3.000000 1,-1.000000 3.000000 0,1.000000 4.000000 0,-3.000000 2.000000 0,-2.000000 4.000000 1,-3.000000 3.000000-2,-3.000000 3.000000 1,-6.000000 1.000000-1,-5.000000 1.000000 0,-7.000000-1.000000 1,-5.000000 1.000000 0,-4.000000 4.000000 0,0.000000 9.000000 0,0.000000 10.000000 1,0.000000 10.000000 0,0.000000 7.000000 1,0.000000 6.000000 3,0.000000 7.000000 1,0.000000 6.000000 2,-5.000000 7.000000 1,-9.000000 10.000000 1,-10.000000 10.000000 0,-8.000000 9.000000 1,-8.000000 6.000000 0,-2.000000 3.000000-2,-3.000000 3.000000-1,-3.000000 4.000000-2,-4.000000 7.000000-1,-3.000000 13.000000-1,-3.000000 12.000000 0,-2.000000 13.000000-1,0.000000 9.000000-8,7.000000 6.000000-12,6.000000 7.000000-14,7.000000 6.000000-12,13.000000-4.000000-4,22.000000-11.000000 8,22.000000-14.000000 7,23.000000-11.000000 7,10.000000-7.000000 2,0.000000 0.000000-6,0.000000 0.000000-4,0.000000 0.000000-6</inkml:trace>
</inkml:ink>
</file>

<file path=ppt/ink/ink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4:27"/>
    </inkml:context>
    <inkml:brush xml:id="br0">
      <inkml:brushProperty name="width" value="0.0442498959600925" units="cm"/>
      <inkml:brushProperty name="height" value="0.0442498959600925" units="cm"/>
      <inkml:brushProperty name="color" value="#F2385B"/>
      <inkml:brushProperty name="ignorePressure" value="0"/>
    </inkml:brush>
  </inkml:definitions>
  <inkml:trace contextRef="#ctx0" brushRef="#br0">35200.000000 37450.000000 497,'48.000000'-46.000000'7,"-3.000000"10.000000"17 ,-3.000000 10.000000 14,-2.000000 9.000000 16,2.000000 6.000000 4,9.000000 3.000000-8,10.000000 3.000000-7,10.000000 4.000000-9,-1.000000 8.000000-5,-9.000000 17.000000-4,-10.000000 15.000000-3,-8.000000 16.000000-4,-15.000000 10.000000-3,-19.000000 7.000000 0,-18.000000 6.000000-1,-19.000000 7.000000-2,-7.000000-3.000000 0,7.000000-8.000000-2,6.000000-10.000000-1,7.000000-9.000000-2,10.000000-7.000000-2,16.000000-3.000000-4,15.000000-3.000000-2,17.000000-2.000000-4,11.000000-15.000000-3,10.000000-25.000000-2,10.000000-25.000000-4,9.000000-25.000000-3,-2.000000-10.000000 0,-12.000000 7.000000 1,-13.000000 6.000000 0,-12.000000 7.000000 2,-9.000000 2.000000-4,-2.000000 1.000000-9,-3.000000-1.000000-8,-3.000000 1.000000-9,-15.000000-4.000000-4,-24.000000-6.000000 0,-26.000000-6.000000-1,-24.000000-6.000000 0,-7.000000 1.000000 4,13.000000 9.000000 7,12.000000 10.000000 9,13.000000 10.000000 7</inkml:trace>
</inkml:ink>
</file>

<file path=ppt/ink/ink980.xml><?xml version="1.0" encoding="utf-8"?>
<inkml:ink xmlns:inkml="http://www.w3.org/2003/InkML">
  <annotation type="ScanImages2ExtractSignatures">1</annotation>
  <annotation type="ScanImagesWidth">798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9:53"/>
    </inkml:context>
    <inkml:brush xml:id="br0">
      <inkml:brushProperty name="width" value="0.0458361506462097" units="cm"/>
      <inkml:brushProperty name="height" value="0.0458361506462097" units="cm"/>
      <inkml:brushProperty name="color" value="#F2395B"/>
      <inkml:brushProperty name="ignorePressure" value="0"/>
    </inkml:brush>
  </inkml:definitions>
  <inkml:trace contextRef="#ctx0" brushRef="#br0">11100.000000 12600.000000 479,'-46.000000'-24.000000'-2,"10.000000"4.000000"3 ,10.000000 3.000000 4,9.000000 3.000000 4,2.000000 1.000000 2,-2.000000 1.000000 4,-3.000000-1.000000 1,-3.000000 1.000000 3,-4.000000-1.000000 3,-3.000000 1.000000 2,-3.000000-1.000000 2,-2.000000 1.000000 3,-3.000000 2.000000 0,1.000000 7.000000-2,-1.000000 6.000000-2,1.000000 7.000000-2,-3.000000 7.000000-1,-2.000000 9.000000-3,-3.000000 10.000000-2,-3.000000 10.000000-2,-1.000000 5.000000-2,4.000000 4.000000-1,3.000000 3.000000-1,3.000000 3.000000-1,3.000000-1.000000-1,3.000000-2.000000 0,3.000000-3.000000-2,4.000000-3.000000 0,1.000000-1.000000 0,0.000000 4.000000-1,0.000000 3.000000-1,0.000000 3.000000 0,0.000000 3.000000-1,0.000000 3.000000 0,0.000000 3.000000 1,0.000000 4.000000-1,3.000000 1.000000 0,6.000000 0.000000 1,7.000000 0.000000 0,6.000000 0.000000 0,3.000000 0.000000 0,0.000000 0.000000-1,0.000000 0.000000 0,0.000000 0.000000-1,3.000000-4.000000 0,6.000000-5.000000 0,7.000000-7.000000 0,6.000000-5.000000 0,6.000000-8.000000-1,6.000000-5.000000-1,7.000000-7.000000-1,6.000000-5.000000-1,7.000000-6.000000 0,10.000000-3.000000 0,10.000000-3.000000 0,9.000000-2.000000 1,4.000000-5.000000 0,1.000000-2.000000-1,-1.000000-3.000000-1,1.000000-3.000000-2,1.000000-4.000000 0,3.000000-3.000000-2,3.000000-3.000000 0,4.000000-2.000000-2,2.000000-3.000000-1,4.000000 1.000000 0,3.000000-1.000000-1,3.000000 1.000000 0,1.000000-3.000000 0,1.000000-2.000000 2,-1.000000-3.000000 2,1.000000-3.000000 2,-3.000000-9.000000 0,-2.000000-11.000000-2,-3.000000-14.000000-2,-3.000000-11.000000-2,-4.000000-7.000000-1,-3.000000 0.000000 0,-3.000000 0.000000 0,-2.000000 0.000000 1,-8.000000-2.000000-1,-8.000000-3.000000 1,-10.000000-3.000000 1,-9.000000-2.000000 0,-12.000000 0.000000 1,-11.000000 7.000000 2,-14.000000 6.000000 1,-11.000000 7.000000 2,-12.000000-1.000000 1,-9.000000-6.000000 1,-10.000000-6.000000 2,-8.000000-6.000000 0,-11.000000-2.000000 0,-8.000000 3.000000 0,-10.000000 3.000000-1,-9.000000 4.000000-2,-5.000000 2.000000 1,0.000000 4.000000-1,0.000000 3.000000 0,0.000000 3.000000 0,0.000000 3.000000 1,0.000000 3.000000 2,0.000000 3.000000 1,0.000000 4.000000 3,0.000000 4.000000 1,0.000000 6.000000 1,0.000000 7.000000 0,0.000000 6.000000 2,-2.000000 4.000000 0,-3.000000 4.000000-1,-3.000000 3.000000 0,-2.000000 3.000000-1,-3.000000 3.000000-1,1.000000 3.000000-2,-1.000000 3.000000-2,1.000000 4.000000-1,-1.000000 5.000000-2,1.000000 10.000000 0,-1.000000 10.000000-1,1.000000 9.000000 0,2.000000 6.000000-2,7.000000 3.000000-3,6.000000 3.000000-4,7.000000 4.000000-2,4.000000 1.000000-4,3.000000 0.000000-3,3.000000 0.000000-4,4.000000 0.000000-2,5.000000 1.000000-4,10.000000 4.000000-2,10.000000 3.000000-4,9.000000 3.000000-2,6.000000-4.000000 0,3.000000-8.000000 3,3.000000-10.000000 4,4.000000-9.000000 3</inkml:trace>
</inkml:ink>
</file>

<file path=ppt/ink/ink9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9:54"/>
    </inkml:context>
    <inkml:brush xml:id="br0">
      <inkml:brushProperty name="width" value="0.0439811833202839" units="cm"/>
      <inkml:brushProperty name="height" value="0.0439811833202839" units="cm"/>
      <inkml:brushProperty name="color" value="#F2395B"/>
      <inkml:brushProperty name="ignorePressure" value="0"/>
    </inkml:brush>
  </inkml:definitions>
  <inkml:trace contextRef="#ctx0" brushRef="#br0">10850.000000 13300.000000 500,'-35.000000'0.000000'105,"32.000000"0.000000"-13 ,31.000000 0.000000-15,32.000000 0.000000-15,18.000000-2.000000-11,6.000000-3.000000-10,7.000000-3.000000-9,6.000000-2.000000-10,7.000000-3.000000-9,10.000000 1.000000-9,10.000000-1.000000-7,9.000000 1.000000-9,1.000000-1.000000-10,-6.000000 1.000000-13,-6.000000-1.000000-11,-6.000000 1.000000-13,-13.000000-1.000000-6,-19.000000 1.000000 1,-18.000000-1.000000 0,-19.000000 1.000000 1</inkml:trace>
</inkml:ink>
</file>

<file path=ppt/ink/ink9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9:55"/>
    </inkml:context>
    <inkml:brush xml:id="br0">
      <inkml:brushProperty name="width" value="0.041803564876318" units="cm"/>
      <inkml:brushProperty name="height" value="0.041803564876318" units="cm"/>
      <inkml:brushProperty name="color" value="#F2395B"/>
      <inkml:brushProperty name="ignorePressure" value="0"/>
    </inkml:brush>
  </inkml:definitions>
  <inkml:trace contextRef="#ctx0" brushRef="#br0">42050.000000 12950.000000 526,'-35.000000'0.000000'9,"32.000000"0.000000"17 ,31.000000 0.000000 19,32.000000 0.000000 17,22.000000-2.000000 6,17.000000-3.000000-8,15.000000-3.000000-8,16.000000-2.000000-7,5.000000-5.000000-7,-2.000000-2.000000-9,-3.000000-3.000000-8,-3.000000-3.000000-8,-7.000000 1.000000-7,-9.000000 6.000000-7,-10.000000 7.000000-6,-8.000000 6.000000-7,-11.000000 3.000000-2,-8.000000 0.000000 2,-10.000000 0.000000 0,-9.000000 0.000000 2</inkml:trace>
</inkml:ink>
</file>

<file path=ppt/ink/ink98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9:55"/>
    </inkml:context>
    <inkml:brush xml:id="br0">
      <inkml:brushProperty name="width" value="0.0431410595774651" units="cm"/>
      <inkml:brushProperty name="height" value="0.0431410595774651" units="cm"/>
      <inkml:brushProperty name="color" value="#F2395B"/>
      <inkml:brushProperty name="ignorePressure" value="0"/>
    </inkml:brush>
  </inkml:definitions>
  <inkml:trace contextRef="#ctx0" brushRef="#br0">43250.000000 12000.000000 509,'-46.000000'-24.000000'0,"10.000000"4.000000"0 ,10.000000 3.000000 0,9.000000 3.000000 0,4.000000 4.000000 6,1.000000 7.000000 11,-1.000000 6.000000 11,1.000000 7.000000 11,1.000000 8.000000 5,3.000000 14.000000-1,3.000000 11.000000-2,4.000000 14.000000-1,1.000000 8.000000-3,0.000000 7.000000-4,0.000000 6.000000-2,0.000000 7.000000-5,0.000000 4.000000-2,0.000000 3.000000-3,0.000000 3.000000-2,0.000000 4.000000-3,-2.000000 4.000000-3,-3.000000 6.000000-5,-3.000000 7.000000-4,-2.000000 6.000000-4,-1.000000 4.000000-7,3.000000 4.000000-12,3.000000 3.000000-12,4.000000 3.000000-10,1.000000-5.000000-3,0.000000-12.000000 5,0.000000-13.000000 5,0.000000-12.000000 6,1.000000-15.000000-2,4.000000-15.000000-10,3.000000-15.000000-9,3.000000-16.000000-10</inkml:trace>
</inkml:ink>
</file>

<file path=ppt/ink/ink984.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9:56"/>
    </inkml:context>
    <inkml:brush xml:id="br0">
      <inkml:brushProperty name="width" value="0.0466891787946224" units="cm"/>
      <inkml:brushProperty name="height" value="0.0466891787946224" units="cm"/>
      <inkml:brushProperty name="color" value="#F2395B"/>
      <inkml:brushProperty name="ignorePressure" value="0"/>
    </inkml:brush>
  </inkml:definitions>
  <inkml:trace contextRef="#ctx0" brushRef="#br0">44400.000000 11550.000000 471,'-49.000000'-69.000000'1,"4.000000"13.000000"3 ,3.000000 12.000000 3,3.000000 13.000000 2,-2.000000 7.000000 3,-6.000000 4.000000 3,-6.000000 3.000000 3,-6.000000 3.000000 2,-6.000000 3.000000 0,-2.000000 3.000000 0,-3.000000 3.000000-2,-3.000000 4.000000-1,-4.000000 2.000000 0,-3.000000 4.000000 1,-3.000000 3.000000 1,-2.000000 3.000000 1,-1.000000 4.000000-1,3.000000 7.000000-2,3.000000 6.000000-2,4.000000 7.000000-3,-6.000000 7.000000 1,-11.000000 9.000000 3,-14.000000 10.000000 3,-11.000000 10.000000 3,-4.000000 2.000000 0,6.000000-3.000000-2,7.000000-3.000000-2,6.000000-2.000000-3,9.000000 0.000000-2,13.000000 7.000000-2,12.000000 6.000000-1,13.000000 7.000000-2,9.000000 2.000000-1,6.000000 1.000000 0,7.000000-1.000000 2,6.000000 1.000000 0,6.000000-1.000000-2,6.000000 1.000000-3,7.000000-1.000000-4,6.000000 1.000000-3,6.000000-1.000000-2,6.000000 1.000000 0,7.000000-1.000000 1,6.000000 1.000000 0,9.000000-1.000000 0,13.000000 1.000000-1,12.000000-1.000000-1,13.000000 1.000000 0,9.000000-4.000000-2,6.000000-6.000000 0,7.000000-6.000000-1,6.000000-6.000000-1,3.000000-9.000000 0,0.000000-8.000000 1,0.000000-10.000000 1,0.000000-9.000000 2,10.000000-10.000000-4,23.000000-9.000000-5,22.000000-10.000000-8,22.000000-8.000000-6,5.000000-14.000000-1,-8.000000-15.000000 2,-10.000000-15.000000 4,-9.000000-16.000000 3,-5.000000-12.000000 2,0.000000-5.000000 4,0.000000-7.000000 1,0.000000-5.000000 4,-5.000000-4.000000 0,-9.000000 0.000000 0,-10.000000 0.000000 0,-8.000000 0.000000-2,-12.000000 0.000000 2,-12.000000 0.000000 4,-13.000000 0.000000 3,-12.000000 0.000000 3,-13.000000-2.000000 3,-12.000000-3.000000 2,-13.000000-3.000000 3,-12.000000-2.000000 2,-10.000000-5.000000 2,-6.000000-2.000000 1,-6.000000-3.000000 2,-6.000000-3.000000 1,-9.000000 1.000000 1,-8.000000 6.000000-2,-10.000000 7.000000 0,-9.000000 6.000000-2,-9.000000 6.000000 0,-5.000000 6.000000-2,-7.000000 7.000000-1,-5.000000 6.000000-1,-6.000000 9.000000-2,-3.000000 13.000000-4,-3.000000 12.000000-3,-2.000000 13.000000-4,-8.000000 13.000000-4,-8.000000 17.000000-5,-10.000000 15.000000-5,-9.000000 16.000000-6,1.000000 10.000000 0,13.000000 7.000000 2,12.000000 6.000000 4,13.000000 7.000000 3,9.000000 2.000000-3,6.000000 1.000000-10,7.000000-1.000000-9,6.000000 1.000000-9</inkml:trace>
</inkml:ink>
</file>

<file path=ppt/ink/ink98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9:58"/>
    </inkml:context>
    <inkml:brush xml:id="br0">
      <inkml:brushProperty name="width" value="0.0421487800776958" units="cm"/>
      <inkml:brushProperty name="height" value="0.0421487800776958" units="cm"/>
      <inkml:brushProperty name="color" value="#F2395B"/>
      <inkml:brushProperty name="ignorePressure" value="0"/>
    </inkml:brush>
  </inkml:definitions>
  <inkml:trace contextRef="#ctx0" brushRef="#br0">37600.000000 30800.000000 521,'-4.000000'-60.000000'16,"-5.000000"32.000000"17 ,-7.000000 31.000000 15,-5.000000 32.000000 18,-4.000000 21.000000 1,0.000000 13.000000-11,0.000000 12.000000-12,0.000000 13.000000-12,-4.000000 7.000000-7,-5.000000 4.000000-3,-7.000000 3.000000-2,-5.000000 3.000000-2,-3.000000 1.000000-4,4.000000 1.000000-4,3.000000-1.000000-4,3.000000 1.000000-5,3.000000-3.000000-3,3.000000-2.000000-4,3.000000-3.000000-5,4.000000-3.000000-4,4.000000-7.000000-3,6.000000-9.000000-4,7.000000-10.000000-2,6.000000-8.000000-4,4.000000-22.000000-5,4.000000-30.000000-10,3.000000-32.000000-9,3.000000-30.000000-9,3.000000-19.000000 0,3.000000-2.000000 8,3.000000-3.000000 8,4.000000-3.000000 9,-1.000000 2.000000 8,-3.000000 10.000000 6,-3.000000 10.000000 6,-2.000000 9.000000 7</inkml:trace>
</inkml:ink>
</file>

<file path=ppt/ink/ink986.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9:58"/>
    </inkml:context>
    <inkml:brush xml:id="br0">
      <inkml:brushProperty name="width" value="0.0479035153985023" units="cm"/>
      <inkml:brushProperty name="height" value="0.0479035153985023" units="cm"/>
      <inkml:brushProperty name="color" value="#F2395B"/>
      <inkml:brushProperty name="ignorePressure" value="0"/>
    </inkml:brush>
  </inkml:definitions>
  <inkml:trace contextRef="#ctx0" brushRef="#br0">37400.000000 31300.000000 459,'1.000000'-69.000000'0,"4.000000"13.000000"0 ,3.000000 12.000000 0,3.000000 13.000000 0,1.000000 6.000000 3,1.000000 0.000000 5,-1.000000 0.000000 7,1.000000 0.000000 6,1.000000 3.000000 2,3.000000 6.000000 0,3.000000 7.000000-1,4.000000 6.000000-1,1.000000 3.000000 0,0.000000 0.000000-1,0.000000 0.000000-2,0.000000 0.000000 0,0.000000 6.000000-2,0.000000 13.000000 2,0.000000 12.000000-1,0.000000 13.000000 1,0.000000 7.000000 0,0.000000 4.000000 2,0.000000 3.000000 0,0.000000 3.000000 1,-4.000000 4.000000 0,-5.000000 7.000000-2,-7.000000 6.000000-1,-5.000000 7.000000-1,-4.000000 2.000000-2,0.000000 1.000000-1,0.000000-1.000000-3,0.000000 1.000000-1,0.000000-1.000000-1,0.000000 1.000000 1,0.000000-1.000000 0,0.000000 1.000000 1,1.000000-7.000000-2,4.000000-12.000000-4,3.000000-13.000000-4,3.000000-12.000000-5,3.000000-19.000000-3,3.000000-25.000000-1,3.000000-25.000000-1,4.000000-25.000000-2,5.000000-24.000000 0,10.000000-21.000000 0,10.000000-22.000000 2,9.000000-22.000000-1,-1.000000-4.000000 1,-8.000000 17.000000-1,-10.000000 15.000000 0,-9.000000 16.000000-1,-4.000000 2.000000-1,4.000000-8.000000-3,3.000000-10.000000-2,3.000000-9.000000-2,-1.000000 5.000000-2,-2.000000 23.000000 0,-3.000000 22.000000-1,-3.000000 22.000000 1,-6.000000 23.000000-4,-5.000000 25.000000-7,-7.000000 25.000000-7,-5.000000 25.000000-6,-4.000000 7.000000-2,0.000000-8.000000 6,0.000000-10.000000 4,0.000000-9.000000 6</inkml:trace>
</inkml:ink>
</file>

<file path=ppt/ink/ink98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9:58"/>
    </inkml:context>
    <inkml:brush xml:id="br0">
      <inkml:brushProperty name="width" value="0.0423093400895596" units="cm"/>
      <inkml:brushProperty name="height" value="0.0423093400895596" units="cm"/>
      <inkml:brushProperty name="color" value="#F2395B"/>
      <inkml:brushProperty name="ignorePressure" value="0"/>
    </inkml:brush>
  </inkml:definitions>
  <inkml:trace contextRef="#ctx0" brushRef="#br0">38850.000000 31750.000000 519,'0.000000'70.000000'93,"0.000000"-9.000000"-17 ,0.000000-10.000000-14,0.000000-8.000000-17,0.000000-4.000000-9,0.000000 3.000000-2,0.000000 3.000000-4,0.000000 4.000000-2,-2.000000 2.000000-4,-3.000000 4.000000-5,-3.000000 3.000000-3,-2.000000 3.000000-4,-1.000000-2.000000-7,3.000000-6.000000-8,3.000000-6.000000-9,4.000000-6.000000-9</inkml:trace>
</inkml:ink>
</file>

<file path=ppt/ink/ink9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9:59"/>
    </inkml:context>
    <inkml:brush xml:id="br0">
      <inkml:brushProperty name="width" value="0.0360778495669365" units="cm"/>
      <inkml:brushProperty name="height" value="0.0360778495669365" units="cm"/>
      <inkml:brushProperty name="color" value="#F2395B"/>
      <inkml:brushProperty name="ignorePressure" value="0"/>
    </inkml:brush>
  </inkml:definitions>
  <inkml:trace contextRef="#ctx0" brushRef="#br0">39150.000000 30000.000000 609,'0.000000'-85.000000'87,"0.000000"32.000000"-10 ,0.000000 31.000000-11,0.000000 32.000000-9,1.000000 22.000000-12,4.000000 17.000000-12,3.000000 15.000000-14,3.000000 16.000000-13,-1.000000 7.000000-10,-2.000000 1.000000-8,-3.000000-1.000000-9,-3.000000 1.000000-9,-1.000000-9.000000-9,4.000000-15.000000-12,3.000000-15.000000-12,3.000000-16.000000-12</inkml:trace>
</inkml:ink>
</file>

<file path=ppt/ink/ink98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9:59"/>
    </inkml:context>
    <inkml:brush xml:id="br0">
      <inkml:brushProperty name="width" value="0.0309396907687187" units="cm"/>
      <inkml:brushProperty name="height" value="0.0309396907687187" units="cm"/>
      <inkml:brushProperty name="color" value="#F2395B"/>
      <inkml:brushProperty name="ignorePressure" value="0"/>
    </inkml:brush>
  </inkml:definitions>
  <inkml:trace contextRef="#ctx0" brushRef="#br0">39750.000000 30450.000000 711,'-22.000000'-25.000000'0,"6.000000"0.000000"0 ,7.000000 0.000000 0,6.000000 0.000000 0,7.000000 3.000000 5,10.000000 6.000000 12,10.000000 7.000000 12,9.000000 6.000000 10,4.000000 7.000000 3,1.000000 10.000000-7,-1.000000 10.000000-8,1.000000 9.000000-6,-4.000000 9.000000-5,-6.000000 9.000000-1,-6.000000 10.000000-2,-6.000000 10.000000-1,-7.000000 5.000000-3,-6.000000 4.000000-3,-6.000000 3.000000-4,-6.000000 3.000000-2,-10.000000-1.000000-6,-12.000000-2.000000-6,-13.000000-3.000000-7,-12.000000-3.000000-6,-5.000000-7.000000-3,3.000000-9.000000 1,3.000000-10.000000-1,4.000000-8.000000 1,1.000000-9.000000 3,0.000000-6.000000 5,0.000000-6.000000 6,0.000000-6.000000 5,3.000000-6.000000 4,6.000000-2.000000 6,7.000000-3.000000 5,6.000000-3.000000 6,17.000000-7.000000 3,28.000000-9.000000 4,28.000000-10.000000 3,29.000000-8.000000 3,11.000000-3.000000-1,-2.000000 7.000000-6,-3.000000 6.000000-6,-3.000000 7.000000-6,-2.000000 4.000000-8,0.000000 3.000000-11,0.000000 3.000000-10,0.000000 4.000000-10,-5.000000 1.000000-7,-9.000000 0.000000-3,-10.000000 0.000000-3,-8.000000 0.000000-4</inkml:trace>
</inkml:ink>
</file>

<file path=ppt/ink/ink99.xml><?xml version="1.0" encoding="utf-8"?>
<inkml:ink xmlns:inkml="http://www.w3.org/2003/InkML">
  <annotation type="ScanImages2ExtractSignatures">1</annotation>
  <annotation type="ScanImagesWidth">-2118191320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0T05:24:28"/>
    </inkml:context>
    <inkml:brush xml:id="br0">
      <inkml:brushProperty name="width" value="0.0602513551712036" units="cm"/>
      <inkml:brushProperty name="height" value="0.0602513551712036" units="cm"/>
      <inkml:brushProperty name="color" value="#F2385B"/>
      <inkml:brushProperty name="ignorePressure" value="0"/>
    </inkml:brush>
  </inkml:definitions>
  <inkml:trace contextRef="#ctx0" brushRef="#br0">35750.000000 37000.000000 365,'-29.000000'-27.000000'0,"-5.000000"-3.000000"3 ,-7.000000-3.000000 1,-5.000000-2.000000 2,-1.000000 0.000000 3,6.000000 7.000000 4,7.000000 6.000000 4,6.000000 7.000000 4,4.000000 10.000000 7,4.000000 16.000000 9,3.000000 15.000000 10,3.000000 17.000000 9,3.000000 10.000000 1,3.000000 6.000000-10,3.000000 7.000000-9,4.000000 6.000000-9,1.000000 4.000000-8,0.000000 4.000000-5,0.000000 3.000000-6,0.000000 3.000000-6,-5.000000 6.000000-4,-9.000000 9.000000-4,-10.000000 10.000000-4,-8.000000 10.000000-3,-12.000000 7.000000-5,-12.000000 6.000000-2,-13.000000 7.000000-4,-12.000000 6.000000-2,-5.000000-2.000000-3,3.000000-9.000000-1,3.000000-10.000000-1,4.000000-8.000000-2,1.000000-14.000000 1,0.000000-15.000000 3,0.000000-15.000000 3,0.000000-16.000000 4,4.000000-15.000000 3,10.000000-11.000000 6,10.000000-14.000000 4,9.000000-11.000000 6,13.000000-12.000000 5,20.000000-9.000000 8,18.000000-10.000000 8,20.000000-8.000000 7,17.000000-8.000000 3,20.000000-2.000000 0,18.000000-3.000000-1,20.000000-3.000000-1,5.000000-1.000000-3,-6.000000 4.000000-7,-6.000000 3.000000-6,-6.000000 3.000000-7,-7.000000 4.000000-5,-6.000000 7.000000-4,-6.000000 6.000000-5,-6.000000 7.000000-4,-9.000000 0.000000-4,-8.000000-2.000000-4,-10.000000-3.000000-2,-9.000000-3.000000-5,-9.000000-4.000000 1,-5.000000-3.000000 3,-7.000000-3.000000 2,-5.000000-2.000000 3,-8.000000-1.000000 4,-5.000000 3.000000 4,-7.000000 3.000000 5,-5.000000 4.000000 5,-4.000000 2.000000 4,0.000000 4.000000 6,0.000000 3.000000 4,0.000000 3.000000 6,1.000000 9.000000 4,4.000000 16.000000 1,3.000000 15.000000 2,3.000000 17.000000 1,4.000000 14.000000 3,7.000000 17.000000 3,6.000000 15.000000 3,7.000000 16.000000 2,4.000000 5.000000-1,3.000000-2.000000-6,3.000000-3.000000-5,4.000000-3.000000-6,-3.000000-1.000000-6,-5.000000 4.000000-6,-7.000000 3.000000-5,-5.000000 3.000000-7,-9.000000-1.000000-4,-9.000000-2.000000-1,-10.000000-3.000000-1,-8.000000-3.000000-3,-8.000000-10.000000-2,-2.000000-16.000000-6,-3.000000-15.000000-4,-3.000000-15.000000-5,-2.000000-12.000000-3,0.000000-6.000000 0,0.000000-6.000000 0,0.000000-6.000000 0,3.000000-12.000000 3,6.000000-15.000000 6,7.000000-15.000000 5,6.000000-16.000000 6,9.000000-12.000000 5,13.000000-5.000000 4,12.000000-7.000000 3,13.000000-5.000000 5,15.000000-11.000000 1,19.000000-11.000000 0,19.000000-14.000000 0,19.000000-11.000000 0,15.000000-12.000000-1,13.000000-9.000000-3,12.000000-10.000000-4,13.000000-8.000000-2,10.000000-8.000000-3,10.000000-2.000000-3,10.000000-3.000000-1,9.000000-3.000000-3,-1.000000 8.000000 0,-8.000000 23.000000 2,-10.000000 22.000000 2,-9.000000 22.000000 2,-20.000000 19.000000 3,-27.000000 20.000000 5,-28.000000 18.000000 4,-28.000000 20.000000 5,-21.000000 14.000000 4,-12.000000 14.000000 3,-13.000000 11.000000 2,-12.000000 14.000000 3,-16.000000 14.000000 4,-19.000000 20.000000 3,-18.000000 18.000000 5,-19.000000 20.000000 3,-8.000000 10.000000 1,3.000000 3.000000-5,3.000000 3.000000-3,4.000000 4.000000-4,7.000000-9.000000-4,13.000000-18.000000-3,12.000000-19.000000-4,13.000000-18.000000-3,15.000000-14.000000-2,19.000000-5.000000-1,19.000000-7.000000-2,19.000000-5.000000-1,10.000000-9.000000-6,4.000000-9.000000-12,3.000000-10.000000-11,3.000000-8.000000-12,-4.000000 7.000000-1,-8.000000 25.000000 7,-10.000000 25.000000 8,-9.000000 25.000000 9,-10.000000 15.000000 5,-9.000000 7.000000 3,-10.000000 6.000000 5,-8.000000 7.000000 2,-9.000000 0.000000 4,-6.000000-2.000000 0,-6.000000-3.000000 2,-6.000000-3.000000 0,-4.000000-9.000000 0,1.000000-11.000000-5,-1.000000-14.000000-3,1.000000-11.000000-5,2.000000-20.000000-5,7.000000-24.000000-7,6.000000-26.000000-6,7.000000-24.000000-6,10.000000-20.000000-2,16.000000-11.000000 3,15.000000-14.000000 3,17.000000-11.000000 3,8.000000-7.000000 5,4.000000 0.000000 3,3.000000 0.000000 5,3.000000 0.000000 4,4.000000 6.000000 5,7.000000 13.000000 3,6.000000 12.000000 5,7.000000 13.000000 3,8.000000 4.000000 4,14.000000-3.000000 1,11.000000-3.000000 3,14.000000-2.000000 1,7.000000 0.000000 2,3.000000 7.000000 1,3.000000 6.000000 1,4.000000 7.000000 2,-4.000000 5.000000-3,-9.000000 7.000000-7,-10.000000 6.000000-5,-8.000000 7.000000-7,-15.000000 4.000000-6,-19.000000 3.000000-7,-18.000000 3.000000-6,-19.000000 4.000000-6,-19.000000-1.000000-5,-19.000000-3.000000 0,-18.000000-3.000000-1,-19.000000-2.000000-1,-13.000000-8.000000 0,-6.000000-8.000000 1,-6.000000-10.000000 2,-6.000000-9.000000 1,-2.000000-9.000000 2,3.000000-5.000000 3,3.000000-7.000000 4,4.000000-5.000000 3,2.000000-3.000000 3,4.000000 4.000000 3,3.000000 3.000000 2,3.000000 3.000000 4,6.000000 4.000000 3,9.000000 7.000000 6,10.000000 6.000000 4,10.000000 7.000000 4,4.000000 4.000000 6,0.000000 3.000000 6,0.000000 3.000000 5,0.000000 4.000000 6,-2.000000 16.000000 6,-3.000000 32.000000 7,-3.000000 31.000000 5,-2.000000 32.000000 7,-5.000000 25.000000-1,-2.000000 23.000000-10,-3.000000 22.000000-10,-3.000000 22.000000-8,-1.000000 10.000000-7,4.000000 1.000000-1,3.000000-1.000000-4,3.000000 1.000000-1,7.000000-9.000000-4,14.000000-15.000000-6,11.000000-15.000000-5,14.000000-16.000000-4,16.000000-18.000000-8,22.000000-18.000000-6,22.000000-19.000000-8,23.000000-18.000000-7,28.000000-20.000000-2,39.000000-18.000000 4,36.000000-19.000000 4,39.000000-18.000000 4,3.000000-12.000000-4,-27.000000-3.000000-9,-28.000000-3.000000-11,-28.000000-2.000000-10,-23.000000-1.000000-6,-15.000000 3.000000-3,-15.000000 3.000000-3,-16.000000 4.000000-1</inkml:trace>
</inkml:ink>
</file>

<file path=ppt/ink/ink990.xml><?xml version="1.0" encoding="utf-8"?>
<inkml:ink xmlns:inkml="http://www.w3.org/2003/InkML">
  <annotation type="ScanImages2ExtractSignatures">1</annotation>
  <annotation type="ScanImagesWidth">194143864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9:59"/>
    </inkml:context>
    <inkml:brush xml:id="br0">
      <inkml:brushProperty name="width" value="0.0248877964913845" units="cm"/>
      <inkml:brushProperty name="height" value="0.0248877964913845" units="cm"/>
      <inkml:brushProperty name="color" value="#F2395B"/>
      <inkml:brushProperty name="ignorePressure" value="0"/>
    </inkml:brush>
  </inkml:definitions>
  <inkml:trace contextRef="#ctx0" brushRef="#br0">40200.000000 30800.000000 883,'-22.000000'-49.000000'-1,"6.000000"4.000000"-4 ,7.000000 3.000000-4,6.000000 3.000000-3,9.000000 3.000000 5,13.000000 3.000000 12,12.000000 3.000000 11,13.000000 4.000000 13,9.000000 1.000000 2,6.000000 0.000000-6,7.000000 0.000000-6,6.000000 0.000000-6,1.000000 3.000000-5,-3.000000 6.000000-4,-3.000000 7.000000-3,-2.000000 6.000000-4,-6.000000 3.000000-8,-6.000000 0.000000-10,-6.000000 0.000000-12,-6.000000 0.000000-11,-6.000000 0.000000-2,-2.000000 0.000000 6,-3.000000 0.000000 6,-3.000000 0.000000 7</inkml:trace>
</inkml:ink>
</file>

<file path=ppt/ink/ink99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09:59"/>
    </inkml:context>
    <inkml:brush xml:id="br0">
      <inkml:brushProperty name="width" value="0.0306535996496677" units="cm"/>
      <inkml:brushProperty name="height" value="0.0306535996496677" units="cm"/>
      <inkml:brushProperty name="color" value="#F2395B"/>
      <inkml:brushProperty name="ignorePressure" value="0"/>
    </inkml:brush>
  </inkml:definitions>
  <inkml:trace contextRef="#ctx0" brushRef="#br0">40850.000000 29800.000000 717,'-44.000000'12.000000'-17,"13.000000"26.000000"26 ,12.000000 24.000000 27,13.000000 26.000000 25,6.000000 13.000000 6,0.000000 4.000000-15,0.000000 3.000000-13,0.000000 3.000000-16,0.000000 4.000000-11,0.000000 7.000000-12,0.000000 6.000000-9,0.000000 7.000000-11,0.000000-9.000000-7,0.000000-21.000000-2,0.000000-22.000000-3,0.000000-22.000000-4,-2.000000-13.000000-1,-3.000000-3.000000-4,-3.000000-3.000000-1,-2.000000-2.000000-3</inkml:trace>
</inkml:ink>
</file>

<file path=ppt/ink/ink99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0:00"/>
    </inkml:context>
    <inkml:brush xml:id="br0">
      <inkml:brushProperty name="width" value="0.0275230277329683" units="cm"/>
      <inkml:brushProperty name="height" value="0.0275230277329683" units="cm"/>
      <inkml:brushProperty name="color" value="#F2395B"/>
      <inkml:brushProperty name="ignorePressure" value="0"/>
    </inkml:brush>
  </inkml:definitions>
  <inkml:trace contextRef="#ctx0" brushRef="#br0">40400.000000 31950.000000 799,'54.000000'-2.000000'42,"10.000000"-3.000000"-6 ,10.000000-3.000000-8,9.000000-2.000000-7,2.000000-3.000000-4,-2.000000 1.000000 0,-3.000000-1.000000-1,-3.000000 1.000000-1,-4.000000-1.000000-7,-3.000000 1.000000-11,-3.000000-1.000000-13,-2.000000 1.000000-13,-6.000000 1.000000-8,-6.000000 3.000000-4,-6.000000 3.000000-4,-6.000000 4.000000-5</inkml:trace>
</inkml:ink>
</file>

<file path=ppt/ink/ink993.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0:00"/>
    </inkml:context>
    <inkml:brush xml:id="br0">
      <inkml:brushProperty name="width" value="0.0336163602769375" units="cm"/>
      <inkml:brushProperty name="height" value="0.0336163602769375" units="cm"/>
      <inkml:brushProperty name="color" value="#F2395B"/>
      <inkml:brushProperty name="ignorePressure" value="0"/>
    </inkml:brush>
  </inkml:definitions>
  <inkml:trace contextRef="#ctx0" brushRef="#br0">41250.000000 31400.000000 654,'-68.000000'-16.000000'10,"17.000000"19.000000"16 ,15.000000 19.000000 17,16.000000 19.000000 16,9.000000 12.000000 1,3.000000 6.000000-11,3.000000 7.000000-14,4.000000 6.000000-12,-1.000000 4.000000-8,-3.000000 4.000000-4,-3.000000 3.000000-2,-2.000000 3.000000-4,-3.000000 3.000000-6,1.000000 3.000000-13,-1.000000 3.000000-11,1.000000 4.000000-12,-1.000000-6.000000-9,1.000000-11.000000-5,-1.000000-14.000000-4,1.000000-11.000000-6</inkml:trace>
</inkml:ink>
</file>

<file path=ppt/ink/ink994.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0:00"/>
    </inkml:context>
    <inkml:brush xml:id="br0">
      <inkml:brushProperty name="width" value="0.0421286784112453" units="cm"/>
      <inkml:brushProperty name="height" value="0.0421286784112453" units="cm"/>
      <inkml:brushProperty name="color" value="#F2395B"/>
      <inkml:brushProperty name="ignorePressure" value="0"/>
    </inkml:brush>
  </inkml:definitions>
  <inkml:trace contextRef="#ctx0" brushRef="#br0">41450.000000 31550.000000 522,'23.000000'-25.000000'0,"-3.000000"0.000000"0 ,-3.000000 0.000000 0,-2.000000 0.000000 0,0.000000-2.000000-3,7.000000-3.000000-4,6.000000-3.000000-5,7.000000-2.000000-5,4.000000 2.000000-2,3.000000 9.000000 4,3.000000 10.000000 1,4.000000 10.000000 4,1.000000 4.000000 9,0.000000 0.000000 18,0.000000 0.000000 18,0.000000 0.000000 17,-7.000000 7.000000 4,-11.000000 17.000000-8,-14.000000 15.000000-9,-11.000000 16.000000-8,-14.000000 12.000000-8,-11.000000 9.000000-6,-14.000000 10.000000-6,-11.000000 10.000000-7,-9.000000 0.000000-5,-3.000000-5.000000-2,-3.000000-7.000000-3,-2.000000-5.000000-2,2.000000-8.000000-1,9.000000-5.000000 1,10.000000-7.000000 1,10.000000-5.000000 1,7.000000-8.000000 2,6.000000-5.000000 3,7.000000-7.000000 2,6.000000-5.000000 2,7.000000-8.000000 1,10.000000-5.000000 0,10.000000-7.000000 0,9.000000-5.000000-1,10.000000-11.000000 1,14.000000-11.000000 0,11.000000-14.000000 0,14.000000-11.000000 0,7.000000-9.000000-3,3.000000-3.000000-6,3.000000-3.000000-6,4.000000-2.000000-6,-4.000000-1.000000-3,-9.000000 3.000000 2,-10.000000 3.000000 1,-8.000000 4.000000 1,-11.000000 2.000000 1,-8.000000 4.000000-2,-10.000000 3.000000-2,-9.000000 3.000000-1,-9.000000 3.000000 1,-5.000000 3.000000 4,-7.000000 3.000000 3,-5.000000 4.000000 4,-8.000000-1.000000 3,-5.000000-3.000000 4,-7.000000-3.000000 3,-5.000000-2.000000 4,-4.000000-1.000000 1,0.000000 3.000000 1,0.000000 3.000000 0,0.000000 4.000000 0,0.000000 4.000000 2,0.000000 6.000000 3,0.000000 7.000000 4,0.000000 6.000000 4,-2.000000 6.000000 1,-3.000000 6.000000-1,-3.000000 7.000000-1,-2.000000 6.000000-1,-1.000000 7.000000 3,3.000000 10.000000 6,3.000000 10.000000 6,4.000000 9.000000 6,4.000000 2.000000 1,6.000000-2.000000-6,7.000000-3.000000-6,6.000000-3.000000-4,4.000000-2.000000-5,4.000000 0.000000-5,3.000000 0.000000-3,3.000000 0.000000-4,7.000000-4.000000-5,14.000000-5.000000-3,11.000000-7.000000-5,14.000000-5.000000-5,8.000000-6.000000-9,7.000000-3.000000-13,6.000000-3.000000-15,7.000000-2.000000-14,2.000000-5.000000-5,1.000000-2.000000 2,-1.000000-3.000000 3,1.000000-3.000000 3,-10.000000-4.000000 6,-19.000000-3.000000 12,-18.000000-3.000000 10,-19.000000-2.000000 11</inkml:trace>
</inkml:ink>
</file>

<file path=ppt/ink/ink995.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0:01"/>
    </inkml:context>
    <inkml:brush xml:id="br0">
      <inkml:brushProperty name="width" value="0.0226408746093512" units="cm"/>
      <inkml:brushProperty name="height" value="0.0226408746093512" units="cm"/>
      <inkml:brushProperty name="color" value="#F2395B"/>
      <inkml:brushProperty name="ignorePressure" value="0"/>
    </inkml:brush>
  </inkml:definitions>
  <inkml:trace contextRef="#ctx0" brushRef="#br0">42950.000000 30700.000000 971,'1.000000'-111.000000'-10,"4.000000"28.000000"6 ,3.000000 28.000000 6,3.000000 29.000000 7,7.000000 15.000000 2,14.000000 3.000000-2,11.000000 3.000000-2,14.000000 4.000000-2,2.000000 7.000000-7,-6.000000 13.000000-10,-6.000000 12.000000-10,-6.000000 13.000000-10,-7.000000 4.000000-4,-6.000000-3.000000 7,-6.000000-3.000000 4,-6.000000-2.000000 6,-4.000000-5.000000 3,1.000000-2.000000 2,-1.000000-3.000000 1,1.000000-3.000000 1</inkml:trace>
</inkml:ink>
</file>

<file path=ppt/ink/ink9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0:01"/>
    </inkml:context>
    <inkml:brush xml:id="br0">
      <inkml:brushProperty name="width" value="0.0227148085832596" units="cm"/>
      <inkml:brushProperty name="height" value="0.0227148085832596" units="cm"/>
      <inkml:brushProperty name="color" value="#F2395B"/>
      <inkml:brushProperty name="ignorePressure" value="0"/>
    </inkml:brush>
  </inkml:definitions>
  <inkml:trace contextRef="#ctx0" brushRef="#br0">42950.000000 31800.000000 968,'140.000000'-46.000000'-2,"-18.000000"10.000000"5 ,-19.000000 10.000000 5,-18.000000 9.000000 5,-12.000000 4.000000-3,-3.000000 1.000000-13,-3.000000-1.000000-13,-2.000000 1.000000-12,-6.000000 2.000000-4,-6.000000 7.000000 4,-6.000000 6.000000 3,-6.000000 7.000000 4,-9.000000 4.000000 2,-8.000000 3.000000 2,-10.000000 3.000000 0,-9.000000 4.000000 1,-7.000000-1.000000 3,-3.000000-3.000000 2,-3.000000-3.000000 4,-2.000000-2.000000 2</inkml:trace>
</inkml:ink>
</file>

<file path=ppt/ink/ink9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0:01"/>
    </inkml:context>
    <inkml:brush xml:id="br0">
      <inkml:brushProperty name="width" value="0.0300063379108906" units="cm"/>
      <inkml:brushProperty name="height" value="0.0300063379108906" units="cm"/>
      <inkml:brushProperty name="color" value="#F2395B"/>
      <inkml:brushProperty name="ignorePressure" value="0"/>
    </inkml:brush>
  </inkml:definitions>
  <inkml:trace contextRef="#ctx0" brushRef="#br0">43150.000000 32250.000000 733,'-58.000000'20.000000'-3,"34.000000"-9.000000"21 ,35.000000-10.000000 20,35.000000-8.000000 21,21.000000-6.000000 2,9.000000 1.000000-15,10.000000-1.000000-15,10.000000 1.000000-14,0.000000 1.000000-18,-5.000000 3.000000-18,-7.000000 3.000000-18,-5.000000 4.000000-18,-6.000000 1.000000-7,-3.000000 0.000000 6,-3.000000 0.000000 6,-2.000000 0.000000 7</inkml:trace>
</inkml:ink>
</file>

<file path=ppt/ink/ink998.xml><?xml version="1.0" encoding="utf-8"?>
<inkml:ink xmlns:inkml="http://www.w3.org/2003/InkML">
  <annotation type="ScanImages2ExtractSignatures">1</annotation>
  <annotation type="ScanImagesWidth">-1127434588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0:01"/>
    </inkml:context>
    <inkml:brush xml:id="br0">
      <inkml:brushProperty name="width" value="0.0428062304854393" units="cm"/>
      <inkml:brushProperty name="height" value="0.0428062304854393" units="cm"/>
      <inkml:brushProperty name="color" value="#F2395B"/>
      <inkml:brushProperty name="ignorePressure" value="0"/>
    </inkml:brush>
  </inkml:definitions>
  <inkml:trace contextRef="#ctx0" brushRef="#br0">44700.000000 31150.000000 513,'-22.000000'-38.000000'77,"6.000000"26.000000"-12 ,7.000000 24.000000-14,6.000000 26.000000-12,-2.000000 15.000000-6,-9.000000 6.000000-1,-10.000000 7.000000 0,-8.000000 6.000000 0,-8.000000 6.000000-1,-2.000000 6.000000-5,-3.000000 7.000000-3,-3.000000 6.000000-4,-2.000000 3.000000-4,0.000000 0.000000-7,0.000000 0.000000-4,0.000000 0.000000-7,3.000000-5.000000-5,6.000000-9.000000-5,7.000000-10.000000-5,6.000000-8.000000-5</inkml:trace>
</inkml:ink>
</file>

<file path=ppt/ink/ink99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31T00:10:01"/>
    </inkml:context>
    <inkml:brush xml:id="br0">
      <inkml:brushProperty name="width" value="0.054201927036047" units="cm"/>
      <inkml:brushProperty name="height" value="0.054201927036047" units="cm"/>
      <inkml:brushProperty name="color" value="#F2395B"/>
      <inkml:brushProperty name="ignorePressure" value="0"/>
    </inkml:brush>
  </inkml:definitions>
  <inkml:trace contextRef="#ctx0" brushRef="#br0">44650.000000 31300.000000 405,'3.000000'-40.000000'7,"6.000000"23.000000"20 ,7.000000 22.000000 22,6.000000 22.000000 20,-1.000000 15.000000 5,-5.000000 9.000000-11,-7.000000 10.000000-11,-5.000000 10.000000-11,-4.000000 8.000000-7,0.000000 10.000000-3,0.000000 10.000000-2,0.000000 9.000000-3,-4.000000 4.000000-3,-5.000000 1.000000-2,-7.000000-1.000000-4,-5.000000 1.000000-3,-1.000000-6.000000-4,6.000000-8.000000-4,7.000000-10.000000-5,6.000000-9.000000-3,7.000000-23.000000-8,10.000000-33.000000-10,10.000000-35.000000-12,9.000000-34.000000-10,7.000000-26.000000-3,7.000000-15.000000 7,6.000000-15.000000 5,7.000000-16.000000 6,0.000000-13.000000 4,-2.000000-9.000000 2,-3.000000-10.000000 3,-3.000000-8.000000 1,-1.000000-3.000000 3,4.000000 7.000000 0,3.000000 6.000000 2,3.000000 7.000000 1,-4.000000 15.000000 1,-8.000000 25.000000-1,-10.000000 25.000000 0,-9.000000 25.000000 0,-9.000000 25.000000-5,-5.000000 25.000000-8,-7.000000 25.000000-9,-5.000000 25.000000-8,-6.000000 7.000000 0,-3.000000-8.000000 8,-3.000000-10.000000 8,-2.000000-9.000000 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B25B0E-912C-4DD1-910A-4380771D6166}" type="datetimeFigureOut">
              <a:rPr lang="zh-CN" altLang="en-US" smtClean="0"/>
            </a:fld>
            <a:endParaRPr lang="zh-CN" altLang="en-US"/>
          </a:p>
        </p:txBody>
      </p:sp>
      <p:sp>
        <p:nvSpPr>
          <p:cNvPr id="4" name="幻灯片图像占位符 3"/>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4283A7-F479-43E1-94D7-B897E89504B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dirty="0"/>
          </a:p>
        </p:txBody>
      </p:sp>
      <p:sp>
        <p:nvSpPr>
          <p:cNvPr id="4" name="灯片编号占位符 3"/>
          <p:cNvSpPr/>
          <p:nvPr>
            <p:ph type="sldNum" sz="quarter" idx="5"/>
          </p:nvPr>
        </p:nvSpPr>
        <p:spPr/>
        <p:txBody>
          <a:bodyPr/>
          <a:lstStyle/>
          <a:p>
            <a:fld id="{824283A7-F479-43E1-94D7-B897E89504B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dirty="0"/>
          </a:p>
        </p:txBody>
      </p:sp>
      <p:sp>
        <p:nvSpPr>
          <p:cNvPr id="4" name="灯片编号占位符 3"/>
          <p:cNvSpPr/>
          <p:nvPr>
            <p:ph type="sldNum" sz="quarter" idx="5"/>
          </p:nvPr>
        </p:nvSpPr>
        <p:spPr/>
        <p:txBody>
          <a:bodyPr/>
          <a:lstStyle/>
          <a:p>
            <a:fld id="{824283A7-F479-43E1-94D7-B897E89504B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p:nvPr>
            <p:ph type="dt" sz="half" idx="10"/>
          </p:nvPr>
        </p:nvSpPr>
        <p:spPr/>
        <p:txBody>
          <a:bodyPr/>
          <a:lstStyle/>
          <a:p>
            <a:fld id="{EABA7994-62E9-4D5A-A512-7709001702B2}"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BEB20064-40DD-4B15-AF6D-0A2A56AB8C3C}"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p:nvPr>
            <p:ph type="title"/>
          </p:nvPr>
        </p:nvSpPr>
        <p:spPr/>
        <p:txBody>
          <a:bodyPr/>
          <a:lstStyle/>
          <a:p>
            <a:r>
              <a:rPr lang="zh-CN" altLang="en-US"/>
              <a:t>单击此处编辑母版标题样式</a:t>
            </a:r>
            <a:endParaRPr lang="zh-CN" altLang="en-US"/>
          </a:p>
        </p:txBody>
      </p:sp>
      <p:sp>
        <p:nvSpPr>
          <p:cNvPr id="3" name="竖排文字占位符 2"/>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p:nvPr>
            <p:ph type="dt" sz="half" idx="10"/>
          </p:nvPr>
        </p:nvSpPr>
        <p:spPr/>
        <p:txBody>
          <a:bodyPr/>
          <a:lstStyle/>
          <a:p>
            <a:fld id="{EABA7994-62E9-4D5A-A512-7709001702B2}"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BEB20064-40DD-4B15-AF6D-0A2A56AB8C3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p:nvPr>
            <p:ph type="dt" sz="half" idx="10"/>
          </p:nvPr>
        </p:nvSpPr>
        <p:spPr/>
        <p:txBody>
          <a:bodyPr/>
          <a:lstStyle/>
          <a:p>
            <a:fld id="{EABA7994-62E9-4D5A-A512-7709001702B2}"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BEB20064-40DD-4B15-AF6D-0A2A56AB8C3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p:nvPr>
            <p:ph type="title"/>
          </p:nvPr>
        </p:nvSpPr>
        <p:spPr/>
        <p:txBody>
          <a:bodyPr/>
          <a:lstStyle/>
          <a:p>
            <a:r>
              <a:rPr lang="zh-CN" altLang="en-US"/>
              <a:t>单击此处编辑母版标题样式</a:t>
            </a:r>
            <a:endParaRPr lang="zh-CN" altLang="en-US"/>
          </a:p>
        </p:txBody>
      </p:sp>
      <p:sp>
        <p:nvSpPr>
          <p:cNvPr id="3" name="内容占位符 2"/>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p:nvPr>
            <p:ph type="dt" sz="half" idx="10"/>
          </p:nvPr>
        </p:nvSpPr>
        <p:spPr/>
        <p:txBody>
          <a:bodyPr/>
          <a:lstStyle/>
          <a:p>
            <a:fld id="{EABA7994-62E9-4D5A-A512-7709001702B2}"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BEB20064-40DD-4B15-AF6D-0A2A56AB8C3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p:nvPr>
            <p:ph type="dt" sz="half" idx="10"/>
          </p:nvPr>
        </p:nvSpPr>
        <p:spPr/>
        <p:txBody>
          <a:bodyPr/>
          <a:lstStyle/>
          <a:p>
            <a:fld id="{EABA7994-62E9-4D5A-A512-7709001702B2}"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BEB20064-40DD-4B15-AF6D-0A2A56AB8C3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p:nvPr>
            <p:ph type="title"/>
          </p:nvPr>
        </p:nvSpPr>
        <p:spPr/>
        <p:txBody>
          <a:bodyPr/>
          <a:lstStyle/>
          <a:p>
            <a:r>
              <a:rPr lang="zh-CN" altLang="en-US"/>
              <a:t>单击此处编辑母版标题样式</a:t>
            </a:r>
            <a:endParaRPr lang="zh-CN" altLang="en-US"/>
          </a:p>
        </p:txBody>
      </p:sp>
      <p:sp>
        <p:nvSpPr>
          <p:cNvPr id="3" name="内容占位符 2"/>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p:nvPr>
            <p:ph type="dt" sz="half" idx="10"/>
          </p:nvPr>
        </p:nvSpPr>
        <p:spPr/>
        <p:txBody>
          <a:bodyPr/>
          <a:lstStyle/>
          <a:p>
            <a:fld id="{EABA7994-62E9-4D5A-A512-7709001702B2}" type="datetimeFigureOut">
              <a:rPr lang="zh-CN" altLang="en-US" smtClean="0"/>
            </a:fld>
            <a:endParaRPr lang="zh-CN" altLang="en-US"/>
          </a:p>
        </p:txBody>
      </p:sp>
      <p:sp>
        <p:nvSpPr>
          <p:cNvPr id="6" name="页脚占位符 5"/>
          <p:cNvSpPr/>
          <p:nvPr>
            <p:ph type="ftr" sz="quarter" idx="11"/>
          </p:nvPr>
        </p:nvSpPr>
        <p:spPr/>
        <p:txBody>
          <a:bodyPr/>
          <a:lstStyle/>
          <a:p>
            <a:endParaRPr lang="zh-CN" altLang="en-US"/>
          </a:p>
        </p:txBody>
      </p:sp>
      <p:sp>
        <p:nvSpPr>
          <p:cNvPr id="7" name="灯片编号占位符 6"/>
          <p:cNvSpPr/>
          <p:nvPr>
            <p:ph type="sldNum" sz="quarter" idx="12"/>
          </p:nvPr>
        </p:nvSpPr>
        <p:spPr/>
        <p:txBody>
          <a:bodyPr/>
          <a:lstStyle/>
          <a:p>
            <a:fld id="{BEB20064-40DD-4B15-AF6D-0A2A56AB8C3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p:nvPr>
            <p:ph type="dt" sz="half" idx="10"/>
          </p:nvPr>
        </p:nvSpPr>
        <p:spPr/>
        <p:txBody>
          <a:bodyPr/>
          <a:lstStyle/>
          <a:p>
            <a:fld id="{EABA7994-62E9-4D5A-A512-7709001702B2}" type="datetimeFigureOut">
              <a:rPr lang="zh-CN" altLang="en-US" smtClean="0"/>
            </a:fld>
            <a:endParaRPr lang="zh-CN" altLang="en-US"/>
          </a:p>
        </p:txBody>
      </p:sp>
      <p:sp>
        <p:nvSpPr>
          <p:cNvPr id="8" name="页脚占位符 7"/>
          <p:cNvSpPr/>
          <p:nvPr>
            <p:ph type="ftr" sz="quarter" idx="11"/>
          </p:nvPr>
        </p:nvSpPr>
        <p:spPr/>
        <p:txBody>
          <a:bodyPr/>
          <a:lstStyle/>
          <a:p>
            <a:endParaRPr lang="zh-CN" altLang="en-US"/>
          </a:p>
        </p:txBody>
      </p:sp>
      <p:sp>
        <p:nvSpPr>
          <p:cNvPr id="9" name="灯片编号占位符 8"/>
          <p:cNvSpPr/>
          <p:nvPr>
            <p:ph type="sldNum" sz="quarter" idx="12"/>
          </p:nvPr>
        </p:nvSpPr>
        <p:spPr/>
        <p:txBody>
          <a:bodyPr/>
          <a:lstStyle/>
          <a:p>
            <a:fld id="{BEB20064-40DD-4B15-AF6D-0A2A56AB8C3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p:nvPr>
            <p:ph type="title"/>
          </p:nvPr>
        </p:nvSpPr>
        <p:spPr/>
        <p:txBody>
          <a:bodyPr/>
          <a:lstStyle/>
          <a:p>
            <a:r>
              <a:rPr lang="zh-CN" altLang="en-US"/>
              <a:t>单击此处编辑母版标题样式</a:t>
            </a:r>
            <a:endParaRPr lang="zh-CN" altLang="en-US"/>
          </a:p>
        </p:txBody>
      </p:sp>
      <p:sp>
        <p:nvSpPr>
          <p:cNvPr id="3" name="日期占位符 2"/>
          <p:cNvSpPr/>
          <p:nvPr>
            <p:ph type="dt" sz="half" idx="10"/>
          </p:nvPr>
        </p:nvSpPr>
        <p:spPr/>
        <p:txBody>
          <a:bodyPr/>
          <a:lstStyle/>
          <a:p>
            <a:fld id="{EABA7994-62E9-4D5A-A512-7709001702B2}" type="datetimeFigureOut">
              <a:rPr lang="zh-CN" altLang="en-US" smtClean="0"/>
            </a:fld>
            <a:endParaRPr lang="zh-CN" altLang="en-US"/>
          </a:p>
        </p:txBody>
      </p:sp>
      <p:sp>
        <p:nvSpPr>
          <p:cNvPr id="4" name="页脚占位符 3"/>
          <p:cNvSpPr/>
          <p:nvPr>
            <p:ph type="ftr" sz="quarter" idx="11"/>
          </p:nvPr>
        </p:nvSpPr>
        <p:spPr/>
        <p:txBody>
          <a:bodyPr/>
          <a:lstStyle/>
          <a:p>
            <a:endParaRPr lang="zh-CN" altLang="en-US"/>
          </a:p>
        </p:txBody>
      </p:sp>
      <p:sp>
        <p:nvSpPr>
          <p:cNvPr id="5" name="灯片编号占位符 4"/>
          <p:cNvSpPr/>
          <p:nvPr>
            <p:ph type="sldNum" sz="quarter" idx="12"/>
          </p:nvPr>
        </p:nvSpPr>
        <p:spPr/>
        <p:txBody>
          <a:bodyPr/>
          <a:lstStyle/>
          <a:p>
            <a:fld id="{BEB20064-40DD-4B15-AF6D-0A2A56AB8C3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p:nvPr>
            <p:ph type="dt" sz="half" idx="10"/>
          </p:nvPr>
        </p:nvSpPr>
        <p:spPr/>
        <p:txBody>
          <a:bodyPr/>
          <a:lstStyle/>
          <a:p>
            <a:fld id="{EABA7994-62E9-4D5A-A512-7709001702B2}" type="datetimeFigureOut">
              <a:rPr lang="zh-CN" altLang="en-US" smtClean="0"/>
            </a:fld>
            <a:endParaRPr lang="zh-CN" altLang="en-US"/>
          </a:p>
        </p:txBody>
      </p:sp>
      <p:sp>
        <p:nvSpPr>
          <p:cNvPr id="3" name="页脚占位符 2"/>
          <p:cNvSpPr/>
          <p:nvPr>
            <p:ph type="ftr" sz="quarter" idx="11"/>
          </p:nvPr>
        </p:nvSpPr>
        <p:spPr/>
        <p:txBody>
          <a:bodyPr/>
          <a:lstStyle/>
          <a:p>
            <a:endParaRPr lang="zh-CN" altLang="en-US"/>
          </a:p>
        </p:txBody>
      </p:sp>
      <p:sp>
        <p:nvSpPr>
          <p:cNvPr id="4" name="灯片编号占位符 3"/>
          <p:cNvSpPr/>
          <p:nvPr>
            <p:ph type="sldNum" sz="quarter" idx="12"/>
          </p:nvPr>
        </p:nvSpPr>
        <p:spPr/>
        <p:txBody>
          <a:bodyPr/>
          <a:lstStyle/>
          <a:p>
            <a:fld id="{BEB20064-40DD-4B15-AF6D-0A2A56AB8C3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p:nvPr>
            <p:ph type="dt" sz="half" idx="10"/>
          </p:nvPr>
        </p:nvSpPr>
        <p:spPr/>
        <p:txBody>
          <a:bodyPr/>
          <a:lstStyle/>
          <a:p>
            <a:fld id="{EABA7994-62E9-4D5A-A512-7709001702B2}" type="datetimeFigureOut">
              <a:rPr lang="zh-CN" altLang="en-US" smtClean="0"/>
            </a:fld>
            <a:endParaRPr lang="zh-CN" altLang="en-US"/>
          </a:p>
        </p:txBody>
      </p:sp>
      <p:sp>
        <p:nvSpPr>
          <p:cNvPr id="6" name="页脚占位符 5"/>
          <p:cNvSpPr/>
          <p:nvPr>
            <p:ph type="ftr" sz="quarter" idx="11"/>
          </p:nvPr>
        </p:nvSpPr>
        <p:spPr/>
        <p:txBody>
          <a:bodyPr/>
          <a:lstStyle/>
          <a:p>
            <a:endParaRPr lang="zh-CN" altLang="en-US"/>
          </a:p>
        </p:txBody>
      </p:sp>
      <p:sp>
        <p:nvSpPr>
          <p:cNvPr id="7" name="灯片编号占位符 6"/>
          <p:cNvSpPr/>
          <p:nvPr>
            <p:ph type="sldNum" sz="quarter" idx="12"/>
          </p:nvPr>
        </p:nvSpPr>
        <p:spPr/>
        <p:txBody>
          <a:bodyPr/>
          <a:lstStyle/>
          <a:p>
            <a:fld id="{BEB20064-40DD-4B15-AF6D-0A2A56AB8C3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p:nvPr>
            <p:ph type="dt" sz="half" idx="10"/>
          </p:nvPr>
        </p:nvSpPr>
        <p:spPr/>
        <p:txBody>
          <a:bodyPr/>
          <a:lstStyle/>
          <a:p>
            <a:fld id="{EABA7994-62E9-4D5A-A512-7709001702B2}" type="datetimeFigureOut">
              <a:rPr lang="zh-CN" altLang="en-US" smtClean="0"/>
            </a:fld>
            <a:endParaRPr lang="zh-CN" altLang="en-US"/>
          </a:p>
        </p:txBody>
      </p:sp>
      <p:sp>
        <p:nvSpPr>
          <p:cNvPr id="6" name="页脚占位符 5"/>
          <p:cNvSpPr/>
          <p:nvPr>
            <p:ph type="ftr" sz="quarter" idx="11"/>
          </p:nvPr>
        </p:nvSpPr>
        <p:spPr/>
        <p:txBody>
          <a:bodyPr/>
          <a:lstStyle/>
          <a:p>
            <a:endParaRPr lang="zh-CN" altLang="en-US"/>
          </a:p>
        </p:txBody>
      </p:sp>
      <p:sp>
        <p:nvSpPr>
          <p:cNvPr id="7" name="灯片编号占位符 6"/>
          <p:cNvSpPr/>
          <p:nvPr>
            <p:ph type="sldNum" sz="quarter" idx="12"/>
          </p:nvPr>
        </p:nvSpPr>
        <p:spPr/>
        <p:txBody>
          <a:bodyPr/>
          <a:lstStyle/>
          <a:p>
            <a:fld id="{BEB20064-40DD-4B15-AF6D-0A2A56AB8C3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BA7994-62E9-4D5A-A512-7709001702B2}" type="datetimeFigureOut">
              <a:rPr lang="zh-CN" altLang="en-US" smtClean="0"/>
            </a:fld>
            <a:endParaRPr lang="zh-CN" altLang="en-US"/>
          </a:p>
        </p:txBody>
      </p:sp>
      <p:sp>
        <p:nvSpPr>
          <p:cNvPr id="5" name="页脚占位符 4"/>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B20064-40DD-4B15-AF6D-0A2A56AB8C3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customXml" Target="../ink/ink8.xml"/><Relationship Id="rId8" Type="http://schemas.openxmlformats.org/officeDocument/2006/relationships/customXml" Target="../ink/ink7.xml"/><Relationship Id="rId7" Type="http://schemas.openxmlformats.org/officeDocument/2006/relationships/customXml" Target="../ink/ink6.xml"/><Relationship Id="rId6" Type="http://schemas.openxmlformats.org/officeDocument/2006/relationships/customXml" Target="../ink/ink5.xml"/><Relationship Id="rId5" Type="http://schemas.openxmlformats.org/officeDocument/2006/relationships/customXml" Target="../ink/ink4.xml"/><Relationship Id="rId48" Type="http://schemas.openxmlformats.org/officeDocument/2006/relationships/slideLayout" Target="../slideLayouts/slideLayout1.xml"/><Relationship Id="rId47" Type="http://schemas.openxmlformats.org/officeDocument/2006/relationships/customXml" Target="../ink/ink46.xml"/><Relationship Id="rId46" Type="http://schemas.openxmlformats.org/officeDocument/2006/relationships/customXml" Target="../ink/ink45.xml"/><Relationship Id="rId45" Type="http://schemas.openxmlformats.org/officeDocument/2006/relationships/customXml" Target="../ink/ink44.xml"/><Relationship Id="rId44" Type="http://schemas.openxmlformats.org/officeDocument/2006/relationships/customXml" Target="../ink/ink43.xml"/><Relationship Id="rId43" Type="http://schemas.openxmlformats.org/officeDocument/2006/relationships/customXml" Target="../ink/ink42.xml"/><Relationship Id="rId42" Type="http://schemas.openxmlformats.org/officeDocument/2006/relationships/customXml" Target="../ink/ink41.xml"/><Relationship Id="rId41" Type="http://schemas.openxmlformats.org/officeDocument/2006/relationships/customXml" Target="../ink/ink40.xml"/><Relationship Id="rId40" Type="http://schemas.openxmlformats.org/officeDocument/2006/relationships/customXml" Target="../ink/ink39.xml"/><Relationship Id="rId4" Type="http://schemas.openxmlformats.org/officeDocument/2006/relationships/customXml" Target="../ink/ink3.xml"/><Relationship Id="rId39" Type="http://schemas.openxmlformats.org/officeDocument/2006/relationships/customXml" Target="../ink/ink38.xml"/><Relationship Id="rId38" Type="http://schemas.openxmlformats.org/officeDocument/2006/relationships/customXml" Target="../ink/ink37.xml"/><Relationship Id="rId37" Type="http://schemas.openxmlformats.org/officeDocument/2006/relationships/customXml" Target="../ink/ink36.xml"/><Relationship Id="rId36" Type="http://schemas.openxmlformats.org/officeDocument/2006/relationships/customXml" Target="../ink/ink35.xml"/><Relationship Id="rId35" Type="http://schemas.openxmlformats.org/officeDocument/2006/relationships/customXml" Target="../ink/ink34.xml"/><Relationship Id="rId34" Type="http://schemas.openxmlformats.org/officeDocument/2006/relationships/customXml" Target="../ink/ink33.xml"/><Relationship Id="rId33" Type="http://schemas.openxmlformats.org/officeDocument/2006/relationships/customXml" Target="../ink/ink32.xml"/><Relationship Id="rId32" Type="http://schemas.openxmlformats.org/officeDocument/2006/relationships/customXml" Target="../ink/ink31.xml"/><Relationship Id="rId31" Type="http://schemas.openxmlformats.org/officeDocument/2006/relationships/customXml" Target="../ink/ink30.xml"/><Relationship Id="rId30" Type="http://schemas.openxmlformats.org/officeDocument/2006/relationships/customXml" Target="../ink/ink29.xml"/><Relationship Id="rId3" Type="http://schemas.openxmlformats.org/officeDocument/2006/relationships/customXml" Target="../ink/ink2.xml"/><Relationship Id="rId29" Type="http://schemas.openxmlformats.org/officeDocument/2006/relationships/customXml" Target="../ink/ink28.xml"/><Relationship Id="rId28" Type="http://schemas.openxmlformats.org/officeDocument/2006/relationships/customXml" Target="../ink/ink27.xml"/><Relationship Id="rId27" Type="http://schemas.openxmlformats.org/officeDocument/2006/relationships/customXml" Target="../ink/ink26.xml"/><Relationship Id="rId26" Type="http://schemas.openxmlformats.org/officeDocument/2006/relationships/customXml" Target="../ink/ink25.xml"/><Relationship Id="rId25" Type="http://schemas.openxmlformats.org/officeDocument/2006/relationships/customXml" Target="../ink/ink24.xml"/><Relationship Id="rId24" Type="http://schemas.openxmlformats.org/officeDocument/2006/relationships/customXml" Target="../ink/ink23.xml"/><Relationship Id="rId23" Type="http://schemas.openxmlformats.org/officeDocument/2006/relationships/customXml" Target="../ink/ink22.xml"/><Relationship Id="rId22" Type="http://schemas.openxmlformats.org/officeDocument/2006/relationships/customXml" Target="../ink/ink21.xml"/><Relationship Id="rId21" Type="http://schemas.openxmlformats.org/officeDocument/2006/relationships/customXml" Target="../ink/ink20.xml"/><Relationship Id="rId20" Type="http://schemas.openxmlformats.org/officeDocument/2006/relationships/customXml" Target="../ink/ink19.xml"/><Relationship Id="rId2" Type="http://schemas.openxmlformats.org/officeDocument/2006/relationships/customXml" Target="../ink/ink1.xml"/><Relationship Id="rId19" Type="http://schemas.openxmlformats.org/officeDocument/2006/relationships/customXml" Target="../ink/ink18.xml"/><Relationship Id="rId18" Type="http://schemas.openxmlformats.org/officeDocument/2006/relationships/customXml" Target="../ink/ink17.xml"/><Relationship Id="rId17" Type="http://schemas.openxmlformats.org/officeDocument/2006/relationships/customXml" Target="../ink/ink16.xml"/><Relationship Id="rId16" Type="http://schemas.openxmlformats.org/officeDocument/2006/relationships/customXml" Target="../ink/ink15.xml"/><Relationship Id="rId15" Type="http://schemas.openxmlformats.org/officeDocument/2006/relationships/customXml" Target="../ink/ink14.xml"/><Relationship Id="rId14" Type="http://schemas.openxmlformats.org/officeDocument/2006/relationships/customXml" Target="../ink/ink13.xml"/><Relationship Id="rId13" Type="http://schemas.openxmlformats.org/officeDocument/2006/relationships/customXml" Target="../ink/ink12.xml"/><Relationship Id="rId12" Type="http://schemas.openxmlformats.org/officeDocument/2006/relationships/customXml" Target="../ink/ink11.xml"/><Relationship Id="rId11" Type="http://schemas.openxmlformats.org/officeDocument/2006/relationships/customXml" Target="../ink/ink10.xml"/><Relationship Id="rId10" Type="http://schemas.openxmlformats.org/officeDocument/2006/relationships/customXml" Target="../ink/ink9.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9" Type="http://schemas.openxmlformats.org/officeDocument/2006/relationships/customXml" Target="../ink/ink650.xml"/><Relationship Id="rId98" Type="http://schemas.openxmlformats.org/officeDocument/2006/relationships/customXml" Target="../ink/ink649.xml"/><Relationship Id="rId97" Type="http://schemas.openxmlformats.org/officeDocument/2006/relationships/customXml" Target="../ink/ink648.xml"/><Relationship Id="rId96" Type="http://schemas.openxmlformats.org/officeDocument/2006/relationships/customXml" Target="../ink/ink647.xml"/><Relationship Id="rId95" Type="http://schemas.openxmlformats.org/officeDocument/2006/relationships/customXml" Target="../ink/ink646.xml"/><Relationship Id="rId94" Type="http://schemas.openxmlformats.org/officeDocument/2006/relationships/customXml" Target="../ink/ink645.xml"/><Relationship Id="rId93" Type="http://schemas.openxmlformats.org/officeDocument/2006/relationships/customXml" Target="../ink/ink644.xml"/><Relationship Id="rId92" Type="http://schemas.openxmlformats.org/officeDocument/2006/relationships/customXml" Target="../ink/ink643.xml"/><Relationship Id="rId91" Type="http://schemas.openxmlformats.org/officeDocument/2006/relationships/customXml" Target="../ink/ink642.xml"/><Relationship Id="rId90" Type="http://schemas.openxmlformats.org/officeDocument/2006/relationships/customXml" Target="../ink/ink641.xml"/><Relationship Id="rId9" Type="http://schemas.openxmlformats.org/officeDocument/2006/relationships/customXml" Target="../ink/ink560.xml"/><Relationship Id="rId89" Type="http://schemas.openxmlformats.org/officeDocument/2006/relationships/customXml" Target="../ink/ink640.xml"/><Relationship Id="rId88" Type="http://schemas.openxmlformats.org/officeDocument/2006/relationships/customXml" Target="../ink/ink639.xml"/><Relationship Id="rId87" Type="http://schemas.openxmlformats.org/officeDocument/2006/relationships/customXml" Target="../ink/ink638.xml"/><Relationship Id="rId86" Type="http://schemas.openxmlformats.org/officeDocument/2006/relationships/customXml" Target="../ink/ink637.xml"/><Relationship Id="rId85" Type="http://schemas.openxmlformats.org/officeDocument/2006/relationships/customXml" Target="../ink/ink636.xml"/><Relationship Id="rId84" Type="http://schemas.openxmlformats.org/officeDocument/2006/relationships/customXml" Target="../ink/ink635.xml"/><Relationship Id="rId83" Type="http://schemas.openxmlformats.org/officeDocument/2006/relationships/customXml" Target="../ink/ink634.xml"/><Relationship Id="rId82" Type="http://schemas.openxmlformats.org/officeDocument/2006/relationships/customXml" Target="../ink/ink633.xml"/><Relationship Id="rId81" Type="http://schemas.openxmlformats.org/officeDocument/2006/relationships/customXml" Target="../ink/ink632.xml"/><Relationship Id="rId80" Type="http://schemas.openxmlformats.org/officeDocument/2006/relationships/customXml" Target="../ink/ink631.xml"/><Relationship Id="rId8" Type="http://schemas.openxmlformats.org/officeDocument/2006/relationships/customXml" Target="../ink/ink559.xml"/><Relationship Id="rId79" Type="http://schemas.openxmlformats.org/officeDocument/2006/relationships/customXml" Target="../ink/ink630.xml"/><Relationship Id="rId78" Type="http://schemas.openxmlformats.org/officeDocument/2006/relationships/customXml" Target="../ink/ink629.xml"/><Relationship Id="rId77" Type="http://schemas.openxmlformats.org/officeDocument/2006/relationships/customXml" Target="../ink/ink628.xml"/><Relationship Id="rId76" Type="http://schemas.openxmlformats.org/officeDocument/2006/relationships/customXml" Target="../ink/ink627.xml"/><Relationship Id="rId75" Type="http://schemas.openxmlformats.org/officeDocument/2006/relationships/customXml" Target="../ink/ink626.xml"/><Relationship Id="rId74" Type="http://schemas.openxmlformats.org/officeDocument/2006/relationships/customXml" Target="../ink/ink625.xml"/><Relationship Id="rId73" Type="http://schemas.openxmlformats.org/officeDocument/2006/relationships/customXml" Target="../ink/ink624.xml"/><Relationship Id="rId72" Type="http://schemas.openxmlformats.org/officeDocument/2006/relationships/customXml" Target="../ink/ink623.xml"/><Relationship Id="rId71" Type="http://schemas.openxmlformats.org/officeDocument/2006/relationships/customXml" Target="../ink/ink622.xml"/><Relationship Id="rId70" Type="http://schemas.openxmlformats.org/officeDocument/2006/relationships/customXml" Target="../ink/ink621.xml"/><Relationship Id="rId7" Type="http://schemas.openxmlformats.org/officeDocument/2006/relationships/customXml" Target="../ink/ink558.xml"/><Relationship Id="rId69" Type="http://schemas.openxmlformats.org/officeDocument/2006/relationships/customXml" Target="../ink/ink620.xml"/><Relationship Id="rId68" Type="http://schemas.openxmlformats.org/officeDocument/2006/relationships/customXml" Target="../ink/ink619.xml"/><Relationship Id="rId67" Type="http://schemas.openxmlformats.org/officeDocument/2006/relationships/customXml" Target="../ink/ink618.xml"/><Relationship Id="rId66" Type="http://schemas.openxmlformats.org/officeDocument/2006/relationships/customXml" Target="../ink/ink617.xml"/><Relationship Id="rId65" Type="http://schemas.openxmlformats.org/officeDocument/2006/relationships/customXml" Target="../ink/ink616.xml"/><Relationship Id="rId64" Type="http://schemas.openxmlformats.org/officeDocument/2006/relationships/customXml" Target="../ink/ink615.xml"/><Relationship Id="rId63" Type="http://schemas.openxmlformats.org/officeDocument/2006/relationships/customXml" Target="../ink/ink614.xml"/><Relationship Id="rId62" Type="http://schemas.openxmlformats.org/officeDocument/2006/relationships/customXml" Target="../ink/ink613.xml"/><Relationship Id="rId61" Type="http://schemas.openxmlformats.org/officeDocument/2006/relationships/customXml" Target="../ink/ink612.xml"/><Relationship Id="rId60" Type="http://schemas.openxmlformats.org/officeDocument/2006/relationships/customXml" Target="../ink/ink611.xml"/><Relationship Id="rId6" Type="http://schemas.openxmlformats.org/officeDocument/2006/relationships/customXml" Target="../ink/ink557.xml"/><Relationship Id="rId59" Type="http://schemas.openxmlformats.org/officeDocument/2006/relationships/customXml" Target="../ink/ink610.xml"/><Relationship Id="rId58" Type="http://schemas.openxmlformats.org/officeDocument/2006/relationships/customXml" Target="../ink/ink609.xml"/><Relationship Id="rId57" Type="http://schemas.openxmlformats.org/officeDocument/2006/relationships/customXml" Target="../ink/ink608.xml"/><Relationship Id="rId56" Type="http://schemas.openxmlformats.org/officeDocument/2006/relationships/customXml" Target="../ink/ink607.xml"/><Relationship Id="rId55" Type="http://schemas.openxmlformats.org/officeDocument/2006/relationships/customXml" Target="../ink/ink606.xml"/><Relationship Id="rId54" Type="http://schemas.openxmlformats.org/officeDocument/2006/relationships/customXml" Target="../ink/ink605.xml"/><Relationship Id="rId53" Type="http://schemas.openxmlformats.org/officeDocument/2006/relationships/customXml" Target="../ink/ink604.xml"/><Relationship Id="rId52" Type="http://schemas.openxmlformats.org/officeDocument/2006/relationships/customXml" Target="../ink/ink603.xml"/><Relationship Id="rId51" Type="http://schemas.openxmlformats.org/officeDocument/2006/relationships/customXml" Target="../ink/ink602.xml"/><Relationship Id="rId50" Type="http://schemas.openxmlformats.org/officeDocument/2006/relationships/customXml" Target="../ink/ink601.xml"/><Relationship Id="rId5" Type="http://schemas.openxmlformats.org/officeDocument/2006/relationships/customXml" Target="../ink/ink556.xml"/><Relationship Id="rId49" Type="http://schemas.openxmlformats.org/officeDocument/2006/relationships/customXml" Target="../ink/ink600.xml"/><Relationship Id="rId48" Type="http://schemas.openxmlformats.org/officeDocument/2006/relationships/customXml" Target="../ink/ink599.xml"/><Relationship Id="rId47" Type="http://schemas.openxmlformats.org/officeDocument/2006/relationships/customXml" Target="../ink/ink598.xml"/><Relationship Id="rId46" Type="http://schemas.openxmlformats.org/officeDocument/2006/relationships/customXml" Target="../ink/ink597.xml"/><Relationship Id="rId45" Type="http://schemas.openxmlformats.org/officeDocument/2006/relationships/customXml" Target="../ink/ink596.xml"/><Relationship Id="rId44" Type="http://schemas.openxmlformats.org/officeDocument/2006/relationships/customXml" Target="../ink/ink595.xml"/><Relationship Id="rId43" Type="http://schemas.openxmlformats.org/officeDocument/2006/relationships/customXml" Target="../ink/ink594.xml"/><Relationship Id="rId42" Type="http://schemas.openxmlformats.org/officeDocument/2006/relationships/customXml" Target="../ink/ink593.xml"/><Relationship Id="rId41" Type="http://schemas.openxmlformats.org/officeDocument/2006/relationships/customXml" Target="../ink/ink592.xml"/><Relationship Id="rId40" Type="http://schemas.openxmlformats.org/officeDocument/2006/relationships/customXml" Target="../ink/ink591.xml"/><Relationship Id="rId4" Type="http://schemas.openxmlformats.org/officeDocument/2006/relationships/customXml" Target="../ink/ink555.xml"/><Relationship Id="rId39" Type="http://schemas.openxmlformats.org/officeDocument/2006/relationships/customXml" Target="../ink/ink590.xml"/><Relationship Id="rId38" Type="http://schemas.openxmlformats.org/officeDocument/2006/relationships/customXml" Target="../ink/ink589.xml"/><Relationship Id="rId37" Type="http://schemas.openxmlformats.org/officeDocument/2006/relationships/customXml" Target="../ink/ink588.xml"/><Relationship Id="rId36" Type="http://schemas.openxmlformats.org/officeDocument/2006/relationships/customXml" Target="../ink/ink587.xml"/><Relationship Id="rId35" Type="http://schemas.openxmlformats.org/officeDocument/2006/relationships/customXml" Target="../ink/ink586.xml"/><Relationship Id="rId34" Type="http://schemas.openxmlformats.org/officeDocument/2006/relationships/customXml" Target="../ink/ink585.xml"/><Relationship Id="rId33" Type="http://schemas.openxmlformats.org/officeDocument/2006/relationships/customXml" Target="../ink/ink584.xml"/><Relationship Id="rId32" Type="http://schemas.openxmlformats.org/officeDocument/2006/relationships/customXml" Target="../ink/ink583.xml"/><Relationship Id="rId31" Type="http://schemas.openxmlformats.org/officeDocument/2006/relationships/customXml" Target="../ink/ink582.xml"/><Relationship Id="rId30" Type="http://schemas.openxmlformats.org/officeDocument/2006/relationships/customXml" Target="../ink/ink581.xml"/><Relationship Id="rId3" Type="http://schemas.openxmlformats.org/officeDocument/2006/relationships/customXml" Target="../ink/ink554.xml"/><Relationship Id="rId29" Type="http://schemas.openxmlformats.org/officeDocument/2006/relationships/customXml" Target="../ink/ink580.xml"/><Relationship Id="rId28" Type="http://schemas.openxmlformats.org/officeDocument/2006/relationships/customXml" Target="../ink/ink579.xml"/><Relationship Id="rId27" Type="http://schemas.openxmlformats.org/officeDocument/2006/relationships/customXml" Target="../ink/ink578.xml"/><Relationship Id="rId263" Type="http://schemas.openxmlformats.org/officeDocument/2006/relationships/slideLayout" Target="../slideLayouts/slideLayout1.xml"/><Relationship Id="rId262" Type="http://schemas.openxmlformats.org/officeDocument/2006/relationships/customXml" Target="../ink/ink813.xml"/><Relationship Id="rId261" Type="http://schemas.openxmlformats.org/officeDocument/2006/relationships/customXml" Target="../ink/ink812.xml"/><Relationship Id="rId260" Type="http://schemas.openxmlformats.org/officeDocument/2006/relationships/customXml" Target="../ink/ink811.xml"/><Relationship Id="rId26" Type="http://schemas.openxmlformats.org/officeDocument/2006/relationships/customXml" Target="../ink/ink577.xml"/><Relationship Id="rId259" Type="http://schemas.openxmlformats.org/officeDocument/2006/relationships/customXml" Target="../ink/ink810.xml"/><Relationship Id="rId258" Type="http://schemas.openxmlformats.org/officeDocument/2006/relationships/customXml" Target="../ink/ink809.xml"/><Relationship Id="rId257" Type="http://schemas.openxmlformats.org/officeDocument/2006/relationships/customXml" Target="../ink/ink808.xml"/><Relationship Id="rId256" Type="http://schemas.openxmlformats.org/officeDocument/2006/relationships/customXml" Target="../ink/ink807.xml"/><Relationship Id="rId255" Type="http://schemas.openxmlformats.org/officeDocument/2006/relationships/customXml" Target="../ink/ink806.xml"/><Relationship Id="rId254" Type="http://schemas.openxmlformats.org/officeDocument/2006/relationships/customXml" Target="../ink/ink805.xml"/><Relationship Id="rId253" Type="http://schemas.openxmlformats.org/officeDocument/2006/relationships/customXml" Target="../ink/ink804.xml"/><Relationship Id="rId252" Type="http://schemas.openxmlformats.org/officeDocument/2006/relationships/customXml" Target="../ink/ink803.xml"/><Relationship Id="rId251" Type="http://schemas.openxmlformats.org/officeDocument/2006/relationships/customXml" Target="../ink/ink802.xml"/><Relationship Id="rId250" Type="http://schemas.openxmlformats.org/officeDocument/2006/relationships/customXml" Target="../ink/ink801.xml"/><Relationship Id="rId25" Type="http://schemas.openxmlformats.org/officeDocument/2006/relationships/customXml" Target="../ink/ink576.xml"/><Relationship Id="rId249" Type="http://schemas.openxmlformats.org/officeDocument/2006/relationships/customXml" Target="../ink/ink800.xml"/><Relationship Id="rId248" Type="http://schemas.openxmlformats.org/officeDocument/2006/relationships/customXml" Target="../ink/ink799.xml"/><Relationship Id="rId247" Type="http://schemas.openxmlformats.org/officeDocument/2006/relationships/customXml" Target="../ink/ink798.xml"/><Relationship Id="rId246" Type="http://schemas.openxmlformats.org/officeDocument/2006/relationships/customXml" Target="../ink/ink797.xml"/><Relationship Id="rId245" Type="http://schemas.openxmlformats.org/officeDocument/2006/relationships/customXml" Target="../ink/ink796.xml"/><Relationship Id="rId244" Type="http://schemas.openxmlformats.org/officeDocument/2006/relationships/customXml" Target="../ink/ink795.xml"/><Relationship Id="rId243" Type="http://schemas.openxmlformats.org/officeDocument/2006/relationships/customXml" Target="../ink/ink794.xml"/><Relationship Id="rId242" Type="http://schemas.openxmlformats.org/officeDocument/2006/relationships/customXml" Target="../ink/ink793.xml"/><Relationship Id="rId241" Type="http://schemas.openxmlformats.org/officeDocument/2006/relationships/customXml" Target="../ink/ink792.xml"/><Relationship Id="rId240" Type="http://schemas.openxmlformats.org/officeDocument/2006/relationships/customXml" Target="../ink/ink791.xml"/><Relationship Id="rId24" Type="http://schemas.openxmlformats.org/officeDocument/2006/relationships/customXml" Target="../ink/ink575.xml"/><Relationship Id="rId239" Type="http://schemas.openxmlformats.org/officeDocument/2006/relationships/customXml" Target="../ink/ink790.xml"/><Relationship Id="rId238" Type="http://schemas.openxmlformats.org/officeDocument/2006/relationships/customXml" Target="../ink/ink789.xml"/><Relationship Id="rId237" Type="http://schemas.openxmlformats.org/officeDocument/2006/relationships/customXml" Target="../ink/ink788.xml"/><Relationship Id="rId236" Type="http://schemas.openxmlformats.org/officeDocument/2006/relationships/customXml" Target="../ink/ink787.xml"/><Relationship Id="rId235" Type="http://schemas.openxmlformats.org/officeDocument/2006/relationships/customXml" Target="../ink/ink786.xml"/><Relationship Id="rId234" Type="http://schemas.openxmlformats.org/officeDocument/2006/relationships/customXml" Target="../ink/ink785.xml"/><Relationship Id="rId233" Type="http://schemas.openxmlformats.org/officeDocument/2006/relationships/customXml" Target="../ink/ink784.xml"/><Relationship Id="rId232" Type="http://schemas.openxmlformats.org/officeDocument/2006/relationships/customXml" Target="../ink/ink783.xml"/><Relationship Id="rId231" Type="http://schemas.openxmlformats.org/officeDocument/2006/relationships/customXml" Target="../ink/ink782.xml"/><Relationship Id="rId230" Type="http://schemas.openxmlformats.org/officeDocument/2006/relationships/customXml" Target="../ink/ink781.xml"/><Relationship Id="rId23" Type="http://schemas.openxmlformats.org/officeDocument/2006/relationships/customXml" Target="../ink/ink574.xml"/><Relationship Id="rId229" Type="http://schemas.openxmlformats.org/officeDocument/2006/relationships/customXml" Target="../ink/ink780.xml"/><Relationship Id="rId228" Type="http://schemas.openxmlformats.org/officeDocument/2006/relationships/customXml" Target="../ink/ink779.xml"/><Relationship Id="rId227" Type="http://schemas.openxmlformats.org/officeDocument/2006/relationships/customXml" Target="../ink/ink778.xml"/><Relationship Id="rId226" Type="http://schemas.openxmlformats.org/officeDocument/2006/relationships/customXml" Target="../ink/ink777.xml"/><Relationship Id="rId225" Type="http://schemas.openxmlformats.org/officeDocument/2006/relationships/customXml" Target="../ink/ink776.xml"/><Relationship Id="rId224" Type="http://schemas.openxmlformats.org/officeDocument/2006/relationships/customXml" Target="../ink/ink775.xml"/><Relationship Id="rId223" Type="http://schemas.openxmlformats.org/officeDocument/2006/relationships/customXml" Target="../ink/ink774.xml"/><Relationship Id="rId222" Type="http://schemas.openxmlformats.org/officeDocument/2006/relationships/customXml" Target="../ink/ink773.xml"/><Relationship Id="rId221" Type="http://schemas.openxmlformats.org/officeDocument/2006/relationships/customXml" Target="../ink/ink772.xml"/><Relationship Id="rId220" Type="http://schemas.openxmlformats.org/officeDocument/2006/relationships/customXml" Target="../ink/ink771.xml"/><Relationship Id="rId22" Type="http://schemas.openxmlformats.org/officeDocument/2006/relationships/customXml" Target="../ink/ink573.xml"/><Relationship Id="rId219" Type="http://schemas.openxmlformats.org/officeDocument/2006/relationships/customXml" Target="../ink/ink770.xml"/><Relationship Id="rId218" Type="http://schemas.openxmlformats.org/officeDocument/2006/relationships/customXml" Target="../ink/ink769.xml"/><Relationship Id="rId217" Type="http://schemas.openxmlformats.org/officeDocument/2006/relationships/customXml" Target="../ink/ink768.xml"/><Relationship Id="rId216" Type="http://schemas.openxmlformats.org/officeDocument/2006/relationships/customXml" Target="../ink/ink767.xml"/><Relationship Id="rId215" Type="http://schemas.openxmlformats.org/officeDocument/2006/relationships/customXml" Target="../ink/ink766.xml"/><Relationship Id="rId214" Type="http://schemas.openxmlformats.org/officeDocument/2006/relationships/customXml" Target="../ink/ink765.xml"/><Relationship Id="rId213" Type="http://schemas.openxmlformats.org/officeDocument/2006/relationships/customXml" Target="../ink/ink764.xml"/><Relationship Id="rId212" Type="http://schemas.openxmlformats.org/officeDocument/2006/relationships/customXml" Target="../ink/ink763.xml"/><Relationship Id="rId211" Type="http://schemas.openxmlformats.org/officeDocument/2006/relationships/customXml" Target="../ink/ink762.xml"/><Relationship Id="rId210" Type="http://schemas.openxmlformats.org/officeDocument/2006/relationships/customXml" Target="../ink/ink761.xml"/><Relationship Id="rId21" Type="http://schemas.openxmlformats.org/officeDocument/2006/relationships/customXml" Target="../ink/ink572.xml"/><Relationship Id="rId209" Type="http://schemas.openxmlformats.org/officeDocument/2006/relationships/customXml" Target="../ink/ink760.xml"/><Relationship Id="rId208" Type="http://schemas.openxmlformats.org/officeDocument/2006/relationships/customXml" Target="../ink/ink759.xml"/><Relationship Id="rId207" Type="http://schemas.openxmlformats.org/officeDocument/2006/relationships/customXml" Target="../ink/ink758.xml"/><Relationship Id="rId206" Type="http://schemas.openxmlformats.org/officeDocument/2006/relationships/customXml" Target="../ink/ink757.xml"/><Relationship Id="rId205" Type="http://schemas.openxmlformats.org/officeDocument/2006/relationships/customXml" Target="../ink/ink756.xml"/><Relationship Id="rId204" Type="http://schemas.openxmlformats.org/officeDocument/2006/relationships/customXml" Target="../ink/ink755.xml"/><Relationship Id="rId203" Type="http://schemas.openxmlformats.org/officeDocument/2006/relationships/customXml" Target="../ink/ink754.xml"/><Relationship Id="rId202" Type="http://schemas.openxmlformats.org/officeDocument/2006/relationships/customXml" Target="../ink/ink753.xml"/><Relationship Id="rId201" Type="http://schemas.openxmlformats.org/officeDocument/2006/relationships/customXml" Target="../ink/ink752.xml"/><Relationship Id="rId200" Type="http://schemas.openxmlformats.org/officeDocument/2006/relationships/customXml" Target="../ink/ink751.xml"/><Relationship Id="rId20" Type="http://schemas.openxmlformats.org/officeDocument/2006/relationships/customXml" Target="../ink/ink571.xml"/><Relationship Id="rId2" Type="http://schemas.openxmlformats.org/officeDocument/2006/relationships/customXml" Target="../ink/ink553.xml"/><Relationship Id="rId199" Type="http://schemas.openxmlformats.org/officeDocument/2006/relationships/customXml" Target="../ink/ink750.xml"/><Relationship Id="rId198" Type="http://schemas.openxmlformats.org/officeDocument/2006/relationships/customXml" Target="../ink/ink749.xml"/><Relationship Id="rId197" Type="http://schemas.openxmlformats.org/officeDocument/2006/relationships/customXml" Target="../ink/ink748.xml"/><Relationship Id="rId196" Type="http://schemas.openxmlformats.org/officeDocument/2006/relationships/customXml" Target="../ink/ink747.xml"/><Relationship Id="rId195" Type="http://schemas.openxmlformats.org/officeDocument/2006/relationships/customXml" Target="../ink/ink746.xml"/><Relationship Id="rId194" Type="http://schemas.openxmlformats.org/officeDocument/2006/relationships/customXml" Target="../ink/ink745.xml"/><Relationship Id="rId193" Type="http://schemas.openxmlformats.org/officeDocument/2006/relationships/customXml" Target="../ink/ink744.xml"/><Relationship Id="rId192" Type="http://schemas.openxmlformats.org/officeDocument/2006/relationships/customXml" Target="../ink/ink743.xml"/><Relationship Id="rId191" Type="http://schemas.openxmlformats.org/officeDocument/2006/relationships/customXml" Target="../ink/ink742.xml"/><Relationship Id="rId190" Type="http://schemas.openxmlformats.org/officeDocument/2006/relationships/customXml" Target="../ink/ink741.xml"/><Relationship Id="rId19" Type="http://schemas.openxmlformats.org/officeDocument/2006/relationships/customXml" Target="../ink/ink570.xml"/><Relationship Id="rId189" Type="http://schemas.openxmlformats.org/officeDocument/2006/relationships/customXml" Target="../ink/ink740.xml"/><Relationship Id="rId188" Type="http://schemas.openxmlformats.org/officeDocument/2006/relationships/customXml" Target="../ink/ink739.xml"/><Relationship Id="rId187" Type="http://schemas.openxmlformats.org/officeDocument/2006/relationships/customXml" Target="../ink/ink738.xml"/><Relationship Id="rId186" Type="http://schemas.openxmlformats.org/officeDocument/2006/relationships/customXml" Target="../ink/ink737.xml"/><Relationship Id="rId185" Type="http://schemas.openxmlformats.org/officeDocument/2006/relationships/customXml" Target="../ink/ink736.xml"/><Relationship Id="rId184" Type="http://schemas.openxmlformats.org/officeDocument/2006/relationships/customXml" Target="../ink/ink735.xml"/><Relationship Id="rId183" Type="http://schemas.openxmlformats.org/officeDocument/2006/relationships/customXml" Target="../ink/ink734.xml"/><Relationship Id="rId182" Type="http://schemas.openxmlformats.org/officeDocument/2006/relationships/customXml" Target="../ink/ink733.xml"/><Relationship Id="rId181" Type="http://schemas.openxmlformats.org/officeDocument/2006/relationships/customXml" Target="../ink/ink732.xml"/><Relationship Id="rId180" Type="http://schemas.openxmlformats.org/officeDocument/2006/relationships/customXml" Target="../ink/ink731.xml"/><Relationship Id="rId18" Type="http://schemas.openxmlformats.org/officeDocument/2006/relationships/customXml" Target="../ink/ink569.xml"/><Relationship Id="rId179" Type="http://schemas.openxmlformats.org/officeDocument/2006/relationships/customXml" Target="../ink/ink730.xml"/><Relationship Id="rId178" Type="http://schemas.openxmlformats.org/officeDocument/2006/relationships/customXml" Target="../ink/ink729.xml"/><Relationship Id="rId177" Type="http://schemas.openxmlformats.org/officeDocument/2006/relationships/customXml" Target="../ink/ink728.xml"/><Relationship Id="rId176" Type="http://schemas.openxmlformats.org/officeDocument/2006/relationships/customXml" Target="../ink/ink727.xml"/><Relationship Id="rId175" Type="http://schemas.openxmlformats.org/officeDocument/2006/relationships/customXml" Target="../ink/ink726.xml"/><Relationship Id="rId174" Type="http://schemas.openxmlformats.org/officeDocument/2006/relationships/customXml" Target="../ink/ink725.xml"/><Relationship Id="rId173" Type="http://schemas.openxmlformats.org/officeDocument/2006/relationships/customXml" Target="../ink/ink724.xml"/><Relationship Id="rId172" Type="http://schemas.openxmlformats.org/officeDocument/2006/relationships/customXml" Target="../ink/ink723.xml"/><Relationship Id="rId171" Type="http://schemas.openxmlformats.org/officeDocument/2006/relationships/customXml" Target="../ink/ink722.xml"/><Relationship Id="rId170" Type="http://schemas.openxmlformats.org/officeDocument/2006/relationships/customXml" Target="../ink/ink721.xml"/><Relationship Id="rId17" Type="http://schemas.openxmlformats.org/officeDocument/2006/relationships/customXml" Target="../ink/ink568.xml"/><Relationship Id="rId169" Type="http://schemas.openxmlformats.org/officeDocument/2006/relationships/customXml" Target="../ink/ink720.xml"/><Relationship Id="rId168" Type="http://schemas.openxmlformats.org/officeDocument/2006/relationships/customXml" Target="../ink/ink719.xml"/><Relationship Id="rId167" Type="http://schemas.openxmlformats.org/officeDocument/2006/relationships/customXml" Target="../ink/ink718.xml"/><Relationship Id="rId166" Type="http://schemas.openxmlformats.org/officeDocument/2006/relationships/customXml" Target="../ink/ink717.xml"/><Relationship Id="rId165" Type="http://schemas.openxmlformats.org/officeDocument/2006/relationships/customXml" Target="../ink/ink716.xml"/><Relationship Id="rId164" Type="http://schemas.openxmlformats.org/officeDocument/2006/relationships/customXml" Target="../ink/ink715.xml"/><Relationship Id="rId163" Type="http://schemas.openxmlformats.org/officeDocument/2006/relationships/customXml" Target="../ink/ink714.xml"/><Relationship Id="rId162" Type="http://schemas.openxmlformats.org/officeDocument/2006/relationships/customXml" Target="../ink/ink713.xml"/><Relationship Id="rId161" Type="http://schemas.openxmlformats.org/officeDocument/2006/relationships/customXml" Target="../ink/ink712.xml"/><Relationship Id="rId160" Type="http://schemas.openxmlformats.org/officeDocument/2006/relationships/customXml" Target="../ink/ink711.xml"/><Relationship Id="rId16" Type="http://schemas.openxmlformats.org/officeDocument/2006/relationships/customXml" Target="../ink/ink567.xml"/><Relationship Id="rId159" Type="http://schemas.openxmlformats.org/officeDocument/2006/relationships/customXml" Target="../ink/ink710.xml"/><Relationship Id="rId158" Type="http://schemas.openxmlformats.org/officeDocument/2006/relationships/customXml" Target="../ink/ink709.xml"/><Relationship Id="rId157" Type="http://schemas.openxmlformats.org/officeDocument/2006/relationships/customXml" Target="../ink/ink708.xml"/><Relationship Id="rId156" Type="http://schemas.openxmlformats.org/officeDocument/2006/relationships/customXml" Target="../ink/ink707.xml"/><Relationship Id="rId155" Type="http://schemas.openxmlformats.org/officeDocument/2006/relationships/customXml" Target="../ink/ink706.xml"/><Relationship Id="rId154" Type="http://schemas.openxmlformats.org/officeDocument/2006/relationships/customXml" Target="../ink/ink705.xml"/><Relationship Id="rId153" Type="http://schemas.openxmlformats.org/officeDocument/2006/relationships/customXml" Target="../ink/ink704.xml"/><Relationship Id="rId152" Type="http://schemas.openxmlformats.org/officeDocument/2006/relationships/customXml" Target="../ink/ink703.xml"/><Relationship Id="rId151" Type="http://schemas.openxmlformats.org/officeDocument/2006/relationships/customXml" Target="../ink/ink702.xml"/><Relationship Id="rId150" Type="http://schemas.openxmlformats.org/officeDocument/2006/relationships/customXml" Target="../ink/ink701.xml"/><Relationship Id="rId15" Type="http://schemas.openxmlformats.org/officeDocument/2006/relationships/customXml" Target="../ink/ink566.xml"/><Relationship Id="rId149" Type="http://schemas.openxmlformats.org/officeDocument/2006/relationships/customXml" Target="../ink/ink700.xml"/><Relationship Id="rId148" Type="http://schemas.openxmlformats.org/officeDocument/2006/relationships/customXml" Target="../ink/ink699.xml"/><Relationship Id="rId147" Type="http://schemas.openxmlformats.org/officeDocument/2006/relationships/customXml" Target="../ink/ink698.xml"/><Relationship Id="rId146" Type="http://schemas.openxmlformats.org/officeDocument/2006/relationships/customXml" Target="../ink/ink697.xml"/><Relationship Id="rId145" Type="http://schemas.openxmlformats.org/officeDocument/2006/relationships/customXml" Target="../ink/ink696.xml"/><Relationship Id="rId144" Type="http://schemas.openxmlformats.org/officeDocument/2006/relationships/customXml" Target="../ink/ink695.xml"/><Relationship Id="rId143" Type="http://schemas.openxmlformats.org/officeDocument/2006/relationships/customXml" Target="../ink/ink694.xml"/><Relationship Id="rId142" Type="http://schemas.openxmlformats.org/officeDocument/2006/relationships/customXml" Target="../ink/ink693.xml"/><Relationship Id="rId141" Type="http://schemas.openxmlformats.org/officeDocument/2006/relationships/customXml" Target="../ink/ink692.xml"/><Relationship Id="rId140" Type="http://schemas.openxmlformats.org/officeDocument/2006/relationships/customXml" Target="../ink/ink691.xml"/><Relationship Id="rId14" Type="http://schemas.openxmlformats.org/officeDocument/2006/relationships/customXml" Target="../ink/ink565.xml"/><Relationship Id="rId139" Type="http://schemas.openxmlformats.org/officeDocument/2006/relationships/customXml" Target="../ink/ink690.xml"/><Relationship Id="rId138" Type="http://schemas.openxmlformats.org/officeDocument/2006/relationships/customXml" Target="../ink/ink689.xml"/><Relationship Id="rId137" Type="http://schemas.openxmlformats.org/officeDocument/2006/relationships/customXml" Target="../ink/ink688.xml"/><Relationship Id="rId136" Type="http://schemas.openxmlformats.org/officeDocument/2006/relationships/customXml" Target="../ink/ink687.xml"/><Relationship Id="rId135" Type="http://schemas.openxmlformats.org/officeDocument/2006/relationships/customXml" Target="../ink/ink686.xml"/><Relationship Id="rId134" Type="http://schemas.openxmlformats.org/officeDocument/2006/relationships/customXml" Target="../ink/ink685.xml"/><Relationship Id="rId133" Type="http://schemas.openxmlformats.org/officeDocument/2006/relationships/customXml" Target="../ink/ink684.xml"/><Relationship Id="rId132" Type="http://schemas.openxmlformats.org/officeDocument/2006/relationships/customXml" Target="../ink/ink683.xml"/><Relationship Id="rId131" Type="http://schemas.openxmlformats.org/officeDocument/2006/relationships/customXml" Target="../ink/ink682.xml"/><Relationship Id="rId130" Type="http://schemas.openxmlformats.org/officeDocument/2006/relationships/customXml" Target="../ink/ink681.xml"/><Relationship Id="rId13" Type="http://schemas.openxmlformats.org/officeDocument/2006/relationships/customXml" Target="../ink/ink564.xml"/><Relationship Id="rId129" Type="http://schemas.openxmlformats.org/officeDocument/2006/relationships/customXml" Target="../ink/ink680.xml"/><Relationship Id="rId128" Type="http://schemas.openxmlformats.org/officeDocument/2006/relationships/customXml" Target="../ink/ink679.xml"/><Relationship Id="rId127" Type="http://schemas.openxmlformats.org/officeDocument/2006/relationships/customXml" Target="../ink/ink678.xml"/><Relationship Id="rId126" Type="http://schemas.openxmlformats.org/officeDocument/2006/relationships/customXml" Target="../ink/ink677.xml"/><Relationship Id="rId125" Type="http://schemas.openxmlformats.org/officeDocument/2006/relationships/customXml" Target="../ink/ink676.xml"/><Relationship Id="rId124" Type="http://schemas.openxmlformats.org/officeDocument/2006/relationships/customXml" Target="../ink/ink675.xml"/><Relationship Id="rId123" Type="http://schemas.openxmlformats.org/officeDocument/2006/relationships/customXml" Target="../ink/ink674.xml"/><Relationship Id="rId122" Type="http://schemas.openxmlformats.org/officeDocument/2006/relationships/customXml" Target="../ink/ink673.xml"/><Relationship Id="rId121" Type="http://schemas.openxmlformats.org/officeDocument/2006/relationships/customXml" Target="../ink/ink672.xml"/><Relationship Id="rId120" Type="http://schemas.openxmlformats.org/officeDocument/2006/relationships/customXml" Target="../ink/ink671.xml"/><Relationship Id="rId12" Type="http://schemas.openxmlformats.org/officeDocument/2006/relationships/customXml" Target="../ink/ink563.xml"/><Relationship Id="rId119" Type="http://schemas.openxmlformats.org/officeDocument/2006/relationships/customXml" Target="../ink/ink670.xml"/><Relationship Id="rId118" Type="http://schemas.openxmlformats.org/officeDocument/2006/relationships/customXml" Target="../ink/ink669.xml"/><Relationship Id="rId117" Type="http://schemas.openxmlformats.org/officeDocument/2006/relationships/customXml" Target="../ink/ink668.xml"/><Relationship Id="rId116" Type="http://schemas.openxmlformats.org/officeDocument/2006/relationships/customXml" Target="../ink/ink667.xml"/><Relationship Id="rId115" Type="http://schemas.openxmlformats.org/officeDocument/2006/relationships/customXml" Target="../ink/ink666.xml"/><Relationship Id="rId114" Type="http://schemas.openxmlformats.org/officeDocument/2006/relationships/customXml" Target="../ink/ink665.xml"/><Relationship Id="rId113" Type="http://schemas.openxmlformats.org/officeDocument/2006/relationships/customXml" Target="../ink/ink664.xml"/><Relationship Id="rId112" Type="http://schemas.openxmlformats.org/officeDocument/2006/relationships/customXml" Target="../ink/ink663.xml"/><Relationship Id="rId111" Type="http://schemas.openxmlformats.org/officeDocument/2006/relationships/customXml" Target="../ink/ink662.xml"/><Relationship Id="rId110" Type="http://schemas.openxmlformats.org/officeDocument/2006/relationships/customXml" Target="../ink/ink661.xml"/><Relationship Id="rId11" Type="http://schemas.openxmlformats.org/officeDocument/2006/relationships/customXml" Target="../ink/ink562.xml"/><Relationship Id="rId109" Type="http://schemas.openxmlformats.org/officeDocument/2006/relationships/customXml" Target="../ink/ink660.xml"/><Relationship Id="rId108" Type="http://schemas.openxmlformats.org/officeDocument/2006/relationships/customXml" Target="../ink/ink659.xml"/><Relationship Id="rId107" Type="http://schemas.openxmlformats.org/officeDocument/2006/relationships/customXml" Target="../ink/ink658.xml"/><Relationship Id="rId106" Type="http://schemas.openxmlformats.org/officeDocument/2006/relationships/customXml" Target="../ink/ink657.xml"/><Relationship Id="rId105" Type="http://schemas.openxmlformats.org/officeDocument/2006/relationships/customXml" Target="../ink/ink656.xml"/><Relationship Id="rId104" Type="http://schemas.openxmlformats.org/officeDocument/2006/relationships/customXml" Target="../ink/ink655.xml"/><Relationship Id="rId103" Type="http://schemas.openxmlformats.org/officeDocument/2006/relationships/customXml" Target="../ink/ink654.xml"/><Relationship Id="rId102" Type="http://schemas.openxmlformats.org/officeDocument/2006/relationships/customXml" Target="../ink/ink653.xml"/><Relationship Id="rId101" Type="http://schemas.openxmlformats.org/officeDocument/2006/relationships/customXml" Target="../ink/ink652.xml"/><Relationship Id="rId100" Type="http://schemas.openxmlformats.org/officeDocument/2006/relationships/customXml" Target="../ink/ink651.xml"/><Relationship Id="rId10" Type="http://schemas.openxmlformats.org/officeDocument/2006/relationships/customXml" Target="../ink/ink561.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99" Type="http://schemas.openxmlformats.org/officeDocument/2006/relationships/customXml" Target="../ink/ink911.xml"/><Relationship Id="rId98" Type="http://schemas.openxmlformats.org/officeDocument/2006/relationships/customXml" Target="../ink/ink910.xml"/><Relationship Id="rId97" Type="http://schemas.openxmlformats.org/officeDocument/2006/relationships/customXml" Target="../ink/ink909.xml"/><Relationship Id="rId96" Type="http://schemas.openxmlformats.org/officeDocument/2006/relationships/customXml" Target="../ink/ink908.xml"/><Relationship Id="rId95" Type="http://schemas.openxmlformats.org/officeDocument/2006/relationships/customXml" Target="../ink/ink907.xml"/><Relationship Id="rId94" Type="http://schemas.openxmlformats.org/officeDocument/2006/relationships/customXml" Target="../ink/ink906.xml"/><Relationship Id="rId93" Type="http://schemas.openxmlformats.org/officeDocument/2006/relationships/customXml" Target="../ink/ink905.xml"/><Relationship Id="rId92" Type="http://schemas.openxmlformats.org/officeDocument/2006/relationships/customXml" Target="../ink/ink904.xml"/><Relationship Id="rId91" Type="http://schemas.openxmlformats.org/officeDocument/2006/relationships/customXml" Target="../ink/ink903.xml"/><Relationship Id="rId90" Type="http://schemas.openxmlformats.org/officeDocument/2006/relationships/customXml" Target="../ink/ink902.xml"/><Relationship Id="rId9" Type="http://schemas.openxmlformats.org/officeDocument/2006/relationships/customXml" Target="../ink/ink821.xml"/><Relationship Id="rId89" Type="http://schemas.openxmlformats.org/officeDocument/2006/relationships/customXml" Target="../ink/ink901.xml"/><Relationship Id="rId88" Type="http://schemas.openxmlformats.org/officeDocument/2006/relationships/customXml" Target="../ink/ink900.xml"/><Relationship Id="rId87" Type="http://schemas.openxmlformats.org/officeDocument/2006/relationships/customXml" Target="../ink/ink899.xml"/><Relationship Id="rId86" Type="http://schemas.openxmlformats.org/officeDocument/2006/relationships/customXml" Target="../ink/ink898.xml"/><Relationship Id="rId85" Type="http://schemas.openxmlformats.org/officeDocument/2006/relationships/customXml" Target="../ink/ink897.xml"/><Relationship Id="rId84" Type="http://schemas.openxmlformats.org/officeDocument/2006/relationships/customXml" Target="../ink/ink896.xml"/><Relationship Id="rId83" Type="http://schemas.openxmlformats.org/officeDocument/2006/relationships/customXml" Target="../ink/ink895.xml"/><Relationship Id="rId82" Type="http://schemas.openxmlformats.org/officeDocument/2006/relationships/customXml" Target="../ink/ink894.xml"/><Relationship Id="rId81" Type="http://schemas.openxmlformats.org/officeDocument/2006/relationships/customXml" Target="../ink/ink893.xml"/><Relationship Id="rId80" Type="http://schemas.openxmlformats.org/officeDocument/2006/relationships/customXml" Target="../ink/ink892.xml"/><Relationship Id="rId8" Type="http://schemas.openxmlformats.org/officeDocument/2006/relationships/customXml" Target="../ink/ink820.xml"/><Relationship Id="rId79" Type="http://schemas.openxmlformats.org/officeDocument/2006/relationships/customXml" Target="../ink/ink891.xml"/><Relationship Id="rId78" Type="http://schemas.openxmlformats.org/officeDocument/2006/relationships/customXml" Target="../ink/ink890.xml"/><Relationship Id="rId77" Type="http://schemas.openxmlformats.org/officeDocument/2006/relationships/customXml" Target="../ink/ink889.xml"/><Relationship Id="rId76" Type="http://schemas.openxmlformats.org/officeDocument/2006/relationships/customXml" Target="../ink/ink888.xml"/><Relationship Id="rId75" Type="http://schemas.openxmlformats.org/officeDocument/2006/relationships/customXml" Target="../ink/ink887.xml"/><Relationship Id="rId74" Type="http://schemas.openxmlformats.org/officeDocument/2006/relationships/customXml" Target="../ink/ink886.xml"/><Relationship Id="rId73" Type="http://schemas.openxmlformats.org/officeDocument/2006/relationships/customXml" Target="../ink/ink885.xml"/><Relationship Id="rId72" Type="http://schemas.openxmlformats.org/officeDocument/2006/relationships/customXml" Target="../ink/ink884.xml"/><Relationship Id="rId71" Type="http://schemas.openxmlformats.org/officeDocument/2006/relationships/customXml" Target="../ink/ink883.xml"/><Relationship Id="rId70" Type="http://schemas.openxmlformats.org/officeDocument/2006/relationships/customXml" Target="../ink/ink882.xml"/><Relationship Id="rId7" Type="http://schemas.openxmlformats.org/officeDocument/2006/relationships/customXml" Target="../ink/ink819.xml"/><Relationship Id="rId69" Type="http://schemas.openxmlformats.org/officeDocument/2006/relationships/customXml" Target="../ink/ink881.xml"/><Relationship Id="rId68" Type="http://schemas.openxmlformats.org/officeDocument/2006/relationships/customXml" Target="../ink/ink880.xml"/><Relationship Id="rId67" Type="http://schemas.openxmlformats.org/officeDocument/2006/relationships/customXml" Target="../ink/ink879.xml"/><Relationship Id="rId66" Type="http://schemas.openxmlformats.org/officeDocument/2006/relationships/customXml" Target="../ink/ink878.xml"/><Relationship Id="rId65" Type="http://schemas.openxmlformats.org/officeDocument/2006/relationships/customXml" Target="../ink/ink877.xml"/><Relationship Id="rId64" Type="http://schemas.openxmlformats.org/officeDocument/2006/relationships/customXml" Target="../ink/ink876.xml"/><Relationship Id="rId63" Type="http://schemas.openxmlformats.org/officeDocument/2006/relationships/customXml" Target="../ink/ink875.xml"/><Relationship Id="rId62" Type="http://schemas.openxmlformats.org/officeDocument/2006/relationships/customXml" Target="../ink/ink874.xml"/><Relationship Id="rId61" Type="http://schemas.openxmlformats.org/officeDocument/2006/relationships/customXml" Target="../ink/ink873.xml"/><Relationship Id="rId60" Type="http://schemas.openxmlformats.org/officeDocument/2006/relationships/customXml" Target="../ink/ink872.xml"/><Relationship Id="rId6" Type="http://schemas.openxmlformats.org/officeDocument/2006/relationships/customXml" Target="../ink/ink818.xml"/><Relationship Id="rId59" Type="http://schemas.openxmlformats.org/officeDocument/2006/relationships/customXml" Target="../ink/ink871.xml"/><Relationship Id="rId58" Type="http://schemas.openxmlformats.org/officeDocument/2006/relationships/customXml" Target="../ink/ink870.xml"/><Relationship Id="rId57" Type="http://schemas.openxmlformats.org/officeDocument/2006/relationships/customXml" Target="../ink/ink869.xml"/><Relationship Id="rId56" Type="http://schemas.openxmlformats.org/officeDocument/2006/relationships/customXml" Target="../ink/ink868.xml"/><Relationship Id="rId55" Type="http://schemas.openxmlformats.org/officeDocument/2006/relationships/customXml" Target="../ink/ink867.xml"/><Relationship Id="rId54" Type="http://schemas.openxmlformats.org/officeDocument/2006/relationships/customXml" Target="../ink/ink866.xml"/><Relationship Id="rId53" Type="http://schemas.openxmlformats.org/officeDocument/2006/relationships/customXml" Target="../ink/ink865.xml"/><Relationship Id="rId52" Type="http://schemas.openxmlformats.org/officeDocument/2006/relationships/customXml" Target="../ink/ink864.xml"/><Relationship Id="rId51" Type="http://schemas.openxmlformats.org/officeDocument/2006/relationships/customXml" Target="../ink/ink863.xml"/><Relationship Id="rId50" Type="http://schemas.openxmlformats.org/officeDocument/2006/relationships/customXml" Target="../ink/ink862.xml"/><Relationship Id="rId5" Type="http://schemas.openxmlformats.org/officeDocument/2006/relationships/customXml" Target="../ink/ink817.xml"/><Relationship Id="rId49" Type="http://schemas.openxmlformats.org/officeDocument/2006/relationships/customXml" Target="../ink/ink861.xml"/><Relationship Id="rId48" Type="http://schemas.openxmlformats.org/officeDocument/2006/relationships/customXml" Target="../ink/ink860.xml"/><Relationship Id="rId47" Type="http://schemas.openxmlformats.org/officeDocument/2006/relationships/customXml" Target="../ink/ink859.xml"/><Relationship Id="rId46" Type="http://schemas.openxmlformats.org/officeDocument/2006/relationships/customXml" Target="../ink/ink858.xml"/><Relationship Id="rId45" Type="http://schemas.openxmlformats.org/officeDocument/2006/relationships/customXml" Target="../ink/ink857.xml"/><Relationship Id="rId44" Type="http://schemas.openxmlformats.org/officeDocument/2006/relationships/customXml" Target="../ink/ink856.xml"/><Relationship Id="rId43" Type="http://schemas.openxmlformats.org/officeDocument/2006/relationships/customXml" Target="../ink/ink855.xml"/><Relationship Id="rId42" Type="http://schemas.openxmlformats.org/officeDocument/2006/relationships/customXml" Target="../ink/ink854.xml"/><Relationship Id="rId41" Type="http://schemas.openxmlformats.org/officeDocument/2006/relationships/customXml" Target="../ink/ink853.xml"/><Relationship Id="rId40" Type="http://schemas.openxmlformats.org/officeDocument/2006/relationships/customXml" Target="../ink/ink852.xml"/><Relationship Id="rId4" Type="http://schemas.openxmlformats.org/officeDocument/2006/relationships/customXml" Target="../ink/ink816.xml"/><Relationship Id="rId39" Type="http://schemas.openxmlformats.org/officeDocument/2006/relationships/customXml" Target="../ink/ink851.xml"/><Relationship Id="rId38" Type="http://schemas.openxmlformats.org/officeDocument/2006/relationships/customXml" Target="../ink/ink850.xml"/><Relationship Id="rId37" Type="http://schemas.openxmlformats.org/officeDocument/2006/relationships/customXml" Target="../ink/ink849.xml"/><Relationship Id="rId36" Type="http://schemas.openxmlformats.org/officeDocument/2006/relationships/customXml" Target="../ink/ink848.xml"/><Relationship Id="rId35" Type="http://schemas.openxmlformats.org/officeDocument/2006/relationships/customXml" Target="../ink/ink847.xml"/><Relationship Id="rId34" Type="http://schemas.openxmlformats.org/officeDocument/2006/relationships/customXml" Target="../ink/ink846.xml"/><Relationship Id="rId33" Type="http://schemas.openxmlformats.org/officeDocument/2006/relationships/customXml" Target="../ink/ink845.xml"/><Relationship Id="rId32" Type="http://schemas.openxmlformats.org/officeDocument/2006/relationships/customXml" Target="../ink/ink844.xml"/><Relationship Id="rId31" Type="http://schemas.openxmlformats.org/officeDocument/2006/relationships/customXml" Target="../ink/ink843.xml"/><Relationship Id="rId30" Type="http://schemas.openxmlformats.org/officeDocument/2006/relationships/customXml" Target="../ink/ink842.xml"/><Relationship Id="rId3" Type="http://schemas.openxmlformats.org/officeDocument/2006/relationships/customXml" Target="../ink/ink815.xml"/><Relationship Id="rId29" Type="http://schemas.openxmlformats.org/officeDocument/2006/relationships/customXml" Target="../ink/ink841.xml"/><Relationship Id="rId28" Type="http://schemas.openxmlformats.org/officeDocument/2006/relationships/customXml" Target="../ink/ink840.xml"/><Relationship Id="rId27" Type="http://schemas.openxmlformats.org/officeDocument/2006/relationships/customXml" Target="../ink/ink839.xml"/><Relationship Id="rId26" Type="http://schemas.openxmlformats.org/officeDocument/2006/relationships/customXml" Target="../ink/ink838.xml"/><Relationship Id="rId25" Type="http://schemas.openxmlformats.org/officeDocument/2006/relationships/customXml" Target="../ink/ink837.xml"/><Relationship Id="rId24" Type="http://schemas.openxmlformats.org/officeDocument/2006/relationships/customXml" Target="../ink/ink836.xml"/><Relationship Id="rId23" Type="http://schemas.openxmlformats.org/officeDocument/2006/relationships/customXml" Target="../ink/ink835.xml"/><Relationship Id="rId22" Type="http://schemas.openxmlformats.org/officeDocument/2006/relationships/customXml" Target="../ink/ink834.xml"/><Relationship Id="rId21" Type="http://schemas.openxmlformats.org/officeDocument/2006/relationships/customXml" Target="../ink/ink833.xml"/><Relationship Id="rId20" Type="http://schemas.openxmlformats.org/officeDocument/2006/relationships/customXml" Target="../ink/ink832.xml"/><Relationship Id="rId2" Type="http://schemas.openxmlformats.org/officeDocument/2006/relationships/customXml" Target="../ink/ink814.xml"/><Relationship Id="rId19" Type="http://schemas.openxmlformats.org/officeDocument/2006/relationships/customXml" Target="../ink/ink831.xml"/><Relationship Id="rId18" Type="http://schemas.openxmlformats.org/officeDocument/2006/relationships/customXml" Target="../ink/ink830.xml"/><Relationship Id="rId17" Type="http://schemas.openxmlformats.org/officeDocument/2006/relationships/customXml" Target="../ink/ink829.xml"/><Relationship Id="rId166" Type="http://schemas.openxmlformats.org/officeDocument/2006/relationships/slideLayout" Target="../slideLayouts/slideLayout1.xml"/><Relationship Id="rId165" Type="http://schemas.openxmlformats.org/officeDocument/2006/relationships/customXml" Target="../ink/ink977.xml"/><Relationship Id="rId164" Type="http://schemas.openxmlformats.org/officeDocument/2006/relationships/customXml" Target="../ink/ink976.xml"/><Relationship Id="rId163" Type="http://schemas.openxmlformats.org/officeDocument/2006/relationships/customXml" Target="../ink/ink975.xml"/><Relationship Id="rId162" Type="http://schemas.openxmlformats.org/officeDocument/2006/relationships/customXml" Target="../ink/ink974.xml"/><Relationship Id="rId161" Type="http://schemas.openxmlformats.org/officeDocument/2006/relationships/customXml" Target="../ink/ink973.xml"/><Relationship Id="rId160" Type="http://schemas.openxmlformats.org/officeDocument/2006/relationships/customXml" Target="../ink/ink972.xml"/><Relationship Id="rId16" Type="http://schemas.openxmlformats.org/officeDocument/2006/relationships/customXml" Target="../ink/ink828.xml"/><Relationship Id="rId159" Type="http://schemas.openxmlformats.org/officeDocument/2006/relationships/customXml" Target="../ink/ink971.xml"/><Relationship Id="rId158" Type="http://schemas.openxmlformats.org/officeDocument/2006/relationships/customXml" Target="../ink/ink970.xml"/><Relationship Id="rId157" Type="http://schemas.openxmlformats.org/officeDocument/2006/relationships/customXml" Target="../ink/ink969.xml"/><Relationship Id="rId156" Type="http://schemas.openxmlformats.org/officeDocument/2006/relationships/customXml" Target="../ink/ink968.xml"/><Relationship Id="rId155" Type="http://schemas.openxmlformats.org/officeDocument/2006/relationships/customXml" Target="../ink/ink967.xml"/><Relationship Id="rId154" Type="http://schemas.openxmlformats.org/officeDocument/2006/relationships/customXml" Target="../ink/ink966.xml"/><Relationship Id="rId153" Type="http://schemas.openxmlformats.org/officeDocument/2006/relationships/customXml" Target="../ink/ink965.xml"/><Relationship Id="rId152" Type="http://schemas.openxmlformats.org/officeDocument/2006/relationships/customXml" Target="../ink/ink964.xml"/><Relationship Id="rId151" Type="http://schemas.openxmlformats.org/officeDocument/2006/relationships/customXml" Target="../ink/ink963.xml"/><Relationship Id="rId150" Type="http://schemas.openxmlformats.org/officeDocument/2006/relationships/customXml" Target="../ink/ink962.xml"/><Relationship Id="rId15" Type="http://schemas.openxmlformats.org/officeDocument/2006/relationships/customXml" Target="../ink/ink827.xml"/><Relationship Id="rId149" Type="http://schemas.openxmlformats.org/officeDocument/2006/relationships/customXml" Target="../ink/ink961.xml"/><Relationship Id="rId148" Type="http://schemas.openxmlformats.org/officeDocument/2006/relationships/customXml" Target="../ink/ink960.xml"/><Relationship Id="rId147" Type="http://schemas.openxmlformats.org/officeDocument/2006/relationships/customXml" Target="../ink/ink959.xml"/><Relationship Id="rId146" Type="http://schemas.openxmlformats.org/officeDocument/2006/relationships/customXml" Target="../ink/ink958.xml"/><Relationship Id="rId145" Type="http://schemas.openxmlformats.org/officeDocument/2006/relationships/customXml" Target="../ink/ink957.xml"/><Relationship Id="rId144" Type="http://schemas.openxmlformats.org/officeDocument/2006/relationships/customXml" Target="../ink/ink956.xml"/><Relationship Id="rId143" Type="http://schemas.openxmlformats.org/officeDocument/2006/relationships/customXml" Target="../ink/ink955.xml"/><Relationship Id="rId142" Type="http://schemas.openxmlformats.org/officeDocument/2006/relationships/customXml" Target="../ink/ink954.xml"/><Relationship Id="rId141" Type="http://schemas.openxmlformats.org/officeDocument/2006/relationships/customXml" Target="../ink/ink953.xml"/><Relationship Id="rId140" Type="http://schemas.openxmlformats.org/officeDocument/2006/relationships/customXml" Target="../ink/ink952.xml"/><Relationship Id="rId14" Type="http://schemas.openxmlformats.org/officeDocument/2006/relationships/customXml" Target="../ink/ink826.xml"/><Relationship Id="rId139" Type="http://schemas.openxmlformats.org/officeDocument/2006/relationships/customXml" Target="../ink/ink951.xml"/><Relationship Id="rId138" Type="http://schemas.openxmlformats.org/officeDocument/2006/relationships/customXml" Target="../ink/ink950.xml"/><Relationship Id="rId137" Type="http://schemas.openxmlformats.org/officeDocument/2006/relationships/customXml" Target="../ink/ink949.xml"/><Relationship Id="rId136" Type="http://schemas.openxmlformats.org/officeDocument/2006/relationships/customXml" Target="../ink/ink948.xml"/><Relationship Id="rId135" Type="http://schemas.openxmlformats.org/officeDocument/2006/relationships/customXml" Target="../ink/ink947.xml"/><Relationship Id="rId134" Type="http://schemas.openxmlformats.org/officeDocument/2006/relationships/customXml" Target="../ink/ink946.xml"/><Relationship Id="rId133" Type="http://schemas.openxmlformats.org/officeDocument/2006/relationships/customXml" Target="../ink/ink945.xml"/><Relationship Id="rId132" Type="http://schemas.openxmlformats.org/officeDocument/2006/relationships/customXml" Target="../ink/ink944.xml"/><Relationship Id="rId131" Type="http://schemas.openxmlformats.org/officeDocument/2006/relationships/customXml" Target="../ink/ink943.xml"/><Relationship Id="rId130" Type="http://schemas.openxmlformats.org/officeDocument/2006/relationships/customXml" Target="../ink/ink942.xml"/><Relationship Id="rId13" Type="http://schemas.openxmlformats.org/officeDocument/2006/relationships/customXml" Target="../ink/ink825.xml"/><Relationship Id="rId129" Type="http://schemas.openxmlformats.org/officeDocument/2006/relationships/customXml" Target="../ink/ink941.xml"/><Relationship Id="rId128" Type="http://schemas.openxmlformats.org/officeDocument/2006/relationships/customXml" Target="../ink/ink940.xml"/><Relationship Id="rId127" Type="http://schemas.openxmlformats.org/officeDocument/2006/relationships/customXml" Target="../ink/ink939.xml"/><Relationship Id="rId126" Type="http://schemas.openxmlformats.org/officeDocument/2006/relationships/customXml" Target="../ink/ink938.xml"/><Relationship Id="rId125" Type="http://schemas.openxmlformats.org/officeDocument/2006/relationships/customXml" Target="../ink/ink937.xml"/><Relationship Id="rId124" Type="http://schemas.openxmlformats.org/officeDocument/2006/relationships/customXml" Target="../ink/ink936.xml"/><Relationship Id="rId123" Type="http://schemas.openxmlformats.org/officeDocument/2006/relationships/customXml" Target="../ink/ink935.xml"/><Relationship Id="rId122" Type="http://schemas.openxmlformats.org/officeDocument/2006/relationships/customXml" Target="../ink/ink934.xml"/><Relationship Id="rId121" Type="http://schemas.openxmlformats.org/officeDocument/2006/relationships/customXml" Target="../ink/ink933.xml"/><Relationship Id="rId120" Type="http://schemas.openxmlformats.org/officeDocument/2006/relationships/customXml" Target="../ink/ink932.xml"/><Relationship Id="rId12" Type="http://schemas.openxmlformats.org/officeDocument/2006/relationships/customXml" Target="../ink/ink824.xml"/><Relationship Id="rId119" Type="http://schemas.openxmlformats.org/officeDocument/2006/relationships/customXml" Target="../ink/ink931.xml"/><Relationship Id="rId118" Type="http://schemas.openxmlformats.org/officeDocument/2006/relationships/customXml" Target="../ink/ink930.xml"/><Relationship Id="rId117" Type="http://schemas.openxmlformats.org/officeDocument/2006/relationships/customXml" Target="../ink/ink929.xml"/><Relationship Id="rId116" Type="http://schemas.openxmlformats.org/officeDocument/2006/relationships/customXml" Target="../ink/ink928.xml"/><Relationship Id="rId115" Type="http://schemas.openxmlformats.org/officeDocument/2006/relationships/customXml" Target="../ink/ink927.xml"/><Relationship Id="rId114" Type="http://schemas.openxmlformats.org/officeDocument/2006/relationships/customXml" Target="../ink/ink926.xml"/><Relationship Id="rId113" Type="http://schemas.openxmlformats.org/officeDocument/2006/relationships/customXml" Target="../ink/ink925.xml"/><Relationship Id="rId112" Type="http://schemas.openxmlformats.org/officeDocument/2006/relationships/customXml" Target="../ink/ink924.xml"/><Relationship Id="rId111" Type="http://schemas.openxmlformats.org/officeDocument/2006/relationships/customXml" Target="../ink/ink923.xml"/><Relationship Id="rId110" Type="http://schemas.openxmlformats.org/officeDocument/2006/relationships/customXml" Target="../ink/ink922.xml"/><Relationship Id="rId11" Type="http://schemas.openxmlformats.org/officeDocument/2006/relationships/customXml" Target="../ink/ink823.xml"/><Relationship Id="rId109" Type="http://schemas.openxmlformats.org/officeDocument/2006/relationships/customXml" Target="../ink/ink921.xml"/><Relationship Id="rId108" Type="http://schemas.openxmlformats.org/officeDocument/2006/relationships/customXml" Target="../ink/ink920.xml"/><Relationship Id="rId107" Type="http://schemas.openxmlformats.org/officeDocument/2006/relationships/customXml" Target="../ink/ink919.xml"/><Relationship Id="rId106" Type="http://schemas.openxmlformats.org/officeDocument/2006/relationships/customXml" Target="../ink/ink918.xml"/><Relationship Id="rId105" Type="http://schemas.openxmlformats.org/officeDocument/2006/relationships/customXml" Target="../ink/ink917.xml"/><Relationship Id="rId104" Type="http://schemas.openxmlformats.org/officeDocument/2006/relationships/customXml" Target="../ink/ink916.xml"/><Relationship Id="rId103" Type="http://schemas.openxmlformats.org/officeDocument/2006/relationships/customXml" Target="../ink/ink915.xml"/><Relationship Id="rId102" Type="http://schemas.openxmlformats.org/officeDocument/2006/relationships/customXml" Target="../ink/ink914.xml"/><Relationship Id="rId101" Type="http://schemas.openxmlformats.org/officeDocument/2006/relationships/customXml" Target="../ink/ink913.xml"/><Relationship Id="rId100" Type="http://schemas.openxmlformats.org/officeDocument/2006/relationships/customXml" Target="../ink/ink912.xml"/><Relationship Id="rId10" Type="http://schemas.openxmlformats.org/officeDocument/2006/relationships/customXml" Target="../ink/ink822.xml"/><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99" Type="http://schemas.openxmlformats.org/officeDocument/2006/relationships/customXml" Target="../ink/ink1075.xml"/><Relationship Id="rId98" Type="http://schemas.openxmlformats.org/officeDocument/2006/relationships/customXml" Target="../ink/ink1074.xml"/><Relationship Id="rId97" Type="http://schemas.openxmlformats.org/officeDocument/2006/relationships/customXml" Target="../ink/ink1073.xml"/><Relationship Id="rId96" Type="http://schemas.openxmlformats.org/officeDocument/2006/relationships/customXml" Target="../ink/ink1072.xml"/><Relationship Id="rId95" Type="http://schemas.openxmlformats.org/officeDocument/2006/relationships/customXml" Target="../ink/ink1071.xml"/><Relationship Id="rId94" Type="http://schemas.openxmlformats.org/officeDocument/2006/relationships/customXml" Target="../ink/ink1070.xml"/><Relationship Id="rId93" Type="http://schemas.openxmlformats.org/officeDocument/2006/relationships/customXml" Target="../ink/ink1069.xml"/><Relationship Id="rId92" Type="http://schemas.openxmlformats.org/officeDocument/2006/relationships/customXml" Target="../ink/ink1068.xml"/><Relationship Id="rId91" Type="http://schemas.openxmlformats.org/officeDocument/2006/relationships/customXml" Target="../ink/ink1067.xml"/><Relationship Id="rId90" Type="http://schemas.openxmlformats.org/officeDocument/2006/relationships/customXml" Target="../ink/ink1066.xml"/><Relationship Id="rId9" Type="http://schemas.openxmlformats.org/officeDocument/2006/relationships/customXml" Target="../ink/ink985.xml"/><Relationship Id="rId89" Type="http://schemas.openxmlformats.org/officeDocument/2006/relationships/customXml" Target="../ink/ink1065.xml"/><Relationship Id="rId88" Type="http://schemas.openxmlformats.org/officeDocument/2006/relationships/customXml" Target="../ink/ink1064.xml"/><Relationship Id="rId87" Type="http://schemas.openxmlformats.org/officeDocument/2006/relationships/customXml" Target="../ink/ink1063.xml"/><Relationship Id="rId86" Type="http://schemas.openxmlformats.org/officeDocument/2006/relationships/customXml" Target="../ink/ink1062.xml"/><Relationship Id="rId85" Type="http://schemas.openxmlformats.org/officeDocument/2006/relationships/customXml" Target="../ink/ink1061.xml"/><Relationship Id="rId84" Type="http://schemas.openxmlformats.org/officeDocument/2006/relationships/customXml" Target="../ink/ink1060.xml"/><Relationship Id="rId83" Type="http://schemas.openxmlformats.org/officeDocument/2006/relationships/customXml" Target="../ink/ink1059.xml"/><Relationship Id="rId82" Type="http://schemas.openxmlformats.org/officeDocument/2006/relationships/customXml" Target="../ink/ink1058.xml"/><Relationship Id="rId81" Type="http://schemas.openxmlformats.org/officeDocument/2006/relationships/customXml" Target="../ink/ink1057.xml"/><Relationship Id="rId80" Type="http://schemas.openxmlformats.org/officeDocument/2006/relationships/customXml" Target="../ink/ink1056.xml"/><Relationship Id="rId8" Type="http://schemas.openxmlformats.org/officeDocument/2006/relationships/customXml" Target="../ink/ink984.xml"/><Relationship Id="rId79" Type="http://schemas.openxmlformats.org/officeDocument/2006/relationships/customXml" Target="../ink/ink1055.xml"/><Relationship Id="rId78" Type="http://schemas.openxmlformats.org/officeDocument/2006/relationships/customXml" Target="../ink/ink1054.xml"/><Relationship Id="rId77" Type="http://schemas.openxmlformats.org/officeDocument/2006/relationships/customXml" Target="../ink/ink1053.xml"/><Relationship Id="rId76" Type="http://schemas.openxmlformats.org/officeDocument/2006/relationships/customXml" Target="../ink/ink1052.xml"/><Relationship Id="rId75" Type="http://schemas.openxmlformats.org/officeDocument/2006/relationships/customXml" Target="../ink/ink1051.xml"/><Relationship Id="rId74" Type="http://schemas.openxmlformats.org/officeDocument/2006/relationships/customXml" Target="../ink/ink1050.xml"/><Relationship Id="rId73" Type="http://schemas.openxmlformats.org/officeDocument/2006/relationships/customXml" Target="../ink/ink1049.xml"/><Relationship Id="rId72" Type="http://schemas.openxmlformats.org/officeDocument/2006/relationships/customXml" Target="../ink/ink1048.xml"/><Relationship Id="rId71" Type="http://schemas.openxmlformats.org/officeDocument/2006/relationships/customXml" Target="../ink/ink1047.xml"/><Relationship Id="rId70" Type="http://schemas.openxmlformats.org/officeDocument/2006/relationships/customXml" Target="../ink/ink1046.xml"/><Relationship Id="rId7" Type="http://schemas.openxmlformats.org/officeDocument/2006/relationships/customXml" Target="../ink/ink983.xml"/><Relationship Id="rId69" Type="http://schemas.openxmlformats.org/officeDocument/2006/relationships/customXml" Target="../ink/ink1045.xml"/><Relationship Id="rId68" Type="http://schemas.openxmlformats.org/officeDocument/2006/relationships/customXml" Target="../ink/ink1044.xml"/><Relationship Id="rId67" Type="http://schemas.openxmlformats.org/officeDocument/2006/relationships/customXml" Target="../ink/ink1043.xml"/><Relationship Id="rId66" Type="http://schemas.openxmlformats.org/officeDocument/2006/relationships/customXml" Target="../ink/ink1042.xml"/><Relationship Id="rId65" Type="http://schemas.openxmlformats.org/officeDocument/2006/relationships/customXml" Target="../ink/ink1041.xml"/><Relationship Id="rId64" Type="http://schemas.openxmlformats.org/officeDocument/2006/relationships/customXml" Target="../ink/ink1040.xml"/><Relationship Id="rId63" Type="http://schemas.openxmlformats.org/officeDocument/2006/relationships/customXml" Target="../ink/ink1039.xml"/><Relationship Id="rId62" Type="http://schemas.openxmlformats.org/officeDocument/2006/relationships/customXml" Target="../ink/ink1038.xml"/><Relationship Id="rId61" Type="http://schemas.openxmlformats.org/officeDocument/2006/relationships/customXml" Target="../ink/ink1037.xml"/><Relationship Id="rId60" Type="http://schemas.openxmlformats.org/officeDocument/2006/relationships/customXml" Target="../ink/ink1036.xml"/><Relationship Id="rId6" Type="http://schemas.openxmlformats.org/officeDocument/2006/relationships/customXml" Target="../ink/ink982.xml"/><Relationship Id="rId59" Type="http://schemas.openxmlformats.org/officeDocument/2006/relationships/customXml" Target="../ink/ink1035.xml"/><Relationship Id="rId58" Type="http://schemas.openxmlformats.org/officeDocument/2006/relationships/customXml" Target="../ink/ink1034.xml"/><Relationship Id="rId57" Type="http://schemas.openxmlformats.org/officeDocument/2006/relationships/customXml" Target="../ink/ink1033.xml"/><Relationship Id="rId56" Type="http://schemas.openxmlformats.org/officeDocument/2006/relationships/customXml" Target="../ink/ink1032.xml"/><Relationship Id="rId55" Type="http://schemas.openxmlformats.org/officeDocument/2006/relationships/customXml" Target="../ink/ink1031.xml"/><Relationship Id="rId54" Type="http://schemas.openxmlformats.org/officeDocument/2006/relationships/customXml" Target="../ink/ink1030.xml"/><Relationship Id="rId53" Type="http://schemas.openxmlformats.org/officeDocument/2006/relationships/customXml" Target="../ink/ink1029.xml"/><Relationship Id="rId52" Type="http://schemas.openxmlformats.org/officeDocument/2006/relationships/customXml" Target="../ink/ink1028.xml"/><Relationship Id="rId51" Type="http://schemas.openxmlformats.org/officeDocument/2006/relationships/customXml" Target="../ink/ink1027.xml"/><Relationship Id="rId50" Type="http://schemas.openxmlformats.org/officeDocument/2006/relationships/customXml" Target="../ink/ink1026.xml"/><Relationship Id="rId5" Type="http://schemas.openxmlformats.org/officeDocument/2006/relationships/customXml" Target="../ink/ink981.xml"/><Relationship Id="rId49" Type="http://schemas.openxmlformats.org/officeDocument/2006/relationships/customXml" Target="../ink/ink1025.xml"/><Relationship Id="rId48" Type="http://schemas.openxmlformats.org/officeDocument/2006/relationships/customXml" Target="../ink/ink1024.xml"/><Relationship Id="rId47" Type="http://schemas.openxmlformats.org/officeDocument/2006/relationships/customXml" Target="../ink/ink1023.xml"/><Relationship Id="rId46" Type="http://schemas.openxmlformats.org/officeDocument/2006/relationships/customXml" Target="../ink/ink1022.xml"/><Relationship Id="rId45" Type="http://schemas.openxmlformats.org/officeDocument/2006/relationships/customXml" Target="../ink/ink1021.xml"/><Relationship Id="rId44" Type="http://schemas.openxmlformats.org/officeDocument/2006/relationships/customXml" Target="../ink/ink1020.xml"/><Relationship Id="rId43" Type="http://schemas.openxmlformats.org/officeDocument/2006/relationships/customXml" Target="../ink/ink1019.xml"/><Relationship Id="rId42" Type="http://schemas.openxmlformats.org/officeDocument/2006/relationships/customXml" Target="../ink/ink1018.xml"/><Relationship Id="rId41" Type="http://schemas.openxmlformats.org/officeDocument/2006/relationships/customXml" Target="../ink/ink1017.xml"/><Relationship Id="rId40" Type="http://schemas.openxmlformats.org/officeDocument/2006/relationships/customXml" Target="../ink/ink1016.xml"/><Relationship Id="rId4" Type="http://schemas.openxmlformats.org/officeDocument/2006/relationships/customXml" Target="../ink/ink980.xml"/><Relationship Id="rId39" Type="http://schemas.openxmlformats.org/officeDocument/2006/relationships/customXml" Target="../ink/ink1015.xml"/><Relationship Id="rId38" Type="http://schemas.openxmlformats.org/officeDocument/2006/relationships/customXml" Target="../ink/ink1014.xml"/><Relationship Id="rId37" Type="http://schemas.openxmlformats.org/officeDocument/2006/relationships/customXml" Target="../ink/ink1013.xml"/><Relationship Id="rId36" Type="http://schemas.openxmlformats.org/officeDocument/2006/relationships/customXml" Target="../ink/ink1012.xml"/><Relationship Id="rId35" Type="http://schemas.openxmlformats.org/officeDocument/2006/relationships/customXml" Target="../ink/ink1011.xml"/><Relationship Id="rId34" Type="http://schemas.openxmlformats.org/officeDocument/2006/relationships/customXml" Target="../ink/ink1010.xml"/><Relationship Id="rId33" Type="http://schemas.openxmlformats.org/officeDocument/2006/relationships/customXml" Target="../ink/ink1009.xml"/><Relationship Id="rId32" Type="http://schemas.openxmlformats.org/officeDocument/2006/relationships/customXml" Target="../ink/ink1008.xml"/><Relationship Id="rId31" Type="http://schemas.openxmlformats.org/officeDocument/2006/relationships/customXml" Target="../ink/ink1007.xml"/><Relationship Id="rId30" Type="http://schemas.openxmlformats.org/officeDocument/2006/relationships/customXml" Target="../ink/ink1006.xml"/><Relationship Id="rId3" Type="http://schemas.openxmlformats.org/officeDocument/2006/relationships/customXml" Target="../ink/ink979.xml"/><Relationship Id="rId29" Type="http://schemas.openxmlformats.org/officeDocument/2006/relationships/customXml" Target="../ink/ink1005.xml"/><Relationship Id="rId28" Type="http://schemas.openxmlformats.org/officeDocument/2006/relationships/customXml" Target="../ink/ink1004.xml"/><Relationship Id="rId27" Type="http://schemas.openxmlformats.org/officeDocument/2006/relationships/customXml" Target="../ink/ink1003.xml"/><Relationship Id="rId26" Type="http://schemas.openxmlformats.org/officeDocument/2006/relationships/customXml" Target="../ink/ink1002.xml"/><Relationship Id="rId25" Type="http://schemas.openxmlformats.org/officeDocument/2006/relationships/customXml" Target="../ink/ink1001.xml"/><Relationship Id="rId24" Type="http://schemas.openxmlformats.org/officeDocument/2006/relationships/customXml" Target="../ink/ink1000.xml"/><Relationship Id="rId23" Type="http://schemas.openxmlformats.org/officeDocument/2006/relationships/customXml" Target="../ink/ink999.xml"/><Relationship Id="rId22" Type="http://schemas.openxmlformats.org/officeDocument/2006/relationships/customXml" Target="../ink/ink998.xml"/><Relationship Id="rId21" Type="http://schemas.openxmlformats.org/officeDocument/2006/relationships/customXml" Target="../ink/ink997.xml"/><Relationship Id="rId20" Type="http://schemas.openxmlformats.org/officeDocument/2006/relationships/customXml" Target="../ink/ink996.xml"/><Relationship Id="rId2" Type="http://schemas.openxmlformats.org/officeDocument/2006/relationships/customXml" Target="../ink/ink978.xml"/><Relationship Id="rId19" Type="http://schemas.openxmlformats.org/officeDocument/2006/relationships/customXml" Target="../ink/ink995.xml"/><Relationship Id="rId18" Type="http://schemas.openxmlformats.org/officeDocument/2006/relationships/customXml" Target="../ink/ink994.xml"/><Relationship Id="rId17" Type="http://schemas.openxmlformats.org/officeDocument/2006/relationships/customXml" Target="../ink/ink993.xml"/><Relationship Id="rId16" Type="http://schemas.openxmlformats.org/officeDocument/2006/relationships/customXml" Target="../ink/ink992.xml"/><Relationship Id="rId15" Type="http://schemas.openxmlformats.org/officeDocument/2006/relationships/customXml" Target="../ink/ink991.xml"/><Relationship Id="rId141" Type="http://schemas.openxmlformats.org/officeDocument/2006/relationships/slideLayout" Target="../slideLayouts/slideLayout1.xml"/><Relationship Id="rId140" Type="http://schemas.openxmlformats.org/officeDocument/2006/relationships/customXml" Target="../ink/ink1116.xml"/><Relationship Id="rId14" Type="http://schemas.openxmlformats.org/officeDocument/2006/relationships/customXml" Target="../ink/ink990.xml"/><Relationship Id="rId139" Type="http://schemas.openxmlformats.org/officeDocument/2006/relationships/customXml" Target="../ink/ink1115.xml"/><Relationship Id="rId138" Type="http://schemas.openxmlformats.org/officeDocument/2006/relationships/customXml" Target="../ink/ink1114.xml"/><Relationship Id="rId137" Type="http://schemas.openxmlformats.org/officeDocument/2006/relationships/customXml" Target="../ink/ink1113.xml"/><Relationship Id="rId136" Type="http://schemas.openxmlformats.org/officeDocument/2006/relationships/customXml" Target="../ink/ink1112.xml"/><Relationship Id="rId135" Type="http://schemas.openxmlformats.org/officeDocument/2006/relationships/customXml" Target="../ink/ink1111.xml"/><Relationship Id="rId134" Type="http://schemas.openxmlformats.org/officeDocument/2006/relationships/customXml" Target="../ink/ink1110.xml"/><Relationship Id="rId133" Type="http://schemas.openxmlformats.org/officeDocument/2006/relationships/customXml" Target="../ink/ink1109.xml"/><Relationship Id="rId132" Type="http://schemas.openxmlformats.org/officeDocument/2006/relationships/customXml" Target="../ink/ink1108.xml"/><Relationship Id="rId131" Type="http://schemas.openxmlformats.org/officeDocument/2006/relationships/customXml" Target="../ink/ink1107.xml"/><Relationship Id="rId130" Type="http://schemas.openxmlformats.org/officeDocument/2006/relationships/customXml" Target="../ink/ink1106.xml"/><Relationship Id="rId13" Type="http://schemas.openxmlformats.org/officeDocument/2006/relationships/customXml" Target="../ink/ink989.xml"/><Relationship Id="rId129" Type="http://schemas.openxmlformats.org/officeDocument/2006/relationships/customXml" Target="../ink/ink1105.xml"/><Relationship Id="rId128" Type="http://schemas.openxmlformats.org/officeDocument/2006/relationships/customXml" Target="../ink/ink1104.xml"/><Relationship Id="rId127" Type="http://schemas.openxmlformats.org/officeDocument/2006/relationships/customXml" Target="../ink/ink1103.xml"/><Relationship Id="rId126" Type="http://schemas.openxmlformats.org/officeDocument/2006/relationships/customXml" Target="../ink/ink1102.xml"/><Relationship Id="rId125" Type="http://schemas.openxmlformats.org/officeDocument/2006/relationships/customXml" Target="../ink/ink1101.xml"/><Relationship Id="rId124" Type="http://schemas.openxmlformats.org/officeDocument/2006/relationships/customXml" Target="../ink/ink1100.xml"/><Relationship Id="rId123" Type="http://schemas.openxmlformats.org/officeDocument/2006/relationships/customXml" Target="../ink/ink1099.xml"/><Relationship Id="rId122" Type="http://schemas.openxmlformats.org/officeDocument/2006/relationships/customXml" Target="../ink/ink1098.xml"/><Relationship Id="rId121" Type="http://schemas.openxmlformats.org/officeDocument/2006/relationships/customXml" Target="../ink/ink1097.xml"/><Relationship Id="rId120" Type="http://schemas.openxmlformats.org/officeDocument/2006/relationships/customXml" Target="../ink/ink1096.xml"/><Relationship Id="rId12" Type="http://schemas.openxmlformats.org/officeDocument/2006/relationships/customXml" Target="../ink/ink988.xml"/><Relationship Id="rId119" Type="http://schemas.openxmlformats.org/officeDocument/2006/relationships/customXml" Target="../ink/ink1095.xml"/><Relationship Id="rId118" Type="http://schemas.openxmlformats.org/officeDocument/2006/relationships/customXml" Target="../ink/ink1094.xml"/><Relationship Id="rId117" Type="http://schemas.openxmlformats.org/officeDocument/2006/relationships/customXml" Target="../ink/ink1093.xml"/><Relationship Id="rId116" Type="http://schemas.openxmlformats.org/officeDocument/2006/relationships/customXml" Target="../ink/ink1092.xml"/><Relationship Id="rId115" Type="http://schemas.openxmlformats.org/officeDocument/2006/relationships/customXml" Target="../ink/ink1091.xml"/><Relationship Id="rId114" Type="http://schemas.openxmlformats.org/officeDocument/2006/relationships/customXml" Target="../ink/ink1090.xml"/><Relationship Id="rId113" Type="http://schemas.openxmlformats.org/officeDocument/2006/relationships/customXml" Target="../ink/ink1089.xml"/><Relationship Id="rId112" Type="http://schemas.openxmlformats.org/officeDocument/2006/relationships/customXml" Target="../ink/ink1088.xml"/><Relationship Id="rId111" Type="http://schemas.openxmlformats.org/officeDocument/2006/relationships/customXml" Target="../ink/ink1087.xml"/><Relationship Id="rId110" Type="http://schemas.openxmlformats.org/officeDocument/2006/relationships/customXml" Target="../ink/ink1086.xml"/><Relationship Id="rId11" Type="http://schemas.openxmlformats.org/officeDocument/2006/relationships/customXml" Target="../ink/ink987.xml"/><Relationship Id="rId109" Type="http://schemas.openxmlformats.org/officeDocument/2006/relationships/customXml" Target="../ink/ink1085.xml"/><Relationship Id="rId108" Type="http://schemas.openxmlformats.org/officeDocument/2006/relationships/customXml" Target="../ink/ink1084.xml"/><Relationship Id="rId107" Type="http://schemas.openxmlformats.org/officeDocument/2006/relationships/customXml" Target="../ink/ink1083.xml"/><Relationship Id="rId106" Type="http://schemas.openxmlformats.org/officeDocument/2006/relationships/customXml" Target="../ink/ink1082.xml"/><Relationship Id="rId105" Type="http://schemas.openxmlformats.org/officeDocument/2006/relationships/customXml" Target="../ink/ink1081.xml"/><Relationship Id="rId104" Type="http://schemas.openxmlformats.org/officeDocument/2006/relationships/customXml" Target="../ink/ink1080.xml"/><Relationship Id="rId103" Type="http://schemas.openxmlformats.org/officeDocument/2006/relationships/customXml" Target="../ink/ink1079.xml"/><Relationship Id="rId102" Type="http://schemas.openxmlformats.org/officeDocument/2006/relationships/customXml" Target="../ink/ink1078.xml"/><Relationship Id="rId101" Type="http://schemas.openxmlformats.org/officeDocument/2006/relationships/customXml" Target="../ink/ink1077.xml"/><Relationship Id="rId100" Type="http://schemas.openxmlformats.org/officeDocument/2006/relationships/customXml" Target="../ink/ink1076.xml"/><Relationship Id="rId10" Type="http://schemas.openxmlformats.org/officeDocument/2006/relationships/customXml" Target="../ink/ink986.xml"/><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9" Type="http://schemas.openxmlformats.org/officeDocument/2006/relationships/customXml" Target="../ink/ink1124.xml"/><Relationship Id="rId84" Type="http://schemas.openxmlformats.org/officeDocument/2006/relationships/slideLayout" Target="../slideLayouts/slideLayout1.xml"/><Relationship Id="rId83" Type="http://schemas.openxmlformats.org/officeDocument/2006/relationships/customXml" Target="../ink/ink1198.xml"/><Relationship Id="rId82" Type="http://schemas.openxmlformats.org/officeDocument/2006/relationships/customXml" Target="../ink/ink1197.xml"/><Relationship Id="rId81" Type="http://schemas.openxmlformats.org/officeDocument/2006/relationships/customXml" Target="../ink/ink1196.xml"/><Relationship Id="rId80" Type="http://schemas.openxmlformats.org/officeDocument/2006/relationships/customXml" Target="../ink/ink1195.xml"/><Relationship Id="rId8" Type="http://schemas.openxmlformats.org/officeDocument/2006/relationships/customXml" Target="../ink/ink1123.xml"/><Relationship Id="rId79" Type="http://schemas.openxmlformats.org/officeDocument/2006/relationships/customXml" Target="../ink/ink1194.xml"/><Relationship Id="rId78" Type="http://schemas.openxmlformats.org/officeDocument/2006/relationships/customXml" Target="../ink/ink1193.xml"/><Relationship Id="rId77" Type="http://schemas.openxmlformats.org/officeDocument/2006/relationships/customXml" Target="../ink/ink1192.xml"/><Relationship Id="rId76" Type="http://schemas.openxmlformats.org/officeDocument/2006/relationships/customXml" Target="../ink/ink1191.xml"/><Relationship Id="rId75" Type="http://schemas.openxmlformats.org/officeDocument/2006/relationships/customXml" Target="../ink/ink1190.xml"/><Relationship Id="rId74" Type="http://schemas.openxmlformats.org/officeDocument/2006/relationships/customXml" Target="../ink/ink1189.xml"/><Relationship Id="rId73" Type="http://schemas.openxmlformats.org/officeDocument/2006/relationships/customXml" Target="../ink/ink1188.xml"/><Relationship Id="rId72" Type="http://schemas.openxmlformats.org/officeDocument/2006/relationships/customXml" Target="../ink/ink1187.xml"/><Relationship Id="rId71" Type="http://schemas.openxmlformats.org/officeDocument/2006/relationships/customXml" Target="../ink/ink1186.xml"/><Relationship Id="rId70" Type="http://schemas.openxmlformats.org/officeDocument/2006/relationships/customXml" Target="../ink/ink1185.xml"/><Relationship Id="rId7" Type="http://schemas.openxmlformats.org/officeDocument/2006/relationships/customXml" Target="../ink/ink1122.xml"/><Relationship Id="rId69" Type="http://schemas.openxmlformats.org/officeDocument/2006/relationships/customXml" Target="../ink/ink1184.xml"/><Relationship Id="rId68" Type="http://schemas.openxmlformats.org/officeDocument/2006/relationships/customXml" Target="../ink/ink1183.xml"/><Relationship Id="rId67" Type="http://schemas.openxmlformats.org/officeDocument/2006/relationships/customXml" Target="../ink/ink1182.xml"/><Relationship Id="rId66" Type="http://schemas.openxmlformats.org/officeDocument/2006/relationships/customXml" Target="../ink/ink1181.xml"/><Relationship Id="rId65" Type="http://schemas.openxmlformats.org/officeDocument/2006/relationships/customXml" Target="../ink/ink1180.xml"/><Relationship Id="rId64" Type="http://schemas.openxmlformats.org/officeDocument/2006/relationships/customXml" Target="../ink/ink1179.xml"/><Relationship Id="rId63" Type="http://schemas.openxmlformats.org/officeDocument/2006/relationships/customXml" Target="../ink/ink1178.xml"/><Relationship Id="rId62" Type="http://schemas.openxmlformats.org/officeDocument/2006/relationships/customXml" Target="../ink/ink1177.xml"/><Relationship Id="rId61" Type="http://schemas.openxmlformats.org/officeDocument/2006/relationships/customXml" Target="../ink/ink1176.xml"/><Relationship Id="rId60" Type="http://schemas.openxmlformats.org/officeDocument/2006/relationships/customXml" Target="../ink/ink1175.xml"/><Relationship Id="rId6" Type="http://schemas.openxmlformats.org/officeDocument/2006/relationships/customXml" Target="../ink/ink1121.xml"/><Relationship Id="rId59" Type="http://schemas.openxmlformats.org/officeDocument/2006/relationships/customXml" Target="../ink/ink1174.xml"/><Relationship Id="rId58" Type="http://schemas.openxmlformats.org/officeDocument/2006/relationships/customXml" Target="../ink/ink1173.xml"/><Relationship Id="rId57" Type="http://schemas.openxmlformats.org/officeDocument/2006/relationships/customXml" Target="../ink/ink1172.xml"/><Relationship Id="rId56" Type="http://schemas.openxmlformats.org/officeDocument/2006/relationships/customXml" Target="../ink/ink1171.xml"/><Relationship Id="rId55" Type="http://schemas.openxmlformats.org/officeDocument/2006/relationships/customXml" Target="../ink/ink1170.xml"/><Relationship Id="rId54" Type="http://schemas.openxmlformats.org/officeDocument/2006/relationships/customXml" Target="../ink/ink1169.xml"/><Relationship Id="rId53" Type="http://schemas.openxmlformats.org/officeDocument/2006/relationships/customXml" Target="../ink/ink1168.xml"/><Relationship Id="rId52" Type="http://schemas.openxmlformats.org/officeDocument/2006/relationships/customXml" Target="../ink/ink1167.xml"/><Relationship Id="rId51" Type="http://schemas.openxmlformats.org/officeDocument/2006/relationships/customXml" Target="../ink/ink1166.xml"/><Relationship Id="rId50" Type="http://schemas.openxmlformats.org/officeDocument/2006/relationships/customXml" Target="../ink/ink1165.xml"/><Relationship Id="rId5" Type="http://schemas.openxmlformats.org/officeDocument/2006/relationships/customXml" Target="../ink/ink1120.xml"/><Relationship Id="rId49" Type="http://schemas.openxmlformats.org/officeDocument/2006/relationships/customXml" Target="../ink/ink1164.xml"/><Relationship Id="rId48" Type="http://schemas.openxmlformats.org/officeDocument/2006/relationships/customXml" Target="../ink/ink1163.xml"/><Relationship Id="rId47" Type="http://schemas.openxmlformats.org/officeDocument/2006/relationships/customXml" Target="../ink/ink1162.xml"/><Relationship Id="rId46" Type="http://schemas.openxmlformats.org/officeDocument/2006/relationships/customXml" Target="../ink/ink1161.xml"/><Relationship Id="rId45" Type="http://schemas.openxmlformats.org/officeDocument/2006/relationships/customXml" Target="../ink/ink1160.xml"/><Relationship Id="rId44" Type="http://schemas.openxmlformats.org/officeDocument/2006/relationships/customXml" Target="../ink/ink1159.xml"/><Relationship Id="rId43" Type="http://schemas.openxmlformats.org/officeDocument/2006/relationships/customXml" Target="../ink/ink1158.xml"/><Relationship Id="rId42" Type="http://schemas.openxmlformats.org/officeDocument/2006/relationships/customXml" Target="../ink/ink1157.xml"/><Relationship Id="rId41" Type="http://schemas.openxmlformats.org/officeDocument/2006/relationships/customXml" Target="../ink/ink1156.xml"/><Relationship Id="rId40" Type="http://schemas.openxmlformats.org/officeDocument/2006/relationships/customXml" Target="../ink/ink1155.xml"/><Relationship Id="rId4" Type="http://schemas.openxmlformats.org/officeDocument/2006/relationships/customXml" Target="../ink/ink1119.xml"/><Relationship Id="rId39" Type="http://schemas.openxmlformats.org/officeDocument/2006/relationships/customXml" Target="../ink/ink1154.xml"/><Relationship Id="rId38" Type="http://schemas.openxmlformats.org/officeDocument/2006/relationships/customXml" Target="../ink/ink1153.xml"/><Relationship Id="rId37" Type="http://schemas.openxmlformats.org/officeDocument/2006/relationships/customXml" Target="../ink/ink1152.xml"/><Relationship Id="rId36" Type="http://schemas.openxmlformats.org/officeDocument/2006/relationships/customXml" Target="../ink/ink1151.xml"/><Relationship Id="rId35" Type="http://schemas.openxmlformats.org/officeDocument/2006/relationships/customXml" Target="../ink/ink1150.xml"/><Relationship Id="rId34" Type="http://schemas.openxmlformats.org/officeDocument/2006/relationships/customXml" Target="../ink/ink1149.xml"/><Relationship Id="rId33" Type="http://schemas.openxmlformats.org/officeDocument/2006/relationships/customXml" Target="../ink/ink1148.xml"/><Relationship Id="rId32" Type="http://schemas.openxmlformats.org/officeDocument/2006/relationships/customXml" Target="../ink/ink1147.xml"/><Relationship Id="rId31" Type="http://schemas.openxmlformats.org/officeDocument/2006/relationships/customXml" Target="../ink/ink1146.xml"/><Relationship Id="rId30" Type="http://schemas.openxmlformats.org/officeDocument/2006/relationships/customXml" Target="../ink/ink1145.xml"/><Relationship Id="rId3" Type="http://schemas.openxmlformats.org/officeDocument/2006/relationships/customXml" Target="../ink/ink1118.xml"/><Relationship Id="rId29" Type="http://schemas.openxmlformats.org/officeDocument/2006/relationships/customXml" Target="../ink/ink1144.xml"/><Relationship Id="rId28" Type="http://schemas.openxmlformats.org/officeDocument/2006/relationships/customXml" Target="../ink/ink1143.xml"/><Relationship Id="rId27" Type="http://schemas.openxmlformats.org/officeDocument/2006/relationships/customXml" Target="../ink/ink1142.xml"/><Relationship Id="rId26" Type="http://schemas.openxmlformats.org/officeDocument/2006/relationships/customXml" Target="../ink/ink1141.xml"/><Relationship Id="rId25" Type="http://schemas.openxmlformats.org/officeDocument/2006/relationships/customXml" Target="../ink/ink1140.xml"/><Relationship Id="rId24" Type="http://schemas.openxmlformats.org/officeDocument/2006/relationships/customXml" Target="../ink/ink1139.xml"/><Relationship Id="rId23" Type="http://schemas.openxmlformats.org/officeDocument/2006/relationships/customXml" Target="../ink/ink1138.xml"/><Relationship Id="rId22" Type="http://schemas.openxmlformats.org/officeDocument/2006/relationships/customXml" Target="../ink/ink1137.xml"/><Relationship Id="rId21" Type="http://schemas.openxmlformats.org/officeDocument/2006/relationships/customXml" Target="../ink/ink1136.xml"/><Relationship Id="rId20" Type="http://schemas.openxmlformats.org/officeDocument/2006/relationships/customXml" Target="../ink/ink1135.xml"/><Relationship Id="rId2" Type="http://schemas.openxmlformats.org/officeDocument/2006/relationships/customXml" Target="../ink/ink1117.xml"/><Relationship Id="rId19" Type="http://schemas.openxmlformats.org/officeDocument/2006/relationships/customXml" Target="../ink/ink1134.xml"/><Relationship Id="rId18" Type="http://schemas.openxmlformats.org/officeDocument/2006/relationships/customXml" Target="../ink/ink1133.xml"/><Relationship Id="rId17" Type="http://schemas.openxmlformats.org/officeDocument/2006/relationships/customXml" Target="../ink/ink1132.xml"/><Relationship Id="rId16" Type="http://schemas.openxmlformats.org/officeDocument/2006/relationships/customXml" Target="../ink/ink1131.xml"/><Relationship Id="rId15" Type="http://schemas.openxmlformats.org/officeDocument/2006/relationships/customXml" Target="../ink/ink1130.xml"/><Relationship Id="rId14" Type="http://schemas.openxmlformats.org/officeDocument/2006/relationships/customXml" Target="../ink/ink1129.xml"/><Relationship Id="rId13" Type="http://schemas.openxmlformats.org/officeDocument/2006/relationships/customXml" Target="../ink/ink1128.xml"/><Relationship Id="rId12" Type="http://schemas.openxmlformats.org/officeDocument/2006/relationships/customXml" Target="../ink/ink1127.xml"/><Relationship Id="rId11" Type="http://schemas.openxmlformats.org/officeDocument/2006/relationships/customXml" Target="../ink/ink1126.xml"/><Relationship Id="rId10" Type="http://schemas.openxmlformats.org/officeDocument/2006/relationships/customXml" Target="../ink/ink1125.xml"/><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99" Type="http://schemas.openxmlformats.org/officeDocument/2006/relationships/customXml" Target="../ink/ink1296.xml"/><Relationship Id="rId98" Type="http://schemas.openxmlformats.org/officeDocument/2006/relationships/customXml" Target="../ink/ink1295.xml"/><Relationship Id="rId97" Type="http://schemas.openxmlformats.org/officeDocument/2006/relationships/customXml" Target="../ink/ink1294.xml"/><Relationship Id="rId96" Type="http://schemas.openxmlformats.org/officeDocument/2006/relationships/customXml" Target="../ink/ink1293.xml"/><Relationship Id="rId95" Type="http://schemas.openxmlformats.org/officeDocument/2006/relationships/customXml" Target="../ink/ink1292.xml"/><Relationship Id="rId94" Type="http://schemas.openxmlformats.org/officeDocument/2006/relationships/customXml" Target="../ink/ink1291.xml"/><Relationship Id="rId93" Type="http://schemas.openxmlformats.org/officeDocument/2006/relationships/customXml" Target="../ink/ink1290.xml"/><Relationship Id="rId92" Type="http://schemas.openxmlformats.org/officeDocument/2006/relationships/customXml" Target="../ink/ink1289.xml"/><Relationship Id="rId91" Type="http://schemas.openxmlformats.org/officeDocument/2006/relationships/customXml" Target="../ink/ink1288.xml"/><Relationship Id="rId90" Type="http://schemas.openxmlformats.org/officeDocument/2006/relationships/customXml" Target="../ink/ink1287.xml"/><Relationship Id="rId9" Type="http://schemas.openxmlformats.org/officeDocument/2006/relationships/customXml" Target="../ink/ink1206.xml"/><Relationship Id="rId89" Type="http://schemas.openxmlformats.org/officeDocument/2006/relationships/customXml" Target="../ink/ink1286.xml"/><Relationship Id="rId88" Type="http://schemas.openxmlformats.org/officeDocument/2006/relationships/customXml" Target="../ink/ink1285.xml"/><Relationship Id="rId87" Type="http://schemas.openxmlformats.org/officeDocument/2006/relationships/customXml" Target="../ink/ink1284.xml"/><Relationship Id="rId86" Type="http://schemas.openxmlformats.org/officeDocument/2006/relationships/customXml" Target="../ink/ink1283.xml"/><Relationship Id="rId85" Type="http://schemas.openxmlformats.org/officeDocument/2006/relationships/customXml" Target="../ink/ink1282.xml"/><Relationship Id="rId84" Type="http://schemas.openxmlformats.org/officeDocument/2006/relationships/customXml" Target="../ink/ink1281.xml"/><Relationship Id="rId83" Type="http://schemas.openxmlformats.org/officeDocument/2006/relationships/customXml" Target="../ink/ink1280.xml"/><Relationship Id="rId82" Type="http://schemas.openxmlformats.org/officeDocument/2006/relationships/customXml" Target="../ink/ink1279.xml"/><Relationship Id="rId81" Type="http://schemas.openxmlformats.org/officeDocument/2006/relationships/customXml" Target="../ink/ink1278.xml"/><Relationship Id="rId80" Type="http://schemas.openxmlformats.org/officeDocument/2006/relationships/customXml" Target="../ink/ink1277.xml"/><Relationship Id="rId8" Type="http://schemas.openxmlformats.org/officeDocument/2006/relationships/customXml" Target="../ink/ink1205.xml"/><Relationship Id="rId79" Type="http://schemas.openxmlformats.org/officeDocument/2006/relationships/customXml" Target="../ink/ink1276.xml"/><Relationship Id="rId78" Type="http://schemas.openxmlformats.org/officeDocument/2006/relationships/customXml" Target="../ink/ink1275.xml"/><Relationship Id="rId77" Type="http://schemas.openxmlformats.org/officeDocument/2006/relationships/customXml" Target="../ink/ink1274.xml"/><Relationship Id="rId76" Type="http://schemas.openxmlformats.org/officeDocument/2006/relationships/customXml" Target="../ink/ink1273.xml"/><Relationship Id="rId75" Type="http://schemas.openxmlformats.org/officeDocument/2006/relationships/customXml" Target="../ink/ink1272.xml"/><Relationship Id="rId74" Type="http://schemas.openxmlformats.org/officeDocument/2006/relationships/customXml" Target="../ink/ink1271.xml"/><Relationship Id="rId73" Type="http://schemas.openxmlformats.org/officeDocument/2006/relationships/customXml" Target="../ink/ink1270.xml"/><Relationship Id="rId72" Type="http://schemas.openxmlformats.org/officeDocument/2006/relationships/customXml" Target="../ink/ink1269.xml"/><Relationship Id="rId71" Type="http://schemas.openxmlformats.org/officeDocument/2006/relationships/customXml" Target="../ink/ink1268.xml"/><Relationship Id="rId70" Type="http://schemas.openxmlformats.org/officeDocument/2006/relationships/customXml" Target="../ink/ink1267.xml"/><Relationship Id="rId7" Type="http://schemas.openxmlformats.org/officeDocument/2006/relationships/customXml" Target="../ink/ink1204.xml"/><Relationship Id="rId69" Type="http://schemas.openxmlformats.org/officeDocument/2006/relationships/customXml" Target="../ink/ink1266.xml"/><Relationship Id="rId68" Type="http://schemas.openxmlformats.org/officeDocument/2006/relationships/customXml" Target="../ink/ink1265.xml"/><Relationship Id="rId67" Type="http://schemas.openxmlformats.org/officeDocument/2006/relationships/customXml" Target="../ink/ink1264.xml"/><Relationship Id="rId66" Type="http://schemas.openxmlformats.org/officeDocument/2006/relationships/customXml" Target="../ink/ink1263.xml"/><Relationship Id="rId65" Type="http://schemas.openxmlformats.org/officeDocument/2006/relationships/customXml" Target="../ink/ink1262.xml"/><Relationship Id="rId64" Type="http://schemas.openxmlformats.org/officeDocument/2006/relationships/customXml" Target="../ink/ink1261.xml"/><Relationship Id="rId63" Type="http://schemas.openxmlformats.org/officeDocument/2006/relationships/customXml" Target="../ink/ink1260.xml"/><Relationship Id="rId62" Type="http://schemas.openxmlformats.org/officeDocument/2006/relationships/customXml" Target="../ink/ink1259.xml"/><Relationship Id="rId61" Type="http://schemas.openxmlformats.org/officeDocument/2006/relationships/customXml" Target="../ink/ink1258.xml"/><Relationship Id="rId60" Type="http://schemas.openxmlformats.org/officeDocument/2006/relationships/customXml" Target="../ink/ink1257.xml"/><Relationship Id="rId6" Type="http://schemas.openxmlformats.org/officeDocument/2006/relationships/customXml" Target="../ink/ink1203.xml"/><Relationship Id="rId59" Type="http://schemas.openxmlformats.org/officeDocument/2006/relationships/customXml" Target="../ink/ink1256.xml"/><Relationship Id="rId58" Type="http://schemas.openxmlformats.org/officeDocument/2006/relationships/customXml" Target="../ink/ink1255.xml"/><Relationship Id="rId57" Type="http://schemas.openxmlformats.org/officeDocument/2006/relationships/customXml" Target="../ink/ink1254.xml"/><Relationship Id="rId56" Type="http://schemas.openxmlformats.org/officeDocument/2006/relationships/customXml" Target="../ink/ink1253.xml"/><Relationship Id="rId55" Type="http://schemas.openxmlformats.org/officeDocument/2006/relationships/customXml" Target="../ink/ink1252.xml"/><Relationship Id="rId54" Type="http://schemas.openxmlformats.org/officeDocument/2006/relationships/customXml" Target="../ink/ink1251.xml"/><Relationship Id="rId53" Type="http://schemas.openxmlformats.org/officeDocument/2006/relationships/customXml" Target="../ink/ink1250.xml"/><Relationship Id="rId52" Type="http://schemas.openxmlformats.org/officeDocument/2006/relationships/customXml" Target="../ink/ink1249.xml"/><Relationship Id="rId51" Type="http://schemas.openxmlformats.org/officeDocument/2006/relationships/customXml" Target="../ink/ink1248.xml"/><Relationship Id="rId50" Type="http://schemas.openxmlformats.org/officeDocument/2006/relationships/customXml" Target="../ink/ink1247.xml"/><Relationship Id="rId5" Type="http://schemas.openxmlformats.org/officeDocument/2006/relationships/customXml" Target="../ink/ink1202.xml"/><Relationship Id="rId49" Type="http://schemas.openxmlformats.org/officeDocument/2006/relationships/customXml" Target="../ink/ink1246.xml"/><Relationship Id="rId48" Type="http://schemas.openxmlformats.org/officeDocument/2006/relationships/customXml" Target="../ink/ink1245.xml"/><Relationship Id="rId47" Type="http://schemas.openxmlformats.org/officeDocument/2006/relationships/customXml" Target="../ink/ink1244.xml"/><Relationship Id="rId46" Type="http://schemas.openxmlformats.org/officeDocument/2006/relationships/customXml" Target="../ink/ink1243.xml"/><Relationship Id="rId45" Type="http://schemas.openxmlformats.org/officeDocument/2006/relationships/customXml" Target="../ink/ink1242.xml"/><Relationship Id="rId44" Type="http://schemas.openxmlformats.org/officeDocument/2006/relationships/customXml" Target="../ink/ink1241.xml"/><Relationship Id="rId43" Type="http://schemas.openxmlformats.org/officeDocument/2006/relationships/customXml" Target="../ink/ink1240.xml"/><Relationship Id="rId42" Type="http://schemas.openxmlformats.org/officeDocument/2006/relationships/customXml" Target="../ink/ink1239.xml"/><Relationship Id="rId41" Type="http://schemas.openxmlformats.org/officeDocument/2006/relationships/customXml" Target="../ink/ink1238.xml"/><Relationship Id="rId40" Type="http://schemas.openxmlformats.org/officeDocument/2006/relationships/customXml" Target="../ink/ink1237.xml"/><Relationship Id="rId4" Type="http://schemas.openxmlformats.org/officeDocument/2006/relationships/customXml" Target="../ink/ink1201.xml"/><Relationship Id="rId39" Type="http://schemas.openxmlformats.org/officeDocument/2006/relationships/customXml" Target="../ink/ink1236.xml"/><Relationship Id="rId38" Type="http://schemas.openxmlformats.org/officeDocument/2006/relationships/customXml" Target="../ink/ink1235.xml"/><Relationship Id="rId37" Type="http://schemas.openxmlformats.org/officeDocument/2006/relationships/customXml" Target="../ink/ink1234.xml"/><Relationship Id="rId36" Type="http://schemas.openxmlformats.org/officeDocument/2006/relationships/customXml" Target="../ink/ink1233.xml"/><Relationship Id="rId35" Type="http://schemas.openxmlformats.org/officeDocument/2006/relationships/customXml" Target="../ink/ink1232.xml"/><Relationship Id="rId34" Type="http://schemas.openxmlformats.org/officeDocument/2006/relationships/customXml" Target="../ink/ink1231.xml"/><Relationship Id="rId33" Type="http://schemas.openxmlformats.org/officeDocument/2006/relationships/customXml" Target="../ink/ink1230.xml"/><Relationship Id="rId32" Type="http://schemas.openxmlformats.org/officeDocument/2006/relationships/customXml" Target="../ink/ink1229.xml"/><Relationship Id="rId31" Type="http://schemas.openxmlformats.org/officeDocument/2006/relationships/customXml" Target="../ink/ink1228.xml"/><Relationship Id="rId30" Type="http://schemas.openxmlformats.org/officeDocument/2006/relationships/customXml" Target="../ink/ink1227.xml"/><Relationship Id="rId3" Type="http://schemas.openxmlformats.org/officeDocument/2006/relationships/customXml" Target="../ink/ink1200.xml"/><Relationship Id="rId29" Type="http://schemas.openxmlformats.org/officeDocument/2006/relationships/customXml" Target="../ink/ink1226.xml"/><Relationship Id="rId28" Type="http://schemas.openxmlformats.org/officeDocument/2006/relationships/customXml" Target="../ink/ink1225.xml"/><Relationship Id="rId27" Type="http://schemas.openxmlformats.org/officeDocument/2006/relationships/customXml" Target="../ink/ink1224.xml"/><Relationship Id="rId26" Type="http://schemas.openxmlformats.org/officeDocument/2006/relationships/customXml" Target="../ink/ink1223.xml"/><Relationship Id="rId25" Type="http://schemas.openxmlformats.org/officeDocument/2006/relationships/customXml" Target="../ink/ink1222.xml"/><Relationship Id="rId24" Type="http://schemas.openxmlformats.org/officeDocument/2006/relationships/customXml" Target="../ink/ink1221.xml"/><Relationship Id="rId23" Type="http://schemas.openxmlformats.org/officeDocument/2006/relationships/customXml" Target="../ink/ink1220.xml"/><Relationship Id="rId22" Type="http://schemas.openxmlformats.org/officeDocument/2006/relationships/customXml" Target="../ink/ink1219.xml"/><Relationship Id="rId21" Type="http://schemas.openxmlformats.org/officeDocument/2006/relationships/customXml" Target="../ink/ink1218.xml"/><Relationship Id="rId20" Type="http://schemas.openxmlformats.org/officeDocument/2006/relationships/customXml" Target="../ink/ink1217.xml"/><Relationship Id="rId2" Type="http://schemas.openxmlformats.org/officeDocument/2006/relationships/customXml" Target="../ink/ink1199.xml"/><Relationship Id="rId19" Type="http://schemas.openxmlformats.org/officeDocument/2006/relationships/customXml" Target="../ink/ink1216.xml"/><Relationship Id="rId18" Type="http://schemas.openxmlformats.org/officeDocument/2006/relationships/customXml" Target="../ink/ink1215.xml"/><Relationship Id="rId17" Type="http://schemas.openxmlformats.org/officeDocument/2006/relationships/customXml" Target="../ink/ink1214.xml"/><Relationship Id="rId16" Type="http://schemas.openxmlformats.org/officeDocument/2006/relationships/customXml" Target="../ink/ink1213.xml"/><Relationship Id="rId15" Type="http://schemas.openxmlformats.org/officeDocument/2006/relationships/customXml" Target="../ink/ink1212.xml"/><Relationship Id="rId14" Type="http://schemas.openxmlformats.org/officeDocument/2006/relationships/customXml" Target="../ink/ink1211.xml"/><Relationship Id="rId136" Type="http://schemas.openxmlformats.org/officeDocument/2006/relationships/slideLayout" Target="../slideLayouts/slideLayout1.xml"/><Relationship Id="rId135" Type="http://schemas.openxmlformats.org/officeDocument/2006/relationships/customXml" Target="../ink/ink1332.xml"/><Relationship Id="rId134" Type="http://schemas.openxmlformats.org/officeDocument/2006/relationships/customXml" Target="../ink/ink1331.xml"/><Relationship Id="rId133" Type="http://schemas.openxmlformats.org/officeDocument/2006/relationships/customXml" Target="../ink/ink1330.xml"/><Relationship Id="rId132" Type="http://schemas.openxmlformats.org/officeDocument/2006/relationships/customXml" Target="../ink/ink1329.xml"/><Relationship Id="rId131" Type="http://schemas.openxmlformats.org/officeDocument/2006/relationships/customXml" Target="../ink/ink1328.xml"/><Relationship Id="rId130" Type="http://schemas.openxmlformats.org/officeDocument/2006/relationships/customXml" Target="../ink/ink1327.xml"/><Relationship Id="rId13" Type="http://schemas.openxmlformats.org/officeDocument/2006/relationships/customXml" Target="../ink/ink1210.xml"/><Relationship Id="rId129" Type="http://schemas.openxmlformats.org/officeDocument/2006/relationships/customXml" Target="../ink/ink1326.xml"/><Relationship Id="rId128" Type="http://schemas.openxmlformats.org/officeDocument/2006/relationships/customXml" Target="../ink/ink1325.xml"/><Relationship Id="rId127" Type="http://schemas.openxmlformats.org/officeDocument/2006/relationships/customXml" Target="../ink/ink1324.xml"/><Relationship Id="rId126" Type="http://schemas.openxmlformats.org/officeDocument/2006/relationships/customXml" Target="../ink/ink1323.xml"/><Relationship Id="rId125" Type="http://schemas.openxmlformats.org/officeDocument/2006/relationships/customXml" Target="../ink/ink1322.xml"/><Relationship Id="rId124" Type="http://schemas.openxmlformats.org/officeDocument/2006/relationships/customXml" Target="../ink/ink1321.xml"/><Relationship Id="rId123" Type="http://schemas.openxmlformats.org/officeDocument/2006/relationships/customXml" Target="../ink/ink1320.xml"/><Relationship Id="rId122" Type="http://schemas.openxmlformats.org/officeDocument/2006/relationships/customXml" Target="../ink/ink1319.xml"/><Relationship Id="rId121" Type="http://schemas.openxmlformats.org/officeDocument/2006/relationships/customXml" Target="../ink/ink1318.xml"/><Relationship Id="rId120" Type="http://schemas.openxmlformats.org/officeDocument/2006/relationships/customXml" Target="../ink/ink1317.xml"/><Relationship Id="rId12" Type="http://schemas.openxmlformats.org/officeDocument/2006/relationships/customXml" Target="../ink/ink1209.xml"/><Relationship Id="rId119" Type="http://schemas.openxmlformats.org/officeDocument/2006/relationships/customXml" Target="../ink/ink1316.xml"/><Relationship Id="rId118" Type="http://schemas.openxmlformats.org/officeDocument/2006/relationships/customXml" Target="../ink/ink1315.xml"/><Relationship Id="rId117" Type="http://schemas.openxmlformats.org/officeDocument/2006/relationships/customXml" Target="../ink/ink1314.xml"/><Relationship Id="rId116" Type="http://schemas.openxmlformats.org/officeDocument/2006/relationships/customXml" Target="../ink/ink1313.xml"/><Relationship Id="rId115" Type="http://schemas.openxmlformats.org/officeDocument/2006/relationships/customXml" Target="../ink/ink1312.xml"/><Relationship Id="rId114" Type="http://schemas.openxmlformats.org/officeDocument/2006/relationships/customXml" Target="../ink/ink1311.xml"/><Relationship Id="rId113" Type="http://schemas.openxmlformats.org/officeDocument/2006/relationships/customXml" Target="../ink/ink1310.xml"/><Relationship Id="rId112" Type="http://schemas.openxmlformats.org/officeDocument/2006/relationships/customXml" Target="../ink/ink1309.xml"/><Relationship Id="rId111" Type="http://schemas.openxmlformats.org/officeDocument/2006/relationships/customXml" Target="../ink/ink1308.xml"/><Relationship Id="rId110" Type="http://schemas.openxmlformats.org/officeDocument/2006/relationships/customXml" Target="../ink/ink1307.xml"/><Relationship Id="rId11" Type="http://schemas.openxmlformats.org/officeDocument/2006/relationships/customXml" Target="../ink/ink1208.xml"/><Relationship Id="rId109" Type="http://schemas.openxmlformats.org/officeDocument/2006/relationships/customXml" Target="../ink/ink1306.xml"/><Relationship Id="rId108" Type="http://schemas.openxmlformats.org/officeDocument/2006/relationships/customXml" Target="../ink/ink1305.xml"/><Relationship Id="rId107" Type="http://schemas.openxmlformats.org/officeDocument/2006/relationships/customXml" Target="../ink/ink1304.xml"/><Relationship Id="rId106" Type="http://schemas.openxmlformats.org/officeDocument/2006/relationships/customXml" Target="../ink/ink1303.xml"/><Relationship Id="rId105" Type="http://schemas.openxmlformats.org/officeDocument/2006/relationships/customXml" Target="../ink/ink1302.xml"/><Relationship Id="rId104" Type="http://schemas.openxmlformats.org/officeDocument/2006/relationships/customXml" Target="../ink/ink1301.xml"/><Relationship Id="rId103" Type="http://schemas.openxmlformats.org/officeDocument/2006/relationships/customXml" Target="../ink/ink1300.xml"/><Relationship Id="rId102" Type="http://schemas.openxmlformats.org/officeDocument/2006/relationships/customXml" Target="../ink/ink1299.xml"/><Relationship Id="rId101" Type="http://schemas.openxmlformats.org/officeDocument/2006/relationships/customXml" Target="../ink/ink1298.xml"/><Relationship Id="rId100" Type="http://schemas.openxmlformats.org/officeDocument/2006/relationships/customXml" Target="../ink/ink1297.xml"/><Relationship Id="rId10" Type="http://schemas.openxmlformats.org/officeDocument/2006/relationships/customXml" Target="../ink/ink1207.xml"/><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99" Type="http://schemas.openxmlformats.org/officeDocument/2006/relationships/customXml" Target="../ink/ink1429.xml"/><Relationship Id="rId98" Type="http://schemas.openxmlformats.org/officeDocument/2006/relationships/customXml" Target="../ink/ink1428.xml"/><Relationship Id="rId97" Type="http://schemas.openxmlformats.org/officeDocument/2006/relationships/customXml" Target="../ink/ink1427.xml"/><Relationship Id="rId96" Type="http://schemas.openxmlformats.org/officeDocument/2006/relationships/customXml" Target="../ink/ink1426.xml"/><Relationship Id="rId95" Type="http://schemas.openxmlformats.org/officeDocument/2006/relationships/customXml" Target="../ink/ink1425.xml"/><Relationship Id="rId94" Type="http://schemas.openxmlformats.org/officeDocument/2006/relationships/customXml" Target="../ink/ink1424.xml"/><Relationship Id="rId93" Type="http://schemas.openxmlformats.org/officeDocument/2006/relationships/customXml" Target="../ink/ink1423.xml"/><Relationship Id="rId92" Type="http://schemas.openxmlformats.org/officeDocument/2006/relationships/customXml" Target="../ink/ink1422.xml"/><Relationship Id="rId91" Type="http://schemas.openxmlformats.org/officeDocument/2006/relationships/customXml" Target="../ink/ink1421.xml"/><Relationship Id="rId90" Type="http://schemas.openxmlformats.org/officeDocument/2006/relationships/customXml" Target="../ink/ink1420.xml"/><Relationship Id="rId9" Type="http://schemas.openxmlformats.org/officeDocument/2006/relationships/customXml" Target="../ink/ink1339.xml"/><Relationship Id="rId89" Type="http://schemas.openxmlformats.org/officeDocument/2006/relationships/customXml" Target="../ink/ink1419.xml"/><Relationship Id="rId88" Type="http://schemas.openxmlformats.org/officeDocument/2006/relationships/customXml" Target="../ink/ink1418.xml"/><Relationship Id="rId87" Type="http://schemas.openxmlformats.org/officeDocument/2006/relationships/customXml" Target="../ink/ink1417.xml"/><Relationship Id="rId86" Type="http://schemas.openxmlformats.org/officeDocument/2006/relationships/customXml" Target="../ink/ink1416.xml"/><Relationship Id="rId85" Type="http://schemas.openxmlformats.org/officeDocument/2006/relationships/customXml" Target="../ink/ink1415.xml"/><Relationship Id="rId84" Type="http://schemas.openxmlformats.org/officeDocument/2006/relationships/customXml" Target="../ink/ink1414.xml"/><Relationship Id="rId83" Type="http://schemas.openxmlformats.org/officeDocument/2006/relationships/customXml" Target="../ink/ink1413.xml"/><Relationship Id="rId82" Type="http://schemas.openxmlformats.org/officeDocument/2006/relationships/customXml" Target="../ink/ink1412.xml"/><Relationship Id="rId81" Type="http://schemas.openxmlformats.org/officeDocument/2006/relationships/customXml" Target="../ink/ink1411.xml"/><Relationship Id="rId80" Type="http://schemas.openxmlformats.org/officeDocument/2006/relationships/customXml" Target="../ink/ink1410.xml"/><Relationship Id="rId8" Type="http://schemas.openxmlformats.org/officeDocument/2006/relationships/customXml" Target="../ink/ink1338.xml"/><Relationship Id="rId79" Type="http://schemas.openxmlformats.org/officeDocument/2006/relationships/customXml" Target="../ink/ink1409.xml"/><Relationship Id="rId78" Type="http://schemas.openxmlformats.org/officeDocument/2006/relationships/customXml" Target="../ink/ink1408.xml"/><Relationship Id="rId77" Type="http://schemas.openxmlformats.org/officeDocument/2006/relationships/customXml" Target="../ink/ink1407.xml"/><Relationship Id="rId76" Type="http://schemas.openxmlformats.org/officeDocument/2006/relationships/customXml" Target="../ink/ink1406.xml"/><Relationship Id="rId75" Type="http://schemas.openxmlformats.org/officeDocument/2006/relationships/customXml" Target="../ink/ink1405.xml"/><Relationship Id="rId74" Type="http://schemas.openxmlformats.org/officeDocument/2006/relationships/customXml" Target="../ink/ink1404.xml"/><Relationship Id="rId73" Type="http://schemas.openxmlformats.org/officeDocument/2006/relationships/customXml" Target="../ink/ink1403.xml"/><Relationship Id="rId72" Type="http://schemas.openxmlformats.org/officeDocument/2006/relationships/customXml" Target="../ink/ink1402.xml"/><Relationship Id="rId71" Type="http://schemas.openxmlformats.org/officeDocument/2006/relationships/customXml" Target="../ink/ink1401.xml"/><Relationship Id="rId70" Type="http://schemas.openxmlformats.org/officeDocument/2006/relationships/customXml" Target="../ink/ink1400.xml"/><Relationship Id="rId7" Type="http://schemas.openxmlformats.org/officeDocument/2006/relationships/customXml" Target="../ink/ink1337.xml"/><Relationship Id="rId69" Type="http://schemas.openxmlformats.org/officeDocument/2006/relationships/customXml" Target="../ink/ink1399.xml"/><Relationship Id="rId68" Type="http://schemas.openxmlformats.org/officeDocument/2006/relationships/customXml" Target="../ink/ink1398.xml"/><Relationship Id="rId67" Type="http://schemas.openxmlformats.org/officeDocument/2006/relationships/customXml" Target="../ink/ink1397.xml"/><Relationship Id="rId66" Type="http://schemas.openxmlformats.org/officeDocument/2006/relationships/customXml" Target="../ink/ink1396.xml"/><Relationship Id="rId65" Type="http://schemas.openxmlformats.org/officeDocument/2006/relationships/customXml" Target="../ink/ink1395.xml"/><Relationship Id="rId64" Type="http://schemas.openxmlformats.org/officeDocument/2006/relationships/customXml" Target="../ink/ink1394.xml"/><Relationship Id="rId63" Type="http://schemas.openxmlformats.org/officeDocument/2006/relationships/customXml" Target="../ink/ink1393.xml"/><Relationship Id="rId62" Type="http://schemas.openxmlformats.org/officeDocument/2006/relationships/customXml" Target="../ink/ink1392.xml"/><Relationship Id="rId61" Type="http://schemas.openxmlformats.org/officeDocument/2006/relationships/customXml" Target="../ink/ink1391.xml"/><Relationship Id="rId60" Type="http://schemas.openxmlformats.org/officeDocument/2006/relationships/customXml" Target="../ink/ink1390.xml"/><Relationship Id="rId6" Type="http://schemas.openxmlformats.org/officeDocument/2006/relationships/customXml" Target="../ink/ink1336.xml"/><Relationship Id="rId59" Type="http://schemas.openxmlformats.org/officeDocument/2006/relationships/customXml" Target="../ink/ink1389.xml"/><Relationship Id="rId58" Type="http://schemas.openxmlformats.org/officeDocument/2006/relationships/customXml" Target="../ink/ink1388.xml"/><Relationship Id="rId57" Type="http://schemas.openxmlformats.org/officeDocument/2006/relationships/customXml" Target="../ink/ink1387.xml"/><Relationship Id="rId56" Type="http://schemas.openxmlformats.org/officeDocument/2006/relationships/customXml" Target="../ink/ink1386.xml"/><Relationship Id="rId55" Type="http://schemas.openxmlformats.org/officeDocument/2006/relationships/customXml" Target="../ink/ink1385.xml"/><Relationship Id="rId54" Type="http://schemas.openxmlformats.org/officeDocument/2006/relationships/customXml" Target="../ink/ink1384.xml"/><Relationship Id="rId53" Type="http://schemas.openxmlformats.org/officeDocument/2006/relationships/customXml" Target="../ink/ink1383.xml"/><Relationship Id="rId52" Type="http://schemas.openxmlformats.org/officeDocument/2006/relationships/customXml" Target="../ink/ink1382.xml"/><Relationship Id="rId51" Type="http://schemas.openxmlformats.org/officeDocument/2006/relationships/customXml" Target="../ink/ink1381.xml"/><Relationship Id="rId50" Type="http://schemas.openxmlformats.org/officeDocument/2006/relationships/customXml" Target="../ink/ink1380.xml"/><Relationship Id="rId5" Type="http://schemas.openxmlformats.org/officeDocument/2006/relationships/customXml" Target="../ink/ink1335.xml"/><Relationship Id="rId49" Type="http://schemas.openxmlformats.org/officeDocument/2006/relationships/customXml" Target="../ink/ink1379.xml"/><Relationship Id="rId48" Type="http://schemas.openxmlformats.org/officeDocument/2006/relationships/customXml" Target="../ink/ink1378.xml"/><Relationship Id="rId47" Type="http://schemas.openxmlformats.org/officeDocument/2006/relationships/customXml" Target="../ink/ink1377.xml"/><Relationship Id="rId46" Type="http://schemas.openxmlformats.org/officeDocument/2006/relationships/customXml" Target="../ink/ink1376.xml"/><Relationship Id="rId45" Type="http://schemas.openxmlformats.org/officeDocument/2006/relationships/customXml" Target="../ink/ink1375.xml"/><Relationship Id="rId44" Type="http://schemas.openxmlformats.org/officeDocument/2006/relationships/customXml" Target="../ink/ink1374.xml"/><Relationship Id="rId43" Type="http://schemas.openxmlformats.org/officeDocument/2006/relationships/customXml" Target="../ink/ink1373.xml"/><Relationship Id="rId42" Type="http://schemas.openxmlformats.org/officeDocument/2006/relationships/customXml" Target="../ink/ink1372.xml"/><Relationship Id="rId41" Type="http://schemas.openxmlformats.org/officeDocument/2006/relationships/customXml" Target="../ink/ink1371.xml"/><Relationship Id="rId40" Type="http://schemas.openxmlformats.org/officeDocument/2006/relationships/customXml" Target="../ink/ink1370.xml"/><Relationship Id="rId4" Type="http://schemas.openxmlformats.org/officeDocument/2006/relationships/customXml" Target="../ink/ink1334.xml"/><Relationship Id="rId394" Type="http://schemas.openxmlformats.org/officeDocument/2006/relationships/slideLayout" Target="../slideLayouts/slideLayout1.xml"/><Relationship Id="rId393" Type="http://schemas.openxmlformats.org/officeDocument/2006/relationships/customXml" Target="../ink/ink1723.xml"/><Relationship Id="rId392" Type="http://schemas.openxmlformats.org/officeDocument/2006/relationships/customXml" Target="../ink/ink1722.xml"/><Relationship Id="rId391" Type="http://schemas.openxmlformats.org/officeDocument/2006/relationships/customXml" Target="../ink/ink1721.xml"/><Relationship Id="rId390" Type="http://schemas.openxmlformats.org/officeDocument/2006/relationships/customXml" Target="../ink/ink1720.xml"/><Relationship Id="rId39" Type="http://schemas.openxmlformats.org/officeDocument/2006/relationships/customXml" Target="../ink/ink1369.xml"/><Relationship Id="rId389" Type="http://schemas.openxmlformats.org/officeDocument/2006/relationships/customXml" Target="../ink/ink1719.xml"/><Relationship Id="rId388" Type="http://schemas.openxmlformats.org/officeDocument/2006/relationships/customXml" Target="../ink/ink1718.xml"/><Relationship Id="rId387" Type="http://schemas.openxmlformats.org/officeDocument/2006/relationships/customXml" Target="../ink/ink1717.xml"/><Relationship Id="rId386" Type="http://schemas.openxmlformats.org/officeDocument/2006/relationships/customXml" Target="../ink/ink1716.xml"/><Relationship Id="rId385" Type="http://schemas.openxmlformats.org/officeDocument/2006/relationships/customXml" Target="../ink/ink1715.xml"/><Relationship Id="rId384" Type="http://schemas.openxmlformats.org/officeDocument/2006/relationships/customXml" Target="../ink/ink1714.xml"/><Relationship Id="rId383" Type="http://schemas.openxmlformats.org/officeDocument/2006/relationships/customXml" Target="../ink/ink1713.xml"/><Relationship Id="rId382" Type="http://schemas.openxmlformats.org/officeDocument/2006/relationships/customXml" Target="../ink/ink1712.xml"/><Relationship Id="rId381" Type="http://schemas.openxmlformats.org/officeDocument/2006/relationships/customXml" Target="../ink/ink1711.xml"/><Relationship Id="rId380" Type="http://schemas.openxmlformats.org/officeDocument/2006/relationships/customXml" Target="../ink/ink1710.xml"/><Relationship Id="rId38" Type="http://schemas.openxmlformats.org/officeDocument/2006/relationships/customXml" Target="../ink/ink1368.xml"/><Relationship Id="rId379" Type="http://schemas.openxmlformats.org/officeDocument/2006/relationships/customXml" Target="../ink/ink1709.xml"/><Relationship Id="rId378" Type="http://schemas.openxmlformats.org/officeDocument/2006/relationships/customXml" Target="../ink/ink1708.xml"/><Relationship Id="rId377" Type="http://schemas.openxmlformats.org/officeDocument/2006/relationships/customXml" Target="../ink/ink1707.xml"/><Relationship Id="rId376" Type="http://schemas.openxmlformats.org/officeDocument/2006/relationships/customXml" Target="../ink/ink1706.xml"/><Relationship Id="rId375" Type="http://schemas.openxmlformats.org/officeDocument/2006/relationships/customXml" Target="../ink/ink1705.xml"/><Relationship Id="rId374" Type="http://schemas.openxmlformats.org/officeDocument/2006/relationships/customXml" Target="../ink/ink1704.xml"/><Relationship Id="rId373" Type="http://schemas.openxmlformats.org/officeDocument/2006/relationships/customXml" Target="../ink/ink1703.xml"/><Relationship Id="rId372" Type="http://schemas.openxmlformats.org/officeDocument/2006/relationships/customXml" Target="../ink/ink1702.xml"/><Relationship Id="rId371" Type="http://schemas.openxmlformats.org/officeDocument/2006/relationships/customXml" Target="../ink/ink1701.xml"/><Relationship Id="rId370" Type="http://schemas.openxmlformats.org/officeDocument/2006/relationships/customXml" Target="../ink/ink1700.xml"/><Relationship Id="rId37" Type="http://schemas.openxmlformats.org/officeDocument/2006/relationships/customXml" Target="../ink/ink1367.xml"/><Relationship Id="rId369" Type="http://schemas.openxmlformats.org/officeDocument/2006/relationships/customXml" Target="../ink/ink1699.xml"/><Relationship Id="rId368" Type="http://schemas.openxmlformats.org/officeDocument/2006/relationships/customXml" Target="../ink/ink1698.xml"/><Relationship Id="rId367" Type="http://schemas.openxmlformats.org/officeDocument/2006/relationships/customXml" Target="../ink/ink1697.xml"/><Relationship Id="rId366" Type="http://schemas.openxmlformats.org/officeDocument/2006/relationships/customXml" Target="../ink/ink1696.xml"/><Relationship Id="rId365" Type="http://schemas.openxmlformats.org/officeDocument/2006/relationships/customXml" Target="../ink/ink1695.xml"/><Relationship Id="rId364" Type="http://schemas.openxmlformats.org/officeDocument/2006/relationships/customXml" Target="../ink/ink1694.xml"/><Relationship Id="rId363" Type="http://schemas.openxmlformats.org/officeDocument/2006/relationships/customXml" Target="../ink/ink1693.xml"/><Relationship Id="rId362" Type="http://schemas.openxmlformats.org/officeDocument/2006/relationships/customXml" Target="../ink/ink1692.xml"/><Relationship Id="rId361" Type="http://schemas.openxmlformats.org/officeDocument/2006/relationships/customXml" Target="../ink/ink1691.xml"/><Relationship Id="rId360" Type="http://schemas.openxmlformats.org/officeDocument/2006/relationships/customXml" Target="../ink/ink1690.xml"/><Relationship Id="rId36" Type="http://schemas.openxmlformats.org/officeDocument/2006/relationships/customXml" Target="../ink/ink1366.xml"/><Relationship Id="rId359" Type="http://schemas.openxmlformats.org/officeDocument/2006/relationships/customXml" Target="../ink/ink1689.xml"/><Relationship Id="rId358" Type="http://schemas.openxmlformats.org/officeDocument/2006/relationships/customXml" Target="../ink/ink1688.xml"/><Relationship Id="rId357" Type="http://schemas.openxmlformats.org/officeDocument/2006/relationships/customXml" Target="../ink/ink1687.xml"/><Relationship Id="rId356" Type="http://schemas.openxmlformats.org/officeDocument/2006/relationships/customXml" Target="../ink/ink1686.xml"/><Relationship Id="rId355" Type="http://schemas.openxmlformats.org/officeDocument/2006/relationships/customXml" Target="../ink/ink1685.xml"/><Relationship Id="rId354" Type="http://schemas.openxmlformats.org/officeDocument/2006/relationships/customXml" Target="../ink/ink1684.xml"/><Relationship Id="rId353" Type="http://schemas.openxmlformats.org/officeDocument/2006/relationships/customXml" Target="../ink/ink1683.xml"/><Relationship Id="rId352" Type="http://schemas.openxmlformats.org/officeDocument/2006/relationships/customXml" Target="../ink/ink1682.xml"/><Relationship Id="rId351" Type="http://schemas.openxmlformats.org/officeDocument/2006/relationships/customXml" Target="../ink/ink1681.xml"/><Relationship Id="rId350" Type="http://schemas.openxmlformats.org/officeDocument/2006/relationships/customXml" Target="../ink/ink1680.xml"/><Relationship Id="rId35" Type="http://schemas.openxmlformats.org/officeDocument/2006/relationships/customXml" Target="../ink/ink1365.xml"/><Relationship Id="rId349" Type="http://schemas.openxmlformats.org/officeDocument/2006/relationships/customXml" Target="../ink/ink1679.xml"/><Relationship Id="rId348" Type="http://schemas.openxmlformats.org/officeDocument/2006/relationships/customXml" Target="../ink/ink1678.xml"/><Relationship Id="rId347" Type="http://schemas.openxmlformats.org/officeDocument/2006/relationships/customXml" Target="../ink/ink1677.xml"/><Relationship Id="rId346" Type="http://schemas.openxmlformats.org/officeDocument/2006/relationships/customXml" Target="../ink/ink1676.xml"/><Relationship Id="rId345" Type="http://schemas.openxmlformats.org/officeDocument/2006/relationships/customXml" Target="../ink/ink1675.xml"/><Relationship Id="rId344" Type="http://schemas.openxmlformats.org/officeDocument/2006/relationships/customXml" Target="../ink/ink1674.xml"/><Relationship Id="rId343" Type="http://schemas.openxmlformats.org/officeDocument/2006/relationships/customXml" Target="../ink/ink1673.xml"/><Relationship Id="rId342" Type="http://schemas.openxmlformats.org/officeDocument/2006/relationships/customXml" Target="../ink/ink1672.xml"/><Relationship Id="rId341" Type="http://schemas.openxmlformats.org/officeDocument/2006/relationships/customXml" Target="../ink/ink1671.xml"/><Relationship Id="rId340" Type="http://schemas.openxmlformats.org/officeDocument/2006/relationships/customXml" Target="../ink/ink1670.xml"/><Relationship Id="rId34" Type="http://schemas.openxmlformats.org/officeDocument/2006/relationships/customXml" Target="../ink/ink1364.xml"/><Relationship Id="rId339" Type="http://schemas.openxmlformats.org/officeDocument/2006/relationships/customXml" Target="../ink/ink1669.xml"/><Relationship Id="rId338" Type="http://schemas.openxmlformats.org/officeDocument/2006/relationships/customXml" Target="../ink/ink1668.xml"/><Relationship Id="rId337" Type="http://schemas.openxmlformats.org/officeDocument/2006/relationships/customXml" Target="../ink/ink1667.xml"/><Relationship Id="rId336" Type="http://schemas.openxmlformats.org/officeDocument/2006/relationships/customXml" Target="../ink/ink1666.xml"/><Relationship Id="rId335" Type="http://schemas.openxmlformats.org/officeDocument/2006/relationships/customXml" Target="../ink/ink1665.xml"/><Relationship Id="rId334" Type="http://schemas.openxmlformats.org/officeDocument/2006/relationships/customXml" Target="../ink/ink1664.xml"/><Relationship Id="rId333" Type="http://schemas.openxmlformats.org/officeDocument/2006/relationships/customXml" Target="../ink/ink1663.xml"/><Relationship Id="rId332" Type="http://schemas.openxmlformats.org/officeDocument/2006/relationships/customXml" Target="../ink/ink1662.xml"/><Relationship Id="rId331" Type="http://schemas.openxmlformats.org/officeDocument/2006/relationships/customXml" Target="../ink/ink1661.xml"/><Relationship Id="rId330" Type="http://schemas.openxmlformats.org/officeDocument/2006/relationships/customXml" Target="../ink/ink1660.xml"/><Relationship Id="rId33" Type="http://schemas.openxmlformats.org/officeDocument/2006/relationships/customXml" Target="../ink/ink1363.xml"/><Relationship Id="rId329" Type="http://schemas.openxmlformats.org/officeDocument/2006/relationships/customXml" Target="../ink/ink1659.xml"/><Relationship Id="rId328" Type="http://schemas.openxmlformats.org/officeDocument/2006/relationships/customXml" Target="../ink/ink1658.xml"/><Relationship Id="rId327" Type="http://schemas.openxmlformats.org/officeDocument/2006/relationships/customXml" Target="../ink/ink1657.xml"/><Relationship Id="rId326" Type="http://schemas.openxmlformats.org/officeDocument/2006/relationships/customXml" Target="../ink/ink1656.xml"/><Relationship Id="rId325" Type="http://schemas.openxmlformats.org/officeDocument/2006/relationships/customXml" Target="../ink/ink1655.xml"/><Relationship Id="rId324" Type="http://schemas.openxmlformats.org/officeDocument/2006/relationships/customXml" Target="../ink/ink1654.xml"/><Relationship Id="rId323" Type="http://schemas.openxmlformats.org/officeDocument/2006/relationships/customXml" Target="../ink/ink1653.xml"/><Relationship Id="rId322" Type="http://schemas.openxmlformats.org/officeDocument/2006/relationships/customXml" Target="../ink/ink1652.xml"/><Relationship Id="rId321" Type="http://schemas.openxmlformats.org/officeDocument/2006/relationships/customXml" Target="../ink/ink1651.xml"/><Relationship Id="rId320" Type="http://schemas.openxmlformats.org/officeDocument/2006/relationships/customXml" Target="../ink/ink1650.xml"/><Relationship Id="rId32" Type="http://schemas.openxmlformats.org/officeDocument/2006/relationships/customXml" Target="../ink/ink1362.xml"/><Relationship Id="rId319" Type="http://schemas.openxmlformats.org/officeDocument/2006/relationships/customXml" Target="../ink/ink1649.xml"/><Relationship Id="rId318" Type="http://schemas.openxmlformats.org/officeDocument/2006/relationships/customXml" Target="../ink/ink1648.xml"/><Relationship Id="rId317" Type="http://schemas.openxmlformats.org/officeDocument/2006/relationships/customXml" Target="../ink/ink1647.xml"/><Relationship Id="rId316" Type="http://schemas.openxmlformats.org/officeDocument/2006/relationships/customXml" Target="../ink/ink1646.xml"/><Relationship Id="rId315" Type="http://schemas.openxmlformats.org/officeDocument/2006/relationships/customXml" Target="../ink/ink1645.xml"/><Relationship Id="rId314" Type="http://schemas.openxmlformats.org/officeDocument/2006/relationships/customXml" Target="../ink/ink1644.xml"/><Relationship Id="rId313" Type="http://schemas.openxmlformats.org/officeDocument/2006/relationships/customXml" Target="../ink/ink1643.xml"/><Relationship Id="rId312" Type="http://schemas.openxmlformats.org/officeDocument/2006/relationships/customXml" Target="../ink/ink1642.xml"/><Relationship Id="rId311" Type="http://schemas.openxmlformats.org/officeDocument/2006/relationships/customXml" Target="../ink/ink1641.xml"/><Relationship Id="rId310" Type="http://schemas.openxmlformats.org/officeDocument/2006/relationships/customXml" Target="../ink/ink1640.xml"/><Relationship Id="rId31" Type="http://schemas.openxmlformats.org/officeDocument/2006/relationships/customXml" Target="../ink/ink1361.xml"/><Relationship Id="rId309" Type="http://schemas.openxmlformats.org/officeDocument/2006/relationships/customXml" Target="../ink/ink1639.xml"/><Relationship Id="rId308" Type="http://schemas.openxmlformats.org/officeDocument/2006/relationships/customXml" Target="../ink/ink1638.xml"/><Relationship Id="rId307" Type="http://schemas.openxmlformats.org/officeDocument/2006/relationships/customXml" Target="../ink/ink1637.xml"/><Relationship Id="rId306" Type="http://schemas.openxmlformats.org/officeDocument/2006/relationships/customXml" Target="../ink/ink1636.xml"/><Relationship Id="rId305" Type="http://schemas.openxmlformats.org/officeDocument/2006/relationships/customXml" Target="../ink/ink1635.xml"/><Relationship Id="rId304" Type="http://schemas.openxmlformats.org/officeDocument/2006/relationships/customXml" Target="../ink/ink1634.xml"/><Relationship Id="rId303" Type="http://schemas.openxmlformats.org/officeDocument/2006/relationships/customXml" Target="../ink/ink1633.xml"/><Relationship Id="rId302" Type="http://schemas.openxmlformats.org/officeDocument/2006/relationships/customXml" Target="../ink/ink1632.xml"/><Relationship Id="rId301" Type="http://schemas.openxmlformats.org/officeDocument/2006/relationships/customXml" Target="../ink/ink1631.xml"/><Relationship Id="rId300" Type="http://schemas.openxmlformats.org/officeDocument/2006/relationships/customXml" Target="../ink/ink1630.xml"/><Relationship Id="rId30" Type="http://schemas.openxmlformats.org/officeDocument/2006/relationships/customXml" Target="../ink/ink1360.xml"/><Relationship Id="rId3" Type="http://schemas.openxmlformats.org/officeDocument/2006/relationships/customXml" Target="../ink/ink1333.xml"/><Relationship Id="rId299" Type="http://schemas.openxmlformats.org/officeDocument/2006/relationships/customXml" Target="../ink/ink1629.xml"/><Relationship Id="rId298" Type="http://schemas.openxmlformats.org/officeDocument/2006/relationships/customXml" Target="../ink/ink1628.xml"/><Relationship Id="rId297" Type="http://schemas.openxmlformats.org/officeDocument/2006/relationships/customXml" Target="../ink/ink1627.xml"/><Relationship Id="rId296" Type="http://schemas.openxmlformats.org/officeDocument/2006/relationships/customXml" Target="../ink/ink1626.xml"/><Relationship Id="rId295" Type="http://schemas.openxmlformats.org/officeDocument/2006/relationships/customXml" Target="../ink/ink1625.xml"/><Relationship Id="rId294" Type="http://schemas.openxmlformats.org/officeDocument/2006/relationships/customXml" Target="../ink/ink1624.xml"/><Relationship Id="rId293" Type="http://schemas.openxmlformats.org/officeDocument/2006/relationships/customXml" Target="../ink/ink1623.xml"/><Relationship Id="rId292" Type="http://schemas.openxmlformats.org/officeDocument/2006/relationships/customXml" Target="../ink/ink1622.xml"/><Relationship Id="rId291" Type="http://schemas.openxmlformats.org/officeDocument/2006/relationships/customXml" Target="../ink/ink1621.xml"/><Relationship Id="rId290" Type="http://schemas.openxmlformats.org/officeDocument/2006/relationships/customXml" Target="../ink/ink1620.xml"/><Relationship Id="rId29" Type="http://schemas.openxmlformats.org/officeDocument/2006/relationships/customXml" Target="../ink/ink1359.xml"/><Relationship Id="rId289" Type="http://schemas.openxmlformats.org/officeDocument/2006/relationships/customXml" Target="../ink/ink1619.xml"/><Relationship Id="rId288" Type="http://schemas.openxmlformats.org/officeDocument/2006/relationships/customXml" Target="../ink/ink1618.xml"/><Relationship Id="rId287" Type="http://schemas.openxmlformats.org/officeDocument/2006/relationships/customXml" Target="../ink/ink1617.xml"/><Relationship Id="rId286" Type="http://schemas.openxmlformats.org/officeDocument/2006/relationships/customXml" Target="../ink/ink1616.xml"/><Relationship Id="rId285" Type="http://schemas.openxmlformats.org/officeDocument/2006/relationships/customXml" Target="../ink/ink1615.xml"/><Relationship Id="rId284" Type="http://schemas.openxmlformats.org/officeDocument/2006/relationships/customXml" Target="../ink/ink1614.xml"/><Relationship Id="rId283" Type="http://schemas.openxmlformats.org/officeDocument/2006/relationships/customXml" Target="../ink/ink1613.xml"/><Relationship Id="rId282" Type="http://schemas.openxmlformats.org/officeDocument/2006/relationships/customXml" Target="../ink/ink1612.xml"/><Relationship Id="rId281" Type="http://schemas.openxmlformats.org/officeDocument/2006/relationships/customXml" Target="../ink/ink1611.xml"/><Relationship Id="rId280" Type="http://schemas.openxmlformats.org/officeDocument/2006/relationships/customXml" Target="../ink/ink1610.xml"/><Relationship Id="rId28" Type="http://schemas.openxmlformats.org/officeDocument/2006/relationships/customXml" Target="../ink/ink1358.xml"/><Relationship Id="rId279" Type="http://schemas.openxmlformats.org/officeDocument/2006/relationships/customXml" Target="../ink/ink1609.xml"/><Relationship Id="rId278" Type="http://schemas.openxmlformats.org/officeDocument/2006/relationships/customXml" Target="../ink/ink1608.xml"/><Relationship Id="rId277" Type="http://schemas.openxmlformats.org/officeDocument/2006/relationships/customXml" Target="../ink/ink1607.xml"/><Relationship Id="rId276" Type="http://schemas.openxmlformats.org/officeDocument/2006/relationships/customXml" Target="../ink/ink1606.xml"/><Relationship Id="rId275" Type="http://schemas.openxmlformats.org/officeDocument/2006/relationships/customXml" Target="../ink/ink1605.xml"/><Relationship Id="rId274" Type="http://schemas.openxmlformats.org/officeDocument/2006/relationships/customXml" Target="../ink/ink1604.xml"/><Relationship Id="rId273" Type="http://schemas.openxmlformats.org/officeDocument/2006/relationships/customXml" Target="../ink/ink1603.xml"/><Relationship Id="rId272" Type="http://schemas.openxmlformats.org/officeDocument/2006/relationships/customXml" Target="../ink/ink1602.xml"/><Relationship Id="rId271" Type="http://schemas.openxmlformats.org/officeDocument/2006/relationships/customXml" Target="../ink/ink1601.xml"/><Relationship Id="rId270" Type="http://schemas.openxmlformats.org/officeDocument/2006/relationships/customXml" Target="../ink/ink1600.xml"/><Relationship Id="rId27" Type="http://schemas.openxmlformats.org/officeDocument/2006/relationships/customXml" Target="../ink/ink1357.xml"/><Relationship Id="rId269" Type="http://schemas.openxmlformats.org/officeDocument/2006/relationships/customXml" Target="../ink/ink1599.xml"/><Relationship Id="rId268" Type="http://schemas.openxmlformats.org/officeDocument/2006/relationships/customXml" Target="../ink/ink1598.xml"/><Relationship Id="rId267" Type="http://schemas.openxmlformats.org/officeDocument/2006/relationships/customXml" Target="../ink/ink1597.xml"/><Relationship Id="rId266" Type="http://schemas.openxmlformats.org/officeDocument/2006/relationships/customXml" Target="../ink/ink1596.xml"/><Relationship Id="rId265" Type="http://schemas.openxmlformats.org/officeDocument/2006/relationships/customXml" Target="../ink/ink1595.xml"/><Relationship Id="rId264" Type="http://schemas.openxmlformats.org/officeDocument/2006/relationships/customXml" Target="../ink/ink1594.xml"/><Relationship Id="rId263" Type="http://schemas.openxmlformats.org/officeDocument/2006/relationships/customXml" Target="../ink/ink1593.xml"/><Relationship Id="rId262" Type="http://schemas.openxmlformats.org/officeDocument/2006/relationships/customXml" Target="../ink/ink1592.xml"/><Relationship Id="rId261" Type="http://schemas.openxmlformats.org/officeDocument/2006/relationships/customXml" Target="../ink/ink1591.xml"/><Relationship Id="rId260" Type="http://schemas.openxmlformats.org/officeDocument/2006/relationships/customXml" Target="../ink/ink1590.xml"/><Relationship Id="rId26" Type="http://schemas.openxmlformats.org/officeDocument/2006/relationships/customXml" Target="../ink/ink1356.xml"/><Relationship Id="rId259" Type="http://schemas.openxmlformats.org/officeDocument/2006/relationships/customXml" Target="../ink/ink1589.xml"/><Relationship Id="rId258" Type="http://schemas.openxmlformats.org/officeDocument/2006/relationships/customXml" Target="../ink/ink1588.xml"/><Relationship Id="rId257" Type="http://schemas.openxmlformats.org/officeDocument/2006/relationships/customXml" Target="../ink/ink1587.xml"/><Relationship Id="rId256" Type="http://schemas.openxmlformats.org/officeDocument/2006/relationships/customXml" Target="../ink/ink1586.xml"/><Relationship Id="rId255" Type="http://schemas.openxmlformats.org/officeDocument/2006/relationships/customXml" Target="../ink/ink1585.xml"/><Relationship Id="rId254" Type="http://schemas.openxmlformats.org/officeDocument/2006/relationships/customXml" Target="../ink/ink1584.xml"/><Relationship Id="rId253" Type="http://schemas.openxmlformats.org/officeDocument/2006/relationships/customXml" Target="../ink/ink1583.xml"/><Relationship Id="rId252" Type="http://schemas.openxmlformats.org/officeDocument/2006/relationships/customXml" Target="../ink/ink1582.xml"/><Relationship Id="rId251" Type="http://schemas.openxmlformats.org/officeDocument/2006/relationships/customXml" Target="../ink/ink1581.xml"/><Relationship Id="rId250" Type="http://schemas.openxmlformats.org/officeDocument/2006/relationships/customXml" Target="../ink/ink1580.xml"/><Relationship Id="rId25" Type="http://schemas.openxmlformats.org/officeDocument/2006/relationships/customXml" Target="../ink/ink1355.xml"/><Relationship Id="rId249" Type="http://schemas.openxmlformats.org/officeDocument/2006/relationships/customXml" Target="../ink/ink1579.xml"/><Relationship Id="rId248" Type="http://schemas.openxmlformats.org/officeDocument/2006/relationships/customXml" Target="../ink/ink1578.xml"/><Relationship Id="rId247" Type="http://schemas.openxmlformats.org/officeDocument/2006/relationships/customXml" Target="../ink/ink1577.xml"/><Relationship Id="rId246" Type="http://schemas.openxmlformats.org/officeDocument/2006/relationships/customXml" Target="../ink/ink1576.xml"/><Relationship Id="rId245" Type="http://schemas.openxmlformats.org/officeDocument/2006/relationships/customXml" Target="../ink/ink1575.xml"/><Relationship Id="rId244" Type="http://schemas.openxmlformats.org/officeDocument/2006/relationships/customXml" Target="../ink/ink1574.xml"/><Relationship Id="rId243" Type="http://schemas.openxmlformats.org/officeDocument/2006/relationships/customXml" Target="../ink/ink1573.xml"/><Relationship Id="rId242" Type="http://schemas.openxmlformats.org/officeDocument/2006/relationships/customXml" Target="../ink/ink1572.xml"/><Relationship Id="rId241" Type="http://schemas.openxmlformats.org/officeDocument/2006/relationships/customXml" Target="../ink/ink1571.xml"/><Relationship Id="rId240" Type="http://schemas.openxmlformats.org/officeDocument/2006/relationships/customXml" Target="../ink/ink1570.xml"/><Relationship Id="rId24" Type="http://schemas.openxmlformats.org/officeDocument/2006/relationships/customXml" Target="../ink/ink1354.xml"/><Relationship Id="rId239" Type="http://schemas.openxmlformats.org/officeDocument/2006/relationships/customXml" Target="../ink/ink1569.xml"/><Relationship Id="rId238" Type="http://schemas.openxmlformats.org/officeDocument/2006/relationships/customXml" Target="../ink/ink1568.xml"/><Relationship Id="rId237" Type="http://schemas.openxmlformats.org/officeDocument/2006/relationships/customXml" Target="../ink/ink1567.xml"/><Relationship Id="rId236" Type="http://schemas.openxmlformats.org/officeDocument/2006/relationships/customXml" Target="../ink/ink1566.xml"/><Relationship Id="rId235" Type="http://schemas.openxmlformats.org/officeDocument/2006/relationships/customXml" Target="../ink/ink1565.xml"/><Relationship Id="rId234" Type="http://schemas.openxmlformats.org/officeDocument/2006/relationships/customXml" Target="../ink/ink1564.xml"/><Relationship Id="rId233" Type="http://schemas.openxmlformats.org/officeDocument/2006/relationships/customXml" Target="../ink/ink1563.xml"/><Relationship Id="rId232" Type="http://schemas.openxmlformats.org/officeDocument/2006/relationships/customXml" Target="../ink/ink1562.xml"/><Relationship Id="rId231" Type="http://schemas.openxmlformats.org/officeDocument/2006/relationships/customXml" Target="../ink/ink1561.xml"/><Relationship Id="rId230" Type="http://schemas.openxmlformats.org/officeDocument/2006/relationships/customXml" Target="../ink/ink1560.xml"/><Relationship Id="rId23" Type="http://schemas.openxmlformats.org/officeDocument/2006/relationships/customXml" Target="../ink/ink1353.xml"/><Relationship Id="rId229" Type="http://schemas.openxmlformats.org/officeDocument/2006/relationships/customXml" Target="../ink/ink1559.xml"/><Relationship Id="rId228" Type="http://schemas.openxmlformats.org/officeDocument/2006/relationships/customXml" Target="../ink/ink1558.xml"/><Relationship Id="rId227" Type="http://schemas.openxmlformats.org/officeDocument/2006/relationships/customXml" Target="../ink/ink1557.xml"/><Relationship Id="rId226" Type="http://schemas.openxmlformats.org/officeDocument/2006/relationships/customXml" Target="../ink/ink1556.xml"/><Relationship Id="rId225" Type="http://schemas.openxmlformats.org/officeDocument/2006/relationships/customXml" Target="../ink/ink1555.xml"/><Relationship Id="rId224" Type="http://schemas.openxmlformats.org/officeDocument/2006/relationships/customXml" Target="../ink/ink1554.xml"/><Relationship Id="rId223" Type="http://schemas.openxmlformats.org/officeDocument/2006/relationships/customXml" Target="../ink/ink1553.xml"/><Relationship Id="rId222" Type="http://schemas.openxmlformats.org/officeDocument/2006/relationships/customXml" Target="../ink/ink1552.xml"/><Relationship Id="rId221" Type="http://schemas.openxmlformats.org/officeDocument/2006/relationships/customXml" Target="../ink/ink1551.xml"/><Relationship Id="rId220" Type="http://schemas.openxmlformats.org/officeDocument/2006/relationships/customXml" Target="../ink/ink1550.xml"/><Relationship Id="rId22" Type="http://schemas.openxmlformats.org/officeDocument/2006/relationships/customXml" Target="../ink/ink1352.xml"/><Relationship Id="rId219" Type="http://schemas.openxmlformats.org/officeDocument/2006/relationships/customXml" Target="../ink/ink1549.xml"/><Relationship Id="rId218" Type="http://schemas.openxmlformats.org/officeDocument/2006/relationships/customXml" Target="../ink/ink1548.xml"/><Relationship Id="rId217" Type="http://schemas.openxmlformats.org/officeDocument/2006/relationships/customXml" Target="../ink/ink1547.xml"/><Relationship Id="rId216" Type="http://schemas.openxmlformats.org/officeDocument/2006/relationships/customXml" Target="../ink/ink1546.xml"/><Relationship Id="rId215" Type="http://schemas.openxmlformats.org/officeDocument/2006/relationships/customXml" Target="../ink/ink1545.xml"/><Relationship Id="rId214" Type="http://schemas.openxmlformats.org/officeDocument/2006/relationships/customXml" Target="../ink/ink1544.xml"/><Relationship Id="rId213" Type="http://schemas.openxmlformats.org/officeDocument/2006/relationships/customXml" Target="../ink/ink1543.xml"/><Relationship Id="rId212" Type="http://schemas.openxmlformats.org/officeDocument/2006/relationships/customXml" Target="../ink/ink1542.xml"/><Relationship Id="rId211" Type="http://schemas.openxmlformats.org/officeDocument/2006/relationships/customXml" Target="../ink/ink1541.xml"/><Relationship Id="rId210" Type="http://schemas.openxmlformats.org/officeDocument/2006/relationships/customXml" Target="../ink/ink1540.xml"/><Relationship Id="rId21" Type="http://schemas.openxmlformats.org/officeDocument/2006/relationships/customXml" Target="../ink/ink1351.xml"/><Relationship Id="rId209" Type="http://schemas.openxmlformats.org/officeDocument/2006/relationships/customXml" Target="../ink/ink1539.xml"/><Relationship Id="rId208" Type="http://schemas.openxmlformats.org/officeDocument/2006/relationships/customXml" Target="../ink/ink1538.xml"/><Relationship Id="rId207" Type="http://schemas.openxmlformats.org/officeDocument/2006/relationships/customXml" Target="../ink/ink1537.xml"/><Relationship Id="rId206" Type="http://schemas.openxmlformats.org/officeDocument/2006/relationships/customXml" Target="../ink/ink1536.xml"/><Relationship Id="rId205" Type="http://schemas.openxmlformats.org/officeDocument/2006/relationships/customXml" Target="../ink/ink1535.xml"/><Relationship Id="rId204" Type="http://schemas.openxmlformats.org/officeDocument/2006/relationships/customXml" Target="../ink/ink1534.xml"/><Relationship Id="rId203" Type="http://schemas.openxmlformats.org/officeDocument/2006/relationships/customXml" Target="../ink/ink1533.xml"/><Relationship Id="rId202" Type="http://schemas.openxmlformats.org/officeDocument/2006/relationships/customXml" Target="../ink/ink1532.xml"/><Relationship Id="rId201" Type="http://schemas.openxmlformats.org/officeDocument/2006/relationships/customXml" Target="../ink/ink1531.xml"/><Relationship Id="rId200" Type="http://schemas.openxmlformats.org/officeDocument/2006/relationships/customXml" Target="../ink/ink1530.xml"/><Relationship Id="rId20" Type="http://schemas.openxmlformats.org/officeDocument/2006/relationships/customXml" Target="../ink/ink1350.xml"/><Relationship Id="rId2" Type="http://schemas.openxmlformats.org/officeDocument/2006/relationships/image" Target="../media/image17.png"/><Relationship Id="rId199" Type="http://schemas.openxmlformats.org/officeDocument/2006/relationships/customXml" Target="../ink/ink1529.xml"/><Relationship Id="rId198" Type="http://schemas.openxmlformats.org/officeDocument/2006/relationships/customXml" Target="../ink/ink1528.xml"/><Relationship Id="rId197" Type="http://schemas.openxmlformats.org/officeDocument/2006/relationships/customXml" Target="../ink/ink1527.xml"/><Relationship Id="rId196" Type="http://schemas.openxmlformats.org/officeDocument/2006/relationships/customXml" Target="../ink/ink1526.xml"/><Relationship Id="rId195" Type="http://schemas.openxmlformats.org/officeDocument/2006/relationships/customXml" Target="../ink/ink1525.xml"/><Relationship Id="rId194" Type="http://schemas.openxmlformats.org/officeDocument/2006/relationships/customXml" Target="../ink/ink1524.xml"/><Relationship Id="rId193" Type="http://schemas.openxmlformats.org/officeDocument/2006/relationships/customXml" Target="../ink/ink1523.xml"/><Relationship Id="rId192" Type="http://schemas.openxmlformats.org/officeDocument/2006/relationships/customXml" Target="../ink/ink1522.xml"/><Relationship Id="rId191" Type="http://schemas.openxmlformats.org/officeDocument/2006/relationships/customXml" Target="../ink/ink1521.xml"/><Relationship Id="rId190" Type="http://schemas.openxmlformats.org/officeDocument/2006/relationships/customXml" Target="../ink/ink1520.xml"/><Relationship Id="rId19" Type="http://schemas.openxmlformats.org/officeDocument/2006/relationships/customXml" Target="../ink/ink1349.xml"/><Relationship Id="rId189" Type="http://schemas.openxmlformats.org/officeDocument/2006/relationships/customXml" Target="../ink/ink1519.xml"/><Relationship Id="rId188" Type="http://schemas.openxmlformats.org/officeDocument/2006/relationships/customXml" Target="../ink/ink1518.xml"/><Relationship Id="rId187" Type="http://schemas.openxmlformats.org/officeDocument/2006/relationships/customXml" Target="../ink/ink1517.xml"/><Relationship Id="rId186" Type="http://schemas.openxmlformats.org/officeDocument/2006/relationships/customXml" Target="../ink/ink1516.xml"/><Relationship Id="rId185" Type="http://schemas.openxmlformats.org/officeDocument/2006/relationships/customXml" Target="../ink/ink1515.xml"/><Relationship Id="rId184" Type="http://schemas.openxmlformats.org/officeDocument/2006/relationships/customXml" Target="../ink/ink1514.xml"/><Relationship Id="rId183" Type="http://schemas.openxmlformats.org/officeDocument/2006/relationships/customXml" Target="../ink/ink1513.xml"/><Relationship Id="rId182" Type="http://schemas.openxmlformats.org/officeDocument/2006/relationships/customXml" Target="../ink/ink1512.xml"/><Relationship Id="rId181" Type="http://schemas.openxmlformats.org/officeDocument/2006/relationships/customXml" Target="../ink/ink1511.xml"/><Relationship Id="rId180" Type="http://schemas.openxmlformats.org/officeDocument/2006/relationships/customXml" Target="../ink/ink1510.xml"/><Relationship Id="rId18" Type="http://schemas.openxmlformats.org/officeDocument/2006/relationships/customXml" Target="../ink/ink1348.xml"/><Relationship Id="rId179" Type="http://schemas.openxmlformats.org/officeDocument/2006/relationships/customXml" Target="../ink/ink1509.xml"/><Relationship Id="rId178" Type="http://schemas.openxmlformats.org/officeDocument/2006/relationships/customXml" Target="../ink/ink1508.xml"/><Relationship Id="rId177" Type="http://schemas.openxmlformats.org/officeDocument/2006/relationships/customXml" Target="../ink/ink1507.xml"/><Relationship Id="rId176" Type="http://schemas.openxmlformats.org/officeDocument/2006/relationships/customXml" Target="../ink/ink1506.xml"/><Relationship Id="rId175" Type="http://schemas.openxmlformats.org/officeDocument/2006/relationships/customXml" Target="../ink/ink1505.xml"/><Relationship Id="rId174" Type="http://schemas.openxmlformats.org/officeDocument/2006/relationships/customXml" Target="../ink/ink1504.xml"/><Relationship Id="rId173" Type="http://schemas.openxmlformats.org/officeDocument/2006/relationships/customXml" Target="../ink/ink1503.xml"/><Relationship Id="rId172" Type="http://schemas.openxmlformats.org/officeDocument/2006/relationships/customXml" Target="../ink/ink1502.xml"/><Relationship Id="rId171" Type="http://schemas.openxmlformats.org/officeDocument/2006/relationships/customXml" Target="../ink/ink1501.xml"/><Relationship Id="rId170" Type="http://schemas.openxmlformats.org/officeDocument/2006/relationships/customXml" Target="../ink/ink1500.xml"/><Relationship Id="rId17" Type="http://schemas.openxmlformats.org/officeDocument/2006/relationships/customXml" Target="../ink/ink1347.xml"/><Relationship Id="rId169" Type="http://schemas.openxmlformats.org/officeDocument/2006/relationships/customXml" Target="../ink/ink1499.xml"/><Relationship Id="rId168" Type="http://schemas.openxmlformats.org/officeDocument/2006/relationships/customXml" Target="../ink/ink1498.xml"/><Relationship Id="rId167" Type="http://schemas.openxmlformats.org/officeDocument/2006/relationships/customXml" Target="../ink/ink1497.xml"/><Relationship Id="rId166" Type="http://schemas.openxmlformats.org/officeDocument/2006/relationships/customXml" Target="../ink/ink1496.xml"/><Relationship Id="rId165" Type="http://schemas.openxmlformats.org/officeDocument/2006/relationships/customXml" Target="../ink/ink1495.xml"/><Relationship Id="rId164" Type="http://schemas.openxmlformats.org/officeDocument/2006/relationships/customXml" Target="../ink/ink1494.xml"/><Relationship Id="rId163" Type="http://schemas.openxmlformats.org/officeDocument/2006/relationships/customXml" Target="../ink/ink1493.xml"/><Relationship Id="rId162" Type="http://schemas.openxmlformats.org/officeDocument/2006/relationships/customXml" Target="../ink/ink1492.xml"/><Relationship Id="rId161" Type="http://schemas.openxmlformats.org/officeDocument/2006/relationships/customXml" Target="../ink/ink1491.xml"/><Relationship Id="rId160" Type="http://schemas.openxmlformats.org/officeDocument/2006/relationships/customXml" Target="../ink/ink1490.xml"/><Relationship Id="rId16" Type="http://schemas.openxmlformats.org/officeDocument/2006/relationships/customXml" Target="../ink/ink1346.xml"/><Relationship Id="rId159" Type="http://schemas.openxmlformats.org/officeDocument/2006/relationships/customXml" Target="../ink/ink1489.xml"/><Relationship Id="rId158" Type="http://schemas.openxmlformats.org/officeDocument/2006/relationships/customXml" Target="../ink/ink1488.xml"/><Relationship Id="rId157" Type="http://schemas.openxmlformats.org/officeDocument/2006/relationships/customXml" Target="../ink/ink1487.xml"/><Relationship Id="rId156" Type="http://schemas.openxmlformats.org/officeDocument/2006/relationships/customXml" Target="../ink/ink1486.xml"/><Relationship Id="rId155" Type="http://schemas.openxmlformats.org/officeDocument/2006/relationships/customXml" Target="../ink/ink1485.xml"/><Relationship Id="rId154" Type="http://schemas.openxmlformats.org/officeDocument/2006/relationships/customXml" Target="../ink/ink1484.xml"/><Relationship Id="rId153" Type="http://schemas.openxmlformats.org/officeDocument/2006/relationships/customXml" Target="../ink/ink1483.xml"/><Relationship Id="rId152" Type="http://schemas.openxmlformats.org/officeDocument/2006/relationships/customXml" Target="../ink/ink1482.xml"/><Relationship Id="rId151" Type="http://schemas.openxmlformats.org/officeDocument/2006/relationships/customXml" Target="../ink/ink1481.xml"/><Relationship Id="rId150" Type="http://schemas.openxmlformats.org/officeDocument/2006/relationships/customXml" Target="../ink/ink1480.xml"/><Relationship Id="rId15" Type="http://schemas.openxmlformats.org/officeDocument/2006/relationships/customXml" Target="../ink/ink1345.xml"/><Relationship Id="rId149" Type="http://schemas.openxmlformats.org/officeDocument/2006/relationships/customXml" Target="../ink/ink1479.xml"/><Relationship Id="rId148" Type="http://schemas.openxmlformats.org/officeDocument/2006/relationships/customXml" Target="../ink/ink1478.xml"/><Relationship Id="rId147" Type="http://schemas.openxmlformats.org/officeDocument/2006/relationships/customXml" Target="../ink/ink1477.xml"/><Relationship Id="rId146" Type="http://schemas.openxmlformats.org/officeDocument/2006/relationships/customXml" Target="../ink/ink1476.xml"/><Relationship Id="rId145" Type="http://schemas.openxmlformats.org/officeDocument/2006/relationships/customXml" Target="../ink/ink1475.xml"/><Relationship Id="rId144" Type="http://schemas.openxmlformats.org/officeDocument/2006/relationships/customXml" Target="../ink/ink1474.xml"/><Relationship Id="rId143" Type="http://schemas.openxmlformats.org/officeDocument/2006/relationships/customXml" Target="../ink/ink1473.xml"/><Relationship Id="rId142" Type="http://schemas.openxmlformats.org/officeDocument/2006/relationships/customXml" Target="../ink/ink1472.xml"/><Relationship Id="rId141" Type="http://schemas.openxmlformats.org/officeDocument/2006/relationships/customXml" Target="../ink/ink1471.xml"/><Relationship Id="rId140" Type="http://schemas.openxmlformats.org/officeDocument/2006/relationships/customXml" Target="../ink/ink1470.xml"/><Relationship Id="rId14" Type="http://schemas.openxmlformats.org/officeDocument/2006/relationships/customXml" Target="../ink/ink1344.xml"/><Relationship Id="rId139" Type="http://schemas.openxmlformats.org/officeDocument/2006/relationships/customXml" Target="../ink/ink1469.xml"/><Relationship Id="rId138" Type="http://schemas.openxmlformats.org/officeDocument/2006/relationships/customXml" Target="../ink/ink1468.xml"/><Relationship Id="rId137" Type="http://schemas.openxmlformats.org/officeDocument/2006/relationships/customXml" Target="../ink/ink1467.xml"/><Relationship Id="rId136" Type="http://schemas.openxmlformats.org/officeDocument/2006/relationships/customXml" Target="../ink/ink1466.xml"/><Relationship Id="rId135" Type="http://schemas.openxmlformats.org/officeDocument/2006/relationships/customXml" Target="../ink/ink1465.xml"/><Relationship Id="rId134" Type="http://schemas.openxmlformats.org/officeDocument/2006/relationships/customXml" Target="../ink/ink1464.xml"/><Relationship Id="rId133" Type="http://schemas.openxmlformats.org/officeDocument/2006/relationships/customXml" Target="../ink/ink1463.xml"/><Relationship Id="rId132" Type="http://schemas.openxmlformats.org/officeDocument/2006/relationships/customXml" Target="../ink/ink1462.xml"/><Relationship Id="rId131" Type="http://schemas.openxmlformats.org/officeDocument/2006/relationships/customXml" Target="../ink/ink1461.xml"/><Relationship Id="rId130" Type="http://schemas.openxmlformats.org/officeDocument/2006/relationships/customXml" Target="../ink/ink1460.xml"/><Relationship Id="rId13" Type="http://schemas.openxmlformats.org/officeDocument/2006/relationships/customXml" Target="../ink/ink1343.xml"/><Relationship Id="rId129" Type="http://schemas.openxmlformats.org/officeDocument/2006/relationships/customXml" Target="../ink/ink1459.xml"/><Relationship Id="rId128" Type="http://schemas.openxmlformats.org/officeDocument/2006/relationships/customXml" Target="../ink/ink1458.xml"/><Relationship Id="rId127" Type="http://schemas.openxmlformats.org/officeDocument/2006/relationships/customXml" Target="../ink/ink1457.xml"/><Relationship Id="rId126" Type="http://schemas.openxmlformats.org/officeDocument/2006/relationships/customXml" Target="../ink/ink1456.xml"/><Relationship Id="rId125" Type="http://schemas.openxmlformats.org/officeDocument/2006/relationships/customXml" Target="../ink/ink1455.xml"/><Relationship Id="rId124" Type="http://schemas.openxmlformats.org/officeDocument/2006/relationships/customXml" Target="../ink/ink1454.xml"/><Relationship Id="rId123" Type="http://schemas.openxmlformats.org/officeDocument/2006/relationships/customXml" Target="../ink/ink1453.xml"/><Relationship Id="rId122" Type="http://schemas.openxmlformats.org/officeDocument/2006/relationships/customXml" Target="../ink/ink1452.xml"/><Relationship Id="rId121" Type="http://schemas.openxmlformats.org/officeDocument/2006/relationships/customXml" Target="../ink/ink1451.xml"/><Relationship Id="rId120" Type="http://schemas.openxmlformats.org/officeDocument/2006/relationships/customXml" Target="../ink/ink1450.xml"/><Relationship Id="rId12" Type="http://schemas.openxmlformats.org/officeDocument/2006/relationships/customXml" Target="../ink/ink1342.xml"/><Relationship Id="rId119" Type="http://schemas.openxmlformats.org/officeDocument/2006/relationships/customXml" Target="../ink/ink1449.xml"/><Relationship Id="rId118" Type="http://schemas.openxmlformats.org/officeDocument/2006/relationships/customXml" Target="../ink/ink1448.xml"/><Relationship Id="rId117" Type="http://schemas.openxmlformats.org/officeDocument/2006/relationships/customXml" Target="../ink/ink1447.xml"/><Relationship Id="rId116" Type="http://schemas.openxmlformats.org/officeDocument/2006/relationships/customXml" Target="../ink/ink1446.xml"/><Relationship Id="rId115" Type="http://schemas.openxmlformats.org/officeDocument/2006/relationships/customXml" Target="../ink/ink1445.xml"/><Relationship Id="rId114" Type="http://schemas.openxmlformats.org/officeDocument/2006/relationships/customXml" Target="../ink/ink1444.xml"/><Relationship Id="rId113" Type="http://schemas.openxmlformats.org/officeDocument/2006/relationships/customXml" Target="../ink/ink1443.xml"/><Relationship Id="rId112" Type="http://schemas.openxmlformats.org/officeDocument/2006/relationships/customXml" Target="../ink/ink1442.xml"/><Relationship Id="rId111" Type="http://schemas.openxmlformats.org/officeDocument/2006/relationships/customXml" Target="../ink/ink1441.xml"/><Relationship Id="rId110" Type="http://schemas.openxmlformats.org/officeDocument/2006/relationships/customXml" Target="../ink/ink1440.xml"/><Relationship Id="rId11" Type="http://schemas.openxmlformats.org/officeDocument/2006/relationships/customXml" Target="../ink/ink1341.xml"/><Relationship Id="rId109" Type="http://schemas.openxmlformats.org/officeDocument/2006/relationships/customXml" Target="../ink/ink1439.xml"/><Relationship Id="rId108" Type="http://schemas.openxmlformats.org/officeDocument/2006/relationships/customXml" Target="../ink/ink1438.xml"/><Relationship Id="rId107" Type="http://schemas.openxmlformats.org/officeDocument/2006/relationships/customXml" Target="../ink/ink1437.xml"/><Relationship Id="rId106" Type="http://schemas.openxmlformats.org/officeDocument/2006/relationships/customXml" Target="../ink/ink1436.xml"/><Relationship Id="rId105" Type="http://schemas.openxmlformats.org/officeDocument/2006/relationships/customXml" Target="../ink/ink1435.xml"/><Relationship Id="rId104" Type="http://schemas.openxmlformats.org/officeDocument/2006/relationships/customXml" Target="../ink/ink1434.xml"/><Relationship Id="rId103" Type="http://schemas.openxmlformats.org/officeDocument/2006/relationships/customXml" Target="../ink/ink1433.xml"/><Relationship Id="rId102" Type="http://schemas.openxmlformats.org/officeDocument/2006/relationships/customXml" Target="../ink/ink1432.xml"/><Relationship Id="rId101" Type="http://schemas.openxmlformats.org/officeDocument/2006/relationships/customXml" Target="../ink/ink1431.xml"/><Relationship Id="rId100" Type="http://schemas.openxmlformats.org/officeDocument/2006/relationships/customXml" Target="../ink/ink1430.xml"/><Relationship Id="rId10" Type="http://schemas.openxmlformats.org/officeDocument/2006/relationships/customXml" Target="../ink/ink1340.xml"/><Relationship Id="rId1" Type="http://schemas.openxmlformats.org/officeDocument/2006/relationships/image" Target="../media/image16.png"/></Relationships>
</file>

<file path=ppt/slides/_rels/slide16.xml.rels><?xml version="1.0" encoding="UTF-8" standalone="yes"?>
<Relationships xmlns="http://schemas.openxmlformats.org/package/2006/relationships"><Relationship Id="rId9" Type="http://schemas.openxmlformats.org/officeDocument/2006/relationships/customXml" Target="../ink/ink1728.xml"/><Relationship Id="rId8" Type="http://schemas.openxmlformats.org/officeDocument/2006/relationships/customXml" Target="../ink/ink1727.xml"/><Relationship Id="rId7" Type="http://schemas.openxmlformats.org/officeDocument/2006/relationships/customXml" Target="../ink/ink1726.xml"/><Relationship Id="rId60" Type="http://schemas.openxmlformats.org/officeDocument/2006/relationships/slideLayout" Target="../slideLayouts/slideLayout1.xml"/><Relationship Id="rId6" Type="http://schemas.openxmlformats.org/officeDocument/2006/relationships/customXml" Target="../ink/ink1725.xml"/><Relationship Id="rId59" Type="http://schemas.openxmlformats.org/officeDocument/2006/relationships/customXml" Target="../ink/ink1778.xml"/><Relationship Id="rId58" Type="http://schemas.openxmlformats.org/officeDocument/2006/relationships/customXml" Target="../ink/ink1777.xml"/><Relationship Id="rId57" Type="http://schemas.openxmlformats.org/officeDocument/2006/relationships/customXml" Target="../ink/ink1776.xml"/><Relationship Id="rId56" Type="http://schemas.openxmlformats.org/officeDocument/2006/relationships/customXml" Target="../ink/ink1775.xml"/><Relationship Id="rId55" Type="http://schemas.openxmlformats.org/officeDocument/2006/relationships/customXml" Target="../ink/ink1774.xml"/><Relationship Id="rId54" Type="http://schemas.openxmlformats.org/officeDocument/2006/relationships/customXml" Target="../ink/ink1773.xml"/><Relationship Id="rId53" Type="http://schemas.openxmlformats.org/officeDocument/2006/relationships/customXml" Target="../ink/ink1772.xml"/><Relationship Id="rId52" Type="http://schemas.openxmlformats.org/officeDocument/2006/relationships/customXml" Target="../ink/ink1771.xml"/><Relationship Id="rId51" Type="http://schemas.openxmlformats.org/officeDocument/2006/relationships/customXml" Target="../ink/ink1770.xml"/><Relationship Id="rId50" Type="http://schemas.openxmlformats.org/officeDocument/2006/relationships/customXml" Target="../ink/ink1769.xml"/><Relationship Id="rId5" Type="http://schemas.openxmlformats.org/officeDocument/2006/relationships/customXml" Target="../ink/ink1724.xml"/><Relationship Id="rId49" Type="http://schemas.openxmlformats.org/officeDocument/2006/relationships/customXml" Target="../ink/ink1768.xml"/><Relationship Id="rId48" Type="http://schemas.openxmlformats.org/officeDocument/2006/relationships/customXml" Target="../ink/ink1767.xml"/><Relationship Id="rId47" Type="http://schemas.openxmlformats.org/officeDocument/2006/relationships/customXml" Target="../ink/ink1766.xml"/><Relationship Id="rId46" Type="http://schemas.openxmlformats.org/officeDocument/2006/relationships/customXml" Target="../ink/ink1765.xml"/><Relationship Id="rId45" Type="http://schemas.openxmlformats.org/officeDocument/2006/relationships/customXml" Target="../ink/ink1764.xml"/><Relationship Id="rId44" Type="http://schemas.openxmlformats.org/officeDocument/2006/relationships/customXml" Target="../ink/ink1763.xml"/><Relationship Id="rId43" Type="http://schemas.openxmlformats.org/officeDocument/2006/relationships/customXml" Target="../ink/ink1762.xml"/><Relationship Id="rId42" Type="http://schemas.openxmlformats.org/officeDocument/2006/relationships/customXml" Target="../ink/ink1761.xml"/><Relationship Id="rId41" Type="http://schemas.openxmlformats.org/officeDocument/2006/relationships/customXml" Target="../ink/ink1760.xml"/><Relationship Id="rId40" Type="http://schemas.openxmlformats.org/officeDocument/2006/relationships/customXml" Target="../ink/ink1759.xml"/><Relationship Id="rId4" Type="http://schemas.openxmlformats.org/officeDocument/2006/relationships/image" Target="../media/image21.png"/><Relationship Id="rId39" Type="http://schemas.openxmlformats.org/officeDocument/2006/relationships/customXml" Target="../ink/ink1758.xml"/><Relationship Id="rId38" Type="http://schemas.openxmlformats.org/officeDocument/2006/relationships/customXml" Target="../ink/ink1757.xml"/><Relationship Id="rId37" Type="http://schemas.openxmlformats.org/officeDocument/2006/relationships/customXml" Target="../ink/ink1756.xml"/><Relationship Id="rId36" Type="http://schemas.openxmlformats.org/officeDocument/2006/relationships/customXml" Target="../ink/ink1755.xml"/><Relationship Id="rId35" Type="http://schemas.openxmlformats.org/officeDocument/2006/relationships/customXml" Target="../ink/ink1754.xml"/><Relationship Id="rId34" Type="http://schemas.openxmlformats.org/officeDocument/2006/relationships/customXml" Target="../ink/ink1753.xml"/><Relationship Id="rId33" Type="http://schemas.openxmlformats.org/officeDocument/2006/relationships/customXml" Target="../ink/ink1752.xml"/><Relationship Id="rId32" Type="http://schemas.openxmlformats.org/officeDocument/2006/relationships/customXml" Target="../ink/ink1751.xml"/><Relationship Id="rId31" Type="http://schemas.openxmlformats.org/officeDocument/2006/relationships/customXml" Target="../ink/ink1750.xml"/><Relationship Id="rId30" Type="http://schemas.openxmlformats.org/officeDocument/2006/relationships/customXml" Target="../ink/ink1749.xml"/><Relationship Id="rId3" Type="http://schemas.openxmlformats.org/officeDocument/2006/relationships/image" Target="../media/image20.png"/><Relationship Id="rId29" Type="http://schemas.openxmlformats.org/officeDocument/2006/relationships/customXml" Target="../ink/ink1748.xml"/><Relationship Id="rId28" Type="http://schemas.openxmlformats.org/officeDocument/2006/relationships/customXml" Target="../ink/ink1747.xml"/><Relationship Id="rId27" Type="http://schemas.openxmlformats.org/officeDocument/2006/relationships/customXml" Target="../ink/ink1746.xml"/><Relationship Id="rId26" Type="http://schemas.openxmlformats.org/officeDocument/2006/relationships/customXml" Target="../ink/ink1745.xml"/><Relationship Id="rId25" Type="http://schemas.openxmlformats.org/officeDocument/2006/relationships/customXml" Target="../ink/ink1744.xml"/><Relationship Id="rId24" Type="http://schemas.openxmlformats.org/officeDocument/2006/relationships/customXml" Target="../ink/ink1743.xml"/><Relationship Id="rId23" Type="http://schemas.openxmlformats.org/officeDocument/2006/relationships/customXml" Target="../ink/ink1742.xml"/><Relationship Id="rId22" Type="http://schemas.openxmlformats.org/officeDocument/2006/relationships/customXml" Target="../ink/ink1741.xml"/><Relationship Id="rId21" Type="http://schemas.openxmlformats.org/officeDocument/2006/relationships/customXml" Target="../ink/ink1740.xml"/><Relationship Id="rId20" Type="http://schemas.openxmlformats.org/officeDocument/2006/relationships/customXml" Target="../ink/ink1739.xml"/><Relationship Id="rId2" Type="http://schemas.openxmlformats.org/officeDocument/2006/relationships/image" Target="../media/image19.png"/><Relationship Id="rId19" Type="http://schemas.openxmlformats.org/officeDocument/2006/relationships/customXml" Target="../ink/ink1738.xml"/><Relationship Id="rId18" Type="http://schemas.openxmlformats.org/officeDocument/2006/relationships/customXml" Target="../ink/ink1737.xml"/><Relationship Id="rId17" Type="http://schemas.openxmlformats.org/officeDocument/2006/relationships/customXml" Target="../ink/ink1736.xml"/><Relationship Id="rId16" Type="http://schemas.openxmlformats.org/officeDocument/2006/relationships/customXml" Target="../ink/ink1735.xml"/><Relationship Id="rId15" Type="http://schemas.openxmlformats.org/officeDocument/2006/relationships/customXml" Target="../ink/ink1734.xml"/><Relationship Id="rId14" Type="http://schemas.openxmlformats.org/officeDocument/2006/relationships/customXml" Target="../ink/ink1733.xml"/><Relationship Id="rId13" Type="http://schemas.openxmlformats.org/officeDocument/2006/relationships/customXml" Target="../ink/ink1732.xml"/><Relationship Id="rId12" Type="http://schemas.openxmlformats.org/officeDocument/2006/relationships/customXml" Target="../ink/ink1731.xml"/><Relationship Id="rId11" Type="http://schemas.openxmlformats.org/officeDocument/2006/relationships/customXml" Target="../ink/ink1730.xml"/><Relationship Id="rId10" Type="http://schemas.openxmlformats.org/officeDocument/2006/relationships/customXml" Target="../ink/ink1729.xml"/><Relationship Id="rId1" Type="http://schemas.openxmlformats.org/officeDocument/2006/relationships/image" Target="../media/image18.png"/></Relationships>
</file>

<file path=ppt/slides/_rels/slide17.xml.rels><?xml version="1.0" encoding="UTF-8" standalone="yes"?>
<Relationships xmlns="http://schemas.openxmlformats.org/package/2006/relationships"><Relationship Id="rId9" Type="http://schemas.openxmlformats.org/officeDocument/2006/relationships/customXml" Target="../ink/ink1786.xml"/><Relationship Id="rId8" Type="http://schemas.openxmlformats.org/officeDocument/2006/relationships/customXml" Target="../ink/ink1785.xml"/><Relationship Id="rId7" Type="http://schemas.openxmlformats.org/officeDocument/2006/relationships/customXml" Target="../ink/ink1784.xml"/><Relationship Id="rId63" Type="http://schemas.openxmlformats.org/officeDocument/2006/relationships/slideLayout" Target="../slideLayouts/slideLayout1.xml"/><Relationship Id="rId62" Type="http://schemas.openxmlformats.org/officeDocument/2006/relationships/customXml" Target="../ink/ink1839.xml"/><Relationship Id="rId61" Type="http://schemas.openxmlformats.org/officeDocument/2006/relationships/customXml" Target="../ink/ink1838.xml"/><Relationship Id="rId60" Type="http://schemas.openxmlformats.org/officeDocument/2006/relationships/customXml" Target="../ink/ink1837.xml"/><Relationship Id="rId6" Type="http://schemas.openxmlformats.org/officeDocument/2006/relationships/customXml" Target="../ink/ink1783.xml"/><Relationship Id="rId59" Type="http://schemas.openxmlformats.org/officeDocument/2006/relationships/customXml" Target="../ink/ink1836.xml"/><Relationship Id="rId58" Type="http://schemas.openxmlformats.org/officeDocument/2006/relationships/customXml" Target="../ink/ink1835.xml"/><Relationship Id="rId57" Type="http://schemas.openxmlformats.org/officeDocument/2006/relationships/customXml" Target="../ink/ink1834.xml"/><Relationship Id="rId56" Type="http://schemas.openxmlformats.org/officeDocument/2006/relationships/customXml" Target="../ink/ink1833.xml"/><Relationship Id="rId55" Type="http://schemas.openxmlformats.org/officeDocument/2006/relationships/customXml" Target="../ink/ink1832.xml"/><Relationship Id="rId54" Type="http://schemas.openxmlformats.org/officeDocument/2006/relationships/customXml" Target="../ink/ink1831.xml"/><Relationship Id="rId53" Type="http://schemas.openxmlformats.org/officeDocument/2006/relationships/customXml" Target="../ink/ink1830.xml"/><Relationship Id="rId52" Type="http://schemas.openxmlformats.org/officeDocument/2006/relationships/customXml" Target="../ink/ink1829.xml"/><Relationship Id="rId51" Type="http://schemas.openxmlformats.org/officeDocument/2006/relationships/customXml" Target="../ink/ink1828.xml"/><Relationship Id="rId50" Type="http://schemas.openxmlformats.org/officeDocument/2006/relationships/customXml" Target="../ink/ink1827.xml"/><Relationship Id="rId5" Type="http://schemas.openxmlformats.org/officeDocument/2006/relationships/customXml" Target="../ink/ink1782.xml"/><Relationship Id="rId49" Type="http://schemas.openxmlformats.org/officeDocument/2006/relationships/customXml" Target="../ink/ink1826.xml"/><Relationship Id="rId48" Type="http://schemas.openxmlformats.org/officeDocument/2006/relationships/customXml" Target="../ink/ink1825.xml"/><Relationship Id="rId47" Type="http://schemas.openxmlformats.org/officeDocument/2006/relationships/customXml" Target="../ink/ink1824.xml"/><Relationship Id="rId46" Type="http://schemas.openxmlformats.org/officeDocument/2006/relationships/customXml" Target="../ink/ink1823.xml"/><Relationship Id="rId45" Type="http://schemas.openxmlformats.org/officeDocument/2006/relationships/customXml" Target="../ink/ink1822.xml"/><Relationship Id="rId44" Type="http://schemas.openxmlformats.org/officeDocument/2006/relationships/customXml" Target="../ink/ink1821.xml"/><Relationship Id="rId43" Type="http://schemas.openxmlformats.org/officeDocument/2006/relationships/customXml" Target="../ink/ink1820.xml"/><Relationship Id="rId42" Type="http://schemas.openxmlformats.org/officeDocument/2006/relationships/customXml" Target="../ink/ink1819.xml"/><Relationship Id="rId41" Type="http://schemas.openxmlformats.org/officeDocument/2006/relationships/customXml" Target="../ink/ink1818.xml"/><Relationship Id="rId40" Type="http://schemas.openxmlformats.org/officeDocument/2006/relationships/customXml" Target="../ink/ink1817.xml"/><Relationship Id="rId4" Type="http://schemas.openxmlformats.org/officeDocument/2006/relationships/customXml" Target="../ink/ink1781.xml"/><Relationship Id="rId39" Type="http://schemas.openxmlformats.org/officeDocument/2006/relationships/customXml" Target="../ink/ink1816.xml"/><Relationship Id="rId38" Type="http://schemas.openxmlformats.org/officeDocument/2006/relationships/customXml" Target="../ink/ink1815.xml"/><Relationship Id="rId37" Type="http://schemas.openxmlformats.org/officeDocument/2006/relationships/customXml" Target="../ink/ink1814.xml"/><Relationship Id="rId36" Type="http://schemas.openxmlformats.org/officeDocument/2006/relationships/customXml" Target="../ink/ink1813.xml"/><Relationship Id="rId35" Type="http://schemas.openxmlformats.org/officeDocument/2006/relationships/customXml" Target="../ink/ink1812.xml"/><Relationship Id="rId34" Type="http://schemas.openxmlformats.org/officeDocument/2006/relationships/customXml" Target="../ink/ink1811.xml"/><Relationship Id="rId33" Type="http://schemas.openxmlformats.org/officeDocument/2006/relationships/customXml" Target="../ink/ink1810.xml"/><Relationship Id="rId32" Type="http://schemas.openxmlformats.org/officeDocument/2006/relationships/customXml" Target="../ink/ink1809.xml"/><Relationship Id="rId31" Type="http://schemas.openxmlformats.org/officeDocument/2006/relationships/customXml" Target="../ink/ink1808.xml"/><Relationship Id="rId30" Type="http://schemas.openxmlformats.org/officeDocument/2006/relationships/customXml" Target="../ink/ink1807.xml"/><Relationship Id="rId3" Type="http://schemas.openxmlformats.org/officeDocument/2006/relationships/customXml" Target="../ink/ink1780.xml"/><Relationship Id="rId29" Type="http://schemas.openxmlformats.org/officeDocument/2006/relationships/customXml" Target="../ink/ink1806.xml"/><Relationship Id="rId28" Type="http://schemas.openxmlformats.org/officeDocument/2006/relationships/customXml" Target="../ink/ink1805.xml"/><Relationship Id="rId27" Type="http://schemas.openxmlformats.org/officeDocument/2006/relationships/customXml" Target="../ink/ink1804.xml"/><Relationship Id="rId26" Type="http://schemas.openxmlformats.org/officeDocument/2006/relationships/customXml" Target="../ink/ink1803.xml"/><Relationship Id="rId25" Type="http://schemas.openxmlformats.org/officeDocument/2006/relationships/customXml" Target="../ink/ink1802.xml"/><Relationship Id="rId24" Type="http://schemas.openxmlformats.org/officeDocument/2006/relationships/customXml" Target="../ink/ink1801.xml"/><Relationship Id="rId23" Type="http://schemas.openxmlformats.org/officeDocument/2006/relationships/customXml" Target="../ink/ink1800.xml"/><Relationship Id="rId22" Type="http://schemas.openxmlformats.org/officeDocument/2006/relationships/customXml" Target="../ink/ink1799.xml"/><Relationship Id="rId21" Type="http://schemas.openxmlformats.org/officeDocument/2006/relationships/customXml" Target="../ink/ink1798.xml"/><Relationship Id="rId20" Type="http://schemas.openxmlformats.org/officeDocument/2006/relationships/customXml" Target="../ink/ink1797.xml"/><Relationship Id="rId2" Type="http://schemas.openxmlformats.org/officeDocument/2006/relationships/customXml" Target="../ink/ink1779.xml"/><Relationship Id="rId19" Type="http://schemas.openxmlformats.org/officeDocument/2006/relationships/customXml" Target="../ink/ink1796.xml"/><Relationship Id="rId18" Type="http://schemas.openxmlformats.org/officeDocument/2006/relationships/customXml" Target="../ink/ink1795.xml"/><Relationship Id="rId17" Type="http://schemas.openxmlformats.org/officeDocument/2006/relationships/customXml" Target="../ink/ink1794.xml"/><Relationship Id="rId16" Type="http://schemas.openxmlformats.org/officeDocument/2006/relationships/customXml" Target="../ink/ink1793.xml"/><Relationship Id="rId15" Type="http://schemas.openxmlformats.org/officeDocument/2006/relationships/customXml" Target="../ink/ink1792.xml"/><Relationship Id="rId14" Type="http://schemas.openxmlformats.org/officeDocument/2006/relationships/customXml" Target="../ink/ink1791.xml"/><Relationship Id="rId13" Type="http://schemas.openxmlformats.org/officeDocument/2006/relationships/customXml" Target="../ink/ink1790.xml"/><Relationship Id="rId12" Type="http://schemas.openxmlformats.org/officeDocument/2006/relationships/customXml" Target="../ink/ink1789.xml"/><Relationship Id="rId11" Type="http://schemas.openxmlformats.org/officeDocument/2006/relationships/customXml" Target="../ink/ink1788.xml"/><Relationship Id="rId10" Type="http://schemas.openxmlformats.org/officeDocument/2006/relationships/customXml" Target="../ink/ink1787.xml"/><Relationship Id="rId1"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23.png"/></Relationships>
</file>

<file path=ppt/slides/_rels/slide19.xml.rels><?xml version="1.0" encoding="UTF-8" standalone="yes"?>
<Relationships xmlns="http://schemas.openxmlformats.org/package/2006/relationships"><Relationship Id="rId99" Type="http://schemas.openxmlformats.org/officeDocument/2006/relationships/customXml" Target="../ink/ink1935.xml"/><Relationship Id="rId98" Type="http://schemas.openxmlformats.org/officeDocument/2006/relationships/customXml" Target="../ink/ink1934.xml"/><Relationship Id="rId97" Type="http://schemas.openxmlformats.org/officeDocument/2006/relationships/customXml" Target="../ink/ink1933.xml"/><Relationship Id="rId96" Type="http://schemas.openxmlformats.org/officeDocument/2006/relationships/customXml" Target="../ink/ink1932.xml"/><Relationship Id="rId95" Type="http://schemas.openxmlformats.org/officeDocument/2006/relationships/customXml" Target="../ink/ink1931.xml"/><Relationship Id="rId94" Type="http://schemas.openxmlformats.org/officeDocument/2006/relationships/customXml" Target="../ink/ink1930.xml"/><Relationship Id="rId93" Type="http://schemas.openxmlformats.org/officeDocument/2006/relationships/customXml" Target="../ink/ink1929.xml"/><Relationship Id="rId92" Type="http://schemas.openxmlformats.org/officeDocument/2006/relationships/customXml" Target="../ink/ink1928.xml"/><Relationship Id="rId91" Type="http://schemas.openxmlformats.org/officeDocument/2006/relationships/customXml" Target="../ink/ink1927.xml"/><Relationship Id="rId90" Type="http://schemas.openxmlformats.org/officeDocument/2006/relationships/customXml" Target="../ink/ink1926.xml"/><Relationship Id="rId9" Type="http://schemas.openxmlformats.org/officeDocument/2006/relationships/customXml" Target="../ink/ink1845.xml"/><Relationship Id="rId89" Type="http://schemas.openxmlformats.org/officeDocument/2006/relationships/customXml" Target="../ink/ink1925.xml"/><Relationship Id="rId88" Type="http://schemas.openxmlformats.org/officeDocument/2006/relationships/customXml" Target="../ink/ink1924.xml"/><Relationship Id="rId87" Type="http://schemas.openxmlformats.org/officeDocument/2006/relationships/customXml" Target="../ink/ink1923.xml"/><Relationship Id="rId86" Type="http://schemas.openxmlformats.org/officeDocument/2006/relationships/customXml" Target="../ink/ink1922.xml"/><Relationship Id="rId85" Type="http://schemas.openxmlformats.org/officeDocument/2006/relationships/customXml" Target="../ink/ink1921.xml"/><Relationship Id="rId84" Type="http://schemas.openxmlformats.org/officeDocument/2006/relationships/customXml" Target="../ink/ink1920.xml"/><Relationship Id="rId83" Type="http://schemas.openxmlformats.org/officeDocument/2006/relationships/customXml" Target="../ink/ink1919.xml"/><Relationship Id="rId82" Type="http://schemas.openxmlformats.org/officeDocument/2006/relationships/customXml" Target="../ink/ink1918.xml"/><Relationship Id="rId81" Type="http://schemas.openxmlformats.org/officeDocument/2006/relationships/customXml" Target="../ink/ink1917.xml"/><Relationship Id="rId80" Type="http://schemas.openxmlformats.org/officeDocument/2006/relationships/customXml" Target="../ink/ink1916.xml"/><Relationship Id="rId8" Type="http://schemas.openxmlformats.org/officeDocument/2006/relationships/customXml" Target="../ink/ink1844.xml"/><Relationship Id="rId79" Type="http://schemas.openxmlformats.org/officeDocument/2006/relationships/customXml" Target="../ink/ink1915.xml"/><Relationship Id="rId78" Type="http://schemas.openxmlformats.org/officeDocument/2006/relationships/customXml" Target="../ink/ink1914.xml"/><Relationship Id="rId77" Type="http://schemas.openxmlformats.org/officeDocument/2006/relationships/customXml" Target="../ink/ink1913.xml"/><Relationship Id="rId76" Type="http://schemas.openxmlformats.org/officeDocument/2006/relationships/customXml" Target="../ink/ink1912.xml"/><Relationship Id="rId75" Type="http://schemas.openxmlformats.org/officeDocument/2006/relationships/customXml" Target="../ink/ink1911.xml"/><Relationship Id="rId74" Type="http://schemas.openxmlformats.org/officeDocument/2006/relationships/customXml" Target="../ink/ink1910.xml"/><Relationship Id="rId73" Type="http://schemas.openxmlformats.org/officeDocument/2006/relationships/customXml" Target="../ink/ink1909.xml"/><Relationship Id="rId72" Type="http://schemas.openxmlformats.org/officeDocument/2006/relationships/customXml" Target="../ink/ink1908.xml"/><Relationship Id="rId71" Type="http://schemas.openxmlformats.org/officeDocument/2006/relationships/customXml" Target="../ink/ink1907.xml"/><Relationship Id="rId70" Type="http://schemas.openxmlformats.org/officeDocument/2006/relationships/customXml" Target="../ink/ink1906.xml"/><Relationship Id="rId7" Type="http://schemas.openxmlformats.org/officeDocument/2006/relationships/customXml" Target="../ink/ink1843.xml"/><Relationship Id="rId69" Type="http://schemas.openxmlformats.org/officeDocument/2006/relationships/customXml" Target="../ink/ink1905.xml"/><Relationship Id="rId68" Type="http://schemas.openxmlformats.org/officeDocument/2006/relationships/customXml" Target="../ink/ink1904.xml"/><Relationship Id="rId67" Type="http://schemas.openxmlformats.org/officeDocument/2006/relationships/customXml" Target="../ink/ink1903.xml"/><Relationship Id="rId66" Type="http://schemas.openxmlformats.org/officeDocument/2006/relationships/customXml" Target="../ink/ink1902.xml"/><Relationship Id="rId65" Type="http://schemas.openxmlformats.org/officeDocument/2006/relationships/customXml" Target="../ink/ink1901.xml"/><Relationship Id="rId64" Type="http://schemas.openxmlformats.org/officeDocument/2006/relationships/customXml" Target="../ink/ink1900.xml"/><Relationship Id="rId63" Type="http://schemas.openxmlformats.org/officeDocument/2006/relationships/customXml" Target="../ink/ink1899.xml"/><Relationship Id="rId62" Type="http://schemas.openxmlformats.org/officeDocument/2006/relationships/customXml" Target="../ink/ink1898.xml"/><Relationship Id="rId61" Type="http://schemas.openxmlformats.org/officeDocument/2006/relationships/customXml" Target="../ink/ink1897.xml"/><Relationship Id="rId60" Type="http://schemas.openxmlformats.org/officeDocument/2006/relationships/customXml" Target="../ink/ink1896.xml"/><Relationship Id="rId6" Type="http://schemas.openxmlformats.org/officeDocument/2006/relationships/customXml" Target="../ink/ink1842.xml"/><Relationship Id="rId59" Type="http://schemas.openxmlformats.org/officeDocument/2006/relationships/customXml" Target="../ink/ink1895.xml"/><Relationship Id="rId58" Type="http://schemas.openxmlformats.org/officeDocument/2006/relationships/customXml" Target="../ink/ink1894.xml"/><Relationship Id="rId57" Type="http://schemas.openxmlformats.org/officeDocument/2006/relationships/customXml" Target="../ink/ink1893.xml"/><Relationship Id="rId56" Type="http://schemas.openxmlformats.org/officeDocument/2006/relationships/customXml" Target="../ink/ink1892.xml"/><Relationship Id="rId55" Type="http://schemas.openxmlformats.org/officeDocument/2006/relationships/customXml" Target="../ink/ink1891.xml"/><Relationship Id="rId54" Type="http://schemas.openxmlformats.org/officeDocument/2006/relationships/customXml" Target="../ink/ink1890.xml"/><Relationship Id="rId53" Type="http://schemas.openxmlformats.org/officeDocument/2006/relationships/customXml" Target="../ink/ink1889.xml"/><Relationship Id="rId52" Type="http://schemas.openxmlformats.org/officeDocument/2006/relationships/customXml" Target="../ink/ink1888.xml"/><Relationship Id="rId51" Type="http://schemas.openxmlformats.org/officeDocument/2006/relationships/customXml" Target="../ink/ink1887.xml"/><Relationship Id="rId50" Type="http://schemas.openxmlformats.org/officeDocument/2006/relationships/customXml" Target="../ink/ink1886.xml"/><Relationship Id="rId5" Type="http://schemas.openxmlformats.org/officeDocument/2006/relationships/customXml" Target="../ink/ink1841.xml"/><Relationship Id="rId49" Type="http://schemas.openxmlformats.org/officeDocument/2006/relationships/customXml" Target="../ink/ink1885.xml"/><Relationship Id="rId48" Type="http://schemas.openxmlformats.org/officeDocument/2006/relationships/customXml" Target="../ink/ink1884.xml"/><Relationship Id="rId47" Type="http://schemas.openxmlformats.org/officeDocument/2006/relationships/customXml" Target="../ink/ink1883.xml"/><Relationship Id="rId46" Type="http://schemas.openxmlformats.org/officeDocument/2006/relationships/customXml" Target="../ink/ink1882.xml"/><Relationship Id="rId45" Type="http://schemas.openxmlformats.org/officeDocument/2006/relationships/customXml" Target="../ink/ink1881.xml"/><Relationship Id="rId44" Type="http://schemas.openxmlformats.org/officeDocument/2006/relationships/customXml" Target="../ink/ink1880.xml"/><Relationship Id="rId43" Type="http://schemas.openxmlformats.org/officeDocument/2006/relationships/customXml" Target="../ink/ink1879.xml"/><Relationship Id="rId42" Type="http://schemas.openxmlformats.org/officeDocument/2006/relationships/customXml" Target="../ink/ink1878.xml"/><Relationship Id="rId41" Type="http://schemas.openxmlformats.org/officeDocument/2006/relationships/customXml" Target="../ink/ink1877.xml"/><Relationship Id="rId40" Type="http://schemas.openxmlformats.org/officeDocument/2006/relationships/customXml" Target="../ink/ink1876.xml"/><Relationship Id="rId4" Type="http://schemas.openxmlformats.org/officeDocument/2006/relationships/customXml" Target="../ink/ink1840.xml"/><Relationship Id="rId39" Type="http://schemas.openxmlformats.org/officeDocument/2006/relationships/customXml" Target="../ink/ink1875.xml"/><Relationship Id="rId38" Type="http://schemas.openxmlformats.org/officeDocument/2006/relationships/customXml" Target="../ink/ink1874.xml"/><Relationship Id="rId37" Type="http://schemas.openxmlformats.org/officeDocument/2006/relationships/customXml" Target="../ink/ink1873.xml"/><Relationship Id="rId36" Type="http://schemas.openxmlformats.org/officeDocument/2006/relationships/customXml" Target="../ink/ink1872.xml"/><Relationship Id="rId35" Type="http://schemas.openxmlformats.org/officeDocument/2006/relationships/customXml" Target="../ink/ink1871.xml"/><Relationship Id="rId34" Type="http://schemas.openxmlformats.org/officeDocument/2006/relationships/customXml" Target="../ink/ink1870.xml"/><Relationship Id="rId334" Type="http://schemas.openxmlformats.org/officeDocument/2006/relationships/slideLayout" Target="../slideLayouts/slideLayout1.xml"/><Relationship Id="rId333" Type="http://schemas.openxmlformats.org/officeDocument/2006/relationships/customXml" Target="../ink/ink2169.xml"/><Relationship Id="rId332" Type="http://schemas.openxmlformats.org/officeDocument/2006/relationships/customXml" Target="../ink/ink2168.xml"/><Relationship Id="rId331" Type="http://schemas.openxmlformats.org/officeDocument/2006/relationships/customXml" Target="../ink/ink2167.xml"/><Relationship Id="rId330" Type="http://schemas.openxmlformats.org/officeDocument/2006/relationships/customXml" Target="../ink/ink2166.xml"/><Relationship Id="rId33" Type="http://schemas.openxmlformats.org/officeDocument/2006/relationships/customXml" Target="../ink/ink1869.xml"/><Relationship Id="rId329" Type="http://schemas.openxmlformats.org/officeDocument/2006/relationships/customXml" Target="../ink/ink2165.xml"/><Relationship Id="rId328" Type="http://schemas.openxmlformats.org/officeDocument/2006/relationships/customXml" Target="../ink/ink2164.xml"/><Relationship Id="rId327" Type="http://schemas.openxmlformats.org/officeDocument/2006/relationships/customXml" Target="../ink/ink2163.xml"/><Relationship Id="rId326" Type="http://schemas.openxmlformats.org/officeDocument/2006/relationships/customXml" Target="../ink/ink2162.xml"/><Relationship Id="rId325" Type="http://schemas.openxmlformats.org/officeDocument/2006/relationships/customXml" Target="../ink/ink2161.xml"/><Relationship Id="rId324" Type="http://schemas.openxmlformats.org/officeDocument/2006/relationships/customXml" Target="../ink/ink2160.xml"/><Relationship Id="rId323" Type="http://schemas.openxmlformats.org/officeDocument/2006/relationships/customXml" Target="../ink/ink2159.xml"/><Relationship Id="rId322" Type="http://schemas.openxmlformats.org/officeDocument/2006/relationships/customXml" Target="../ink/ink2158.xml"/><Relationship Id="rId321" Type="http://schemas.openxmlformats.org/officeDocument/2006/relationships/customXml" Target="../ink/ink2157.xml"/><Relationship Id="rId320" Type="http://schemas.openxmlformats.org/officeDocument/2006/relationships/customXml" Target="../ink/ink2156.xml"/><Relationship Id="rId32" Type="http://schemas.openxmlformats.org/officeDocument/2006/relationships/customXml" Target="../ink/ink1868.xml"/><Relationship Id="rId319" Type="http://schemas.openxmlformats.org/officeDocument/2006/relationships/customXml" Target="../ink/ink2155.xml"/><Relationship Id="rId318" Type="http://schemas.openxmlformats.org/officeDocument/2006/relationships/customXml" Target="../ink/ink2154.xml"/><Relationship Id="rId317" Type="http://schemas.openxmlformats.org/officeDocument/2006/relationships/customXml" Target="../ink/ink2153.xml"/><Relationship Id="rId316" Type="http://schemas.openxmlformats.org/officeDocument/2006/relationships/customXml" Target="../ink/ink2152.xml"/><Relationship Id="rId315" Type="http://schemas.openxmlformats.org/officeDocument/2006/relationships/customXml" Target="../ink/ink2151.xml"/><Relationship Id="rId314" Type="http://schemas.openxmlformats.org/officeDocument/2006/relationships/customXml" Target="../ink/ink2150.xml"/><Relationship Id="rId313" Type="http://schemas.openxmlformats.org/officeDocument/2006/relationships/customXml" Target="../ink/ink2149.xml"/><Relationship Id="rId312" Type="http://schemas.openxmlformats.org/officeDocument/2006/relationships/customXml" Target="../ink/ink2148.xml"/><Relationship Id="rId311" Type="http://schemas.openxmlformats.org/officeDocument/2006/relationships/customXml" Target="../ink/ink2147.xml"/><Relationship Id="rId310" Type="http://schemas.openxmlformats.org/officeDocument/2006/relationships/customXml" Target="../ink/ink2146.xml"/><Relationship Id="rId31" Type="http://schemas.openxmlformats.org/officeDocument/2006/relationships/customXml" Target="../ink/ink1867.xml"/><Relationship Id="rId309" Type="http://schemas.openxmlformats.org/officeDocument/2006/relationships/customXml" Target="../ink/ink2145.xml"/><Relationship Id="rId308" Type="http://schemas.openxmlformats.org/officeDocument/2006/relationships/customXml" Target="../ink/ink2144.xml"/><Relationship Id="rId307" Type="http://schemas.openxmlformats.org/officeDocument/2006/relationships/customXml" Target="../ink/ink2143.xml"/><Relationship Id="rId306" Type="http://schemas.openxmlformats.org/officeDocument/2006/relationships/customXml" Target="../ink/ink2142.xml"/><Relationship Id="rId305" Type="http://schemas.openxmlformats.org/officeDocument/2006/relationships/customXml" Target="../ink/ink2141.xml"/><Relationship Id="rId304" Type="http://schemas.openxmlformats.org/officeDocument/2006/relationships/customXml" Target="../ink/ink2140.xml"/><Relationship Id="rId303" Type="http://schemas.openxmlformats.org/officeDocument/2006/relationships/customXml" Target="../ink/ink2139.xml"/><Relationship Id="rId302" Type="http://schemas.openxmlformats.org/officeDocument/2006/relationships/customXml" Target="../ink/ink2138.xml"/><Relationship Id="rId301" Type="http://schemas.openxmlformats.org/officeDocument/2006/relationships/customXml" Target="../ink/ink2137.xml"/><Relationship Id="rId300" Type="http://schemas.openxmlformats.org/officeDocument/2006/relationships/customXml" Target="../ink/ink2136.xml"/><Relationship Id="rId30" Type="http://schemas.openxmlformats.org/officeDocument/2006/relationships/customXml" Target="../ink/ink1866.xml"/><Relationship Id="rId3" Type="http://schemas.openxmlformats.org/officeDocument/2006/relationships/image" Target="../media/image27.png"/><Relationship Id="rId299" Type="http://schemas.openxmlformats.org/officeDocument/2006/relationships/customXml" Target="../ink/ink2135.xml"/><Relationship Id="rId298" Type="http://schemas.openxmlformats.org/officeDocument/2006/relationships/customXml" Target="../ink/ink2134.xml"/><Relationship Id="rId297" Type="http://schemas.openxmlformats.org/officeDocument/2006/relationships/customXml" Target="../ink/ink2133.xml"/><Relationship Id="rId296" Type="http://schemas.openxmlformats.org/officeDocument/2006/relationships/customXml" Target="../ink/ink2132.xml"/><Relationship Id="rId295" Type="http://schemas.openxmlformats.org/officeDocument/2006/relationships/customXml" Target="../ink/ink2131.xml"/><Relationship Id="rId294" Type="http://schemas.openxmlformats.org/officeDocument/2006/relationships/customXml" Target="../ink/ink2130.xml"/><Relationship Id="rId293" Type="http://schemas.openxmlformats.org/officeDocument/2006/relationships/customXml" Target="../ink/ink2129.xml"/><Relationship Id="rId292" Type="http://schemas.openxmlformats.org/officeDocument/2006/relationships/customXml" Target="../ink/ink2128.xml"/><Relationship Id="rId291" Type="http://schemas.openxmlformats.org/officeDocument/2006/relationships/customXml" Target="../ink/ink2127.xml"/><Relationship Id="rId290" Type="http://schemas.openxmlformats.org/officeDocument/2006/relationships/customXml" Target="../ink/ink2126.xml"/><Relationship Id="rId29" Type="http://schemas.openxmlformats.org/officeDocument/2006/relationships/customXml" Target="../ink/ink1865.xml"/><Relationship Id="rId289" Type="http://schemas.openxmlformats.org/officeDocument/2006/relationships/customXml" Target="../ink/ink2125.xml"/><Relationship Id="rId288" Type="http://schemas.openxmlformats.org/officeDocument/2006/relationships/customXml" Target="../ink/ink2124.xml"/><Relationship Id="rId287" Type="http://schemas.openxmlformats.org/officeDocument/2006/relationships/customXml" Target="../ink/ink2123.xml"/><Relationship Id="rId286" Type="http://schemas.openxmlformats.org/officeDocument/2006/relationships/customXml" Target="../ink/ink2122.xml"/><Relationship Id="rId285" Type="http://schemas.openxmlformats.org/officeDocument/2006/relationships/customXml" Target="../ink/ink2121.xml"/><Relationship Id="rId284" Type="http://schemas.openxmlformats.org/officeDocument/2006/relationships/customXml" Target="../ink/ink2120.xml"/><Relationship Id="rId283" Type="http://schemas.openxmlformats.org/officeDocument/2006/relationships/customXml" Target="../ink/ink2119.xml"/><Relationship Id="rId282" Type="http://schemas.openxmlformats.org/officeDocument/2006/relationships/customXml" Target="../ink/ink2118.xml"/><Relationship Id="rId281" Type="http://schemas.openxmlformats.org/officeDocument/2006/relationships/customXml" Target="../ink/ink2117.xml"/><Relationship Id="rId280" Type="http://schemas.openxmlformats.org/officeDocument/2006/relationships/customXml" Target="../ink/ink2116.xml"/><Relationship Id="rId28" Type="http://schemas.openxmlformats.org/officeDocument/2006/relationships/customXml" Target="../ink/ink1864.xml"/><Relationship Id="rId279" Type="http://schemas.openxmlformats.org/officeDocument/2006/relationships/customXml" Target="../ink/ink2115.xml"/><Relationship Id="rId278" Type="http://schemas.openxmlformats.org/officeDocument/2006/relationships/customXml" Target="../ink/ink2114.xml"/><Relationship Id="rId277" Type="http://schemas.openxmlformats.org/officeDocument/2006/relationships/customXml" Target="../ink/ink2113.xml"/><Relationship Id="rId276" Type="http://schemas.openxmlformats.org/officeDocument/2006/relationships/customXml" Target="../ink/ink2112.xml"/><Relationship Id="rId275" Type="http://schemas.openxmlformats.org/officeDocument/2006/relationships/customXml" Target="../ink/ink2111.xml"/><Relationship Id="rId274" Type="http://schemas.openxmlformats.org/officeDocument/2006/relationships/customXml" Target="../ink/ink2110.xml"/><Relationship Id="rId273" Type="http://schemas.openxmlformats.org/officeDocument/2006/relationships/customXml" Target="../ink/ink2109.xml"/><Relationship Id="rId272" Type="http://schemas.openxmlformats.org/officeDocument/2006/relationships/customXml" Target="../ink/ink2108.xml"/><Relationship Id="rId271" Type="http://schemas.openxmlformats.org/officeDocument/2006/relationships/customXml" Target="../ink/ink2107.xml"/><Relationship Id="rId270" Type="http://schemas.openxmlformats.org/officeDocument/2006/relationships/customXml" Target="../ink/ink2106.xml"/><Relationship Id="rId27" Type="http://schemas.openxmlformats.org/officeDocument/2006/relationships/customXml" Target="../ink/ink1863.xml"/><Relationship Id="rId269" Type="http://schemas.openxmlformats.org/officeDocument/2006/relationships/customXml" Target="../ink/ink2105.xml"/><Relationship Id="rId268" Type="http://schemas.openxmlformats.org/officeDocument/2006/relationships/customXml" Target="../ink/ink2104.xml"/><Relationship Id="rId267" Type="http://schemas.openxmlformats.org/officeDocument/2006/relationships/customXml" Target="../ink/ink2103.xml"/><Relationship Id="rId266" Type="http://schemas.openxmlformats.org/officeDocument/2006/relationships/customXml" Target="../ink/ink2102.xml"/><Relationship Id="rId265" Type="http://schemas.openxmlformats.org/officeDocument/2006/relationships/customXml" Target="../ink/ink2101.xml"/><Relationship Id="rId264" Type="http://schemas.openxmlformats.org/officeDocument/2006/relationships/customXml" Target="../ink/ink2100.xml"/><Relationship Id="rId263" Type="http://schemas.openxmlformats.org/officeDocument/2006/relationships/customXml" Target="../ink/ink2099.xml"/><Relationship Id="rId262" Type="http://schemas.openxmlformats.org/officeDocument/2006/relationships/customXml" Target="../ink/ink2098.xml"/><Relationship Id="rId261" Type="http://schemas.openxmlformats.org/officeDocument/2006/relationships/customXml" Target="../ink/ink2097.xml"/><Relationship Id="rId260" Type="http://schemas.openxmlformats.org/officeDocument/2006/relationships/customXml" Target="../ink/ink2096.xml"/><Relationship Id="rId26" Type="http://schemas.openxmlformats.org/officeDocument/2006/relationships/customXml" Target="../ink/ink1862.xml"/><Relationship Id="rId259" Type="http://schemas.openxmlformats.org/officeDocument/2006/relationships/customXml" Target="../ink/ink2095.xml"/><Relationship Id="rId258" Type="http://schemas.openxmlformats.org/officeDocument/2006/relationships/customXml" Target="../ink/ink2094.xml"/><Relationship Id="rId257" Type="http://schemas.openxmlformats.org/officeDocument/2006/relationships/customXml" Target="../ink/ink2093.xml"/><Relationship Id="rId256" Type="http://schemas.openxmlformats.org/officeDocument/2006/relationships/customXml" Target="../ink/ink2092.xml"/><Relationship Id="rId255" Type="http://schemas.openxmlformats.org/officeDocument/2006/relationships/customXml" Target="../ink/ink2091.xml"/><Relationship Id="rId254" Type="http://schemas.openxmlformats.org/officeDocument/2006/relationships/customXml" Target="../ink/ink2090.xml"/><Relationship Id="rId253" Type="http://schemas.openxmlformats.org/officeDocument/2006/relationships/customXml" Target="../ink/ink2089.xml"/><Relationship Id="rId252" Type="http://schemas.openxmlformats.org/officeDocument/2006/relationships/customXml" Target="../ink/ink2088.xml"/><Relationship Id="rId251" Type="http://schemas.openxmlformats.org/officeDocument/2006/relationships/customXml" Target="../ink/ink2087.xml"/><Relationship Id="rId250" Type="http://schemas.openxmlformats.org/officeDocument/2006/relationships/customXml" Target="../ink/ink2086.xml"/><Relationship Id="rId25" Type="http://schemas.openxmlformats.org/officeDocument/2006/relationships/customXml" Target="../ink/ink1861.xml"/><Relationship Id="rId249" Type="http://schemas.openxmlformats.org/officeDocument/2006/relationships/customXml" Target="../ink/ink2085.xml"/><Relationship Id="rId248" Type="http://schemas.openxmlformats.org/officeDocument/2006/relationships/customXml" Target="../ink/ink2084.xml"/><Relationship Id="rId247" Type="http://schemas.openxmlformats.org/officeDocument/2006/relationships/customXml" Target="../ink/ink2083.xml"/><Relationship Id="rId246" Type="http://schemas.openxmlformats.org/officeDocument/2006/relationships/customXml" Target="../ink/ink2082.xml"/><Relationship Id="rId245" Type="http://schemas.openxmlformats.org/officeDocument/2006/relationships/customXml" Target="../ink/ink2081.xml"/><Relationship Id="rId244" Type="http://schemas.openxmlformats.org/officeDocument/2006/relationships/customXml" Target="../ink/ink2080.xml"/><Relationship Id="rId243" Type="http://schemas.openxmlformats.org/officeDocument/2006/relationships/customXml" Target="../ink/ink2079.xml"/><Relationship Id="rId242" Type="http://schemas.openxmlformats.org/officeDocument/2006/relationships/customXml" Target="../ink/ink2078.xml"/><Relationship Id="rId241" Type="http://schemas.openxmlformats.org/officeDocument/2006/relationships/customXml" Target="../ink/ink2077.xml"/><Relationship Id="rId240" Type="http://schemas.openxmlformats.org/officeDocument/2006/relationships/customXml" Target="../ink/ink2076.xml"/><Relationship Id="rId24" Type="http://schemas.openxmlformats.org/officeDocument/2006/relationships/customXml" Target="../ink/ink1860.xml"/><Relationship Id="rId239" Type="http://schemas.openxmlformats.org/officeDocument/2006/relationships/customXml" Target="../ink/ink2075.xml"/><Relationship Id="rId238" Type="http://schemas.openxmlformats.org/officeDocument/2006/relationships/customXml" Target="../ink/ink2074.xml"/><Relationship Id="rId237" Type="http://schemas.openxmlformats.org/officeDocument/2006/relationships/customXml" Target="../ink/ink2073.xml"/><Relationship Id="rId236" Type="http://schemas.openxmlformats.org/officeDocument/2006/relationships/customXml" Target="../ink/ink2072.xml"/><Relationship Id="rId235" Type="http://schemas.openxmlformats.org/officeDocument/2006/relationships/customXml" Target="../ink/ink2071.xml"/><Relationship Id="rId234" Type="http://schemas.openxmlformats.org/officeDocument/2006/relationships/customXml" Target="../ink/ink2070.xml"/><Relationship Id="rId233" Type="http://schemas.openxmlformats.org/officeDocument/2006/relationships/customXml" Target="../ink/ink2069.xml"/><Relationship Id="rId232" Type="http://schemas.openxmlformats.org/officeDocument/2006/relationships/customXml" Target="../ink/ink2068.xml"/><Relationship Id="rId231" Type="http://schemas.openxmlformats.org/officeDocument/2006/relationships/customXml" Target="../ink/ink2067.xml"/><Relationship Id="rId230" Type="http://schemas.openxmlformats.org/officeDocument/2006/relationships/customXml" Target="../ink/ink2066.xml"/><Relationship Id="rId23" Type="http://schemas.openxmlformats.org/officeDocument/2006/relationships/customXml" Target="../ink/ink1859.xml"/><Relationship Id="rId229" Type="http://schemas.openxmlformats.org/officeDocument/2006/relationships/customXml" Target="../ink/ink2065.xml"/><Relationship Id="rId228" Type="http://schemas.openxmlformats.org/officeDocument/2006/relationships/customXml" Target="../ink/ink2064.xml"/><Relationship Id="rId227" Type="http://schemas.openxmlformats.org/officeDocument/2006/relationships/customXml" Target="../ink/ink2063.xml"/><Relationship Id="rId226" Type="http://schemas.openxmlformats.org/officeDocument/2006/relationships/customXml" Target="../ink/ink2062.xml"/><Relationship Id="rId225" Type="http://schemas.openxmlformats.org/officeDocument/2006/relationships/customXml" Target="../ink/ink2061.xml"/><Relationship Id="rId224" Type="http://schemas.openxmlformats.org/officeDocument/2006/relationships/customXml" Target="../ink/ink2060.xml"/><Relationship Id="rId223" Type="http://schemas.openxmlformats.org/officeDocument/2006/relationships/customXml" Target="../ink/ink2059.xml"/><Relationship Id="rId222" Type="http://schemas.openxmlformats.org/officeDocument/2006/relationships/customXml" Target="../ink/ink2058.xml"/><Relationship Id="rId221" Type="http://schemas.openxmlformats.org/officeDocument/2006/relationships/customXml" Target="../ink/ink2057.xml"/><Relationship Id="rId220" Type="http://schemas.openxmlformats.org/officeDocument/2006/relationships/customXml" Target="../ink/ink2056.xml"/><Relationship Id="rId22" Type="http://schemas.openxmlformats.org/officeDocument/2006/relationships/customXml" Target="../ink/ink1858.xml"/><Relationship Id="rId219" Type="http://schemas.openxmlformats.org/officeDocument/2006/relationships/customXml" Target="../ink/ink2055.xml"/><Relationship Id="rId218" Type="http://schemas.openxmlformats.org/officeDocument/2006/relationships/customXml" Target="../ink/ink2054.xml"/><Relationship Id="rId217" Type="http://schemas.openxmlformats.org/officeDocument/2006/relationships/customXml" Target="../ink/ink2053.xml"/><Relationship Id="rId216" Type="http://schemas.openxmlformats.org/officeDocument/2006/relationships/customXml" Target="../ink/ink2052.xml"/><Relationship Id="rId215" Type="http://schemas.openxmlformats.org/officeDocument/2006/relationships/customXml" Target="../ink/ink2051.xml"/><Relationship Id="rId214" Type="http://schemas.openxmlformats.org/officeDocument/2006/relationships/customXml" Target="../ink/ink2050.xml"/><Relationship Id="rId213" Type="http://schemas.openxmlformats.org/officeDocument/2006/relationships/customXml" Target="../ink/ink2049.xml"/><Relationship Id="rId212" Type="http://schemas.openxmlformats.org/officeDocument/2006/relationships/customXml" Target="../ink/ink2048.xml"/><Relationship Id="rId211" Type="http://schemas.openxmlformats.org/officeDocument/2006/relationships/customXml" Target="../ink/ink2047.xml"/><Relationship Id="rId210" Type="http://schemas.openxmlformats.org/officeDocument/2006/relationships/customXml" Target="../ink/ink2046.xml"/><Relationship Id="rId21" Type="http://schemas.openxmlformats.org/officeDocument/2006/relationships/customXml" Target="../ink/ink1857.xml"/><Relationship Id="rId209" Type="http://schemas.openxmlformats.org/officeDocument/2006/relationships/customXml" Target="../ink/ink2045.xml"/><Relationship Id="rId208" Type="http://schemas.openxmlformats.org/officeDocument/2006/relationships/customXml" Target="../ink/ink2044.xml"/><Relationship Id="rId207" Type="http://schemas.openxmlformats.org/officeDocument/2006/relationships/customXml" Target="../ink/ink2043.xml"/><Relationship Id="rId206" Type="http://schemas.openxmlformats.org/officeDocument/2006/relationships/customXml" Target="../ink/ink2042.xml"/><Relationship Id="rId205" Type="http://schemas.openxmlformats.org/officeDocument/2006/relationships/customXml" Target="../ink/ink2041.xml"/><Relationship Id="rId204" Type="http://schemas.openxmlformats.org/officeDocument/2006/relationships/customXml" Target="../ink/ink2040.xml"/><Relationship Id="rId203" Type="http://schemas.openxmlformats.org/officeDocument/2006/relationships/customXml" Target="../ink/ink2039.xml"/><Relationship Id="rId202" Type="http://schemas.openxmlformats.org/officeDocument/2006/relationships/customXml" Target="../ink/ink2038.xml"/><Relationship Id="rId201" Type="http://schemas.openxmlformats.org/officeDocument/2006/relationships/customXml" Target="../ink/ink2037.xml"/><Relationship Id="rId200" Type="http://schemas.openxmlformats.org/officeDocument/2006/relationships/customXml" Target="../ink/ink2036.xml"/><Relationship Id="rId20" Type="http://schemas.openxmlformats.org/officeDocument/2006/relationships/customXml" Target="../ink/ink1856.xml"/><Relationship Id="rId2" Type="http://schemas.openxmlformats.org/officeDocument/2006/relationships/image" Target="../media/image26.png"/><Relationship Id="rId199" Type="http://schemas.openxmlformats.org/officeDocument/2006/relationships/customXml" Target="../ink/ink2035.xml"/><Relationship Id="rId198" Type="http://schemas.openxmlformats.org/officeDocument/2006/relationships/customXml" Target="../ink/ink2034.xml"/><Relationship Id="rId197" Type="http://schemas.openxmlformats.org/officeDocument/2006/relationships/customXml" Target="../ink/ink2033.xml"/><Relationship Id="rId196" Type="http://schemas.openxmlformats.org/officeDocument/2006/relationships/customXml" Target="../ink/ink2032.xml"/><Relationship Id="rId195" Type="http://schemas.openxmlformats.org/officeDocument/2006/relationships/customXml" Target="../ink/ink2031.xml"/><Relationship Id="rId194" Type="http://schemas.openxmlformats.org/officeDocument/2006/relationships/customXml" Target="../ink/ink2030.xml"/><Relationship Id="rId193" Type="http://schemas.openxmlformats.org/officeDocument/2006/relationships/customXml" Target="../ink/ink2029.xml"/><Relationship Id="rId192" Type="http://schemas.openxmlformats.org/officeDocument/2006/relationships/customXml" Target="../ink/ink2028.xml"/><Relationship Id="rId191" Type="http://schemas.openxmlformats.org/officeDocument/2006/relationships/customXml" Target="../ink/ink2027.xml"/><Relationship Id="rId190" Type="http://schemas.openxmlformats.org/officeDocument/2006/relationships/customXml" Target="../ink/ink2026.xml"/><Relationship Id="rId19" Type="http://schemas.openxmlformats.org/officeDocument/2006/relationships/customXml" Target="../ink/ink1855.xml"/><Relationship Id="rId189" Type="http://schemas.openxmlformats.org/officeDocument/2006/relationships/customXml" Target="../ink/ink2025.xml"/><Relationship Id="rId188" Type="http://schemas.openxmlformats.org/officeDocument/2006/relationships/customXml" Target="../ink/ink2024.xml"/><Relationship Id="rId187" Type="http://schemas.openxmlformats.org/officeDocument/2006/relationships/customXml" Target="../ink/ink2023.xml"/><Relationship Id="rId186" Type="http://schemas.openxmlformats.org/officeDocument/2006/relationships/customXml" Target="../ink/ink2022.xml"/><Relationship Id="rId185" Type="http://schemas.openxmlformats.org/officeDocument/2006/relationships/customXml" Target="../ink/ink2021.xml"/><Relationship Id="rId184" Type="http://schemas.openxmlformats.org/officeDocument/2006/relationships/customXml" Target="../ink/ink2020.xml"/><Relationship Id="rId183" Type="http://schemas.openxmlformats.org/officeDocument/2006/relationships/customXml" Target="../ink/ink2019.xml"/><Relationship Id="rId182" Type="http://schemas.openxmlformats.org/officeDocument/2006/relationships/customXml" Target="../ink/ink2018.xml"/><Relationship Id="rId181" Type="http://schemas.openxmlformats.org/officeDocument/2006/relationships/customXml" Target="../ink/ink2017.xml"/><Relationship Id="rId180" Type="http://schemas.openxmlformats.org/officeDocument/2006/relationships/customXml" Target="../ink/ink2016.xml"/><Relationship Id="rId18" Type="http://schemas.openxmlformats.org/officeDocument/2006/relationships/customXml" Target="../ink/ink1854.xml"/><Relationship Id="rId179" Type="http://schemas.openxmlformats.org/officeDocument/2006/relationships/customXml" Target="../ink/ink2015.xml"/><Relationship Id="rId178" Type="http://schemas.openxmlformats.org/officeDocument/2006/relationships/customXml" Target="../ink/ink2014.xml"/><Relationship Id="rId177" Type="http://schemas.openxmlformats.org/officeDocument/2006/relationships/customXml" Target="../ink/ink2013.xml"/><Relationship Id="rId176" Type="http://schemas.openxmlformats.org/officeDocument/2006/relationships/customXml" Target="../ink/ink2012.xml"/><Relationship Id="rId175" Type="http://schemas.openxmlformats.org/officeDocument/2006/relationships/customXml" Target="../ink/ink2011.xml"/><Relationship Id="rId174" Type="http://schemas.openxmlformats.org/officeDocument/2006/relationships/customXml" Target="../ink/ink2010.xml"/><Relationship Id="rId173" Type="http://schemas.openxmlformats.org/officeDocument/2006/relationships/customXml" Target="../ink/ink2009.xml"/><Relationship Id="rId172" Type="http://schemas.openxmlformats.org/officeDocument/2006/relationships/customXml" Target="../ink/ink2008.xml"/><Relationship Id="rId171" Type="http://schemas.openxmlformats.org/officeDocument/2006/relationships/customXml" Target="../ink/ink2007.xml"/><Relationship Id="rId170" Type="http://schemas.openxmlformats.org/officeDocument/2006/relationships/customXml" Target="../ink/ink2006.xml"/><Relationship Id="rId17" Type="http://schemas.openxmlformats.org/officeDocument/2006/relationships/customXml" Target="../ink/ink1853.xml"/><Relationship Id="rId169" Type="http://schemas.openxmlformats.org/officeDocument/2006/relationships/customXml" Target="../ink/ink2005.xml"/><Relationship Id="rId168" Type="http://schemas.openxmlformats.org/officeDocument/2006/relationships/customXml" Target="../ink/ink2004.xml"/><Relationship Id="rId167" Type="http://schemas.openxmlformats.org/officeDocument/2006/relationships/customXml" Target="../ink/ink2003.xml"/><Relationship Id="rId166" Type="http://schemas.openxmlformats.org/officeDocument/2006/relationships/customXml" Target="../ink/ink2002.xml"/><Relationship Id="rId165" Type="http://schemas.openxmlformats.org/officeDocument/2006/relationships/customXml" Target="../ink/ink2001.xml"/><Relationship Id="rId164" Type="http://schemas.openxmlformats.org/officeDocument/2006/relationships/customXml" Target="../ink/ink2000.xml"/><Relationship Id="rId163" Type="http://schemas.openxmlformats.org/officeDocument/2006/relationships/customXml" Target="../ink/ink1999.xml"/><Relationship Id="rId162" Type="http://schemas.openxmlformats.org/officeDocument/2006/relationships/customXml" Target="../ink/ink1998.xml"/><Relationship Id="rId161" Type="http://schemas.openxmlformats.org/officeDocument/2006/relationships/customXml" Target="../ink/ink1997.xml"/><Relationship Id="rId160" Type="http://schemas.openxmlformats.org/officeDocument/2006/relationships/customXml" Target="../ink/ink1996.xml"/><Relationship Id="rId16" Type="http://schemas.openxmlformats.org/officeDocument/2006/relationships/customXml" Target="../ink/ink1852.xml"/><Relationship Id="rId159" Type="http://schemas.openxmlformats.org/officeDocument/2006/relationships/customXml" Target="../ink/ink1995.xml"/><Relationship Id="rId158" Type="http://schemas.openxmlformats.org/officeDocument/2006/relationships/customXml" Target="../ink/ink1994.xml"/><Relationship Id="rId157" Type="http://schemas.openxmlformats.org/officeDocument/2006/relationships/customXml" Target="../ink/ink1993.xml"/><Relationship Id="rId156" Type="http://schemas.openxmlformats.org/officeDocument/2006/relationships/customXml" Target="../ink/ink1992.xml"/><Relationship Id="rId155" Type="http://schemas.openxmlformats.org/officeDocument/2006/relationships/customXml" Target="../ink/ink1991.xml"/><Relationship Id="rId154" Type="http://schemas.openxmlformats.org/officeDocument/2006/relationships/customXml" Target="../ink/ink1990.xml"/><Relationship Id="rId153" Type="http://schemas.openxmlformats.org/officeDocument/2006/relationships/customXml" Target="../ink/ink1989.xml"/><Relationship Id="rId152" Type="http://schemas.openxmlformats.org/officeDocument/2006/relationships/customXml" Target="../ink/ink1988.xml"/><Relationship Id="rId151" Type="http://schemas.openxmlformats.org/officeDocument/2006/relationships/customXml" Target="../ink/ink1987.xml"/><Relationship Id="rId150" Type="http://schemas.openxmlformats.org/officeDocument/2006/relationships/customXml" Target="../ink/ink1986.xml"/><Relationship Id="rId15" Type="http://schemas.openxmlformats.org/officeDocument/2006/relationships/customXml" Target="../ink/ink1851.xml"/><Relationship Id="rId149" Type="http://schemas.openxmlformats.org/officeDocument/2006/relationships/customXml" Target="../ink/ink1985.xml"/><Relationship Id="rId148" Type="http://schemas.openxmlformats.org/officeDocument/2006/relationships/customXml" Target="../ink/ink1984.xml"/><Relationship Id="rId147" Type="http://schemas.openxmlformats.org/officeDocument/2006/relationships/customXml" Target="../ink/ink1983.xml"/><Relationship Id="rId146" Type="http://schemas.openxmlformats.org/officeDocument/2006/relationships/customXml" Target="../ink/ink1982.xml"/><Relationship Id="rId145" Type="http://schemas.openxmlformats.org/officeDocument/2006/relationships/customXml" Target="../ink/ink1981.xml"/><Relationship Id="rId144" Type="http://schemas.openxmlformats.org/officeDocument/2006/relationships/customXml" Target="../ink/ink1980.xml"/><Relationship Id="rId143" Type="http://schemas.openxmlformats.org/officeDocument/2006/relationships/customXml" Target="../ink/ink1979.xml"/><Relationship Id="rId142" Type="http://schemas.openxmlformats.org/officeDocument/2006/relationships/customXml" Target="../ink/ink1978.xml"/><Relationship Id="rId141" Type="http://schemas.openxmlformats.org/officeDocument/2006/relationships/customXml" Target="../ink/ink1977.xml"/><Relationship Id="rId140" Type="http://schemas.openxmlformats.org/officeDocument/2006/relationships/customXml" Target="../ink/ink1976.xml"/><Relationship Id="rId14" Type="http://schemas.openxmlformats.org/officeDocument/2006/relationships/customXml" Target="../ink/ink1850.xml"/><Relationship Id="rId139" Type="http://schemas.openxmlformats.org/officeDocument/2006/relationships/customXml" Target="../ink/ink1975.xml"/><Relationship Id="rId138" Type="http://schemas.openxmlformats.org/officeDocument/2006/relationships/customXml" Target="../ink/ink1974.xml"/><Relationship Id="rId137" Type="http://schemas.openxmlformats.org/officeDocument/2006/relationships/customXml" Target="../ink/ink1973.xml"/><Relationship Id="rId136" Type="http://schemas.openxmlformats.org/officeDocument/2006/relationships/customXml" Target="../ink/ink1972.xml"/><Relationship Id="rId135" Type="http://schemas.openxmlformats.org/officeDocument/2006/relationships/customXml" Target="../ink/ink1971.xml"/><Relationship Id="rId134" Type="http://schemas.openxmlformats.org/officeDocument/2006/relationships/customXml" Target="../ink/ink1970.xml"/><Relationship Id="rId133" Type="http://schemas.openxmlformats.org/officeDocument/2006/relationships/customXml" Target="../ink/ink1969.xml"/><Relationship Id="rId132" Type="http://schemas.openxmlformats.org/officeDocument/2006/relationships/customXml" Target="../ink/ink1968.xml"/><Relationship Id="rId131" Type="http://schemas.openxmlformats.org/officeDocument/2006/relationships/customXml" Target="../ink/ink1967.xml"/><Relationship Id="rId130" Type="http://schemas.openxmlformats.org/officeDocument/2006/relationships/customXml" Target="../ink/ink1966.xml"/><Relationship Id="rId13" Type="http://schemas.openxmlformats.org/officeDocument/2006/relationships/customXml" Target="../ink/ink1849.xml"/><Relationship Id="rId129" Type="http://schemas.openxmlformats.org/officeDocument/2006/relationships/customXml" Target="../ink/ink1965.xml"/><Relationship Id="rId128" Type="http://schemas.openxmlformats.org/officeDocument/2006/relationships/customXml" Target="../ink/ink1964.xml"/><Relationship Id="rId127" Type="http://schemas.openxmlformats.org/officeDocument/2006/relationships/customXml" Target="../ink/ink1963.xml"/><Relationship Id="rId126" Type="http://schemas.openxmlformats.org/officeDocument/2006/relationships/customXml" Target="../ink/ink1962.xml"/><Relationship Id="rId125" Type="http://schemas.openxmlformats.org/officeDocument/2006/relationships/customXml" Target="../ink/ink1961.xml"/><Relationship Id="rId124" Type="http://schemas.openxmlformats.org/officeDocument/2006/relationships/customXml" Target="../ink/ink1960.xml"/><Relationship Id="rId123" Type="http://schemas.openxmlformats.org/officeDocument/2006/relationships/customXml" Target="../ink/ink1959.xml"/><Relationship Id="rId122" Type="http://schemas.openxmlformats.org/officeDocument/2006/relationships/customXml" Target="../ink/ink1958.xml"/><Relationship Id="rId121" Type="http://schemas.openxmlformats.org/officeDocument/2006/relationships/customXml" Target="../ink/ink1957.xml"/><Relationship Id="rId120" Type="http://schemas.openxmlformats.org/officeDocument/2006/relationships/customXml" Target="../ink/ink1956.xml"/><Relationship Id="rId12" Type="http://schemas.openxmlformats.org/officeDocument/2006/relationships/customXml" Target="../ink/ink1848.xml"/><Relationship Id="rId119" Type="http://schemas.openxmlformats.org/officeDocument/2006/relationships/customXml" Target="../ink/ink1955.xml"/><Relationship Id="rId118" Type="http://schemas.openxmlformats.org/officeDocument/2006/relationships/customXml" Target="../ink/ink1954.xml"/><Relationship Id="rId117" Type="http://schemas.openxmlformats.org/officeDocument/2006/relationships/customXml" Target="../ink/ink1953.xml"/><Relationship Id="rId116" Type="http://schemas.openxmlformats.org/officeDocument/2006/relationships/customXml" Target="../ink/ink1952.xml"/><Relationship Id="rId115" Type="http://schemas.openxmlformats.org/officeDocument/2006/relationships/customXml" Target="../ink/ink1951.xml"/><Relationship Id="rId114" Type="http://schemas.openxmlformats.org/officeDocument/2006/relationships/customXml" Target="../ink/ink1950.xml"/><Relationship Id="rId113" Type="http://schemas.openxmlformats.org/officeDocument/2006/relationships/customXml" Target="../ink/ink1949.xml"/><Relationship Id="rId112" Type="http://schemas.openxmlformats.org/officeDocument/2006/relationships/customXml" Target="../ink/ink1948.xml"/><Relationship Id="rId111" Type="http://schemas.openxmlformats.org/officeDocument/2006/relationships/customXml" Target="../ink/ink1947.xml"/><Relationship Id="rId110" Type="http://schemas.openxmlformats.org/officeDocument/2006/relationships/customXml" Target="../ink/ink1946.xml"/><Relationship Id="rId11" Type="http://schemas.openxmlformats.org/officeDocument/2006/relationships/customXml" Target="../ink/ink1847.xml"/><Relationship Id="rId109" Type="http://schemas.openxmlformats.org/officeDocument/2006/relationships/customXml" Target="../ink/ink1945.xml"/><Relationship Id="rId108" Type="http://schemas.openxmlformats.org/officeDocument/2006/relationships/customXml" Target="../ink/ink1944.xml"/><Relationship Id="rId107" Type="http://schemas.openxmlformats.org/officeDocument/2006/relationships/customXml" Target="../ink/ink1943.xml"/><Relationship Id="rId106" Type="http://schemas.openxmlformats.org/officeDocument/2006/relationships/customXml" Target="../ink/ink1942.xml"/><Relationship Id="rId105" Type="http://schemas.openxmlformats.org/officeDocument/2006/relationships/customXml" Target="../ink/ink1941.xml"/><Relationship Id="rId104" Type="http://schemas.openxmlformats.org/officeDocument/2006/relationships/customXml" Target="../ink/ink1940.xml"/><Relationship Id="rId103" Type="http://schemas.openxmlformats.org/officeDocument/2006/relationships/customXml" Target="../ink/ink1939.xml"/><Relationship Id="rId102" Type="http://schemas.openxmlformats.org/officeDocument/2006/relationships/customXml" Target="../ink/ink1938.xml"/><Relationship Id="rId101" Type="http://schemas.openxmlformats.org/officeDocument/2006/relationships/customXml" Target="../ink/ink1937.xml"/><Relationship Id="rId100" Type="http://schemas.openxmlformats.org/officeDocument/2006/relationships/customXml" Target="../ink/ink1936.xml"/><Relationship Id="rId10" Type="http://schemas.openxmlformats.org/officeDocument/2006/relationships/customXml" Target="../ink/ink1846.xml"/><Relationship Id="rId1" Type="http://schemas.openxmlformats.org/officeDocument/2006/relationships/image" Target="../media/image25.png"/></Relationships>
</file>

<file path=ppt/slides/_rels/slide2.xml.rels><?xml version="1.0" encoding="UTF-8" standalone="yes"?>
<Relationships xmlns="http://schemas.openxmlformats.org/package/2006/relationships"><Relationship Id="rId9" Type="http://schemas.openxmlformats.org/officeDocument/2006/relationships/customXml" Target="../ink/ink54.xml"/><Relationship Id="rId8" Type="http://schemas.openxmlformats.org/officeDocument/2006/relationships/customXml" Target="../ink/ink53.xml"/><Relationship Id="rId7" Type="http://schemas.openxmlformats.org/officeDocument/2006/relationships/customXml" Target="../ink/ink52.xml"/><Relationship Id="rId6" Type="http://schemas.openxmlformats.org/officeDocument/2006/relationships/customXml" Target="../ink/ink51.xml"/><Relationship Id="rId58" Type="http://schemas.openxmlformats.org/officeDocument/2006/relationships/slideLayout" Target="../slideLayouts/slideLayout1.xml"/><Relationship Id="rId57" Type="http://schemas.openxmlformats.org/officeDocument/2006/relationships/customXml" Target="../ink/ink102.xml"/><Relationship Id="rId56" Type="http://schemas.openxmlformats.org/officeDocument/2006/relationships/customXml" Target="../ink/ink101.xml"/><Relationship Id="rId55" Type="http://schemas.openxmlformats.org/officeDocument/2006/relationships/customXml" Target="../ink/ink100.xml"/><Relationship Id="rId54" Type="http://schemas.openxmlformats.org/officeDocument/2006/relationships/customXml" Target="../ink/ink99.xml"/><Relationship Id="rId53" Type="http://schemas.openxmlformats.org/officeDocument/2006/relationships/customXml" Target="../ink/ink98.xml"/><Relationship Id="rId52" Type="http://schemas.openxmlformats.org/officeDocument/2006/relationships/customXml" Target="../ink/ink97.xml"/><Relationship Id="rId51" Type="http://schemas.openxmlformats.org/officeDocument/2006/relationships/customXml" Target="../ink/ink96.xml"/><Relationship Id="rId50" Type="http://schemas.openxmlformats.org/officeDocument/2006/relationships/customXml" Target="../ink/ink95.xml"/><Relationship Id="rId5" Type="http://schemas.openxmlformats.org/officeDocument/2006/relationships/customXml" Target="../ink/ink50.xml"/><Relationship Id="rId49" Type="http://schemas.openxmlformats.org/officeDocument/2006/relationships/customXml" Target="../ink/ink94.xml"/><Relationship Id="rId48" Type="http://schemas.openxmlformats.org/officeDocument/2006/relationships/customXml" Target="../ink/ink93.xml"/><Relationship Id="rId47" Type="http://schemas.openxmlformats.org/officeDocument/2006/relationships/customXml" Target="../ink/ink92.xml"/><Relationship Id="rId46" Type="http://schemas.openxmlformats.org/officeDocument/2006/relationships/customXml" Target="../ink/ink91.xml"/><Relationship Id="rId45" Type="http://schemas.openxmlformats.org/officeDocument/2006/relationships/customXml" Target="../ink/ink90.xml"/><Relationship Id="rId44" Type="http://schemas.openxmlformats.org/officeDocument/2006/relationships/customXml" Target="../ink/ink89.xml"/><Relationship Id="rId43" Type="http://schemas.openxmlformats.org/officeDocument/2006/relationships/customXml" Target="../ink/ink88.xml"/><Relationship Id="rId42" Type="http://schemas.openxmlformats.org/officeDocument/2006/relationships/customXml" Target="../ink/ink87.xml"/><Relationship Id="rId41" Type="http://schemas.openxmlformats.org/officeDocument/2006/relationships/customXml" Target="../ink/ink86.xml"/><Relationship Id="rId40" Type="http://schemas.openxmlformats.org/officeDocument/2006/relationships/customXml" Target="../ink/ink85.xml"/><Relationship Id="rId4" Type="http://schemas.openxmlformats.org/officeDocument/2006/relationships/customXml" Target="../ink/ink49.xml"/><Relationship Id="rId39" Type="http://schemas.openxmlformats.org/officeDocument/2006/relationships/customXml" Target="../ink/ink84.xml"/><Relationship Id="rId38" Type="http://schemas.openxmlformats.org/officeDocument/2006/relationships/customXml" Target="../ink/ink83.xml"/><Relationship Id="rId37" Type="http://schemas.openxmlformats.org/officeDocument/2006/relationships/customXml" Target="../ink/ink82.xml"/><Relationship Id="rId36" Type="http://schemas.openxmlformats.org/officeDocument/2006/relationships/customXml" Target="../ink/ink81.xml"/><Relationship Id="rId35" Type="http://schemas.openxmlformats.org/officeDocument/2006/relationships/customXml" Target="../ink/ink80.xml"/><Relationship Id="rId34" Type="http://schemas.openxmlformats.org/officeDocument/2006/relationships/customXml" Target="../ink/ink79.xml"/><Relationship Id="rId33" Type="http://schemas.openxmlformats.org/officeDocument/2006/relationships/customXml" Target="../ink/ink78.xml"/><Relationship Id="rId32" Type="http://schemas.openxmlformats.org/officeDocument/2006/relationships/customXml" Target="../ink/ink77.xml"/><Relationship Id="rId31" Type="http://schemas.openxmlformats.org/officeDocument/2006/relationships/customXml" Target="../ink/ink76.xml"/><Relationship Id="rId30" Type="http://schemas.openxmlformats.org/officeDocument/2006/relationships/customXml" Target="../ink/ink75.xml"/><Relationship Id="rId3" Type="http://schemas.openxmlformats.org/officeDocument/2006/relationships/customXml" Target="../ink/ink48.xml"/><Relationship Id="rId29" Type="http://schemas.openxmlformats.org/officeDocument/2006/relationships/customXml" Target="../ink/ink74.xml"/><Relationship Id="rId28" Type="http://schemas.openxmlformats.org/officeDocument/2006/relationships/customXml" Target="../ink/ink73.xml"/><Relationship Id="rId27" Type="http://schemas.openxmlformats.org/officeDocument/2006/relationships/customXml" Target="../ink/ink72.xml"/><Relationship Id="rId26" Type="http://schemas.openxmlformats.org/officeDocument/2006/relationships/customXml" Target="../ink/ink71.xml"/><Relationship Id="rId25" Type="http://schemas.openxmlformats.org/officeDocument/2006/relationships/customXml" Target="../ink/ink70.xml"/><Relationship Id="rId24" Type="http://schemas.openxmlformats.org/officeDocument/2006/relationships/customXml" Target="../ink/ink69.xml"/><Relationship Id="rId23" Type="http://schemas.openxmlformats.org/officeDocument/2006/relationships/customXml" Target="../ink/ink68.xml"/><Relationship Id="rId22" Type="http://schemas.openxmlformats.org/officeDocument/2006/relationships/customXml" Target="../ink/ink67.xml"/><Relationship Id="rId21" Type="http://schemas.openxmlformats.org/officeDocument/2006/relationships/customXml" Target="../ink/ink66.xml"/><Relationship Id="rId20" Type="http://schemas.openxmlformats.org/officeDocument/2006/relationships/customXml" Target="../ink/ink65.xml"/><Relationship Id="rId2" Type="http://schemas.openxmlformats.org/officeDocument/2006/relationships/customXml" Target="../ink/ink47.xml"/><Relationship Id="rId19" Type="http://schemas.openxmlformats.org/officeDocument/2006/relationships/customXml" Target="../ink/ink64.xml"/><Relationship Id="rId18" Type="http://schemas.openxmlformats.org/officeDocument/2006/relationships/customXml" Target="../ink/ink63.xml"/><Relationship Id="rId17" Type="http://schemas.openxmlformats.org/officeDocument/2006/relationships/customXml" Target="../ink/ink62.xml"/><Relationship Id="rId16" Type="http://schemas.openxmlformats.org/officeDocument/2006/relationships/customXml" Target="../ink/ink61.xml"/><Relationship Id="rId15" Type="http://schemas.openxmlformats.org/officeDocument/2006/relationships/customXml" Target="../ink/ink60.xml"/><Relationship Id="rId14" Type="http://schemas.openxmlformats.org/officeDocument/2006/relationships/customXml" Target="../ink/ink59.xml"/><Relationship Id="rId13" Type="http://schemas.openxmlformats.org/officeDocument/2006/relationships/customXml" Target="../ink/ink58.xml"/><Relationship Id="rId12" Type="http://schemas.openxmlformats.org/officeDocument/2006/relationships/customXml" Target="../ink/ink57.xml"/><Relationship Id="rId11" Type="http://schemas.openxmlformats.org/officeDocument/2006/relationships/customXml" Target="../ink/ink56.xml"/><Relationship Id="rId10" Type="http://schemas.openxmlformats.org/officeDocument/2006/relationships/customXml" Target="../ink/ink55.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99" Type="http://schemas.openxmlformats.org/officeDocument/2006/relationships/customXml" Target="../ink/ink2267.xml"/><Relationship Id="rId98" Type="http://schemas.openxmlformats.org/officeDocument/2006/relationships/customXml" Target="../ink/ink2266.xml"/><Relationship Id="rId97" Type="http://schemas.openxmlformats.org/officeDocument/2006/relationships/customXml" Target="../ink/ink2265.xml"/><Relationship Id="rId96" Type="http://schemas.openxmlformats.org/officeDocument/2006/relationships/customXml" Target="../ink/ink2264.xml"/><Relationship Id="rId95" Type="http://schemas.openxmlformats.org/officeDocument/2006/relationships/customXml" Target="../ink/ink2263.xml"/><Relationship Id="rId94" Type="http://schemas.openxmlformats.org/officeDocument/2006/relationships/customXml" Target="../ink/ink2262.xml"/><Relationship Id="rId93" Type="http://schemas.openxmlformats.org/officeDocument/2006/relationships/customXml" Target="../ink/ink2261.xml"/><Relationship Id="rId92" Type="http://schemas.openxmlformats.org/officeDocument/2006/relationships/customXml" Target="../ink/ink2260.xml"/><Relationship Id="rId91" Type="http://schemas.openxmlformats.org/officeDocument/2006/relationships/customXml" Target="../ink/ink2259.xml"/><Relationship Id="rId90" Type="http://schemas.openxmlformats.org/officeDocument/2006/relationships/customXml" Target="../ink/ink2258.xml"/><Relationship Id="rId9" Type="http://schemas.openxmlformats.org/officeDocument/2006/relationships/customXml" Target="../ink/ink2177.xml"/><Relationship Id="rId89" Type="http://schemas.openxmlformats.org/officeDocument/2006/relationships/customXml" Target="../ink/ink2257.xml"/><Relationship Id="rId88" Type="http://schemas.openxmlformats.org/officeDocument/2006/relationships/customXml" Target="../ink/ink2256.xml"/><Relationship Id="rId87" Type="http://schemas.openxmlformats.org/officeDocument/2006/relationships/customXml" Target="../ink/ink2255.xml"/><Relationship Id="rId86" Type="http://schemas.openxmlformats.org/officeDocument/2006/relationships/customXml" Target="../ink/ink2254.xml"/><Relationship Id="rId85" Type="http://schemas.openxmlformats.org/officeDocument/2006/relationships/customXml" Target="../ink/ink2253.xml"/><Relationship Id="rId84" Type="http://schemas.openxmlformats.org/officeDocument/2006/relationships/customXml" Target="../ink/ink2252.xml"/><Relationship Id="rId83" Type="http://schemas.openxmlformats.org/officeDocument/2006/relationships/customXml" Target="../ink/ink2251.xml"/><Relationship Id="rId82" Type="http://schemas.openxmlformats.org/officeDocument/2006/relationships/customXml" Target="../ink/ink2250.xml"/><Relationship Id="rId81" Type="http://schemas.openxmlformats.org/officeDocument/2006/relationships/customXml" Target="../ink/ink2249.xml"/><Relationship Id="rId80" Type="http://schemas.openxmlformats.org/officeDocument/2006/relationships/customXml" Target="../ink/ink2248.xml"/><Relationship Id="rId8" Type="http://schemas.openxmlformats.org/officeDocument/2006/relationships/customXml" Target="../ink/ink2176.xml"/><Relationship Id="rId79" Type="http://schemas.openxmlformats.org/officeDocument/2006/relationships/customXml" Target="../ink/ink2247.xml"/><Relationship Id="rId78" Type="http://schemas.openxmlformats.org/officeDocument/2006/relationships/customXml" Target="../ink/ink2246.xml"/><Relationship Id="rId77" Type="http://schemas.openxmlformats.org/officeDocument/2006/relationships/customXml" Target="../ink/ink2245.xml"/><Relationship Id="rId76" Type="http://schemas.openxmlformats.org/officeDocument/2006/relationships/customXml" Target="../ink/ink2244.xml"/><Relationship Id="rId75" Type="http://schemas.openxmlformats.org/officeDocument/2006/relationships/customXml" Target="../ink/ink2243.xml"/><Relationship Id="rId74" Type="http://schemas.openxmlformats.org/officeDocument/2006/relationships/customXml" Target="../ink/ink2242.xml"/><Relationship Id="rId73" Type="http://schemas.openxmlformats.org/officeDocument/2006/relationships/customXml" Target="../ink/ink2241.xml"/><Relationship Id="rId72" Type="http://schemas.openxmlformats.org/officeDocument/2006/relationships/customXml" Target="../ink/ink2240.xml"/><Relationship Id="rId71" Type="http://schemas.openxmlformats.org/officeDocument/2006/relationships/customXml" Target="../ink/ink2239.xml"/><Relationship Id="rId70" Type="http://schemas.openxmlformats.org/officeDocument/2006/relationships/customXml" Target="../ink/ink2238.xml"/><Relationship Id="rId7" Type="http://schemas.openxmlformats.org/officeDocument/2006/relationships/customXml" Target="../ink/ink2175.xml"/><Relationship Id="rId69" Type="http://schemas.openxmlformats.org/officeDocument/2006/relationships/customXml" Target="../ink/ink2237.xml"/><Relationship Id="rId68" Type="http://schemas.openxmlformats.org/officeDocument/2006/relationships/customXml" Target="../ink/ink2236.xml"/><Relationship Id="rId67" Type="http://schemas.openxmlformats.org/officeDocument/2006/relationships/customXml" Target="../ink/ink2235.xml"/><Relationship Id="rId66" Type="http://schemas.openxmlformats.org/officeDocument/2006/relationships/customXml" Target="../ink/ink2234.xml"/><Relationship Id="rId65" Type="http://schemas.openxmlformats.org/officeDocument/2006/relationships/customXml" Target="../ink/ink2233.xml"/><Relationship Id="rId64" Type="http://schemas.openxmlformats.org/officeDocument/2006/relationships/customXml" Target="../ink/ink2232.xml"/><Relationship Id="rId63" Type="http://schemas.openxmlformats.org/officeDocument/2006/relationships/customXml" Target="../ink/ink2231.xml"/><Relationship Id="rId62" Type="http://schemas.openxmlformats.org/officeDocument/2006/relationships/customXml" Target="../ink/ink2230.xml"/><Relationship Id="rId61" Type="http://schemas.openxmlformats.org/officeDocument/2006/relationships/customXml" Target="../ink/ink2229.xml"/><Relationship Id="rId60" Type="http://schemas.openxmlformats.org/officeDocument/2006/relationships/customXml" Target="../ink/ink2228.xml"/><Relationship Id="rId6" Type="http://schemas.openxmlformats.org/officeDocument/2006/relationships/customXml" Target="../ink/ink2174.xml"/><Relationship Id="rId59" Type="http://schemas.openxmlformats.org/officeDocument/2006/relationships/customXml" Target="../ink/ink2227.xml"/><Relationship Id="rId58" Type="http://schemas.openxmlformats.org/officeDocument/2006/relationships/customXml" Target="../ink/ink2226.xml"/><Relationship Id="rId57" Type="http://schemas.openxmlformats.org/officeDocument/2006/relationships/customXml" Target="../ink/ink2225.xml"/><Relationship Id="rId56" Type="http://schemas.openxmlformats.org/officeDocument/2006/relationships/customXml" Target="../ink/ink2224.xml"/><Relationship Id="rId55" Type="http://schemas.openxmlformats.org/officeDocument/2006/relationships/customXml" Target="../ink/ink2223.xml"/><Relationship Id="rId54" Type="http://schemas.openxmlformats.org/officeDocument/2006/relationships/customXml" Target="../ink/ink2222.xml"/><Relationship Id="rId53" Type="http://schemas.openxmlformats.org/officeDocument/2006/relationships/customXml" Target="../ink/ink2221.xml"/><Relationship Id="rId52" Type="http://schemas.openxmlformats.org/officeDocument/2006/relationships/customXml" Target="../ink/ink2220.xml"/><Relationship Id="rId51" Type="http://schemas.openxmlformats.org/officeDocument/2006/relationships/customXml" Target="../ink/ink2219.xml"/><Relationship Id="rId50" Type="http://schemas.openxmlformats.org/officeDocument/2006/relationships/customXml" Target="../ink/ink2218.xml"/><Relationship Id="rId5" Type="http://schemas.openxmlformats.org/officeDocument/2006/relationships/customXml" Target="../ink/ink2173.xml"/><Relationship Id="rId49" Type="http://schemas.openxmlformats.org/officeDocument/2006/relationships/customXml" Target="../ink/ink2217.xml"/><Relationship Id="rId48" Type="http://schemas.openxmlformats.org/officeDocument/2006/relationships/customXml" Target="../ink/ink2216.xml"/><Relationship Id="rId47" Type="http://schemas.openxmlformats.org/officeDocument/2006/relationships/customXml" Target="../ink/ink2215.xml"/><Relationship Id="rId46" Type="http://schemas.openxmlformats.org/officeDocument/2006/relationships/customXml" Target="../ink/ink2214.xml"/><Relationship Id="rId45" Type="http://schemas.openxmlformats.org/officeDocument/2006/relationships/customXml" Target="../ink/ink2213.xml"/><Relationship Id="rId44" Type="http://schemas.openxmlformats.org/officeDocument/2006/relationships/customXml" Target="../ink/ink2212.xml"/><Relationship Id="rId43" Type="http://schemas.openxmlformats.org/officeDocument/2006/relationships/customXml" Target="../ink/ink2211.xml"/><Relationship Id="rId42" Type="http://schemas.openxmlformats.org/officeDocument/2006/relationships/customXml" Target="../ink/ink2210.xml"/><Relationship Id="rId41" Type="http://schemas.openxmlformats.org/officeDocument/2006/relationships/customXml" Target="../ink/ink2209.xml"/><Relationship Id="rId40" Type="http://schemas.openxmlformats.org/officeDocument/2006/relationships/customXml" Target="../ink/ink2208.xml"/><Relationship Id="rId4" Type="http://schemas.openxmlformats.org/officeDocument/2006/relationships/customXml" Target="../ink/ink2172.xml"/><Relationship Id="rId39" Type="http://schemas.openxmlformats.org/officeDocument/2006/relationships/customXml" Target="../ink/ink2207.xml"/><Relationship Id="rId38" Type="http://schemas.openxmlformats.org/officeDocument/2006/relationships/customXml" Target="../ink/ink2206.xml"/><Relationship Id="rId37" Type="http://schemas.openxmlformats.org/officeDocument/2006/relationships/customXml" Target="../ink/ink2205.xml"/><Relationship Id="rId36" Type="http://schemas.openxmlformats.org/officeDocument/2006/relationships/customXml" Target="../ink/ink2204.xml"/><Relationship Id="rId35" Type="http://schemas.openxmlformats.org/officeDocument/2006/relationships/customXml" Target="../ink/ink2203.xml"/><Relationship Id="rId34" Type="http://schemas.openxmlformats.org/officeDocument/2006/relationships/customXml" Target="../ink/ink2202.xml"/><Relationship Id="rId33" Type="http://schemas.openxmlformats.org/officeDocument/2006/relationships/customXml" Target="../ink/ink2201.xml"/><Relationship Id="rId32" Type="http://schemas.openxmlformats.org/officeDocument/2006/relationships/customXml" Target="../ink/ink2200.xml"/><Relationship Id="rId31" Type="http://schemas.openxmlformats.org/officeDocument/2006/relationships/customXml" Target="../ink/ink2199.xml"/><Relationship Id="rId30" Type="http://schemas.openxmlformats.org/officeDocument/2006/relationships/customXml" Target="../ink/ink2198.xml"/><Relationship Id="rId3" Type="http://schemas.openxmlformats.org/officeDocument/2006/relationships/customXml" Target="../ink/ink2171.xml"/><Relationship Id="rId29" Type="http://schemas.openxmlformats.org/officeDocument/2006/relationships/customXml" Target="../ink/ink2197.xml"/><Relationship Id="rId28" Type="http://schemas.openxmlformats.org/officeDocument/2006/relationships/customXml" Target="../ink/ink2196.xml"/><Relationship Id="rId27" Type="http://schemas.openxmlformats.org/officeDocument/2006/relationships/customXml" Target="../ink/ink2195.xml"/><Relationship Id="rId26" Type="http://schemas.openxmlformats.org/officeDocument/2006/relationships/customXml" Target="../ink/ink2194.xml"/><Relationship Id="rId25" Type="http://schemas.openxmlformats.org/officeDocument/2006/relationships/customXml" Target="../ink/ink2193.xml"/><Relationship Id="rId24" Type="http://schemas.openxmlformats.org/officeDocument/2006/relationships/customXml" Target="../ink/ink2192.xml"/><Relationship Id="rId23" Type="http://schemas.openxmlformats.org/officeDocument/2006/relationships/customXml" Target="../ink/ink2191.xml"/><Relationship Id="rId22" Type="http://schemas.openxmlformats.org/officeDocument/2006/relationships/customXml" Target="../ink/ink2190.xml"/><Relationship Id="rId21" Type="http://schemas.openxmlformats.org/officeDocument/2006/relationships/customXml" Target="../ink/ink2189.xml"/><Relationship Id="rId20" Type="http://schemas.openxmlformats.org/officeDocument/2006/relationships/customXml" Target="../ink/ink2188.xml"/><Relationship Id="rId2" Type="http://schemas.openxmlformats.org/officeDocument/2006/relationships/customXml" Target="../ink/ink2170.xml"/><Relationship Id="rId19" Type="http://schemas.openxmlformats.org/officeDocument/2006/relationships/customXml" Target="../ink/ink2187.xml"/><Relationship Id="rId18" Type="http://schemas.openxmlformats.org/officeDocument/2006/relationships/customXml" Target="../ink/ink2186.xml"/><Relationship Id="rId17" Type="http://schemas.openxmlformats.org/officeDocument/2006/relationships/customXml" Target="../ink/ink2185.xml"/><Relationship Id="rId16" Type="http://schemas.openxmlformats.org/officeDocument/2006/relationships/customXml" Target="../ink/ink2184.xml"/><Relationship Id="rId15" Type="http://schemas.openxmlformats.org/officeDocument/2006/relationships/customXml" Target="../ink/ink2183.xml"/><Relationship Id="rId14" Type="http://schemas.openxmlformats.org/officeDocument/2006/relationships/customXml" Target="../ink/ink2182.xml"/><Relationship Id="rId13" Type="http://schemas.openxmlformats.org/officeDocument/2006/relationships/customXml" Target="../ink/ink2181.xml"/><Relationship Id="rId128" Type="http://schemas.openxmlformats.org/officeDocument/2006/relationships/slideLayout" Target="../slideLayouts/slideLayout1.xml"/><Relationship Id="rId127" Type="http://schemas.openxmlformats.org/officeDocument/2006/relationships/customXml" Target="../ink/ink2295.xml"/><Relationship Id="rId126" Type="http://schemas.openxmlformats.org/officeDocument/2006/relationships/customXml" Target="../ink/ink2294.xml"/><Relationship Id="rId125" Type="http://schemas.openxmlformats.org/officeDocument/2006/relationships/customXml" Target="../ink/ink2293.xml"/><Relationship Id="rId124" Type="http://schemas.openxmlformats.org/officeDocument/2006/relationships/customXml" Target="../ink/ink2292.xml"/><Relationship Id="rId123" Type="http://schemas.openxmlformats.org/officeDocument/2006/relationships/customXml" Target="../ink/ink2291.xml"/><Relationship Id="rId122" Type="http://schemas.openxmlformats.org/officeDocument/2006/relationships/customXml" Target="../ink/ink2290.xml"/><Relationship Id="rId121" Type="http://schemas.openxmlformats.org/officeDocument/2006/relationships/customXml" Target="../ink/ink2289.xml"/><Relationship Id="rId120" Type="http://schemas.openxmlformats.org/officeDocument/2006/relationships/customXml" Target="../ink/ink2288.xml"/><Relationship Id="rId12" Type="http://schemas.openxmlformats.org/officeDocument/2006/relationships/customXml" Target="../ink/ink2180.xml"/><Relationship Id="rId119" Type="http://schemas.openxmlformats.org/officeDocument/2006/relationships/customXml" Target="../ink/ink2287.xml"/><Relationship Id="rId118" Type="http://schemas.openxmlformats.org/officeDocument/2006/relationships/customXml" Target="../ink/ink2286.xml"/><Relationship Id="rId117" Type="http://schemas.openxmlformats.org/officeDocument/2006/relationships/customXml" Target="../ink/ink2285.xml"/><Relationship Id="rId116" Type="http://schemas.openxmlformats.org/officeDocument/2006/relationships/customXml" Target="../ink/ink2284.xml"/><Relationship Id="rId115" Type="http://schemas.openxmlformats.org/officeDocument/2006/relationships/customXml" Target="../ink/ink2283.xml"/><Relationship Id="rId114" Type="http://schemas.openxmlformats.org/officeDocument/2006/relationships/customXml" Target="../ink/ink2282.xml"/><Relationship Id="rId113" Type="http://schemas.openxmlformats.org/officeDocument/2006/relationships/customXml" Target="../ink/ink2281.xml"/><Relationship Id="rId112" Type="http://schemas.openxmlformats.org/officeDocument/2006/relationships/customXml" Target="../ink/ink2280.xml"/><Relationship Id="rId111" Type="http://schemas.openxmlformats.org/officeDocument/2006/relationships/customXml" Target="../ink/ink2279.xml"/><Relationship Id="rId110" Type="http://schemas.openxmlformats.org/officeDocument/2006/relationships/customXml" Target="../ink/ink2278.xml"/><Relationship Id="rId11" Type="http://schemas.openxmlformats.org/officeDocument/2006/relationships/customXml" Target="../ink/ink2179.xml"/><Relationship Id="rId109" Type="http://schemas.openxmlformats.org/officeDocument/2006/relationships/customXml" Target="../ink/ink2277.xml"/><Relationship Id="rId108" Type="http://schemas.openxmlformats.org/officeDocument/2006/relationships/customXml" Target="../ink/ink2276.xml"/><Relationship Id="rId107" Type="http://schemas.openxmlformats.org/officeDocument/2006/relationships/customXml" Target="../ink/ink2275.xml"/><Relationship Id="rId106" Type="http://schemas.openxmlformats.org/officeDocument/2006/relationships/customXml" Target="../ink/ink2274.xml"/><Relationship Id="rId105" Type="http://schemas.openxmlformats.org/officeDocument/2006/relationships/customXml" Target="../ink/ink2273.xml"/><Relationship Id="rId104" Type="http://schemas.openxmlformats.org/officeDocument/2006/relationships/customXml" Target="../ink/ink2272.xml"/><Relationship Id="rId103" Type="http://schemas.openxmlformats.org/officeDocument/2006/relationships/customXml" Target="../ink/ink2271.xml"/><Relationship Id="rId102" Type="http://schemas.openxmlformats.org/officeDocument/2006/relationships/customXml" Target="../ink/ink2270.xml"/><Relationship Id="rId101" Type="http://schemas.openxmlformats.org/officeDocument/2006/relationships/customXml" Target="../ink/ink2269.xml"/><Relationship Id="rId100" Type="http://schemas.openxmlformats.org/officeDocument/2006/relationships/customXml" Target="../ink/ink2268.xml"/><Relationship Id="rId10" Type="http://schemas.openxmlformats.org/officeDocument/2006/relationships/customXml" Target="../ink/ink2178.xml"/><Relationship Id="rId1"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0.png"/><Relationship Id="rId1" Type="http://schemas.openxmlformats.org/officeDocument/2006/relationships/image" Target="../media/image29.png"/></Relationships>
</file>

<file path=ppt/slides/_rels/slide22.xml.rels><?xml version="1.0" encoding="UTF-8" standalone="yes"?>
<Relationships xmlns="http://schemas.openxmlformats.org/package/2006/relationships"><Relationship Id="rId99" Type="http://schemas.openxmlformats.org/officeDocument/2006/relationships/customXml" Target="../ink/ink2392.xml"/><Relationship Id="rId98" Type="http://schemas.openxmlformats.org/officeDocument/2006/relationships/customXml" Target="../ink/ink2391.xml"/><Relationship Id="rId97" Type="http://schemas.openxmlformats.org/officeDocument/2006/relationships/customXml" Target="../ink/ink2390.xml"/><Relationship Id="rId96" Type="http://schemas.openxmlformats.org/officeDocument/2006/relationships/customXml" Target="../ink/ink2389.xml"/><Relationship Id="rId95" Type="http://schemas.openxmlformats.org/officeDocument/2006/relationships/customXml" Target="../ink/ink2388.xml"/><Relationship Id="rId94" Type="http://schemas.openxmlformats.org/officeDocument/2006/relationships/customXml" Target="../ink/ink2387.xml"/><Relationship Id="rId93" Type="http://schemas.openxmlformats.org/officeDocument/2006/relationships/customXml" Target="../ink/ink2386.xml"/><Relationship Id="rId92" Type="http://schemas.openxmlformats.org/officeDocument/2006/relationships/customXml" Target="../ink/ink2385.xml"/><Relationship Id="rId91" Type="http://schemas.openxmlformats.org/officeDocument/2006/relationships/customXml" Target="../ink/ink2384.xml"/><Relationship Id="rId90" Type="http://schemas.openxmlformats.org/officeDocument/2006/relationships/customXml" Target="../ink/ink2383.xml"/><Relationship Id="rId9" Type="http://schemas.openxmlformats.org/officeDocument/2006/relationships/customXml" Target="../ink/ink2302.xml"/><Relationship Id="rId89" Type="http://schemas.openxmlformats.org/officeDocument/2006/relationships/customXml" Target="../ink/ink2382.xml"/><Relationship Id="rId88" Type="http://schemas.openxmlformats.org/officeDocument/2006/relationships/customXml" Target="../ink/ink2381.xml"/><Relationship Id="rId87" Type="http://schemas.openxmlformats.org/officeDocument/2006/relationships/customXml" Target="../ink/ink2380.xml"/><Relationship Id="rId86" Type="http://schemas.openxmlformats.org/officeDocument/2006/relationships/customXml" Target="../ink/ink2379.xml"/><Relationship Id="rId85" Type="http://schemas.openxmlformats.org/officeDocument/2006/relationships/customXml" Target="../ink/ink2378.xml"/><Relationship Id="rId84" Type="http://schemas.openxmlformats.org/officeDocument/2006/relationships/customXml" Target="../ink/ink2377.xml"/><Relationship Id="rId83" Type="http://schemas.openxmlformats.org/officeDocument/2006/relationships/customXml" Target="../ink/ink2376.xml"/><Relationship Id="rId82" Type="http://schemas.openxmlformats.org/officeDocument/2006/relationships/customXml" Target="../ink/ink2375.xml"/><Relationship Id="rId81" Type="http://schemas.openxmlformats.org/officeDocument/2006/relationships/customXml" Target="../ink/ink2374.xml"/><Relationship Id="rId80" Type="http://schemas.openxmlformats.org/officeDocument/2006/relationships/customXml" Target="../ink/ink2373.xml"/><Relationship Id="rId8" Type="http://schemas.openxmlformats.org/officeDocument/2006/relationships/customXml" Target="../ink/ink2301.xml"/><Relationship Id="rId79" Type="http://schemas.openxmlformats.org/officeDocument/2006/relationships/customXml" Target="../ink/ink2372.xml"/><Relationship Id="rId78" Type="http://schemas.openxmlformats.org/officeDocument/2006/relationships/customXml" Target="../ink/ink2371.xml"/><Relationship Id="rId77" Type="http://schemas.openxmlformats.org/officeDocument/2006/relationships/customXml" Target="../ink/ink2370.xml"/><Relationship Id="rId76" Type="http://schemas.openxmlformats.org/officeDocument/2006/relationships/customXml" Target="../ink/ink2369.xml"/><Relationship Id="rId75" Type="http://schemas.openxmlformats.org/officeDocument/2006/relationships/customXml" Target="../ink/ink2368.xml"/><Relationship Id="rId74" Type="http://schemas.openxmlformats.org/officeDocument/2006/relationships/customXml" Target="../ink/ink2367.xml"/><Relationship Id="rId73" Type="http://schemas.openxmlformats.org/officeDocument/2006/relationships/customXml" Target="../ink/ink2366.xml"/><Relationship Id="rId72" Type="http://schemas.openxmlformats.org/officeDocument/2006/relationships/customXml" Target="../ink/ink2365.xml"/><Relationship Id="rId71" Type="http://schemas.openxmlformats.org/officeDocument/2006/relationships/customXml" Target="../ink/ink2364.xml"/><Relationship Id="rId70" Type="http://schemas.openxmlformats.org/officeDocument/2006/relationships/customXml" Target="../ink/ink2363.xml"/><Relationship Id="rId7" Type="http://schemas.openxmlformats.org/officeDocument/2006/relationships/customXml" Target="../ink/ink2300.xml"/><Relationship Id="rId69" Type="http://schemas.openxmlformats.org/officeDocument/2006/relationships/customXml" Target="../ink/ink2362.xml"/><Relationship Id="rId68" Type="http://schemas.openxmlformats.org/officeDocument/2006/relationships/customXml" Target="../ink/ink2361.xml"/><Relationship Id="rId67" Type="http://schemas.openxmlformats.org/officeDocument/2006/relationships/customXml" Target="../ink/ink2360.xml"/><Relationship Id="rId66" Type="http://schemas.openxmlformats.org/officeDocument/2006/relationships/customXml" Target="../ink/ink2359.xml"/><Relationship Id="rId65" Type="http://schemas.openxmlformats.org/officeDocument/2006/relationships/customXml" Target="../ink/ink2358.xml"/><Relationship Id="rId64" Type="http://schemas.openxmlformats.org/officeDocument/2006/relationships/customXml" Target="../ink/ink2357.xml"/><Relationship Id="rId63" Type="http://schemas.openxmlformats.org/officeDocument/2006/relationships/customXml" Target="../ink/ink2356.xml"/><Relationship Id="rId62" Type="http://schemas.openxmlformats.org/officeDocument/2006/relationships/customXml" Target="../ink/ink2355.xml"/><Relationship Id="rId61" Type="http://schemas.openxmlformats.org/officeDocument/2006/relationships/customXml" Target="../ink/ink2354.xml"/><Relationship Id="rId60" Type="http://schemas.openxmlformats.org/officeDocument/2006/relationships/customXml" Target="../ink/ink2353.xml"/><Relationship Id="rId6" Type="http://schemas.openxmlformats.org/officeDocument/2006/relationships/customXml" Target="../ink/ink2299.xml"/><Relationship Id="rId59" Type="http://schemas.openxmlformats.org/officeDocument/2006/relationships/customXml" Target="../ink/ink2352.xml"/><Relationship Id="rId58" Type="http://schemas.openxmlformats.org/officeDocument/2006/relationships/customXml" Target="../ink/ink2351.xml"/><Relationship Id="rId57" Type="http://schemas.openxmlformats.org/officeDocument/2006/relationships/customXml" Target="../ink/ink2350.xml"/><Relationship Id="rId56" Type="http://schemas.openxmlformats.org/officeDocument/2006/relationships/customXml" Target="../ink/ink2349.xml"/><Relationship Id="rId55" Type="http://schemas.openxmlformats.org/officeDocument/2006/relationships/customXml" Target="../ink/ink2348.xml"/><Relationship Id="rId54" Type="http://schemas.openxmlformats.org/officeDocument/2006/relationships/customXml" Target="../ink/ink2347.xml"/><Relationship Id="rId53" Type="http://schemas.openxmlformats.org/officeDocument/2006/relationships/customXml" Target="../ink/ink2346.xml"/><Relationship Id="rId52" Type="http://schemas.openxmlformats.org/officeDocument/2006/relationships/customXml" Target="../ink/ink2345.xml"/><Relationship Id="rId51" Type="http://schemas.openxmlformats.org/officeDocument/2006/relationships/customXml" Target="../ink/ink2344.xml"/><Relationship Id="rId50" Type="http://schemas.openxmlformats.org/officeDocument/2006/relationships/customXml" Target="../ink/ink2343.xml"/><Relationship Id="rId5" Type="http://schemas.openxmlformats.org/officeDocument/2006/relationships/customXml" Target="../ink/ink2298.xml"/><Relationship Id="rId49" Type="http://schemas.openxmlformats.org/officeDocument/2006/relationships/customXml" Target="../ink/ink2342.xml"/><Relationship Id="rId48" Type="http://schemas.openxmlformats.org/officeDocument/2006/relationships/customXml" Target="../ink/ink2341.xml"/><Relationship Id="rId47" Type="http://schemas.openxmlformats.org/officeDocument/2006/relationships/customXml" Target="../ink/ink2340.xml"/><Relationship Id="rId46" Type="http://schemas.openxmlformats.org/officeDocument/2006/relationships/customXml" Target="../ink/ink2339.xml"/><Relationship Id="rId45" Type="http://schemas.openxmlformats.org/officeDocument/2006/relationships/customXml" Target="../ink/ink2338.xml"/><Relationship Id="rId44" Type="http://schemas.openxmlformats.org/officeDocument/2006/relationships/customXml" Target="../ink/ink2337.xml"/><Relationship Id="rId43" Type="http://schemas.openxmlformats.org/officeDocument/2006/relationships/customXml" Target="../ink/ink2336.xml"/><Relationship Id="rId42" Type="http://schemas.openxmlformats.org/officeDocument/2006/relationships/customXml" Target="../ink/ink2335.xml"/><Relationship Id="rId41" Type="http://schemas.openxmlformats.org/officeDocument/2006/relationships/customXml" Target="../ink/ink2334.xml"/><Relationship Id="rId40" Type="http://schemas.openxmlformats.org/officeDocument/2006/relationships/customXml" Target="../ink/ink2333.xml"/><Relationship Id="rId4" Type="http://schemas.openxmlformats.org/officeDocument/2006/relationships/customXml" Target="../ink/ink2297.xml"/><Relationship Id="rId39" Type="http://schemas.openxmlformats.org/officeDocument/2006/relationships/customXml" Target="../ink/ink2332.xml"/><Relationship Id="rId38" Type="http://schemas.openxmlformats.org/officeDocument/2006/relationships/customXml" Target="../ink/ink2331.xml"/><Relationship Id="rId37" Type="http://schemas.openxmlformats.org/officeDocument/2006/relationships/customXml" Target="../ink/ink2330.xml"/><Relationship Id="rId36" Type="http://schemas.openxmlformats.org/officeDocument/2006/relationships/customXml" Target="../ink/ink2329.xml"/><Relationship Id="rId35" Type="http://schemas.openxmlformats.org/officeDocument/2006/relationships/customXml" Target="../ink/ink2328.xml"/><Relationship Id="rId34" Type="http://schemas.openxmlformats.org/officeDocument/2006/relationships/customXml" Target="../ink/ink2327.xml"/><Relationship Id="rId33" Type="http://schemas.openxmlformats.org/officeDocument/2006/relationships/customXml" Target="../ink/ink2326.xml"/><Relationship Id="rId32" Type="http://schemas.openxmlformats.org/officeDocument/2006/relationships/customXml" Target="../ink/ink2325.xml"/><Relationship Id="rId31" Type="http://schemas.openxmlformats.org/officeDocument/2006/relationships/customXml" Target="../ink/ink2324.xml"/><Relationship Id="rId30" Type="http://schemas.openxmlformats.org/officeDocument/2006/relationships/customXml" Target="../ink/ink2323.xml"/><Relationship Id="rId3" Type="http://schemas.openxmlformats.org/officeDocument/2006/relationships/customXml" Target="../ink/ink2296.xml"/><Relationship Id="rId29" Type="http://schemas.openxmlformats.org/officeDocument/2006/relationships/customXml" Target="../ink/ink2322.xml"/><Relationship Id="rId28" Type="http://schemas.openxmlformats.org/officeDocument/2006/relationships/customXml" Target="../ink/ink2321.xml"/><Relationship Id="rId27" Type="http://schemas.openxmlformats.org/officeDocument/2006/relationships/customXml" Target="../ink/ink2320.xml"/><Relationship Id="rId26" Type="http://schemas.openxmlformats.org/officeDocument/2006/relationships/customXml" Target="../ink/ink2319.xml"/><Relationship Id="rId25" Type="http://schemas.openxmlformats.org/officeDocument/2006/relationships/customXml" Target="../ink/ink2318.xml"/><Relationship Id="rId24" Type="http://schemas.openxmlformats.org/officeDocument/2006/relationships/customXml" Target="../ink/ink2317.xml"/><Relationship Id="rId23" Type="http://schemas.openxmlformats.org/officeDocument/2006/relationships/customXml" Target="../ink/ink2316.xml"/><Relationship Id="rId22" Type="http://schemas.openxmlformats.org/officeDocument/2006/relationships/customXml" Target="../ink/ink2315.xml"/><Relationship Id="rId21" Type="http://schemas.openxmlformats.org/officeDocument/2006/relationships/customXml" Target="../ink/ink2314.xml"/><Relationship Id="rId20" Type="http://schemas.openxmlformats.org/officeDocument/2006/relationships/customXml" Target="../ink/ink2313.xml"/><Relationship Id="rId2" Type="http://schemas.openxmlformats.org/officeDocument/2006/relationships/image" Target="../media/image30.png"/><Relationship Id="rId19" Type="http://schemas.openxmlformats.org/officeDocument/2006/relationships/customXml" Target="../ink/ink2312.xml"/><Relationship Id="rId18" Type="http://schemas.openxmlformats.org/officeDocument/2006/relationships/customXml" Target="../ink/ink2311.xml"/><Relationship Id="rId17" Type="http://schemas.openxmlformats.org/officeDocument/2006/relationships/customXml" Target="../ink/ink2310.xml"/><Relationship Id="rId162" Type="http://schemas.openxmlformats.org/officeDocument/2006/relationships/slideLayout" Target="../slideLayouts/slideLayout2.xml"/><Relationship Id="rId161" Type="http://schemas.openxmlformats.org/officeDocument/2006/relationships/customXml" Target="../ink/ink2454.xml"/><Relationship Id="rId160" Type="http://schemas.openxmlformats.org/officeDocument/2006/relationships/customXml" Target="../ink/ink2453.xml"/><Relationship Id="rId16" Type="http://schemas.openxmlformats.org/officeDocument/2006/relationships/customXml" Target="../ink/ink2309.xml"/><Relationship Id="rId159" Type="http://schemas.openxmlformats.org/officeDocument/2006/relationships/customXml" Target="../ink/ink2452.xml"/><Relationship Id="rId158" Type="http://schemas.openxmlformats.org/officeDocument/2006/relationships/customXml" Target="../ink/ink2451.xml"/><Relationship Id="rId157" Type="http://schemas.openxmlformats.org/officeDocument/2006/relationships/customXml" Target="../ink/ink2450.xml"/><Relationship Id="rId156" Type="http://schemas.openxmlformats.org/officeDocument/2006/relationships/customXml" Target="../ink/ink2449.xml"/><Relationship Id="rId155" Type="http://schemas.openxmlformats.org/officeDocument/2006/relationships/customXml" Target="../ink/ink2448.xml"/><Relationship Id="rId154" Type="http://schemas.openxmlformats.org/officeDocument/2006/relationships/customXml" Target="../ink/ink2447.xml"/><Relationship Id="rId153" Type="http://schemas.openxmlformats.org/officeDocument/2006/relationships/customXml" Target="../ink/ink2446.xml"/><Relationship Id="rId152" Type="http://schemas.openxmlformats.org/officeDocument/2006/relationships/customXml" Target="../ink/ink2445.xml"/><Relationship Id="rId151" Type="http://schemas.openxmlformats.org/officeDocument/2006/relationships/customXml" Target="../ink/ink2444.xml"/><Relationship Id="rId150" Type="http://schemas.openxmlformats.org/officeDocument/2006/relationships/customXml" Target="../ink/ink2443.xml"/><Relationship Id="rId15" Type="http://schemas.openxmlformats.org/officeDocument/2006/relationships/customXml" Target="../ink/ink2308.xml"/><Relationship Id="rId149" Type="http://schemas.openxmlformats.org/officeDocument/2006/relationships/customXml" Target="../ink/ink2442.xml"/><Relationship Id="rId148" Type="http://schemas.openxmlformats.org/officeDocument/2006/relationships/customXml" Target="../ink/ink2441.xml"/><Relationship Id="rId147" Type="http://schemas.openxmlformats.org/officeDocument/2006/relationships/customXml" Target="../ink/ink2440.xml"/><Relationship Id="rId146" Type="http://schemas.openxmlformats.org/officeDocument/2006/relationships/customXml" Target="../ink/ink2439.xml"/><Relationship Id="rId145" Type="http://schemas.openxmlformats.org/officeDocument/2006/relationships/customXml" Target="../ink/ink2438.xml"/><Relationship Id="rId144" Type="http://schemas.openxmlformats.org/officeDocument/2006/relationships/customXml" Target="../ink/ink2437.xml"/><Relationship Id="rId143" Type="http://schemas.openxmlformats.org/officeDocument/2006/relationships/customXml" Target="../ink/ink2436.xml"/><Relationship Id="rId142" Type="http://schemas.openxmlformats.org/officeDocument/2006/relationships/customXml" Target="../ink/ink2435.xml"/><Relationship Id="rId141" Type="http://schemas.openxmlformats.org/officeDocument/2006/relationships/customXml" Target="../ink/ink2434.xml"/><Relationship Id="rId140" Type="http://schemas.openxmlformats.org/officeDocument/2006/relationships/customXml" Target="../ink/ink2433.xml"/><Relationship Id="rId14" Type="http://schemas.openxmlformats.org/officeDocument/2006/relationships/customXml" Target="../ink/ink2307.xml"/><Relationship Id="rId139" Type="http://schemas.openxmlformats.org/officeDocument/2006/relationships/customXml" Target="../ink/ink2432.xml"/><Relationship Id="rId138" Type="http://schemas.openxmlformats.org/officeDocument/2006/relationships/customXml" Target="../ink/ink2431.xml"/><Relationship Id="rId137" Type="http://schemas.openxmlformats.org/officeDocument/2006/relationships/customXml" Target="../ink/ink2430.xml"/><Relationship Id="rId136" Type="http://schemas.openxmlformats.org/officeDocument/2006/relationships/customXml" Target="../ink/ink2429.xml"/><Relationship Id="rId135" Type="http://schemas.openxmlformats.org/officeDocument/2006/relationships/customXml" Target="../ink/ink2428.xml"/><Relationship Id="rId134" Type="http://schemas.openxmlformats.org/officeDocument/2006/relationships/customXml" Target="../ink/ink2427.xml"/><Relationship Id="rId133" Type="http://schemas.openxmlformats.org/officeDocument/2006/relationships/customXml" Target="../ink/ink2426.xml"/><Relationship Id="rId132" Type="http://schemas.openxmlformats.org/officeDocument/2006/relationships/customXml" Target="../ink/ink2425.xml"/><Relationship Id="rId131" Type="http://schemas.openxmlformats.org/officeDocument/2006/relationships/customXml" Target="../ink/ink2424.xml"/><Relationship Id="rId130" Type="http://schemas.openxmlformats.org/officeDocument/2006/relationships/customXml" Target="../ink/ink2423.xml"/><Relationship Id="rId13" Type="http://schemas.openxmlformats.org/officeDocument/2006/relationships/customXml" Target="../ink/ink2306.xml"/><Relationship Id="rId129" Type="http://schemas.openxmlformats.org/officeDocument/2006/relationships/customXml" Target="../ink/ink2422.xml"/><Relationship Id="rId128" Type="http://schemas.openxmlformats.org/officeDocument/2006/relationships/customXml" Target="../ink/ink2421.xml"/><Relationship Id="rId127" Type="http://schemas.openxmlformats.org/officeDocument/2006/relationships/customXml" Target="../ink/ink2420.xml"/><Relationship Id="rId126" Type="http://schemas.openxmlformats.org/officeDocument/2006/relationships/customXml" Target="../ink/ink2419.xml"/><Relationship Id="rId125" Type="http://schemas.openxmlformats.org/officeDocument/2006/relationships/customXml" Target="../ink/ink2418.xml"/><Relationship Id="rId124" Type="http://schemas.openxmlformats.org/officeDocument/2006/relationships/customXml" Target="../ink/ink2417.xml"/><Relationship Id="rId123" Type="http://schemas.openxmlformats.org/officeDocument/2006/relationships/customXml" Target="../ink/ink2416.xml"/><Relationship Id="rId122" Type="http://schemas.openxmlformats.org/officeDocument/2006/relationships/customXml" Target="../ink/ink2415.xml"/><Relationship Id="rId121" Type="http://schemas.openxmlformats.org/officeDocument/2006/relationships/customXml" Target="../ink/ink2414.xml"/><Relationship Id="rId120" Type="http://schemas.openxmlformats.org/officeDocument/2006/relationships/customXml" Target="../ink/ink2413.xml"/><Relationship Id="rId12" Type="http://schemas.openxmlformats.org/officeDocument/2006/relationships/customXml" Target="../ink/ink2305.xml"/><Relationship Id="rId119" Type="http://schemas.openxmlformats.org/officeDocument/2006/relationships/customXml" Target="../ink/ink2412.xml"/><Relationship Id="rId118" Type="http://schemas.openxmlformats.org/officeDocument/2006/relationships/customXml" Target="../ink/ink2411.xml"/><Relationship Id="rId117" Type="http://schemas.openxmlformats.org/officeDocument/2006/relationships/customXml" Target="../ink/ink2410.xml"/><Relationship Id="rId116" Type="http://schemas.openxmlformats.org/officeDocument/2006/relationships/customXml" Target="../ink/ink2409.xml"/><Relationship Id="rId115" Type="http://schemas.openxmlformats.org/officeDocument/2006/relationships/customXml" Target="../ink/ink2408.xml"/><Relationship Id="rId114" Type="http://schemas.openxmlformats.org/officeDocument/2006/relationships/customXml" Target="../ink/ink2407.xml"/><Relationship Id="rId113" Type="http://schemas.openxmlformats.org/officeDocument/2006/relationships/customXml" Target="../ink/ink2406.xml"/><Relationship Id="rId112" Type="http://schemas.openxmlformats.org/officeDocument/2006/relationships/customXml" Target="../ink/ink2405.xml"/><Relationship Id="rId111" Type="http://schemas.openxmlformats.org/officeDocument/2006/relationships/customXml" Target="../ink/ink2404.xml"/><Relationship Id="rId110" Type="http://schemas.openxmlformats.org/officeDocument/2006/relationships/customXml" Target="../ink/ink2403.xml"/><Relationship Id="rId11" Type="http://schemas.openxmlformats.org/officeDocument/2006/relationships/customXml" Target="../ink/ink2304.xml"/><Relationship Id="rId109" Type="http://schemas.openxmlformats.org/officeDocument/2006/relationships/customXml" Target="../ink/ink2402.xml"/><Relationship Id="rId108" Type="http://schemas.openxmlformats.org/officeDocument/2006/relationships/customXml" Target="../ink/ink2401.xml"/><Relationship Id="rId107" Type="http://schemas.openxmlformats.org/officeDocument/2006/relationships/customXml" Target="../ink/ink2400.xml"/><Relationship Id="rId106" Type="http://schemas.openxmlformats.org/officeDocument/2006/relationships/customXml" Target="../ink/ink2399.xml"/><Relationship Id="rId105" Type="http://schemas.openxmlformats.org/officeDocument/2006/relationships/customXml" Target="../ink/ink2398.xml"/><Relationship Id="rId104" Type="http://schemas.openxmlformats.org/officeDocument/2006/relationships/customXml" Target="../ink/ink2397.xml"/><Relationship Id="rId103" Type="http://schemas.openxmlformats.org/officeDocument/2006/relationships/customXml" Target="../ink/ink2396.xml"/><Relationship Id="rId102" Type="http://schemas.openxmlformats.org/officeDocument/2006/relationships/customXml" Target="../ink/ink2395.xml"/><Relationship Id="rId101" Type="http://schemas.openxmlformats.org/officeDocument/2006/relationships/customXml" Target="../ink/ink2394.xml"/><Relationship Id="rId100" Type="http://schemas.openxmlformats.org/officeDocument/2006/relationships/customXml" Target="../ink/ink2393.xml"/><Relationship Id="rId10" Type="http://schemas.openxmlformats.org/officeDocument/2006/relationships/customXml" Target="../ink/ink2303.xml"/><Relationship Id="rId1" Type="http://schemas.openxmlformats.org/officeDocument/2006/relationships/image" Target="../media/image29.png"/></Relationships>
</file>

<file path=ppt/slides/_rels/slide23.xml.rels><?xml version="1.0" encoding="UTF-8" standalone="yes"?>
<Relationships xmlns="http://schemas.openxmlformats.org/package/2006/relationships"><Relationship Id="rId99" Type="http://schemas.openxmlformats.org/officeDocument/2006/relationships/customXml" Target="../ink/ink2551.xml"/><Relationship Id="rId98" Type="http://schemas.openxmlformats.org/officeDocument/2006/relationships/customXml" Target="../ink/ink2550.xml"/><Relationship Id="rId97" Type="http://schemas.openxmlformats.org/officeDocument/2006/relationships/customXml" Target="../ink/ink2549.xml"/><Relationship Id="rId96" Type="http://schemas.openxmlformats.org/officeDocument/2006/relationships/customXml" Target="../ink/ink2548.xml"/><Relationship Id="rId95" Type="http://schemas.openxmlformats.org/officeDocument/2006/relationships/customXml" Target="../ink/ink2547.xml"/><Relationship Id="rId94" Type="http://schemas.openxmlformats.org/officeDocument/2006/relationships/customXml" Target="../ink/ink2546.xml"/><Relationship Id="rId93" Type="http://schemas.openxmlformats.org/officeDocument/2006/relationships/customXml" Target="../ink/ink2545.xml"/><Relationship Id="rId92" Type="http://schemas.openxmlformats.org/officeDocument/2006/relationships/customXml" Target="../ink/ink2544.xml"/><Relationship Id="rId91" Type="http://schemas.openxmlformats.org/officeDocument/2006/relationships/customXml" Target="../ink/ink2543.xml"/><Relationship Id="rId90" Type="http://schemas.openxmlformats.org/officeDocument/2006/relationships/customXml" Target="../ink/ink2542.xml"/><Relationship Id="rId9" Type="http://schemas.openxmlformats.org/officeDocument/2006/relationships/customXml" Target="../ink/ink2461.xml"/><Relationship Id="rId89" Type="http://schemas.openxmlformats.org/officeDocument/2006/relationships/customXml" Target="../ink/ink2541.xml"/><Relationship Id="rId88" Type="http://schemas.openxmlformats.org/officeDocument/2006/relationships/customXml" Target="../ink/ink2540.xml"/><Relationship Id="rId87" Type="http://schemas.openxmlformats.org/officeDocument/2006/relationships/customXml" Target="../ink/ink2539.xml"/><Relationship Id="rId86" Type="http://schemas.openxmlformats.org/officeDocument/2006/relationships/customXml" Target="../ink/ink2538.xml"/><Relationship Id="rId85" Type="http://schemas.openxmlformats.org/officeDocument/2006/relationships/customXml" Target="../ink/ink2537.xml"/><Relationship Id="rId84" Type="http://schemas.openxmlformats.org/officeDocument/2006/relationships/customXml" Target="../ink/ink2536.xml"/><Relationship Id="rId83" Type="http://schemas.openxmlformats.org/officeDocument/2006/relationships/customXml" Target="../ink/ink2535.xml"/><Relationship Id="rId82" Type="http://schemas.openxmlformats.org/officeDocument/2006/relationships/customXml" Target="../ink/ink2534.xml"/><Relationship Id="rId81" Type="http://schemas.openxmlformats.org/officeDocument/2006/relationships/customXml" Target="../ink/ink2533.xml"/><Relationship Id="rId80" Type="http://schemas.openxmlformats.org/officeDocument/2006/relationships/customXml" Target="../ink/ink2532.xml"/><Relationship Id="rId8" Type="http://schemas.openxmlformats.org/officeDocument/2006/relationships/customXml" Target="../ink/ink2460.xml"/><Relationship Id="rId79" Type="http://schemas.openxmlformats.org/officeDocument/2006/relationships/customXml" Target="../ink/ink2531.xml"/><Relationship Id="rId78" Type="http://schemas.openxmlformats.org/officeDocument/2006/relationships/customXml" Target="../ink/ink2530.xml"/><Relationship Id="rId77" Type="http://schemas.openxmlformats.org/officeDocument/2006/relationships/customXml" Target="../ink/ink2529.xml"/><Relationship Id="rId76" Type="http://schemas.openxmlformats.org/officeDocument/2006/relationships/customXml" Target="../ink/ink2528.xml"/><Relationship Id="rId75" Type="http://schemas.openxmlformats.org/officeDocument/2006/relationships/customXml" Target="../ink/ink2527.xml"/><Relationship Id="rId74" Type="http://schemas.openxmlformats.org/officeDocument/2006/relationships/customXml" Target="../ink/ink2526.xml"/><Relationship Id="rId73" Type="http://schemas.openxmlformats.org/officeDocument/2006/relationships/customXml" Target="../ink/ink2525.xml"/><Relationship Id="rId72" Type="http://schemas.openxmlformats.org/officeDocument/2006/relationships/customXml" Target="../ink/ink2524.xml"/><Relationship Id="rId71" Type="http://schemas.openxmlformats.org/officeDocument/2006/relationships/customXml" Target="../ink/ink2523.xml"/><Relationship Id="rId70" Type="http://schemas.openxmlformats.org/officeDocument/2006/relationships/customXml" Target="../ink/ink2522.xml"/><Relationship Id="rId7" Type="http://schemas.openxmlformats.org/officeDocument/2006/relationships/customXml" Target="../ink/ink2459.xml"/><Relationship Id="rId69" Type="http://schemas.openxmlformats.org/officeDocument/2006/relationships/customXml" Target="../ink/ink2521.xml"/><Relationship Id="rId68" Type="http://schemas.openxmlformats.org/officeDocument/2006/relationships/customXml" Target="../ink/ink2520.xml"/><Relationship Id="rId67" Type="http://schemas.openxmlformats.org/officeDocument/2006/relationships/customXml" Target="../ink/ink2519.xml"/><Relationship Id="rId66" Type="http://schemas.openxmlformats.org/officeDocument/2006/relationships/customXml" Target="../ink/ink2518.xml"/><Relationship Id="rId65" Type="http://schemas.openxmlformats.org/officeDocument/2006/relationships/customXml" Target="../ink/ink2517.xml"/><Relationship Id="rId64" Type="http://schemas.openxmlformats.org/officeDocument/2006/relationships/customXml" Target="../ink/ink2516.xml"/><Relationship Id="rId63" Type="http://schemas.openxmlformats.org/officeDocument/2006/relationships/customXml" Target="../ink/ink2515.xml"/><Relationship Id="rId62" Type="http://schemas.openxmlformats.org/officeDocument/2006/relationships/customXml" Target="../ink/ink2514.xml"/><Relationship Id="rId61" Type="http://schemas.openxmlformats.org/officeDocument/2006/relationships/customXml" Target="../ink/ink2513.xml"/><Relationship Id="rId60" Type="http://schemas.openxmlformats.org/officeDocument/2006/relationships/customXml" Target="../ink/ink2512.xml"/><Relationship Id="rId6" Type="http://schemas.openxmlformats.org/officeDocument/2006/relationships/customXml" Target="../ink/ink2458.xml"/><Relationship Id="rId59" Type="http://schemas.openxmlformats.org/officeDocument/2006/relationships/customXml" Target="../ink/ink2511.xml"/><Relationship Id="rId58" Type="http://schemas.openxmlformats.org/officeDocument/2006/relationships/customXml" Target="../ink/ink2510.xml"/><Relationship Id="rId57" Type="http://schemas.openxmlformats.org/officeDocument/2006/relationships/customXml" Target="../ink/ink2509.xml"/><Relationship Id="rId56" Type="http://schemas.openxmlformats.org/officeDocument/2006/relationships/customXml" Target="../ink/ink2508.xml"/><Relationship Id="rId55" Type="http://schemas.openxmlformats.org/officeDocument/2006/relationships/customXml" Target="../ink/ink2507.xml"/><Relationship Id="rId54" Type="http://schemas.openxmlformats.org/officeDocument/2006/relationships/customXml" Target="../ink/ink2506.xml"/><Relationship Id="rId53" Type="http://schemas.openxmlformats.org/officeDocument/2006/relationships/customXml" Target="../ink/ink2505.xml"/><Relationship Id="rId52" Type="http://schemas.openxmlformats.org/officeDocument/2006/relationships/customXml" Target="../ink/ink2504.xml"/><Relationship Id="rId51" Type="http://schemas.openxmlformats.org/officeDocument/2006/relationships/customXml" Target="../ink/ink2503.xml"/><Relationship Id="rId50" Type="http://schemas.openxmlformats.org/officeDocument/2006/relationships/customXml" Target="../ink/ink2502.xml"/><Relationship Id="rId5" Type="http://schemas.openxmlformats.org/officeDocument/2006/relationships/customXml" Target="../ink/ink2457.xml"/><Relationship Id="rId49" Type="http://schemas.openxmlformats.org/officeDocument/2006/relationships/customXml" Target="../ink/ink2501.xml"/><Relationship Id="rId48" Type="http://schemas.openxmlformats.org/officeDocument/2006/relationships/customXml" Target="../ink/ink2500.xml"/><Relationship Id="rId47" Type="http://schemas.openxmlformats.org/officeDocument/2006/relationships/customXml" Target="../ink/ink2499.xml"/><Relationship Id="rId46" Type="http://schemas.openxmlformats.org/officeDocument/2006/relationships/customXml" Target="../ink/ink2498.xml"/><Relationship Id="rId45" Type="http://schemas.openxmlformats.org/officeDocument/2006/relationships/customXml" Target="../ink/ink2497.xml"/><Relationship Id="rId44" Type="http://schemas.openxmlformats.org/officeDocument/2006/relationships/customXml" Target="../ink/ink2496.xml"/><Relationship Id="rId43" Type="http://schemas.openxmlformats.org/officeDocument/2006/relationships/customXml" Target="../ink/ink2495.xml"/><Relationship Id="rId42" Type="http://schemas.openxmlformats.org/officeDocument/2006/relationships/customXml" Target="../ink/ink2494.xml"/><Relationship Id="rId41" Type="http://schemas.openxmlformats.org/officeDocument/2006/relationships/customXml" Target="../ink/ink2493.xml"/><Relationship Id="rId40" Type="http://schemas.openxmlformats.org/officeDocument/2006/relationships/customXml" Target="../ink/ink2492.xml"/><Relationship Id="rId4" Type="http://schemas.openxmlformats.org/officeDocument/2006/relationships/customXml" Target="../ink/ink2456.xml"/><Relationship Id="rId39" Type="http://schemas.openxmlformats.org/officeDocument/2006/relationships/customXml" Target="../ink/ink2491.xml"/><Relationship Id="rId38" Type="http://schemas.openxmlformats.org/officeDocument/2006/relationships/customXml" Target="../ink/ink2490.xml"/><Relationship Id="rId37" Type="http://schemas.openxmlformats.org/officeDocument/2006/relationships/customXml" Target="../ink/ink2489.xml"/><Relationship Id="rId36" Type="http://schemas.openxmlformats.org/officeDocument/2006/relationships/customXml" Target="../ink/ink2488.xml"/><Relationship Id="rId35" Type="http://schemas.openxmlformats.org/officeDocument/2006/relationships/customXml" Target="../ink/ink2487.xml"/><Relationship Id="rId34" Type="http://schemas.openxmlformats.org/officeDocument/2006/relationships/customXml" Target="../ink/ink2486.xml"/><Relationship Id="rId33" Type="http://schemas.openxmlformats.org/officeDocument/2006/relationships/customXml" Target="../ink/ink2485.xml"/><Relationship Id="rId32" Type="http://schemas.openxmlformats.org/officeDocument/2006/relationships/customXml" Target="../ink/ink2484.xml"/><Relationship Id="rId31" Type="http://schemas.openxmlformats.org/officeDocument/2006/relationships/customXml" Target="../ink/ink2483.xml"/><Relationship Id="rId30" Type="http://schemas.openxmlformats.org/officeDocument/2006/relationships/customXml" Target="../ink/ink2482.xml"/><Relationship Id="rId3" Type="http://schemas.openxmlformats.org/officeDocument/2006/relationships/customXml" Target="../ink/ink2455.xml"/><Relationship Id="rId29" Type="http://schemas.openxmlformats.org/officeDocument/2006/relationships/customXml" Target="../ink/ink2481.xml"/><Relationship Id="rId28" Type="http://schemas.openxmlformats.org/officeDocument/2006/relationships/customXml" Target="../ink/ink2480.xml"/><Relationship Id="rId27" Type="http://schemas.openxmlformats.org/officeDocument/2006/relationships/customXml" Target="../ink/ink2479.xml"/><Relationship Id="rId26" Type="http://schemas.openxmlformats.org/officeDocument/2006/relationships/customXml" Target="../ink/ink2478.xml"/><Relationship Id="rId25" Type="http://schemas.openxmlformats.org/officeDocument/2006/relationships/customXml" Target="../ink/ink2477.xml"/><Relationship Id="rId24" Type="http://schemas.openxmlformats.org/officeDocument/2006/relationships/customXml" Target="../ink/ink2476.xml"/><Relationship Id="rId23" Type="http://schemas.openxmlformats.org/officeDocument/2006/relationships/customXml" Target="../ink/ink2475.xml"/><Relationship Id="rId22" Type="http://schemas.openxmlformats.org/officeDocument/2006/relationships/customXml" Target="../ink/ink2474.xml"/><Relationship Id="rId21" Type="http://schemas.openxmlformats.org/officeDocument/2006/relationships/customXml" Target="../ink/ink2473.xml"/><Relationship Id="rId20" Type="http://schemas.openxmlformats.org/officeDocument/2006/relationships/customXml" Target="../ink/ink2472.xml"/><Relationship Id="rId2" Type="http://schemas.openxmlformats.org/officeDocument/2006/relationships/image" Target="../media/image32.png"/><Relationship Id="rId19" Type="http://schemas.openxmlformats.org/officeDocument/2006/relationships/customXml" Target="../ink/ink2471.xml"/><Relationship Id="rId18" Type="http://schemas.openxmlformats.org/officeDocument/2006/relationships/customXml" Target="../ink/ink2470.xml"/><Relationship Id="rId17" Type="http://schemas.openxmlformats.org/officeDocument/2006/relationships/customXml" Target="../ink/ink2469.xml"/><Relationship Id="rId16" Type="http://schemas.openxmlformats.org/officeDocument/2006/relationships/customXml" Target="../ink/ink2468.xml"/><Relationship Id="rId152" Type="http://schemas.openxmlformats.org/officeDocument/2006/relationships/slideLayout" Target="../slideLayouts/slideLayout2.xml"/><Relationship Id="rId151" Type="http://schemas.openxmlformats.org/officeDocument/2006/relationships/customXml" Target="../ink/ink2603.xml"/><Relationship Id="rId150" Type="http://schemas.openxmlformats.org/officeDocument/2006/relationships/customXml" Target="../ink/ink2602.xml"/><Relationship Id="rId15" Type="http://schemas.openxmlformats.org/officeDocument/2006/relationships/customXml" Target="../ink/ink2467.xml"/><Relationship Id="rId149" Type="http://schemas.openxmlformats.org/officeDocument/2006/relationships/customXml" Target="../ink/ink2601.xml"/><Relationship Id="rId148" Type="http://schemas.openxmlformats.org/officeDocument/2006/relationships/customXml" Target="../ink/ink2600.xml"/><Relationship Id="rId147" Type="http://schemas.openxmlformats.org/officeDocument/2006/relationships/customXml" Target="../ink/ink2599.xml"/><Relationship Id="rId146" Type="http://schemas.openxmlformats.org/officeDocument/2006/relationships/customXml" Target="../ink/ink2598.xml"/><Relationship Id="rId145" Type="http://schemas.openxmlformats.org/officeDocument/2006/relationships/customXml" Target="../ink/ink2597.xml"/><Relationship Id="rId144" Type="http://schemas.openxmlformats.org/officeDocument/2006/relationships/customXml" Target="../ink/ink2596.xml"/><Relationship Id="rId143" Type="http://schemas.openxmlformats.org/officeDocument/2006/relationships/customXml" Target="../ink/ink2595.xml"/><Relationship Id="rId142" Type="http://schemas.openxmlformats.org/officeDocument/2006/relationships/customXml" Target="../ink/ink2594.xml"/><Relationship Id="rId141" Type="http://schemas.openxmlformats.org/officeDocument/2006/relationships/customXml" Target="../ink/ink2593.xml"/><Relationship Id="rId140" Type="http://schemas.openxmlformats.org/officeDocument/2006/relationships/customXml" Target="../ink/ink2592.xml"/><Relationship Id="rId14" Type="http://schemas.openxmlformats.org/officeDocument/2006/relationships/customXml" Target="../ink/ink2466.xml"/><Relationship Id="rId139" Type="http://schemas.openxmlformats.org/officeDocument/2006/relationships/customXml" Target="../ink/ink2591.xml"/><Relationship Id="rId138" Type="http://schemas.openxmlformats.org/officeDocument/2006/relationships/customXml" Target="../ink/ink2590.xml"/><Relationship Id="rId137" Type="http://schemas.openxmlformats.org/officeDocument/2006/relationships/customXml" Target="../ink/ink2589.xml"/><Relationship Id="rId136" Type="http://schemas.openxmlformats.org/officeDocument/2006/relationships/customXml" Target="../ink/ink2588.xml"/><Relationship Id="rId135" Type="http://schemas.openxmlformats.org/officeDocument/2006/relationships/customXml" Target="../ink/ink2587.xml"/><Relationship Id="rId134" Type="http://schemas.openxmlformats.org/officeDocument/2006/relationships/customXml" Target="../ink/ink2586.xml"/><Relationship Id="rId133" Type="http://schemas.openxmlformats.org/officeDocument/2006/relationships/customXml" Target="../ink/ink2585.xml"/><Relationship Id="rId132" Type="http://schemas.openxmlformats.org/officeDocument/2006/relationships/customXml" Target="../ink/ink2584.xml"/><Relationship Id="rId131" Type="http://schemas.openxmlformats.org/officeDocument/2006/relationships/customXml" Target="../ink/ink2583.xml"/><Relationship Id="rId130" Type="http://schemas.openxmlformats.org/officeDocument/2006/relationships/customXml" Target="../ink/ink2582.xml"/><Relationship Id="rId13" Type="http://schemas.openxmlformats.org/officeDocument/2006/relationships/customXml" Target="../ink/ink2465.xml"/><Relationship Id="rId129" Type="http://schemas.openxmlformats.org/officeDocument/2006/relationships/customXml" Target="../ink/ink2581.xml"/><Relationship Id="rId128" Type="http://schemas.openxmlformats.org/officeDocument/2006/relationships/customXml" Target="../ink/ink2580.xml"/><Relationship Id="rId127" Type="http://schemas.openxmlformats.org/officeDocument/2006/relationships/customXml" Target="../ink/ink2579.xml"/><Relationship Id="rId126" Type="http://schemas.openxmlformats.org/officeDocument/2006/relationships/customXml" Target="../ink/ink2578.xml"/><Relationship Id="rId125" Type="http://schemas.openxmlformats.org/officeDocument/2006/relationships/customXml" Target="../ink/ink2577.xml"/><Relationship Id="rId124" Type="http://schemas.openxmlformats.org/officeDocument/2006/relationships/customXml" Target="../ink/ink2576.xml"/><Relationship Id="rId123" Type="http://schemas.openxmlformats.org/officeDocument/2006/relationships/customXml" Target="../ink/ink2575.xml"/><Relationship Id="rId122" Type="http://schemas.openxmlformats.org/officeDocument/2006/relationships/customXml" Target="../ink/ink2574.xml"/><Relationship Id="rId121" Type="http://schemas.openxmlformats.org/officeDocument/2006/relationships/customXml" Target="../ink/ink2573.xml"/><Relationship Id="rId120" Type="http://schemas.openxmlformats.org/officeDocument/2006/relationships/customXml" Target="../ink/ink2572.xml"/><Relationship Id="rId12" Type="http://schemas.openxmlformats.org/officeDocument/2006/relationships/customXml" Target="../ink/ink2464.xml"/><Relationship Id="rId119" Type="http://schemas.openxmlformats.org/officeDocument/2006/relationships/customXml" Target="../ink/ink2571.xml"/><Relationship Id="rId118" Type="http://schemas.openxmlformats.org/officeDocument/2006/relationships/customXml" Target="../ink/ink2570.xml"/><Relationship Id="rId117" Type="http://schemas.openxmlformats.org/officeDocument/2006/relationships/customXml" Target="../ink/ink2569.xml"/><Relationship Id="rId116" Type="http://schemas.openxmlformats.org/officeDocument/2006/relationships/customXml" Target="../ink/ink2568.xml"/><Relationship Id="rId115" Type="http://schemas.openxmlformats.org/officeDocument/2006/relationships/customXml" Target="../ink/ink2567.xml"/><Relationship Id="rId114" Type="http://schemas.openxmlformats.org/officeDocument/2006/relationships/customXml" Target="../ink/ink2566.xml"/><Relationship Id="rId113" Type="http://schemas.openxmlformats.org/officeDocument/2006/relationships/customXml" Target="../ink/ink2565.xml"/><Relationship Id="rId112" Type="http://schemas.openxmlformats.org/officeDocument/2006/relationships/customXml" Target="../ink/ink2564.xml"/><Relationship Id="rId111" Type="http://schemas.openxmlformats.org/officeDocument/2006/relationships/customXml" Target="../ink/ink2563.xml"/><Relationship Id="rId110" Type="http://schemas.openxmlformats.org/officeDocument/2006/relationships/customXml" Target="../ink/ink2562.xml"/><Relationship Id="rId11" Type="http://schemas.openxmlformats.org/officeDocument/2006/relationships/customXml" Target="../ink/ink2463.xml"/><Relationship Id="rId109" Type="http://schemas.openxmlformats.org/officeDocument/2006/relationships/customXml" Target="../ink/ink2561.xml"/><Relationship Id="rId108" Type="http://schemas.openxmlformats.org/officeDocument/2006/relationships/customXml" Target="../ink/ink2560.xml"/><Relationship Id="rId107" Type="http://schemas.openxmlformats.org/officeDocument/2006/relationships/customXml" Target="../ink/ink2559.xml"/><Relationship Id="rId106" Type="http://schemas.openxmlformats.org/officeDocument/2006/relationships/customXml" Target="../ink/ink2558.xml"/><Relationship Id="rId105" Type="http://schemas.openxmlformats.org/officeDocument/2006/relationships/customXml" Target="../ink/ink2557.xml"/><Relationship Id="rId104" Type="http://schemas.openxmlformats.org/officeDocument/2006/relationships/customXml" Target="../ink/ink2556.xml"/><Relationship Id="rId103" Type="http://schemas.openxmlformats.org/officeDocument/2006/relationships/customXml" Target="../ink/ink2555.xml"/><Relationship Id="rId102" Type="http://schemas.openxmlformats.org/officeDocument/2006/relationships/customXml" Target="../ink/ink2554.xml"/><Relationship Id="rId101" Type="http://schemas.openxmlformats.org/officeDocument/2006/relationships/customXml" Target="../ink/ink2553.xml"/><Relationship Id="rId100" Type="http://schemas.openxmlformats.org/officeDocument/2006/relationships/customXml" Target="../ink/ink2552.xml"/><Relationship Id="rId10" Type="http://schemas.openxmlformats.org/officeDocument/2006/relationships/customXml" Target="../ink/ink2462.xml"/><Relationship Id="rId1" Type="http://schemas.openxmlformats.org/officeDocument/2006/relationships/image" Target="../media/image31.png"/></Relationships>
</file>

<file path=ppt/slides/_rels/slide24.xml.rels><?xml version="1.0" encoding="UTF-8" standalone="yes"?>
<Relationships xmlns="http://schemas.openxmlformats.org/package/2006/relationships"><Relationship Id="rId9" Type="http://schemas.openxmlformats.org/officeDocument/2006/relationships/customXml" Target="../ink/ink2610.xml"/><Relationship Id="rId83" Type="http://schemas.openxmlformats.org/officeDocument/2006/relationships/slideLayout" Target="../slideLayouts/slideLayout2.xml"/><Relationship Id="rId82" Type="http://schemas.openxmlformats.org/officeDocument/2006/relationships/customXml" Target="../ink/ink2683.xml"/><Relationship Id="rId81" Type="http://schemas.openxmlformats.org/officeDocument/2006/relationships/customXml" Target="../ink/ink2682.xml"/><Relationship Id="rId80" Type="http://schemas.openxmlformats.org/officeDocument/2006/relationships/customXml" Target="../ink/ink2681.xml"/><Relationship Id="rId8" Type="http://schemas.openxmlformats.org/officeDocument/2006/relationships/customXml" Target="../ink/ink2609.xml"/><Relationship Id="rId79" Type="http://schemas.openxmlformats.org/officeDocument/2006/relationships/customXml" Target="../ink/ink2680.xml"/><Relationship Id="rId78" Type="http://schemas.openxmlformats.org/officeDocument/2006/relationships/customXml" Target="../ink/ink2679.xml"/><Relationship Id="rId77" Type="http://schemas.openxmlformats.org/officeDocument/2006/relationships/customXml" Target="../ink/ink2678.xml"/><Relationship Id="rId76" Type="http://schemas.openxmlformats.org/officeDocument/2006/relationships/customXml" Target="../ink/ink2677.xml"/><Relationship Id="rId75" Type="http://schemas.openxmlformats.org/officeDocument/2006/relationships/customXml" Target="../ink/ink2676.xml"/><Relationship Id="rId74" Type="http://schemas.openxmlformats.org/officeDocument/2006/relationships/customXml" Target="../ink/ink2675.xml"/><Relationship Id="rId73" Type="http://schemas.openxmlformats.org/officeDocument/2006/relationships/customXml" Target="../ink/ink2674.xml"/><Relationship Id="rId72" Type="http://schemas.openxmlformats.org/officeDocument/2006/relationships/customXml" Target="../ink/ink2673.xml"/><Relationship Id="rId71" Type="http://schemas.openxmlformats.org/officeDocument/2006/relationships/customXml" Target="../ink/ink2672.xml"/><Relationship Id="rId70" Type="http://schemas.openxmlformats.org/officeDocument/2006/relationships/customXml" Target="../ink/ink2671.xml"/><Relationship Id="rId7" Type="http://schemas.openxmlformats.org/officeDocument/2006/relationships/customXml" Target="../ink/ink2608.xml"/><Relationship Id="rId69" Type="http://schemas.openxmlformats.org/officeDocument/2006/relationships/customXml" Target="../ink/ink2670.xml"/><Relationship Id="rId68" Type="http://schemas.openxmlformats.org/officeDocument/2006/relationships/customXml" Target="../ink/ink2669.xml"/><Relationship Id="rId67" Type="http://schemas.openxmlformats.org/officeDocument/2006/relationships/customXml" Target="../ink/ink2668.xml"/><Relationship Id="rId66" Type="http://schemas.openxmlformats.org/officeDocument/2006/relationships/customXml" Target="../ink/ink2667.xml"/><Relationship Id="rId65" Type="http://schemas.openxmlformats.org/officeDocument/2006/relationships/customXml" Target="../ink/ink2666.xml"/><Relationship Id="rId64" Type="http://schemas.openxmlformats.org/officeDocument/2006/relationships/customXml" Target="../ink/ink2665.xml"/><Relationship Id="rId63" Type="http://schemas.openxmlformats.org/officeDocument/2006/relationships/customXml" Target="../ink/ink2664.xml"/><Relationship Id="rId62" Type="http://schemas.openxmlformats.org/officeDocument/2006/relationships/customXml" Target="../ink/ink2663.xml"/><Relationship Id="rId61" Type="http://schemas.openxmlformats.org/officeDocument/2006/relationships/customXml" Target="../ink/ink2662.xml"/><Relationship Id="rId60" Type="http://schemas.openxmlformats.org/officeDocument/2006/relationships/customXml" Target="../ink/ink2661.xml"/><Relationship Id="rId6" Type="http://schemas.openxmlformats.org/officeDocument/2006/relationships/customXml" Target="../ink/ink2607.xml"/><Relationship Id="rId59" Type="http://schemas.openxmlformats.org/officeDocument/2006/relationships/customXml" Target="../ink/ink2660.xml"/><Relationship Id="rId58" Type="http://schemas.openxmlformats.org/officeDocument/2006/relationships/customXml" Target="../ink/ink2659.xml"/><Relationship Id="rId57" Type="http://schemas.openxmlformats.org/officeDocument/2006/relationships/customXml" Target="../ink/ink2658.xml"/><Relationship Id="rId56" Type="http://schemas.openxmlformats.org/officeDocument/2006/relationships/customXml" Target="../ink/ink2657.xml"/><Relationship Id="rId55" Type="http://schemas.openxmlformats.org/officeDocument/2006/relationships/customXml" Target="../ink/ink2656.xml"/><Relationship Id="rId54" Type="http://schemas.openxmlformats.org/officeDocument/2006/relationships/customXml" Target="../ink/ink2655.xml"/><Relationship Id="rId53" Type="http://schemas.openxmlformats.org/officeDocument/2006/relationships/customXml" Target="../ink/ink2654.xml"/><Relationship Id="rId52" Type="http://schemas.openxmlformats.org/officeDocument/2006/relationships/customXml" Target="../ink/ink2653.xml"/><Relationship Id="rId51" Type="http://schemas.openxmlformats.org/officeDocument/2006/relationships/customXml" Target="../ink/ink2652.xml"/><Relationship Id="rId50" Type="http://schemas.openxmlformats.org/officeDocument/2006/relationships/customXml" Target="../ink/ink2651.xml"/><Relationship Id="rId5" Type="http://schemas.openxmlformats.org/officeDocument/2006/relationships/customXml" Target="../ink/ink2606.xml"/><Relationship Id="rId49" Type="http://schemas.openxmlformats.org/officeDocument/2006/relationships/customXml" Target="../ink/ink2650.xml"/><Relationship Id="rId48" Type="http://schemas.openxmlformats.org/officeDocument/2006/relationships/customXml" Target="../ink/ink2649.xml"/><Relationship Id="rId47" Type="http://schemas.openxmlformats.org/officeDocument/2006/relationships/customXml" Target="../ink/ink2648.xml"/><Relationship Id="rId46" Type="http://schemas.openxmlformats.org/officeDocument/2006/relationships/customXml" Target="../ink/ink2647.xml"/><Relationship Id="rId45" Type="http://schemas.openxmlformats.org/officeDocument/2006/relationships/customXml" Target="../ink/ink2646.xml"/><Relationship Id="rId44" Type="http://schemas.openxmlformats.org/officeDocument/2006/relationships/customXml" Target="../ink/ink2645.xml"/><Relationship Id="rId43" Type="http://schemas.openxmlformats.org/officeDocument/2006/relationships/customXml" Target="../ink/ink2644.xml"/><Relationship Id="rId42" Type="http://schemas.openxmlformats.org/officeDocument/2006/relationships/customXml" Target="../ink/ink2643.xml"/><Relationship Id="rId41" Type="http://schemas.openxmlformats.org/officeDocument/2006/relationships/customXml" Target="../ink/ink2642.xml"/><Relationship Id="rId40" Type="http://schemas.openxmlformats.org/officeDocument/2006/relationships/customXml" Target="../ink/ink2641.xml"/><Relationship Id="rId4" Type="http://schemas.openxmlformats.org/officeDocument/2006/relationships/customXml" Target="../ink/ink2605.xml"/><Relationship Id="rId39" Type="http://schemas.openxmlformats.org/officeDocument/2006/relationships/customXml" Target="../ink/ink2640.xml"/><Relationship Id="rId38" Type="http://schemas.openxmlformats.org/officeDocument/2006/relationships/customXml" Target="../ink/ink2639.xml"/><Relationship Id="rId37" Type="http://schemas.openxmlformats.org/officeDocument/2006/relationships/customXml" Target="../ink/ink2638.xml"/><Relationship Id="rId36" Type="http://schemas.openxmlformats.org/officeDocument/2006/relationships/customXml" Target="../ink/ink2637.xml"/><Relationship Id="rId35" Type="http://schemas.openxmlformats.org/officeDocument/2006/relationships/customXml" Target="../ink/ink2636.xml"/><Relationship Id="rId34" Type="http://schemas.openxmlformats.org/officeDocument/2006/relationships/customXml" Target="../ink/ink2635.xml"/><Relationship Id="rId33" Type="http://schemas.openxmlformats.org/officeDocument/2006/relationships/customXml" Target="../ink/ink2634.xml"/><Relationship Id="rId32" Type="http://schemas.openxmlformats.org/officeDocument/2006/relationships/customXml" Target="../ink/ink2633.xml"/><Relationship Id="rId31" Type="http://schemas.openxmlformats.org/officeDocument/2006/relationships/customXml" Target="../ink/ink2632.xml"/><Relationship Id="rId30" Type="http://schemas.openxmlformats.org/officeDocument/2006/relationships/customXml" Target="../ink/ink2631.xml"/><Relationship Id="rId3" Type="http://schemas.openxmlformats.org/officeDocument/2006/relationships/customXml" Target="../ink/ink2604.xml"/><Relationship Id="rId29" Type="http://schemas.openxmlformats.org/officeDocument/2006/relationships/customXml" Target="../ink/ink2630.xml"/><Relationship Id="rId28" Type="http://schemas.openxmlformats.org/officeDocument/2006/relationships/customXml" Target="../ink/ink2629.xml"/><Relationship Id="rId27" Type="http://schemas.openxmlformats.org/officeDocument/2006/relationships/customXml" Target="../ink/ink2628.xml"/><Relationship Id="rId26" Type="http://schemas.openxmlformats.org/officeDocument/2006/relationships/customXml" Target="../ink/ink2627.xml"/><Relationship Id="rId25" Type="http://schemas.openxmlformats.org/officeDocument/2006/relationships/customXml" Target="../ink/ink2626.xml"/><Relationship Id="rId24" Type="http://schemas.openxmlformats.org/officeDocument/2006/relationships/customXml" Target="../ink/ink2625.xml"/><Relationship Id="rId23" Type="http://schemas.openxmlformats.org/officeDocument/2006/relationships/customXml" Target="../ink/ink2624.xml"/><Relationship Id="rId22" Type="http://schemas.openxmlformats.org/officeDocument/2006/relationships/customXml" Target="../ink/ink2623.xml"/><Relationship Id="rId21" Type="http://schemas.openxmlformats.org/officeDocument/2006/relationships/customXml" Target="../ink/ink2622.xml"/><Relationship Id="rId20" Type="http://schemas.openxmlformats.org/officeDocument/2006/relationships/customXml" Target="../ink/ink2621.xml"/><Relationship Id="rId2" Type="http://schemas.openxmlformats.org/officeDocument/2006/relationships/image" Target="../media/image32.png"/><Relationship Id="rId19" Type="http://schemas.openxmlformats.org/officeDocument/2006/relationships/customXml" Target="../ink/ink2620.xml"/><Relationship Id="rId18" Type="http://schemas.openxmlformats.org/officeDocument/2006/relationships/customXml" Target="../ink/ink2619.xml"/><Relationship Id="rId17" Type="http://schemas.openxmlformats.org/officeDocument/2006/relationships/customXml" Target="../ink/ink2618.xml"/><Relationship Id="rId16" Type="http://schemas.openxmlformats.org/officeDocument/2006/relationships/customXml" Target="../ink/ink2617.xml"/><Relationship Id="rId15" Type="http://schemas.openxmlformats.org/officeDocument/2006/relationships/customXml" Target="../ink/ink2616.xml"/><Relationship Id="rId14" Type="http://schemas.openxmlformats.org/officeDocument/2006/relationships/customXml" Target="../ink/ink2615.xml"/><Relationship Id="rId13" Type="http://schemas.openxmlformats.org/officeDocument/2006/relationships/customXml" Target="../ink/ink2614.xml"/><Relationship Id="rId12" Type="http://schemas.openxmlformats.org/officeDocument/2006/relationships/customXml" Target="../ink/ink2613.xml"/><Relationship Id="rId11" Type="http://schemas.openxmlformats.org/officeDocument/2006/relationships/customXml" Target="../ink/ink2612.xml"/><Relationship Id="rId10" Type="http://schemas.openxmlformats.org/officeDocument/2006/relationships/customXml" Target="../ink/ink2611.xml"/><Relationship Id="rId1" Type="http://schemas.openxmlformats.org/officeDocument/2006/relationships/image" Target="../media/image33.png"/></Relationships>
</file>

<file path=ppt/slides/_rels/slide25.xml.rels><?xml version="1.0" encoding="UTF-8" standalone="yes"?>
<Relationships xmlns="http://schemas.openxmlformats.org/package/2006/relationships"><Relationship Id="rId9" Type="http://schemas.openxmlformats.org/officeDocument/2006/relationships/customXml" Target="../ink/ink2688.xml"/><Relationship Id="rId84" Type="http://schemas.openxmlformats.org/officeDocument/2006/relationships/slideLayout" Target="../slideLayouts/slideLayout2.xml"/><Relationship Id="rId83" Type="http://schemas.openxmlformats.org/officeDocument/2006/relationships/customXml" Target="../ink/ink2762.xml"/><Relationship Id="rId82" Type="http://schemas.openxmlformats.org/officeDocument/2006/relationships/customXml" Target="../ink/ink2761.xml"/><Relationship Id="rId81" Type="http://schemas.openxmlformats.org/officeDocument/2006/relationships/customXml" Target="../ink/ink2760.xml"/><Relationship Id="rId80" Type="http://schemas.openxmlformats.org/officeDocument/2006/relationships/customXml" Target="../ink/ink2759.xml"/><Relationship Id="rId8" Type="http://schemas.openxmlformats.org/officeDocument/2006/relationships/customXml" Target="../ink/ink2687.xml"/><Relationship Id="rId79" Type="http://schemas.openxmlformats.org/officeDocument/2006/relationships/customXml" Target="../ink/ink2758.xml"/><Relationship Id="rId78" Type="http://schemas.openxmlformats.org/officeDocument/2006/relationships/customXml" Target="../ink/ink2757.xml"/><Relationship Id="rId77" Type="http://schemas.openxmlformats.org/officeDocument/2006/relationships/customXml" Target="../ink/ink2756.xml"/><Relationship Id="rId76" Type="http://schemas.openxmlformats.org/officeDocument/2006/relationships/customXml" Target="../ink/ink2755.xml"/><Relationship Id="rId75" Type="http://schemas.openxmlformats.org/officeDocument/2006/relationships/customXml" Target="../ink/ink2754.xml"/><Relationship Id="rId74" Type="http://schemas.openxmlformats.org/officeDocument/2006/relationships/customXml" Target="../ink/ink2753.xml"/><Relationship Id="rId73" Type="http://schemas.openxmlformats.org/officeDocument/2006/relationships/customXml" Target="../ink/ink2752.xml"/><Relationship Id="rId72" Type="http://schemas.openxmlformats.org/officeDocument/2006/relationships/customXml" Target="../ink/ink2751.xml"/><Relationship Id="rId71" Type="http://schemas.openxmlformats.org/officeDocument/2006/relationships/customXml" Target="../ink/ink2750.xml"/><Relationship Id="rId70" Type="http://schemas.openxmlformats.org/officeDocument/2006/relationships/customXml" Target="../ink/ink2749.xml"/><Relationship Id="rId7" Type="http://schemas.openxmlformats.org/officeDocument/2006/relationships/customXml" Target="../ink/ink2686.xml"/><Relationship Id="rId69" Type="http://schemas.openxmlformats.org/officeDocument/2006/relationships/customXml" Target="../ink/ink2748.xml"/><Relationship Id="rId68" Type="http://schemas.openxmlformats.org/officeDocument/2006/relationships/customXml" Target="../ink/ink2747.xml"/><Relationship Id="rId67" Type="http://schemas.openxmlformats.org/officeDocument/2006/relationships/customXml" Target="../ink/ink2746.xml"/><Relationship Id="rId66" Type="http://schemas.openxmlformats.org/officeDocument/2006/relationships/customXml" Target="../ink/ink2745.xml"/><Relationship Id="rId65" Type="http://schemas.openxmlformats.org/officeDocument/2006/relationships/customXml" Target="../ink/ink2744.xml"/><Relationship Id="rId64" Type="http://schemas.openxmlformats.org/officeDocument/2006/relationships/customXml" Target="../ink/ink2743.xml"/><Relationship Id="rId63" Type="http://schemas.openxmlformats.org/officeDocument/2006/relationships/customXml" Target="../ink/ink2742.xml"/><Relationship Id="rId62" Type="http://schemas.openxmlformats.org/officeDocument/2006/relationships/customXml" Target="../ink/ink2741.xml"/><Relationship Id="rId61" Type="http://schemas.openxmlformats.org/officeDocument/2006/relationships/customXml" Target="../ink/ink2740.xml"/><Relationship Id="rId60" Type="http://schemas.openxmlformats.org/officeDocument/2006/relationships/customXml" Target="../ink/ink2739.xml"/><Relationship Id="rId6" Type="http://schemas.openxmlformats.org/officeDocument/2006/relationships/customXml" Target="../ink/ink2685.xml"/><Relationship Id="rId59" Type="http://schemas.openxmlformats.org/officeDocument/2006/relationships/customXml" Target="../ink/ink2738.xml"/><Relationship Id="rId58" Type="http://schemas.openxmlformats.org/officeDocument/2006/relationships/customXml" Target="../ink/ink2737.xml"/><Relationship Id="rId57" Type="http://schemas.openxmlformats.org/officeDocument/2006/relationships/customXml" Target="../ink/ink2736.xml"/><Relationship Id="rId56" Type="http://schemas.openxmlformats.org/officeDocument/2006/relationships/customXml" Target="../ink/ink2735.xml"/><Relationship Id="rId55" Type="http://schemas.openxmlformats.org/officeDocument/2006/relationships/customXml" Target="../ink/ink2734.xml"/><Relationship Id="rId54" Type="http://schemas.openxmlformats.org/officeDocument/2006/relationships/customXml" Target="../ink/ink2733.xml"/><Relationship Id="rId53" Type="http://schemas.openxmlformats.org/officeDocument/2006/relationships/customXml" Target="../ink/ink2732.xml"/><Relationship Id="rId52" Type="http://schemas.openxmlformats.org/officeDocument/2006/relationships/customXml" Target="../ink/ink2731.xml"/><Relationship Id="rId51" Type="http://schemas.openxmlformats.org/officeDocument/2006/relationships/customXml" Target="../ink/ink2730.xml"/><Relationship Id="rId50" Type="http://schemas.openxmlformats.org/officeDocument/2006/relationships/customXml" Target="../ink/ink2729.xml"/><Relationship Id="rId5" Type="http://schemas.openxmlformats.org/officeDocument/2006/relationships/customXml" Target="../ink/ink2684.xml"/><Relationship Id="rId49" Type="http://schemas.openxmlformats.org/officeDocument/2006/relationships/customXml" Target="../ink/ink2728.xml"/><Relationship Id="rId48" Type="http://schemas.openxmlformats.org/officeDocument/2006/relationships/customXml" Target="../ink/ink2727.xml"/><Relationship Id="rId47" Type="http://schemas.openxmlformats.org/officeDocument/2006/relationships/customXml" Target="../ink/ink2726.xml"/><Relationship Id="rId46" Type="http://schemas.openxmlformats.org/officeDocument/2006/relationships/customXml" Target="../ink/ink2725.xml"/><Relationship Id="rId45" Type="http://schemas.openxmlformats.org/officeDocument/2006/relationships/customXml" Target="../ink/ink2724.xml"/><Relationship Id="rId44" Type="http://schemas.openxmlformats.org/officeDocument/2006/relationships/customXml" Target="../ink/ink2723.xml"/><Relationship Id="rId43" Type="http://schemas.openxmlformats.org/officeDocument/2006/relationships/customXml" Target="../ink/ink2722.xml"/><Relationship Id="rId42" Type="http://schemas.openxmlformats.org/officeDocument/2006/relationships/customXml" Target="../ink/ink2721.xml"/><Relationship Id="rId41" Type="http://schemas.openxmlformats.org/officeDocument/2006/relationships/customXml" Target="../ink/ink2720.xml"/><Relationship Id="rId40" Type="http://schemas.openxmlformats.org/officeDocument/2006/relationships/customXml" Target="../ink/ink2719.xml"/><Relationship Id="rId4" Type="http://schemas.openxmlformats.org/officeDocument/2006/relationships/image" Target="../media/image37.png"/><Relationship Id="rId39" Type="http://schemas.openxmlformats.org/officeDocument/2006/relationships/customXml" Target="../ink/ink2718.xml"/><Relationship Id="rId38" Type="http://schemas.openxmlformats.org/officeDocument/2006/relationships/customXml" Target="../ink/ink2717.xml"/><Relationship Id="rId37" Type="http://schemas.openxmlformats.org/officeDocument/2006/relationships/customXml" Target="../ink/ink2716.xml"/><Relationship Id="rId36" Type="http://schemas.openxmlformats.org/officeDocument/2006/relationships/customXml" Target="../ink/ink2715.xml"/><Relationship Id="rId35" Type="http://schemas.openxmlformats.org/officeDocument/2006/relationships/customXml" Target="../ink/ink2714.xml"/><Relationship Id="rId34" Type="http://schemas.openxmlformats.org/officeDocument/2006/relationships/customXml" Target="../ink/ink2713.xml"/><Relationship Id="rId33" Type="http://schemas.openxmlformats.org/officeDocument/2006/relationships/customXml" Target="../ink/ink2712.xml"/><Relationship Id="rId32" Type="http://schemas.openxmlformats.org/officeDocument/2006/relationships/customXml" Target="../ink/ink2711.xml"/><Relationship Id="rId31" Type="http://schemas.openxmlformats.org/officeDocument/2006/relationships/customXml" Target="../ink/ink2710.xml"/><Relationship Id="rId30" Type="http://schemas.openxmlformats.org/officeDocument/2006/relationships/customXml" Target="../ink/ink2709.xml"/><Relationship Id="rId3" Type="http://schemas.openxmlformats.org/officeDocument/2006/relationships/image" Target="../media/image36.png"/><Relationship Id="rId29" Type="http://schemas.openxmlformats.org/officeDocument/2006/relationships/customXml" Target="../ink/ink2708.xml"/><Relationship Id="rId28" Type="http://schemas.openxmlformats.org/officeDocument/2006/relationships/customXml" Target="../ink/ink2707.xml"/><Relationship Id="rId27" Type="http://schemas.openxmlformats.org/officeDocument/2006/relationships/customXml" Target="../ink/ink2706.xml"/><Relationship Id="rId26" Type="http://schemas.openxmlformats.org/officeDocument/2006/relationships/customXml" Target="../ink/ink2705.xml"/><Relationship Id="rId25" Type="http://schemas.openxmlformats.org/officeDocument/2006/relationships/customXml" Target="../ink/ink2704.xml"/><Relationship Id="rId24" Type="http://schemas.openxmlformats.org/officeDocument/2006/relationships/customXml" Target="../ink/ink2703.xml"/><Relationship Id="rId23" Type="http://schemas.openxmlformats.org/officeDocument/2006/relationships/customXml" Target="../ink/ink2702.xml"/><Relationship Id="rId22" Type="http://schemas.openxmlformats.org/officeDocument/2006/relationships/customXml" Target="../ink/ink2701.xml"/><Relationship Id="rId21" Type="http://schemas.openxmlformats.org/officeDocument/2006/relationships/customXml" Target="../ink/ink2700.xml"/><Relationship Id="rId20" Type="http://schemas.openxmlformats.org/officeDocument/2006/relationships/customXml" Target="../ink/ink2699.xml"/><Relationship Id="rId2" Type="http://schemas.openxmlformats.org/officeDocument/2006/relationships/image" Target="../media/image35.png"/><Relationship Id="rId19" Type="http://schemas.openxmlformats.org/officeDocument/2006/relationships/customXml" Target="../ink/ink2698.xml"/><Relationship Id="rId18" Type="http://schemas.openxmlformats.org/officeDocument/2006/relationships/customXml" Target="../ink/ink2697.xml"/><Relationship Id="rId17" Type="http://schemas.openxmlformats.org/officeDocument/2006/relationships/customXml" Target="../ink/ink2696.xml"/><Relationship Id="rId16" Type="http://schemas.openxmlformats.org/officeDocument/2006/relationships/customXml" Target="../ink/ink2695.xml"/><Relationship Id="rId15" Type="http://schemas.openxmlformats.org/officeDocument/2006/relationships/customXml" Target="../ink/ink2694.xml"/><Relationship Id="rId14" Type="http://schemas.openxmlformats.org/officeDocument/2006/relationships/customXml" Target="../ink/ink2693.xml"/><Relationship Id="rId13" Type="http://schemas.openxmlformats.org/officeDocument/2006/relationships/customXml" Target="../ink/ink2692.xml"/><Relationship Id="rId12" Type="http://schemas.openxmlformats.org/officeDocument/2006/relationships/customXml" Target="../ink/ink2691.xml"/><Relationship Id="rId11" Type="http://schemas.openxmlformats.org/officeDocument/2006/relationships/customXml" Target="../ink/ink2690.xml"/><Relationship Id="rId10" Type="http://schemas.openxmlformats.org/officeDocument/2006/relationships/customXml" Target="../ink/ink2689.xml"/><Relationship Id="rId1" Type="http://schemas.openxmlformats.org/officeDocument/2006/relationships/image" Target="../media/image34.png"/></Relationships>
</file>

<file path=ppt/slides/_rels/slide26.xml.rels><?xml version="1.0" encoding="UTF-8" standalone="yes"?>
<Relationships xmlns="http://schemas.openxmlformats.org/package/2006/relationships"><Relationship Id="rId99" Type="http://schemas.openxmlformats.org/officeDocument/2006/relationships/customXml" Target="../ink/ink2859.xml"/><Relationship Id="rId98" Type="http://schemas.openxmlformats.org/officeDocument/2006/relationships/customXml" Target="../ink/ink2858.xml"/><Relationship Id="rId97" Type="http://schemas.openxmlformats.org/officeDocument/2006/relationships/customXml" Target="../ink/ink2857.xml"/><Relationship Id="rId96" Type="http://schemas.openxmlformats.org/officeDocument/2006/relationships/customXml" Target="../ink/ink2856.xml"/><Relationship Id="rId95" Type="http://schemas.openxmlformats.org/officeDocument/2006/relationships/customXml" Target="../ink/ink2855.xml"/><Relationship Id="rId94" Type="http://schemas.openxmlformats.org/officeDocument/2006/relationships/customXml" Target="../ink/ink2854.xml"/><Relationship Id="rId93" Type="http://schemas.openxmlformats.org/officeDocument/2006/relationships/customXml" Target="../ink/ink2853.xml"/><Relationship Id="rId92" Type="http://schemas.openxmlformats.org/officeDocument/2006/relationships/customXml" Target="../ink/ink2852.xml"/><Relationship Id="rId91" Type="http://schemas.openxmlformats.org/officeDocument/2006/relationships/customXml" Target="../ink/ink2851.xml"/><Relationship Id="rId90" Type="http://schemas.openxmlformats.org/officeDocument/2006/relationships/customXml" Target="../ink/ink2850.xml"/><Relationship Id="rId9" Type="http://schemas.openxmlformats.org/officeDocument/2006/relationships/customXml" Target="../ink/ink2769.xml"/><Relationship Id="rId89" Type="http://schemas.openxmlformats.org/officeDocument/2006/relationships/customXml" Target="../ink/ink2849.xml"/><Relationship Id="rId88" Type="http://schemas.openxmlformats.org/officeDocument/2006/relationships/customXml" Target="../ink/ink2848.xml"/><Relationship Id="rId87" Type="http://schemas.openxmlformats.org/officeDocument/2006/relationships/customXml" Target="../ink/ink2847.xml"/><Relationship Id="rId86" Type="http://schemas.openxmlformats.org/officeDocument/2006/relationships/customXml" Target="../ink/ink2846.xml"/><Relationship Id="rId85" Type="http://schemas.openxmlformats.org/officeDocument/2006/relationships/customXml" Target="../ink/ink2845.xml"/><Relationship Id="rId84" Type="http://schemas.openxmlformats.org/officeDocument/2006/relationships/customXml" Target="../ink/ink2844.xml"/><Relationship Id="rId83" Type="http://schemas.openxmlformats.org/officeDocument/2006/relationships/customXml" Target="../ink/ink2843.xml"/><Relationship Id="rId82" Type="http://schemas.openxmlformats.org/officeDocument/2006/relationships/customXml" Target="../ink/ink2842.xml"/><Relationship Id="rId81" Type="http://schemas.openxmlformats.org/officeDocument/2006/relationships/customXml" Target="../ink/ink2841.xml"/><Relationship Id="rId80" Type="http://schemas.openxmlformats.org/officeDocument/2006/relationships/customXml" Target="../ink/ink2840.xml"/><Relationship Id="rId8" Type="http://schemas.openxmlformats.org/officeDocument/2006/relationships/customXml" Target="../ink/ink2768.xml"/><Relationship Id="rId79" Type="http://schemas.openxmlformats.org/officeDocument/2006/relationships/customXml" Target="../ink/ink2839.xml"/><Relationship Id="rId78" Type="http://schemas.openxmlformats.org/officeDocument/2006/relationships/customXml" Target="../ink/ink2838.xml"/><Relationship Id="rId77" Type="http://schemas.openxmlformats.org/officeDocument/2006/relationships/customXml" Target="../ink/ink2837.xml"/><Relationship Id="rId76" Type="http://schemas.openxmlformats.org/officeDocument/2006/relationships/customXml" Target="../ink/ink2836.xml"/><Relationship Id="rId75" Type="http://schemas.openxmlformats.org/officeDocument/2006/relationships/customXml" Target="../ink/ink2835.xml"/><Relationship Id="rId74" Type="http://schemas.openxmlformats.org/officeDocument/2006/relationships/customXml" Target="../ink/ink2834.xml"/><Relationship Id="rId73" Type="http://schemas.openxmlformats.org/officeDocument/2006/relationships/customXml" Target="../ink/ink2833.xml"/><Relationship Id="rId72" Type="http://schemas.openxmlformats.org/officeDocument/2006/relationships/customXml" Target="../ink/ink2832.xml"/><Relationship Id="rId71" Type="http://schemas.openxmlformats.org/officeDocument/2006/relationships/customXml" Target="../ink/ink2831.xml"/><Relationship Id="rId70" Type="http://schemas.openxmlformats.org/officeDocument/2006/relationships/customXml" Target="../ink/ink2830.xml"/><Relationship Id="rId7" Type="http://schemas.openxmlformats.org/officeDocument/2006/relationships/customXml" Target="../ink/ink2767.xml"/><Relationship Id="rId69" Type="http://schemas.openxmlformats.org/officeDocument/2006/relationships/customXml" Target="../ink/ink2829.xml"/><Relationship Id="rId68" Type="http://schemas.openxmlformats.org/officeDocument/2006/relationships/customXml" Target="../ink/ink2828.xml"/><Relationship Id="rId67" Type="http://schemas.openxmlformats.org/officeDocument/2006/relationships/customXml" Target="../ink/ink2827.xml"/><Relationship Id="rId66" Type="http://schemas.openxmlformats.org/officeDocument/2006/relationships/customXml" Target="../ink/ink2826.xml"/><Relationship Id="rId65" Type="http://schemas.openxmlformats.org/officeDocument/2006/relationships/customXml" Target="../ink/ink2825.xml"/><Relationship Id="rId64" Type="http://schemas.openxmlformats.org/officeDocument/2006/relationships/customXml" Target="../ink/ink2824.xml"/><Relationship Id="rId63" Type="http://schemas.openxmlformats.org/officeDocument/2006/relationships/customXml" Target="../ink/ink2823.xml"/><Relationship Id="rId62" Type="http://schemas.openxmlformats.org/officeDocument/2006/relationships/customXml" Target="../ink/ink2822.xml"/><Relationship Id="rId61" Type="http://schemas.openxmlformats.org/officeDocument/2006/relationships/customXml" Target="../ink/ink2821.xml"/><Relationship Id="rId60" Type="http://schemas.openxmlformats.org/officeDocument/2006/relationships/customXml" Target="../ink/ink2820.xml"/><Relationship Id="rId6" Type="http://schemas.openxmlformats.org/officeDocument/2006/relationships/customXml" Target="../ink/ink2766.xml"/><Relationship Id="rId59" Type="http://schemas.openxmlformats.org/officeDocument/2006/relationships/customXml" Target="../ink/ink2819.xml"/><Relationship Id="rId58" Type="http://schemas.openxmlformats.org/officeDocument/2006/relationships/customXml" Target="../ink/ink2818.xml"/><Relationship Id="rId57" Type="http://schemas.openxmlformats.org/officeDocument/2006/relationships/customXml" Target="../ink/ink2817.xml"/><Relationship Id="rId56" Type="http://schemas.openxmlformats.org/officeDocument/2006/relationships/customXml" Target="../ink/ink2816.xml"/><Relationship Id="rId55" Type="http://schemas.openxmlformats.org/officeDocument/2006/relationships/customXml" Target="../ink/ink2815.xml"/><Relationship Id="rId54" Type="http://schemas.openxmlformats.org/officeDocument/2006/relationships/customXml" Target="../ink/ink2814.xml"/><Relationship Id="rId53" Type="http://schemas.openxmlformats.org/officeDocument/2006/relationships/customXml" Target="../ink/ink2813.xml"/><Relationship Id="rId52" Type="http://schemas.openxmlformats.org/officeDocument/2006/relationships/customXml" Target="../ink/ink2812.xml"/><Relationship Id="rId51" Type="http://schemas.openxmlformats.org/officeDocument/2006/relationships/customXml" Target="../ink/ink2811.xml"/><Relationship Id="rId50" Type="http://schemas.openxmlformats.org/officeDocument/2006/relationships/customXml" Target="../ink/ink2810.xml"/><Relationship Id="rId5" Type="http://schemas.openxmlformats.org/officeDocument/2006/relationships/customXml" Target="../ink/ink2765.xml"/><Relationship Id="rId49" Type="http://schemas.openxmlformats.org/officeDocument/2006/relationships/customXml" Target="../ink/ink2809.xml"/><Relationship Id="rId48" Type="http://schemas.openxmlformats.org/officeDocument/2006/relationships/customXml" Target="../ink/ink2808.xml"/><Relationship Id="rId47" Type="http://schemas.openxmlformats.org/officeDocument/2006/relationships/customXml" Target="../ink/ink2807.xml"/><Relationship Id="rId46" Type="http://schemas.openxmlformats.org/officeDocument/2006/relationships/customXml" Target="../ink/ink2806.xml"/><Relationship Id="rId45" Type="http://schemas.openxmlformats.org/officeDocument/2006/relationships/customXml" Target="../ink/ink2805.xml"/><Relationship Id="rId44" Type="http://schemas.openxmlformats.org/officeDocument/2006/relationships/customXml" Target="../ink/ink2804.xml"/><Relationship Id="rId43" Type="http://schemas.openxmlformats.org/officeDocument/2006/relationships/customXml" Target="../ink/ink2803.xml"/><Relationship Id="rId42" Type="http://schemas.openxmlformats.org/officeDocument/2006/relationships/customXml" Target="../ink/ink2802.xml"/><Relationship Id="rId41" Type="http://schemas.openxmlformats.org/officeDocument/2006/relationships/customXml" Target="../ink/ink2801.xml"/><Relationship Id="rId40" Type="http://schemas.openxmlformats.org/officeDocument/2006/relationships/customXml" Target="../ink/ink2800.xml"/><Relationship Id="rId4" Type="http://schemas.openxmlformats.org/officeDocument/2006/relationships/customXml" Target="../ink/ink2764.xml"/><Relationship Id="rId39" Type="http://schemas.openxmlformats.org/officeDocument/2006/relationships/customXml" Target="../ink/ink2799.xml"/><Relationship Id="rId38" Type="http://schemas.openxmlformats.org/officeDocument/2006/relationships/customXml" Target="../ink/ink2798.xml"/><Relationship Id="rId37" Type="http://schemas.openxmlformats.org/officeDocument/2006/relationships/customXml" Target="../ink/ink2797.xml"/><Relationship Id="rId36" Type="http://schemas.openxmlformats.org/officeDocument/2006/relationships/customXml" Target="../ink/ink2796.xml"/><Relationship Id="rId355" Type="http://schemas.openxmlformats.org/officeDocument/2006/relationships/slideLayout" Target="../slideLayouts/slideLayout2.xml"/><Relationship Id="rId354" Type="http://schemas.openxmlformats.org/officeDocument/2006/relationships/customXml" Target="../ink/ink3114.xml"/><Relationship Id="rId353" Type="http://schemas.openxmlformats.org/officeDocument/2006/relationships/customXml" Target="../ink/ink3113.xml"/><Relationship Id="rId352" Type="http://schemas.openxmlformats.org/officeDocument/2006/relationships/customXml" Target="../ink/ink3112.xml"/><Relationship Id="rId351" Type="http://schemas.openxmlformats.org/officeDocument/2006/relationships/customXml" Target="../ink/ink3111.xml"/><Relationship Id="rId350" Type="http://schemas.openxmlformats.org/officeDocument/2006/relationships/customXml" Target="../ink/ink3110.xml"/><Relationship Id="rId35" Type="http://schemas.openxmlformats.org/officeDocument/2006/relationships/customXml" Target="../ink/ink2795.xml"/><Relationship Id="rId349" Type="http://schemas.openxmlformats.org/officeDocument/2006/relationships/customXml" Target="../ink/ink3109.xml"/><Relationship Id="rId348" Type="http://schemas.openxmlformats.org/officeDocument/2006/relationships/customXml" Target="../ink/ink3108.xml"/><Relationship Id="rId347" Type="http://schemas.openxmlformats.org/officeDocument/2006/relationships/customXml" Target="../ink/ink3107.xml"/><Relationship Id="rId346" Type="http://schemas.openxmlformats.org/officeDocument/2006/relationships/customXml" Target="../ink/ink3106.xml"/><Relationship Id="rId345" Type="http://schemas.openxmlformats.org/officeDocument/2006/relationships/customXml" Target="../ink/ink3105.xml"/><Relationship Id="rId344" Type="http://schemas.openxmlformats.org/officeDocument/2006/relationships/customXml" Target="../ink/ink3104.xml"/><Relationship Id="rId343" Type="http://schemas.openxmlformats.org/officeDocument/2006/relationships/customXml" Target="../ink/ink3103.xml"/><Relationship Id="rId342" Type="http://schemas.openxmlformats.org/officeDocument/2006/relationships/customXml" Target="../ink/ink3102.xml"/><Relationship Id="rId341" Type="http://schemas.openxmlformats.org/officeDocument/2006/relationships/customXml" Target="../ink/ink3101.xml"/><Relationship Id="rId340" Type="http://schemas.openxmlformats.org/officeDocument/2006/relationships/customXml" Target="../ink/ink3100.xml"/><Relationship Id="rId34" Type="http://schemas.openxmlformats.org/officeDocument/2006/relationships/customXml" Target="../ink/ink2794.xml"/><Relationship Id="rId339" Type="http://schemas.openxmlformats.org/officeDocument/2006/relationships/customXml" Target="../ink/ink3099.xml"/><Relationship Id="rId338" Type="http://schemas.openxmlformats.org/officeDocument/2006/relationships/customXml" Target="../ink/ink3098.xml"/><Relationship Id="rId337" Type="http://schemas.openxmlformats.org/officeDocument/2006/relationships/customXml" Target="../ink/ink3097.xml"/><Relationship Id="rId336" Type="http://schemas.openxmlformats.org/officeDocument/2006/relationships/customXml" Target="../ink/ink3096.xml"/><Relationship Id="rId335" Type="http://schemas.openxmlformats.org/officeDocument/2006/relationships/customXml" Target="../ink/ink3095.xml"/><Relationship Id="rId334" Type="http://schemas.openxmlformats.org/officeDocument/2006/relationships/customXml" Target="../ink/ink3094.xml"/><Relationship Id="rId333" Type="http://schemas.openxmlformats.org/officeDocument/2006/relationships/customXml" Target="../ink/ink3093.xml"/><Relationship Id="rId332" Type="http://schemas.openxmlformats.org/officeDocument/2006/relationships/customXml" Target="../ink/ink3092.xml"/><Relationship Id="rId331" Type="http://schemas.openxmlformats.org/officeDocument/2006/relationships/customXml" Target="../ink/ink3091.xml"/><Relationship Id="rId330" Type="http://schemas.openxmlformats.org/officeDocument/2006/relationships/customXml" Target="../ink/ink3090.xml"/><Relationship Id="rId33" Type="http://schemas.openxmlformats.org/officeDocument/2006/relationships/customXml" Target="../ink/ink2793.xml"/><Relationship Id="rId329" Type="http://schemas.openxmlformats.org/officeDocument/2006/relationships/customXml" Target="../ink/ink3089.xml"/><Relationship Id="rId328" Type="http://schemas.openxmlformats.org/officeDocument/2006/relationships/customXml" Target="../ink/ink3088.xml"/><Relationship Id="rId327" Type="http://schemas.openxmlformats.org/officeDocument/2006/relationships/customXml" Target="../ink/ink3087.xml"/><Relationship Id="rId326" Type="http://schemas.openxmlformats.org/officeDocument/2006/relationships/customXml" Target="../ink/ink3086.xml"/><Relationship Id="rId325" Type="http://schemas.openxmlformats.org/officeDocument/2006/relationships/customXml" Target="../ink/ink3085.xml"/><Relationship Id="rId324" Type="http://schemas.openxmlformats.org/officeDocument/2006/relationships/customXml" Target="../ink/ink3084.xml"/><Relationship Id="rId323" Type="http://schemas.openxmlformats.org/officeDocument/2006/relationships/customXml" Target="../ink/ink3083.xml"/><Relationship Id="rId322" Type="http://schemas.openxmlformats.org/officeDocument/2006/relationships/customXml" Target="../ink/ink3082.xml"/><Relationship Id="rId321" Type="http://schemas.openxmlformats.org/officeDocument/2006/relationships/customXml" Target="../ink/ink3081.xml"/><Relationship Id="rId320" Type="http://schemas.openxmlformats.org/officeDocument/2006/relationships/customXml" Target="../ink/ink3080.xml"/><Relationship Id="rId32" Type="http://schemas.openxmlformats.org/officeDocument/2006/relationships/customXml" Target="../ink/ink2792.xml"/><Relationship Id="rId319" Type="http://schemas.openxmlformats.org/officeDocument/2006/relationships/customXml" Target="../ink/ink3079.xml"/><Relationship Id="rId318" Type="http://schemas.openxmlformats.org/officeDocument/2006/relationships/customXml" Target="../ink/ink3078.xml"/><Relationship Id="rId317" Type="http://schemas.openxmlformats.org/officeDocument/2006/relationships/customXml" Target="../ink/ink3077.xml"/><Relationship Id="rId316" Type="http://schemas.openxmlformats.org/officeDocument/2006/relationships/customXml" Target="../ink/ink3076.xml"/><Relationship Id="rId315" Type="http://schemas.openxmlformats.org/officeDocument/2006/relationships/customXml" Target="../ink/ink3075.xml"/><Relationship Id="rId314" Type="http://schemas.openxmlformats.org/officeDocument/2006/relationships/customXml" Target="../ink/ink3074.xml"/><Relationship Id="rId313" Type="http://schemas.openxmlformats.org/officeDocument/2006/relationships/customXml" Target="../ink/ink3073.xml"/><Relationship Id="rId312" Type="http://schemas.openxmlformats.org/officeDocument/2006/relationships/customXml" Target="../ink/ink3072.xml"/><Relationship Id="rId311" Type="http://schemas.openxmlformats.org/officeDocument/2006/relationships/customXml" Target="../ink/ink3071.xml"/><Relationship Id="rId310" Type="http://schemas.openxmlformats.org/officeDocument/2006/relationships/customXml" Target="../ink/ink3070.xml"/><Relationship Id="rId31" Type="http://schemas.openxmlformats.org/officeDocument/2006/relationships/customXml" Target="../ink/ink2791.xml"/><Relationship Id="rId309" Type="http://schemas.openxmlformats.org/officeDocument/2006/relationships/customXml" Target="../ink/ink3069.xml"/><Relationship Id="rId308" Type="http://schemas.openxmlformats.org/officeDocument/2006/relationships/customXml" Target="../ink/ink3068.xml"/><Relationship Id="rId307" Type="http://schemas.openxmlformats.org/officeDocument/2006/relationships/customXml" Target="../ink/ink3067.xml"/><Relationship Id="rId306" Type="http://schemas.openxmlformats.org/officeDocument/2006/relationships/customXml" Target="../ink/ink3066.xml"/><Relationship Id="rId305" Type="http://schemas.openxmlformats.org/officeDocument/2006/relationships/customXml" Target="../ink/ink3065.xml"/><Relationship Id="rId304" Type="http://schemas.openxmlformats.org/officeDocument/2006/relationships/customXml" Target="../ink/ink3064.xml"/><Relationship Id="rId303" Type="http://schemas.openxmlformats.org/officeDocument/2006/relationships/customXml" Target="../ink/ink3063.xml"/><Relationship Id="rId302" Type="http://schemas.openxmlformats.org/officeDocument/2006/relationships/customXml" Target="../ink/ink3062.xml"/><Relationship Id="rId301" Type="http://schemas.openxmlformats.org/officeDocument/2006/relationships/customXml" Target="../ink/ink3061.xml"/><Relationship Id="rId300" Type="http://schemas.openxmlformats.org/officeDocument/2006/relationships/customXml" Target="../ink/ink3060.xml"/><Relationship Id="rId30" Type="http://schemas.openxmlformats.org/officeDocument/2006/relationships/customXml" Target="../ink/ink2790.xml"/><Relationship Id="rId3" Type="http://schemas.openxmlformats.org/officeDocument/2006/relationships/customXml" Target="../ink/ink2763.xml"/><Relationship Id="rId299" Type="http://schemas.openxmlformats.org/officeDocument/2006/relationships/customXml" Target="../ink/ink3059.xml"/><Relationship Id="rId298" Type="http://schemas.openxmlformats.org/officeDocument/2006/relationships/customXml" Target="../ink/ink3058.xml"/><Relationship Id="rId297" Type="http://schemas.openxmlformats.org/officeDocument/2006/relationships/customXml" Target="../ink/ink3057.xml"/><Relationship Id="rId296" Type="http://schemas.openxmlformats.org/officeDocument/2006/relationships/customXml" Target="../ink/ink3056.xml"/><Relationship Id="rId295" Type="http://schemas.openxmlformats.org/officeDocument/2006/relationships/customXml" Target="../ink/ink3055.xml"/><Relationship Id="rId294" Type="http://schemas.openxmlformats.org/officeDocument/2006/relationships/customXml" Target="../ink/ink3054.xml"/><Relationship Id="rId293" Type="http://schemas.openxmlformats.org/officeDocument/2006/relationships/customXml" Target="../ink/ink3053.xml"/><Relationship Id="rId292" Type="http://schemas.openxmlformats.org/officeDocument/2006/relationships/customXml" Target="../ink/ink3052.xml"/><Relationship Id="rId291" Type="http://schemas.openxmlformats.org/officeDocument/2006/relationships/customXml" Target="../ink/ink3051.xml"/><Relationship Id="rId290" Type="http://schemas.openxmlformats.org/officeDocument/2006/relationships/customXml" Target="../ink/ink3050.xml"/><Relationship Id="rId29" Type="http://schemas.openxmlformats.org/officeDocument/2006/relationships/customXml" Target="../ink/ink2789.xml"/><Relationship Id="rId289" Type="http://schemas.openxmlformats.org/officeDocument/2006/relationships/customXml" Target="../ink/ink3049.xml"/><Relationship Id="rId288" Type="http://schemas.openxmlformats.org/officeDocument/2006/relationships/customXml" Target="../ink/ink3048.xml"/><Relationship Id="rId287" Type="http://schemas.openxmlformats.org/officeDocument/2006/relationships/customXml" Target="../ink/ink3047.xml"/><Relationship Id="rId286" Type="http://schemas.openxmlformats.org/officeDocument/2006/relationships/customXml" Target="../ink/ink3046.xml"/><Relationship Id="rId285" Type="http://schemas.openxmlformats.org/officeDocument/2006/relationships/customXml" Target="../ink/ink3045.xml"/><Relationship Id="rId284" Type="http://schemas.openxmlformats.org/officeDocument/2006/relationships/customXml" Target="../ink/ink3044.xml"/><Relationship Id="rId283" Type="http://schemas.openxmlformats.org/officeDocument/2006/relationships/customXml" Target="../ink/ink3043.xml"/><Relationship Id="rId282" Type="http://schemas.openxmlformats.org/officeDocument/2006/relationships/customXml" Target="../ink/ink3042.xml"/><Relationship Id="rId281" Type="http://schemas.openxmlformats.org/officeDocument/2006/relationships/customXml" Target="../ink/ink3041.xml"/><Relationship Id="rId280" Type="http://schemas.openxmlformats.org/officeDocument/2006/relationships/customXml" Target="../ink/ink3040.xml"/><Relationship Id="rId28" Type="http://schemas.openxmlformats.org/officeDocument/2006/relationships/customXml" Target="../ink/ink2788.xml"/><Relationship Id="rId279" Type="http://schemas.openxmlformats.org/officeDocument/2006/relationships/customXml" Target="../ink/ink3039.xml"/><Relationship Id="rId278" Type="http://schemas.openxmlformats.org/officeDocument/2006/relationships/customXml" Target="../ink/ink3038.xml"/><Relationship Id="rId277" Type="http://schemas.openxmlformats.org/officeDocument/2006/relationships/customXml" Target="../ink/ink3037.xml"/><Relationship Id="rId276" Type="http://schemas.openxmlformats.org/officeDocument/2006/relationships/customXml" Target="../ink/ink3036.xml"/><Relationship Id="rId275" Type="http://schemas.openxmlformats.org/officeDocument/2006/relationships/customXml" Target="../ink/ink3035.xml"/><Relationship Id="rId274" Type="http://schemas.openxmlformats.org/officeDocument/2006/relationships/customXml" Target="../ink/ink3034.xml"/><Relationship Id="rId273" Type="http://schemas.openxmlformats.org/officeDocument/2006/relationships/customXml" Target="../ink/ink3033.xml"/><Relationship Id="rId272" Type="http://schemas.openxmlformats.org/officeDocument/2006/relationships/customXml" Target="../ink/ink3032.xml"/><Relationship Id="rId271" Type="http://schemas.openxmlformats.org/officeDocument/2006/relationships/customXml" Target="../ink/ink3031.xml"/><Relationship Id="rId270" Type="http://schemas.openxmlformats.org/officeDocument/2006/relationships/customXml" Target="../ink/ink3030.xml"/><Relationship Id="rId27" Type="http://schemas.openxmlformats.org/officeDocument/2006/relationships/customXml" Target="../ink/ink2787.xml"/><Relationship Id="rId269" Type="http://schemas.openxmlformats.org/officeDocument/2006/relationships/customXml" Target="../ink/ink3029.xml"/><Relationship Id="rId268" Type="http://schemas.openxmlformats.org/officeDocument/2006/relationships/customXml" Target="../ink/ink3028.xml"/><Relationship Id="rId267" Type="http://schemas.openxmlformats.org/officeDocument/2006/relationships/customXml" Target="../ink/ink3027.xml"/><Relationship Id="rId266" Type="http://schemas.openxmlformats.org/officeDocument/2006/relationships/customXml" Target="../ink/ink3026.xml"/><Relationship Id="rId265" Type="http://schemas.openxmlformats.org/officeDocument/2006/relationships/customXml" Target="../ink/ink3025.xml"/><Relationship Id="rId264" Type="http://schemas.openxmlformats.org/officeDocument/2006/relationships/customXml" Target="../ink/ink3024.xml"/><Relationship Id="rId263" Type="http://schemas.openxmlformats.org/officeDocument/2006/relationships/customXml" Target="../ink/ink3023.xml"/><Relationship Id="rId262" Type="http://schemas.openxmlformats.org/officeDocument/2006/relationships/customXml" Target="../ink/ink3022.xml"/><Relationship Id="rId261" Type="http://schemas.openxmlformats.org/officeDocument/2006/relationships/customXml" Target="../ink/ink3021.xml"/><Relationship Id="rId260" Type="http://schemas.openxmlformats.org/officeDocument/2006/relationships/customXml" Target="../ink/ink3020.xml"/><Relationship Id="rId26" Type="http://schemas.openxmlformats.org/officeDocument/2006/relationships/customXml" Target="../ink/ink2786.xml"/><Relationship Id="rId259" Type="http://schemas.openxmlformats.org/officeDocument/2006/relationships/customXml" Target="../ink/ink3019.xml"/><Relationship Id="rId258" Type="http://schemas.openxmlformats.org/officeDocument/2006/relationships/customXml" Target="../ink/ink3018.xml"/><Relationship Id="rId257" Type="http://schemas.openxmlformats.org/officeDocument/2006/relationships/customXml" Target="../ink/ink3017.xml"/><Relationship Id="rId256" Type="http://schemas.openxmlformats.org/officeDocument/2006/relationships/customXml" Target="../ink/ink3016.xml"/><Relationship Id="rId255" Type="http://schemas.openxmlformats.org/officeDocument/2006/relationships/customXml" Target="../ink/ink3015.xml"/><Relationship Id="rId254" Type="http://schemas.openxmlformats.org/officeDocument/2006/relationships/customXml" Target="../ink/ink3014.xml"/><Relationship Id="rId253" Type="http://schemas.openxmlformats.org/officeDocument/2006/relationships/customXml" Target="../ink/ink3013.xml"/><Relationship Id="rId252" Type="http://schemas.openxmlformats.org/officeDocument/2006/relationships/customXml" Target="../ink/ink3012.xml"/><Relationship Id="rId251" Type="http://schemas.openxmlformats.org/officeDocument/2006/relationships/customXml" Target="../ink/ink3011.xml"/><Relationship Id="rId250" Type="http://schemas.openxmlformats.org/officeDocument/2006/relationships/customXml" Target="../ink/ink3010.xml"/><Relationship Id="rId25" Type="http://schemas.openxmlformats.org/officeDocument/2006/relationships/customXml" Target="../ink/ink2785.xml"/><Relationship Id="rId249" Type="http://schemas.openxmlformats.org/officeDocument/2006/relationships/customXml" Target="../ink/ink3009.xml"/><Relationship Id="rId248" Type="http://schemas.openxmlformats.org/officeDocument/2006/relationships/customXml" Target="../ink/ink3008.xml"/><Relationship Id="rId247" Type="http://schemas.openxmlformats.org/officeDocument/2006/relationships/customXml" Target="../ink/ink3007.xml"/><Relationship Id="rId246" Type="http://schemas.openxmlformats.org/officeDocument/2006/relationships/customXml" Target="../ink/ink3006.xml"/><Relationship Id="rId245" Type="http://schemas.openxmlformats.org/officeDocument/2006/relationships/customXml" Target="../ink/ink3005.xml"/><Relationship Id="rId244" Type="http://schemas.openxmlformats.org/officeDocument/2006/relationships/customXml" Target="../ink/ink3004.xml"/><Relationship Id="rId243" Type="http://schemas.openxmlformats.org/officeDocument/2006/relationships/customXml" Target="../ink/ink3003.xml"/><Relationship Id="rId242" Type="http://schemas.openxmlformats.org/officeDocument/2006/relationships/customXml" Target="../ink/ink3002.xml"/><Relationship Id="rId241" Type="http://schemas.openxmlformats.org/officeDocument/2006/relationships/customXml" Target="../ink/ink3001.xml"/><Relationship Id="rId240" Type="http://schemas.openxmlformats.org/officeDocument/2006/relationships/customXml" Target="../ink/ink3000.xml"/><Relationship Id="rId24" Type="http://schemas.openxmlformats.org/officeDocument/2006/relationships/customXml" Target="../ink/ink2784.xml"/><Relationship Id="rId239" Type="http://schemas.openxmlformats.org/officeDocument/2006/relationships/customXml" Target="../ink/ink2999.xml"/><Relationship Id="rId238" Type="http://schemas.openxmlformats.org/officeDocument/2006/relationships/customXml" Target="../ink/ink2998.xml"/><Relationship Id="rId237" Type="http://schemas.openxmlformats.org/officeDocument/2006/relationships/customXml" Target="../ink/ink2997.xml"/><Relationship Id="rId236" Type="http://schemas.openxmlformats.org/officeDocument/2006/relationships/customXml" Target="../ink/ink2996.xml"/><Relationship Id="rId235" Type="http://schemas.openxmlformats.org/officeDocument/2006/relationships/customXml" Target="../ink/ink2995.xml"/><Relationship Id="rId234" Type="http://schemas.openxmlformats.org/officeDocument/2006/relationships/customXml" Target="../ink/ink2994.xml"/><Relationship Id="rId233" Type="http://schemas.openxmlformats.org/officeDocument/2006/relationships/customXml" Target="../ink/ink2993.xml"/><Relationship Id="rId232" Type="http://schemas.openxmlformats.org/officeDocument/2006/relationships/customXml" Target="../ink/ink2992.xml"/><Relationship Id="rId231" Type="http://schemas.openxmlformats.org/officeDocument/2006/relationships/customXml" Target="../ink/ink2991.xml"/><Relationship Id="rId230" Type="http://schemas.openxmlformats.org/officeDocument/2006/relationships/customXml" Target="../ink/ink2990.xml"/><Relationship Id="rId23" Type="http://schemas.openxmlformats.org/officeDocument/2006/relationships/customXml" Target="../ink/ink2783.xml"/><Relationship Id="rId229" Type="http://schemas.openxmlformats.org/officeDocument/2006/relationships/customXml" Target="../ink/ink2989.xml"/><Relationship Id="rId228" Type="http://schemas.openxmlformats.org/officeDocument/2006/relationships/customXml" Target="../ink/ink2988.xml"/><Relationship Id="rId227" Type="http://schemas.openxmlformats.org/officeDocument/2006/relationships/customXml" Target="../ink/ink2987.xml"/><Relationship Id="rId226" Type="http://schemas.openxmlformats.org/officeDocument/2006/relationships/customXml" Target="../ink/ink2986.xml"/><Relationship Id="rId225" Type="http://schemas.openxmlformats.org/officeDocument/2006/relationships/customXml" Target="../ink/ink2985.xml"/><Relationship Id="rId224" Type="http://schemas.openxmlformats.org/officeDocument/2006/relationships/customXml" Target="../ink/ink2984.xml"/><Relationship Id="rId223" Type="http://schemas.openxmlformats.org/officeDocument/2006/relationships/customXml" Target="../ink/ink2983.xml"/><Relationship Id="rId222" Type="http://schemas.openxmlformats.org/officeDocument/2006/relationships/customXml" Target="../ink/ink2982.xml"/><Relationship Id="rId221" Type="http://schemas.openxmlformats.org/officeDocument/2006/relationships/customXml" Target="../ink/ink2981.xml"/><Relationship Id="rId220" Type="http://schemas.openxmlformats.org/officeDocument/2006/relationships/customXml" Target="../ink/ink2980.xml"/><Relationship Id="rId22" Type="http://schemas.openxmlformats.org/officeDocument/2006/relationships/customXml" Target="../ink/ink2782.xml"/><Relationship Id="rId219" Type="http://schemas.openxmlformats.org/officeDocument/2006/relationships/customXml" Target="../ink/ink2979.xml"/><Relationship Id="rId218" Type="http://schemas.openxmlformats.org/officeDocument/2006/relationships/customXml" Target="../ink/ink2978.xml"/><Relationship Id="rId217" Type="http://schemas.openxmlformats.org/officeDocument/2006/relationships/customXml" Target="../ink/ink2977.xml"/><Relationship Id="rId216" Type="http://schemas.openxmlformats.org/officeDocument/2006/relationships/customXml" Target="../ink/ink2976.xml"/><Relationship Id="rId215" Type="http://schemas.openxmlformats.org/officeDocument/2006/relationships/customXml" Target="../ink/ink2975.xml"/><Relationship Id="rId214" Type="http://schemas.openxmlformats.org/officeDocument/2006/relationships/customXml" Target="../ink/ink2974.xml"/><Relationship Id="rId213" Type="http://schemas.openxmlformats.org/officeDocument/2006/relationships/customXml" Target="../ink/ink2973.xml"/><Relationship Id="rId212" Type="http://schemas.openxmlformats.org/officeDocument/2006/relationships/customXml" Target="../ink/ink2972.xml"/><Relationship Id="rId211" Type="http://schemas.openxmlformats.org/officeDocument/2006/relationships/customXml" Target="../ink/ink2971.xml"/><Relationship Id="rId210" Type="http://schemas.openxmlformats.org/officeDocument/2006/relationships/customXml" Target="../ink/ink2970.xml"/><Relationship Id="rId21" Type="http://schemas.openxmlformats.org/officeDocument/2006/relationships/customXml" Target="../ink/ink2781.xml"/><Relationship Id="rId209" Type="http://schemas.openxmlformats.org/officeDocument/2006/relationships/customXml" Target="../ink/ink2969.xml"/><Relationship Id="rId208" Type="http://schemas.openxmlformats.org/officeDocument/2006/relationships/customXml" Target="../ink/ink2968.xml"/><Relationship Id="rId207" Type="http://schemas.openxmlformats.org/officeDocument/2006/relationships/customXml" Target="../ink/ink2967.xml"/><Relationship Id="rId206" Type="http://schemas.openxmlformats.org/officeDocument/2006/relationships/customXml" Target="../ink/ink2966.xml"/><Relationship Id="rId205" Type="http://schemas.openxmlformats.org/officeDocument/2006/relationships/customXml" Target="../ink/ink2965.xml"/><Relationship Id="rId204" Type="http://schemas.openxmlformats.org/officeDocument/2006/relationships/customXml" Target="../ink/ink2964.xml"/><Relationship Id="rId203" Type="http://schemas.openxmlformats.org/officeDocument/2006/relationships/customXml" Target="../ink/ink2963.xml"/><Relationship Id="rId202" Type="http://schemas.openxmlformats.org/officeDocument/2006/relationships/customXml" Target="../ink/ink2962.xml"/><Relationship Id="rId201" Type="http://schemas.openxmlformats.org/officeDocument/2006/relationships/customXml" Target="../ink/ink2961.xml"/><Relationship Id="rId200" Type="http://schemas.openxmlformats.org/officeDocument/2006/relationships/customXml" Target="../ink/ink2960.xml"/><Relationship Id="rId20" Type="http://schemas.openxmlformats.org/officeDocument/2006/relationships/customXml" Target="../ink/ink2780.xml"/><Relationship Id="rId2" Type="http://schemas.openxmlformats.org/officeDocument/2006/relationships/image" Target="../media/image39.png"/><Relationship Id="rId199" Type="http://schemas.openxmlformats.org/officeDocument/2006/relationships/customXml" Target="../ink/ink2959.xml"/><Relationship Id="rId198" Type="http://schemas.openxmlformats.org/officeDocument/2006/relationships/customXml" Target="../ink/ink2958.xml"/><Relationship Id="rId197" Type="http://schemas.openxmlformats.org/officeDocument/2006/relationships/customXml" Target="../ink/ink2957.xml"/><Relationship Id="rId196" Type="http://schemas.openxmlformats.org/officeDocument/2006/relationships/customXml" Target="../ink/ink2956.xml"/><Relationship Id="rId195" Type="http://schemas.openxmlformats.org/officeDocument/2006/relationships/customXml" Target="../ink/ink2955.xml"/><Relationship Id="rId194" Type="http://schemas.openxmlformats.org/officeDocument/2006/relationships/customXml" Target="../ink/ink2954.xml"/><Relationship Id="rId193" Type="http://schemas.openxmlformats.org/officeDocument/2006/relationships/customXml" Target="../ink/ink2953.xml"/><Relationship Id="rId192" Type="http://schemas.openxmlformats.org/officeDocument/2006/relationships/customXml" Target="../ink/ink2952.xml"/><Relationship Id="rId191" Type="http://schemas.openxmlformats.org/officeDocument/2006/relationships/customXml" Target="../ink/ink2951.xml"/><Relationship Id="rId190" Type="http://schemas.openxmlformats.org/officeDocument/2006/relationships/customXml" Target="../ink/ink2950.xml"/><Relationship Id="rId19" Type="http://schemas.openxmlformats.org/officeDocument/2006/relationships/customXml" Target="../ink/ink2779.xml"/><Relationship Id="rId189" Type="http://schemas.openxmlformats.org/officeDocument/2006/relationships/customXml" Target="../ink/ink2949.xml"/><Relationship Id="rId188" Type="http://schemas.openxmlformats.org/officeDocument/2006/relationships/customXml" Target="../ink/ink2948.xml"/><Relationship Id="rId187" Type="http://schemas.openxmlformats.org/officeDocument/2006/relationships/customXml" Target="../ink/ink2947.xml"/><Relationship Id="rId186" Type="http://schemas.openxmlformats.org/officeDocument/2006/relationships/customXml" Target="../ink/ink2946.xml"/><Relationship Id="rId185" Type="http://schemas.openxmlformats.org/officeDocument/2006/relationships/customXml" Target="../ink/ink2945.xml"/><Relationship Id="rId184" Type="http://schemas.openxmlformats.org/officeDocument/2006/relationships/customXml" Target="../ink/ink2944.xml"/><Relationship Id="rId183" Type="http://schemas.openxmlformats.org/officeDocument/2006/relationships/customXml" Target="../ink/ink2943.xml"/><Relationship Id="rId182" Type="http://schemas.openxmlformats.org/officeDocument/2006/relationships/customXml" Target="../ink/ink2942.xml"/><Relationship Id="rId181" Type="http://schemas.openxmlformats.org/officeDocument/2006/relationships/customXml" Target="../ink/ink2941.xml"/><Relationship Id="rId180" Type="http://schemas.openxmlformats.org/officeDocument/2006/relationships/customXml" Target="../ink/ink2940.xml"/><Relationship Id="rId18" Type="http://schemas.openxmlformats.org/officeDocument/2006/relationships/customXml" Target="../ink/ink2778.xml"/><Relationship Id="rId179" Type="http://schemas.openxmlformats.org/officeDocument/2006/relationships/customXml" Target="../ink/ink2939.xml"/><Relationship Id="rId178" Type="http://schemas.openxmlformats.org/officeDocument/2006/relationships/customXml" Target="../ink/ink2938.xml"/><Relationship Id="rId177" Type="http://schemas.openxmlformats.org/officeDocument/2006/relationships/customXml" Target="../ink/ink2937.xml"/><Relationship Id="rId176" Type="http://schemas.openxmlformats.org/officeDocument/2006/relationships/customXml" Target="../ink/ink2936.xml"/><Relationship Id="rId175" Type="http://schemas.openxmlformats.org/officeDocument/2006/relationships/customXml" Target="../ink/ink2935.xml"/><Relationship Id="rId174" Type="http://schemas.openxmlformats.org/officeDocument/2006/relationships/customXml" Target="../ink/ink2934.xml"/><Relationship Id="rId173" Type="http://schemas.openxmlformats.org/officeDocument/2006/relationships/customXml" Target="../ink/ink2933.xml"/><Relationship Id="rId172" Type="http://schemas.openxmlformats.org/officeDocument/2006/relationships/customXml" Target="../ink/ink2932.xml"/><Relationship Id="rId171" Type="http://schemas.openxmlformats.org/officeDocument/2006/relationships/customXml" Target="../ink/ink2931.xml"/><Relationship Id="rId170" Type="http://schemas.openxmlformats.org/officeDocument/2006/relationships/customXml" Target="../ink/ink2930.xml"/><Relationship Id="rId17" Type="http://schemas.openxmlformats.org/officeDocument/2006/relationships/customXml" Target="../ink/ink2777.xml"/><Relationship Id="rId169" Type="http://schemas.openxmlformats.org/officeDocument/2006/relationships/customXml" Target="../ink/ink2929.xml"/><Relationship Id="rId168" Type="http://schemas.openxmlformats.org/officeDocument/2006/relationships/customXml" Target="../ink/ink2928.xml"/><Relationship Id="rId167" Type="http://schemas.openxmlformats.org/officeDocument/2006/relationships/customXml" Target="../ink/ink2927.xml"/><Relationship Id="rId166" Type="http://schemas.openxmlformats.org/officeDocument/2006/relationships/customXml" Target="../ink/ink2926.xml"/><Relationship Id="rId165" Type="http://schemas.openxmlformats.org/officeDocument/2006/relationships/customXml" Target="../ink/ink2925.xml"/><Relationship Id="rId164" Type="http://schemas.openxmlformats.org/officeDocument/2006/relationships/customXml" Target="../ink/ink2924.xml"/><Relationship Id="rId163" Type="http://schemas.openxmlformats.org/officeDocument/2006/relationships/customXml" Target="../ink/ink2923.xml"/><Relationship Id="rId162" Type="http://schemas.openxmlformats.org/officeDocument/2006/relationships/customXml" Target="../ink/ink2922.xml"/><Relationship Id="rId161" Type="http://schemas.openxmlformats.org/officeDocument/2006/relationships/customXml" Target="../ink/ink2921.xml"/><Relationship Id="rId160" Type="http://schemas.openxmlformats.org/officeDocument/2006/relationships/customXml" Target="../ink/ink2920.xml"/><Relationship Id="rId16" Type="http://schemas.openxmlformats.org/officeDocument/2006/relationships/customXml" Target="../ink/ink2776.xml"/><Relationship Id="rId159" Type="http://schemas.openxmlformats.org/officeDocument/2006/relationships/customXml" Target="../ink/ink2919.xml"/><Relationship Id="rId158" Type="http://schemas.openxmlformats.org/officeDocument/2006/relationships/customXml" Target="../ink/ink2918.xml"/><Relationship Id="rId157" Type="http://schemas.openxmlformats.org/officeDocument/2006/relationships/customXml" Target="../ink/ink2917.xml"/><Relationship Id="rId156" Type="http://schemas.openxmlformats.org/officeDocument/2006/relationships/customXml" Target="../ink/ink2916.xml"/><Relationship Id="rId155" Type="http://schemas.openxmlformats.org/officeDocument/2006/relationships/customXml" Target="../ink/ink2915.xml"/><Relationship Id="rId154" Type="http://schemas.openxmlformats.org/officeDocument/2006/relationships/customXml" Target="../ink/ink2914.xml"/><Relationship Id="rId153" Type="http://schemas.openxmlformats.org/officeDocument/2006/relationships/customXml" Target="../ink/ink2913.xml"/><Relationship Id="rId152" Type="http://schemas.openxmlformats.org/officeDocument/2006/relationships/customXml" Target="../ink/ink2912.xml"/><Relationship Id="rId151" Type="http://schemas.openxmlformats.org/officeDocument/2006/relationships/customXml" Target="../ink/ink2911.xml"/><Relationship Id="rId150" Type="http://schemas.openxmlformats.org/officeDocument/2006/relationships/customXml" Target="../ink/ink2910.xml"/><Relationship Id="rId15" Type="http://schemas.openxmlformats.org/officeDocument/2006/relationships/customXml" Target="../ink/ink2775.xml"/><Relationship Id="rId149" Type="http://schemas.openxmlformats.org/officeDocument/2006/relationships/customXml" Target="../ink/ink2909.xml"/><Relationship Id="rId148" Type="http://schemas.openxmlformats.org/officeDocument/2006/relationships/customXml" Target="../ink/ink2908.xml"/><Relationship Id="rId147" Type="http://schemas.openxmlformats.org/officeDocument/2006/relationships/customXml" Target="../ink/ink2907.xml"/><Relationship Id="rId146" Type="http://schemas.openxmlformats.org/officeDocument/2006/relationships/customXml" Target="../ink/ink2906.xml"/><Relationship Id="rId145" Type="http://schemas.openxmlformats.org/officeDocument/2006/relationships/customXml" Target="../ink/ink2905.xml"/><Relationship Id="rId144" Type="http://schemas.openxmlformats.org/officeDocument/2006/relationships/customXml" Target="../ink/ink2904.xml"/><Relationship Id="rId143" Type="http://schemas.openxmlformats.org/officeDocument/2006/relationships/customXml" Target="../ink/ink2903.xml"/><Relationship Id="rId142" Type="http://schemas.openxmlformats.org/officeDocument/2006/relationships/customXml" Target="../ink/ink2902.xml"/><Relationship Id="rId141" Type="http://schemas.openxmlformats.org/officeDocument/2006/relationships/customXml" Target="../ink/ink2901.xml"/><Relationship Id="rId140" Type="http://schemas.openxmlformats.org/officeDocument/2006/relationships/customXml" Target="../ink/ink2900.xml"/><Relationship Id="rId14" Type="http://schemas.openxmlformats.org/officeDocument/2006/relationships/customXml" Target="../ink/ink2774.xml"/><Relationship Id="rId139" Type="http://schemas.openxmlformats.org/officeDocument/2006/relationships/customXml" Target="../ink/ink2899.xml"/><Relationship Id="rId138" Type="http://schemas.openxmlformats.org/officeDocument/2006/relationships/customXml" Target="../ink/ink2898.xml"/><Relationship Id="rId137" Type="http://schemas.openxmlformats.org/officeDocument/2006/relationships/customXml" Target="../ink/ink2897.xml"/><Relationship Id="rId136" Type="http://schemas.openxmlformats.org/officeDocument/2006/relationships/customXml" Target="../ink/ink2896.xml"/><Relationship Id="rId135" Type="http://schemas.openxmlformats.org/officeDocument/2006/relationships/customXml" Target="../ink/ink2895.xml"/><Relationship Id="rId134" Type="http://schemas.openxmlformats.org/officeDocument/2006/relationships/customXml" Target="../ink/ink2894.xml"/><Relationship Id="rId133" Type="http://schemas.openxmlformats.org/officeDocument/2006/relationships/customXml" Target="../ink/ink2893.xml"/><Relationship Id="rId132" Type="http://schemas.openxmlformats.org/officeDocument/2006/relationships/customXml" Target="../ink/ink2892.xml"/><Relationship Id="rId131" Type="http://schemas.openxmlformats.org/officeDocument/2006/relationships/customXml" Target="../ink/ink2891.xml"/><Relationship Id="rId130" Type="http://schemas.openxmlformats.org/officeDocument/2006/relationships/customXml" Target="../ink/ink2890.xml"/><Relationship Id="rId13" Type="http://schemas.openxmlformats.org/officeDocument/2006/relationships/customXml" Target="../ink/ink2773.xml"/><Relationship Id="rId129" Type="http://schemas.openxmlformats.org/officeDocument/2006/relationships/customXml" Target="../ink/ink2889.xml"/><Relationship Id="rId128" Type="http://schemas.openxmlformats.org/officeDocument/2006/relationships/customXml" Target="../ink/ink2888.xml"/><Relationship Id="rId127" Type="http://schemas.openxmlformats.org/officeDocument/2006/relationships/customXml" Target="../ink/ink2887.xml"/><Relationship Id="rId126" Type="http://schemas.openxmlformats.org/officeDocument/2006/relationships/customXml" Target="../ink/ink2886.xml"/><Relationship Id="rId125" Type="http://schemas.openxmlformats.org/officeDocument/2006/relationships/customXml" Target="../ink/ink2885.xml"/><Relationship Id="rId124" Type="http://schemas.openxmlformats.org/officeDocument/2006/relationships/customXml" Target="../ink/ink2884.xml"/><Relationship Id="rId123" Type="http://schemas.openxmlformats.org/officeDocument/2006/relationships/customXml" Target="../ink/ink2883.xml"/><Relationship Id="rId122" Type="http://schemas.openxmlformats.org/officeDocument/2006/relationships/customXml" Target="../ink/ink2882.xml"/><Relationship Id="rId121" Type="http://schemas.openxmlformats.org/officeDocument/2006/relationships/customXml" Target="../ink/ink2881.xml"/><Relationship Id="rId120" Type="http://schemas.openxmlformats.org/officeDocument/2006/relationships/customXml" Target="../ink/ink2880.xml"/><Relationship Id="rId12" Type="http://schemas.openxmlformats.org/officeDocument/2006/relationships/customXml" Target="../ink/ink2772.xml"/><Relationship Id="rId119" Type="http://schemas.openxmlformats.org/officeDocument/2006/relationships/customXml" Target="../ink/ink2879.xml"/><Relationship Id="rId118" Type="http://schemas.openxmlformats.org/officeDocument/2006/relationships/customXml" Target="../ink/ink2878.xml"/><Relationship Id="rId117" Type="http://schemas.openxmlformats.org/officeDocument/2006/relationships/customXml" Target="../ink/ink2877.xml"/><Relationship Id="rId116" Type="http://schemas.openxmlformats.org/officeDocument/2006/relationships/customXml" Target="../ink/ink2876.xml"/><Relationship Id="rId115" Type="http://schemas.openxmlformats.org/officeDocument/2006/relationships/customXml" Target="../ink/ink2875.xml"/><Relationship Id="rId114" Type="http://schemas.openxmlformats.org/officeDocument/2006/relationships/customXml" Target="../ink/ink2874.xml"/><Relationship Id="rId113" Type="http://schemas.openxmlformats.org/officeDocument/2006/relationships/customXml" Target="../ink/ink2873.xml"/><Relationship Id="rId112" Type="http://schemas.openxmlformats.org/officeDocument/2006/relationships/customXml" Target="../ink/ink2872.xml"/><Relationship Id="rId111" Type="http://schemas.openxmlformats.org/officeDocument/2006/relationships/customXml" Target="../ink/ink2871.xml"/><Relationship Id="rId110" Type="http://schemas.openxmlformats.org/officeDocument/2006/relationships/customXml" Target="../ink/ink2870.xml"/><Relationship Id="rId11" Type="http://schemas.openxmlformats.org/officeDocument/2006/relationships/customXml" Target="../ink/ink2771.xml"/><Relationship Id="rId109" Type="http://schemas.openxmlformats.org/officeDocument/2006/relationships/customXml" Target="../ink/ink2869.xml"/><Relationship Id="rId108" Type="http://schemas.openxmlformats.org/officeDocument/2006/relationships/customXml" Target="../ink/ink2868.xml"/><Relationship Id="rId107" Type="http://schemas.openxmlformats.org/officeDocument/2006/relationships/customXml" Target="../ink/ink2867.xml"/><Relationship Id="rId106" Type="http://schemas.openxmlformats.org/officeDocument/2006/relationships/customXml" Target="../ink/ink2866.xml"/><Relationship Id="rId105" Type="http://schemas.openxmlformats.org/officeDocument/2006/relationships/customXml" Target="../ink/ink2865.xml"/><Relationship Id="rId104" Type="http://schemas.openxmlformats.org/officeDocument/2006/relationships/customXml" Target="../ink/ink2864.xml"/><Relationship Id="rId103" Type="http://schemas.openxmlformats.org/officeDocument/2006/relationships/customXml" Target="../ink/ink2863.xml"/><Relationship Id="rId102" Type="http://schemas.openxmlformats.org/officeDocument/2006/relationships/customXml" Target="../ink/ink2862.xml"/><Relationship Id="rId101" Type="http://schemas.openxmlformats.org/officeDocument/2006/relationships/customXml" Target="../ink/ink2861.xml"/><Relationship Id="rId100" Type="http://schemas.openxmlformats.org/officeDocument/2006/relationships/customXml" Target="../ink/ink2860.xml"/><Relationship Id="rId10" Type="http://schemas.openxmlformats.org/officeDocument/2006/relationships/customXml" Target="../ink/ink2770.xml"/><Relationship Id="rId1" Type="http://schemas.openxmlformats.org/officeDocument/2006/relationships/image" Target="../media/image38.png"/></Relationships>
</file>

<file path=ppt/slides/_rels/slide27.xml.rels><?xml version="1.0" encoding="UTF-8" standalone="yes"?>
<Relationships xmlns="http://schemas.openxmlformats.org/package/2006/relationships"><Relationship Id="rId94" Type="http://schemas.openxmlformats.org/officeDocument/2006/relationships/slideLayout" Target="../slideLayouts/slideLayout2.xml"/><Relationship Id="rId93" Type="http://schemas.openxmlformats.org/officeDocument/2006/relationships/customXml" Target="../ink/ink3205.xml"/><Relationship Id="rId92" Type="http://schemas.openxmlformats.org/officeDocument/2006/relationships/customXml" Target="../ink/ink3204.xml"/><Relationship Id="rId91" Type="http://schemas.openxmlformats.org/officeDocument/2006/relationships/customXml" Target="../ink/ink3203.xml"/><Relationship Id="rId90" Type="http://schemas.openxmlformats.org/officeDocument/2006/relationships/customXml" Target="../ink/ink3202.xml"/><Relationship Id="rId9" Type="http://schemas.openxmlformats.org/officeDocument/2006/relationships/customXml" Target="../ink/ink3121.xml"/><Relationship Id="rId89" Type="http://schemas.openxmlformats.org/officeDocument/2006/relationships/customXml" Target="../ink/ink3201.xml"/><Relationship Id="rId88" Type="http://schemas.openxmlformats.org/officeDocument/2006/relationships/customXml" Target="../ink/ink3200.xml"/><Relationship Id="rId87" Type="http://schemas.openxmlformats.org/officeDocument/2006/relationships/customXml" Target="../ink/ink3199.xml"/><Relationship Id="rId86" Type="http://schemas.openxmlformats.org/officeDocument/2006/relationships/customXml" Target="../ink/ink3198.xml"/><Relationship Id="rId85" Type="http://schemas.openxmlformats.org/officeDocument/2006/relationships/customXml" Target="../ink/ink3197.xml"/><Relationship Id="rId84" Type="http://schemas.openxmlformats.org/officeDocument/2006/relationships/customXml" Target="../ink/ink3196.xml"/><Relationship Id="rId83" Type="http://schemas.openxmlformats.org/officeDocument/2006/relationships/customXml" Target="../ink/ink3195.xml"/><Relationship Id="rId82" Type="http://schemas.openxmlformats.org/officeDocument/2006/relationships/customXml" Target="../ink/ink3194.xml"/><Relationship Id="rId81" Type="http://schemas.openxmlformats.org/officeDocument/2006/relationships/customXml" Target="../ink/ink3193.xml"/><Relationship Id="rId80" Type="http://schemas.openxmlformats.org/officeDocument/2006/relationships/customXml" Target="../ink/ink3192.xml"/><Relationship Id="rId8" Type="http://schemas.openxmlformats.org/officeDocument/2006/relationships/customXml" Target="../ink/ink3120.xml"/><Relationship Id="rId79" Type="http://schemas.openxmlformats.org/officeDocument/2006/relationships/customXml" Target="../ink/ink3191.xml"/><Relationship Id="rId78" Type="http://schemas.openxmlformats.org/officeDocument/2006/relationships/customXml" Target="../ink/ink3190.xml"/><Relationship Id="rId77" Type="http://schemas.openxmlformats.org/officeDocument/2006/relationships/customXml" Target="../ink/ink3189.xml"/><Relationship Id="rId76" Type="http://schemas.openxmlformats.org/officeDocument/2006/relationships/customXml" Target="../ink/ink3188.xml"/><Relationship Id="rId75" Type="http://schemas.openxmlformats.org/officeDocument/2006/relationships/customXml" Target="../ink/ink3187.xml"/><Relationship Id="rId74" Type="http://schemas.openxmlformats.org/officeDocument/2006/relationships/customXml" Target="../ink/ink3186.xml"/><Relationship Id="rId73" Type="http://schemas.openxmlformats.org/officeDocument/2006/relationships/customXml" Target="../ink/ink3185.xml"/><Relationship Id="rId72" Type="http://schemas.openxmlformats.org/officeDocument/2006/relationships/customXml" Target="../ink/ink3184.xml"/><Relationship Id="rId71" Type="http://schemas.openxmlformats.org/officeDocument/2006/relationships/customXml" Target="../ink/ink3183.xml"/><Relationship Id="rId70" Type="http://schemas.openxmlformats.org/officeDocument/2006/relationships/customXml" Target="../ink/ink3182.xml"/><Relationship Id="rId7" Type="http://schemas.openxmlformats.org/officeDocument/2006/relationships/customXml" Target="../ink/ink3119.xml"/><Relationship Id="rId69" Type="http://schemas.openxmlformats.org/officeDocument/2006/relationships/customXml" Target="../ink/ink3181.xml"/><Relationship Id="rId68" Type="http://schemas.openxmlformats.org/officeDocument/2006/relationships/customXml" Target="../ink/ink3180.xml"/><Relationship Id="rId67" Type="http://schemas.openxmlformats.org/officeDocument/2006/relationships/customXml" Target="../ink/ink3179.xml"/><Relationship Id="rId66" Type="http://schemas.openxmlformats.org/officeDocument/2006/relationships/customXml" Target="../ink/ink3178.xml"/><Relationship Id="rId65" Type="http://schemas.openxmlformats.org/officeDocument/2006/relationships/customXml" Target="../ink/ink3177.xml"/><Relationship Id="rId64" Type="http://schemas.openxmlformats.org/officeDocument/2006/relationships/customXml" Target="../ink/ink3176.xml"/><Relationship Id="rId63" Type="http://schemas.openxmlformats.org/officeDocument/2006/relationships/customXml" Target="../ink/ink3175.xml"/><Relationship Id="rId62" Type="http://schemas.openxmlformats.org/officeDocument/2006/relationships/customXml" Target="../ink/ink3174.xml"/><Relationship Id="rId61" Type="http://schemas.openxmlformats.org/officeDocument/2006/relationships/customXml" Target="../ink/ink3173.xml"/><Relationship Id="rId60" Type="http://schemas.openxmlformats.org/officeDocument/2006/relationships/customXml" Target="../ink/ink3172.xml"/><Relationship Id="rId6" Type="http://schemas.openxmlformats.org/officeDocument/2006/relationships/customXml" Target="../ink/ink3118.xml"/><Relationship Id="rId59" Type="http://schemas.openxmlformats.org/officeDocument/2006/relationships/customXml" Target="../ink/ink3171.xml"/><Relationship Id="rId58" Type="http://schemas.openxmlformats.org/officeDocument/2006/relationships/customXml" Target="../ink/ink3170.xml"/><Relationship Id="rId57" Type="http://schemas.openxmlformats.org/officeDocument/2006/relationships/customXml" Target="../ink/ink3169.xml"/><Relationship Id="rId56" Type="http://schemas.openxmlformats.org/officeDocument/2006/relationships/customXml" Target="../ink/ink3168.xml"/><Relationship Id="rId55" Type="http://schemas.openxmlformats.org/officeDocument/2006/relationships/customXml" Target="../ink/ink3167.xml"/><Relationship Id="rId54" Type="http://schemas.openxmlformats.org/officeDocument/2006/relationships/customXml" Target="../ink/ink3166.xml"/><Relationship Id="rId53" Type="http://schemas.openxmlformats.org/officeDocument/2006/relationships/customXml" Target="../ink/ink3165.xml"/><Relationship Id="rId52" Type="http://schemas.openxmlformats.org/officeDocument/2006/relationships/customXml" Target="../ink/ink3164.xml"/><Relationship Id="rId51" Type="http://schemas.openxmlformats.org/officeDocument/2006/relationships/customXml" Target="../ink/ink3163.xml"/><Relationship Id="rId50" Type="http://schemas.openxmlformats.org/officeDocument/2006/relationships/customXml" Target="../ink/ink3162.xml"/><Relationship Id="rId5" Type="http://schemas.openxmlformats.org/officeDocument/2006/relationships/customXml" Target="../ink/ink3117.xml"/><Relationship Id="rId49" Type="http://schemas.openxmlformats.org/officeDocument/2006/relationships/customXml" Target="../ink/ink3161.xml"/><Relationship Id="rId48" Type="http://schemas.openxmlformats.org/officeDocument/2006/relationships/customXml" Target="../ink/ink3160.xml"/><Relationship Id="rId47" Type="http://schemas.openxmlformats.org/officeDocument/2006/relationships/customXml" Target="../ink/ink3159.xml"/><Relationship Id="rId46" Type="http://schemas.openxmlformats.org/officeDocument/2006/relationships/customXml" Target="../ink/ink3158.xml"/><Relationship Id="rId45" Type="http://schemas.openxmlformats.org/officeDocument/2006/relationships/customXml" Target="../ink/ink3157.xml"/><Relationship Id="rId44" Type="http://schemas.openxmlformats.org/officeDocument/2006/relationships/customXml" Target="../ink/ink3156.xml"/><Relationship Id="rId43" Type="http://schemas.openxmlformats.org/officeDocument/2006/relationships/customXml" Target="../ink/ink3155.xml"/><Relationship Id="rId42" Type="http://schemas.openxmlformats.org/officeDocument/2006/relationships/customXml" Target="../ink/ink3154.xml"/><Relationship Id="rId41" Type="http://schemas.openxmlformats.org/officeDocument/2006/relationships/customXml" Target="../ink/ink3153.xml"/><Relationship Id="rId40" Type="http://schemas.openxmlformats.org/officeDocument/2006/relationships/customXml" Target="../ink/ink3152.xml"/><Relationship Id="rId4" Type="http://schemas.openxmlformats.org/officeDocument/2006/relationships/customXml" Target="../ink/ink3116.xml"/><Relationship Id="rId39" Type="http://schemas.openxmlformats.org/officeDocument/2006/relationships/customXml" Target="../ink/ink3151.xml"/><Relationship Id="rId38" Type="http://schemas.openxmlformats.org/officeDocument/2006/relationships/customXml" Target="../ink/ink3150.xml"/><Relationship Id="rId37" Type="http://schemas.openxmlformats.org/officeDocument/2006/relationships/customXml" Target="../ink/ink3149.xml"/><Relationship Id="rId36" Type="http://schemas.openxmlformats.org/officeDocument/2006/relationships/customXml" Target="../ink/ink3148.xml"/><Relationship Id="rId35" Type="http://schemas.openxmlformats.org/officeDocument/2006/relationships/customXml" Target="../ink/ink3147.xml"/><Relationship Id="rId34" Type="http://schemas.openxmlformats.org/officeDocument/2006/relationships/customXml" Target="../ink/ink3146.xml"/><Relationship Id="rId33" Type="http://schemas.openxmlformats.org/officeDocument/2006/relationships/customXml" Target="../ink/ink3145.xml"/><Relationship Id="rId32" Type="http://schemas.openxmlformats.org/officeDocument/2006/relationships/customXml" Target="../ink/ink3144.xml"/><Relationship Id="rId31" Type="http://schemas.openxmlformats.org/officeDocument/2006/relationships/customXml" Target="../ink/ink3143.xml"/><Relationship Id="rId30" Type="http://schemas.openxmlformats.org/officeDocument/2006/relationships/customXml" Target="../ink/ink3142.xml"/><Relationship Id="rId3" Type="http://schemas.openxmlformats.org/officeDocument/2006/relationships/customXml" Target="../ink/ink3115.xml"/><Relationship Id="rId29" Type="http://schemas.openxmlformats.org/officeDocument/2006/relationships/customXml" Target="../ink/ink3141.xml"/><Relationship Id="rId28" Type="http://schemas.openxmlformats.org/officeDocument/2006/relationships/customXml" Target="../ink/ink3140.xml"/><Relationship Id="rId27" Type="http://schemas.openxmlformats.org/officeDocument/2006/relationships/customXml" Target="../ink/ink3139.xml"/><Relationship Id="rId26" Type="http://schemas.openxmlformats.org/officeDocument/2006/relationships/customXml" Target="../ink/ink3138.xml"/><Relationship Id="rId25" Type="http://schemas.openxmlformats.org/officeDocument/2006/relationships/customXml" Target="../ink/ink3137.xml"/><Relationship Id="rId24" Type="http://schemas.openxmlformats.org/officeDocument/2006/relationships/customXml" Target="../ink/ink3136.xml"/><Relationship Id="rId23" Type="http://schemas.openxmlformats.org/officeDocument/2006/relationships/customXml" Target="../ink/ink3135.xml"/><Relationship Id="rId22" Type="http://schemas.openxmlformats.org/officeDocument/2006/relationships/customXml" Target="../ink/ink3134.xml"/><Relationship Id="rId21" Type="http://schemas.openxmlformats.org/officeDocument/2006/relationships/customXml" Target="../ink/ink3133.xml"/><Relationship Id="rId20" Type="http://schemas.openxmlformats.org/officeDocument/2006/relationships/customXml" Target="../ink/ink3132.xml"/><Relationship Id="rId2" Type="http://schemas.openxmlformats.org/officeDocument/2006/relationships/image" Target="../media/image39.png"/><Relationship Id="rId19" Type="http://schemas.openxmlformats.org/officeDocument/2006/relationships/customXml" Target="../ink/ink3131.xml"/><Relationship Id="rId18" Type="http://schemas.openxmlformats.org/officeDocument/2006/relationships/customXml" Target="../ink/ink3130.xml"/><Relationship Id="rId17" Type="http://schemas.openxmlformats.org/officeDocument/2006/relationships/customXml" Target="../ink/ink3129.xml"/><Relationship Id="rId16" Type="http://schemas.openxmlformats.org/officeDocument/2006/relationships/customXml" Target="../ink/ink3128.xml"/><Relationship Id="rId15" Type="http://schemas.openxmlformats.org/officeDocument/2006/relationships/customXml" Target="../ink/ink3127.xml"/><Relationship Id="rId14" Type="http://schemas.openxmlformats.org/officeDocument/2006/relationships/customXml" Target="../ink/ink3126.xml"/><Relationship Id="rId13" Type="http://schemas.openxmlformats.org/officeDocument/2006/relationships/customXml" Target="../ink/ink3125.xml"/><Relationship Id="rId12" Type="http://schemas.openxmlformats.org/officeDocument/2006/relationships/customXml" Target="../ink/ink3124.xml"/><Relationship Id="rId11" Type="http://schemas.openxmlformats.org/officeDocument/2006/relationships/customXml" Target="../ink/ink3123.xml"/><Relationship Id="rId10" Type="http://schemas.openxmlformats.org/officeDocument/2006/relationships/customXml" Target="../ink/ink3122.xml"/><Relationship Id="rId1" Type="http://schemas.openxmlformats.org/officeDocument/2006/relationships/image" Target="../media/image38.png"/></Relationships>
</file>

<file path=ppt/slides/_rels/slide28.xml.rels><?xml version="1.0" encoding="UTF-8" standalone="yes"?>
<Relationships xmlns="http://schemas.openxmlformats.org/package/2006/relationships"><Relationship Id="rId9" Type="http://schemas.openxmlformats.org/officeDocument/2006/relationships/customXml" Target="../ink/ink3213.xml"/><Relationship Id="rId8" Type="http://schemas.openxmlformats.org/officeDocument/2006/relationships/customXml" Target="../ink/ink3212.xml"/><Relationship Id="rId7" Type="http://schemas.openxmlformats.org/officeDocument/2006/relationships/customXml" Target="../ink/ink3211.xml"/><Relationship Id="rId6" Type="http://schemas.openxmlformats.org/officeDocument/2006/relationships/customXml" Target="../ink/ink3210.xml"/><Relationship Id="rId5" Type="http://schemas.openxmlformats.org/officeDocument/2006/relationships/customXml" Target="../ink/ink3209.xml"/><Relationship Id="rId4" Type="http://schemas.openxmlformats.org/officeDocument/2006/relationships/customXml" Target="../ink/ink3208.xml"/><Relationship Id="rId35" Type="http://schemas.openxmlformats.org/officeDocument/2006/relationships/notesSlide" Target="../notesSlides/notesSlide1.xml"/><Relationship Id="rId34" Type="http://schemas.openxmlformats.org/officeDocument/2006/relationships/slideLayout" Target="../slideLayouts/slideLayout2.xml"/><Relationship Id="rId33" Type="http://schemas.openxmlformats.org/officeDocument/2006/relationships/customXml" Target="../ink/ink3237.xml"/><Relationship Id="rId32" Type="http://schemas.openxmlformats.org/officeDocument/2006/relationships/customXml" Target="../ink/ink3236.xml"/><Relationship Id="rId31" Type="http://schemas.openxmlformats.org/officeDocument/2006/relationships/customXml" Target="../ink/ink3235.xml"/><Relationship Id="rId30" Type="http://schemas.openxmlformats.org/officeDocument/2006/relationships/customXml" Target="../ink/ink3234.xml"/><Relationship Id="rId3" Type="http://schemas.openxmlformats.org/officeDocument/2006/relationships/customXml" Target="../ink/ink3207.xml"/><Relationship Id="rId29" Type="http://schemas.openxmlformats.org/officeDocument/2006/relationships/customXml" Target="../ink/ink3233.xml"/><Relationship Id="rId28" Type="http://schemas.openxmlformats.org/officeDocument/2006/relationships/customXml" Target="../ink/ink3232.xml"/><Relationship Id="rId27" Type="http://schemas.openxmlformats.org/officeDocument/2006/relationships/customXml" Target="../ink/ink3231.xml"/><Relationship Id="rId26" Type="http://schemas.openxmlformats.org/officeDocument/2006/relationships/customXml" Target="../ink/ink3230.xml"/><Relationship Id="rId25" Type="http://schemas.openxmlformats.org/officeDocument/2006/relationships/customXml" Target="../ink/ink3229.xml"/><Relationship Id="rId24" Type="http://schemas.openxmlformats.org/officeDocument/2006/relationships/customXml" Target="../ink/ink3228.xml"/><Relationship Id="rId23" Type="http://schemas.openxmlformats.org/officeDocument/2006/relationships/customXml" Target="../ink/ink3227.xml"/><Relationship Id="rId22" Type="http://schemas.openxmlformats.org/officeDocument/2006/relationships/customXml" Target="../ink/ink3226.xml"/><Relationship Id="rId21" Type="http://schemas.openxmlformats.org/officeDocument/2006/relationships/customXml" Target="../ink/ink3225.xml"/><Relationship Id="rId20" Type="http://schemas.openxmlformats.org/officeDocument/2006/relationships/customXml" Target="../ink/ink3224.xml"/><Relationship Id="rId2" Type="http://schemas.openxmlformats.org/officeDocument/2006/relationships/customXml" Target="../ink/ink3206.xml"/><Relationship Id="rId19" Type="http://schemas.openxmlformats.org/officeDocument/2006/relationships/customXml" Target="../ink/ink3223.xml"/><Relationship Id="rId18" Type="http://schemas.openxmlformats.org/officeDocument/2006/relationships/customXml" Target="../ink/ink3222.xml"/><Relationship Id="rId17" Type="http://schemas.openxmlformats.org/officeDocument/2006/relationships/customXml" Target="../ink/ink3221.xml"/><Relationship Id="rId16" Type="http://schemas.openxmlformats.org/officeDocument/2006/relationships/customXml" Target="../ink/ink3220.xml"/><Relationship Id="rId15" Type="http://schemas.openxmlformats.org/officeDocument/2006/relationships/customXml" Target="../ink/ink3219.xml"/><Relationship Id="rId14" Type="http://schemas.openxmlformats.org/officeDocument/2006/relationships/customXml" Target="../ink/ink3218.xml"/><Relationship Id="rId13" Type="http://schemas.openxmlformats.org/officeDocument/2006/relationships/customXml" Target="../ink/ink3217.xml"/><Relationship Id="rId12" Type="http://schemas.openxmlformats.org/officeDocument/2006/relationships/customXml" Target="../ink/ink3216.xml"/><Relationship Id="rId11" Type="http://schemas.openxmlformats.org/officeDocument/2006/relationships/customXml" Target="../ink/ink3215.xml"/><Relationship Id="rId10" Type="http://schemas.openxmlformats.org/officeDocument/2006/relationships/customXml" Target="../ink/ink3214.xml"/><Relationship Id="rId1" Type="http://schemas.openxmlformats.org/officeDocument/2006/relationships/image" Target="../media/image38.png"/></Relationships>
</file>

<file path=ppt/slides/_rels/slide29.xml.rels><?xml version="1.0" encoding="UTF-8" standalone="yes"?>
<Relationships xmlns="http://schemas.openxmlformats.org/package/2006/relationships"><Relationship Id="rId99" Type="http://schemas.openxmlformats.org/officeDocument/2006/relationships/customXml" Target="../ink/ink3332.xml"/><Relationship Id="rId98" Type="http://schemas.openxmlformats.org/officeDocument/2006/relationships/customXml" Target="../ink/ink3331.xml"/><Relationship Id="rId97" Type="http://schemas.openxmlformats.org/officeDocument/2006/relationships/customXml" Target="../ink/ink3330.xml"/><Relationship Id="rId96" Type="http://schemas.openxmlformats.org/officeDocument/2006/relationships/customXml" Target="../ink/ink3329.xml"/><Relationship Id="rId95" Type="http://schemas.openxmlformats.org/officeDocument/2006/relationships/customXml" Target="../ink/ink3328.xml"/><Relationship Id="rId94" Type="http://schemas.openxmlformats.org/officeDocument/2006/relationships/customXml" Target="../ink/ink3327.xml"/><Relationship Id="rId93" Type="http://schemas.openxmlformats.org/officeDocument/2006/relationships/customXml" Target="../ink/ink3326.xml"/><Relationship Id="rId92" Type="http://schemas.openxmlformats.org/officeDocument/2006/relationships/customXml" Target="../ink/ink3325.xml"/><Relationship Id="rId91" Type="http://schemas.openxmlformats.org/officeDocument/2006/relationships/customXml" Target="../ink/ink3324.xml"/><Relationship Id="rId90" Type="http://schemas.openxmlformats.org/officeDocument/2006/relationships/customXml" Target="../ink/ink3323.xml"/><Relationship Id="rId9" Type="http://schemas.openxmlformats.org/officeDocument/2006/relationships/customXml" Target="../ink/ink3242.xml"/><Relationship Id="rId89" Type="http://schemas.openxmlformats.org/officeDocument/2006/relationships/customXml" Target="../ink/ink3322.xml"/><Relationship Id="rId88" Type="http://schemas.openxmlformats.org/officeDocument/2006/relationships/customXml" Target="../ink/ink3321.xml"/><Relationship Id="rId87" Type="http://schemas.openxmlformats.org/officeDocument/2006/relationships/customXml" Target="../ink/ink3320.xml"/><Relationship Id="rId86" Type="http://schemas.openxmlformats.org/officeDocument/2006/relationships/customXml" Target="../ink/ink3319.xml"/><Relationship Id="rId85" Type="http://schemas.openxmlformats.org/officeDocument/2006/relationships/customXml" Target="../ink/ink3318.xml"/><Relationship Id="rId84" Type="http://schemas.openxmlformats.org/officeDocument/2006/relationships/customXml" Target="../ink/ink3317.xml"/><Relationship Id="rId83" Type="http://schemas.openxmlformats.org/officeDocument/2006/relationships/customXml" Target="../ink/ink3316.xml"/><Relationship Id="rId82" Type="http://schemas.openxmlformats.org/officeDocument/2006/relationships/customXml" Target="../ink/ink3315.xml"/><Relationship Id="rId81" Type="http://schemas.openxmlformats.org/officeDocument/2006/relationships/customXml" Target="../ink/ink3314.xml"/><Relationship Id="rId80" Type="http://schemas.openxmlformats.org/officeDocument/2006/relationships/customXml" Target="../ink/ink3313.xml"/><Relationship Id="rId8" Type="http://schemas.openxmlformats.org/officeDocument/2006/relationships/customXml" Target="../ink/ink3241.xml"/><Relationship Id="rId79" Type="http://schemas.openxmlformats.org/officeDocument/2006/relationships/customXml" Target="../ink/ink3312.xml"/><Relationship Id="rId78" Type="http://schemas.openxmlformats.org/officeDocument/2006/relationships/customXml" Target="../ink/ink3311.xml"/><Relationship Id="rId77" Type="http://schemas.openxmlformats.org/officeDocument/2006/relationships/customXml" Target="../ink/ink3310.xml"/><Relationship Id="rId76" Type="http://schemas.openxmlformats.org/officeDocument/2006/relationships/customXml" Target="../ink/ink3309.xml"/><Relationship Id="rId75" Type="http://schemas.openxmlformats.org/officeDocument/2006/relationships/customXml" Target="../ink/ink3308.xml"/><Relationship Id="rId74" Type="http://schemas.openxmlformats.org/officeDocument/2006/relationships/customXml" Target="../ink/ink3307.xml"/><Relationship Id="rId73" Type="http://schemas.openxmlformats.org/officeDocument/2006/relationships/customXml" Target="../ink/ink3306.xml"/><Relationship Id="rId72" Type="http://schemas.openxmlformats.org/officeDocument/2006/relationships/customXml" Target="../ink/ink3305.xml"/><Relationship Id="rId71" Type="http://schemas.openxmlformats.org/officeDocument/2006/relationships/customXml" Target="../ink/ink3304.xml"/><Relationship Id="rId70" Type="http://schemas.openxmlformats.org/officeDocument/2006/relationships/customXml" Target="../ink/ink3303.xml"/><Relationship Id="rId7" Type="http://schemas.openxmlformats.org/officeDocument/2006/relationships/customXml" Target="../ink/ink3240.xml"/><Relationship Id="rId69" Type="http://schemas.openxmlformats.org/officeDocument/2006/relationships/customXml" Target="../ink/ink3302.xml"/><Relationship Id="rId68" Type="http://schemas.openxmlformats.org/officeDocument/2006/relationships/customXml" Target="../ink/ink3301.xml"/><Relationship Id="rId67" Type="http://schemas.openxmlformats.org/officeDocument/2006/relationships/customXml" Target="../ink/ink3300.xml"/><Relationship Id="rId66" Type="http://schemas.openxmlformats.org/officeDocument/2006/relationships/customXml" Target="../ink/ink3299.xml"/><Relationship Id="rId65" Type="http://schemas.openxmlformats.org/officeDocument/2006/relationships/customXml" Target="../ink/ink3298.xml"/><Relationship Id="rId64" Type="http://schemas.openxmlformats.org/officeDocument/2006/relationships/customXml" Target="../ink/ink3297.xml"/><Relationship Id="rId63" Type="http://schemas.openxmlformats.org/officeDocument/2006/relationships/customXml" Target="../ink/ink3296.xml"/><Relationship Id="rId62" Type="http://schemas.openxmlformats.org/officeDocument/2006/relationships/customXml" Target="../ink/ink3295.xml"/><Relationship Id="rId61" Type="http://schemas.openxmlformats.org/officeDocument/2006/relationships/customXml" Target="../ink/ink3294.xml"/><Relationship Id="rId60" Type="http://schemas.openxmlformats.org/officeDocument/2006/relationships/customXml" Target="../ink/ink3293.xml"/><Relationship Id="rId6" Type="http://schemas.openxmlformats.org/officeDocument/2006/relationships/customXml" Target="../ink/ink3239.xml"/><Relationship Id="rId59" Type="http://schemas.openxmlformats.org/officeDocument/2006/relationships/customXml" Target="../ink/ink3292.xml"/><Relationship Id="rId58" Type="http://schemas.openxmlformats.org/officeDocument/2006/relationships/customXml" Target="../ink/ink3291.xml"/><Relationship Id="rId57" Type="http://schemas.openxmlformats.org/officeDocument/2006/relationships/customXml" Target="../ink/ink3290.xml"/><Relationship Id="rId56" Type="http://schemas.openxmlformats.org/officeDocument/2006/relationships/customXml" Target="../ink/ink3289.xml"/><Relationship Id="rId55" Type="http://schemas.openxmlformats.org/officeDocument/2006/relationships/customXml" Target="../ink/ink3288.xml"/><Relationship Id="rId54" Type="http://schemas.openxmlformats.org/officeDocument/2006/relationships/customXml" Target="../ink/ink3287.xml"/><Relationship Id="rId53" Type="http://schemas.openxmlformats.org/officeDocument/2006/relationships/customXml" Target="../ink/ink3286.xml"/><Relationship Id="rId52" Type="http://schemas.openxmlformats.org/officeDocument/2006/relationships/customXml" Target="../ink/ink3285.xml"/><Relationship Id="rId51" Type="http://schemas.openxmlformats.org/officeDocument/2006/relationships/customXml" Target="../ink/ink3284.xml"/><Relationship Id="rId50" Type="http://schemas.openxmlformats.org/officeDocument/2006/relationships/customXml" Target="../ink/ink3283.xml"/><Relationship Id="rId5" Type="http://schemas.openxmlformats.org/officeDocument/2006/relationships/customXml" Target="../ink/ink3238.xml"/><Relationship Id="rId49" Type="http://schemas.openxmlformats.org/officeDocument/2006/relationships/customXml" Target="../ink/ink3282.xml"/><Relationship Id="rId48" Type="http://schemas.openxmlformats.org/officeDocument/2006/relationships/customXml" Target="../ink/ink3281.xml"/><Relationship Id="rId47" Type="http://schemas.openxmlformats.org/officeDocument/2006/relationships/customXml" Target="../ink/ink3280.xml"/><Relationship Id="rId46" Type="http://schemas.openxmlformats.org/officeDocument/2006/relationships/customXml" Target="../ink/ink3279.xml"/><Relationship Id="rId45" Type="http://schemas.openxmlformats.org/officeDocument/2006/relationships/customXml" Target="../ink/ink3278.xml"/><Relationship Id="rId44" Type="http://schemas.openxmlformats.org/officeDocument/2006/relationships/customXml" Target="../ink/ink3277.xml"/><Relationship Id="rId43" Type="http://schemas.openxmlformats.org/officeDocument/2006/relationships/customXml" Target="../ink/ink3276.xml"/><Relationship Id="rId42" Type="http://schemas.openxmlformats.org/officeDocument/2006/relationships/customXml" Target="../ink/ink3275.xml"/><Relationship Id="rId41" Type="http://schemas.openxmlformats.org/officeDocument/2006/relationships/customXml" Target="../ink/ink3274.xml"/><Relationship Id="rId40" Type="http://schemas.openxmlformats.org/officeDocument/2006/relationships/customXml" Target="../ink/ink3273.xml"/><Relationship Id="rId4" Type="http://schemas.openxmlformats.org/officeDocument/2006/relationships/image" Target="../media/image43.png"/><Relationship Id="rId39" Type="http://schemas.openxmlformats.org/officeDocument/2006/relationships/customXml" Target="../ink/ink3272.xml"/><Relationship Id="rId38" Type="http://schemas.openxmlformats.org/officeDocument/2006/relationships/customXml" Target="../ink/ink3271.xml"/><Relationship Id="rId37" Type="http://schemas.openxmlformats.org/officeDocument/2006/relationships/customXml" Target="../ink/ink3270.xml"/><Relationship Id="rId36" Type="http://schemas.openxmlformats.org/officeDocument/2006/relationships/customXml" Target="../ink/ink3269.xml"/><Relationship Id="rId35" Type="http://schemas.openxmlformats.org/officeDocument/2006/relationships/customXml" Target="../ink/ink3268.xml"/><Relationship Id="rId34" Type="http://schemas.openxmlformats.org/officeDocument/2006/relationships/customXml" Target="../ink/ink3267.xml"/><Relationship Id="rId33" Type="http://schemas.openxmlformats.org/officeDocument/2006/relationships/customXml" Target="../ink/ink3266.xml"/><Relationship Id="rId32" Type="http://schemas.openxmlformats.org/officeDocument/2006/relationships/customXml" Target="../ink/ink3265.xml"/><Relationship Id="rId31" Type="http://schemas.openxmlformats.org/officeDocument/2006/relationships/customXml" Target="../ink/ink3264.xml"/><Relationship Id="rId30" Type="http://schemas.openxmlformats.org/officeDocument/2006/relationships/customXml" Target="../ink/ink3263.xml"/><Relationship Id="rId3" Type="http://schemas.openxmlformats.org/officeDocument/2006/relationships/image" Target="../media/image42.png"/><Relationship Id="rId29" Type="http://schemas.openxmlformats.org/officeDocument/2006/relationships/customXml" Target="../ink/ink3262.xml"/><Relationship Id="rId28" Type="http://schemas.openxmlformats.org/officeDocument/2006/relationships/customXml" Target="../ink/ink3261.xml"/><Relationship Id="rId27" Type="http://schemas.openxmlformats.org/officeDocument/2006/relationships/customXml" Target="../ink/ink3260.xml"/><Relationship Id="rId26" Type="http://schemas.openxmlformats.org/officeDocument/2006/relationships/customXml" Target="../ink/ink3259.xml"/><Relationship Id="rId25" Type="http://schemas.openxmlformats.org/officeDocument/2006/relationships/customXml" Target="../ink/ink3258.xml"/><Relationship Id="rId24" Type="http://schemas.openxmlformats.org/officeDocument/2006/relationships/customXml" Target="../ink/ink3257.xml"/><Relationship Id="rId23" Type="http://schemas.openxmlformats.org/officeDocument/2006/relationships/customXml" Target="../ink/ink3256.xml"/><Relationship Id="rId22" Type="http://schemas.openxmlformats.org/officeDocument/2006/relationships/customXml" Target="../ink/ink3255.xml"/><Relationship Id="rId21" Type="http://schemas.openxmlformats.org/officeDocument/2006/relationships/customXml" Target="../ink/ink3254.xml"/><Relationship Id="rId20" Type="http://schemas.openxmlformats.org/officeDocument/2006/relationships/customXml" Target="../ink/ink3253.xml"/><Relationship Id="rId2" Type="http://schemas.openxmlformats.org/officeDocument/2006/relationships/image" Target="../media/image41.png"/><Relationship Id="rId19" Type="http://schemas.openxmlformats.org/officeDocument/2006/relationships/customXml" Target="../ink/ink3252.xml"/><Relationship Id="rId18" Type="http://schemas.openxmlformats.org/officeDocument/2006/relationships/customXml" Target="../ink/ink3251.xml"/><Relationship Id="rId17" Type="http://schemas.openxmlformats.org/officeDocument/2006/relationships/customXml" Target="../ink/ink3250.xml"/><Relationship Id="rId16" Type="http://schemas.openxmlformats.org/officeDocument/2006/relationships/customXml" Target="../ink/ink3249.xml"/><Relationship Id="rId150" Type="http://schemas.openxmlformats.org/officeDocument/2006/relationships/notesSlide" Target="../notesSlides/notesSlide2.xml"/><Relationship Id="rId15" Type="http://schemas.openxmlformats.org/officeDocument/2006/relationships/customXml" Target="../ink/ink3248.xml"/><Relationship Id="rId149" Type="http://schemas.openxmlformats.org/officeDocument/2006/relationships/slideLayout" Target="../slideLayouts/slideLayout2.xml"/><Relationship Id="rId148" Type="http://schemas.openxmlformats.org/officeDocument/2006/relationships/customXml" Target="../ink/ink3381.xml"/><Relationship Id="rId147" Type="http://schemas.openxmlformats.org/officeDocument/2006/relationships/customXml" Target="../ink/ink3380.xml"/><Relationship Id="rId146" Type="http://schemas.openxmlformats.org/officeDocument/2006/relationships/customXml" Target="../ink/ink3379.xml"/><Relationship Id="rId145" Type="http://schemas.openxmlformats.org/officeDocument/2006/relationships/customXml" Target="../ink/ink3378.xml"/><Relationship Id="rId144" Type="http://schemas.openxmlformats.org/officeDocument/2006/relationships/customXml" Target="../ink/ink3377.xml"/><Relationship Id="rId143" Type="http://schemas.openxmlformats.org/officeDocument/2006/relationships/customXml" Target="../ink/ink3376.xml"/><Relationship Id="rId142" Type="http://schemas.openxmlformats.org/officeDocument/2006/relationships/customXml" Target="../ink/ink3375.xml"/><Relationship Id="rId141" Type="http://schemas.openxmlformats.org/officeDocument/2006/relationships/customXml" Target="../ink/ink3374.xml"/><Relationship Id="rId140" Type="http://schemas.openxmlformats.org/officeDocument/2006/relationships/customXml" Target="../ink/ink3373.xml"/><Relationship Id="rId14" Type="http://schemas.openxmlformats.org/officeDocument/2006/relationships/customXml" Target="../ink/ink3247.xml"/><Relationship Id="rId139" Type="http://schemas.openxmlformats.org/officeDocument/2006/relationships/customXml" Target="../ink/ink3372.xml"/><Relationship Id="rId138" Type="http://schemas.openxmlformats.org/officeDocument/2006/relationships/customXml" Target="../ink/ink3371.xml"/><Relationship Id="rId137" Type="http://schemas.openxmlformats.org/officeDocument/2006/relationships/customXml" Target="../ink/ink3370.xml"/><Relationship Id="rId136" Type="http://schemas.openxmlformats.org/officeDocument/2006/relationships/customXml" Target="../ink/ink3369.xml"/><Relationship Id="rId135" Type="http://schemas.openxmlformats.org/officeDocument/2006/relationships/customXml" Target="../ink/ink3368.xml"/><Relationship Id="rId134" Type="http://schemas.openxmlformats.org/officeDocument/2006/relationships/customXml" Target="../ink/ink3367.xml"/><Relationship Id="rId133" Type="http://schemas.openxmlformats.org/officeDocument/2006/relationships/customXml" Target="../ink/ink3366.xml"/><Relationship Id="rId132" Type="http://schemas.openxmlformats.org/officeDocument/2006/relationships/customXml" Target="../ink/ink3365.xml"/><Relationship Id="rId131" Type="http://schemas.openxmlformats.org/officeDocument/2006/relationships/customXml" Target="../ink/ink3364.xml"/><Relationship Id="rId130" Type="http://schemas.openxmlformats.org/officeDocument/2006/relationships/customXml" Target="../ink/ink3363.xml"/><Relationship Id="rId13" Type="http://schemas.openxmlformats.org/officeDocument/2006/relationships/customXml" Target="../ink/ink3246.xml"/><Relationship Id="rId129" Type="http://schemas.openxmlformats.org/officeDocument/2006/relationships/customXml" Target="../ink/ink3362.xml"/><Relationship Id="rId128" Type="http://schemas.openxmlformats.org/officeDocument/2006/relationships/customXml" Target="../ink/ink3361.xml"/><Relationship Id="rId127" Type="http://schemas.openxmlformats.org/officeDocument/2006/relationships/customXml" Target="../ink/ink3360.xml"/><Relationship Id="rId126" Type="http://schemas.openxmlformats.org/officeDocument/2006/relationships/customXml" Target="../ink/ink3359.xml"/><Relationship Id="rId125" Type="http://schemas.openxmlformats.org/officeDocument/2006/relationships/customXml" Target="../ink/ink3358.xml"/><Relationship Id="rId124" Type="http://schemas.openxmlformats.org/officeDocument/2006/relationships/customXml" Target="../ink/ink3357.xml"/><Relationship Id="rId123" Type="http://schemas.openxmlformats.org/officeDocument/2006/relationships/customXml" Target="../ink/ink3356.xml"/><Relationship Id="rId122" Type="http://schemas.openxmlformats.org/officeDocument/2006/relationships/customXml" Target="../ink/ink3355.xml"/><Relationship Id="rId121" Type="http://schemas.openxmlformats.org/officeDocument/2006/relationships/customXml" Target="../ink/ink3354.xml"/><Relationship Id="rId120" Type="http://schemas.openxmlformats.org/officeDocument/2006/relationships/customXml" Target="../ink/ink3353.xml"/><Relationship Id="rId12" Type="http://schemas.openxmlformats.org/officeDocument/2006/relationships/customXml" Target="../ink/ink3245.xml"/><Relationship Id="rId119" Type="http://schemas.openxmlformats.org/officeDocument/2006/relationships/customXml" Target="../ink/ink3352.xml"/><Relationship Id="rId118" Type="http://schemas.openxmlformats.org/officeDocument/2006/relationships/customXml" Target="../ink/ink3351.xml"/><Relationship Id="rId117" Type="http://schemas.openxmlformats.org/officeDocument/2006/relationships/customXml" Target="../ink/ink3350.xml"/><Relationship Id="rId116" Type="http://schemas.openxmlformats.org/officeDocument/2006/relationships/customXml" Target="../ink/ink3349.xml"/><Relationship Id="rId115" Type="http://schemas.openxmlformats.org/officeDocument/2006/relationships/customXml" Target="../ink/ink3348.xml"/><Relationship Id="rId114" Type="http://schemas.openxmlformats.org/officeDocument/2006/relationships/customXml" Target="../ink/ink3347.xml"/><Relationship Id="rId113" Type="http://schemas.openxmlformats.org/officeDocument/2006/relationships/customXml" Target="../ink/ink3346.xml"/><Relationship Id="rId112" Type="http://schemas.openxmlformats.org/officeDocument/2006/relationships/customXml" Target="../ink/ink3345.xml"/><Relationship Id="rId111" Type="http://schemas.openxmlformats.org/officeDocument/2006/relationships/customXml" Target="../ink/ink3344.xml"/><Relationship Id="rId110" Type="http://schemas.openxmlformats.org/officeDocument/2006/relationships/customXml" Target="../ink/ink3343.xml"/><Relationship Id="rId11" Type="http://schemas.openxmlformats.org/officeDocument/2006/relationships/customXml" Target="../ink/ink3244.xml"/><Relationship Id="rId109" Type="http://schemas.openxmlformats.org/officeDocument/2006/relationships/customXml" Target="../ink/ink3342.xml"/><Relationship Id="rId108" Type="http://schemas.openxmlformats.org/officeDocument/2006/relationships/customXml" Target="../ink/ink3341.xml"/><Relationship Id="rId107" Type="http://schemas.openxmlformats.org/officeDocument/2006/relationships/customXml" Target="../ink/ink3340.xml"/><Relationship Id="rId106" Type="http://schemas.openxmlformats.org/officeDocument/2006/relationships/customXml" Target="../ink/ink3339.xml"/><Relationship Id="rId105" Type="http://schemas.openxmlformats.org/officeDocument/2006/relationships/customXml" Target="../ink/ink3338.xml"/><Relationship Id="rId104" Type="http://schemas.openxmlformats.org/officeDocument/2006/relationships/customXml" Target="../ink/ink3337.xml"/><Relationship Id="rId103" Type="http://schemas.openxmlformats.org/officeDocument/2006/relationships/customXml" Target="../ink/ink3336.xml"/><Relationship Id="rId102" Type="http://schemas.openxmlformats.org/officeDocument/2006/relationships/customXml" Target="../ink/ink3335.xml"/><Relationship Id="rId101" Type="http://schemas.openxmlformats.org/officeDocument/2006/relationships/customXml" Target="../ink/ink3334.xml"/><Relationship Id="rId100" Type="http://schemas.openxmlformats.org/officeDocument/2006/relationships/customXml" Target="../ink/ink3333.xml"/><Relationship Id="rId10" Type="http://schemas.openxmlformats.org/officeDocument/2006/relationships/customXml" Target="../ink/ink3243.xml"/><Relationship Id="rId1" Type="http://schemas.openxmlformats.org/officeDocument/2006/relationships/image" Target="../media/image40.png"/></Relationships>
</file>

<file path=ppt/slides/_rels/slide3.xml.rels><?xml version="1.0" encoding="UTF-8" standalone="yes"?>
<Relationships xmlns="http://schemas.openxmlformats.org/package/2006/relationships"><Relationship Id="rId9" Type="http://schemas.openxmlformats.org/officeDocument/2006/relationships/customXml" Target="../ink/ink110.xml"/><Relationship Id="rId8" Type="http://schemas.openxmlformats.org/officeDocument/2006/relationships/customXml" Target="../ink/ink109.xml"/><Relationship Id="rId7" Type="http://schemas.openxmlformats.org/officeDocument/2006/relationships/customXml" Target="../ink/ink108.xml"/><Relationship Id="rId6" Type="http://schemas.openxmlformats.org/officeDocument/2006/relationships/customXml" Target="../ink/ink107.xml"/><Relationship Id="rId5" Type="http://schemas.openxmlformats.org/officeDocument/2006/relationships/customXml" Target="../ink/ink106.xml"/><Relationship Id="rId4" Type="http://schemas.openxmlformats.org/officeDocument/2006/relationships/customXml" Target="../ink/ink105.xml"/><Relationship Id="rId3" Type="http://schemas.openxmlformats.org/officeDocument/2006/relationships/customXml" Target="../ink/ink104.xml"/><Relationship Id="rId24" Type="http://schemas.openxmlformats.org/officeDocument/2006/relationships/slideLayout" Target="../slideLayouts/slideLayout1.xml"/><Relationship Id="rId23" Type="http://schemas.openxmlformats.org/officeDocument/2006/relationships/customXml" Target="../ink/ink124.xml"/><Relationship Id="rId22" Type="http://schemas.openxmlformats.org/officeDocument/2006/relationships/customXml" Target="../ink/ink123.xml"/><Relationship Id="rId21" Type="http://schemas.openxmlformats.org/officeDocument/2006/relationships/customXml" Target="../ink/ink122.xml"/><Relationship Id="rId20" Type="http://schemas.openxmlformats.org/officeDocument/2006/relationships/customXml" Target="../ink/ink121.xml"/><Relationship Id="rId2" Type="http://schemas.openxmlformats.org/officeDocument/2006/relationships/customXml" Target="../ink/ink103.xml"/><Relationship Id="rId19" Type="http://schemas.openxmlformats.org/officeDocument/2006/relationships/customXml" Target="../ink/ink120.xml"/><Relationship Id="rId18" Type="http://schemas.openxmlformats.org/officeDocument/2006/relationships/customXml" Target="../ink/ink119.xml"/><Relationship Id="rId17" Type="http://schemas.openxmlformats.org/officeDocument/2006/relationships/customXml" Target="../ink/ink118.xml"/><Relationship Id="rId16" Type="http://schemas.openxmlformats.org/officeDocument/2006/relationships/customXml" Target="../ink/ink117.xml"/><Relationship Id="rId15" Type="http://schemas.openxmlformats.org/officeDocument/2006/relationships/customXml" Target="../ink/ink116.xml"/><Relationship Id="rId14" Type="http://schemas.openxmlformats.org/officeDocument/2006/relationships/customXml" Target="../ink/ink115.xml"/><Relationship Id="rId13" Type="http://schemas.openxmlformats.org/officeDocument/2006/relationships/customXml" Target="../ink/ink114.xml"/><Relationship Id="rId12" Type="http://schemas.openxmlformats.org/officeDocument/2006/relationships/customXml" Target="../ink/ink113.xml"/><Relationship Id="rId11" Type="http://schemas.openxmlformats.org/officeDocument/2006/relationships/customXml" Target="../ink/ink112.xml"/><Relationship Id="rId10" Type="http://schemas.openxmlformats.org/officeDocument/2006/relationships/customXml" Target="../ink/ink111.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99" Type="http://schemas.openxmlformats.org/officeDocument/2006/relationships/customXml" Target="../ink/ink3478.xml"/><Relationship Id="rId98" Type="http://schemas.openxmlformats.org/officeDocument/2006/relationships/customXml" Target="../ink/ink3477.xml"/><Relationship Id="rId97" Type="http://schemas.openxmlformats.org/officeDocument/2006/relationships/customXml" Target="../ink/ink3476.xml"/><Relationship Id="rId96" Type="http://schemas.openxmlformats.org/officeDocument/2006/relationships/customXml" Target="../ink/ink3475.xml"/><Relationship Id="rId95" Type="http://schemas.openxmlformats.org/officeDocument/2006/relationships/customXml" Target="../ink/ink3474.xml"/><Relationship Id="rId94" Type="http://schemas.openxmlformats.org/officeDocument/2006/relationships/customXml" Target="../ink/ink3473.xml"/><Relationship Id="rId93" Type="http://schemas.openxmlformats.org/officeDocument/2006/relationships/customXml" Target="../ink/ink3472.xml"/><Relationship Id="rId92" Type="http://schemas.openxmlformats.org/officeDocument/2006/relationships/customXml" Target="../ink/ink3471.xml"/><Relationship Id="rId91" Type="http://schemas.openxmlformats.org/officeDocument/2006/relationships/customXml" Target="../ink/ink3470.xml"/><Relationship Id="rId90" Type="http://schemas.openxmlformats.org/officeDocument/2006/relationships/customXml" Target="../ink/ink3469.xml"/><Relationship Id="rId9" Type="http://schemas.openxmlformats.org/officeDocument/2006/relationships/customXml" Target="../ink/ink3388.xml"/><Relationship Id="rId89" Type="http://schemas.openxmlformats.org/officeDocument/2006/relationships/customXml" Target="../ink/ink3468.xml"/><Relationship Id="rId88" Type="http://schemas.openxmlformats.org/officeDocument/2006/relationships/customXml" Target="../ink/ink3467.xml"/><Relationship Id="rId87" Type="http://schemas.openxmlformats.org/officeDocument/2006/relationships/customXml" Target="../ink/ink3466.xml"/><Relationship Id="rId86" Type="http://schemas.openxmlformats.org/officeDocument/2006/relationships/customXml" Target="../ink/ink3465.xml"/><Relationship Id="rId85" Type="http://schemas.openxmlformats.org/officeDocument/2006/relationships/customXml" Target="../ink/ink3464.xml"/><Relationship Id="rId84" Type="http://schemas.openxmlformats.org/officeDocument/2006/relationships/customXml" Target="../ink/ink3463.xml"/><Relationship Id="rId83" Type="http://schemas.openxmlformats.org/officeDocument/2006/relationships/customXml" Target="../ink/ink3462.xml"/><Relationship Id="rId82" Type="http://schemas.openxmlformats.org/officeDocument/2006/relationships/customXml" Target="../ink/ink3461.xml"/><Relationship Id="rId81" Type="http://schemas.openxmlformats.org/officeDocument/2006/relationships/customXml" Target="../ink/ink3460.xml"/><Relationship Id="rId80" Type="http://schemas.openxmlformats.org/officeDocument/2006/relationships/customXml" Target="../ink/ink3459.xml"/><Relationship Id="rId8" Type="http://schemas.openxmlformats.org/officeDocument/2006/relationships/customXml" Target="../ink/ink3387.xml"/><Relationship Id="rId79" Type="http://schemas.openxmlformats.org/officeDocument/2006/relationships/customXml" Target="../ink/ink3458.xml"/><Relationship Id="rId78" Type="http://schemas.openxmlformats.org/officeDocument/2006/relationships/customXml" Target="../ink/ink3457.xml"/><Relationship Id="rId77" Type="http://schemas.openxmlformats.org/officeDocument/2006/relationships/customXml" Target="../ink/ink3456.xml"/><Relationship Id="rId76" Type="http://schemas.openxmlformats.org/officeDocument/2006/relationships/customXml" Target="../ink/ink3455.xml"/><Relationship Id="rId75" Type="http://schemas.openxmlformats.org/officeDocument/2006/relationships/customXml" Target="../ink/ink3454.xml"/><Relationship Id="rId74" Type="http://schemas.openxmlformats.org/officeDocument/2006/relationships/customXml" Target="../ink/ink3453.xml"/><Relationship Id="rId73" Type="http://schemas.openxmlformats.org/officeDocument/2006/relationships/customXml" Target="../ink/ink3452.xml"/><Relationship Id="rId72" Type="http://schemas.openxmlformats.org/officeDocument/2006/relationships/customXml" Target="../ink/ink3451.xml"/><Relationship Id="rId71" Type="http://schemas.openxmlformats.org/officeDocument/2006/relationships/customXml" Target="../ink/ink3450.xml"/><Relationship Id="rId70" Type="http://schemas.openxmlformats.org/officeDocument/2006/relationships/customXml" Target="../ink/ink3449.xml"/><Relationship Id="rId7" Type="http://schemas.openxmlformats.org/officeDocument/2006/relationships/customXml" Target="../ink/ink3386.xml"/><Relationship Id="rId69" Type="http://schemas.openxmlformats.org/officeDocument/2006/relationships/customXml" Target="../ink/ink3448.xml"/><Relationship Id="rId68" Type="http://schemas.openxmlformats.org/officeDocument/2006/relationships/customXml" Target="../ink/ink3447.xml"/><Relationship Id="rId67" Type="http://schemas.openxmlformats.org/officeDocument/2006/relationships/customXml" Target="../ink/ink3446.xml"/><Relationship Id="rId66" Type="http://schemas.openxmlformats.org/officeDocument/2006/relationships/customXml" Target="../ink/ink3445.xml"/><Relationship Id="rId65" Type="http://schemas.openxmlformats.org/officeDocument/2006/relationships/customXml" Target="../ink/ink3444.xml"/><Relationship Id="rId64" Type="http://schemas.openxmlformats.org/officeDocument/2006/relationships/customXml" Target="../ink/ink3443.xml"/><Relationship Id="rId63" Type="http://schemas.openxmlformats.org/officeDocument/2006/relationships/customXml" Target="../ink/ink3442.xml"/><Relationship Id="rId62" Type="http://schemas.openxmlformats.org/officeDocument/2006/relationships/customXml" Target="../ink/ink3441.xml"/><Relationship Id="rId61" Type="http://schemas.openxmlformats.org/officeDocument/2006/relationships/customXml" Target="../ink/ink3440.xml"/><Relationship Id="rId60" Type="http://schemas.openxmlformats.org/officeDocument/2006/relationships/customXml" Target="../ink/ink3439.xml"/><Relationship Id="rId6" Type="http://schemas.openxmlformats.org/officeDocument/2006/relationships/customXml" Target="../ink/ink3385.xml"/><Relationship Id="rId59" Type="http://schemas.openxmlformats.org/officeDocument/2006/relationships/customXml" Target="../ink/ink3438.xml"/><Relationship Id="rId58" Type="http://schemas.openxmlformats.org/officeDocument/2006/relationships/customXml" Target="../ink/ink3437.xml"/><Relationship Id="rId57" Type="http://schemas.openxmlformats.org/officeDocument/2006/relationships/customXml" Target="../ink/ink3436.xml"/><Relationship Id="rId56" Type="http://schemas.openxmlformats.org/officeDocument/2006/relationships/customXml" Target="../ink/ink3435.xml"/><Relationship Id="rId55" Type="http://schemas.openxmlformats.org/officeDocument/2006/relationships/customXml" Target="../ink/ink3434.xml"/><Relationship Id="rId54" Type="http://schemas.openxmlformats.org/officeDocument/2006/relationships/customXml" Target="../ink/ink3433.xml"/><Relationship Id="rId53" Type="http://schemas.openxmlformats.org/officeDocument/2006/relationships/customXml" Target="../ink/ink3432.xml"/><Relationship Id="rId52" Type="http://schemas.openxmlformats.org/officeDocument/2006/relationships/customXml" Target="../ink/ink3431.xml"/><Relationship Id="rId51" Type="http://schemas.openxmlformats.org/officeDocument/2006/relationships/customXml" Target="../ink/ink3430.xml"/><Relationship Id="rId50" Type="http://schemas.openxmlformats.org/officeDocument/2006/relationships/customXml" Target="../ink/ink3429.xml"/><Relationship Id="rId5" Type="http://schemas.openxmlformats.org/officeDocument/2006/relationships/customXml" Target="../ink/ink3384.xml"/><Relationship Id="rId49" Type="http://schemas.openxmlformats.org/officeDocument/2006/relationships/customXml" Target="../ink/ink3428.xml"/><Relationship Id="rId48" Type="http://schemas.openxmlformats.org/officeDocument/2006/relationships/customXml" Target="../ink/ink3427.xml"/><Relationship Id="rId47" Type="http://schemas.openxmlformats.org/officeDocument/2006/relationships/customXml" Target="../ink/ink3426.xml"/><Relationship Id="rId46" Type="http://schemas.openxmlformats.org/officeDocument/2006/relationships/customXml" Target="../ink/ink3425.xml"/><Relationship Id="rId45" Type="http://schemas.openxmlformats.org/officeDocument/2006/relationships/customXml" Target="../ink/ink3424.xml"/><Relationship Id="rId44" Type="http://schemas.openxmlformats.org/officeDocument/2006/relationships/customXml" Target="../ink/ink3423.xml"/><Relationship Id="rId43" Type="http://schemas.openxmlformats.org/officeDocument/2006/relationships/customXml" Target="../ink/ink3422.xml"/><Relationship Id="rId42" Type="http://schemas.openxmlformats.org/officeDocument/2006/relationships/customXml" Target="../ink/ink3421.xml"/><Relationship Id="rId41" Type="http://schemas.openxmlformats.org/officeDocument/2006/relationships/customXml" Target="../ink/ink3420.xml"/><Relationship Id="rId40" Type="http://schemas.openxmlformats.org/officeDocument/2006/relationships/customXml" Target="../ink/ink3419.xml"/><Relationship Id="rId4" Type="http://schemas.openxmlformats.org/officeDocument/2006/relationships/customXml" Target="../ink/ink3383.xml"/><Relationship Id="rId39" Type="http://schemas.openxmlformats.org/officeDocument/2006/relationships/customXml" Target="../ink/ink3418.xml"/><Relationship Id="rId38" Type="http://schemas.openxmlformats.org/officeDocument/2006/relationships/customXml" Target="../ink/ink3417.xml"/><Relationship Id="rId37" Type="http://schemas.openxmlformats.org/officeDocument/2006/relationships/customXml" Target="../ink/ink3416.xml"/><Relationship Id="rId36" Type="http://schemas.openxmlformats.org/officeDocument/2006/relationships/customXml" Target="../ink/ink3415.xml"/><Relationship Id="rId35" Type="http://schemas.openxmlformats.org/officeDocument/2006/relationships/customXml" Target="../ink/ink3414.xml"/><Relationship Id="rId34" Type="http://schemas.openxmlformats.org/officeDocument/2006/relationships/customXml" Target="../ink/ink3413.xml"/><Relationship Id="rId33" Type="http://schemas.openxmlformats.org/officeDocument/2006/relationships/customXml" Target="../ink/ink3412.xml"/><Relationship Id="rId32" Type="http://schemas.openxmlformats.org/officeDocument/2006/relationships/customXml" Target="../ink/ink3411.xml"/><Relationship Id="rId31" Type="http://schemas.openxmlformats.org/officeDocument/2006/relationships/customXml" Target="../ink/ink3410.xml"/><Relationship Id="rId30" Type="http://schemas.openxmlformats.org/officeDocument/2006/relationships/customXml" Target="../ink/ink3409.xml"/><Relationship Id="rId3" Type="http://schemas.openxmlformats.org/officeDocument/2006/relationships/customXml" Target="../ink/ink3382.xml"/><Relationship Id="rId29" Type="http://schemas.openxmlformats.org/officeDocument/2006/relationships/customXml" Target="../ink/ink3408.xml"/><Relationship Id="rId28" Type="http://schemas.openxmlformats.org/officeDocument/2006/relationships/customXml" Target="../ink/ink3407.xml"/><Relationship Id="rId27" Type="http://schemas.openxmlformats.org/officeDocument/2006/relationships/customXml" Target="../ink/ink3406.xml"/><Relationship Id="rId26" Type="http://schemas.openxmlformats.org/officeDocument/2006/relationships/customXml" Target="../ink/ink3405.xml"/><Relationship Id="rId25" Type="http://schemas.openxmlformats.org/officeDocument/2006/relationships/customXml" Target="../ink/ink3404.xml"/><Relationship Id="rId24" Type="http://schemas.openxmlformats.org/officeDocument/2006/relationships/customXml" Target="../ink/ink3403.xml"/><Relationship Id="rId23" Type="http://schemas.openxmlformats.org/officeDocument/2006/relationships/customXml" Target="../ink/ink3402.xml"/><Relationship Id="rId22" Type="http://schemas.openxmlformats.org/officeDocument/2006/relationships/customXml" Target="../ink/ink3401.xml"/><Relationship Id="rId21" Type="http://schemas.openxmlformats.org/officeDocument/2006/relationships/customXml" Target="../ink/ink3400.xml"/><Relationship Id="rId20" Type="http://schemas.openxmlformats.org/officeDocument/2006/relationships/customXml" Target="../ink/ink3399.xml"/><Relationship Id="rId2" Type="http://schemas.openxmlformats.org/officeDocument/2006/relationships/image" Target="../media/image45.png"/><Relationship Id="rId19" Type="http://schemas.openxmlformats.org/officeDocument/2006/relationships/customXml" Target="../ink/ink3398.xml"/><Relationship Id="rId18" Type="http://schemas.openxmlformats.org/officeDocument/2006/relationships/customXml" Target="../ink/ink3397.xml"/><Relationship Id="rId174" Type="http://schemas.openxmlformats.org/officeDocument/2006/relationships/slideLayout" Target="../slideLayouts/slideLayout2.xml"/><Relationship Id="rId173" Type="http://schemas.openxmlformats.org/officeDocument/2006/relationships/customXml" Target="../ink/ink3552.xml"/><Relationship Id="rId172" Type="http://schemas.openxmlformats.org/officeDocument/2006/relationships/customXml" Target="../ink/ink3551.xml"/><Relationship Id="rId171" Type="http://schemas.openxmlformats.org/officeDocument/2006/relationships/customXml" Target="../ink/ink3550.xml"/><Relationship Id="rId170" Type="http://schemas.openxmlformats.org/officeDocument/2006/relationships/customXml" Target="../ink/ink3549.xml"/><Relationship Id="rId17" Type="http://schemas.openxmlformats.org/officeDocument/2006/relationships/customXml" Target="../ink/ink3396.xml"/><Relationship Id="rId169" Type="http://schemas.openxmlformats.org/officeDocument/2006/relationships/customXml" Target="../ink/ink3548.xml"/><Relationship Id="rId168" Type="http://schemas.openxmlformats.org/officeDocument/2006/relationships/customXml" Target="../ink/ink3547.xml"/><Relationship Id="rId167" Type="http://schemas.openxmlformats.org/officeDocument/2006/relationships/customXml" Target="../ink/ink3546.xml"/><Relationship Id="rId166" Type="http://schemas.openxmlformats.org/officeDocument/2006/relationships/customXml" Target="../ink/ink3545.xml"/><Relationship Id="rId165" Type="http://schemas.openxmlformats.org/officeDocument/2006/relationships/customXml" Target="../ink/ink3544.xml"/><Relationship Id="rId164" Type="http://schemas.openxmlformats.org/officeDocument/2006/relationships/customXml" Target="../ink/ink3543.xml"/><Relationship Id="rId163" Type="http://schemas.openxmlformats.org/officeDocument/2006/relationships/customXml" Target="../ink/ink3542.xml"/><Relationship Id="rId162" Type="http://schemas.openxmlformats.org/officeDocument/2006/relationships/customXml" Target="../ink/ink3541.xml"/><Relationship Id="rId161" Type="http://schemas.openxmlformats.org/officeDocument/2006/relationships/customXml" Target="../ink/ink3540.xml"/><Relationship Id="rId160" Type="http://schemas.openxmlformats.org/officeDocument/2006/relationships/customXml" Target="../ink/ink3539.xml"/><Relationship Id="rId16" Type="http://schemas.openxmlformats.org/officeDocument/2006/relationships/customXml" Target="../ink/ink3395.xml"/><Relationship Id="rId159" Type="http://schemas.openxmlformats.org/officeDocument/2006/relationships/customXml" Target="../ink/ink3538.xml"/><Relationship Id="rId158" Type="http://schemas.openxmlformats.org/officeDocument/2006/relationships/customXml" Target="../ink/ink3537.xml"/><Relationship Id="rId157" Type="http://schemas.openxmlformats.org/officeDocument/2006/relationships/customXml" Target="../ink/ink3536.xml"/><Relationship Id="rId156" Type="http://schemas.openxmlformats.org/officeDocument/2006/relationships/customXml" Target="../ink/ink3535.xml"/><Relationship Id="rId155" Type="http://schemas.openxmlformats.org/officeDocument/2006/relationships/customXml" Target="../ink/ink3534.xml"/><Relationship Id="rId154" Type="http://schemas.openxmlformats.org/officeDocument/2006/relationships/customXml" Target="../ink/ink3533.xml"/><Relationship Id="rId153" Type="http://schemas.openxmlformats.org/officeDocument/2006/relationships/customXml" Target="../ink/ink3532.xml"/><Relationship Id="rId152" Type="http://schemas.openxmlformats.org/officeDocument/2006/relationships/customXml" Target="../ink/ink3531.xml"/><Relationship Id="rId151" Type="http://schemas.openxmlformats.org/officeDocument/2006/relationships/customXml" Target="../ink/ink3530.xml"/><Relationship Id="rId150" Type="http://schemas.openxmlformats.org/officeDocument/2006/relationships/customXml" Target="../ink/ink3529.xml"/><Relationship Id="rId15" Type="http://schemas.openxmlformats.org/officeDocument/2006/relationships/customXml" Target="../ink/ink3394.xml"/><Relationship Id="rId149" Type="http://schemas.openxmlformats.org/officeDocument/2006/relationships/customXml" Target="../ink/ink3528.xml"/><Relationship Id="rId148" Type="http://schemas.openxmlformats.org/officeDocument/2006/relationships/customXml" Target="../ink/ink3527.xml"/><Relationship Id="rId147" Type="http://schemas.openxmlformats.org/officeDocument/2006/relationships/customXml" Target="../ink/ink3526.xml"/><Relationship Id="rId146" Type="http://schemas.openxmlformats.org/officeDocument/2006/relationships/customXml" Target="../ink/ink3525.xml"/><Relationship Id="rId145" Type="http://schemas.openxmlformats.org/officeDocument/2006/relationships/customXml" Target="../ink/ink3524.xml"/><Relationship Id="rId144" Type="http://schemas.openxmlformats.org/officeDocument/2006/relationships/customXml" Target="../ink/ink3523.xml"/><Relationship Id="rId143" Type="http://schemas.openxmlformats.org/officeDocument/2006/relationships/customXml" Target="../ink/ink3522.xml"/><Relationship Id="rId142" Type="http://schemas.openxmlformats.org/officeDocument/2006/relationships/customXml" Target="../ink/ink3521.xml"/><Relationship Id="rId141" Type="http://schemas.openxmlformats.org/officeDocument/2006/relationships/customXml" Target="../ink/ink3520.xml"/><Relationship Id="rId140" Type="http://schemas.openxmlformats.org/officeDocument/2006/relationships/customXml" Target="../ink/ink3519.xml"/><Relationship Id="rId14" Type="http://schemas.openxmlformats.org/officeDocument/2006/relationships/customXml" Target="../ink/ink3393.xml"/><Relationship Id="rId139" Type="http://schemas.openxmlformats.org/officeDocument/2006/relationships/customXml" Target="../ink/ink3518.xml"/><Relationship Id="rId138" Type="http://schemas.openxmlformats.org/officeDocument/2006/relationships/customXml" Target="../ink/ink3517.xml"/><Relationship Id="rId137" Type="http://schemas.openxmlformats.org/officeDocument/2006/relationships/customXml" Target="../ink/ink3516.xml"/><Relationship Id="rId136" Type="http://schemas.openxmlformats.org/officeDocument/2006/relationships/customXml" Target="../ink/ink3515.xml"/><Relationship Id="rId135" Type="http://schemas.openxmlformats.org/officeDocument/2006/relationships/customXml" Target="../ink/ink3514.xml"/><Relationship Id="rId134" Type="http://schemas.openxmlformats.org/officeDocument/2006/relationships/customXml" Target="../ink/ink3513.xml"/><Relationship Id="rId133" Type="http://schemas.openxmlformats.org/officeDocument/2006/relationships/customXml" Target="../ink/ink3512.xml"/><Relationship Id="rId132" Type="http://schemas.openxmlformats.org/officeDocument/2006/relationships/customXml" Target="../ink/ink3511.xml"/><Relationship Id="rId131" Type="http://schemas.openxmlformats.org/officeDocument/2006/relationships/customXml" Target="../ink/ink3510.xml"/><Relationship Id="rId130" Type="http://schemas.openxmlformats.org/officeDocument/2006/relationships/customXml" Target="../ink/ink3509.xml"/><Relationship Id="rId13" Type="http://schemas.openxmlformats.org/officeDocument/2006/relationships/customXml" Target="../ink/ink3392.xml"/><Relationship Id="rId129" Type="http://schemas.openxmlformats.org/officeDocument/2006/relationships/customXml" Target="../ink/ink3508.xml"/><Relationship Id="rId128" Type="http://schemas.openxmlformats.org/officeDocument/2006/relationships/customXml" Target="../ink/ink3507.xml"/><Relationship Id="rId127" Type="http://schemas.openxmlformats.org/officeDocument/2006/relationships/customXml" Target="../ink/ink3506.xml"/><Relationship Id="rId126" Type="http://schemas.openxmlformats.org/officeDocument/2006/relationships/customXml" Target="../ink/ink3505.xml"/><Relationship Id="rId125" Type="http://schemas.openxmlformats.org/officeDocument/2006/relationships/customXml" Target="../ink/ink3504.xml"/><Relationship Id="rId124" Type="http://schemas.openxmlformats.org/officeDocument/2006/relationships/customXml" Target="../ink/ink3503.xml"/><Relationship Id="rId123" Type="http://schemas.openxmlformats.org/officeDocument/2006/relationships/customXml" Target="../ink/ink3502.xml"/><Relationship Id="rId122" Type="http://schemas.openxmlformats.org/officeDocument/2006/relationships/customXml" Target="../ink/ink3501.xml"/><Relationship Id="rId121" Type="http://schemas.openxmlformats.org/officeDocument/2006/relationships/customXml" Target="../ink/ink3500.xml"/><Relationship Id="rId120" Type="http://schemas.openxmlformats.org/officeDocument/2006/relationships/customXml" Target="../ink/ink3499.xml"/><Relationship Id="rId12" Type="http://schemas.openxmlformats.org/officeDocument/2006/relationships/customXml" Target="../ink/ink3391.xml"/><Relationship Id="rId119" Type="http://schemas.openxmlformats.org/officeDocument/2006/relationships/customXml" Target="../ink/ink3498.xml"/><Relationship Id="rId118" Type="http://schemas.openxmlformats.org/officeDocument/2006/relationships/customXml" Target="../ink/ink3497.xml"/><Relationship Id="rId117" Type="http://schemas.openxmlformats.org/officeDocument/2006/relationships/customXml" Target="../ink/ink3496.xml"/><Relationship Id="rId116" Type="http://schemas.openxmlformats.org/officeDocument/2006/relationships/customXml" Target="../ink/ink3495.xml"/><Relationship Id="rId115" Type="http://schemas.openxmlformats.org/officeDocument/2006/relationships/customXml" Target="../ink/ink3494.xml"/><Relationship Id="rId114" Type="http://schemas.openxmlformats.org/officeDocument/2006/relationships/customXml" Target="../ink/ink3493.xml"/><Relationship Id="rId113" Type="http://schemas.openxmlformats.org/officeDocument/2006/relationships/customXml" Target="../ink/ink3492.xml"/><Relationship Id="rId112" Type="http://schemas.openxmlformats.org/officeDocument/2006/relationships/customXml" Target="../ink/ink3491.xml"/><Relationship Id="rId111" Type="http://schemas.openxmlformats.org/officeDocument/2006/relationships/customXml" Target="../ink/ink3490.xml"/><Relationship Id="rId110" Type="http://schemas.openxmlformats.org/officeDocument/2006/relationships/customXml" Target="../ink/ink3489.xml"/><Relationship Id="rId11" Type="http://schemas.openxmlformats.org/officeDocument/2006/relationships/customXml" Target="../ink/ink3390.xml"/><Relationship Id="rId109" Type="http://schemas.openxmlformats.org/officeDocument/2006/relationships/customXml" Target="../ink/ink3488.xml"/><Relationship Id="rId108" Type="http://schemas.openxmlformats.org/officeDocument/2006/relationships/customXml" Target="../ink/ink3487.xml"/><Relationship Id="rId107" Type="http://schemas.openxmlformats.org/officeDocument/2006/relationships/customXml" Target="../ink/ink3486.xml"/><Relationship Id="rId106" Type="http://schemas.openxmlformats.org/officeDocument/2006/relationships/customXml" Target="../ink/ink3485.xml"/><Relationship Id="rId105" Type="http://schemas.openxmlformats.org/officeDocument/2006/relationships/customXml" Target="../ink/ink3484.xml"/><Relationship Id="rId104" Type="http://schemas.openxmlformats.org/officeDocument/2006/relationships/customXml" Target="../ink/ink3483.xml"/><Relationship Id="rId103" Type="http://schemas.openxmlformats.org/officeDocument/2006/relationships/customXml" Target="../ink/ink3482.xml"/><Relationship Id="rId102" Type="http://schemas.openxmlformats.org/officeDocument/2006/relationships/customXml" Target="../ink/ink3481.xml"/><Relationship Id="rId101" Type="http://schemas.openxmlformats.org/officeDocument/2006/relationships/customXml" Target="../ink/ink3480.xml"/><Relationship Id="rId100" Type="http://schemas.openxmlformats.org/officeDocument/2006/relationships/customXml" Target="../ink/ink3479.xml"/><Relationship Id="rId10" Type="http://schemas.openxmlformats.org/officeDocument/2006/relationships/customXml" Target="../ink/ink3389.xml"/><Relationship Id="rId1" Type="http://schemas.openxmlformats.org/officeDocument/2006/relationships/image" Target="../media/image44.png"/></Relationships>
</file>

<file path=ppt/slides/_rels/slide31.xml.rels><?xml version="1.0" encoding="UTF-8" standalone="yes"?>
<Relationships xmlns="http://schemas.openxmlformats.org/package/2006/relationships"><Relationship Id="rId99" Type="http://schemas.openxmlformats.org/officeDocument/2006/relationships/customXml" Target="../ink/ink3650.xml"/><Relationship Id="rId98" Type="http://schemas.openxmlformats.org/officeDocument/2006/relationships/customXml" Target="../ink/ink3649.xml"/><Relationship Id="rId97" Type="http://schemas.openxmlformats.org/officeDocument/2006/relationships/customXml" Target="../ink/ink3648.xml"/><Relationship Id="rId96" Type="http://schemas.openxmlformats.org/officeDocument/2006/relationships/customXml" Target="../ink/ink3647.xml"/><Relationship Id="rId95" Type="http://schemas.openxmlformats.org/officeDocument/2006/relationships/customXml" Target="../ink/ink3646.xml"/><Relationship Id="rId94" Type="http://schemas.openxmlformats.org/officeDocument/2006/relationships/customXml" Target="../ink/ink3645.xml"/><Relationship Id="rId93" Type="http://schemas.openxmlformats.org/officeDocument/2006/relationships/customXml" Target="../ink/ink3644.xml"/><Relationship Id="rId92" Type="http://schemas.openxmlformats.org/officeDocument/2006/relationships/customXml" Target="../ink/ink3643.xml"/><Relationship Id="rId91" Type="http://schemas.openxmlformats.org/officeDocument/2006/relationships/customXml" Target="../ink/ink3642.xml"/><Relationship Id="rId90" Type="http://schemas.openxmlformats.org/officeDocument/2006/relationships/customXml" Target="../ink/ink3641.xml"/><Relationship Id="rId9" Type="http://schemas.openxmlformats.org/officeDocument/2006/relationships/customXml" Target="../ink/ink3560.xml"/><Relationship Id="rId89" Type="http://schemas.openxmlformats.org/officeDocument/2006/relationships/customXml" Target="../ink/ink3640.xml"/><Relationship Id="rId88" Type="http://schemas.openxmlformats.org/officeDocument/2006/relationships/customXml" Target="../ink/ink3639.xml"/><Relationship Id="rId87" Type="http://schemas.openxmlformats.org/officeDocument/2006/relationships/customXml" Target="../ink/ink3638.xml"/><Relationship Id="rId86" Type="http://schemas.openxmlformats.org/officeDocument/2006/relationships/customXml" Target="../ink/ink3637.xml"/><Relationship Id="rId85" Type="http://schemas.openxmlformats.org/officeDocument/2006/relationships/customXml" Target="../ink/ink3636.xml"/><Relationship Id="rId84" Type="http://schemas.openxmlformats.org/officeDocument/2006/relationships/customXml" Target="../ink/ink3635.xml"/><Relationship Id="rId83" Type="http://schemas.openxmlformats.org/officeDocument/2006/relationships/customXml" Target="../ink/ink3634.xml"/><Relationship Id="rId82" Type="http://schemas.openxmlformats.org/officeDocument/2006/relationships/customXml" Target="../ink/ink3633.xml"/><Relationship Id="rId81" Type="http://schemas.openxmlformats.org/officeDocument/2006/relationships/customXml" Target="../ink/ink3632.xml"/><Relationship Id="rId80" Type="http://schemas.openxmlformats.org/officeDocument/2006/relationships/customXml" Target="../ink/ink3631.xml"/><Relationship Id="rId8" Type="http://schemas.openxmlformats.org/officeDocument/2006/relationships/customXml" Target="../ink/ink3559.xml"/><Relationship Id="rId79" Type="http://schemas.openxmlformats.org/officeDocument/2006/relationships/customXml" Target="../ink/ink3630.xml"/><Relationship Id="rId78" Type="http://schemas.openxmlformats.org/officeDocument/2006/relationships/customXml" Target="../ink/ink3629.xml"/><Relationship Id="rId77" Type="http://schemas.openxmlformats.org/officeDocument/2006/relationships/customXml" Target="../ink/ink3628.xml"/><Relationship Id="rId76" Type="http://schemas.openxmlformats.org/officeDocument/2006/relationships/customXml" Target="../ink/ink3627.xml"/><Relationship Id="rId75" Type="http://schemas.openxmlformats.org/officeDocument/2006/relationships/customXml" Target="../ink/ink3626.xml"/><Relationship Id="rId74" Type="http://schemas.openxmlformats.org/officeDocument/2006/relationships/customXml" Target="../ink/ink3625.xml"/><Relationship Id="rId73" Type="http://schemas.openxmlformats.org/officeDocument/2006/relationships/customXml" Target="../ink/ink3624.xml"/><Relationship Id="rId72" Type="http://schemas.openxmlformats.org/officeDocument/2006/relationships/customXml" Target="../ink/ink3623.xml"/><Relationship Id="rId71" Type="http://schemas.openxmlformats.org/officeDocument/2006/relationships/customXml" Target="../ink/ink3622.xml"/><Relationship Id="rId70" Type="http://schemas.openxmlformats.org/officeDocument/2006/relationships/customXml" Target="../ink/ink3621.xml"/><Relationship Id="rId7" Type="http://schemas.openxmlformats.org/officeDocument/2006/relationships/customXml" Target="../ink/ink3558.xml"/><Relationship Id="rId69" Type="http://schemas.openxmlformats.org/officeDocument/2006/relationships/customXml" Target="../ink/ink3620.xml"/><Relationship Id="rId68" Type="http://schemas.openxmlformats.org/officeDocument/2006/relationships/customXml" Target="../ink/ink3619.xml"/><Relationship Id="rId67" Type="http://schemas.openxmlformats.org/officeDocument/2006/relationships/customXml" Target="../ink/ink3618.xml"/><Relationship Id="rId66" Type="http://schemas.openxmlformats.org/officeDocument/2006/relationships/customXml" Target="../ink/ink3617.xml"/><Relationship Id="rId65" Type="http://schemas.openxmlformats.org/officeDocument/2006/relationships/customXml" Target="../ink/ink3616.xml"/><Relationship Id="rId64" Type="http://schemas.openxmlformats.org/officeDocument/2006/relationships/customXml" Target="../ink/ink3615.xml"/><Relationship Id="rId63" Type="http://schemas.openxmlformats.org/officeDocument/2006/relationships/customXml" Target="../ink/ink3614.xml"/><Relationship Id="rId62" Type="http://schemas.openxmlformats.org/officeDocument/2006/relationships/customXml" Target="../ink/ink3613.xml"/><Relationship Id="rId61" Type="http://schemas.openxmlformats.org/officeDocument/2006/relationships/customXml" Target="../ink/ink3612.xml"/><Relationship Id="rId60" Type="http://schemas.openxmlformats.org/officeDocument/2006/relationships/customXml" Target="../ink/ink3611.xml"/><Relationship Id="rId6" Type="http://schemas.openxmlformats.org/officeDocument/2006/relationships/customXml" Target="../ink/ink3557.xml"/><Relationship Id="rId59" Type="http://schemas.openxmlformats.org/officeDocument/2006/relationships/customXml" Target="../ink/ink3610.xml"/><Relationship Id="rId58" Type="http://schemas.openxmlformats.org/officeDocument/2006/relationships/customXml" Target="../ink/ink3609.xml"/><Relationship Id="rId57" Type="http://schemas.openxmlformats.org/officeDocument/2006/relationships/customXml" Target="../ink/ink3608.xml"/><Relationship Id="rId56" Type="http://schemas.openxmlformats.org/officeDocument/2006/relationships/customXml" Target="../ink/ink3607.xml"/><Relationship Id="rId55" Type="http://schemas.openxmlformats.org/officeDocument/2006/relationships/customXml" Target="../ink/ink3606.xml"/><Relationship Id="rId54" Type="http://schemas.openxmlformats.org/officeDocument/2006/relationships/customXml" Target="../ink/ink3605.xml"/><Relationship Id="rId53" Type="http://schemas.openxmlformats.org/officeDocument/2006/relationships/customXml" Target="../ink/ink3604.xml"/><Relationship Id="rId52" Type="http://schemas.openxmlformats.org/officeDocument/2006/relationships/customXml" Target="../ink/ink3603.xml"/><Relationship Id="rId51" Type="http://schemas.openxmlformats.org/officeDocument/2006/relationships/customXml" Target="../ink/ink3602.xml"/><Relationship Id="rId50" Type="http://schemas.openxmlformats.org/officeDocument/2006/relationships/customXml" Target="../ink/ink3601.xml"/><Relationship Id="rId5" Type="http://schemas.openxmlformats.org/officeDocument/2006/relationships/customXml" Target="../ink/ink3556.xml"/><Relationship Id="rId49" Type="http://schemas.openxmlformats.org/officeDocument/2006/relationships/customXml" Target="../ink/ink3600.xml"/><Relationship Id="rId48" Type="http://schemas.openxmlformats.org/officeDocument/2006/relationships/customXml" Target="../ink/ink3599.xml"/><Relationship Id="rId47" Type="http://schemas.openxmlformats.org/officeDocument/2006/relationships/customXml" Target="../ink/ink3598.xml"/><Relationship Id="rId46" Type="http://schemas.openxmlformats.org/officeDocument/2006/relationships/customXml" Target="../ink/ink3597.xml"/><Relationship Id="rId45" Type="http://schemas.openxmlformats.org/officeDocument/2006/relationships/customXml" Target="../ink/ink3596.xml"/><Relationship Id="rId44" Type="http://schemas.openxmlformats.org/officeDocument/2006/relationships/customXml" Target="../ink/ink3595.xml"/><Relationship Id="rId43" Type="http://schemas.openxmlformats.org/officeDocument/2006/relationships/customXml" Target="../ink/ink3594.xml"/><Relationship Id="rId42" Type="http://schemas.openxmlformats.org/officeDocument/2006/relationships/customXml" Target="../ink/ink3593.xml"/><Relationship Id="rId41" Type="http://schemas.openxmlformats.org/officeDocument/2006/relationships/customXml" Target="../ink/ink3592.xml"/><Relationship Id="rId40" Type="http://schemas.openxmlformats.org/officeDocument/2006/relationships/customXml" Target="../ink/ink3591.xml"/><Relationship Id="rId4" Type="http://schemas.openxmlformats.org/officeDocument/2006/relationships/customXml" Target="../ink/ink3555.xml"/><Relationship Id="rId39" Type="http://schemas.openxmlformats.org/officeDocument/2006/relationships/customXml" Target="../ink/ink3590.xml"/><Relationship Id="rId38" Type="http://schemas.openxmlformats.org/officeDocument/2006/relationships/customXml" Target="../ink/ink3589.xml"/><Relationship Id="rId37" Type="http://schemas.openxmlformats.org/officeDocument/2006/relationships/customXml" Target="../ink/ink3588.xml"/><Relationship Id="rId36" Type="http://schemas.openxmlformats.org/officeDocument/2006/relationships/customXml" Target="../ink/ink3587.xml"/><Relationship Id="rId35" Type="http://schemas.openxmlformats.org/officeDocument/2006/relationships/customXml" Target="../ink/ink3586.xml"/><Relationship Id="rId34" Type="http://schemas.openxmlformats.org/officeDocument/2006/relationships/customXml" Target="../ink/ink3585.xml"/><Relationship Id="rId33" Type="http://schemas.openxmlformats.org/officeDocument/2006/relationships/customXml" Target="../ink/ink3584.xml"/><Relationship Id="rId32" Type="http://schemas.openxmlformats.org/officeDocument/2006/relationships/customXml" Target="../ink/ink3583.xml"/><Relationship Id="rId31" Type="http://schemas.openxmlformats.org/officeDocument/2006/relationships/customXml" Target="../ink/ink3582.xml"/><Relationship Id="rId30" Type="http://schemas.openxmlformats.org/officeDocument/2006/relationships/customXml" Target="../ink/ink3581.xml"/><Relationship Id="rId3" Type="http://schemas.openxmlformats.org/officeDocument/2006/relationships/customXml" Target="../ink/ink3554.xml"/><Relationship Id="rId29" Type="http://schemas.openxmlformats.org/officeDocument/2006/relationships/customXml" Target="../ink/ink3580.xml"/><Relationship Id="rId28" Type="http://schemas.openxmlformats.org/officeDocument/2006/relationships/customXml" Target="../ink/ink3579.xml"/><Relationship Id="rId27" Type="http://schemas.openxmlformats.org/officeDocument/2006/relationships/customXml" Target="../ink/ink3578.xml"/><Relationship Id="rId26" Type="http://schemas.openxmlformats.org/officeDocument/2006/relationships/customXml" Target="../ink/ink3577.xml"/><Relationship Id="rId25" Type="http://schemas.openxmlformats.org/officeDocument/2006/relationships/customXml" Target="../ink/ink3576.xml"/><Relationship Id="rId24" Type="http://schemas.openxmlformats.org/officeDocument/2006/relationships/customXml" Target="../ink/ink3575.xml"/><Relationship Id="rId23" Type="http://schemas.openxmlformats.org/officeDocument/2006/relationships/customXml" Target="../ink/ink3574.xml"/><Relationship Id="rId22" Type="http://schemas.openxmlformats.org/officeDocument/2006/relationships/customXml" Target="../ink/ink3573.xml"/><Relationship Id="rId21" Type="http://schemas.openxmlformats.org/officeDocument/2006/relationships/customXml" Target="../ink/ink3572.xml"/><Relationship Id="rId20" Type="http://schemas.openxmlformats.org/officeDocument/2006/relationships/customXml" Target="../ink/ink3571.xml"/><Relationship Id="rId2" Type="http://schemas.openxmlformats.org/officeDocument/2006/relationships/customXml" Target="../ink/ink3553.xml"/><Relationship Id="rId19" Type="http://schemas.openxmlformats.org/officeDocument/2006/relationships/customXml" Target="../ink/ink3570.xml"/><Relationship Id="rId18" Type="http://schemas.openxmlformats.org/officeDocument/2006/relationships/customXml" Target="../ink/ink3569.xml"/><Relationship Id="rId17" Type="http://schemas.openxmlformats.org/officeDocument/2006/relationships/customXml" Target="../ink/ink3568.xml"/><Relationship Id="rId16" Type="http://schemas.openxmlformats.org/officeDocument/2006/relationships/customXml" Target="../ink/ink3567.xml"/><Relationship Id="rId15" Type="http://schemas.openxmlformats.org/officeDocument/2006/relationships/customXml" Target="../ink/ink3566.xml"/><Relationship Id="rId14" Type="http://schemas.openxmlformats.org/officeDocument/2006/relationships/customXml" Target="../ink/ink3565.xml"/><Relationship Id="rId13" Type="http://schemas.openxmlformats.org/officeDocument/2006/relationships/customXml" Target="../ink/ink3564.xml"/><Relationship Id="rId12" Type="http://schemas.openxmlformats.org/officeDocument/2006/relationships/customXml" Target="../ink/ink3563.xml"/><Relationship Id="rId116" Type="http://schemas.openxmlformats.org/officeDocument/2006/relationships/slideLayout" Target="../slideLayouts/slideLayout2.xml"/><Relationship Id="rId115" Type="http://schemas.openxmlformats.org/officeDocument/2006/relationships/customXml" Target="../ink/ink3666.xml"/><Relationship Id="rId114" Type="http://schemas.openxmlformats.org/officeDocument/2006/relationships/customXml" Target="../ink/ink3665.xml"/><Relationship Id="rId113" Type="http://schemas.openxmlformats.org/officeDocument/2006/relationships/customXml" Target="../ink/ink3664.xml"/><Relationship Id="rId112" Type="http://schemas.openxmlformats.org/officeDocument/2006/relationships/customXml" Target="../ink/ink3663.xml"/><Relationship Id="rId111" Type="http://schemas.openxmlformats.org/officeDocument/2006/relationships/customXml" Target="../ink/ink3662.xml"/><Relationship Id="rId110" Type="http://schemas.openxmlformats.org/officeDocument/2006/relationships/customXml" Target="../ink/ink3661.xml"/><Relationship Id="rId11" Type="http://schemas.openxmlformats.org/officeDocument/2006/relationships/customXml" Target="../ink/ink3562.xml"/><Relationship Id="rId109" Type="http://schemas.openxmlformats.org/officeDocument/2006/relationships/customXml" Target="../ink/ink3660.xml"/><Relationship Id="rId108" Type="http://schemas.openxmlformats.org/officeDocument/2006/relationships/customXml" Target="../ink/ink3659.xml"/><Relationship Id="rId107" Type="http://schemas.openxmlformats.org/officeDocument/2006/relationships/customXml" Target="../ink/ink3658.xml"/><Relationship Id="rId106" Type="http://schemas.openxmlformats.org/officeDocument/2006/relationships/customXml" Target="../ink/ink3657.xml"/><Relationship Id="rId105" Type="http://schemas.openxmlformats.org/officeDocument/2006/relationships/customXml" Target="../ink/ink3656.xml"/><Relationship Id="rId104" Type="http://schemas.openxmlformats.org/officeDocument/2006/relationships/customXml" Target="../ink/ink3655.xml"/><Relationship Id="rId103" Type="http://schemas.openxmlformats.org/officeDocument/2006/relationships/customXml" Target="../ink/ink3654.xml"/><Relationship Id="rId102" Type="http://schemas.openxmlformats.org/officeDocument/2006/relationships/customXml" Target="../ink/ink3653.xml"/><Relationship Id="rId101" Type="http://schemas.openxmlformats.org/officeDocument/2006/relationships/customXml" Target="../ink/ink3652.xml"/><Relationship Id="rId100" Type="http://schemas.openxmlformats.org/officeDocument/2006/relationships/customXml" Target="../ink/ink3651.xml"/><Relationship Id="rId10" Type="http://schemas.openxmlformats.org/officeDocument/2006/relationships/customXml" Target="../ink/ink3561.xml"/><Relationship Id="rId1" Type="http://schemas.openxmlformats.org/officeDocument/2006/relationships/image" Target="../media/image46.png"/></Relationships>
</file>

<file path=ppt/slides/_rels/slide4.xml.rels><?xml version="1.0" encoding="UTF-8" standalone="yes"?>
<Relationships xmlns="http://schemas.openxmlformats.org/package/2006/relationships"><Relationship Id="rId9" Type="http://schemas.openxmlformats.org/officeDocument/2006/relationships/customXml" Target="../ink/ink131.xml"/><Relationship Id="rId8" Type="http://schemas.openxmlformats.org/officeDocument/2006/relationships/customXml" Target="../ink/ink130.xml"/><Relationship Id="rId7" Type="http://schemas.openxmlformats.org/officeDocument/2006/relationships/customXml" Target="../ink/ink129.xml"/><Relationship Id="rId6" Type="http://schemas.openxmlformats.org/officeDocument/2006/relationships/customXml" Target="../ink/ink128.xml"/><Relationship Id="rId5" Type="http://schemas.openxmlformats.org/officeDocument/2006/relationships/customXml" Target="../ink/ink127.xml"/><Relationship Id="rId47" Type="http://schemas.openxmlformats.org/officeDocument/2006/relationships/slideLayout" Target="../slideLayouts/slideLayout1.xml"/><Relationship Id="rId46" Type="http://schemas.openxmlformats.org/officeDocument/2006/relationships/customXml" Target="../ink/ink168.xml"/><Relationship Id="rId45" Type="http://schemas.openxmlformats.org/officeDocument/2006/relationships/customXml" Target="../ink/ink167.xml"/><Relationship Id="rId44" Type="http://schemas.openxmlformats.org/officeDocument/2006/relationships/customXml" Target="../ink/ink166.xml"/><Relationship Id="rId43" Type="http://schemas.openxmlformats.org/officeDocument/2006/relationships/customXml" Target="../ink/ink165.xml"/><Relationship Id="rId42" Type="http://schemas.openxmlformats.org/officeDocument/2006/relationships/customXml" Target="../ink/ink164.xml"/><Relationship Id="rId41" Type="http://schemas.openxmlformats.org/officeDocument/2006/relationships/customXml" Target="../ink/ink163.xml"/><Relationship Id="rId40" Type="http://schemas.openxmlformats.org/officeDocument/2006/relationships/customXml" Target="../ink/ink162.xml"/><Relationship Id="rId4" Type="http://schemas.openxmlformats.org/officeDocument/2006/relationships/customXml" Target="../ink/ink126.xml"/><Relationship Id="rId39" Type="http://schemas.openxmlformats.org/officeDocument/2006/relationships/customXml" Target="../ink/ink161.xml"/><Relationship Id="rId38" Type="http://schemas.openxmlformats.org/officeDocument/2006/relationships/customXml" Target="../ink/ink160.xml"/><Relationship Id="rId37" Type="http://schemas.openxmlformats.org/officeDocument/2006/relationships/customXml" Target="../ink/ink159.xml"/><Relationship Id="rId36" Type="http://schemas.openxmlformats.org/officeDocument/2006/relationships/customXml" Target="../ink/ink158.xml"/><Relationship Id="rId35" Type="http://schemas.openxmlformats.org/officeDocument/2006/relationships/customXml" Target="../ink/ink157.xml"/><Relationship Id="rId34" Type="http://schemas.openxmlformats.org/officeDocument/2006/relationships/customXml" Target="../ink/ink156.xml"/><Relationship Id="rId33" Type="http://schemas.openxmlformats.org/officeDocument/2006/relationships/customXml" Target="../ink/ink155.xml"/><Relationship Id="rId32" Type="http://schemas.openxmlformats.org/officeDocument/2006/relationships/customXml" Target="../ink/ink154.xml"/><Relationship Id="rId31" Type="http://schemas.openxmlformats.org/officeDocument/2006/relationships/customXml" Target="../ink/ink153.xml"/><Relationship Id="rId30" Type="http://schemas.openxmlformats.org/officeDocument/2006/relationships/customXml" Target="../ink/ink152.xml"/><Relationship Id="rId3" Type="http://schemas.openxmlformats.org/officeDocument/2006/relationships/customXml" Target="../ink/ink125.xml"/><Relationship Id="rId29" Type="http://schemas.openxmlformats.org/officeDocument/2006/relationships/customXml" Target="../ink/ink151.xml"/><Relationship Id="rId28" Type="http://schemas.openxmlformats.org/officeDocument/2006/relationships/customXml" Target="../ink/ink150.xml"/><Relationship Id="rId27" Type="http://schemas.openxmlformats.org/officeDocument/2006/relationships/customXml" Target="../ink/ink149.xml"/><Relationship Id="rId26" Type="http://schemas.openxmlformats.org/officeDocument/2006/relationships/customXml" Target="../ink/ink148.xml"/><Relationship Id="rId25" Type="http://schemas.openxmlformats.org/officeDocument/2006/relationships/customXml" Target="../ink/ink147.xml"/><Relationship Id="rId24" Type="http://schemas.openxmlformats.org/officeDocument/2006/relationships/customXml" Target="../ink/ink146.xml"/><Relationship Id="rId23" Type="http://schemas.openxmlformats.org/officeDocument/2006/relationships/customXml" Target="../ink/ink145.xml"/><Relationship Id="rId22" Type="http://schemas.openxmlformats.org/officeDocument/2006/relationships/customXml" Target="../ink/ink144.xml"/><Relationship Id="rId21" Type="http://schemas.openxmlformats.org/officeDocument/2006/relationships/customXml" Target="../ink/ink143.xml"/><Relationship Id="rId20" Type="http://schemas.openxmlformats.org/officeDocument/2006/relationships/customXml" Target="../ink/ink142.xml"/><Relationship Id="rId2" Type="http://schemas.openxmlformats.org/officeDocument/2006/relationships/image" Target="../media/image5.png"/><Relationship Id="rId19" Type="http://schemas.openxmlformats.org/officeDocument/2006/relationships/customXml" Target="../ink/ink141.xml"/><Relationship Id="rId18" Type="http://schemas.openxmlformats.org/officeDocument/2006/relationships/customXml" Target="../ink/ink140.xml"/><Relationship Id="rId17" Type="http://schemas.openxmlformats.org/officeDocument/2006/relationships/customXml" Target="../ink/ink139.xml"/><Relationship Id="rId16" Type="http://schemas.openxmlformats.org/officeDocument/2006/relationships/customXml" Target="../ink/ink138.xml"/><Relationship Id="rId15" Type="http://schemas.openxmlformats.org/officeDocument/2006/relationships/customXml" Target="../ink/ink137.xml"/><Relationship Id="rId14" Type="http://schemas.openxmlformats.org/officeDocument/2006/relationships/customXml" Target="../ink/ink136.xml"/><Relationship Id="rId13" Type="http://schemas.openxmlformats.org/officeDocument/2006/relationships/customXml" Target="../ink/ink135.xml"/><Relationship Id="rId12" Type="http://schemas.openxmlformats.org/officeDocument/2006/relationships/customXml" Target="../ink/ink134.xml"/><Relationship Id="rId11" Type="http://schemas.openxmlformats.org/officeDocument/2006/relationships/customXml" Target="../ink/ink133.xml"/><Relationship Id="rId10" Type="http://schemas.openxmlformats.org/officeDocument/2006/relationships/customXml" Target="../ink/ink13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99" Type="http://schemas.openxmlformats.org/officeDocument/2006/relationships/customXml" Target="../ink/ink266.xml"/><Relationship Id="rId98" Type="http://schemas.openxmlformats.org/officeDocument/2006/relationships/customXml" Target="../ink/ink265.xml"/><Relationship Id="rId97" Type="http://schemas.openxmlformats.org/officeDocument/2006/relationships/customXml" Target="../ink/ink264.xml"/><Relationship Id="rId96" Type="http://schemas.openxmlformats.org/officeDocument/2006/relationships/customXml" Target="../ink/ink263.xml"/><Relationship Id="rId95" Type="http://schemas.openxmlformats.org/officeDocument/2006/relationships/customXml" Target="../ink/ink262.xml"/><Relationship Id="rId94" Type="http://schemas.openxmlformats.org/officeDocument/2006/relationships/customXml" Target="../ink/ink261.xml"/><Relationship Id="rId93" Type="http://schemas.openxmlformats.org/officeDocument/2006/relationships/customXml" Target="../ink/ink260.xml"/><Relationship Id="rId92" Type="http://schemas.openxmlformats.org/officeDocument/2006/relationships/customXml" Target="../ink/ink259.xml"/><Relationship Id="rId91" Type="http://schemas.openxmlformats.org/officeDocument/2006/relationships/customXml" Target="../ink/ink258.xml"/><Relationship Id="rId90" Type="http://schemas.openxmlformats.org/officeDocument/2006/relationships/customXml" Target="../ink/ink257.xml"/><Relationship Id="rId9" Type="http://schemas.openxmlformats.org/officeDocument/2006/relationships/customXml" Target="../ink/ink176.xml"/><Relationship Id="rId89" Type="http://schemas.openxmlformats.org/officeDocument/2006/relationships/customXml" Target="../ink/ink256.xml"/><Relationship Id="rId88" Type="http://schemas.openxmlformats.org/officeDocument/2006/relationships/customXml" Target="../ink/ink255.xml"/><Relationship Id="rId87" Type="http://schemas.openxmlformats.org/officeDocument/2006/relationships/customXml" Target="../ink/ink254.xml"/><Relationship Id="rId86" Type="http://schemas.openxmlformats.org/officeDocument/2006/relationships/customXml" Target="../ink/ink253.xml"/><Relationship Id="rId85" Type="http://schemas.openxmlformats.org/officeDocument/2006/relationships/customXml" Target="../ink/ink252.xml"/><Relationship Id="rId84" Type="http://schemas.openxmlformats.org/officeDocument/2006/relationships/customXml" Target="../ink/ink251.xml"/><Relationship Id="rId83" Type="http://schemas.openxmlformats.org/officeDocument/2006/relationships/customXml" Target="../ink/ink250.xml"/><Relationship Id="rId82" Type="http://schemas.openxmlformats.org/officeDocument/2006/relationships/customXml" Target="../ink/ink249.xml"/><Relationship Id="rId81" Type="http://schemas.openxmlformats.org/officeDocument/2006/relationships/customXml" Target="../ink/ink248.xml"/><Relationship Id="rId80" Type="http://schemas.openxmlformats.org/officeDocument/2006/relationships/customXml" Target="../ink/ink247.xml"/><Relationship Id="rId8" Type="http://schemas.openxmlformats.org/officeDocument/2006/relationships/customXml" Target="../ink/ink175.xml"/><Relationship Id="rId79" Type="http://schemas.openxmlformats.org/officeDocument/2006/relationships/customXml" Target="../ink/ink246.xml"/><Relationship Id="rId78" Type="http://schemas.openxmlformats.org/officeDocument/2006/relationships/customXml" Target="../ink/ink245.xml"/><Relationship Id="rId77" Type="http://schemas.openxmlformats.org/officeDocument/2006/relationships/customXml" Target="../ink/ink244.xml"/><Relationship Id="rId76" Type="http://schemas.openxmlformats.org/officeDocument/2006/relationships/customXml" Target="../ink/ink243.xml"/><Relationship Id="rId75" Type="http://schemas.openxmlformats.org/officeDocument/2006/relationships/customXml" Target="../ink/ink242.xml"/><Relationship Id="rId74" Type="http://schemas.openxmlformats.org/officeDocument/2006/relationships/customXml" Target="../ink/ink241.xml"/><Relationship Id="rId73" Type="http://schemas.openxmlformats.org/officeDocument/2006/relationships/customXml" Target="../ink/ink240.xml"/><Relationship Id="rId72" Type="http://schemas.openxmlformats.org/officeDocument/2006/relationships/customXml" Target="../ink/ink239.xml"/><Relationship Id="rId71" Type="http://schemas.openxmlformats.org/officeDocument/2006/relationships/customXml" Target="../ink/ink238.xml"/><Relationship Id="rId70" Type="http://schemas.openxmlformats.org/officeDocument/2006/relationships/customXml" Target="../ink/ink237.xml"/><Relationship Id="rId7" Type="http://schemas.openxmlformats.org/officeDocument/2006/relationships/customXml" Target="../ink/ink174.xml"/><Relationship Id="rId69" Type="http://schemas.openxmlformats.org/officeDocument/2006/relationships/customXml" Target="../ink/ink236.xml"/><Relationship Id="rId68" Type="http://schemas.openxmlformats.org/officeDocument/2006/relationships/customXml" Target="../ink/ink235.xml"/><Relationship Id="rId67" Type="http://schemas.openxmlformats.org/officeDocument/2006/relationships/customXml" Target="../ink/ink234.xml"/><Relationship Id="rId66" Type="http://schemas.openxmlformats.org/officeDocument/2006/relationships/customXml" Target="../ink/ink233.xml"/><Relationship Id="rId65" Type="http://schemas.openxmlformats.org/officeDocument/2006/relationships/customXml" Target="../ink/ink232.xml"/><Relationship Id="rId64" Type="http://schemas.openxmlformats.org/officeDocument/2006/relationships/customXml" Target="../ink/ink231.xml"/><Relationship Id="rId63" Type="http://schemas.openxmlformats.org/officeDocument/2006/relationships/customXml" Target="../ink/ink230.xml"/><Relationship Id="rId62" Type="http://schemas.openxmlformats.org/officeDocument/2006/relationships/customXml" Target="../ink/ink229.xml"/><Relationship Id="rId61" Type="http://schemas.openxmlformats.org/officeDocument/2006/relationships/customXml" Target="../ink/ink228.xml"/><Relationship Id="rId60" Type="http://schemas.openxmlformats.org/officeDocument/2006/relationships/customXml" Target="../ink/ink227.xml"/><Relationship Id="rId6" Type="http://schemas.openxmlformats.org/officeDocument/2006/relationships/customXml" Target="../ink/ink173.xml"/><Relationship Id="rId59" Type="http://schemas.openxmlformats.org/officeDocument/2006/relationships/customXml" Target="../ink/ink226.xml"/><Relationship Id="rId58" Type="http://schemas.openxmlformats.org/officeDocument/2006/relationships/customXml" Target="../ink/ink225.xml"/><Relationship Id="rId57" Type="http://schemas.openxmlformats.org/officeDocument/2006/relationships/customXml" Target="../ink/ink224.xml"/><Relationship Id="rId56" Type="http://schemas.openxmlformats.org/officeDocument/2006/relationships/customXml" Target="../ink/ink223.xml"/><Relationship Id="rId55" Type="http://schemas.openxmlformats.org/officeDocument/2006/relationships/customXml" Target="../ink/ink222.xml"/><Relationship Id="rId54" Type="http://schemas.openxmlformats.org/officeDocument/2006/relationships/customXml" Target="../ink/ink221.xml"/><Relationship Id="rId53" Type="http://schemas.openxmlformats.org/officeDocument/2006/relationships/customXml" Target="../ink/ink220.xml"/><Relationship Id="rId52" Type="http://schemas.openxmlformats.org/officeDocument/2006/relationships/customXml" Target="../ink/ink219.xml"/><Relationship Id="rId51" Type="http://schemas.openxmlformats.org/officeDocument/2006/relationships/customXml" Target="../ink/ink218.xml"/><Relationship Id="rId50" Type="http://schemas.openxmlformats.org/officeDocument/2006/relationships/customXml" Target="../ink/ink217.xml"/><Relationship Id="rId5" Type="http://schemas.openxmlformats.org/officeDocument/2006/relationships/customXml" Target="../ink/ink172.xml"/><Relationship Id="rId49" Type="http://schemas.openxmlformats.org/officeDocument/2006/relationships/customXml" Target="../ink/ink216.xml"/><Relationship Id="rId48" Type="http://schemas.openxmlformats.org/officeDocument/2006/relationships/customXml" Target="../ink/ink215.xml"/><Relationship Id="rId47" Type="http://schemas.openxmlformats.org/officeDocument/2006/relationships/customXml" Target="../ink/ink214.xml"/><Relationship Id="rId46" Type="http://schemas.openxmlformats.org/officeDocument/2006/relationships/customXml" Target="../ink/ink213.xml"/><Relationship Id="rId45" Type="http://schemas.openxmlformats.org/officeDocument/2006/relationships/customXml" Target="../ink/ink212.xml"/><Relationship Id="rId44" Type="http://schemas.openxmlformats.org/officeDocument/2006/relationships/customXml" Target="../ink/ink211.xml"/><Relationship Id="rId43" Type="http://schemas.openxmlformats.org/officeDocument/2006/relationships/customXml" Target="../ink/ink210.xml"/><Relationship Id="rId42" Type="http://schemas.openxmlformats.org/officeDocument/2006/relationships/customXml" Target="../ink/ink209.xml"/><Relationship Id="rId41" Type="http://schemas.openxmlformats.org/officeDocument/2006/relationships/customXml" Target="../ink/ink208.xml"/><Relationship Id="rId40" Type="http://schemas.openxmlformats.org/officeDocument/2006/relationships/customXml" Target="../ink/ink207.xml"/><Relationship Id="rId4" Type="http://schemas.openxmlformats.org/officeDocument/2006/relationships/customXml" Target="../ink/ink171.xml"/><Relationship Id="rId39" Type="http://schemas.openxmlformats.org/officeDocument/2006/relationships/customXml" Target="../ink/ink206.xml"/><Relationship Id="rId38" Type="http://schemas.openxmlformats.org/officeDocument/2006/relationships/customXml" Target="../ink/ink205.xml"/><Relationship Id="rId37" Type="http://schemas.openxmlformats.org/officeDocument/2006/relationships/customXml" Target="../ink/ink204.xml"/><Relationship Id="rId36" Type="http://schemas.openxmlformats.org/officeDocument/2006/relationships/customXml" Target="../ink/ink203.xml"/><Relationship Id="rId35" Type="http://schemas.openxmlformats.org/officeDocument/2006/relationships/customXml" Target="../ink/ink202.xml"/><Relationship Id="rId34" Type="http://schemas.openxmlformats.org/officeDocument/2006/relationships/customXml" Target="../ink/ink201.xml"/><Relationship Id="rId33" Type="http://schemas.openxmlformats.org/officeDocument/2006/relationships/customXml" Target="../ink/ink200.xml"/><Relationship Id="rId32" Type="http://schemas.openxmlformats.org/officeDocument/2006/relationships/customXml" Target="../ink/ink199.xml"/><Relationship Id="rId31" Type="http://schemas.openxmlformats.org/officeDocument/2006/relationships/customXml" Target="../ink/ink198.xml"/><Relationship Id="rId30" Type="http://schemas.openxmlformats.org/officeDocument/2006/relationships/customXml" Target="../ink/ink197.xml"/><Relationship Id="rId3" Type="http://schemas.openxmlformats.org/officeDocument/2006/relationships/customXml" Target="../ink/ink170.xml"/><Relationship Id="rId29" Type="http://schemas.openxmlformats.org/officeDocument/2006/relationships/customXml" Target="../ink/ink196.xml"/><Relationship Id="rId28" Type="http://schemas.openxmlformats.org/officeDocument/2006/relationships/customXml" Target="../ink/ink195.xml"/><Relationship Id="rId27" Type="http://schemas.openxmlformats.org/officeDocument/2006/relationships/customXml" Target="../ink/ink194.xml"/><Relationship Id="rId26" Type="http://schemas.openxmlformats.org/officeDocument/2006/relationships/customXml" Target="../ink/ink193.xml"/><Relationship Id="rId25" Type="http://schemas.openxmlformats.org/officeDocument/2006/relationships/customXml" Target="../ink/ink192.xml"/><Relationship Id="rId24" Type="http://schemas.openxmlformats.org/officeDocument/2006/relationships/customXml" Target="../ink/ink191.xml"/><Relationship Id="rId23" Type="http://schemas.openxmlformats.org/officeDocument/2006/relationships/customXml" Target="../ink/ink190.xml"/><Relationship Id="rId22" Type="http://schemas.openxmlformats.org/officeDocument/2006/relationships/customXml" Target="../ink/ink189.xml"/><Relationship Id="rId21" Type="http://schemas.openxmlformats.org/officeDocument/2006/relationships/customXml" Target="../ink/ink188.xml"/><Relationship Id="rId20" Type="http://schemas.openxmlformats.org/officeDocument/2006/relationships/customXml" Target="../ink/ink187.xml"/><Relationship Id="rId2" Type="http://schemas.openxmlformats.org/officeDocument/2006/relationships/customXml" Target="../ink/ink169.xml"/><Relationship Id="rId19" Type="http://schemas.openxmlformats.org/officeDocument/2006/relationships/customXml" Target="../ink/ink186.xml"/><Relationship Id="rId18" Type="http://schemas.openxmlformats.org/officeDocument/2006/relationships/customXml" Target="../ink/ink185.xml"/><Relationship Id="rId17" Type="http://schemas.openxmlformats.org/officeDocument/2006/relationships/customXml" Target="../ink/ink184.xml"/><Relationship Id="rId16" Type="http://schemas.openxmlformats.org/officeDocument/2006/relationships/customXml" Target="../ink/ink183.xml"/><Relationship Id="rId15" Type="http://schemas.openxmlformats.org/officeDocument/2006/relationships/customXml" Target="../ink/ink182.xml"/><Relationship Id="rId14" Type="http://schemas.openxmlformats.org/officeDocument/2006/relationships/customXml" Target="../ink/ink181.xml"/><Relationship Id="rId13" Type="http://schemas.openxmlformats.org/officeDocument/2006/relationships/customXml" Target="../ink/ink180.xml"/><Relationship Id="rId12" Type="http://schemas.openxmlformats.org/officeDocument/2006/relationships/customXml" Target="../ink/ink179.xml"/><Relationship Id="rId117" Type="http://schemas.openxmlformats.org/officeDocument/2006/relationships/slideLayout" Target="../slideLayouts/slideLayout1.xml"/><Relationship Id="rId116" Type="http://schemas.openxmlformats.org/officeDocument/2006/relationships/customXml" Target="../ink/ink283.xml"/><Relationship Id="rId115" Type="http://schemas.openxmlformats.org/officeDocument/2006/relationships/customXml" Target="../ink/ink282.xml"/><Relationship Id="rId114" Type="http://schemas.openxmlformats.org/officeDocument/2006/relationships/customXml" Target="../ink/ink281.xml"/><Relationship Id="rId113" Type="http://schemas.openxmlformats.org/officeDocument/2006/relationships/customXml" Target="../ink/ink280.xml"/><Relationship Id="rId112" Type="http://schemas.openxmlformats.org/officeDocument/2006/relationships/customXml" Target="../ink/ink279.xml"/><Relationship Id="rId111" Type="http://schemas.openxmlformats.org/officeDocument/2006/relationships/customXml" Target="../ink/ink278.xml"/><Relationship Id="rId110" Type="http://schemas.openxmlformats.org/officeDocument/2006/relationships/customXml" Target="../ink/ink277.xml"/><Relationship Id="rId11" Type="http://schemas.openxmlformats.org/officeDocument/2006/relationships/customXml" Target="../ink/ink178.xml"/><Relationship Id="rId109" Type="http://schemas.openxmlformats.org/officeDocument/2006/relationships/customXml" Target="../ink/ink276.xml"/><Relationship Id="rId108" Type="http://schemas.openxmlformats.org/officeDocument/2006/relationships/customXml" Target="../ink/ink275.xml"/><Relationship Id="rId107" Type="http://schemas.openxmlformats.org/officeDocument/2006/relationships/customXml" Target="../ink/ink274.xml"/><Relationship Id="rId106" Type="http://schemas.openxmlformats.org/officeDocument/2006/relationships/customXml" Target="../ink/ink273.xml"/><Relationship Id="rId105" Type="http://schemas.openxmlformats.org/officeDocument/2006/relationships/customXml" Target="../ink/ink272.xml"/><Relationship Id="rId104" Type="http://schemas.openxmlformats.org/officeDocument/2006/relationships/customXml" Target="../ink/ink271.xml"/><Relationship Id="rId103" Type="http://schemas.openxmlformats.org/officeDocument/2006/relationships/customXml" Target="../ink/ink270.xml"/><Relationship Id="rId102" Type="http://schemas.openxmlformats.org/officeDocument/2006/relationships/customXml" Target="../ink/ink269.xml"/><Relationship Id="rId101" Type="http://schemas.openxmlformats.org/officeDocument/2006/relationships/customXml" Target="../ink/ink268.xml"/><Relationship Id="rId100" Type="http://schemas.openxmlformats.org/officeDocument/2006/relationships/customXml" Target="../ink/ink267.xml"/><Relationship Id="rId10" Type="http://schemas.openxmlformats.org/officeDocument/2006/relationships/customXml" Target="../ink/ink177.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9" Type="http://schemas.openxmlformats.org/officeDocument/2006/relationships/customXml" Target="../ink/ink291.xml"/><Relationship Id="rId82" Type="http://schemas.openxmlformats.org/officeDocument/2006/relationships/slideLayout" Target="../slideLayouts/slideLayout1.xml"/><Relationship Id="rId81" Type="http://schemas.openxmlformats.org/officeDocument/2006/relationships/customXml" Target="../ink/ink363.xml"/><Relationship Id="rId80" Type="http://schemas.openxmlformats.org/officeDocument/2006/relationships/customXml" Target="../ink/ink362.xml"/><Relationship Id="rId8" Type="http://schemas.openxmlformats.org/officeDocument/2006/relationships/customXml" Target="../ink/ink290.xml"/><Relationship Id="rId79" Type="http://schemas.openxmlformats.org/officeDocument/2006/relationships/customXml" Target="../ink/ink361.xml"/><Relationship Id="rId78" Type="http://schemas.openxmlformats.org/officeDocument/2006/relationships/customXml" Target="../ink/ink360.xml"/><Relationship Id="rId77" Type="http://schemas.openxmlformats.org/officeDocument/2006/relationships/customXml" Target="../ink/ink359.xml"/><Relationship Id="rId76" Type="http://schemas.openxmlformats.org/officeDocument/2006/relationships/customXml" Target="../ink/ink358.xml"/><Relationship Id="rId75" Type="http://schemas.openxmlformats.org/officeDocument/2006/relationships/customXml" Target="../ink/ink357.xml"/><Relationship Id="rId74" Type="http://schemas.openxmlformats.org/officeDocument/2006/relationships/customXml" Target="../ink/ink356.xml"/><Relationship Id="rId73" Type="http://schemas.openxmlformats.org/officeDocument/2006/relationships/customXml" Target="../ink/ink355.xml"/><Relationship Id="rId72" Type="http://schemas.openxmlformats.org/officeDocument/2006/relationships/customXml" Target="../ink/ink354.xml"/><Relationship Id="rId71" Type="http://schemas.openxmlformats.org/officeDocument/2006/relationships/customXml" Target="../ink/ink353.xml"/><Relationship Id="rId70" Type="http://schemas.openxmlformats.org/officeDocument/2006/relationships/customXml" Target="../ink/ink352.xml"/><Relationship Id="rId7" Type="http://schemas.openxmlformats.org/officeDocument/2006/relationships/customXml" Target="../ink/ink289.xml"/><Relationship Id="rId69" Type="http://schemas.openxmlformats.org/officeDocument/2006/relationships/customXml" Target="../ink/ink351.xml"/><Relationship Id="rId68" Type="http://schemas.openxmlformats.org/officeDocument/2006/relationships/customXml" Target="../ink/ink350.xml"/><Relationship Id="rId67" Type="http://schemas.openxmlformats.org/officeDocument/2006/relationships/customXml" Target="../ink/ink349.xml"/><Relationship Id="rId66" Type="http://schemas.openxmlformats.org/officeDocument/2006/relationships/customXml" Target="../ink/ink348.xml"/><Relationship Id="rId65" Type="http://schemas.openxmlformats.org/officeDocument/2006/relationships/customXml" Target="../ink/ink347.xml"/><Relationship Id="rId64" Type="http://schemas.openxmlformats.org/officeDocument/2006/relationships/customXml" Target="../ink/ink346.xml"/><Relationship Id="rId63" Type="http://schemas.openxmlformats.org/officeDocument/2006/relationships/customXml" Target="../ink/ink345.xml"/><Relationship Id="rId62" Type="http://schemas.openxmlformats.org/officeDocument/2006/relationships/customXml" Target="../ink/ink344.xml"/><Relationship Id="rId61" Type="http://schemas.openxmlformats.org/officeDocument/2006/relationships/customXml" Target="../ink/ink343.xml"/><Relationship Id="rId60" Type="http://schemas.openxmlformats.org/officeDocument/2006/relationships/customXml" Target="../ink/ink342.xml"/><Relationship Id="rId6" Type="http://schemas.openxmlformats.org/officeDocument/2006/relationships/customXml" Target="../ink/ink288.xml"/><Relationship Id="rId59" Type="http://schemas.openxmlformats.org/officeDocument/2006/relationships/customXml" Target="../ink/ink341.xml"/><Relationship Id="rId58" Type="http://schemas.openxmlformats.org/officeDocument/2006/relationships/customXml" Target="../ink/ink340.xml"/><Relationship Id="rId57" Type="http://schemas.openxmlformats.org/officeDocument/2006/relationships/customXml" Target="../ink/ink339.xml"/><Relationship Id="rId56" Type="http://schemas.openxmlformats.org/officeDocument/2006/relationships/customXml" Target="../ink/ink338.xml"/><Relationship Id="rId55" Type="http://schemas.openxmlformats.org/officeDocument/2006/relationships/customXml" Target="../ink/ink337.xml"/><Relationship Id="rId54" Type="http://schemas.openxmlformats.org/officeDocument/2006/relationships/customXml" Target="../ink/ink336.xml"/><Relationship Id="rId53" Type="http://schemas.openxmlformats.org/officeDocument/2006/relationships/customXml" Target="../ink/ink335.xml"/><Relationship Id="rId52" Type="http://schemas.openxmlformats.org/officeDocument/2006/relationships/customXml" Target="../ink/ink334.xml"/><Relationship Id="rId51" Type="http://schemas.openxmlformats.org/officeDocument/2006/relationships/customXml" Target="../ink/ink333.xml"/><Relationship Id="rId50" Type="http://schemas.openxmlformats.org/officeDocument/2006/relationships/customXml" Target="../ink/ink332.xml"/><Relationship Id="rId5" Type="http://schemas.openxmlformats.org/officeDocument/2006/relationships/customXml" Target="../ink/ink287.xml"/><Relationship Id="rId49" Type="http://schemas.openxmlformats.org/officeDocument/2006/relationships/customXml" Target="../ink/ink331.xml"/><Relationship Id="rId48" Type="http://schemas.openxmlformats.org/officeDocument/2006/relationships/customXml" Target="../ink/ink330.xml"/><Relationship Id="rId47" Type="http://schemas.openxmlformats.org/officeDocument/2006/relationships/customXml" Target="../ink/ink329.xml"/><Relationship Id="rId46" Type="http://schemas.openxmlformats.org/officeDocument/2006/relationships/customXml" Target="../ink/ink328.xml"/><Relationship Id="rId45" Type="http://schemas.openxmlformats.org/officeDocument/2006/relationships/customXml" Target="../ink/ink327.xml"/><Relationship Id="rId44" Type="http://schemas.openxmlformats.org/officeDocument/2006/relationships/customXml" Target="../ink/ink326.xml"/><Relationship Id="rId43" Type="http://schemas.openxmlformats.org/officeDocument/2006/relationships/customXml" Target="../ink/ink325.xml"/><Relationship Id="rId42" Type="http://schemas.openxmlformats.org/officeDocument/2006/relationships/customXml" Target="../ink/ink324.xml"/><Relationship Id="rId41" Type="http://schemas.openxmlformats.org/officeDocument/2006/relationships/customXml" Target="../ink/ink323.xml"/><Relationship Id="rId40" Type="http://schemas.openxmlformats.org/officeDocument/2006/relationships/customXml" Target="../ink/ink322.xml"/><Relationship Id="rId4" Type="http://schemas.openxmlformats.org/officeDocument/2006/relationships/customXml" Target="../ink/ink286.xml"/><Relationship Id="rId39" Type="http://schemas.openxmlformats.org/officeDocument/2006/relationships/customXml" Target="../ink/ink321.xml"/><Relationship Id="rId38" Type="http://schemas.openxmlformats.org/officeDocument/2006/relationships/customXml" Target="../ink/ink320.xml"/><Relationship Id="rId37" Type="http://schemas.openxmlformats.org/officeDocument/2006/relationships/customXml" Target="../ink/ink319.xml"/><Relationship Id="rId36" Type="http://schemas.openxmlformats.org/officeDocument/2006/relationships/customXml" Target="../ink/ink318.xml"/><Relationship Id="rId35" Type="http://schemas.openxmlformats.org/officeDocument/2006/relationships/customXml" Target="../ink/ink317.xml"/><Relationship Id="rId34" Type="http://schemas.openxmlformats.org/officeDocument/2006/relationships/customXml" Target="../ink/ink316.xml"/><Relationship Id="rId33" Type="http://schemas.openxmlformats.org/officeDocument/2006/relationships/customXml" Target="../ink/ink315.xml"/><Relationship Id="rId32" Type="http://schemas.openxmlformats.org/officeDocument/2006/relationships/customXml" Target="../ink/ink314.xml"/><Relationship Id="rId31" Type="http://schemas.openxmlformats.org/officeDocument/2006/relationships/customXml" Target="../ink/ink313.xml"/><Relationship Id="rId30" Type="http://schemas.openxmlformats.org/officeDocument/2006/relationships/customXml" Target="../ink/ink312.xml"/><Relationship Id="rId3" Type="http://schemas.openxmlformats.org/officeDocument/2006/relationships/customXml" Target="../ink/ink285.xml"/><Relationship Id="rId29" Type="http://schemas.openxmlformats.org/officeDocument/2006/relationships/customXml" Target="../ink/ink311.xml"/><Relationship Id="rId28" Type="http://schemas.openxmlformats.org/officeDocument/2006/relationships/customXml" Target="../ink/ink310.xml"/><Relationship Id="rId27" Type="http://schemas.openxmlformats.org/officeDocument/2006/relationships/customXml" Target="../ink/ink309.xml"/><Relationship Id="rId26" Type="http://schemas.openxmlformats.org/officeDocument/2006/relationships/customXml" Target="../ink/ink308.xml"/><Relationship Id="rId25" Type="http://schemas.openxmlformats.org/officeDocument/2006/relationships/customXml" Target="../ink/ink307.xml"/><Relationship Id="rId24" Type="http://schemas.openxmlformats.org/officeDocument/2006/relationships/customXml" Target="../ink/ink306.xml"/><Relationship Id="rId23" Type="http://schemas.openxmlformats.org/officeDocument/2006/relationships/customXml" Target="../ink/ink305.xml"/><Relationship Id="rId22" Type="http://schemas.openxmlformats.org/officeDocument/2006/relationships/customXml" Target="../ink/ink304.xml"/><Relationship Id="rId21" Type="http://schemas.openxmlformats.org/officeDocument/2006/relationships/customXml" Target="../ink/ink303.xml"/><Relationship Id="rId20" Type="http://schemas.openxmlformats.org/officeDocument/2006/relationships/customXml" Target="../ink/ink302.xml"/><Relationship Id="rId2" Type="http://schemas.openxmlformats.org/officeDocument/2006/relationships/customXml" Target="../ink/ink284.xml"/><Relationship Id="rId19" Type="http://schemas.openxmlformats.org/officeDocument/2006/relationships/customXml" Target="../ink/ink301.xml"/><Relationship Id="rId18" Type="http://schemas.openxmlformats.org/officeDocument/2006/relationships/customXml" Target="../ink/ink300.xml"/><Relationship Id="rId17" Type="http://schemas.openxmlformats.org/officeDocument/2006/relationships/customXml" Target="../ink/ink299.xml"/><Relationship Id="rId16" Type="http://schemas.openxmlformats.org/officeDocument/2006/relationships/customXml" Target="../ink/ink298.xml"/><Relationship Id="rId15" Type="http://schemas.openxmlformats.org/officeDocument/2006/relationships/customXml" Target="../ink/ink297.xml"/><Relationship Id="rId14" Type="http://schemas.openxmlformats.org/officeDocument/2006/relationships/customXml" Target="../ink/ink296.xml"/><Relationship Id="rId13" Type="http://schemas.openxmlformats.org/officeDocument/2006/relationships/customXml" Target="../ink/ink295.xml"/><Relationship Id="rId12" Type="http://schemas.openxmlformats.org/officeDocument/2006/relationships/customXml" Target="../ink/ink294.xml"/><Relationship Id="rId11" Type="http://schemas.openxmlformats.org/officeDocument/2006/relationships/customXml" Target="../ink/ink293.xml"/><Relationship Id="rId10" Type="http://schemas.openxmlformats.org/officeDocument/2006/relationships/customXml" Target="../ink/ink292.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9" Type="http://schemas.openxmlformats.org/officeDocument/2006/relationships/customXml" Target="../ink/ink371.xml"/><Relationship Id="rId8" Type="http://schemas.openxmlformats.org/officeDocument/2006/relationships/customXml" Target="../ink/ink370.xml"/><Relationship Id="rId7" Type="http://schemas.openxmlformats.org/officeDocument/2006/relationships/customXml" Target="../ink/ink369.xml"/><Relationship Id="rId6" Type="http://schemas.openxmlformats.org/officeDocument/2006/relationships/customXml" Target="../ink/ink368.xml"/><Relationship Id="rId5" Type="http://schemas.openxmlformats.org/officeDocument/2006/relationships/customXml" Target="../ink/ink367.xml"/><Relationship Id="rId4" Type="http://schemas.openxmlformats.org/officeDocument/2006/relationships/customXml" Target="../ink/ink366.xml"/><Relationship Id="rId39" Type="http://schemas.openxmlformats.org/officeDocument/2006/relationships/slideLayout" Target="../slideLayouts/slideLayout1.xml"/><Relationship Id="rId38" Type="http://schemas.openxmlformats.org/officeDocument/2006/relationships/customXml" Target="../ink/ink400.xml"/><Relationship Id="rId37" Type="http://schemas.openxmlformats.org/officeDocument/2006/relationships/customXml" Target="../ink/ink399.xml"/><Relationship Id="rId36" Type="http://schemas.openxmlformats.org/officeDocument/2006/relationships/customXml" Target="../ink/ink398.xml"/><Relationship Id="rId35" Type="http://schemas.openxmlformats.org/officeDocument/2006/relationships/customXml" Target="../ink/ink397.xml"/><Relationship Id="rId34" Type="http://schemas.openxmlformats.org/officeDocument/2006/relationships/customXml" Target="../ink/ink396.xml"/><Relationship Id="rId33" Type="http://schemas.openxmlformats.org/officeDocument/2006/relationships/customXml" Target="../ink/ink395.xml"/><Relationship Id="rId32" Type="http://schemas.openxmlformats.org/officeDocument/2006/relationships/customXml" Target="../ink/ink394.xml"/><Relationship Id="rId31" Type="http://schemas.openxmlformats.org/officeDocument/2006/relationships/customXml" Target="../ink/ink393.xml"/><Relationship Id="rId30" Type="http://schemas.openxmlformats.org/officeDocument/2006/relationships/customXml" Target="../ink/ink392.xml"/><Relationship Id="rId3" Type="http://schemas.openxmlformats.org/officeDocument/2006/relationships/customXml" Target="../ink/ink365.xml"/><Relationship Id="rId29" Type="http://schemas.openxmlformats.org/officeDocument/2006/relationships/customXml" Target="../ink/ink391.xml"/><Relationship Id="rId28" Type="http://schemas.openxmlformats.org/officeDocument/2006/relationships/customXml" Target="../ink/ink390.xml"/><Relationship Id="rId27" Type="http://schemas.openxmlformats.org/officeDocument/2006/relationships/customXml" Target="../ink/ink389.xml"/><Relationship Id="rId26" Type="http://schemas.openxmlformats.org/officeDocument/2006/relationships/customXml" Target="../ink/ink388.xml"/><Relationship Id="rId25" Type="http://schemas.openxmlformats.org/officeDocument/2006/relationships/customXml" Target="../ink/ink387.xml"/><Relationship Id="rId24" Type="http://schemas.openxmlformats.org/officeDocument/2006/relationships/customXml" Target="../ink/ink386.xml"/><Relationship Id="rId23" Type="http://schemas.openxmlformats.org/officeDocument/2006/relationships/customXml" Target="../ink/ink385.xml"/><Relationship Id="rId22" Type="http://schemas.openxmlformats.org/officeDocument/2006/relationships/customXml" Target="../ink/ink384.xml"/><Relationship Id="rId21" Type="http://schemas.openxmlformats.org/officeDocument/2006/relationships/customXml" Target="../ink/ink383.xml"/><Relationship Id="rId20" Type="http://schemas.openxmlformats.org/officeDocument/2006/relationships/customXml" Target="../ink/ink382.xml"/><Relationship Id="rId2" Type="http://schemas.openxmlformats.org/officeDocument/2006/relationships/customXml" Target="../ink/ink364.xml"/><Relationship Id="rId19" Type="http://schemas.openxmlformats.org/officeDocument/2006/relationships/customXml" Target="../ink/ink381.xml"/><Relationship Id="rId18" Type="http://schemas.openxmlformats.org/officeDocument/2006/relationships/customXml" Target="../ink/ink380.xml"/><Relationship Id="rId17" Type="http://schemas.openxmlformats.org/officeDocument/2006/relationships/customXml" Target="../ink/ink379.xml"/><Relationship Id="rId16" Type="http://schemas.openxmlformats.org/officeDocument/2006/relationships/customXml" Target="../ink/ink378.xml"/><Relationship Id="rId15" Type="http://schemas.openxmlformats.org/officeDocument/2006/relationships/customXml" Target="../ink/ink377.xml"/><Relationship Id="rId14" Type="http://schemas.openxmlformats.org/officeDocument/2006/relationships/customXml" Target="../ink/ink376.xml"/><Relationship Id="rId13" Type="http://schemas.openxmlformats.org/officeDocument/2006/relationships/customXml" Target="../ink/ink375.xml"/><Relationship Id="rId12" Type="http://schemas.openxmlformats.org/officeDocument/2006/relationships/customXml" Target="../ink/ink374.xml"/><Relationship Id="rId11" Type="http://schemas.openxmlformats.org/officeDocument/2006/relationships/customXml" Target="../ink/ink373.xml"/><Relationship Id="rId10" Type="http://schemas.openxmlformats.org/officeDocument/2006/relationships/customXml" Target="../ink/ink372.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9" Type="http://schemas.openxmlformats.org/officeDocument/2006/relationships/customXml" Target="../ink/ink408.xml"/><Relationship Id="rId8" Type="http://schemas.openxmlformats.org/officeDocument/2006/relationships/customXml" Target="../ink/ink407.xml"/><Relationship Id="rId70" Type="http://schemas.openxmlformats.org/officeDocument/2006/relationships/slideLayout" Target="../slideLayouts/slideLayout1.xml"/><Relationship Id="rId7" Type="http://schemas.openxmlformats.org/officeDocument/2006/relationships/customXml" Target="../ink/ink406.xml"/><Relationship Id="rId69" Type="http://schemas.openxmlformats.org/officeDocument/2006/relationships/customXml" Target="../ink/ink468.xml"/><Relationship Id="rId68" Type="http://schemas.openxmlformats.org/officeDocument/2006/relationships/customXml" Target="../ink/ink467.xml"/><Relationship Id="rId67" Type="http://schemas.openxmlformats.org/officeDocument/2006/relationships/customXml" Target="../ink/ink466.xml"/><Relationship Id="rId66" Type="http://schemas.openxmlformats.org/officeDocument/2006/relationships/customXml" Target="../ink/ink465.xml"/><Relationship Id="rId65" Type="http://schemas.openxmlformats.org/officeDocument/2006/relationships/customXml" Target="../ink/ink464.xml"/><Relationship Id="rId64" Type="http://schemas.openxmlformats.org/officeDocument/2006/relationships/customXml" Target="../ink/ink463.xml"/><Relationship Id="rId63" Type="http://schemas.openxmlformats.org/officeDocument/2006/relationships/customXml" Target="../ink/ink462.xml"/><Relationship Id="rId62" Type="http://schemas.openxmlformats.org/officeDocument/2006/relationships/customXml" Target="../ink/ink461.xml"/><Relationship Id="rId61" Type="http://schemas.openxmlformats.org/officeDocument/2006/relationships/customXml" Target="../ink/ink460.xml"/><Relationship Id="rId60" Type="http://schemas.openxmlformats.org/officeDocument/2006/relationships/customXml" Target="../ink/ink459.xml"/><Relationship Id="rId6" Type="http://schemas.openxmlformats.org/officeDocument/2006/relationships/customXml" Target="../ink/ink405.xml"/><Relationship Id="rId59" Type="http://schemas.openxmlformats.org/officeDocument/2006/relationships/customXml" Target="../ink/ink458.xml"/><Relationship Id="rId58" Type="http://schemas.openxmlformats.org/officeDocument/2006/relationships/customXml" Target="../ink/ink457.xml"/><Relationship Id="rId57" Type="http://schemas.openxmlformats.org/officeDocument/2006/relationships/customXml" Target="../ink/ink456.xml"/><Relationship Id="rId56" Type="http://schemas.openxmlformats.org/officeDocument/2006/relationships/customXml" Target="../ink/ink455.xml"/><Relationship Id="rId55" Type="http://schemas.openxmlformats.org/officeDocument/2006/relationships/customXml" Target="../ink/ink454.xml"/><Relationship Id="rId54" Type="http://schemas.openxmlformats.org/officeDocument/2006/relationships/customXml" Target="../ink/ink453.xml"/><Relationship Id="rId53" Type="http://schemas.openxmlformats.org/officeDocument/2006/relationships/customXml" Target="../ink/ink452.xml"/><Relationship Id="rId52" Type="http://schemas.openxmlformats.org/officeDocument/2006/relationships/customXml" Target="../ink/ink451.xml"/><Relationship Id="rId51" Type="http://schemas.openxmlformats.org/officeDocument/2006/relationships/customXml" Target="../ink/ink450.xml"/><Relationship Id="rId50" Type="http://schemas.openxmlformats.org/officeDocument/2006/relationships/customXml" Target="../ink/ink449.xml"/><Relationship Id="rId5" Type="http://schemas.openxmlformats.org/officeDocument/2006/relationships/customXml" Target="../ink/ink404.xml"/><Relationship Id="rId49" Type="http://schemas.openxmlformats.org/officeDocument/2006/relationships/customXml" Target="../ink/ink448.xml"/><Relationship Id="rId48" Type="http://schemas.openxmlformats.org/officeDocument/2006/relationships/customXml" Target="../ink/ink447.xml"/><Relationship Id="rId47" Type="http://schemas.openxmlformats.org/officeDocument/2006/relationships/customXml" Target="../ink/ink446.xml"/><Relationship Id="rId46" Type="http://schemas.openxmlformats.org/officeDocument/2006/relationships/customXml" Target="../ink/ink445.xml"/><Relationship Id="rId45" Type="http://schemas.openxmlformats.org/officeDocument/2006/relationships/customXml" Target="../ink/ink444.xml"/><Relationship Id="rId44" Type="http://schemas.openxmlformats.org/officeDocument/2006/relationships/customXml" Target="../ink/ink443.xml"/><Relationship Id="rId43" Type="http://schemas.openxmlformats.org/officeDocument/2006/relationships/customXml" Target="../ink/ink442.xml"/><Relationship Id="rId42" Type="http://schemas.openxmlformats.org/officeDocument/2006/relationships/customXml" Target="../ink/ink441.xml"/><Relationship Id="rId41" Type="http://schemas.openxmlformats.org/officeDocument/2006/relationships/customXml" Target="../ink/ink440.xml"/><Relationship Id="rId40" Type="http://schemas.openxmlformats.org/officeDocument/2006/relationships/customXml" Target="../ink/ink439.xml"/><Relationship Id="rId4" Type="http://schemas.openxmlformats.org/officeDocument/2006/relationships/customXml" Target="../ink/ink403.xml"/><Relationship Id="rId39" Type="http://schemas.openxmlformats.org/officeDocument/2006/relationships/customXml" Target="../ink/ink438.xml"/><Relationship Id="rId38" Type="http://schemas.openxmlformats.org/officeDocument/2006/relationships/customXml" Target="../ink/ink437.xml"/><Relationship Id="rId37" Type="http://schemas.openxmlformats.org/officeDocument/2006/relationships/customXml" Target="../ink/ink436.xml"/><Relationship Id="rId36" Type="http://schemas.openxmlformats.org/officeDocument/2006/relationships/customXml" Target="../ink/ink435.xml"/><Relationship Id="rId35" Type="http://schemas.openxmlformats.org/officeDocument/2006/relationships/customXml" Target="../ink/ink434.xml"/><Relationship Id="rId34" Type="http://schemas.openxmlformats.org/officeDocument/2006/relationships/customXml" Target="../ink/ink433.xml"/><Relationship Id="rId33" Type="http://schemas.openxmlformats.org/officeDocument/2006/relationships/customXml" Target="../ink/ink432.xml"/><Relationship Id="rId32" Type="http://schemas.openxmlformats.org/officeDocument/2006/relationships/customXml" Target="../ink/ink431.xml"/><Relationship Id="rId31" Type="http://schemas.openxmlformats.org/officeDocument/2006/relationships/customXml" Target="../ink/ink430.xml"/><Relationship Id="rId30" Type="http://schemas.openxmlformats.org/officeDocument/2006/relationships/customXml" Target="../ink/ink429.xml"/><Relationship Id="rId3" Type="http://schemas.openxmlformats.org/officeDocument/2006/relationships/customXml" Target="../ink/ink402.xml"/><Relationship Id="rId29" Type="http://schemas.openxmlformats.org/officeDocument/2006/relationships/customXml" Target="../ink/ink428.xml"/><Relationship Id="rId28" Type="http://schemas.openxmlformats.org/officeDocument/2006/relationships/customXml" Target="../ink/ink427.xml"/><Relationship Id="rId27" Type="http://schemas.openxmlformats.org/officeDocument/2006/relationships/customXml" Target="../ink/ink426.xml"/><Relationship Id="rId26" Type="http://schemas.openxmlformats.org/officeDocument/2006/relationships/customXml" Target="../ink/ink425.xml"/><Relationship Id="rId25" Type="http://schemas.openxmlformats.org/officeDocument/2006/relationships/customXml" Target="../ink/ink424.xml"/><Relationship Id="rId24" Type="http://schemas.openxmlformats.org/officeDocument/2006/relationships/customXml" Target="../ink/ink423.xml"/><Relationship Id="rId23" Type="http://schemas.openxmlformats.org/officeDocument/2006/relationships/customXml" Target="../ink/ink422.xml"/><Relationship Id="rId22" Type="http://schemas.openxmlformats.org/officeDocument/2006/relationships/customXml" Target="../ink/ink421.xml"/><Relationship Id="rId21" Type="http://schemas.openxmlformats.org/officeDocument/2006/relationships/customXml" Target="../ink/ink420.xml"/><Relationship Id="rId20" Type="http://schemas.openxmlformats.org/officeDocument/2006/relationships/customXml" Target="../ink/ink419.xml"/><Relationship Id="rId2" Type="http://schemas.openxmlformats.org/officeDocument/2006/relationships/customXml" Target="../ink/ink401.xml"/><Relationship Id="rId19" Type="http://schemas.openxmlformats.org/officeDocument/2006/relationships/customXml" Target="../ink/ink418.xml"/><Relationship Id="rId18" Type="http://schemas.openxmlformats.org/officeDocument/2006/relationships/customXml" Target="../ink/ink417.xml"/><Relationship Id="rId17" Type="http://schemas.openxmlformats.org/officeDocument/2006/relationships/customXml" Target="../ink/ink416.xml"/><Relationship Id="rId16" Type="http://schemas.openxmlformats.org/officeDocument/2006/relationships/customXml" Target="../ink/ink415.xml"/><Relationship Id="rId15" Type="http://schemas.openxmlformats.org/officeDocument/2006/relationships/customXml" Target="../ink/ink414.xml"/><Relationship Id="rId14" Type="http://schemas.openxmlformats.org/officeDocument/2006/relationships/customXml" Target="../ink/ink413.xml"/><Relationship Id="rId13" Type="http://schemas.openxmlformats.org/officeDocument/2006/relationships/customXml" Target="../ink/ink412.xml"/><Relationship Id="rId12" Type="http://schemas.openxmlformats.org/officeDocument/2006/relationships/customXml" Target="../ink/ink411.xml"/><Relationship Id="rId11" Type="http://schemas.openxmlformats.org/officeDocument/2006/relationships/customXml" Target="../ink/ink410.xml"/><Relationship Id="rId10" Type="http://schemas.openxmlformats.org/officeDocument/2006/relationships/customXml" Target="../ink/ink409.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9" Type="http://schemas.openxmlformats.org/officeDocument/2006/relationships/customXml" Target="../ink/ink476.xml"/><Relationship Id="rId86" Type="http://schemas.openxmlformats.org/officeDocument/2006/relationships/slideLayout" Target="../slideLayouts/slideLayout1.xml"/><Relationship Id="rId85" Type="http://schemas.openxmlformats.org/officeDocument/2006/relationships/customXml" Target="../ink/ink552.xml"/><Relationship Id="rId84" Type="http://schemas.openxmlformats.org/officeDocument/2006/relationships/customXml" Target="../ink/ink551.xml"/><Relationship Id="rId83" Type="http://schemas.openxmlformats.org/officeDocument/2006/relationships/customXml" Target="../ink/ink550.xml"/><Relationship Id="rId82" Type="http://schemas.openxmlformats.org/officeDocument/2006/relationships/customXml" Target="../ink/ink549.xml"/><Relationship Id="rId81" Type="http://schemas.openxmlformats.org/officeDocument/2006/relationships/customXml" Target="../ink/ink548.xml"/><Relationship Id="rId80" Type="http://schemas.openxmlformats.org/officeDocument/2006/relationships/customXml" Target="../ink/ink547.xml"/><Relationship Id="rId8" Type="http://schemas.openxmlformats.org/officeDocument/2006/relationships/customXml" Target="../ink/ink475.xml"/><Relationship Id="rId79" Type="http://schemas.openxmlformats.org/officeDocument/2006/relationships/customXml" Target="../ink/ink546.xml"/><Relationship Id="rId78" Type="http://schemas.openxmlformats.org/officeDocument/2006/relationships/customXml" Target="../ink/ink545.xml"/><Relationship Id="rId77" Type="http://schemas.openxmlformats.org/officeDocument/2006/relationships/customXml" Target="../ink/ink544.xml"/><Relationship Id="rId76" Type="http://schemas.openxmlformats.org/officeDocument/2006/relationships/customXml" Target="../ink/ink543.xml"/><Relationship Id="rId75" Type="http://schemas.openxmlformats.org/officeDocument/2006/relationships/customXml" Target="../ink/ink542.xml"/><Relationship Id="rId74" Type="http://schemas.openxmlformats.org/officeDocument/2006/relationships/customXml" Target="../ink/ink541.xml"/><Relationship Id="rId73" Type="http://schemas.openxmlformats.org/officeDocument/2006/relationships/customXml" Target="../ink/ink540.xml"/><Relationship Id="rId72" Type="http://schemas.openxmlformats.org/officeDocument/2006/relationships/customXml" Target="../ink/ink539.xml"/><Relationship Id="rId71" Type="http://schemas.openxmlformats.org/officeDocument/2006/relationships/customXml" Target="../ink/ink538.xml"/><Relationship Id="rId70" Type="http://schemas.openxmlformats.org/officeDocument/2006/relationships/customXml" Target="../ink/ink537.xml"/><Relationship Id="rId7" Type="http://schemas.openxmlformats.org/officeDocument/2006/relationships/customXml" Target="../ink/ink474.xml"/><Relationship Id="rId69" Type="http://schemas.openxmlformats.org/officeDocument/2006/relationships/customXml" Target="../ink/ink536.xml"/><Relationship Id="rId68" Type="http://schemas.openxmlformats.org/officeDocument/2006/relationships/customXml" Target="../ink/ink535.xml"/><Relationship Id="rId67" Type="http://schemas.openxmlformats.org/officeDocument/2006/relationships/customXml" Target="../ink/ink534.xml"/><Relationship Id="rId66" Type="http://schemas.openxmlformats.org/officeDocument/2006/relationships/customXml" Target="../ink/ink533.xml"/><Relationship Id="rId65" Type="http://schemas.openxmlformats.org/officeDocument/2006/relationships/customXml" Target="../ink/ink532.xml"/><Relationship Id="rId64" Type="http://schemas.openxmlformats.org/officeDocument/2006/relationships/customXml" Target="../ink/ink531.xml"/><Relationship Id="rId63" Type="http://schemas.openxmlformats.org/officeDocument/2006/relationships/customXml" Target="../ink/ink530.xml"/><Relationship Id="rId62" Type="http://schemas.openxmlformats.org/officeDocument/2006/relationships/customXml" Target="../ink/ink529.xml"/><Relationship Id="rId61" Type="http://schemas.openxmlformats.org/officeDocument/2006/relationships/customXml" Target="../ink/ink528.xml"/><Relationship Id="rId60" Type="http://schemas.openxmlformats.org/officeDocument/2006/relationships/customXml" Target="../ink/ink527.xml"/><Relationship Id="rId6" Type="http://schemas.openxmlformats.org/officeDocument/2006/relationships/customXml" Target="../ink/ink473.xml"/><Relationship Id="rId59" Type="http://schemas.openxmlformats.org/officeDocument/2006/relationships/customXml" Target="../ink/ink526.xml"/><Relationship Id="rId58" Type="http://schemas.openxmlformats.org/officeDocument/2006/relationships/customXml" Target="../ink/ink525.xml"/><Relationship Id="rId57" Type="http://schemas.openxmlformats.org/officeDocument/2006/relationships/customXml" Target="../ink/ink524.xml"/><Relationship Id="rId56" Type="http://schemas.openxmlformats.org/officeDocument/2006/relationships/customXml" Target="../ink/ink523.xml"/><Relationship Id="rId55" Type="http://schemas.openxmlformats.org/officeDocument/2006/relationships/customXml" Target="../ink/ink522.xml"/><Relationship Id="rId54" Type="http://schemas.openxmlformats.org/officeDocument/2006/relationships/customXml" Target="../ink/ink521.xml"/><Relationship Id="rId53" Type="http://schemas.openxmlformats.org/officeDocument/2006/relationships/customXml" Target="../ink/ink520.xml"/><Relationship Id="rId52" Type="http://schemas.openxmlformats.org/officeDocument/2006/relationships/customXml" Target="../ink/ink519.xml"/><Relationship Id="rId51" Type="http://schemas.openxmlformats.org/officeDocument/2006/relationships/customXml" Target="../ink/ink518.xml"/><Relationship Id="rId50" Type="http://schemas.openxmlformats.org/officeDocument/2006/relationships/customXml" Target="../ink/ink517.xml"/><Relationship Id="rId5" Type="http://schemas.openxmlformats.org/officeDocument/2006/relationships/customXml" Target="../ink/ink472.xml"/><Relationship Id="rId49" Type="http://schemas.openxmlformats.org/officeDocument/2006/relationships/customXml" Target="../ink/ink516.xml"/><Relationship Id="rId48" Type="http://schemas.openxmlformats.org/officeDocument/2006/relationships/customXml" Target="../ink/ink515.xml"/><Relationship Id="rId47" Type="http://schemas.openxmlformats.org/officeDocument/2006/relationships/customXml" Target="../ink/ink514.xml"/><Relationship Id="rId46" Type="http://schemas.openxmlformats.org/officeDocument/2006/relationships/customXml" Target="../ink/ink513.xml"/><Relationship Id="rId45" Type="http://schemas.openxmlformats.org/officeDocument/2006/relationships/customXml" Target="../ink/ink512.xml"/><Relationship Id="rId44" Type="http://schemas.openxmlformats.org/officeDocument/2006/relationships/customXml" Target="../ink/ink511.xml"/><Relationship Id="rId43" Type="http://schemas.openxmlformats.org/officeDocument/2006/relationships/customXml" Target="../ink/ink510.xml"/><Relationship Id="rId42" Type="http://schemas.openxmlformats.org/officeDocument/2006/relationships/customXml" Target="../ink/ink509.xml"/><Relationship Id="rId41" Type="http://schemas.openxmlformats.org/officeDocument/2006/relationships/customXml" Target="../ink/ink508.xml"/><Relationship Id="rId40" Type="http://schemas.openxmlformats.org/officeDocument/2006/relationships/customXml" Target="../ink/ink507.xml"/><Relationship Id="rId4" Type="http://schemas.openxmlformats.org/officeDocument/2006/relationships/customXml" Target="../ink/ink471.xml"/><Relationship Id="rId39" Type="http://schemas.openxmlformats.org/officeDocument/2006/relationships/customXml" Target="../ink/ink506.xml"/><Relationship Id="rId38" Type="http://schemas.openxmlformats.org/officeDocument/2006/relationships/customXml" Target="../ink/ink505.xml"/><Relationship Id="rId37" Type="http://schemas.openxmlformats.org/officeDocument/2006/relationships/customXml" Target="../ink/ink504.xml"/><Relationship Id="rId36" Type="http://schemas.openxmlformats.org/officeDocument/2006/relationships/customXml" Target="../ink/ink503.xml"/><Relationship Id="rId35" Type="http://schemas.openxmlformats.org/officeDocument/2006/relationships/customXml" Target="../ink/ink502.xml"/><Relationship Id="rId34" Type="http://schemas.openxmlformats.org/officeDocument/2006/relationships/customXml" Target="../ink/ink501.xml"/><Relationship Id="rId33" Type="http://schemas.openxmlformats.org/officeDocument/2006/relationships/customXml" Target="../ink/ink500.xml"/><Relationship Id="rId32" Type="http://schemas.openxmlformats.org/officeDocument/2006/relationships/customXml" Target="../ink/ink499.xml"/><Relationship Id="rId31" Type="http://schemas.openxmlformats.org/officeDocument/2006/relationships/customXml" Target="../ink/ink498.xml"/><Relationship Id="rId30" Type="http://schemas.openxmlformats.org/officeDocument/2006/relationships/customXml" Target="../ink/ink497.xml"/><Relationship Id="rId3" Type="http://schemas.openxmlformats.org/officeDocument/2006/relationships/customXml" Target="../ink/ink470.xml"/><Relationship Id="rId29" Type="http://schemas.openxmlformats.org/officeDocument/2006/relationships/customXml" Target="../ink/ink496.xml"/><Relationship Id="rId28" Type="http://schemas.openxmlformats.org/officeDocument/2006/relationships/customXml" Target="../ink/ink495.xml"/><Relationship Id="rId27" Type="http://schemas.openxmlformats.org/officeDocument/2006/relationships/customXml" Target="../ink/ink494.xml"/><Relationship Id="rId26" Type="http://schemas.openxmlformats.org/officeDocument/2006/relationships/customXml" Target="../ink/ink493.xml"/><Relationship Id="rId25" Type="http://schemas.openxmlformats.org/officeDocument/2006/relationships/customXml" Target="../ink/ink492.xml"/><Relationship Id="rId24" Type="http://schemas.openxmlformats.org/officeDocument/2006/relationships/customXml" Target="../ink/ink491.xml"/><Relationship Id="rId23" Type="http://schemas.openxmlformats.org/officeDocument/2006/relationships/customXml" Target="../ink/ink490.xml"/><Relationship Id="rId22" Type="http://schemas.openxmlformats.org/officeDocument/2006/relationships/customXml" Target="../ink/ink489.xml"/><Relationship Id="rId21" Type="http://schemas.openxmlformats.org/officeDocument/2006/relationships/customXml" Target="../ink/ink488.xml"/><Relationship Id="rId20" Type="http://schemas.openxmlformats.org/officeDocument/2006/relationships/customXml" Target="../ink/ink487.xml"/><Relationship Id="rId2" Type="http://schemas.openxmlformats.org/officeDocument/2006/relationships/customXml" Target="../ink/ink469.xml"/><Relationship Id="rId19" Type="http://schemas.openxmlformats.org/officeDocument/2006/relationships/customXml" Target="../ink/ink486.xml"/><Relationship Id="rId18" Type="http://schemas.openxmlformats.org/officeDocument/2006/relationships/customXml" Target="../ink/ink485.xml"/><Relationship Id="rId17" Type="http://schemas.openxmlformats.org/officeDocument/2006/relationships/customXml" Target="../ink/ink484.xml"/><Relationship Id="rId16" Type="http://schemas.openxmlformats.org/officeDocument/2006/relationships/customXml" Target="../ink/ink483.xml"/><Relationship Id="rId15" Type="http://schemas.openxmlformats.org/officeDocument/2006/relationships/customXml" Target="../ink/ink482.xml"/><Relationship Id="rId14" Type="http://schemas.openxmlformats.org/officeDocument/2006/relationships/customXml" Target="../ink/ink481.xml"/><Relationship Id="rId13" Type="http://schemas.openxmlformats.org/officeDocument/2006/relationships/customXml" Target="../ink/ink480.xml"/><Relationship Id="rId12" Type="http://schemas.openxmlformats.org/officeDocument/2006/relationships/customXml" Target="../ink/ink479.xml"/><Relationship Id="rId11" Type="http://schemas.openxmlformats.org/officeDocument/2006/relationships/customXml" Target="../ink/ink478.xml"/><Relationship Id="rId10" Type="http://schemas.openxmlformats.org/officeDocument/2006/relationships/customXml" Target="../ink/ink477.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852463" y="1288249"/>
            <a:ext cx="9978565" cy="2819408"/>
          </a:xfrm>
          <a:prstGeom prst="rect">
            <a:avLst/>
          </a:prstGeom>
        </p:spPr>
      </p:pic>
      <mc:AlternateContent xmlns:mc="http://schemas.openxmlformats.org/markup-compatibility/2006" xmlns:p14="http://schemas.microsoft.com/office/powerpoint/2010/main">
        <mc:Choice Requires="p14">
          <p:contentPart r:id="rId2" p14:bwMode="auto">
            <p14:nvContentPartPr>
              <p14:cNvPr id="19" name="墨迹 18"/>
              <p14:cNvContentPartPr/>
              <p14:nvPr/>
            </p14:nvContentPartPr>
            <p14:xfrm>
              <a:off x="2261658" y="3259805"/>
              <a:ext cx="738364" cy="43709"/>
            </p14:xfrm>
          </p:contentPart>
        </mc:Choice>
        <mc:Fallback xmlns="">
          <p:pic>
            <p:nvPicPr>
              <p:cNvPr id="19" name="墨迹 18"/>
            </p:nvPicPr>
            <p:blipFill>
              <a:blip/>
            </p:blipFill>
            <p:spPr>
              <a:xfrm>
                <a:off x="2261658" y="3259805"/>
                <a:ext cx="738364" cy="43709"/>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20" name="墨迹 19"/>
              <p14:cNvContentPartPr/>
              <p14:nvPr/>
            </p14:nvContentPartPr>
            <p14:xfrm>
              <a:off x="4684888" y="2716622"/>
              <a:ext cx="135467" cy="106099"/>
            </p14:xfrm>
          </p:contentPart>
        </mc:Choice>
        <mc:Fallback xmlns="">
          <p:pic>
            <p:nvPicPr>
              <p:cNvPr id="20" name="墨迹 19"/>
            </p:nvPicPr>
            <p:blipFill>
              <a:blip/>
            </p:blipFill>
            <p:spPr>
              <a:xfrm>
                <a:off x="4684888" y="2716622"/>
                <a:ext cx="135467" cy="106099"/>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21" name="墨迹 20"/>
              <p14:cNvContentPartPr/>
              <p14:nvPr/>
            </p14:nvContentPartPr>
            <p14:xfrm>
              <a:off x="4630913" y="2865019"/>
              <a:ext cx="180975" cy="95877"/>
            </p14:xfrm>
          </p:contentPart>
        </mc:Choice>
        <mc:Fallback xmlns="">
          <p:pic>
            <p:nvPicPr>
              <p:cNvPr id="21" name="墨迹 20"/>
            </p:nvPicPr>
            <p:blipFill>
              <a:blip/>
            </p:blipFill>
            <p:spPr>
              <a:xfrm>
                <a:off x="4630913" y="2865019"/>
                <a:ext cx="180975" cy="95877"/>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22" name="墨迹 21"/>
              <p14:cNvContentPartPr/>
              <p14:nvPr/>
            </p14:nvContentPartPr>
            <p14:xfrm>
              <a:off x="4826000" y="2752223"/>
              <a:ext cx="186266" cy="162144"/>
            </p14:xfrm>
          </p:contentPart>
        </mc:Choice>
        <mc:Fallback xmlns="">
          <p:pic>
            <p:nvPicPr>
              <p:cNvPr id="22" name="墨迹 21"/>
            </p:nvPicPr>
            <p:blipFill>
              <a:blip/>
            </p:blipFill>
            <p:spPr>
              <a:xfrm>
                <a:off x="4826000" y="2752223"/>
                <a:ext cx="186266" cy="162144"/>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23" name="墨迹 22"/>
              <p14:cNvContentPartPr/>
              <p14:nvPr/>
            </p14:nvContentPartPr>
            <p14:xfrm>
              <a:off x="5010679" y="2753633"/>
              <a:ext cx="207610" cy="21150"/>
            </p14:xfrm>
          </p:contentPart>
        </mc:Choice>
        <mc:Fallback xmlns="">
          <p:pic>
            <p:nvPicPr>
              <p:cNvPr id="23" name="墨迹 22"/>
            </p:nvPicPr>
            <p:blipFill>
              <a:blip/>
            </p:blipFill>
            <p:spPr>
              <a:xfrm>
                <a:off x="5010679" y="2753633"/>
                <a:ext cx="207610" cy="2115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24" name="墨迹 23"/>
              <p14:cNvContentPartPr/>
              <p14:nvPr/>
            </p14:nvContentPartPr>
            <p14:xfrm>
              <a:off x="5010679" y="2842460"/>
              <a:ext cx="224543" cy="11280"/>
            </p14:xfrm>
          </p:contentPart>
        </mc:Choice>
        <mc:Fallback xmlns="">
          <p:pic>
            <p:nvPicPr>
              <p:cNvPr id="24" name="墨迹 23"/>
            </p:nvPicPr>
            <p:blipFill>
              <a:blip/>
            </p:blipFill>
            <p:spPr>
              <a:xfrm>
                <a:off x="5010679" y="2842460"/>
                <a:ext cx="224543" cy="11280"/>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25" name="墨迹 24"/>
              <p14:cNvContentPartPr/>
              <p14:nvPr/>
            </p14:nvContentPartPr>
            <p14:xfrm>
              <a:off x="5288844" y="2680845"/>
              <a:ext cx="158044" cy="201094"/>
            </p14:xfrm>
          </p:contentPart>
        </mc:Choice>
        <mc:Fallback xmlns="">
          <p:pic>
            <p:nvPicPr>
              <p:cNvPr id="25" name="墨迹 24"/>
            </p:nvPicPr>
            <p:blipFill>
              <a:blip/>
            </p:blipFill>
            <p:spPr>
              <a:xfrm>
                <a:off x="5288844" y="2680845"/>
                <a:ext cx="158044" cy="201094"/>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26" name="墨迹 25"/>
              <p14:cNvContentPartPr/>
              <p14:nvPr/>
            </p14:nvContentPartPr>
            <p14:xfrm>
              <a:off x="5429955" y="2633787"/>
              <a:ext cx="141112" cy="115616"/>
            </p14:xfrm>
          </p:contentPart>
        </mc:Choice>
        <mc:Fallback xmlns="">
          <p:pic>
            <p:nvPicPr>
              <p:cNvPr id="26" name="墨迹 25"/>
            </p:nvPicPr>
            <p:blipFill>
              <a:blip/>
            </p:blipFill>
            <p:spPr>
              <a:xfrm>
                <a:off x="5429955" y="2633787"/>
                <a:ext cx="141112" cy="115616"/>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27" name="墨迹 26"/>
              <p14:cNvContentPartPr/>
              <p14:nvPr/>
            </p14:nvContentPartPr>
            <p14:xfrm>
              <a:off x="5452533" y="2819901"/>
              <a:ext cx="87489" cy="121256"/>
            </p14:xfrm>
          </p:contentPart>
        </mc:Choice>
        <mc:Fallback xmlns="">
          <p:pic>
            <p:nvPicPr>
              <p:cNvPr id="27" name="墨迹 26"/>
            </p:nvPicPr>
            <p:blipFill>
              <a:blip/>
            </p:blipFill>
            <p:spPr>
              <a:xfrm>
                <a:off x="5452533" y="2819901"/>
                <a:ext cx="87489" cy="121256"/>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28" name="墨迹 27"/>
              <p14:cNvContentPartPr/>
              <p14:nvPr/>
            </p14:nvContentPartPr>
            <p14:xfrm>
              <a:off x="5810250" y="2408195"/>
              <a:ext cx="294922" cy="349668"/>
            </p14:xfrm>
          </p:contentPart>
        </mc:Choice>
        <mc:Fallback xmlns="">
          <p:pic>
            <p:nvPicPr>
              <p:cNvPr id="28" name="墨迹 27"/>
            </p:nvPicPr>
            <p:blipFill>
              <a:blip/>
            </p:blipFill>
            <p:spPr>
              <a:xfrm>
                <a:off x="5810250" y="2408195"/>
                <a:ext cx="294922" cy="349668"/>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29" name="墨迹 28"/>
              <p14:cNvContentPartPr/>
              <p14:nvPr/>
            </p14:nvContentPartPr>
            <p14:xfrm>
              <a:off x="5837766" y="2628148"/>
              <a:ext cx="152576" cy="485023"/>
            </p14:xfrm>
          </p:contentPart>
        </mc:Choice>
        <mc:Fallback xmlns="">
          <p:pic>
            <p:nvPicPr>
              <p:cNvPr id="29" name="墨迹 28"/>
            </p:nvPicPr>
            <p:blipFill>
              <a:blip/>
            </p:blipFill>
            <p:spPr>
              <a:xfrm>
                <a:off x="5837766" y="2628148"/>
                <a:ext cx="152576" cy="485023"/>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30" name="墨迹 29"/>
              <p14:cNvContentPartPr/>
              <p14:nvPr/>
            </p14:nvContentPartPr>
            <p14:xfrm>
              <a:off x="6130043" y="2588669"/>
              <a:ext cx="564268" cy="276174"/>
            </p14:xfrm>
          </p:contentPart>
        </mc:Choice>
        <mc:Fallback xmlns="">
          <p:pic>
            <p:nvPicPr>
              <p:cNvPr id="30" name="墨迹 29"/>
            </p:nvPicPr>
            <p:blipFill>
              <a:blip/>
            </p:blipFill>
            <p:spPr>
              <a:xfrm>
                <a:off x="6130043" y="2588669"/>
                <a:ext cx="564268" cy="276174"/>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31" name="墨迹 30"/>
              <p14:cNvContentPartPr/>
              <p14:nvPr/>
            </p14:nvContentPartPr>
            <p14:xfrm>
              <a:off x="5376333" y="3147009"/>
              <a:ext cx="76200" cy="118436"/>
            </p14:xfrm>
          </p:contentPart>
        </mc:Choice>
        <mc:Fallback xmlns="">
          <p:pic>
            <p:nvPicPr>
              <p:cNvPr id="31" name="墨迹 30"/>
            </p:nvPicPr>
            <p:blipFill>
              <a:blip/>
            </p:blipFill>
            <p:spPr>
              <a:xfrm>
                <a:off x="5376333" y="3147009"/>
                <a:ext cx="76200" cy="118436"/>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32" name="墨迹 31"/>
              <p14:cNvContentPartPr/>
              <p14:nvPr/>
            </p14:nvContentPartPr>
            <p14:xfrm>
              <a:off x="5383036" y="3163929"/>
              <a:ext cx="89253" cy="107156"/>
            </p14:xfrm>
          </p:contentPart>
        </mc:Choice>
        <mc:Fallback xmlns="">
          <p:pic>
            <p:nvPicPr>
              <p:cNvPr id="32" name="墨迹 31"/>
            </p:nvPicPr>
            <p:blipFill>
              <a:blip/>
            </p:blipFill>
            <p:spPr>
              <a:xfrm>
                <a:off x="5383036" y="3163929"/>
                <a:ext cx="89253" cy="107156"/>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33" name="墨迹 32"/>
              <p14:cNvContentPartPr/>
              <p14:nvPr/>
            </p14:nvContentPartPr>
            <p14:xfrm>
              <a:off x="5094816" y="4105776"/>
              <a:ext cx="549628" cy="39478"/>
            </p14:xfrm>
          </p:contentPart>
        </mc:Choice>
        <mc:Fallback xmlns="">
          <p:pic>
            <p:nvPicPr>
              <p:cNvPr id="33" name="墨迹 32"/>
            </p:nvPicPr>
            <p:blipFill>
              <a:blip/>
            </p:blipFill>
            <p:spPr>
              <a:xfrm>
                <a:off x="5094816" y="4105776"/>
                <a:ext cx="549628" cy="39478"/>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34" name="墨迹 33"/>
              <p14:cNvContentPartPr/>
              <p14:nvPr/>
            </p14:nvContentPartPr>
            <p14:xfrm>
              <a:off x="5731933" y="3987340"/>
              <a:ext cx="110067" cy="138175"/>
            </p14:xfrm>
          </p:contentPart>
        </mc:Choice>
        <mc:Fallback xmlns="">
          <p:pic>
            <p:nvPicPr>
              <p:cNvPr id="34" name="墨迹 33"/>
            </p:nvPicPr>
            <p:blipFill>
              <a:blip/>
            </p:blipFill>
            <p:spPr>
              <a:xfrm>
                <a:off x="5731933" y="3987340"/>
                <a:ext cx="110067" cy="138175"/>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35" name="墨迹 34"/>
              <p14:cNvContentPartPr/>
              <p14:nvPr/>
            </p14:nvContentPartPr>
            <p14:xfrm>
              <a:off x="5717822" y="4043914"/>
              <a:ext cx="107244" cy="104160"/>
            </p14:xfrm>
          </p:contentPart>
        </mc:Choice>
        <mc:Fallback xmlns="">
          <p:pic>
            <p:nvPicPr>
              <p:cNvPr id="35" name="墨迹 34"/>
            </p:nvPicPr>
            <p:blipFill>
              <a:blip/>
            </p:blipFill>
            <p:spPr>
              <a:xfrm>
                <a:off x="5717822" y="4043914"/>
                <a:ext cx="107244" cy="104160"/>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36" name="墨迹 35"/>
              <p14:cNvContentPartPr/>
              <p14:nvPr/>
            </p14:nvContentPartPr>
            <p14:xfrm>
              <a:off x="6182606" y="3882123"/>
              <a:ext cx="277460" cy="181354"/>
            </p14:xfrm>
          </p:contentPart>
        </mc:Choice>
        <mc:Fallback xmlns="">
          <p:pic>
            <p:nvPicPr>
              <p:cNvPr id="36" name="墨迹 35"/>
            </p:nvPicPr>
            <p:blipFill>
              <a:blip/>
            </p:blipFill>
            <p:spPr>
              <a:xfrm>
                <a:off x="6182606" y="3882123"/>
                <a:ext cx="277460" cy="181354"/>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37" name="墨迹 36"/>
              <p14:cNvContentPartPr/>
              <p14:nvPr/>
            </p14:nvContentPartPr>
            <p14:xfrm>
              <a:off x="6442780" y="3866084"/>
              <a:ext cx="567620" cy="532961"/>
            </p14:xfrm>
          </p:contentPart>
        </mc:Choice>
        <mc:Fallback xmlns="">
          <p:pic>
            <p:nvPicPr>
              <p:cNvPr id="37" name="墨迹 36"/>
            </p:nvPicPr>
            <p:blipFill>
              <a:blip/>
            </p:blipFill>
            <p:spPr>
              <a:xfrm>
                <a:off x="6442780" y="3866084"/>
                <a:ext cx="567620" cy="532961"/>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38" name="墨迹 37"/>
              <p14:cNvContentPartPr/>
              <p14:nvPr/>
            </p14:nvContentPartPr>
            <p14:xfrm>
              <a:off x="699911" y="3118810"/>
              <a:ext cx="1049866" cy="671137"/>
            </p14:xfrm>
          </p:contentPart>
        </mc:Choice>
        <mc:Fallback xmlns="">
          <p:pic>
            <p:nvPicPr>
              <p:cNvPr id="38" name="墨迹 37"/>
            </p:nvPicPr>
            <p:blipFill>
              <a:blip/>
            </p:blipFill>
            <p:spPr>
              <a:xfrm>
                <a:off x="699911" y="3118810"/>
                <a:ext cx="1049866" cy="671137"/>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39" name="墨迹 38"/>
              <p14:cNvContentPartPr/>
              <p14:nvPr/>
            </p14:nvContentPartPr>
            <p14:xfrm>
              <a:off x="3166533" y="4607718"/>
              <a:ext cx="110067" cy="109976"/>
            </p14:xfrm>
          </p:contentPart>
        </mc:Choice>
        <mc:Fallback xmlns="">
          <p:pic>
            <p:nvPicPr>
              <p:cNvPr id="39" name="墨迹 38"/>
            </p:nvPicPr>
            <p:blipFill>
              <a:blip/>
            </p:blipFill>
            <p:spPr>
              <a:xfrm>
                <a:off x="3166533" y="4607718"/>
                <a:ext cx="110067" cy="109976"/>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40" name="墨迹 39"/>
              <p14:cNvContentPartPr/>
              <p14:nvPr/>
            </p14:nvContentPartPr>
            <p14:xfrm>
              <a:off x="3030361" y="4775326"/>
              <a:ext cx="361950" cy="204619"/>
            </p14:xfrm>
          </p:contentPart>
        </mc:Choice>
        <mc:Fallback xmlns="">
          <p:pic>
            <p:nvPicPr>
              <p:cNvPr id="40" name="墨迹 39"/>
            </p:nvPicPr>
            <p:blipFill>
              <a:blip/>
            </p:blipFill>
            <p:spPr>
              <a:xfrm>
                <a:off x="3030361" y="4775326"/>
                <a:ext cx="361950" cy="204619"/>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41" name="墨迹 40"/>
              <p14:cNvContentPartPr/>
              <p14:nvPr/>
            </p14:nvContentPartPr>
            <p14:xfrm>
              <a:off x="3381022" y="4630277"/>
              <a:ext cx="121355" cy="39479"/>
            </p14:xfrm>
          </p:contentPart>
        </mc:Choice>
        <mc:Fallback xmlns="">
          <p:pic>
            <p:nvPicPr>
              <p:cNvPr id="41" name="墨迹 40"/>
            </p:nvPicPr>
            <p:blipFill>
              <a:blip/>
            </p:blipFill>
            <p:spPr>
              <a:xfrm>
                <a:off x="3381022" y="4630277"/>
                <a:ext cx="121355" cy="39479"/>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42" name="墨迹 41"/>
              <p14:cNvContentPartPr/>
              <p14:nvPr/>
            </p14:nvContentPartPr>
            <p14:xfrm>
              <a:off x="3357209" y="4525941"/>
              <a:ext cx="260879" cy="480794"/>
            </p14:xfrm>
          </p:contentPart>
        </mc:Choice>
        <mc:Fallback xmlns="">
          <p:pic>
            <p:nvPicPr>
              <p:cNvPr id="42" name="墨迹 41"/>
            </p:nvPicPr>
            <p:blipFill>
              <a:blip/>
            </p:blipFill>
            <p:spPr>
              <a:xfrm>
                <a:off x="3357209" y="4525941"/>
                <a:ext cx="260879" cy="480794"/>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43" name="墨迹 42"/>
              <p14:cNvContentPartPr/>
              <p14:nvPr/>
            </p14:nvContentPartPr>
            <p14:xfrm>
              <a:off x="3838222" y="4635917"/>
              <a:ext cx="88194" cy="112796"/>
            </p14:xfrm>
          </p:contentPart>
        </mc:Choice>
        <mc:Fallback xmlns="">
          <p:pic>
            <p:nvPicPr>
              <p:cNvPr id="43" name="墨迹 42"/>
            </p:nvPicPr>
            <p:blipFill>
              <a:blip/>
            </p:blipFill>
            <p:spPr>
              <a:xfrm>
                <a:off x="3838222" y="4635917"/>
                <a:ext cx="88194" cy="112796"/>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44" name="墨迹 43"/>
              <p14:cNvContentPartPr/>
              <p14:nvPr/>
            </p14:nvContentPartPr>
            <p14:xfrm>
              <a:off x="3752850" y="4783962"/>
              <a:ext cx="243416" cy="30490"/>
            </p14:xfrm>
          </p:contentPart>
        </mc:Choice>
        <mc:Fallback xmlns="">
          <p:pic>
            <p:nvPicPr>
              <p:cNvPr id="44" name="墨迹 43"/>
            </p:nvPicPr>
            <p:blipFill>
              <a:blip/>
            </p:blipFill>
            <p:spPr>
              <a:xfrm>
                <a:off x="3752850" y="4783962"/>
                <a:ext cx="243416" cy="30490"/>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45" name="墨迹 44"/>
              <p14:cNvContentPartPr/>
              <p14:nvPr/>
            </p14:nvContentPartPr>
            <p14:xfrm>
              <a:off x="4128205" y="4705534"/>
              <a:ext cx="37395" cy="111562"/>
            </p14:xfrm>
          </p:contentPart>
        </mc:Choice>
        <mc:Fallback xmlns="">
          <p:pic>
            <p:nvPicPr>
              <p:cNvPr id="45" name="墨迹 44"/>
            </p:nvPicPr>
            <p:blipFill>
              <a:blip/>
            </p:blipFill>
            <p:spPr>
              <a:xfrm>
                <a:off x="4128205" y="4705534"/>
                <a:ext cx="37395" cy="111562"/>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46" name="墨迹 45"/>
              <p14:cNvContentPartPr/>
              <p14:nvPr/>
            </p14:nvContentPartPr>
            <p14:xfrm>
              <a:off x="4216400" y="4513957"/>
              <a:ext cx="16933" cy="561865"/>
            </p14:xfrm>
          </p:contentPart>
        </mc:Choice>
        <mc:Fallback xmlns="">
          <p:pic>
            <p:nvPicPr>
              <p:cNvPr id="46" name="墨迹 45"/>
            </p:nvPicPr>
            <p:blipFill>
              <a:blip/>
            </p:blipFill>
            <p:spPr>
              <a:xfrm>
                <a:off x="4216400" y="4513957"/>
                <a:ext cx="16933" cy="561865"/>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47" name="墨迹 46"/>
              <p14:cNvContentPartPr/>
              <p14:nvPr/>
            </p14:nvContentPartPr>
            <p14:xfrm>
              <a:off x="4159955" y="4551320"/>
              <a:ext cx="461433" cy="496303"/>
            </p14:xfrm>
          </p:contentPart>
        </mc:Choice>
        <mc:Fallback xmlns="">
          <p:pic>
            <p:nvPicPr>
              <p:cNvPr id="47" name="墨迹 46"/>
            </p:nvPicPr>
            <p:blipFill>
              <a:blip/>
            </p:blipFill>
            <p:spPr>
              <a:xfrm>
                <a:off x="4159955" y="4551320"/>
                <a:ext cx="461433" cy="496303"/>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48" name="墨迹 47"/>
              <p14:cNvContentPartPr/>
              <p14:nvPr/>
            </p14:nvContentPartPr>
            <p14:xfrm>
              <a:off x="4419600" y="4621113"/>
              <a:ext cx="321733" cy="298204"/>
            </p14:xfrm>
          </p:contentPart>
        </mc:Choice>
        <mc:Fallback xmlns="">
          <p:pic>
            <p:nvPicPr>
              <p:cNvPr id="48" name="墨迹 47"/>
            </p:nvPicPr>
            <p:blipFill>
              <a:blip/>
            </p:blipFill>
            <p:spPr>
              <a:xfrm>
                <a:off x="4419600" y="4621113"/>
                <a:ext cx="321733" cy="298204"/>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49" name="墨迹 48"/>
              <p14:cNvContentPartPr/>
              <p14:nvPr/>
            </p14:nvContentPartPr>
            <p14:xfrm>
              <a:off x="4586111" y="4824851"/>
              <a:ext cx="93133" cy="129715"/>
            </p14:xfrm>
          </p:contentPart>
        </mc:Choice>
        <mc:Fallback xmlns="">
          <p:pic>
            <p:nvPicPr>
              <p:cNvPr id="49" name="墨迹 48"/>
            </p:nvPicPr>
            <p:blipFill>
              <a:blip/>
            </p:blipFill>
            <p:spPr>
              <a:xfrm>
                <a:off x="4586111" y="4824851"/>
                <a:ext cx="93133" cy="129715"/>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50" name="墨迹 49"/>
              <p14:cNvContentPartPr/>
              <p14:nvPr/>
            </p14:nvContentPartPr>
            <p14:xfrm>
              <a:off x="4651022" y="4895348"/>
              <a:ext cx="159631" cy="119846"/>
            </p14:xfrm>
          </p:contentPart>
        </mc:Choice>
        <mc:Fallback xmlns="">
          <p:pic>
            <p:nvPicPr>
              <p:cNvPr id="50" name="墨迹 49"/>
            </p:nvPicPr>
            <p:blipFill>
              <a:blip/>
            </p:blipFill>
            <p:spPr>
              <a:xfrm>
                <a:off x="4651022" y="4895348"/>
                <a:ext cx="159631" cy="119846"/>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51" name="墨迹 50"/>
              <p14:cNvContentPartPr/>
              <p14:nvPr/>
            </p14:nvContentPartPr>
            <p14:xfrm>
              <a:off x="2302933" y="4668346"/>
              <a:ext cx="90311" cy="345438"/>
            </p14:xfrm>
          </p:contentPart>
        </mc:Choice>
        <mc:Fallback xmlns="">
          <p:pic>
            <p:nvPicPr>
              <p:cNvPr id="51" name="墨迹 50"/>
            </p:nvPicPr>
            <p:blipFill>
              <a:blip/>
            </p:blipFill>
            <p:spPr>
              <a:xfrm>
                <a:off x="2302933" y="4668346"/>
                <a:ext cx="90311" cy="345438"/>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52" name="墨迹 51"/>
              <p14:cNvContentPartPr/>
              <p14:nvPr/>
            </p14:nvContentPartPr>
            <p14:xfrm>
              <a:off x="2376311" y="4695135"/>
              <a:ext cx="285044" cy="296442"/>
            </p14:xfrm>
          </p:contentPart>
        </mc:Choice>
        <mc:Fallback xmlns="">
          <p:pic>
            <p:nvPicPr>
              <p:cNvPr id="52" name="墨迹 51"/>
            </p:nvPicPr>
            <p:blipFill>
              <a:blip/>
            </p:blipFill>
            <p:spPr>
              <a:xfrm>
                <a:off x="2376311" y="4695135"/>
                <a:ext cx="285044" cy="296442"/>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53" name="墨迹 52"/>
              <p14:cNvContentPartPr/>
              <p14:nvPr/>
            </p14:nvContentPartPr>
            <p14:xfrm>
              <a:off x="2609673" y="4786077"/>
              <a:ext cx="221015" cy="193868"/>
            </p14:xfrm>
          </p:contentPart>
        </mc:Choice>
        <mc:Fallback xmlns="">
          <p:pic>
            <p:nvPicPr>
              <p:cNvPr id="53" name="墨迹 52"/>
            </p:nvPicPr>
            <p:blipFill>
              <a:blip/>
            </p:blipFill>
            <p:spPr>
              <a:xfrm>
                <a:off x="2609673" y="4786077"/>
                <a:ext cx="221015" cy="193868"/>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60" name="墨迹 59"/>
              <p14:cNvContentPartPr/>
              <p14:nvPr/>
            </p14:nvContentPartPr>
            <p14:xfrm>
              <a:off x="9189861" y="464402"/>
              <a:ext cx="275872" cy="249914"/>
            </p14:xfrm>
          </p:contentPart>
        </mc:Choice>
        <mc:Fallback xmlns="">
          <p:pic>
            <p:nvPicPr>
              <p:cNvPr id="60" name="墨迹 59"/>
            </p:nvPicPr>
            <p:blipFill>
              <a:blip/>
            </p:blipFill>
            <p:spPr>
              <a:xfrm>
                <a:off x="9189861" y="464402"/>
                <a:ext cx="275872" cy="249914"/>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61" name="墨迹 60"/>
              <p14:cNvContentPartPr/>
              <p14:nvPr/>
            </p14:nvContentPartPr>
            <p14:xfrm>
              <a:off x="9499600" y="558340"/>
              <a:ext cx="94544" cy="169194"/>
            </p14:xfrm>
          </p:contentPart>
        </mc:Choice>
        <mc:Fallback xmlns="">
          <p:pic>
            <p:nvPicPr>
              <p:cNvPr id="61" name="墨迹 60"/>
            </p:nvPicPr>
            <p:blipFill>
              <a:blip/>
            </p:blipFill>
            <p:spPr>
              <a:xfrm>
                <a:off x="9499600" y="558340"/>
                <a:ext cx="94544" cy="169194"/>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62" name="墨迹 61"/>
              <p14:cNvContentPartPr/>
              <p14:nvPr/>
            </p14:nvContentPartPr>
            <p14:xfrm>
              <a:off x="9588500" y="503352"/>
              <a:ext cx="259115" cy="303139"/>
            </p14:xfrm>
          </p:contentPart>
        </mc:Choice>
        <mc:Fallback xmlns="">
          <p:pic>
            <p:nvPicPr>
              <p:cNvPr id="62" name="墨迹 61"/>
            </p:nvPicPr>
            <p:blipFill>
              <a:blip/>
            </p:blipFill>
            <p:spPr>
              <a:xfrm>
                <a:off x="9588500" y="503352"/>
                <a:ext cx="259115" cy="303139"/>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63" name="墨迹 62"/>
              <p14:cNvContentPartPr/>
              <p14:nvPr/>
            </p14:nvContentPartPr>
            <p14:xfrm>
              <a:off x="9815688" y="527321"/>
              <a:ext cx="135467" cy="14100"/>
            </p14:xfrm>
          </p:contentPart>
        </mc:Choice>
        <mc:Fallback xmlns="">
          <p:pic>
            <p:nvPicPr>
              <p:cNvPr id="63" name="墨迹 62"/>
            </p:nvPicPr>
            <p:blipFill>
              <a:blip/>
            </p:blipFill>
            <p:spPr>
              <a:xfrm>
                <a:off x="9815688" y="527321"/>
                <a:ext cx="135467" cy="14100"/>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64" name="墨迹 63"/>
              <p14:cNvContentPartPr/>
              <p14:nvPr/>
            </p14:nvContentPartPr>
            <p14:xfrm>
              <a:off x="9816218" y="325346"/>
              <a:ext cx="415043" cy="856192"/>
            </p14:xfrm>
          </p:contentPart>
        </mc:Choice>
        <mc:Fallback xmlns="">
          <p:pic>
            <p:nvPicPr>
              <p:cNvPr id="64" name="墨迹 63"/>
            </p:nvPicPr>
            <p:blipFill>
              <a:blip/>
            </p:blipFill>
            <p:spPr>
              <a:xfrm>
                <a:off x="9816218" y="325346"/>
                <a:ext cx="415043" cy="856192"/>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65" name="墨迹 64"/>
              <p14:cNvContentPartPr/>
              <p14:nvPr/>
            </p14:nvContentPartPr>
            <p14:xfrm>
              <a:off x="10313811" y="535781"/>
              <a:ext cx="32456" cy="259431"/>
            </p14:xfrm>
          </p:contentPart>
        </mc:Choice>
        <mc:Fallback xmlns="">
          <p:pic>
            <p:nvPicPr>
              <p:cNvPr id="65" name="墨迹 64"/>
            </p:nvPicPr>
            <p:blipFill>
              <a:blip/>
            </p:blipFill>
            <p:spPr>
              <a:xfrm>
                <a:off x="10313811" y="535781"/>
                <a:ext cx="32456" cy="259431"/>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66" name="墨迹 65"/>
              <p14:cNvContentPartPr/>
              <p14:nvPr/>
            </p14:nvContentPartPr>
            <p14:xfrm>
              <a:off x="10405532" y="592179"/>
              <a:ext cx="106539" cy="146635"/>
            </p14:xfrm>
          </p:contentPart>
        </mc:Choice>
        <mc:Fallback xmlns="">
          <p:pic>
            <p:nvPicPr>
              <p:cNvPr id="66" name="墨迹 65"/>
            </p:nvPicPr>
            <p:blipFill>
              <a:blip/>
            </p:blipFill>
            <p:spPr>
              <a:xfrm>
                <a:off x="10405532" y="592179"/>
                <a:ext cx="106539" cy="146635"/>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67" name="墨迹 66"/>
              <p14:cNvContentPartPr/>
              <p14:nvPr/>
            </p14:nvContentPartPr>
            <p14:xfrm>
              <a:off x="10591800" y="507582"/>
              <a:ext cx="110067" cy="234228"/>
            </p14:xfrm>
          </p:contentPart>
        </mc:Choice>
        <mc:Fallback xmlns="">
          <p:pic>
            <p:nvPicPr>
              <p:cNvPr id="67" name="墨迹 66"/>
            </p:nvPicPr>
            <p:blipFill>
              <a:blip/>
            </p:blipFill>
            <p:spPr>
              <a:xfrm>
                <a:off x="10591800" y="507582"/>
                <a:ext cx="110067" cy="234228"/>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68" name="墨迹 67"/>
              <p14:cNvContentPartPr/>
              <p14:nvPr/>
            </p14:nvContentPartPr>
            <p14:xfrm>
              <a:off x="10677701" y="445544"/>
              <a:ext cx="114476" cy="376457"/>
            </p14:xfrm>
          </p:contentPart>
        </mc:Choice>
        <mc:Fallback xmlns="">
          <p:pic>
            <p:nvPicPr>
              <p:cNvPr id="68" name="墨迹 67"/>
            </p:nvPicPr>
            <p:blipFill>
              <a:blip/>
            </p:blipFill>
            <p:spPr>
              <a:xfrm>
                <a:off x="10677701" y="445544"/>
                <a:ext cx="114476" cy="376457"/>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69" name="墨迹 68"/>
              <p14:cNvContentPartPr/>
              <p14:nvPr/>
            </p14:nvContentPartPr>
            <p14:xfrm>
              <a:off x="11041062" y="507582"/>
              <a:ext cx="101070" cy="259431"/>
            </p14:xfrm>
          </p:contentPart>
        </mc:Choice>
        <mc:Fallback xmlns="">
          <p:pic>
            <p:nvPicPr>
              <p:cNvPr id="69" name="墨迹 68"/>
            </p:nvPicPr>
            <p:blipFill>
              <a:blip/>
            </p:blipFill>
            <p:spPr>
              <a:xfrm>
                <a:off x="11041062" y="507582"/>
                <a:ext cx="101070" cy="259431"/>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70" name="墨迹 69"/>
              <p14:cNvContentPartPr/>
              <p14:nvPr/>
            </p14:nvContentPartPr>
            <p14:xfrm>
              <a:off x="11198577" y="558340"/>
              <a:ext cx="146755" cy="190343"/>
            </p14:xfrm>
          </p:contentPart>
        </mc:Choice>
        <mc:Fallback xmlns="">
          <p:pic>
            <p:nvPicPr>
              <p:cNvPr id="70" name="墨迹 69"/>
            </p:nvPicPr>
            <p:blipFill>
              <a:blip/>
            </p:blipFill>
            <p:spPr>
              <a:xfrm>
                <a:off x="11198577" y="558340"/>
                <a:ext cx="146755" cy="190343"/>
              </a:xfrm>
              <a:prstGeom prst="rect"/>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755785" y="380192"/>
            <a:ext cx="10104189" cy="5912657"/>
          </a:xfrm>
          <a:prstGeom prst="rect">
            <a:avLst/>
          </a:prstGeom>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1744133" y="1528386"/>
              <a:ext cx="105017" cy="59958"/>
            </p14:xfrm>
          </p:contentPart>
        </mc:Choice>
        <mc:Fallback xmlns="">
          <p:pic>
            <p:nvPicPr>
              <p:cNvPr id="2" name="墨迹 1"/>
            </p:nvPicPr>
            <p:blipFill>
              <a:blip/>
            </p:blipFill>
            <p:spPr>
              <a:xfrm>
                <a:off x="1744133" y="1528386"/>
                <a:ext cx="105017" cy="59958"/>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1411111" y="1443789"/>
              <a:ext cx="2983089" cy="39479"/>
            </p14:xfrm>
          </p:contentPart>
        </mc:Choice>
        <mc:Fallback xmlns="">
          <p:pic>
            <p:nvPicPr>
              <p:cNvPr id="4" name="墨迹 3"/>
            </p:nvPicPr>
            <p:blipFill>
              <a:blip/>
            </p:blipFill>
            <p:spPr>
              <a:xfrm>
                <a:off x="1411111" y="1443789"/>
                <a:ext cx="2983089" cy="39479"/>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5" name="墨迹 4"/>
              <p14:cNvContentPartPr/>
              <p14:nvPr/>
            </p14:nvContentPartPr>
            <p14:xfrm>
              <a:off x="5881511" y="1429689"/>
              <a:ext cx="2427111" cy="160735"/>
            </p14:xfrm>
          </p:contentPart>
        </mc:Choice>
        <mc:Fallback xmlns="">
          <p:pic>
            <p:nvPicPr>
              <p:cNvPr id="5" name="墨迹 4"/>
            </p:nvPicPr>
            <p:blipFill>
              <a:blip/>
            </p:blipFill>
            <p:spPr>
              <a:xfrm>
                <a:off x="5881511" y="1429689"/>
                <a:ext cx="2427111" cy="160735"/>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4035777" y="885448"/>
              <a:ext cx="107245" cy="25380"/>
            </p14:xfrm>
          </p:contentPart>
        </mc:Choice>
        <mc:Fallback xmlns="">
          <p:pic>
            <p:nvPicPr>
              <p:cNvPr id="6" name="墨迹 5"/>
            </p:nvPicPr>
            <p:blipFill>
              <a:blip/>
            </p:blipFill>
            <p:spPr>
              <a:xfrm>
                <a:off x="4035777" y="885448"/>
                <a:ext cx="107245" cy="2538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墨迹 6"/>
              <p14:cNvContentPartPr/>
              <p14:nvPr/>
            </p14:nvContentPartPr>
            <p14:xfrm>
              <a:off x="4018844" y="919287"/>
              <a:ext cx="197556" cy="295385"/>
            </p14:xfrm>
          </p:contentPart>
        </mc:Choice>
        <mc:Fallback xmlns="">
          <p:pic>
            <p:nvPicPr>
              <p:cNvPr id="7" name="墨迹 6"/>
            </p:nvPicPr>
            <p:blipFill>
              <a:blip/>
            </p:blipFill>
            <p:spPr>
              <a:xfrm>
                <a:off x="4018844" y="919287"/>
                <a:ext cx="197556" cy="295385"/>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墨迹 7"/>
              <p14:cNvContentPartPr/>
              <p14:nvPr/>
            </p14:nvContentPartPr>
            <p14:xfrm>
              <a:off x="4224866" y="825349"/>
              <a:ext cx="73378" cy="127777"/>
            </p14:xfrm>
          </p:contentPart>
        </mc:Choice>
        <mc:Fallback xmlns="">
          <p:pic>
            <p:nvPicPr>
              <p:cNvPr id="8" name="墨迹 7"/>
            </p:nvPicPr>
            <p:blipFill>
              <a:blip/>
            </p:blipFill>
            <p:spPr>
              <a:xfrm>
                <a:off x="4224866" y="825349"/>
                <a:ext cx="73378" cy="127777"/>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9" name="墨迹 8"/>
              <p14:cNvContentPartPr/>
              <p14:nvPr/>
            </p14:nvContentPartPr>
            <p14:xfrm>
              <a:off x="4289777" y="851610"/>
              <a:ext cx="104423" cy="22559"/>
            </p14:xfrm>
          </p:contentPart>
        </mc:Choice>
        <mc:Fallback xmlns="">
          <p:pic>
            <p:nvPicPr>
              <p:cNvPr id="9" name="墨迹 8"/>
            </p:nvPicPr>
            <p:blipFill>
              <a:blip/>
            </p:blipFill>
            <p:spPr>
              <a:xfrm>
                <a:off x="4289777" y="851610"/>
                <a:ext cx="104423" cy="22559"/>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 name="墨迹 9"/>
              <p14:cNvContentPartPr/>
              <p14:nvPr/>
            </p14:nvContentPartPr>
            <p14:xfrm>
              <a:off x="4340577" y="800851"/>
              <a:ext cx="56445" cy="132536"/>
            </p14:xfrm>
          </p:contentPart>
        </mc:Choice>
        <mc:Fallback xmlns="">
          <p:pic>
            <p:nvPicPr>
              <p:cNvPr id="10" name="墨迹 9"/>
            </p:nvPicPr>
            <p:blipFill>
              <a:blip/>
            </p:blipFill>
            <p:spPr>
              <a:xfrm>
                <a:off x="4340577" y="800851"/>
                <a:ext cx="56445" cy="132536"/>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1" name="墨迹 10"/>
              <p14:cNvContentPartPr/>
              <p14:nvPr/>
            </p14:nvContentPartPr>
            <p14:xfrm>
              <a:off x="4326290" y="1037723"/>
              <a:ext cx="254176" cy="45119"/>
            </p14:xfrm>
          </p:contentPart>
        </mc:Choice>
        <mc:Fallback xmlns="">
          <p:pic>
            <p:nvPicPr>
              <p:cNvPr id="11" name="墨迹 10"/>
            </p:nvPicPr>
            <p:blipFill>
              <a:blip/>
            </p:blipFill>
            <p:spPr>
              <a:xfrm>
                <a:off x="4326290" y="1037723"/>
                <a:ext cx="254176" cy="45119"/>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2" name="墨迹 11"/>
              <p14:cNvContentPartPr/>
              <p14:nvPr/>
            </p14:nvContentPartPr>
            <p14:xfrm>
              <a:off x="4624740" y="924927"/>
              <a:ext cx="407282" cy="191753"/>
            </p14:xfrm>
          </p:contentPart>
        </mc:Choice>
        <mc:Fallback xmlns="">
          <p:pic>
            <p:nvPicPr>
              <p:cNvPr id="12" name="墨迹 11"/>
            </p:nvPicPr>
            <p:blipFill>
              <a:blip/>
            </p:blipFill>
            <p:spPr>
              <a:xfrm>
                <a:off x="4624740" y="924927"/>
                <a:ext cx="407282" cy="191753"/>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3" name="墨迹 12"/>
              <p14:cNvContentPartPr/>
              <p14:nvPr/>
            </p14:nvContentPartPr>
            <p14:xfrm>
              <a:off x="5017911" y="889502"/>
              <a:ext cx="22577" cy="337155"/>
            </p14:xfrm>
          </p:contentPart>
        </mc:Choice>
        <mc:Fallback xmlns="">
          <p:pic>
            <p:nvPicPr>
              <p:cNvPr id="13" name="墨迹 12"/>
            </p:nvPicPr>
            <p:blipFill>
              <a:blip/>
            </p:blipFill>
            <p:spPr>
              <a:xfrm>
                <a:off x="5017911" y="889502"/>
                <a:ext cx="22577" cy="337155"/>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4" name="墨迹 13"/>
              <p14:cNvContentPartPr/>
              <p14:nvPr/>
            </p14:nvContentPartPr>
            <p14:xfrm>
              <a:off x="5108222" y="879809"/>
              <a:ext cx="84666" cy="28199"/>
            </p14:xfrm>
          </p:contentPart>
        </mc:Choice>
        <mc:Fallback xmlns="">
          <p:pic>
            <p:nvPicPr>
              <p:cNvPr id="14" name="墨迹 13"/>
            </p:nvPicPr>
            <p:blipFill>
              <a:blip/>
            </p:blipFill>
            <p:spPr>
              <a:xfrm>
                <a:off x="5108222" y="879809"/>
                <a:ext cx="84666" cy="28199"/>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5" name="墨迹 14"/>
              <p14:cNvContentPartPr/>
              <p14:nvPr/>
            </p14:nvContentPartPr>
            <p14:xfrm>
              <a:off x="8816622" y="823411"/>
              <a:ext cx="234244" cy="334158"/>
            </p14:xfrm>
          </p:contentPart>
        </mc:Choice>
        <mc:Fallback xmlns="">
          <p:pic>
            <p:nvPicPr>
              <p:cNvPr id="15" name="墨迹 14"/>
            </p:nvPicPr>
            <p:blipFill>
              <a:blip/>
            </p:blipFill>
            <p:spPr>
              <a:xfrm>
                <a:off x="8816622" y="823411"/>
                <a:ext cx="234244" cy="334158"/>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6" name="墨迹 15"/>
              <p14:cNvContentPartPr/>
              <p14:nvPr/>
            </p14:nvContentPartPr>
            <p14:xfrm>
              <a:off x="9067800" y="795212"/>
              <a:ext cx="76200" cy="183293"/>
            </p14:xfrm>
          </p:contentPart>
        </mc:Choice>
        <mc:Fallback xmlns="">
          <p:pic>
            <p:nvPicPr>
              <p:cNvPr id="16" name="墨迹 15"/>
            </p:nvPicPr>
            <p:blipFill>
              <a:blip/>
            </p:blipFill>
            <p:spPr>
              <a:xfrm>
                <a:off x="9067800" y="795212"/>
                <a:ext cx="76200" cy="183293"/>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7" name="墨迹 16"/>
              <p14:cNvContentPartPr/>
              <p14:nvPr/>
            </p14:nvContentPartPr>
            <p14:xfrm>
              <a:off x="9160933" y="834690"/>
              <a:ext cx="118534" cy="28199"/>
            </p14:xfrm>
          </p:contentPart>
        </mc:Choice>
        <mc:Fallback xmlns="">
          <p:pic>
            <p:nvPicPr>
              <p:cNvPr id="17" name="墨迹 16"/>
            </p:nvPicPr>
            <p:blipFill>
              <a:blip/>
            </p:blipFill>
            <p:spPr>
              <a:xfrm>
                <a:off x="9160933" y="834690"/>
                <a:ext cx="118534" cy="28199"/>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8" name="墨迹 17"/>
              <p14:cNvContentPartPr/>
              <p14:nvPr/>
            </p14:nvContentPartPr>
            <p14:xfrm>
              <a:off x="9208911" y="775296"/>
              <a:ext cx="53622" cy="200389"/>
            </p14:xfrm>
          </p:contentPart>
        </mc:Choice>
        <mc:Fallback xmlns="">
          <p:pic>
            <p:nvPicPr>
              <p:cNvPr id="18" name="墨迹 17"/>
            </p:nvPicPr>
            <p:blipFill>
              <a:blip/>
            </p:blipFill>
            <p:spPr>
              <a:xfrm>
                <a:off x="9208911" y="775296"/>
                <a:ext cx="53622" cy="200389"/>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9" name="墨迹 18"/>
              <p14:cNvContentPartPr/>
              <p14:nvPr/>
            </p14:nvContentPartPr>
            <p14:xfrm>
              <a:off x="9166577" y="1065922"/>
              <a:ext cx="174978" cy="33839"/>
            </p14:xfrm>
          </p:contentPart>
        </mc:Choice>
        <mc:Fallback xmlns="">
          <p:pic>
            <p:nvPicPr>
              <p:cNvPr id="19" name="墨迹 18"/>
            </p:nvPicPr>
            <p:blipFill>
              <a:blip/>
            </p:blipFill>
            <p:spPr>
              <a:xfrm>
                <a:off x="9166577" y="1065922"/>
                <a:ext cx="174978" cy="33839"/>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0" name="墨迹 19"/>
              <p14:cNvContentPartPr/>
              <p14:nvPr/>
            </p14:nvContentPartPr>
            <p14:xfrm>
              <a:off x="9493955" y="913648"/>
              <a:ext cx="82550" cy="238457"/>
            </p14:xfrm>
          </p:contentPart>
        </mc:Choice>
        <mc:Fallback xmlns="">
          <p:pic>
            <p:nvPicPr>
              <p:cNvPr id="20" name="墨迹 19"/>
            </p:nvPicPr>
            <p:blipFill>
              <a:blip/>
            </p:blipFill>
            <p:spPr>
              <a:xfrm>
                <a:off x="9493955" y="913648"/>
                <a:ext cx="82550" cy="238457"/>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1" name="墨迹 20"/>
              <p14:cNvContentPartPr/>
              <p14:nvPr/>
            </p14:nvContentPartPr>
            <p14:xfrm>
              <a:off x="9642651" y="926337"/>
              <a:ext cx="268993" cy="376457"/>
            </p14:xfrm>
          </p:contentPart>
        </mc:Choice>
        <mc:Fallback xmlns="">
          <p:pic>
            <p:nvPicPr>
              <p:cNvPr id="21" name="墨迹 20"/>
            </p:nvPicPr>
            <p:blipFill>
              <a:blip/>
            </p:blipFill>
            <p:spPr>
              <a:xfrm>
                <a:off x="9642651" y="926337"/>
                <a:ext cx="268993" cy="376457"/>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2" name="墨迹 21"/>
              <p14:cNvContentPartPr/>
              <p14:nvPr/>
            </p14:nvContentPartPr>
            <p14:xfrm>
              <a:off x="10024533" y="851610"/>
              <a:ext cx="149578" cy="39478"/>
            </p14:xfrm>
          </p:contentPart>
        </mc:Choice>
        <mc:Fallback xmlns="">
          <p:pic>
            <p:nvPicPr>
              <p:cNvPr id="22" name="墨迹 21"/>
            </p:nvPicPr>
            <p:blipFill>
              <a:blip/>
            </p:blipFill>
            <p:spPr>
              <a:xfrm>
                <a:off x="10024533" y="851610"/>
                <a:ext cx="149578" cy="39478"/>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3" name="墨迹 22"/>
              <p14:cNvContentPartPr/>
              <p14:nvPr/>
            </p14:nvContentPartPr>
            <p14:xfrm>
              <a:off x="1779940" y="5095561"/>
              <a:ext cx="150460" cy="25379"/>
            </p14:xfrm>
          </p:contentPart>
        </mc:Choice>
        <mc:Fallback xmlns="">
          <p:pic>
            <p:nvPicPr>
              <p:cNvPr id="23" name="墨迹 22"/>
            </p:nvPicPr>
            <p:blipFill>
              <a:blip/>
            </p:blipFill>
            <p:spPr>
              <a:xfrm>
                <a:off x="1779940" y="5095561"/>
                <a:ext cx="150460" cy="25379"/>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5" name="墨迹 24"/>
              <p14:cNvContentPartPr/>
              <p14:nvPr/>
            </p14:nvContentPartPr>
            <p14:xfrm>
              <a:off x="5334000" y="5614423"/>
              <a:ext cx="227894" cy="36659"/>
            </p14:xfrm>
          </p:contentPart>
        </mc:Choice>
        <mc:Fallback xmlns="">
          <p:pic>
            <p:nvPicPr>
              <p:cNvPr id="25" name="墨迹 24"/>
            </p:nvPicPr>
            <p:blipFill>
              <a:blip/>
            </p:blipFill>
            <p:spPr>
              <a:xfrm>
                <a:off x="5334000" y="5614423"/>
                <a:ext cx="227894" cy="36659"/>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6" name="墨迹 25"/>
              <p14:cNvContentPartPr/>
              <p14:nvPr/>
            </p14:nvContentPartPr>
            <p14:xfrm>
              <a:off x="1234016" y="5395704"/>
              <a:ext cx="560917" cy="588126"/>
            </p14:xfrm>
          </p:contentPart>
        </mc:Choice>
        <mc:Fallback xmlns="">
          <p:pic>
            <p:nvPicPr>
              <p:cNvPr id="26" name="墨迹 25"/>
            </p:nvPicPr>
            <p:blipFill>
              <a:blip/>
            </p:blipFill>
            <p:spPr>
              <a:xfrm>
                <a:off x="1234016" y="5395704"/>
                <a:ext cx="560917" cy="588126"/>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7" name="墨迹 26"/>
              <p14:cNvContentPartPr/>
              <p14:nvPr/>
            </p14:nvContentPartPr>
            <p14:xfrm>
              <a:off x="1185333" y="5883018"/>
              <a:ext cx="208844" cy="182942"/>
            </p14:xfrm>
          </p:contentPart>
        </mc:Choice>
        <mc:Fallback xmlns="">
          <p:pic>
            <p:nvPicPr>
              <p:cNvPr id="27" name="墨迹 26"/>
            </p:nvPicPr>
            <p:blipFill>
              <a:blip/>
            </p:blipFill>
            <p:spPr>
              <a:xfrm>
                <a:off x="1185333" y="5883018"/>
                <a:ext cx="208844" cy="182942"/>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28" name="墨迹 27"/>
              <p14:cNvContentPartPr/>
              <p14:nvPr/>
            </p14:nvContentPartPr>
            <p14:xfrm>
              <a:off x="677333" y="6129055"/>
              <a:ext cx="174978" cy="351077"/>
            </p14:xfrm>
          </p:contentPart>
        </mc:Choice>
        <mc:Fallback xmlns="">
          <p:pic>
            <p:nvPicPr>
              <p:cNvPr id="28" name="墨迹 27"/>
            </p:nvPicPr>
            <p:blipFill>
              <a:blip/>
            </p:blipFill>
            <p:spPr>
              <a:xfrm>
                <a:off x="677333" y="6129055"/>
                <a:ext cx="174978" cy="351077"/>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29" name="墨迹 28"/>
              <p14:cNvContentPartPr/>
              <p14:nvPr/>
            </p14:nvContentPartPr>
            <p14:xfrm>
              <a:off x="970844" y="6141744"/>
              <a:ext cx="84667" cy="28200"/>
            </p14:xfrm>
          </p:contentPart>
        </mc:Choice>
        <mc:Fallback xmlns="">
          <p:pic>
            <p:nvPicPr>
              <p:cNvPr id="29" name="墨迹 28"/>
            </p:nvPicPr>
            <p:blipFill>
              <a:blip/>
            </p:blipFill>
            <p:spPr>
              <a:xfrm>
                <a:off x="970844" y="6141744"/>
                <a:ext cx="84667" cy="28200"/>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30" name="墨迹 29"/>
              <p14:cNvContentPartPr/>
              <p14:nvPr/>
            </p14:nvContentPartPr>
            <p14:xfrm>
              <a:off x="962377" y="6090986"/>
              <a:ext cx="19756" cy="157915"/>
            </p14:xfrm>
          </p:contentPart>
        </mc:Choice>
        <mc:Fallback xmlns="">
          <p:pic>
            <p:nvPicPr>
              <p:cNvPr id="30" name="墨迹 29"/>
            </p:nvPicPr>
            <p:blipFill>
              <a:blip/>
            </p:blipFill>
            <p:spPr>
              <a:xfrm>
                <a:off x="962377" y="6090986"/>
                <a:ext cx="19756" cy="157915"/>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1" name="墨迹 30"/>
              <p14:cNvContentPartPr/>
              <p14:nvPr/>
            </p14:nvContentPartPr>
            <p14:xfrm>
              <a:off x="925688" y="6260180"/>
              <a:ext cx="99307" cy="104337"/>
            </p14:xfrm>
          </p:contentPart>
        </mc:Choice>
        <mc:Fallback xmlns="">
          <p:pic>
            <p:nvPicPr>
              <p:cNvPr id="31" name="墨迹 30"/>
            </p:nvPicPr>
            <p:blipFill>
              <a:blip/>
            </p:blipFill>
            <p:spPr>
              <a:xfrm>
                <a:off x="925688" y="6260180"/>
                <a:ext cx="99307" cy="104337"/>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2" name="墨迹 31"/>
              <p14:cNvContentPartPr/>
              <p14:nvPr/>
            </p14:nvContentPartPr>
            <p14:xfrm>
              <a:off x="835906" y="6386195"/>
              <a:ext cx="307094" cy="60099"/>
            </p14:xfrm>
          </p:contentPart>
        </mc:Choice>
        <mc:Fallback xmlns="">
          <p:pic>
            <p:nvPicPr>
              <p:cNvPr id="32" name="墨迹 31"/>
            </p:nvPicPr>
            <p:blipFill>
              <a:blip/>
            </p:blipFill>
            <p:spPr>
              <a:xfrm>
                <a:off x="835906" y="6386195"/>
                <a:ext cx="307094" cy="60099"/>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3" name="墨迹 32"/>
              <p14:cNvContentPartPr/>
              <p14:nvPr/>
            </p14:nvContentPartPr>
            <p14:xfrm>
              <a:off x="1349022" y="6346716"/>
              <a:ext cx="22578" cy="9341"/>
            </p14:xfrm>
          </p:contentPart>
        </mc:Choice>
        <mc:Fallback xmlns="">
          <p:pic>
            <p:nvPicPr>
              <p:cNvPr id="33" name="墨迹 32"/>
            </p:nvPicPr>
            <p:blipFill>
              <a:blip/>
            </p:blipFill>
            <p:spPr>
              <a:xfrm>
                <a:off x="1349022" y="6346716"/>
                <a:ext cx="22578" cy="9341"/>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4" name="墨迹 33"/>
              <p14:cNvContentPartPr/>
              <p14:nvPr/>
            </p14:nvContentPartPr>
            <p14:xfrm>
              <a:off x="1334911" y="6389896"/>
              <a:ext cx="22577" cy="28199"/>
            </p14:xfrm>
          </p:contentPart>
        </mc:Choice>
        <mc:Fallback xmlns="">
          <p:pic>
            <p:nvPicPr>
              <p:cNvPr id="34" name="墨迹 33"/>
            </p:nvPicPr>
            <p:blipFill>
              <a:blip/>
            </p:blipFill>
            <p:spPr>
              <a:xfrm>
                <a:off x="1334911" y="6389896"/>
                <a:ext cx="22577" cy="28199"/>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5" name="墨迹 34"/>
              <p14:cNvContentPartPr/>
              <p14:nvPr/>
            </p14:nvContentPartPr>
            <p14:xfrm>
              <a:off x="1738488" y="6256479"/>
              <a:ext cx="191912" cy="285691"/>
            </p14:xfrm>
          </p:contentPart>
        </mc:Choice>
        <mc:Fallback xmlns="">
          <p:pic>
            <p:nvPicPr>
              <p:cNvPr id="35" name="墨迹 34"/>
            </p:nvPicPr>
            <p:blipFill>
              <a:blip/>
            </p:blipFill>
            <p:spPr>
              <a:xfrm>
                <a:off x="1738488" y="6256479"/>
                <a:ext cx="191912" cy="285691"/>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6" name="墨迹 35"/>
              <p14:cNvContentPartPr/>
              <p14:nvPr/>
            </p14:nvContentPartPr>
            <p14:xfrm>
              <a:off x="1969911" y="6320808"/>
              <a:ext cx="22577" cy="193869"/>
            </p14:xfrm>
          </p:contentPart>
        </mc:Choice>
        <mc:Fallback xmlns="">
          <p:pic>
            <p:nvPicPr>
              <p:cNvPr id="36" name="墨迹 35"/>
            </p:nvPicPr>
            <p:blipFill>
              <a:blip/>
            </p:blipFill>
            <p:spPr>
              <a:xfrm>
                <a:off x="1969911" y="6320808"/>
                <a:ext cx="22577" cy="193869"/>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37" name="墨迹 36"/>
              <p14:cNvContentPartPr/>
              <p14:nvPr/>
            </p14:nvContentPartPr>
            <p14:xfrm>
              <a:off x="1992488" y="6309176"/>
              <a:ext cx="62089" cy="407828"/>
            </p14:xfrm>
          </p:contentPart>
        </mc:Choice>
        <mc:Fallback xmlns="">
          <p:pic>
            <p:nvPicPr>
              <p:cNvPr id="37" name="墨迹 36"/>
            </p:nvPicPr>
            <p:blipFill>
              <a:blip/>
            </p:blipFill>
            <p:spPr>
              <a:xfrm>
                <a:off x="1992488" y="6309176"/>
                <a:ext cx="62089" cy="407828"/>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38" name="墨迹 37"/>
              <p14:cNvContentPartPr/>
              <p14:nvPr/>
            </p14:nvContentPartPr>
            <p14:xfrm>
              <a:off x="2102555" y="6344777"/>
              <a:ext cx="59267" cy="28200"/>
            </p14:xfrm>
          </p:contentPart>
        </mc:Choice>
        <mc:Fallback xmlns="">
          <p:pic>
            <p:nvPicPr>
              <p:cNvPr id="38" name="墨迹 37"/>
            </p:nvPicPr>
            <p:blipFill>
              <a:blip/>
            </p:blipFill>
            <p:spPr>
              <a:xfrm>
                <a:off x="2102555" y="6344777"/>
                <a:ext cx="59267" cy="28200"/>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39" name="墨迹 38"/>
              <p14:cNvContentPartPr/>
              <p14:nvPr/>
            </p14:nvContentPartPr>
            <p14:xfrm>
              <a:off x="2136422" y="6279038"/>
              <a:ext cx="19755" cy="133417"/>
            </p14:xfrm>
          </p:contentPart>
        </mc:Choice>
        <mc:Fallback xmlns="">
          <p:pic>
            <p:nvPicPr>
              <p:cNvPr id="39" name="墨迹 38"/>
            </p:nvPicPr>
            <p:blipFill>
              <a:blip/>
            </p:blipFill>
            <p:spPr>
              <a:xfrm>
                <a:off x="2136422" y="6279038"/>
                <a:ext cx="19755" cy="133417"/>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40" name="墨迹 39"/>
              <p14:cNvContentPartPr/>
              <p14:nvPr/>
            </p14:nvContentPartPr>
            <p14:xfrm>
              <a:off x="2280355" y="6440654"/>
              <a:ext cx="118533" cy="33838"/>
            </p14:xfrm>
          </p:contentPart>
        </mc:Choice>
        <mc:Fallback xmlns="">
          <p:pic>
            <p:nvPicPr>
              <p:cNvPr id="40" name="墨迹 39"/>
            </p:nvPicPr>
            <p:blipFill>
              <a:blip/>
            </p:blipFill>
            <p:spPr>
              <a:xfrm>
                <a:off x="2280355" y="6440654"/>
                <a:ext cx="118533" cy="33838"/>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1" name="墨迹 40"/>
              <p14:cNvContentPartPr/>
              <p14:nvPr/>
            </p14:nvContentPartPr>
            <p14:xfrm>
              <a:off x="2288822" y="6526661"/>
              <a:ext cx="129822" cy="18329"/>
            </p14:xfrm>
          </p:contentPart>
        </mc:Choice>
        <mc:Fallback xmlns="">
          <p:pic>
            <p:nvPicPr>
              <p:cNvPr id="41" name="墨迹 40"/>
            </p:nvPicPr>
            <p:blipFill>
              <a:blip/>
            </p:blipFill>
            <p:spPr>
              <a:xfrm>
                <a:off x="2288822" y="6526661"/>
                <a:ext cx="129822" cy="18329"/>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2" name="墨迹 41"/>
              <p14:cNvContentPartPr/>
              <p14:nvPr/>
            </p14:nvContentPartPr>
            <p14:xfrm>
              <a:off x="2540000" y="6393421"/>
              <a:ext cx="22577" cy="284105"/>
            </p14:xfrm>
          </p:contentPart>
        </mc:Choice>
        <mc:Fallback xmlns="">
          <p:pic>
            <p:nvPicPr>
              <p:cNvPr id="42" name="墨迹 41"/>
            </p:nvPicPr>
            <p:blipFill>
              <a:blip/>
            </p:blipFill>
            <p:spPr>
              <a:xfrm>
                <a:off x="2540000" y="6393421"/>
                <a:ext cx="22577" cy="284105"/>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43" name="墨迹 42"/>
              <p14:cNvContentPartPr/>
              <p14:nvPr/>
            </p14:nvContentPartPr>
            <p14:xfrm>
              <a:off x="2635955" y="6429375"/>
              <a:ext cx="101600" cy="178534"/>
            </p14:xfrm>
          </p:contentPart>
        </mc:Choice>
        <mc:Fallback xmlns="">
          <p:pic>
            <p:nvPicPr>
              <p:cNvPr id="43" name="墨迹 42"/>
            </p:nvPicPr>
            <p:blipFill>
              <a:blip/>
            </p:blipFill>
            <p:spPr>
              <a:xfrm>
                <a:off x="2635955" y="6429375"/>
                <a:ext cx="101600" cy="178534"/>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44" name="墨迹 43"/>
              <p14:cNvContentPartPr/>
              <p14:nvPr/>
            </p14:nvContentPartPr>
            <p14:xfrm>
              <a:off x="2752725" y="6356057"/>
              <a:ext cx="100541" cy="11279"/>
            </p14:xfrm>
          </p:contentPart>
        </mc:Choice>
        <mc:Fallback xmlns="">
          <p:pic>
            <p:nvPicPr>
              <p:cNvPr id="44" name="墨迹 43"/>
            </p:nvPicPr>
            <p:blipFill>
              <a:blip/>
            </p:blipFill>
            <p:spPr>
              <a:xfrm>
                <a:off x="2752725" y="6356057"/>
                <a:ext cx="100541" cy="11279"/>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45" name="墨迹 44"/>
              <p14:cNvContentPartPr/>
              <p14:nvPr/>
            </p14:nvContentPartPr>
            <p14:xfrm>
              <a:off x="2850444" y="6263000"/>
              <a:ext cx="33867" cy="183294"/>
            </p14:xfrm>
          </p:contentPart>
        </mc:Choice>
        <mc:Fallback xmlns="">
          <p:pic>
            <p:nvPicPr>
              <p:cNvPr id="45" name="墨迹 44"/>
            </p:nvPicPr>
            <p:blipFill>
              <a:blip/>
            </p:blipFill>
            <p:spPr>
              <a:xfrm>
                <a:off x="2850444" y="6263000"/>
                <a:ext cx="33867" cy="183294"/>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46" name="墨迹 45"/>
              <p14:cNvContentPartPr/>
              <p14:nvPr/>
            </p14:nvContentPartPr>
            <p14:xfrm>
              <a:off x="2929466" y="6372977"/>
              <a:ext cx="5645" cy="42299"/>
            </p14:xfrm>
          </p:contentPart>
        </mc:Choice>
        <mc:Fallback xmlns="">
          <p:pic>
            <p:nvPicPr>
              <p:cNvPr id="46" name="墨迹 45"/>
            </p:nvPicPr>
            <p:blipFill>
              <a:blip/>
            </p:blipFill>
            <p:spPr>
              <a:xfrm>
                <a:off x="2929466" y="6372977"/>
                <a:ext cx="5645" cy="42299"/>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47" name="墨迹 46"/>
              <p14:cNvContentPartPr/>
              <p14:nvPr/>
            </p14:nvContentPartPr>
            <p14:xfrm>
              <a:off x="2974622" y="6264234"/>
              <a:ext cx="50800" cy="165141"/>
            </p14:xfrm>
          </p:contentPart>
        </mc:Choice>
        <mc:Fallback xmlns="">
          <p:pic>
            <p:nvPicPr>
              <p:cNvPr id="47" name="墨迹 46"/>
            </p:nvPicPr>
            <p:blipFill>
              <a:blip/>
            </p:blipFill>
            <p:spPr>
              <a:xfrm>
                <a:off x="2974622" y="6264234"/>
                <a:ext cx="50800" cy="165141"/>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48" name="墨迹 47"/>
              <p14:cNvContentPartPr/>
              <p14:nvPr/>
            </p14:nvContentPartPr>
            <p14:xfrm>
              <a:off x="3014133" y="6277100"/>
              <a:ext cx="112889" cy="28199"/>
            </p14:xfrm>
          </p:contentPart>
        </mc:Choice>
        <mc:Fallback xmlns="">
          <p:pic>
            <p:nvPicPr>
              <p:cNvPr id="48" name="墨迹 47"/>
            </p:nvPicPr>
            <p:blipFill>
              <a:blip/>
            </p:blipFill>
            <p:spPr>
              <a:xfrm>
                <a:off x="3014133" y="6277100"/>
                <a:ext cx="112889" cy="28199"/>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49" name="墨迹 48"/>
              <p14:cNvContentPartPr/>
              <p14:nvPr/>
            </p14:nvContentPartPr>
            <p14:xfrm>
              <a:off x="2113844" y="6412455"/>
              <a:ext cx="87489" cy="242512"/>
            </p14:xfrm>
          </p:contentPart>
        </mc:Choice>
        <mc:Fallback xmlns="">
          <p:pic>
            <p:nvPicPr>
              <p:cNvPr id="49" name="墨迹 48"/>
            </p:nvPicPr>
            <p:blipFill>
              <a:blip/>
            </p:blipFill>
            <p:spPr>
              <a:xfrm>
                <a:off x="2113844" y="6412455"/>
                <a:ext cx="87489" cy="242512"/>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50" name="墨迹 49"/>
              <p14:cNvContentPartPr/>
              <p14:nvPr/>
            </p14:nvContentPartPr>
            <p14:xfrm>
              <a:off x="1868311" y="6372977"/>
              <a:ext cx="45155" cy="253791"/>
            </p14:xfrm>
          </p:contentPart>
        </mc:Choice>
        <mc:Fallback xmlns="">
          <p:pic>
            <p:nvPicPr>
              <p:cNvPr id="50" name="墨迹 49"/>
            </p:nvPicPr>
            <p:blipFill>
              <a:blip/>
            </p:blipFill>
            <p:spPr>
              <a:xfrm>
                <a:off x="1868311" y="6372977"/>
                <a:ext cx="45155" cy="253791"/>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51" name="墨迹 50"/>
              <p14:cNvContentPartPr/>
              <p14:nvPr/>
            </p14:nvContentPartPr>
            <p14:xfrm>
              <a:off x="843844" y="6615488"/>
              <a:ext cx="110067" cy="11279"/>
            </p14:xfrm>
          </p:contentPart>
        </mc:Choice>
        <mc:Fallback xmlns="">
          <p:pic>
            <p:nvPicPr>
              <p:cNvPr id="51" name="墨迹 50"/>
            </p:nvPicPr>
            <p:blipFill>
              <a:blip/>
            </p:blipFill>
            <p:spPr>
              <a:xfrm>
                <a:off x="843844" y="6615488"/>
                <a:ext cx="110067" cy="11279"/>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52" name="墨迹 51"/>
              <p14:cNvContentPartPr/>
              <p14:nvPr/>
            </p14:nvContentPartPr>
            <p14:xfrm>
              <a:off x="822501" y="6550454"/>
              <a:ext cx="227365" cy="262427"/>
            </p14:xfrm>
          </p:contentPart>
        </mc:Choice>
        <mc:Fallback xmlns="">
          <p:pic>
            <p:nvPicPr>
              <p:cNvPr id="52" name="墨迹 51"/>
            </p:nvPicPr>
            <p:blipFill>
              <a:blip/>
            </p:blipFill>
            <p:spPr>
              <a:xfrm>
                <a:off x="822501" y="6550454"/>
                <a:ext cx="227365" cy="262427"/>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53" name="墨迹 52"/>
              <p14:cNvContentPartPr/>
              <p14:nvPr/>
            </p14:nvContentPartPr>
            <p14:xfrm>
              <a:off x="1055511" y="6604208"/>
              <a:ext cx="265289" cy="208673"/>
            </p14:xfrm>
          </p:contentPart>
        </mc:Choice>
        <mc:Fallback xmlns="">
          <p:pic>
            <p:nvPicPr>
              <p:cNvPr id="53" name="墨迹 52"/>
            </p:nvPicPr>
            <p:blipFill>
              <a:blip/>
            </p:blipFill>
            <p:spPr>
              <a:xfrm>
                <a:off x="1055511" y="6604208"/>
                <a:ext cx="265289" cy="208673"/>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54" name="墨迹 53"/>
              <p14:cNvContentPartPr/>
              <p14:nvPr/>
            </p14:nvContentPartPr>
            <p14:xfrm>
              <a:off x="1343377" y="6609848"/>
              <a:ext cx="118534" cy="11280"/>
            </p14:xfrm>
          </p:contentPart>
        </mc:Choice>
        <mc:Fallback xmlns="">
          <p:pic>
            <p:nvPicPr>
              <p:cNvPr id="54" name="墨迹 53"/>
            </p:nvPicPr>
            <p:blipFill>
              <a:blip/>
            </p:blipFill>
            <p:spPr>
              <a:xfrm>
                <a:off x="1343377" y="6609848"/>
                <a:ext cx="118534" cy="11280"/>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55" name="墨迹 54"/>
              <p14:cNvContentPartPr/>
              <p14:nvPr/>
            </p14:nvContentPartPr>
            <p14:xfrm>
              <a:off x="1354666" y="6647212"/>
              <a:ext cx="451556" cy="160029"/>
            </p14:xfrm>
          </p:contentPart>
        </mc:Choice>
        <mc:Fallback xmlns="">
          <p:pic>
            <p:nvPicPr>
              <p:cNvPr id="55" name="墨迹 54"/>
            </p:nvPicPr>
            <p:blipFill>
              <a:blip/>
            </p:blipFill>
            <p:spPr>
              <a:xfrm>
                <a:off x="1354666" y="6647212"/>
                <a:ext cx="451556" cy="160029"/>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56" name="墨迹 55"/>
              <p14:cNvContentPartPr/>
              <p14:nvPr/>
            </p14:nvContentPartPr>
            <p14:xfrm>
              <a:off x="3697111" y="6231981"/>
              <a:ext cx="208844" cy="327109"/>
            </p14:xfrm>
          </p:contentPart>
        </mc:Choice>
        <mc:Fallback xmlns="">
          <p:pic>
            <p:nvPicPr>
              <p:cNvPr id="56" name="墨迹 55"/>
            </p:nvPicPr>
            <p:blipFill>
              <a:blip/>
            </p:blipFill>
            <p:spPr>
              <a:xfrm>
                <a:off x="3697111" y="6231981"/>
                <a:ext cx="208844" cy="327109"/>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57" name="墨迹 56"/>
              <p14:cNvContentPartPr/>
              <p14:nvPr/>
            </p14:nvContentPartPr>
            <p14:xfrm>
              <a:off x="3905955" y="6415275"/>
              <a:ext cx="152400" cy="284810"/>
            </p14:xfrm>
          </p:contentPart>
        </mc:Choice>
        <mc:Fallback xmlns="">
          <p:pic>
            <p:nvPicPr>
              <p:cNvPr id="57" name="墨迹 56"/>
            </p:nvPicPr>
            <p:blipFill>
              <a:blip/>
            </p:blipFill>
            <p:spPr>
              <a:xfrm>
                <a:off x="3905955" y="6415275"/>
                <a:ext cx="152400" cy="284810"/>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58" name="墨迹 57"/>
              <p14:cNvContentPartPr/>
              <p14:nvPr/>
            </p14:nvContentPartPr>
            <p14:xfrm>
              <a:off x="4118327" y="6387076"/>
              <a:ext cx="92428" cy="14099"/>
            </p14:xfrm>
          </p:contentPart>
        </mc:Choice>
        <mc:Fallback xmlns="">
          <p:pic>
            <p:nvPicPr>
              <p:cNvPr id="58" name="墨迹 57"/>
            </p:nvPicPr>
            <p:blipFill>
              <a:blip/>
            </p:blipFill>
            <p:spPr>
              <a:xfrm>
                <a:off x="4118327" y="6387076"/>
                <a:ext cx="92428" cy="14099"/>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59" name="墨迹 58"/>
              <p14:cNvContentPartPr/>
              <p14:nvPr/>
            </p14:nvContentPartPr>
            <p14:xfrm>
              <a:off x="4233333" y="6446294"/>
              <a:ext cx="115711" cy="16919"/>
            </p14:xfrm>
          </p:contentPart>
        </mc:Choice>
        <mc:Fallback xmlns="">
          <p:pic>
            <p:nvPicPr>
              <p:cNvPr id="59" name="墨迹 58"/>
            </p:nvPicPr>
            <p:blipFill>
              <a:blip/>
            </p:blipFill>
            <p:spPr>
              <a:xfrm>
                <a:off x="4233333" y="6446294"/>
                <a:ext cx="115711" cy="16919"/>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60" name="墨迹 59"/>
              <p14:cNvContentPartPr/>
              <p14:nvPr/>
            </p14:nvContentPartPr>
            <p14:xfrm>
              <a:off x="4205111" y="6539350"/>
              <a:ext cx="183444" cy="17801"/>
            </p14:xfrm>
          </p:contentPart>
        </mc:Choice>
        <mc:Fallback xmlns="">
          <p:pic>
            <p:nvPicPr>
              <p:cNvPr id="60" name="墨迹 59"/>
            </p:nvPicPr>
            <p:blipFill>
              <a:blip/>
            </p:blipFill>
            <p:spPr>
              <a:xfrm>
                <a:off x="4205111" y="6539350"/>
                <a:ext cx="183444" cy="17801"/>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61" name="墨迹 60"/>
              <p14:cNvContentPartPr/>
              <p14:nvPr/>
            </p14:nvContentPartPr>
            <p14:xfrm>
              <a:off x="4439355" y="6342662"/>
              <a:ext cx="47978" cy="270006"/>
            </p14:xfrm>
          </p:contentPart>
        </mc:Choice>
        <mc:Fallback xmlns="">
          <p:pic>
            <p:nvPicPr>
              <p:cNvPr id="61" name="墨迹 60"/>
            </p:nvPicPr>
            <p:blipFill>
              <a:blip/>
            </p:blipFill>
            <p:spPr>
              <a:xfrm>
                <a:off x="4439355" y="6342662"/>
                <a:ext cx="47978" cy="270006"/>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62" name="墨迹 61"/>
              <p14:cNvContentPartPr/>
              <p14:nvPr/>
            </p14:nvContentPartPr>
            <p14:xfrm>
              <a:off x="4515555" y="6396945"/>
              <a:ext cx="84667" cy="165670"/>
            </p14:xfrm>
          </p:contentPart>
        </mc:Choice>
        <mc:Fallback xmlns="">
          <p:pic>
            <p:nvPicPr>
              <p:cNvPr id="62" name="墨迹 61"/>
            </p:nvPicPr>
            <p:blipFill>
              <a:blip/>
            </p:blipFill>
            <p:spPr>
              <a:xfrm>
                <a:off x="4515555" y="6396945"/>
                <a:ext cx="84667" cy="165670"/>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63" name="墨迹 62"/>
              <p14:cNvContentPartPr/>
              <p14:nvPr/>
            </p14:nvContentPartPr>
            <p14:xfrm>
              <a:off x="4662311" y="6310939"/>
              <a:ext cx="90311" cy="5640"/>
            </p14:xfrm>
          </p:contentPart>
        </mc:Choice>
        <mc:Fallback xmlns="">
          <p:pic>
            <p:nvPicPr>
              <p:cNvPr id="63" name="墨迹 62"/>
            </p:nvPicPr>
            <p:blipFill>
              <a:blip/>
            </p:blipFill>
            <p:spPr>
              <a:xfrm>
                <a:off x="4662311" y="6310939"/>
                <a:ext cx="90311" cy="5640"/>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64" name="墨迹 63"/>
              <p14:cNvContentPartPr/>
              <p14:nvPr/>
            </p14:nvContentPartPr>
            <p14:xfrm>
              <a:off x="4775200" y="6234273"/>
              <a:ext cx="33866" cy="130244"/>
            </p14:xfrm>
          </p:contentPart>
        </mc:Choice>
        <mc:Fallback xmlns="">
          <p:pic>
            <p:nvPicPr>
              <p:cNvPr id="64" name="墨迹 63"/>
            </p:nvPicPr>
            <p:blipFill>
              <a:blip/>
            </p:blipFill>
            <p:spPr>
              <a:xfrm>
                <a:off x="4775200" y="6234273"/>
                <a:ext cx="33866" cy="130244"/>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65" name="墨迹 64"/>
              <p14:cNvContentPartPr/>
              <p14:nvPr/>
            </p14:nvContentPartPr>
            <p14:xfrm>
              <a:off x="4818238" y="6222640"/>
              <a:ext cx="92428" cy="122137"/>
            </p14:xfrm>
          </p:contentPart>
        </mc:Choice>
        <mc:Fallback xmlns="">
          <p:pic>
            <p:nvPicPr>
              <p:cNvPr id="65" name="墨迹 64"/>
            </p:nvPicPr>
            <p:blipFill>
              <a:blip/>
            </p:blipFill>
            <p:spPr>
              <a:xfrm>
                <a:off x="4818238" y="6222640"/>
                <a:ext cx="92428" cy="122137"/>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66" name="墨迹 65"/>
              <p14:cNvContentPartPr/>
              <p14:nvPr/>
            </p14:nvContentPartPr>
            <p14:xfrm>
              <a:off x="4938888" y="6294196"/>
              <a:ext cx="14112" cy="47762"/>
            </p14:xfrm>
          </p:contentPart>
        </mc:Choice>
        <mc:Fallback xmlns="">
          <p:pic>
            <p:nvPicPr>
              <p:cNvPr id="66" name="墨迹 65"/>
            </p:nvPicPr>
            <p:blipFill>
              <a:blip/>
            </p:blipFill>
            <p:spPr>
              <a:xfrm>
                <a:off x="4938888" y="6294196"/>
                <a:ext cx="14112" cy="47762"/>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67" name="墨迹 66"/>
              <p14:cNvContentPartPr/>
              <p14:nvPr/>
            </p14:nvContentPartPr>
            <p14:xfrm>
              <a:off x="4927600" y="6187568"/>
              <a:ext cx="93662" cy="230527"/>
            </p14:xfrm>
          </p:contentPart>
        </mc:Choice>
        <mc:Fallback xmlns="">
          <p:pic>
            <p:nvPicPr>
              <p:cNvPr id="67" name="墨迹 66"/>
            </p:nvPicPr>
            <p:blipFill>
              <a:blip/>
            </p:blipFill>
            <p:spPr>
              <a:xfrm>
                <a:off x="4927600" y="6187568"/>
                <a:ext cx="93662" cy="230527"/>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68" name="墨迹 67"/>
              <p14:cNvContentPartPr/>
              <p14:nvPr/>
            </p14:nvContentPartPr>
            <p14:xfrm>
              <a:off x="4984044" y="6209422"/>
              <a:ext cx="107244" cy="22559"/>
            </p14:xfrm>
          </p:contentPart>
        </mc:Choice>
        <mc:Fallback xmlns="">
          <p:pic>
            <p:nvPicPr>
              <p:cNvPr id="68" name="墨迹 67"/>
            </p:nvPicPr>
            <p:blipFill>
              <a:blip/>
            </p:blipFill>
            <p:spPr>
              <a:xfrm>
                <a:off x="4984044" y="6209422"/>
                <a:ext cx="107244" cy="22559"/>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69" name="墨迹 68"/>
              <p14:cNvContentPartPr/>
              <p14:nvPr/>
            </p14:nvContentPartPr>
            <p14:xfrm>
              <a:off x="5695244" y="6169944"/>
              <a:ext cx="242711" cy="360947"/>
            </p14:xfrm>
          </p:contentPart>
        </mc:Choice>
        <mc:Fallback xmlns="">
          <p:pic>
            <p:nvPicPr>
              <p:cNvPr id="69" name="墨迹 68"/>
            </p:nvPicPr>
            <p:blipFill>
              <a:blip/>
            </p:blipFill>
            <p:spPr>
              <a:xfrm>
                <a:off x="5695244" y="6169944"/>
                <a:ext cx="242711" cy="360947"/>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70" name="墨迹 69"/>
              <p14:cNvContentPartPr/>
              <p14:nvPr/>
            </p14:nvContentPartPr>
            <p14:xfrm>
              <a:off x="5868105" y="6378616"/>
              <a:ext cx="281517" cy="225592"/>
            </p14:xfrm>
          </p:contentPart>
        </mc:Choice>
        <mc:Fallback xmlns="">
          <p:pic>
            <p:nvPicPr>
              <p:cNvPr id="70" name="墨迹 69"/>
            </p:nvPicPr>
            <p:blipFill>
              <a:blip/>
            </p:blipFill>
            <p:spPr>
              <a:xfrm>
                <a:off x="5868105" y="6378616"/>
                <a:ext cx="281517" cy="225592"/>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71" name="墨迹 70"/>
              <p14:cNvContentPartPr/>
              <p14:nvPr/>
            </p14:nvContentPartPr>
            <p14:xfrm>
              <a:off x="4054651" y="6518906"/>
              <a:ext cx="221015" cy="150160"/>
            </p14:xfrm>
          </p:contentPart>
        </mc:Choice>
        <mc:Fallback xmlns="">
          <p:pic>
            <p:nvPicPr>
              <p:cNvPr id="71" name="墨迹 70"/>
            </p:nvPicPr>
            <p:blipFill>
              <a:blip/>
            </p:blipFill>
            <p:spPr>
              <a:xfrm>
                <a:off x="4054651" y="6518906"/>
                <a:ext cx="221015" cy="150160"/>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72" name="墨迹 71"/>
              <p14:cNvContentPartPr/>
              <p14:nvPr/>
            </p14:nvContentPartPr>
            <p14:xfrm>
              <a:off x="6214533" y="6327858"/>
              <a:ext cx="5644" cy="163554"/>
            </p14:xfrm>
          </p:contentPart>
        </mc:Choice>
        <mc:Fallback xmlns="">
          <p:pic>
            <p:nvPicPr>
              <p:cNvPr id="72" name="墨迹 71"/>
            </p:nvPicPr>
            <p:blipFill>
              <a:blip/>
            </p:blipFill>
            <p:spPr>
              <a:xfrm>
                <a:off x="6214533" y="6327858"/>
                <a:ext cx="5644" cy="163554"/>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73" name="墨迹 72"/>
              <p14:cNvContentPartPr/>
              <p14:nvPr/>
            </p14:nvContentPartPr>
            <p14:xfrm>
              <a:off x="6220177" y="6381436"/>
              <a:ext cx="79023" cy="25379"/>
            </p14:xfrm>
          </p:contentPart>
        </mc:Choice>
        <mc:Fallback xmlns="">
          <p:pic>
            <p:nvPicPr>
              <p:cNvPr id="73" name="墨迹 72"/>
            </p:nvPicPr>
            <p:blipFill>
              <a:blip/>
            </p:blipFill>
            <p:spPr>
              <a:xfrm>
                <a:off x="6220177" y="6381436"/>
                <a:ext cx="79023" cy="25379"/>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74" name="墨迹 73"/>
              <p14:cNvContentPartPr/>
              <p14:nvPr/>
            </p14:nvContentPartPr>
            <p14:xfrm>
              <a:off x="6316133" y="6296839"/>
              <a:ext cx="2822" cy="293270"/>
            </p14:xfrm>
          </p:contentPart>
        </mc:Choice>
        <mc:Fallback xmlns="">
          <p:pic>
            <p:nvPicPr>
              <p:cNvPr id="74" name="墨迹 73"/>
            </p:nvPicPr>
            <p:blipFill>
              <a:blip/>
            </p:blipFill>
            <p:spPr>
              <a:xfrm>
                <a:off x="6316133" y="6296839"/>
                <a:ext cx="2822" cy="293270"/>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75" name="墨迹 74"/>
              <p14:cNvContentPartPr/>
              <p14:nvPr/>
            </p14:nvContentPartPr>
            <p14:xfrm>
              <a:off x="6338711" y="6271460"/>
              <a:ext cx="90311" cy="28199"/>
            </p14:xfrm>
          </p:contentPart>
        </mc:Choice>
        <mc:Fallback xmlns="">
          <p:pic>
            <p:nvPicPr>
              <p:cNvPr id="75" name="墨迹 74"/>
            </p:nvPicPr>
            <p:blipFill>
              <a:blip/>
            </p:blipFill>
            <p:spPr>
              <a:xfrm>
                <a:off x="6338711" y="6271460"/>
                <a:ext cx="90311" cy="28199"/>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76" name="墨迹 75"/>
              <p14:cNvContentPartPr/>
              <p14:nvPr/>
            </p14:nvContentPartPr>
            <p14:xfrm>
              <a:off x="6395155" y="6211713"/>
              <a:ext cx="16934" cy="133064"/>
            </p14:xfrm>
          </p:contentPart>
        </mc:Choice>
        <mc:Fallback xmlns="">
          <p:pic>
            <p:nvPicPr>
              <p:cNvPr id="76" name="墨迹 75"/>
            </p:nvPicPr>
            <p:blipFill>
              <a:blip/>
            </p:blipFill>
            <p:spPr>
              <a:xfrm>
                <a:off x="6395155" y="6211713"/>
                <a:ext cx="16934" cy="133064"/>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77" name="墨迹 76"/>
              <p14:cNvContentPartPr/>
              <p14:nvPr/>
            </p14:nvContentPartPr>
            <p14:xfrm>
              <a:off x="6519333" y="6344777"/>
              <a:ext cx="135467" cy="11280"/>
            </p14:xfrm>
          </p:contentPart>
        </mc:Choice>
        <mc:Fallback xmlns="">
          <p:pic>
            <p:nvPicPr>
              <p:cNvPr id="77" name="墨迹 76"/>
            </p:nvPicPr>
            <p:blipFill>
              <a:blip/>
            </p:blipFill>
            <p:spPr>
              <a:xfrm>
                <a:off x="6519333" y="6344777"/>
                <a:ext cx="135467" cy="11280"/>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78" name="墨迹 77"/>
              <p14:cNvContentPartPr/>
              <p14:nvPr/>
            </p14:nvContentPartPr>
            <p14:xfrm>
              <a:off x="6474883" y="6451934"/>
              <a:ext cx="174272" cy="11279"/>
            </p14:xfrm>
          </p:contentPart>
        </mc:Choice>
        <mc:Fallback xmlns="">
          <p:pic>
            <p:nvPicPr>
              <p:cNvPr id="78" name="墨迹 77"/>
            </p:nvPicPr>
            <p:blipFill>
              <a:blip/>
            </p:blipFill>
            <p:spPr>
              <a:xfrm>
                <a:off x="6474883" y="6451934"/>
                <a:ext cx="174272" cy="11279"/>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79" name="墨迹 78"/>
              <p14:cNvContentPartPr/>
              <p14:nvPr/>
            </p14:nvContentPartPr>
            <p14:xfrm>
              <a:off x="6795911" y="6141744"/>
              <a:ext cx="197556" cy="327109"/>
            </p14:xfrm>
          </p:contentPart>
        </mc:Choice>
        <mc:Fallback xmlns="">
          <p:pic>
            <p:nvPicPr>
              <p:cNvPr id="79" name="墨迹 78"/>
            </p:nvPicPr>
            <p:blipFill>
              <a:blip/>
            </p:blipFill>
            <p:spPr>
              <a:xfrm>
                <a:off x="6795911" y="6141744"/>
                <a:ext cx="197556" cy="327109"/>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80" name="墨迹 79"/>
              <p14:cNvContentPartPr/>
              <p14:nvPr/>
            </p14:nvContentPartPr>
            <p14:xfrm>
              <a:off x="6983588" y="6352356"/>
              <a:ext cx="142522" cy="117202"/>
            </p14:xfrm>
          </p:contentPart>
        </mc:Choice>
        <mc:Fallback xmlns="">
          <p:pic>
            <p:nvPicPr>
              <p:cNvPr id="80" name="墨迹 79"/>
            </p:nvPicPr>
            <p:blipFill>
              <a:blip/>
            </p:blipFill>
            <p:spPr>
              <a:xfrm>
                <a:off x="6983588" y="6352356"/>
                <a:ext cx="142522" cy="117202"/>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81" name="墨迹 80"/>
              <p14:cNvContentPartPr/>
              <p14:nvPr/>
            </p14:nvContentPartPr>
            <p14:xfrm>
              <a:off x="7123288" y="6331735"/>
              <a:ext cx="11289" cy="247094"/>
            </p14:xfrm>
          </p:contentPart>
        </mc:Choice>
        <mc:Fallback xmlns="">
          <p:pic>
            <p:nvPicPr>
              <p:cNvPr id="81" name="墨迹 80"/>
            </p:nvPicPr>
            <p:blipFill>
              <a:blip/>
            </p:blipFill>
            <p:spPr>
              <a:xfrm>
                <a:off x="7123288" y="6331735"/>
                <a:ext cx="11289" cy="247094"/>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82" name="墨迹 81"/>
              <p14:cNvContentPartPr/>
              <p14:nvPr/>
            </p14:nvContentPartPr>
            <p14:xfrm>
              <a:off x="7157155" y="6310939"/>
              <a:ext cx="70556" cy="22559"/>
            </p14:xfrm>
          </p:contentPart>
        </mc:Choice>
        <mc:Fallback xmlns="">
          <p:pic>
            <p:nvPicPr>
              <p:cNvPr id="82" name="墨迹 81"/>
            </p:nvPicPr>
            <p:blipFill>
              <a:blip/>
            </p:blipFill>
            <p:spPr>
              <a:xfrm>
                <a:off x="7157155" y="6310939"/>
                <a:ext cx="70556" cy="22559"/>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83" name="墨迹 82"/>
              <p14:cNvContentPartPr/>
              <p14:nvPr/>
            </p14:nvContentPartPr>
            <p14:xfrm>
              <a:off x="7315200" y="6305299"/>
              <a:ext cx="95955" cy="19740"/>
            </p14:xfrm>
          </p:contentPart>
        </mc:Choice>
        <mc:Fallback xmlns="">
          <p:pic>
            <p:nvPicPr>
              <p:cNvPr id="83" name="墨迹 82"/>
            </p:nvPicPr>
            <p:blipFill>
              <a:blip/>
            </p:blipFill>
            <p:spPr>
              <a:xfrm>
                <a:off x="7315200" y="6305299"/>
                <a:ext cx="95955" cy="19740"/>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84" name="墨迹 83"/>
              <p14:cNvContentPartPr/>
              <p14:nvPr/>
            </p14:nvContentPartPr>
            <p14:xfrm>
              <a:off x="7250288" y="6418095"/>
              <a:ext cx="138289" cy="25379"/>
            </p14:xfrm>
          </p:contentPart>
        </mc:Choice>
        <mc:Fallback xmlns="">
          <p:pic>
            <p:nvPicPr>
              <p:cNvPr id="84" name="墨迹 83"/>
            </p:nvPicPr>
            <p:blipFill>
              <a:blip/>
            </p:blipFill>
            <p:spPr>
              <a:xfrm>
                <a:off x="7250288" y="6418095"/>
                <a:ext cx="138289" cy="25379"/>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85" name="墨迹 84"/>
              <p14:cNvContentPartPr/>
              <p14:nvPr/>
            </p14:nvContentPartPr>
            <p14:xfrm>
              <a:off x="7405511" y="6260709"/>
              <a:ext cx="50800" cy="253263"/>
            </p14:xfrm>
          </p:contentPart>
        </mc:Choice>
        <mc:Fallback xmlns="">
          <p:pic>
            <p:nvPicPr>
              <p:cNvPr id="85" name="墨迹 84"/>
            </p:nvPicPr>
            <p:blipFill>
              <a:blip/>
            </p:blipFill>
            <p:spPr>
              <a:xfrm>
                <a:off x="7405511" y="6260709"/>
                <a:ext cx="50800" cy="253263"/>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86" name="墨迹 85"/>
              <p14:cNvContentPartPr/>
              <p14:nvPr/>
            </p14:nvContentPartPr>
            <p14:xfrm>
              <a:off x="7495822" y="6339138"/>
              <a:ext cx="71437" cy="93761"/>
            </p14:xfrm>
          </p:contentPart>
        </mc:Choice>
        <mc:Fallback xmlns="">
          <p:pic>
            <p:nvPicPr>
              <p:cNvPr id="86" name="墨迹 85"/>
            </p:nvPicPr>
            <p:blipFill>
              <a:blip/>
            </p:blipFill>
            <p:spPr>
              <a:xfrm>
                <a:off x="7495822" y="6339138"/>
                <a:ext cx="71437" cy="93761"/>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87" name="墨迹 86"/>
              <p14:cNvContentPartPr/>
              <p14:nvPr/>
            </p14:nvContentPartPr>
            <p14:xfrm>
              <a:off x="7590013" y="6248901"/>
              <a:ext cx="69497" cy="19739"/>
            </p14:xfrm>
          </p:contentPart>
        </mc:Choice>
        <mc:Fallback xmlns="">
          <p:pic>
            <p:nvPicPr>
              <p:cNvPr id="87" name="墨迹 86"/>
            </p:nvPicPr>
            <p:blipFill>
              <a:blip/>
            </p:blipFill>
            <p:spPr>
              <a:xfrm>
                <a:off x="7590013" y="6248901"/>
                <a:ext cx="69497" cy="19739"/>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88" name="墨迹 87"/>
              <p14:cNvContentPartPr/>
              <p14:nvPr/>
            </p14:nvContentPartPr>
            <p14:xfrm>
              <a:off x="7670800" y="6185100"/>
              <a:ext cx="11288" cy="111739"/>
            </p14:xfrm>
          </p:contentPart>
        </mc:Choice>
        <mc:Fallback xmlns="">
          <p:pic>
            <p:nvPicPr>
              <p:cNvPr id="88" name="墨迹 87"/>
            </p:nvPicPr>
            <p:blipFill>
              <a:blip/>
            </p:blipFill>
            <p:spPr>
              <a:xfrm>
                <a:off x="7670800" y="6185100"/>
                <a:ext cx="11288" cy="111739"/>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89" name="墨迹 88"/>
              <p14:cNvContentPartPr/>
              <p14:nvPr/>
            </p14:nvContentPartPr>
            <p14:xfrm>
              <a:off x="7708900" y="6166243"/>
              <a:ext cx="61559" cy="126367"/>
            </p14:xfrm>
          </p:contentPart>
        </mc:Choice>
        <mc:Fallback xmlns="">
          <p:pic>
            <p:nvPicPr>
              <p:cNvPr id="89" name="墨迹 88"/>
            </p:nvPicPr>
            <p:blipFill>
              <a:blip/>
            </p:blipFill>
            <p:spPr>
              <a:xfrm>
                <a:off x="7708900" y="6166243"/>
                <a:ext cx="61559" cy="126367"/>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90" name="墨迹 89"/>
              <p14:cNvContentPartPr/>
              <p14:nvPr/>
            </p14:nvContentPartPr>
            <p14:xfrm>
              <a:off x="7806266" y="6243261"/>
              <a:ext cx="11289" cy="22559"/>
            </p14:xfrm>
          </p:contentPart>
        </mc:Choice>
        <mc:Fallback xmlns="">
          <p:pic>
            <p:nvPicPr>
              <p:cNvPr id="90" name="墨迹 89"/>
            </p:nvPicPr>
            <p:blipFill>
              <a:blip/>
            </p:blipFill>
            <p:spPr>
              <a:xfrm>
                <a:off x="7806266" y="6243261"/>
                <a:ext cx="11289" cy="22559"/>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91" name="墨迹 90"/>
              <p14:cNvContentPartPr/>
              <p14:nvPr/>
            </p14:nvContentPartPr>
            <p14:xfrm>
              <a:off x="7848600" y="6141744"/>
              <a:ext cx="36688" cy="174834"/>
            </p14:xfrm>
          </p:contentPart>
        </mc:Choice>
        <mc:Fallback xmlns="">
          <p:pic>
            <p:nvPicPr>
              <p:cNvPr id="91" name="墨迹 90"/>
            </p:nvPicPr>
            <p:blipFill>
              <a:blip/>
            </p:blipFill>
            <p:spPr>
              <a:xfrm>
                <a:off x="7848600" y="6141744"/>
                <a:ext cx="36688" cy="174834"/>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92" name="墨迹 91"/>
              <p14:cNvContentPartPr/>
              <p14:nvPr/>
            </p14:nvContentPartPr>
            <p14:xfrm>
              <a:off x="7879644" y="6085347"/>
              <a:ext cx="64911" cy="22559"/>
            </p14:xfrm>
          </p:contentPart>
        </mc:Choice>
        <mc:Fallback xmlns="">
          <p:pic>
            <p:nvPicPr>
              <p:cNvPr id="92" name="墨迹 91"/>
            </p:nvPicPr>
            <p:blipFill>
              <a:blip/>
            </p:blipFill>
            <p:spPr>
              <a:xfrm>
                <a:off x="7879644" y="6085347"/>
                <a:ext cx="64911" cy="22559"/>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93" name="墨迹 92"/>
              <p14:cNvContentPartPr/>
              <p14:nvPr/>
            </p14:nvContentPartPr>
            <p14:xfrm>
              <a:off x="9155288" y="3530516"/>
              <a:ext cx="239889" cy="221715"/>
            </p14:xfrm>
          </p:contentPart>
        </mc:Choice>
        <mc:Fallback xmlns="">
          <p:pic>
            <p:nvPicPr>
              <p:cNvPr id="93" name="墨迹 92"/>
            </p:nvPicPr>
            <p:blipFill>
              <a:blip/>
            </p:blipFill>
            <p:spPr>
              <a:xfrm>
                <a:off x="9155288" y="3530516"/>
                <a:ext cx="239889" cy="221715"/>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94" name="墨迹 93"/>
              <p14:cNvContentPartPr/>
              <p14:nvPr/>
            </p14:nvContentPartPr>
            <p14:xfrm>
              <a:off x="6135511" y="3034213"/>
              <a:ext cx="116416" cy="5640"/>
            </p14:xfrm>
          </p:contentPart>
        </mc:Choice>
        <mc:Fallback xmlns="">
          <p:pic>
            <p:nvPicPr>
              <p:cNvPr id="94" name="墨迹 93"/>
            </p:nvPicPr>
            <p:blipFill>
              <a:blip/>
            </p:blipFill>
            <p:spPr>
              <a:xfrm>
                <a:off x="6135511" y="3034213"/>
                <a:ext cx="116416" cy="5640"/>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95" name="墨迹 94"/>
              <p14:cNvContentPartPr/>
              <p14:nvPr/>
            </p14:nvContentPartPr>
            <p14:xfrm>
              <a:off x="6135511" y="3084972"/>
              <a:ext cx="22578" cy="248151"/>
            </p14:xfrm>
          </p:contentPart>
        </mc:Choice>
        <mc:Fallback xmlns="">
          <p:pic>
            <p:nvPicPr>
              <p:cNvPr id="95" name="墨迹 94"/>
            </p:nvPicPr>
            <p:blipFill>
              <a:blip/>
            </p:blipFill>
            <p:spPr>
              <a:xfrm>
                <a:off x="6135511" y="3084972"/>
                <a:ext cx="22578" cy="248151"/>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96" name="墨迹 95"/>
              <p14:cNvContentPartPr/>
              <p14:nvPr/>
            </p14:nvContentPartPr>
            <p14:xfrm>
              <a:off x="6141155" y="3147009"/>
              <a:ext cx="177800" cy="107157"/>
            </p14:xfrm>
          </p:contentPart>
        </mc:Choice>
        <mc:Fallback xmlns="">
          <p:pic>
            <p:nvPicPr>
              <p:cNvPr id="96" name="墨迹 95"/>
            </p:nvPicPr>
            <p:blipFill>
              <a:blip/>
            </p:blipFill>
            <p:spPr>
              <a:xfrm>
                <a:off x="6141155" y="3147009"/>
                <a:ext cx="177800" cy="107157"/>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97" name="墨迹 96"/>
              <p14:cNvContentPartPr/>
              <p14:nvPr/>
            </p14:nvContentPartPr>
            <p14:xfrm>
              <a:off x="6299200" y="2943976"/>
              <a:ext cx="56444" cy="172896"/>
            </p14:xfrm>
          </p:contentPart>
        </mc:Choice>
        <mc:Fallback xmlns="">
          <p:pic>
            <p:nvPicPr>
              <p:cNvPr id="97" name="墨迹 96"/>
            </p:nvPicPr>
            <p:blipFill>
              <a:blip/>
            </p:blipFill>
            <p:spPr>
              <a:xfrm>
                <a:off x="6299200" y="2943976"/>
                <a:ext cx="56444" cy="172896"/>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98" name="墨迹 97"/>
              <p14:cNvContentPartPr/>
              <p14:nvPr/>
            </p14:nvContentPartPr>
            <p14:xfrm>
              <a:off x="6361288" y="2994735"/>
              <a:ext cx="79022" cy="22559"/>
            </p14:xfrm>
          </p:contentPart>
        </mc:Choice>
        <mc:Fallback xmlns="">
          <p:pic>
            <p:nvPicPr>
              <p:cNvPr id="98" name="墨迹 97"/>
            </p:nvPicPr>
            <p:blipFill>
              <a:blip/>
            </p:blipFill>
            <p:spPr>
              <a:xfrm>
                <a:off x="6361288" y="2994735"/>
                <a:ext cx="79022" cy="22559"/>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99" name="墨迹 98"/>
              <p14:cNvContentPartPr/>
              <p14:nvPr/>
            </p14:nvContentPartPr>
            <p14:xfrm>
              <a:off x="6412088" y="2936574"/>
              <a:ext cx="8467" cy="182236"/>
            </p14:xfrm>
          </p:contentPart>
        </mc:Choice>
        <mc:Fallback xmlns="">
          <p:pic>
            <p:nvPicPr>
              <p:cNvPr id="99" name="墨迹 98"/>
            </p:nvPicPr>
            <p:blipFill>
              <a:blip/>
            </p:blipFill>
            <p:spPr>
              <a:xfrm>
                <a:off x="6412088" y="2936574"/>
                <a:ext cx="8467" cy="182236"/>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100" name="墨迹 99"/>
              <p14:cNvContentPartPr/>
              <p14:nvPr/>
            </p14:nvContentPartPr>
            <p14:xfrm>
              <a:off x="6420555" y="2955256"/>
              <a:ext cx="390878" cy="259431"/>
            </p14:xfrm>
          </p:contentPart>
        </mc:Choice>
        <mc:Fallback xmlns="">
          <p:pic>
            <p:nvPicPr>
              <p:cNvPr id="100" name="墨迹 99"/>
            </p:nvPicPr>
            <p:blipFill>
              <a:blip/>
            </p:blipFill>
            <p:spPr>
              <a:xfrm>
                <a:off x="6420555" y="2955256"/>
                <a:ext cx="390878" cy="259431"/>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101" name="墨迹 100"/>
              <p14:cNvContentPartPr/>
              <p14:nvPr/>
            </p14:nvContentPartPr>
            <p14:xfrm>
              <a:off x="6752696" y="3021171"/>
              <a:ext cx="40393" cy="345791"/>
            </p14:xfrm>
          </p:contentPart>
        </mc:Choice>
        <mc:Fallback xmlns="">
          <p:pic>
            <p:nvPicPr>
              <p:cNvPr id="101" name="墨迹 100"/>
            </p:nvPicPr>
            <p:blipFill>
              <a:blip/>
            </p:blipFill>
            <p:spPr>
              <a:xfrm>
                <a:off x="6752696" y="3021171"/>
                <a:ext cx="40393" cy="345791"/>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102" name="墨迹 101"/>
              <p14:cNvContentPartPr/>
              <p14:nvPr/>
            </p14:nvContentPartPr>
            <p14:xfrm>
              <a:off x="6953955" y="2921417"/>
              <a:ext cx="45156" cy="73318"/>
            </p14:xfrm>
          </p:contentPart>
        </mc:Choice>
        <mc:Fallback xmlns="">
          <p:pic>
            <p:nvPicPr>
              <p:cNvPr id="102" name="墨迹 101"/>
            </p:nvPicPr>
            <p:blipFill>
              <a:blip/>
            </p:blipFill>
            <p:spPr>
              <a:xfrm>
                <a:off x="6953955" y="2921417"/>
                <a:ext cx="45156" cy="73318"/>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103" name="墨迹 102"/>
              <p14:cNvContentPartPr/>
              <p14:nvPr/>
            </p14:nvContentPartPr>
            <p14:xfrm>
              <a:off x="6959600" y="2848100"/>
              <a:ext cx="135466" cy="327813"/>
            </p14:xfrm>
          </p:contentPart>
        </mc:Choice>
        <mc:Fallback xmlns="">
          <p:pic>
            <p:nvPicPr>
              <p:cNvPr id="103" name="墨迹 102"/>
            </p:nvPicPr>
            <p:blipFill>
              <a:blip/>
            </p:blipFill>
            <p:spPr>
              <a:xfrm>
                <a:off x="6959600" y="2848100"/>
                <a:ext cx="135466" cy="327813"/>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104" name="墨迹 103"/>
              <p14:cNvContentPartPr/>
              <p14:nvPr/>
            </p14:nvContentPartPr>
            <p14:xfrm>
              <a:off x="7029273" y="2895686"/>
              <a:ext cx="107069" cy="210435"/>
            </p14:xfrm>
          </p:contentPart>
        </mc:Choice>
        <mc:Fallback xmlns="">
          <p:pic>
            <p:nvPicPr>
              <p:cNvPr id="104" name="墨迹 103"/>
            </p:nvPicPr>
            <p:blipFill>
              <a:blip/>
            </p:blipFill>
            <p:spPr>
              <a:xfrm>
                <a:off x="7029273" y="2895686"/>
                <a:ext cx="107069" cy="210435"/>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105" name="墨迹 104"/>
              <p14:cNvContentPartPr/>
              <p14:nvPr/>
            </p14:nvContentPartPr>
            <p14:xfrm>
              <a:off x="7081661" y="2960896"/>
              <a:ext cx="86783" cy="204619"/>
            </p14:xfrm>
          </p:contentPart>
        </mc:Choice>
        <mc:Fallback xmlns="">
          <p:pic>
            <p:nvPicPr>
              <p:cNvPr id="105" name="墨迹 104"/>
            </p:nvPicPr>
            <p:blipFill>
              <a:blip/>
            </p:blipFill>
            <p:spPr>
              <a:xfrm>
                <a:off x="7081661" y="2960896"/>
                <a:ext cx="86783" cy="204619"/>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106" name="墨迹 105"/>
              <p14:cNvContentPartPr/>
              <p14:nvPr/>
            </p14:nvContentPartPr>
            <p14:xfrm>
              <a:off x="7178322" y="2881939"/>
              <a:ext cx="218722" cy="157914"/>
            </p14:xfrm>
          </p:contentPart>
        </mc:Choice>
        <mc:Fallback xmlns="">
          <p:pic>
            <p:nvPicPr>
              <p:cNvPr id="106" name="墨迹 105"/>
            </p:nvPicPr>
            <p:blipFill>
              <a:blip/>
            </p:blipFill>
            <p:spPr>
              <a:xfrm>
                <a:off x="7178322" y="2881939"/>
                <a:ext cx="218722" cy="157914"/>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107" name="墨迹 106"/>
              <p14:cNvContentPartPr/>
              <p14:nvPr/>
            </p14:nvContentPartPr>
            <p14:xfrm>
              <a:off x="7265811" y="2756277"/>
              <a:ext cx="40922" cy="483789"/>
            </p14:xfrm>
          </p:contentPart>
        </mc:Choice>
        <mc:Fallback xmlns="">
          <p:pic>
            <p:nvPicPr>
              <p:cNvPr id="107" name="墨迹 106"/>
            </p:nvPicPr>
            <p:blipFill>
              <a:blip/>
            </p:blipFill>
            <p:spPr>
              <a:xfrm>
                <a:off x="7265811" y="2756277"/>
                <a:ext cx="40922" cy="483789"/>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108" name="墨迹 107"/>
              <p14:cNvContentPartPr/>
              <p14:nvPr/>
            </p14:nvContentPartPr>
            <p14:xfrm>
              <a:off x="7236177" y="3022934"/>
              <a:ext cx="124178" cy="118083"/>
            </p14:xfrm>
          </p:contentPart>
        </mc:Choice>
        <mc:Fallback xmlns="">
          <p:pic>
            <p:nvPicPr>
              <p:cNvPr id="108" name="墨迹 107"/>
            </p:nvPicPr>
            <p:blipFill>
              <a:blip/>
            </p:blipFill>
            <p:spPr>
              <a:xfrm>
                <a:off x="7236177" y="3022934"/>
                <a:ext cx="124178" cy="118083"/>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109" name="墨迹 108"/>
              <p14:cNvContentPartPr/>
              <p14:nvPr/>
            </p14:nvContentPartPr>
            <p14:xfrm>
              <a:off x="7341658" y="2915777"/>
              <a:ext cx="89253" cy="163555"/>
            </p14:xfrm>
          </p:contentPart>
        </mc:Choice>
        <mc:Fallback xmlns="">
          <p:pic>
            <p:nvPicPr>
              <p:cNvPr id="109" name="墨迹 108"/>
            </p:nvPicPr>
            <p:blipFill>
              <a:blip/>
            </p:blipFill>
            <p:spPr>
              <a:xfrm>
                <a:off x="7341658" y="2915777"/>
                <a:ext cx="89253" cy="163555"/>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110" name="墨迹 109"/>
              <p14:cNvContentPartPr/>
              <p14:nvPr/>
            </p14:nvContentPartPr>
            <p14:xfrm>
              <a:off x="7371644" y="2968474"/>
              <a:ext cx="90311" cy="187700"/>
            </p14:xfrm>
          </p:contentPart>
        </mc:Choice>
        <mc:Fallback xmlns="">
          <p:pic>
            <p:nvPicPr>
              <p:cNvPr id="110" name="墨迹 109"/>
            </p:nvPicPr>
            <p:blipFill>
              <a:blip/>
            </p:blipFill>
            <p:spPr>
              <a:xfrm>
                <a:off x="7371644" y="2968474"/>
                <a:ext cx="90311" cy="187700"/>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111" name="墨迹 110"/>
              <p14:cNvContentPartPr/>
              <p14:nvPr/>
            </p14:nvContentPartPr>
            <p14:xfrm>
              <a:off x="7529688" y="2833295"/>
              <a:ext cx="174978" cy="423691"/>
            </p14:xfrm>
          </p:contentPart>
        </mc:Choice>
        <mc:Fallback xmlns="">
          <p:pic>
            <p:nvPicPr>
              <p:cNvPr id="111" name="墨迹 110"/>
            </p:nvPicPr>
            <p:blipFill>
              <a:blip/>
            </p:blipFill>
            <p:spPr>
              <a:xfrm>
                <a:off x="7529688" y="2833295"/>
                <a:ext cx="174978" cy="423691"/>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112" name="墨迹 111"/>
              <p14:cNvContentPartPr/>
              <p14:nvPr/>
            </p14:nvContentPartPr>
            <p14:xfrm>
              <a:off x="7761111" y="2947854"/>
              <a:ext cx="25400" cy="77900"/>
            </p14:xfrm>
          </p:contentPart>
        </mc:Choice>
        <mc:Fallback xmlns="">
          <p:pic>
            <p:nvPicPr>
              <p:cNvPr id="112" name="墨迹 111"/>
            </p:nvPicPr>
            <p:blipFill>
              <a:blip/>
            </p:blipFill>
            <p:spPr>
              <a:xfrm>
                <a:off x="7761111" y="2947854"/>
                <a:ext cx="25400" cy="77900"/>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113" name="墨迹 112"/>
              <p14:cNvContentPartPr/>
              <p14:nvPr/>
            </p14:nvContentPartPr>
            <p14:xfrm>
              <a:off x="7794977" y="2825541"/>
              <a:ext cx="186267" cy="121255"/>
            </p14:xfrm>
          </p:contentPart>
        </mc:Choice>
        <mc:Fallback xmlns="">
          <p:pic>
            <p:nvPicPr>
              <p:cNvPr id="113" name="墨迹 112"/>
            </p:nvPicPr>
            <p:blipFill>
              <a:blip/>
            </p:blipFill>
            <p:spPr>
              <a:xfrm>
                <a:off x="7794977" y="2825541"/>
                <a:ext cx="186267" cy="121255"/>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114" name="墨迹 113"/>
              <p14:cNvContentPartPr/>
              <p14:nvPr/>
            </p14:nvContentPartPr>
            <p14:xfrm>
              <a:off x="7817555" y="2977815"/>
              <a:ext cx="73378" cy="118436"/>
            </p14:xfrm>
          </p:contentPart>
        </mc:Choice>
        <mc:Fallback xmlns="">
          <p:pic>
            <p:nvPicPr>
              <p:cNvPr id="114" name="墨迹 113"/>
            </p:nvPicPr>
            <p:blipFill>
              <a:blip/>
            </p:blipFill>
            <p:spPr>
              <a:xfrm>
                <a:off x="7817555" y="2977815"/>
                <a:ext cx="73378" cy="118436"/>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115" name="墨迹 114"/>
              <p14:cNvContentPartPr/>
              <p14:nvPr/>
            </p14:nvContentPartPr>
            <p14:xfrm>
              <a:off x="7778044" y="2972176"/>
              <a:ext cx="90311" cy="146634"/>
            </p14:xfrm>
          </p:contentPart>
        </mc:Choice>
        <mc:Fallback xmlns="">
          <p:pic>
            <p:nvPicPr>
              <p:cNvPr id="115" name="墨迹 114"/>
            </p:nvPicPr>
            <p:blipFill>
              <a:blip/>
            </p:blipFill>
            <p:spPr>
              <a:xfrm>
                <a:off x="7778044" y="2972176"/>
                <a:ext cx="90311" cy="146634"/>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116" name="墨迹 115"/>
              <p14:cNvContentPartPr/>
              <p14:nvPr/>
            </p14:nvContentPartPr>
            <p14:xfrm>
              <a:off x="7952316" y="2825541"/>
              <a:ext cx="249061" cy="221362"/>
            </p14:xfrm>
          </p:contentPart>
        </mc:Choice>
        <mc:Fallback xmlns="">
          <p:pic>
            <p:nvPicPr>
              <p:cNvPr id="116" name="墨迹 115"/>
            </p:nvPicPr>
            <p:blipFill>
              <a:blip/>
            </p:blipFill>
            <p:spPr>
              <a:xfrm>
                <a:off x="7952316" y="2825541"/>
                <a:ext cx="249061" cy="221362"/>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117" name="墨迹 116"/>
              <p14:cNvContentPartPr/>
              <p14:nvPr/>
            </p14:nvContentPartPr>
            <p14:xfrm>
              <a:off x="8212666" y="2825541"/>
              <a:ext cx="16934" cy="163554"/>
            </p14:xfrm>
          </p:contentPart>
        </mc:Choice>
        <mc:Fallback xmlns="">
          <p:pic>
            <p:nvPicPr>
              <p:cNvPr id="117" name="墨迹 116"/>
            </p:nvPicPr>
            <p:blipFill>
              <a:blip/>
            </p:blipFill>
            <p:spPr>
              <a:xfrm>
                <a:off x="8212666" y="2825541"/>
                <a:ext cx="16934" cy="163554"/>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118" name="墨迹 117"/>
              <p14:cNvContentPartPr/>
              <p14:nvPr/>
            </p14:nvContentPartPr>
            <p14:xfrm>
              <a:off x="8257822" y="2833119"/>
              <a:ext cx="105304" cy="136589"/>
            </p14:xfrm>
          </p:contentPart>
        </mc:Choice>
        <mc:Fallback xmlns="">
          <p:pic>
            <p:nvPicPr>
              <p:cNvPr id="118" name="墨迹 117"/>
            </p:nvPicPr>
            <p:blipFill>
              <a:blip/>
            </p:blipFill>
            <p:spPr>
              <a:xfrm>
                <a:off x="8257822" y="2833119"/>
                <a:ext cx="105304" cy="136589"/>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119" name="墨迹 118"/>
              <p14:cNvContentPartPr/>
              <p14:nvPr/>
            </p14:nvContentPartPr>
            <p14:xfrm>
              <a:off x="8291688" y="2765618"/>
              <a:ext cx="47978" cy="242511"/>
            </p14:xfrm>
          </p:contentPart>
        </mc:Choice>
        <mc:Fallback xmlns="">
          <p:pic>
            <p:nvPicPr>
              <p:cNvPr id="119" name="墨迹 118"/>
            </p:nvPicPr>
            <p:blipFill>
              <a:blip/>
            </p:blipFill>
            <p:spPr>
              <a:xfrm>
                <a:off x="8291688" y="2765618"/>
                <a:ext cx="47978" cy="242511"/>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120" name="墨迹 119"/>
              <p14:cNvContentPartPr/>
              <p14:nvPr/>
            </p14:nvContentPartPr>
            <p14:xfrm>
              <a:off x="8367888" y="2708515"/>
              <a:ext cx="149578" cy="274940"/>
            </p14:xfrm>
          </p:contentPart>
        </mc:Choice>
        <mc:Fallback xmlns="">
          <p:pic>
            <p:nvPicPr>
              <p:cNvPr id="120" name="墨迹 119"/>
            </p:nvPicPr>
            <p:blipFill>
              <a:blip/>
            </p:blipFill>
            <p:spPr>
              <a:xfrm>
                <a:off x="8367888" y="2708515"/>
                <a:ext cx="149578" cy="274940"/>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121" name="墨迹 120"/>
              <p14:cNvContentPartPr/>
              <p14:nvPr/>
            </p14:nvContentPartPr>
            <p14:xfrm>
              <a:off x="8404577" y="2887579"/>
              <a:ext cx="218194" cy="107156"/>
            </p14:xfrm>
          </p:contentPart>
        </mc:Choice>
        <mc:Fallback xmlns="">
          <p:pic>
            <p:nvPicPr>
              <p:cNvPr id="121" name="墨迹 120"/>
            </p:nvPicPr>
            <p:blipFill>
              <a:blip/>
            </p:blipFill>
            <p:spPr>
              <a:xfrm>
                <a:off x="8404577" y="2887579"/>
                <a:ext cx="218194" cy="107156"/>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122" name="墨迹 121"/>
              <p14:cNvContentPartPr/>
              <p14:nvPr/>
            </p14:nvContentPartPr>
            <p14:xfrm>
              <a:off x="8451673" y="2819901"/>
              <a:ext cx="325438" cy="154037"/>
            </p14:xfrm>
          </p:contentPart>
        </mc:Choice>
        <mc:Fallback xmlns="">
          <p:pic>
            <p:nvPicPr>
              <p:cNvPr id="122" name="墨迹 121"/>
            </p:nvPicPr>
            <p:blipFill>
              <a:blip/>
            </p:blipFill>
            <p:spPr>
              <a:xfrm>
                <a:off x="8451673" y="2819901"/>
                <a:ext cx="325438" cy="154037"/>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123" name="墨迹 122"/>
              <p14:cNvContentPartPr/>
              <p14:nvPr/>
            </p14:nvContentPartPr>
            <p14:xfrm>
              <a:off x="8833555" y="2832590"/>
              <a:ext cx="191912" cy="128306"/>
            </p14:xfrm>
          </p:contentPart>
        </mc:Choice>
        <mc:Fallback xmlns="">
          <p:pic>
            <p:nvPicPr>
              <p:cNvPr id="123" name="墨迹 122"/>
            </p:nvPicPr>
            <p:blipFill>
              <a:blip/>
            </p:blipFill>
            <p:spPr>
              <a:xfrm>
                <a:off x="8833555" y="2832590"/>
                <a:ext cx="191912" cy="128306"/>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124" name="墨迹 123"/>
              <p14:cNvContentPartPr/>
              <p14:nvPr/>
            </p14:nvContentPartPr>
            <p14:xfrm>
              <a:off x="9031111" y="2773373"/>
              <a:ext cx="11289" cy="317238"/>
            </p14:xfrm>
          </p:contentPart>
        </mc:Choice>
        <mc:Fallback xmlns="">
          <p:pic>
            <p:nvPicPr>
              <p:cNvPr id="124" name="墨迹 123"/>
            </p:nvPicPr>
            <p:blipFill>
              <a:blip/>
            </p:blipFill>
            <p:spPr>
              <a:xfrm>
                <a:off x="9031111" y="2773373"/>
                <a:ext cx="11289" cy="317238"/>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125" name="墨迹 124"/>
              <p14:cNvContentPartPr/>
              <p14:nvPr/>
            </p14:nvContentPartPr>
            <p14:xfrm>
              <a:off x="9110133" y="2752223"/>
              <a:ext cx="81844" cy="16919"/>
            </p14:xfrm>
          </p:contentPart>
        </mc:Choice>
        <mc:Fallback xmlns="">
          <p:pic>
            <p:nvPicPr>
              <p:cNvPr id="125" name="墨迹 124"/>
            </p:nvPicPr>
            <p:blipFill>
              <a:blip/>
            </p:blipFill>
            <p:spPr>
              <a:xfrm>
                <a:off x="9110133" y="2752223"/>
                <a:ext cx="81844" cy="16919"/>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126" name="墨迹 125"/>
              <p14:cNvContentPartPr/>
              <p14:nvPr/>
            </p14:nvContentPartPr>
            <p14:xfrm>
              <a:off x="9556044" y="3169569"/>
              <a:ext cx="45156" cy="25379"/>
            </p14:xfrm>
          </p:contentPart>
        </mc:Choice>
        <mc:Fallback xmlns="">
          <p:pic>
            <p:nvPicPr>
              <p:cNvPr id="126" name="墨迹 125"/>
            </p:nvPicPr>
            <p:blipFill>
              <a:blip/>
            </p:blipFill>
            <p:spPr>
              <a:xfrm>
                <a:off x="9556044" y="3169569"/>
                <a:ext cx="45156" cy="25379"/>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127" name="墨迹 126"/>
              <p14:cNvContentPartPr/>
              <p14:nvPr/>
            </p14:nvContentPartPr>
            <p14:xfrm>
              <a:off x="9457266" y="3282365"/>
              <a:ext cx="19756" cy="22559"/>
            </p14:xfrm>
          </p:contentPart>
        </mc:Choice>
        <mc:Fallback xmlns="">
          <p:pic>
            <p:nvPicPr>
              <p:cNvPr id="127" name="墨迹 126"/>
            </p:nvPicPr>
            <p:blipFill>
              <a:blip/>
            </p:blipFill>
            <p:spPr>
              <a:xfrm>
                <a:off x="9457266" y="3282365"/>
                <a:ext cx="19756" cy="22559"/>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128" name="墨迹 127"/>
              <p14:cNvContentPartPr/>
              <p14:nvPr/>
            </p14:nvContentPartPr>
            <p14:xfrm>
              <a:off x="9657644" y="3282365"/>
              <a:ext cx="5644" cy="16919"/>
            </p14:xfrm>
          </p:contentPart>
        </mc:Choice>
        <mc:Fallback xmlns="">
          <p:pic>
            <p:nvPicPr>
              <p:cNvPr id="128" name="墨迹 127"/>
            </p:nvPicPr>
            <p:blipFill>
              <a:blip/>
            </p:blipFill>
            <p:spPr>
              <a:xfrm>
                <a:off x="9657644" y="3282365"/>
                <a:ext cx="5644" cy="16919"/>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129" name="墨迹 128"/>
              <p14:cNvContentPartPr/>
              <p14:nvPr/>
            </p14:nvContentPartPr>
            <p14:xfrm>
              <a:off x="3505200" y="4981884"/>
              <a:ext cx="39511" cy="71379"/>
            </p14:xfrm>
          </p:contentPart>
        </mc:Choice>
        <mc:Fallback xmlns="">
          <p:pic>
            <p:nvPicPr>
              <p:cNvPr id="129" name="墨迹 128"/>
            </p:nvPicPr>
            <p:blipFill>
              <a:blip/>
            </p:blipFill>
            <p:spPr>
              <a:xfrm>
                <a:off x="3505200" y="4981884"/>
                <a:ext cx="39511" cy="71379"/>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130" name="墨迹 129"/>
              <p14:cNvContentPartPr/>
              <p14:nvPr/>
            </p14:nvContentPartPr>
            <p14:xfrm>
              <a:off x="3730977" y="4596439"/>
              <a:ext cx="93134" cy="5639"/>
            </p14:xfrm>
          </p:contentPart>
        </mc:Choice>
        <mc:Fallback xmlns="">
          <p:pic>
            <p:nvPicPr>
              <p:cNvPr id="130" name="墨迹 129"/>
            </p:nvPicPr>
            <p:blipFill>
              <a:blip/>
            </p:blipFill>
            <p:spPr>
              <a:xfrm>
                <a:off x="3730977" y="4596439"/>
                <a:ext cx="93134" cy="5639"/>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131" name="墨迹 130"/>
              <p14:cNvContentPartPr/>
              <p14:nvPr/>
            </p14:nvContentPartPr>
            <p14:xfrm>
              <a:off x="3725333" y="4669756"/>
              <a:ext cx="22578" cy="203033"/>
            </p14:xfrm>
          </p:contentPart>
        </mc:Choice>
        <mc:Fallback xmlns="">
          <p:pic>
            <p:nvPicPr>
              <p:cNvPr id="131" name="墨迹 130"/>
            </p:nvPicPr>
            <p:blipFill>
              <a:blip/>
            </p:blipFill>
            <p:spPr>
              <a:xfrm>
                <a:off x="3725333" y="4669756"/>
                <a:ext cx="22578" cy="203033"/>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132" name="墨迹 131"/>
              <p14:cNvContentPartPr/>
              <p14:nvPr/>
            </p14:nvContentPartPr>
            <p14:xfrm>
              <a:off x="3730977" y="4693725"/>
              <a:ext cx="172156" cy="111386"/>
            </p14:xfrm>
          </p:contentPart>
        </mc:Choice>
        <mc:Fallback xmlns="">
          <p:pic>
            <p:nvPicPr>
              <p:cNvPr id="132" name="墨迹 131"/>
            </p:nvPicPr>
            <p:blipFill>
              <a:blip/>
            </p:blipFill>
            <p:spPr>
              <a:xfrm>
                <a:off x="3730977" y="4693725"/>
                <a:ext cx="172156" cy="111386"/>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133" name="墨迹 132"/>
              <p14:cNvContentPartPr/>
              <p14:nvPr/>
            </p14:nvContentPartPr>
            <p14:xfrm>
              <a:off x="3866444" y="4499857"/>
              <a:ext cx="48683" cy="155799"/>
            </p14:xfrm>
          </p:contentPart>
        </mc:Choice>
        <mc:Fallback xmlns="">
          <p:pic>
            <p:nvPicPr>
              <p:cNvPr id="133" name="墨迹 132"/>
            </p:nvPicPr>
            <p:blipFill>
              <a:blip/>
            </p:blipFill>
            <p:spPr>
              <a:xfrm>
                <a:off x="3866444" y="4499857"/>
                <a:ext cx="48683" cy="155799"/>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134" name="墨迹 133"/>
              <p14:cNvContentPartPr/>
              <p14:nvPr/>
            </p14:nvContentPartPr>
            <p14:xfrm>
              <a:off x="3911600" y="4525941"/>
              <a:ext cx="73377" cy="25379"/>
            </p14:xfrm>
          </p:contentPart>
        </mc:Choice>
        <mc:Fallback xmlns="">
          <p:pic>
            <p:nvPicPr>
              <p:cNvPr id="134" name="墨迹 133"/>
            </p:nvPicPr>
            <p:blipFill>
              <a:blip/>
            </p:blipFill>
            <p:spPr>
              <a:xfrm>
                <a:off x="3911600" y="4525941"/>
                <a:ext cx="73377" cy="25379"/>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135" name="墨迹 134"/>
              <p14:cNvContentPartPr/>
              <p14:nvPr/>
            </p14:nvContentPartPr>
            <p14:xfrm>
              <a:off x="3945466" y="4472363"/>
              <a:ext cx="25400" cy="163554"/>
            </p14:xfrm>
          </p:contentPart>
        </mc:Choice>
        <mc:Fallback xmlns="">
          <p:pic>
            <p:nvPicPr>
              <p:cNvPr id="135" name="墨迹 134"/>
            </p:nvPicPr>
            <p:blipFill>
              <a:blip/>
            </p:blipFill>
            <p:spPr>
              <a:xfrm>
                <a:off x="3945466" y="4472363"/>
                <a:ext cx="25400" cy="163554"/>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136" name="墨迹 135"/>
              <p14:cNvContentPartPr/>
              <p14:nvPr/>
            </p14:nvContentPartPr>
            <p14:xfrm>
              <a:off x="2404533" y="3830835"/>
              <a:ext cx="95955" cy="26790"/>
            </p14:xfrm>
          </p:contentPart>
        </mc:Choice>
        <mc:Fallback xmlns="">
          <p:pic>
            <p:nvPicPr>
              <p:cNvPr id="136" name="墨迹 135"/>
            </p:nvPicPr>
            <p:blipFill>
              <a:blip/>
            </p:blipFill>
            <p:spPr>
              <a:xfrm>
                <a:off x="2404533" y="3830835"/>
                <a:ext cx="95955" cy="26790"/>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137" name="墨迹 136"/>
              <p14:cNvContentPartPr/>
              <p14:nvPr/>
            </p14:nvContentPartPr>
            <p14:xfrm>
              <a:off x="2427111" y="3880184"/>
              <a:ext cx="42333" cy="222772"/>
            </p14:xfrm>
          </p:contentPart>
        </mc:Choice>
        <mc:Fallback xmlns="">
          <p:pic>
            <p:nvPicPr>
              <p:cNvPr id="137" name="墨迹 136"/>
            </p:nvPicPr>
            <p:blipFill>
              <a:blip/>
            </p:blipFill>
            <p:spPr>
              <a:xfrm>
                <a:off x="2427111" y="3880184"/>
                <a:ext cx="42333" cy="222772"/>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138" name="墨迹 137"/>
              <p14:cNvContentPartPr/>
              <p14:nvPr/>
            </p14:nvContentPartPr>
            <p14:xfrm>
              <a:off x="2438400" y="3897103"/>
              <a:ext cx="166511" cy="144520"/>
            </p14:xfrm>
          </p:contentPart>
        </mc:Choice>
        <mc:Fallback xmlns="">
          <p:pic>
            <p:nvPicPr>
              <p:cNvPr id="138" name="墨迹 137"/>
            </p:nvPicPr>
            <p:blipFill>
              <a:blip/>
            </p:blipFill>
            <p:spPr>
              <a:xfrm>
                <a:off x="2438400" y="3897103"/>
                <a:ext cx="166511" cy="144520"/>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139" name="墨迹 138"/>
              <p14:cNvContentPartPr/>
              <p14:nvPr/>
            </p14:nvContentPartPr>
            <p14:xfrm>
              <a:off x="2528005" y="3774966"/>
              <a:ext cx="79728" cy="103103"/>
            </p14:xfrm>
          </p:contentPart>
        </mc:Choice>
        <mc:Fallback xmlns="">
          <p:pic>
            <p:nvPicPr>
              <p:cNvPr id="139" name="墨迹 138"/>
            </p:nvPicPr>
            <p:blipFill>
              <a:blip/>
            </p:blipFill>
            <p:spPr>
              <a:xfrm>
                <a:off x="2528005" y="3774966"/>
                <a:ext cx="79728" cy="103103"/>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140" name="墨迹 139"/>
              <p14:cNvContentPartPr/>
              <p14:nvPr/>
            </p14:nvContentPartPr>
            <p14:xfrm>
              <a:off x="2590800" y="3784307"/>
              <a:ext cx="79022" cy="28199"/>
            </p14:xfrm>
          </p:contentPart>
        </mc:Choice>
        <mc:Fallback xmlns="">
          <p:pic>
            <p:nvPicPr>
              <p:cNvPr id="140" name="墨迹 139"/>
            </p:nvPicPr>
            <p:blipFill>
              <a:blip/>
            </p:blipFill>
            <p:spPr>
              <a:xfrm>
                <a:off x="2590800" y="3784307"/>
                <a:ext cx="79022" cy="28199"/>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141" name="墨迹 140"/>
              <p14:cNvContentPartPr/>
              <p14:nvPr/>
            </p14:nvContentPartPr>
            <p14:xfrm>
              <a:off x="2607733" y="3716629"/>
              <a:ext cx="36689" cy="174834"/>
            </p14:xfrm>
          </p:contentPart>
        </mc:Choice>
        <mc:Fallback xmlns="">
          <p:pic>
            <p:nvPicPr>
              <p:cNvPr id="141" name="墨迹 140"/>
            </p:nvPicPr>
            <p:blipFill>
              <a:blip/>
            </p:blipFill>
            <p:spPr>
              <a:xfrm>
                <a:off x="2607733" y="3716629"/>
                <a:ext cx="36689" cy="174834"/>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142" name="墨迹 141"/>
              <p14:cNvContentPartPr/>
              <p14:nvPr/>
            </p14:nvContentPartPr>
            <p14:xfrm>
              <a:off x="4064000" y="4656890"/>
              <a:ext cx="19755" cy="89885"/>
            </p14:xfrm>
          </p:contentPart>
        </mc:Choice>
        <mc:Fallback xmlns="">
          <p:pic>
            <p:nvPicPr>
              <p:cNvPr id="142" name="墨迹 141"/>
            </p:nvPicPr>
            <p:blipFill>
              <a:blip/>
            </p:blipFill>
            <p:spPr>
              <a:xfrm>
                <a:off x="4064000" y="4656890"/>
                <a:ext cx="19755" cy="89885"/>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143" name="墨迹 142"/>
              <p14:cNvContentPartPr/>
              <p14:nvPr/>
            </p14:nvContentPartPr>
            <p14:xfrm>
              <a:off x="4109155" y="4523121"/>
              <a:ext cx="33867" cy="417346"/>
            </p14:xfrm>
          </p:contentPart>
        </mc:Choice>
        <mc:Fallback xmlns="">
          <p:pic>
            <p:nvPicPr>
              <p:cNvPr id="143" name="墨迹 142"/>
            </p:nvPicPr>
            <p:blipFill>
              <a:blip/>
            </p:blipFill>
            <p:spPr>
              <a:xfrm>
                <a:off x="4109155" y="4523121"/>
                <a:ext cx="33867" cy="417346"/>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144" name="墨迹 143"/>
              <p14:cNvContentPartPr/>
              <p14:nvPr/>
            </p14:nvContentPartPr>
            <p14:xfrm>
              <a:off x="4069644" y="4642967"/>
              <a:ext cx="98778" cy="40889"/>
            </p14:xfrm>
          </p:contentPart>
        </mc:Choice>
        <mc:Fallback xmlns="">
          <p:pic>
            <p:nvPicPr>
              <p:cNvPr id="144" name="墨迹 143"/>
            </p:nvPicPr>
            <p:blipFill>
              <a:blip/>
            </p:blipFill>
            <p:spPr>
              <a:xfrm>
                <a:off x="4069644" y="4642967"/>
                <a:ext cx="98778" cy="40889"/>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145" name="墨迹 144"/>
              <p14:cNvContentPartPr/>
              <p14:nvPr/>
            </p14:nvContentPartPr>
            <p14:xfrm>
              <a:off x="4143022" y="4540041"/>
              <a:ext cx="67733" cy="183293"/>
            </p14:xfrm>
          </p:contentPart>
        </mc:Choice>
        <mc:Fallback xmlns="">
          <p:pic>
            <p:nvPicPr>
              <p:cNvPr id="145" name="墨迹 144"/>
            </p:nvPicPr>
            <p:blipFill>
              <a:blip/>
            </p:blipFill>
            <p:spPr>
              <a:xfrm>
                <a:off x="4143022" y="4540041"/>
                <a:ext cx="67733" cy="183293"/>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146" name="墨迹 145"/>
              <p14:cNvContentPartPr/>
              <p14:nvPr/>
            </p14:nvContentPartPr>
            <p14:xfrm>
              <a:off x="4188177" y="4585159"/>
              <a:ext cx="90311" cy="87417"/>
            </p14:xfrm>
          </p:contentPart>
        </mc:Choice>
        <mc:Fallback xmlns="">
          <p:pic>
            <p:nvPicPr>
              <p:cNvPr id="146" name="墨迹 145"/>
            </p:nvPicPr>
            <p:blipFill>
              <a:blip/>
            </p:blipFill>
            <p:spPr>
              <a:xfrm>
                <a:off x="4188177" y="4585159"/>
                <a:ext cx="90311" cy="87417"/>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147" name="墨迹 146"/>
              <p14:cNvContentPartPr/>
              <p14:nvPr/>
            </p14:nvContentPartPr>
            <p14:xfrm>
              <a:off x="4184473" y="4697955"/>
              <a:ext cx="74260" cy="88827"/>
            </p14:xfrm>
          </p:contentPart>
        </mc:Choice>
        <mc:Fallback xmlns="">
          <p:pic>
            <p:nvPicPr>
              <p:cNvPr id="147" name="墨迹 146"/>
            </p:nvPicPr>
            <p:blipFill>
              <a:blip/>
            </p:blipFill>
            <p:spPr>
              <a:xfrm>
                <a:off x="4184473" y="4697955"/>
                <a:ext cx="74260" cy="88827"/>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148" name="墨迹 147"/>
              <p14:cNvContentPartPr/>
              <p14:nvPr/>
            </p14:nvContentPartPr>
            <p14:xfrm>
              <a:off x="4301066" y="4594676"/>
              <a:ext cx="47978" cy="170957"/>
            </p14:xfrm>
          </p:contentPart>
        </mc:Choice>
        <mc:Fallback xmlns="">
          <p:pic>
            <p:nvPicPr>
              <p:cNvPr id="148" name="墨迹 147"/>
            </p:nvPicPr>
            <p:blipFill>
              <a:blip/>
            </p:blipFill>
            <p:spPr>
              <a:xfrm>
                <a:off x="4301066" y="4594676"/>
                <a:ext cx="47978" cy="170957"/>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149" name="墨迹 148"/>
              <p14:cNvContentPartPr/>
              <p14:nvPr/>
            </p14:nvContentPartPr>
            <p14:xfrm>
              <a:off x="4284133" y="4553259"/>
              <a:ext cx="152400" cy="240573"/>
            </p14:xfrm>
          </p:contentPart>
        </mc:Choice>
        <mc:Fallback xmlns="">
          <p:pic>
            <p:nvPicPr>
              <p:cNvPr id="149" name="墨迹 148"/>
            </p:nvPicPr>
            <p:blipFill>
              <a:blip/>
            </p:blipFill>
            <p:spPr>
              <a:xfrm>
                <a:off x="4284133" y="4553259"/>
                <a:ext cx="152400" cy="240573"/>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150" name="墨迹 149"/>
              <p14:cNvContentPartPr/>
              <p14:nvPr/>
            </p14:nvContentPartPr>
            <p14:xfrm>
              <a:off x="4509911" y="4479942"/>
              <a:ext cx="53622" cy="23440"/>
            </p14:xfrm>
          </p:contentPart>
        </mc:Choice>
        <mc:Fallback xmlns="">
          <p:pic>
            <p:nvPicPr>
              <p:cNvPr id="150" name="墨迹 149"/>
            </p:nvPicPr>
            <p:blipFill>
              <a:blip/>
            </p:blipFill>
            <p:spPr>
              <a:xfrm>
                <a:off x="4509911" y="4479942"/>
                <a:ext cx="53622" cy="23440"/>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151" name="墨迹 150"/>
              <p14:cNvContentPartPr/>
              <p14:nvPr/>
            </p14:nvContentPartPr>
            <p14:xfrm>
              <a:off x="4481688" y="4551320"/>
              <a:ext cx="143934" cy="197393"/>
            </p14:xfrm>
          </p:contentPart>
        </mc:Choice>
        <mc:Fallback xmlns="">
          <p:pic>
            <p:nvPicPr>
              <p:cNvPr id="151" name="墨迹 150"/>
            </p:nvPicPr>
            <p:blipFill>
              <a:blip/>
            </p:blipFill>
            <p:spPr>
              <a:xfrm>
                <a:off x="4481688" y="4551320"/>
                <a:ext cx="143934" cy="197393"/>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152" name="墨迹 151"/>
              <p14:cNvContentPartPr/>
              <p14:nvPr/>
            </p14:nvContentPartPr>
            <p14:xfrm>
              <a:off x="4605866" y="4492102"/>
              <a:ext cx="39511" cy="90237"/>
            </p14:xfrm>
          </p:contentPart>
        </mc:Choice>
        <mc:Fallback xmlns="">
          <p:pic>
            <p:nvPicPr>
              <p:cNvPr id="152" name="墨迹 151"/>
            </p:nvPicPr>
            <p:blipFill>
              <a:blip/>
            </p:blipFill>
            <p:spPr>
              <a:xfrm>
                <a:off x="4605866" y="4492102"/>
                <a:ext cx="39511" cy="90237"/>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153" name="墨迹 152"/>
              <p14:cNvContentPartPr/>
              <p14:nvPr/>
            </p14:nvContentPartPr>
            <p14:xfrm>
              <a:off x="4651022" y="4517481"/>
              <a:ext cx="50800" cy="118436"/>
            </p14:xfrm>
          </p:contentPart>
        </mc:Choice>
        <mc:Fallback xmlns="">
          <p:pic>
            <p:nvPicPr>
              <p:cNvPr id="153" name="墨迹 152"/>
            </p:nvPicPr>
            <p:blipFill>
              <a:blip/>
            </p:blipFill>
            <p:spPr>
              <a:xfrm>
                <a:off x="4651022" y="4517481"/>
                <a:ext cx="50800" cy="118436"/>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154" name="墨迹 153"/>
              <p14:cNvContentPartPr/>
              <p14:nvPr/>
            </p14:nvContentPartPr>
            <p14:xfrm>
              <a:off x="4615038" y="4573879"/>
              <a:ext cx="157339" cy="178536"/>
            </p14:xfrm>
          </p:contentPart>
        </mc:Choice>
        <mc:Fallback xmlns="">
          <p:pic>
            <p:nvPicPr>
              <p:cNvPr id="154" name="墨迹 153"/>
            </p:nvPicPr>
            <p:blipFill>
              <a:blip/>
            </p:blipFill>
            <p:spPr>
              <a:xfrm>
                <a:off x="4615038" y="4573879"/>
                <a:ext cx="157339" cy="178536"/>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155" name="墨迹 154"/>
              <p14:cNvContentPartPr/>
              <p14:nvPr/>
            </p14:nvContentPartPr>
            <p14:xfrm>
              <a:off x="4786488" y="4448394"/>
              <a:ext cx="38100" cy="272120"/>
            </p14:xfrm>
          </p:contentPart>
        </mc:Choice>
        <mc:Fallback xmlns="">
          <p:pic>
            <p:nvPicPr>
              <p:cNvPr id="155" name="墨迹 154"/>
            </p:nvPicPr>
            <p:blipFill>
              <a:blip/>
            </p:blipFill>
            <p:spPr>
              <a:xfrm>
                <a:off x="4786488" y="4448394"/>
                <a:ext cx="38100" cy="272120"/>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156" name="墨迹 155"/>
              <p14:cNvContentPartPr/>
              <p14:nvPr/>
            </p14:nvContentPartPr>
            <p14:xfrm>
              <a:off x="4758266" y="4548500"/>
              <a:ext cx="129822" cy="174834"/>
            </p14:xfrm>
          </p:contentPart>
        </mc:Choice>
        <mc:Fallback xmlns="">
          <p:pic>
            <p:nvPicPr>
              <p:cNvPr id="156" name="墨迹 155"/>
            </p:nvPicPr>
            <p:blipFill>
              <a:blip/>
            </p:blipFill>
            <p:spPr>
              <a:xfrm>
                <a:off x="4758266" y="4548500"/>
                <a:ext cx="129822" cy="174834"/>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157" name="墨迹 156"/>
              <p14:cNvContentPartPr/>
              <p14:nvPr/>
            </p14:nvContentPartPr>
            <p14:xfrm>
              <a:off x="8923866" y="4091676"/>
              <a:ext cx="324556" cy="243217"/>
            </p14:xfrm>
          </p:contentPart>
        </mc:Choice>
        <mc:Fallback xmlns="">
          <p:pic>
            <p:nvPicPr>
              <p:cNvPr id="157" name="墨迹 156"/>
            </p:nvPicPr>
            <p:blipFill>
              <a:blip/>
            </p:blipFill>
            <p:spPr>
              <a:xfrm>
                <a:off x="8923866" y="4091676"/>
                <a:ext cx="324556" cy="243217"/>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158" name="墨迹 157"/>
              <p14:cNvContentPartPr/>
              <p14:nvPr/>
            </p14:nvContentPartPr>
            <p14:xfrm>
              <a:off x="8353777" y="4807931"/>
              <a:ext cx="355600" cy="265599"/>
            </p14:xfrm>
          </p:contentPart>
        </mc:Choice>
        <mc:Fallback xmlns="">
          <p:pic>
            <p:nvPicPr>
              <p:cNvPr id="158" name="墨迹 157"/>
            </p:nvPicPr>
            <p:blipFill>
              <a:blip/>
            </p:blipFill>
            <p:spPr>
              <a:xfrm>
                <a:off x="8353777" y="4807931"/>
                <a:ext cx="355600" cy="265599"/>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159" name="墨迹 158"/>
              <p14:cNvContentPartPr/>
              <p14:nvPr/>
            </p14:nvContentPartPr>
            <p14:xfrm>
              <a:off x="10532532" y="4965846"/>
              <a:ext cx="138289" cy="121256"/>
            </p14:xfrm>
          </p:contentPart>
        </mc:Choice>
        <mc:Fallback xmlns="">
          <p:pic>
            <p:nvPicPr>
              <p:cNvPr id="159" name="墨迹 158"/>
            </p:nvPicPr>
            <p:blipFill>
              <a:blip/>
            </p:blipFill>
            <p:spPr>
              <a:xfrm>
                <a:off x="10532532" y="4965846"/>
                <a:ext cx="138289" cy="121256"/>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160" name="墨迹 159"/>
              <p14:cNvContentPartPr/>
              <p14:nvPr/>
            </p14:nvContentPartPr>
            <p14:xfrm>
              <a:off x="8133644" y="4466723"/>
              <a:ext cx="124883" cy="298910"/>
            </p14:xfrm>
          </p:contentPart>
        </mc:Choice>
        <mc:Fallback xmlns="">
          <p:pic>
            <p:nvPicPr>
              <p:cNvPr id="160" name="墨迹 159"/>
            </p:nvPicPr>
            <p:blipFill>
              <a:blip/>
            </p:blipFill>
            <p:spPr>
              <a:xfrm>
                <a:off x="8133644" y="4466723"/>
                <a:ext cx="124883" cy="298910"/>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161" name="墨迹 160"/>
              <p14:cNvContentPartPr/>
              <p14:nvPr/>
            </p14:nvContentPartPr>
            <p14:xfrm>
              <a:off x="8128000" y="4541451"/>
              <a:ext cx="191911" cy="150864"/>
            </p14:xfrm>
          </p:contentPart>
        </mc:Choice>
        <mc:Fallback xmlns="">
          <p:pic>
            <p:nvPicPr>
              <p:cNvPr id="161" name="墨迹 160"/>
            </p:nvPicPr>
            <p:blipFill>
              <a:blip/>
            </p:blipFill>
            <p:spPr>
              <a:xfrm>
                <a:off x="8128000" y="4541451"/>
                <a:ext cx="191911" cy="150864"/>
              </a:xfrm>
              <a:prstGeom prst="rect"/>
            </p:spPr>
          </p:pic>
        </mc:Fallback>
      </mc:AlternateContent>
      <mc:AlternateContent xmlns:mc="http://schemas.openxmlformats.org/markup-compatibility/2006" xmlns:p14="http://schemas.microsoft.com/office/powerpoint/2010/main">
        <mc:Choice Requires="p14">
          <p:contentPart r:id="rId160" p14:bwMode="auto">
            <p14:nvContentPartPr>
              <p14:cNvPr id="162" name="墨迹 161"/>
              <p14:cNvContentPartPr/>
              <p14:nvPr/>
            </p14:nvContentPartPr>
            <p14:xfrm>
              <a:off x="8318323" y="4421605"/>
              <a:ext cx="83432" cy="101516"/>
            </p14:xfrm>
          </p:contentPart>
        </mc:Choice>
        <mc:Fallback xmlns="">
          <p:pic>
            <p:nvPicPr>
              <p:cNvPr id="162" name="墨迹 161"/>
            </p:nvPicPr>
            <p:blipFill>
              <a:blip/>
            </p:blipFill>
            <p:spPr>
              <a:xfrm>
                <a:off x="8318323" y="4421605"/>
                <a:ext cx="83432" cy="101516"/>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163" name="墨迹 162"/>
              <p14:cNvContentPartPr/>
              <p14:nvPr/>
            </p14:nvContentPartPr>
            <p14:xfrm>
              <a:off x="8396816" y="4449804"/>
              <a:ext cx="86784" cy="11279"/>
            </p14:xfrm>
          </p:contentPart>
        </mc:Choice>
        <mc:Fallback xmlns="">
          <p:pic>
            <p:nvPicPr>
              <p:cNvPr id="163" name="墨迹 162"/>
            </p:nvPicPr>
            <p:blipFill>
              <a:blip/>
            </p:blipFill>
            <p:spPr>
              <a:xfrm>
                <a:off x="8396816" y="4449804"/>
                <a:ext cx="86784" cy="11279"/>
              </a:xfrm>
              <a:prstGeom prst="rect"/>
            </p:spPr>
          </p:pic>
        </mc:Fallback>
      </mc:AlternateContent>
      <mc:AlternateContent xmlns:mc="http://schemas.openxmlformats.org/markup-compatibility/2006" xmlns:p14="http://schemas.microsoft.com/office/powerpoint/2010/main">
        <mc:Choice Requires="p14">
          <p:contentPart r:id="rId162" p14:bwMode="auto">
            <p14:nvContentPartPr>
              <p14:cNvPr id="164" name="墨迹 163"/>
              <p14:cNvContentPartPr/>
              <p14:nvPr/>
            </p14:nvContentPartPr>
            <p14:xfrm>
              <a:off x="8415866" y="4399045"/>
              <a:ext cx="39511" cy="149455"/>
            </p14:xfrm>
          </p:contentPart>
        </mc:Choice>
        <mc:Fallback xmlns="">
          <p:pic>
            <p:nvPicPr>
              <p:cNvPr id="164" name="墨迹 163"/>
            </p:nvPicPr>
            <p:blipFill>
              <a:blip/>
            </p:blipFill>
            <p:spPr>
              <a:xfrm>
                <a:off x="8415866" y="4399045"/>
                <a:ext cx="39511" cy="149455"/>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165" name="墨迹 164"/>
              <p14:cNvContentPartPr/>
              <p14:nvPr/>
            </p14:nvContentPartPr>
            <p14:xfrm>
              <a:off x="8480248" y="4607718"/>
              <a:ext cx="389996" cy="33839"/>
            </p14:xfrm>
          </p:contentPart>
        </mc:Choice>
        <mc:Fallback xmlns="">
          <p:pic>
            <p:nvPicPr>
              <p:cNvPr id="165" name="墨迹 164"/>
            </p:nvPicPr>
            <p:blipFill>
              <a:blip/>
            </p:blipFill>
            <p:spPr>
              <a:xfrm>
                <a:off x="8480248" y="4607718"/>
                <a:ext cx="389996" cy="33839"/>
              </a:xfrm>
              <a:prstGeom prst="rect"/>
            </p:spPr>
          </p:pic>
        </mc:Fallback>
      </mc:AlternateContent>
      <mc:AlternateContent xmlns:mc="http://schemas.openxmlformats.org/markup-compatibility/2006" xmlns:p14="http://schemas.microsoft.com/office/powerpoint/2010/main">
        <mc:Choice Requires="p14">
          <p:contentPart r:id="rId164" p14:bwMode="auto">
            <p14:nvContentPartPr>
              <p14:cNvPr id="166" name="墨迹 165"/>
              <p14:cNvContentPartPr/>
              <p14:nvPr/>
            </p14:nvContentPartPr>
            <p14:xfrm>
              <a:off x="8844844" y="4540041"/>
              <a:ext cx="155928" cy="183293"/>
            </p14:xfrm>
          </p:contentPart>
        </mc:Choice>
        <mc:Fallback xmlns="">
          <p:pic>
            <p:nvPicPr>
              <p:cNvPr id="166" name="墨迹 165"/>
            </p:nvPicPr>
            <p:blipFill>
              <a:blip/>
            </p:blipFill>
            <p:spPr>
              <a:xfrm>
                <a:off x="8844844" y="4540041"/>
                <a:ext cx="155928" cy="183293"/>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167" name="墨迹 166"/>
              <p14:cNvContentPartPr/>
              <p14:nvPr/>
            </p14:nvContentPartPr>
            <p14:xfrm>
              <a:off x="8644466" y="4446984"/>
              <a:ext cx="105017" cy="59958"/>
            </p14:xfrm>
          </p:contentPart>
        </mc:Choice>
        <mc:Fallback xmlns="">
          <p:pic>
            <p:nvPicPr>
              <p:cNvPr id="167" name="墨迹 166"/>
            </p:nvPicPr>
            <p:blipFill>
              <a:blip/>
            </p:blipFill>
            <p:spPr>
              <a:xfrm>
                <a:off x="8644466" y="4446984"/>
                <a:ext cx="105017" cy="59958"/>
              </a:xfrm>
              <a:prstGeom prst="rect"/>
            </p:spPr>
          </p:pic>
        </mc:Fallback>
      </mc:AlternateContent>
      <mc:AlternateContent xmlns:mc="http://schemas.openxmlformats.org/markup-compatibility/2006" xmlns:p14="http://schemas.microsoft.com/office/powerpoint/2010/main">
        <mc:Choice Requires="p14">
          <p:contentPart r:id="rId166" p14:bwMode="auto">
            <p14:nvContentPartPr>
              <p14:cNvPr id="168" name="墨迹 167"/>
              <p14:cNvContentPartPr/>
              <p14:nvPr/>
            </p14:nvContentPartPr>
            <p14:xfrm>
              <a:off x="8619066" y="4387766"/>
              <a:ext cx="79022" cy="127601"/>
            </p14:xfrm>
          </p:contentPart>
        </mc:Choice>
        <mc:Fallback xmlns="">
          <p:pic>
            <p:nvPicPr>
              <p:cNvPr id="168" name="墨迹 167"/>
            </p:nvPicPr>
            <p:blipFill>
              <a:blip/>
            </p:blipFill>
            <p:spPr>
              <a:xfrm>
                <a:off x="8619066" y="4387766"/>
                <a:ext cx="79022" cy="127601"/>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169" name="墨迹 168"/>
              <p14:cNvContentPartPr/>
              <p14:nvPr/>
            </p14:nvContentPartPr>
            <p14:xfrm>
              <a:off x="8692444" y="4472363"/>
              <a:ext cx="104422" cy="62038"/>
            </p14:xfrm>
          </p:contentPart>
        </mc:Choice>
        <mc:Fallback xmlns="">
          <p:pic>
            <p:nvPicPr>
              <p:cNvPr id="169" name="墨迹 168"/>
            </p:nvPicPr>
            <p:blipFill>
              <a:blip/>
            </p:blipFill>
            <p:spPr>
              <a:xfrm>
                <a:off x="8692444" y="4472363"/>
                <a:ext cx="104422" cy="62038"/>
              </a:xfrm>
              <a:prstGeom prst="rect"/>
            </p:spPr>
          </p:pic>
        </mc:Fallback>
      </mc:AlternateContent>
      <mc:AlternateContent xmlns:mc="http://schemas.openxmlformats.org/markup-compatibility/2006" xmlns:p14="http://schemas.microsoft.com/office/powerpoint/2010/main">
        <mc:Choice Requires="p14">
          <p:contentPart r:id="rId168" p14:bwMode="auto">
            <p14:nvContentPartPr>
              <p14:cNvPr id="170" name="墨迹 169"/>
              <p14:cNvContentPartPr/>
              <p14:nvPr/>
            </p14:nvContentPartPr>
            <p14:xfrm>
              <a:off x="9155288" y="4427245"/>
              <a:ext cx="117122" cy="28199"/>
            </p14:xfrm>
          </p:contentPart>
        </mc:Choice>
        <mc:Fallback xmlns="">
          <p:pic>
            <p:nvPicPr>
              <p:cNvPr id="170" name="墨迹 169"/>
            </p:nvPicPr>
            <p:blipFill>
              <a:blip/>
            </p:blipFill>
            <p:spPr>
              <a:xfrm>
                <a:off x="9155288" y="4427245"/>
                <a:ext cx="117122" cy="28199"/>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171" name="墨迹 170"/>
              <p14:cNvContentPartPr/>
              <p14:nvPr/>
            </p14:nvContentPartPr>
            <p14:xfrm>
              <a:off x="9135533" y="4483643"/>
              <a:ext cx="42334" cy="267185"/>
            </p14:xfrm>
          </p:contentPart>
        </mc:Choice>
        <mc:Fallback xmlns="">
          <p:pic>
            <p:nvPicPr>
              <p:cNvPr id="171" name="墨迹 170"/>
            </p:nvPicPr>
            <p:blipFill>
              <a:blip/>
            </p:blipFill>
            <p:spPr>
              <a:xfrm>
                <a:off x="9135533" y="4483643"/>
                <a:ext cx="42334" cy="267185"/>
              </a:xfrm>
              <a:prstGeom prst="rect"/>
            </p:spPr>
          </p:pic>
        </mc:Fallback>
      </mc:AlternateContent>
      <mc:AlternateContent xmlns:mc="http://schemas.openxmlformats.org/markup-compatibility/2006" xmlns:p14="http://schemas.microsoft.com/office/powerpoint/2010/main">
        <mc:Choice Requires="p14">
          <p:contentPart r:id="rId170" p14:bwMode="auto">
            <p14:nvContentPartPr>
              <p14:cNvPr id="172" name="墨迹 171"/>
              <p14:cNvContentPartPr/>
              <p14:nvPr/>
            </p14:nvContentPartPr>
            <p14:xfrm>
              <a:off x="9138355" y="4523121"/>
              <a:ext cx="197556" cy="152275"/>
            </p14:xfrm>
          </p:contentPart>
        </mc:Choice>
        <mc:Fallback xmlns="">
          <p:pic>
            <p:nvPicPr>
              <p:cNvPr id="172" name="墨迹 171"/>
            </p:nvPicPr>
            <p:blipFill>
              <a:blip/>
            </p:blipFill>
            <p:spPr>
              <a:xfrm>
                <a:off x="9138355" y="4523121"/>
                <a:ext cx="197556" cy="152275"/>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173" name="墨迹 172"/>
              <p14:cNvContentPartPr/>
              <p14:nvPr/>
            </p14:nvContentPartPr>
            <p14:xfrm>
              <a:off x="9318977" y="4337008"/>
              <a:ext cx="79023" cy="188933"/>
            </p14:xfrm>
          </p:contentPart>
        </mc:Choice>
        <mc:Fallback xmlns="">
          <p:pic>
            <p:nvPicPr>
              <p:cNvPr id="173" name="墨迹 172"/>
            </p:nvPicPr>
            <p:blipFill>
              <a:blip/>
            </p:blipFill>
            <p:spPr>
              <a:xfrm>
                <a:off x="9318977" y="4337008"/>
                <a:ext cx="79023" cy="188933"/>
              </a:xfrm>
              <a:prstGeom prst="rect"/>
            </p:spPr>
          </p:pic>
        </mc:Fallback>
      </mc:AlternateContent>
      <mc:AlternateContent xmlns:mc="http://schemas.openxmlformats.org/markup-compatibility/2006" xmlns:p14="http://schemas.microsoft.com/office/powerpoint/2010/main">
        <mc:Choice Requires="p14">
          <p:contentPart r:id="rId172" p14:bwMode="auto">
            <p14:nvContentPartPr>
              <p14:cNvPr id="174" name="墨迹 173"/>
              <p14:cNvContentPartPr/>
              <p14:nvPr/>
            </p14:nvContentPartPr>
            <p14:xfrm>
              <a:off x="9431866" y="4387766"/>
              <a:ext cx="95956" cy="11280"/>
            </p14:xfrm>
          </p:contentPart>
        </mc:Choice>
        <mc:Fallback xmlns="">
          <p:pic>
            <p:nvPicPr>
              <p:cNvPr id="174" name="墨迹 173"/>
            </p:nvPicPr>
            <p:blipFill>
              <a:blip/>
            </p:blipFill>
            <p:spPr>
              <a:xfrm>
                <a:off x="9431866" y="4387766"/>
                <a:ext cx="95956" cy="11280"/>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175" name="墨迹 174"/>
              <p14:cNvContentPartPr/>
              <p14:nvPr/>
            </p14:nvContentPartPr>
            <p14:xfrm>
              <a:off x="9479844" y="4289069"/>
              <a:ext cx="25400" cy="205853"/>
            </p14:xfrm>
          </p:contentPart>
        </mc:Choice>
        <mc:Fallback xmlns="">
          <p:pic>
            <p:nvPicPr>
              <p:cNvPr id="175" name="墨迹 174"/>
            </p:nvPicPr>
            <p:blipFill>
              <a:blip/>
            </p:blipFill>
            <p:spPr>
              <a:xfrm>
                <a:off x="9479844" y="4289069"/>
                <a:ext cx="25400" cy="205853"/>
              </a:xfrm>
              <a:prstGeom prst="rect"/>
            </p:spPr>
          </p:pic>
        </mc:Fallback>
      </mc:AlternateContent>
      <mc:AlternateContent xmlns:mc="http://schemas.openxmlformats.org/markup-compatibility/2006" xmlns:p14="http://schemas.microsoft.com/office/powerpoint/2010/main">
        <mc:Choice Requires="p14">
          <p:contentPart r:id="rId174" p14:bwMode="auto">
            <p14:nvContentPartPr>
              <p14:cNvPr id="178" name="墨迹 177"/>
              <p14:cNvContentPartPr/>
              <p14:nvPr/>
            </p14:nvContentPartPr>
            <p14:xfrm>
              <a:off x="10250311" y="4308809"/>
              <a:ext cx="129822" cy="350901"/>
            </p14:xfrm>
          </p:contentPart>
        </mc:Choice>
        <mc:Fallback xmlns="">
          <p:pic>
            <p:nvPicPr>
              <p:cNvPr id="178" name="墨迹 177"/>
            </p:nvPicPr>
            <p:blipFill>
              <a:blip/>
            </p:blipFill>
            <p:spPr>
              <a:xfrm>
                <a:off x="10250311" y="4308809"/>
                <a:ext cx="129822" cy="350901"/>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179" name="墨迹 178"/>
              <p14:cNvContentPartPr/>
              <p14:nvPr/>
            </p14:nvContentPartPr>
            <p14:xfrm>
              <a:off x="10267244" y="4449804"/>
              <a:ext cx="160867" cy="122666"/>
            </p14:xfrm>
          </p:contentPart>
        </mc:Choice>
        <mc:Fallback xmlns="">
          <p:pic>
            <p:nvPicPr>
              <p:cNvPr id="179" name="墨迹 178"/>
            </p:nvPicPr>
            <p:blipFill>
              <a:blip/>
            </p:blipFill>
            <p:spPr>
              <a:xfrm>
                <a:off x="10267244" y="4449804"/>
                <a:ext cx="160867" cy="122666"/>
              </a:xfrm>
              <a:prstGeom prst="rect"/>
            </p:spPr>
          </p:pic>
        </mc:Fallback>
      </mc:AlternateContent>
      <mc:AlternateContent xmlns:mc="http://schemas.openxmlformats.org/markup-compatibility/2006" xmlns:p14="http://schemas.microsoft.com/office/powerpoint/2010/main">
        <mc:Choice Requires="p14">
          <p:contentPart r:id="rId176" p14:bwMode="auto">
            <p14:nvContentPartPr>
              <p14:cNvPr id="180" name="墨迹 179"/>
              <p14:cNvContentPartPr/>
              <p14:nvPr/>
            </p14:nvContentPartPr>
            <p14:xfrm>
              <a:off x="10397066" y="4267744"/>
              <a:ext cx="82373" cy="202680"/>
            </p14:xfrm>
          </p:contentPart>
        </mc:Choice>
        <mc:Fallback xmlns="">
          <p:pic>
            <p:nvPicPr>
              <p:cNvPr id="180" name="墨迹 179"/>
            </p:nvPicPr>
            <p:blipFill>
              <a:blip/>
            </p:blipFill>
            <p:spPr>
              <a:xfrm>
                <a:off x="10397066" y="4267744"/>
                <a:ext cx="82373" cy="202680"/>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181" name="墨迹 180"/>
              <p14:cNvContentPartPr/>
              <p14:nvPr/>
            </p14:nvContentPartPr>
            <p14:xfrm>
              <a:off x="10470444" y="4331368"/>
              <a:ext cx="127000" cy="28199"/>
            </p14:xfrm>
          </p:contentPart>
        </mc:Choice>
        <mc:Fallback xmlns="">
          <p:pic>
            <p:nvPicPr>
              <p:cNvPr id="181" name="墨迹 180"/>
            </p:nvPicPr>
            <p:blipFill>
              <a:blip/>
            </p:blipFill>
            <p:spPr>
              <a:xfrm>
                <a:off x="10470444" y="4331368"/>
                <a:ext cx="127000" cy="28199"/>
              </a:xfrm>
              <a:prstGeom prst="rect"/>
            </p:spPr>
          </p:pic>
        </mc:Fallback>
      </mc:AlternateContent>
      <mc:AlternateContent xmlns:mc="http://schemas.openxmlformats.org/markup-compatibility/2006" xmlns:p14="http://schemas.microsoft.com/office/powerpoint/2010/main">
        <mc:Choice Requires="p14">
          <p:contentPart r:id="rId178" p14:bwMode="auto">
            <p14:nvContentPartPr>
              <p14:cNvPr id="182" name="墨迹 181"/>
              <p14:cNvContentPartPr/>
              <p14:nvPr/>
            </p14:nvContentPartPr>
            <p14:xfrm>
              <a:off x="10532532" y="4265629"/>
              <a:ext cx="22578" cy="139056"/>
            </p14:xfrm>
          </p:contentPart>
        </mc:Choice>
        <mc:Fallback xmlns="">
          <p:pic>
            <p:nvPicPr>
              <p:cNvPr id="182" name="墨迹 181"/>
            </p:nvPicPr>
            <p:blipFill>
              <a:blip/>
            </p:blipFill>
            <p:spPr>
              <a:xfrm>
                <a:off x="10532532" y="4265629"/>
                <a:ext cx="22578" cy="139056"/>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183" name="墨迹 182"/>
              <p14:cNvContentPartPr/>
              <p14:nvPr/>
            </p14:nvContentPartPr>
            <p14:xfrm>
              <a:off x="10732029" y="4241131"/>
              <a:ext cx="108656" cy="25379"/>
            </p14:xfrm>
          </p:contentPart>
        </mc:Choice>
        <mc:Fallback xmlns="">
          <p:pic>
            <p:nvPicPr>
              <p:cNvPr id="183" name="墨迹 182"/>
            </p:nvPicPr>
            <p:blipFill>
              <a:blip/>
            </p:blipFill>
            <p:spPr>
              <a:xfrm>
                <a:off x="10732029" y="4241131"/>
                <a:ext cx="108656" cy="25379"/>
              </a:xfrm>
              <a:prstGeom prst="rect"/>
            </p:spPr>
          </p:pic>
        </mc:Fallback>
      </mc:AlternateContent>
      <mc:AlternateContent xmlns:mc="http://schemas.openxmlformats.org/markup-compatibility/2006" xmlns:p14="http://schemas.microsoft.com/office/powerpoint/2010/main">
        <mc:Choice Requires="p14">
          <p:contentPart r:id="rId180" p14:bwMode="auto">
            <p14:nvContentPartPr>
              <p14:cNvPr id="184" name="墨迹 183"/>
              <p14:cNvContentPartPr/>
              <p14:nvPr/>
            </p14:nvContentPartPr>
            <p14:xfrm>
              <a:off x="10550877" y="4291889"/>
              <a:ext cx="368300" cy="369407"/>
            </p14:xfrm>
          </p:contentPart>
        </mc:Choice>
        <mc:Fallback xmlns="">
          <p:pic>
            <p:nvPicPr>
              <p:cNvPr id="184" name="墨迹 183"/>
            </p:nvPicPr>
            <p:blipFill>
              <a:blip/>
            </p:blipFill>
            <p:spPr>
              <a:xfrm>
                <a:off x="10550877" y="4291889"/>
                <a:ext cx="368300" cy="369407"/>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185" name="墨迹 184"/>
              <p14:cNvContentPartPr/>
              <p14:nvPr/>
            </p14:nvContentPartPr>
            <p14:xfrm>
              <a:off x="10950222" y="4220687"/>
              <a:ext cx="26282" cy="112267"/>
            </p14:xfrm>
          </p:contentPart>
        </mc:Choice>
        <mc:Fallback xmlns="">
          <p:pic>
            <p:nvPicPr>
              <p:cNvPr id="185" name="墨迹 184"/>
            </p:nvPicPr>
            <p:blipFill>
              <a:blip/>
            </p:blipFill>
            <p:spPr>
              <a:xfrm>
                <a:off x="10950222" y="4220687"/>
                <a:ext cx="26282" cy="112267"/>
              </a:xfrm>
              <a:prstGeom prst="rect"/>
            </p:spPr>
          </p:pic>
        </mc:Fallback>
      </mc:AlternateContent>
      <mc:AlternateContent xmlns:mc="http://schemas.openxmlformats.org/markup-compatibility/2006" xmlns:p14="http://schemas.microsoft.com/office/powerpoint/2010/main">
        <mc:Choice Requires="p14">
          <p:contentPart r:id="rId182" p14:bwMode="auto">
            <p14:nvContentPartPr>
              <p14:cNvPr id="186" name="墨迹 185"/>
              <p14:cNvContentPartPr/>
              <p14:nvPr/>
            </p14:nvContentPartPr>
            <p14:xfrm>
              <a:off x="10842977" y="4214871"/>
              <a:ext cx="206375" cy="260312"/>
            </p14:xfrm>
          </p:contentPart>
        </mc:Choice>
        <mc:Fallback xmlns="">
          <p:pic>
            <p:nvPicPr>
              <p:cNvPr id="186" name="墨迹 185"/>
            </p:nvPicPr>
            <p:blipFill>
              <a:blip/>
            </p:blipFill>
            <p:spPr>
              <a:xfrm>
                <a:off x="10842977" y="4214871"/>
                <a:ext cx="206375" cy="260312"/>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187" name="墨迹 186"/>
              <p14:cNvContentPartPr/>
              <p14:nvPr/>
            </p14:nvContentPartPr>
            <p14:xfrm>
              <a:off x="10907888" y="4382126"/>
              <a:ext cx="239889" cy="203033"/>
            </p14:xfrm>
          </p:contentPart>
        </mc:Choice>
        <mc:Fallback xmlns="">
          <p:pic>
            <p:nvPicPr>
              <p:cNvPr id="187" name="墨迹 186"/>
            </p:nvPicPr>
            <p:blipFill>
              <a:blip/>
            </p:blipFill>
            <p:spPr>
              <a:xfrm>
                <a:off x="10907888" y="4382126"/>
                <a:ext cx="239889" cy="203033"/>
              </a:xfrm>
              <a:prstGeom prst="rect"/>
            </p:spPr>
          </p:pic>
        </mc:Fallback>
      </mc:AlternateContent>
      <mc:AlternateContent xmlns:mc="http://schemas.openxmlformats.org/markup-compatibility/2006" xmlns:p14="http://schemas.microsoft.com/office/powerpoint/2010/main">
        <mc:Choice Requires="p14">
          <p:contentPart r:id="rId184" p14:bwMode="auto">
            <p14:nvContentPartPr>
              <p14:cNvPr id="188" name="墨迹 187"/>
              <p14:cNvContentPartPr/>
              <p14:nvPr/>
            </p14:nvContentPartPr>
            <p14:xfrm>
              <a:off x="10913532" y="4466723"/>
              <a:ext cx="155928" cy="90237"/>
            </p14:xfrm>
          </p:contentPart>
        </mc:Choice>
        <mc:Fallback xmlns="">
          <p:pic>
            <p:nvPicPr>
              <p:cNvPr id="188" name="墨迹 187"/>
            </p:nvPicPr>
            <p:blipFill>
              <a:blip/>
            </p:blipFill>
            <p:spPr>
              <a:xfrm>
                <a:off x="10913532" y="4466723"/>
                <a:ext cx="155928" cy="90237"/>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189" name="墨迹 188"/>
              <p14:cNvContentPartPr/>
              <p14:nvPr/>
            </p14:nvContentPartPr>
            <p14:xfrm>
              <a:off x="11277600" y="4205530"/>
              <a:ext cx="11288" cy="385269"/>
            </p14:xfrm>
          </p:contentPart>
        </mc:Choice>
        <mc:Fallback xmlns="">
          <p:pic>
            <p:nvPicPr>
              <p:cNvPr id="189" name="墨迹 188"/>
            </p:nvPicPr>
            <p:blipFill>
              <a:blip/>
            </p:blipFill>
            <p:spPr>
              <a:xfrm>
                <a:off x="11277600" y="4205530"/>
                <a:ext cx="11288" cy="385269"/>
              </a:xfrm>
              <a:prstGeom prst="rect"/>
            </p:spPr>
          </p:pic>
        </mc:Fallback>
      </mc:AlternateContent>
      <mc:AlternateContent xmlns:mc="http://schemas.openxmlformats.org/markup-compatibility/2006" xmlns:p14="http://schemas.microsoft.com/office/powerpoint/2010/main">
        <mc:Choice Requires="p14">
          <p:contentPart r:id="rId186" p14:bwMode="auto">
            <p14:nvContentPartPr>
              <p14:cNvPr id="190" name="墨迹 189"/>
              <p14:cNvContentPartPr/>
              <p14:nvPr/>
            </p14:nvContentPartPr>
            <p14:xfrm>
              <a:off x="11185172" y="4387766"/>
              <a:ext cx="227895" cy="241807"/>
            </p14:xfrm>
          </p:contentPart>
        </mc:Choice>
        <mc:Fallback xmlns="">
          <p:pic>
            <p:nvPicPr>
              <p:cNvPr id="190" name="墨迹 189"/>
            </p:nvPicPr>
            <p:blipFill>
              <a:blip/>
            </p:blipFill>
            <p:spPr>
              <a:xfrm>
                <a:off x="11185172" y="4387766"/>
                <a:ext cx="227895" cy="241807"/>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191" name="墨迹 190"/>
              <p14:cNvContentPartPr/>
              <p14:nvPr/>
            </p14:nvContentPartPr>
            <p14:xfrm>
              <a:off x="5545666" y="2853740"/>
              <a:ext cx="19756" cy="28199"/>
            </p14:xfrm>
          </p:contentPart>
        </mc:Choice>
        <mc:Fallback xmlns="">
          <p:pic>
            <p:nvPicPr>
              <p:cNvPr id="191" name="墨迹 190"/>
            </p:nvPicPr>
            <p:blipFill>
              <a:blip/>
            </p:blipFill>
            <p:spPr>
              <a:xfrm>
                <a:off x="5545666" y="2853740"/>
                <a:ext cx="19756" cy="28199"/>
              </a:xfrm>
              <a:prstGeom prst="rect"/>
            </p:spPr>
          </p:pic>
        </mc:Fallback>
      </mc:AlternateContent>
      <mc:AlternateContent xmlns:mc="http://schemas.openxmlformats.org/markup-compatibility/2006" xmlns:p14="http://schemas.microsoft.com/office/powerpoint/2010/main">
        <mc:Choice Requires="p14">
          <p:contentPart r:id="rId188" p14:bwMode="auto">
            <p14:nvContentPartPr>
              <p14:cNvPr id="194" name="墨迹 193"/>
              <p14:cNvContentPartPr/>
              <p14:nvPr/>
            </p14:nvContentPartPr>
            <p14:xfrm>
              <a:off x="2664177" y="3897103"/>
              <a:ext cx="73378" cy="22559"/>
            </p14:xfrm>
          </p:contentPart>
        </mc:Choice>
        <mc:Fallback xmlns="">
          <p:pic>
            <p:nvPicPr>
              <p:cNvPr id="194" name="墨迹 193"/>
            </p:nvPicPr>
            <p:blipFill>
              <a:blip/>
            </p:blipFill>
            <p:spPr>
              <a:xfrm>
                <a:off x="2664177" y="3897103"/>
                <a:ext cx="73378" cy="22559"/>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195" name="墨迹 194"/>
              <p14:cNvContentPartPr/>
              <p14:nvPr/>
            </p14:nvContentPartPr>
            <p14:xfrm>
              <a:off x="2692400" y="3851985"/>
              <a:ext cx="28222" cy="129715"/>
            </p14:xfrm>
          </p:contentPart>
        </mc:Choice>
        <mc:Fallback xmlns="">
          <p:pic>
            <p:nvPicPr>
              <p:cNvPr id="195" name="墨迹 194"/>
            </p:nvPicPr>
            <p:blipFill>
              <a:blip/>
            </p:blipFill>
            <p:spPr>
              <a:xfrm>
                <a:off x="2692400" y="3851985"/>
                <a:ext cx="28222" cy="129715"/>
              </a:xfrm>
              <a:prstGeom prst="rect"/>
            </p:spPr>
          </p:pic>
        </mc:Fallback>
      </mc:AlternateContent>
      <mc:AlternateContent xmlns:mc="http://schemas.openxmlformats.org/markup-compatibility/2006" xmlns:p14="http://schemas.microsoft.com/office/powerpoint/2010/main">
        <mc:Choice Requires="p14">
          <p:contentPart r:id="rId190" p14:bwMode="auto">
            <p14:nvContentPartPr>
              <p14:cNvPr id="196" name="墨迹 195"/>
              <p14:cNvContentPartPr/>
              <p14:nvPr/>
            </p14:nvContentPartPr>
            <p14:xfrm>
              <a:off x="2785533" y="3786246"/>
              <a:ext cx="47978" cy="108918"/>
            </p14:xfrm>
          </p:contentPart>
        </mc:Choice>
        <mc:Fallback xmlns="">
          <p:pic>
            <p:nvPicPr>
              <p:cNvPr id="196" name="墨迹 195"/>
            </p:nvPicPr>
            <p:blipFill>
              <a:blip/>
            </p:blipFill>
            <p:spPr>
              <a:xfrm>
                <a:off x="2785533" y="3786246"/>
                <a:ext cx="47978" cy="108918"/>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197" name="墨迹 196"/>
              <p14:cNvContentPartPr/>
              <p14:nvPr/>
            </p14:nvContentPartPr>
            <p14:xfrm>
              <a:off x="2884311" y="3823786"/>
              <a:ext cx="93133" cy="81072"/>
            </p14:xfrm>
          </p:contentPart>
        </mc:Choice>
        <mc:Fallback xmlns="">
          <p:pic>
            <p:nvPicPr>
              <p:cNvPr id="197" name="墨迹 196"/>
            </p:nvPicPr>
            <p:blipFill>
              <a:blip/>
            </p:blipFill>
            <p:spPr>
              <a:xfrm>
                <a:off x="2884311" y="3823786"/>
                <a:ext cx="93133" cy="81072"/>
              </a:xfrm>
              <a:prstGeom prst="rect"/>
            </p:spPr>
          </p:pic>
        </mc:Fallback>
      </mc:AlternateContent>
      <mc:AlternateContent xmlns:mc="http://schemas.openxmlformats.org/markup-compatibility/2006" xmlns:p14="http://schemas.microsoft.com/office/powerpoint/2010/main">
        <mc:Choice Requires="p14">
          <p:contentPart r:id="rId192" p14:bwMode="auto">
            <p14:nvContentPartPr>
              <p14:cNvPr id="198" name="墨迹 197"/>
              <p14:cNvContentPartPr/>
              <p14:nvPr/>
            </p14:nvContentPartPr>
            <p14:xfrm>
              <a:off x="2926644" y="3648952"/>
              <a:ext cx="90311" cy="109976"/>
            </p14:xfrm>
          </p:contentPart>
        </mc:Choice>
        <mc:Fallback xmlns="">
          <p:pic>
            <p:nvPicPr>
              <p:cNvPr id="198" name="墨迹 197"/>
            </p:nvPicPr>
            <p:blipFill>
              <a:blip/>
            </p:blipFill>
            <p:spPr>
              <a:xfrm>
                <a:off x="2926644" y="3648952"/>
                <a:ext cx="90311" cy="109976"/>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199" name="墨迹 198"/>
              <p14:cNvContentPartPr/>
              <p14:nvPr/>
            </p14:nvContentPartPr>
            <p14:xfrm>
              <a:off x="2972858" y="3603833"/>
              <a:ext cx="86430" cy="152275"/>
            </p14:xfrm>
          </p:contentPart>
        </mc:Choice>
        <mc:Fallback xmlns="">
          <p:pic>
            <p:nvPicPr>
              <p:cNvPr id="199" name="墨迹 198"/>
            </p:nvPicPr>
            <p:blipFill>
              <a:blip/>
            </p:blipFill>
            <p:spPr>
              <a:xfrm>
                <a:off x="2972858" y="3603833"/>
                <a:ext cx="86430" cy="152275"/>
              </a:xfrm>
              <a:prstGeom prst="rect"/>
            </p:spPr>
          </p:pic>
        </mc:Fallback>
      </mc:AlternateContent>
      <mc:AlternateContent xmlns:mc="http://schemas.openxmlformats.org/markup-compatibility/2006" xmlns:p14="http://schemas.microsoft.com/office/powerpoint/2010/main">
        <mc:Choice Requires="p14">
          <p:contentPart r:id="rId194" p14:bwMode="auto">
            <p14:nvContentPartPr>
              <p14:cNvPr id="215" name="墨迹 214"/>
              <p14:cNvContentPartPr/>
              <p14:nvPr/>
            </p14:nvContentPartPr>
            <p14:xfrm>
              <a:off x="2820105" y="3231606"/>
              <a:ext cx="185561" cy="296619"/>
            </p14:xfrm>
          </p:contentPart>
        </mc:Choice>
        <mc:Fallback xmlns="">
          <p:pic>
            <p:nvPicPr>
              <p:cNvPr id="215" name="墨迹 214"/>
            </p:nvPicPr>
            <p:blipFill>
              <a:blip/>
            </p:blipFill>
            <p:spPr>
              <a:xfrm>
                <a:off x="2820105" y="3231606"/>
                <a:ext cx="185561" cy="296619"/>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216" name="墨迹 215"/>
              <p14:cNvContentPartPr/>
              <p14:nvPr/>
            </p14:nvContentPartPr>
            <p14:xfrm>
              <a:off x="3014133" y="3241300"/>
              <a:ext cx="186267" cy="148221"/>
            </p14:xfrm>
          </p:contentPart>
        </mc:Choice>
        <mc:Fallback xmlns="">
          <p:pic>
            <p:nvPicPr>
              <p:cNvPr id="216" name="墨迹 215"/>
            </p:nvPicPr>
            <p:blipFill>
              <a:blip/>
            </p:blipFill>
            <p:spPr>
              <a:xfrm>
                <a:off x="3014133" y="3241300"/>
                <a:ext cx="186267" cy="148221"/>
              </a:xfrm>
              <a:prstGeom prst="rect"/>
            </p:spPr>
          </p:pic>
        </mc:Fallback>
      </mc:AlternateContent>
      <mc:AlternateContent xmlns:mc="http://schemas.openxmlformats.org/markup-compatibility/2006" xmlns:p14="http://schemas.microsoft.com/office/powerpoint/2010/main">
        <mc:Choice Requires="p14">
          <p:contentPart r:id="rId196" p14:bwMode="auto">
            <p14:nvContentPartPr>
              <p14:cNvPr id="217" name="墨迹 216"/>
              <p14:cNvContentPartPr/>
              <p14:nvPr/>
            </p14:nvContentPartPr>
            <p14:xfrm>
              <a:off x="3169355" y="3118810"/>
              <a:ext cx="93133" cy="290450"/>
            </p14:xfrm>
          </p:contentPart>
        </mc:Choice>
        <mc:Fallback xmlns="">
          <p:pic>
            <p:nvPicPr>
              <p:cNvPr id="217" name="墨迹 216"/>
            </p:nvPicPr>
            <p:blipFill>
              <a:blip/>
            </p:blipFill>
            <p:spPr>
              <a:xfrm>
                <a:off x="3169355" y="3118810"/>
                <a:ext cx="93133" cy="290450"/>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218" name="墨迹 217"/>
              <p14:cNvContentPartPr/>
              <p14:nvPr/>
            </p14:nvContentPartPr>
            <p14:xfrm>
              <a:off x="2980266" y="3271085"/>
              <a:ext cx="90311" cy="177654"/>
            </p14:xfrm>
          </p:contentPart>
        </mc:Choice>
        <mc:Fallback xmlns="">
          <p:pic>
            <p:nvPicPr>
              <p:cNvPr id="218" name="墨迹 217"/>
            </p:nvPicPr>
            <p:blipFill>
              <a:blip/>
            </p:blipFill>
            <p:spPr>
              <a:xfrm>
                <a:off x="2980266" y="3271085"/>
                <a:ext cx="90311" cy="177654"/>
              </a:xfrm>
              <a:prstGeom prst="rect"/>
            </p:spPr>
          </p:pic>
        </mc:Fallback>
      </mc:AlternateContent>
      <mc:AlternateContent xmlns:mc="http://schemas.openxmlformats.org/markup-compatibility/2006" xmlns:p14="http://schemas.microsoft.com/office/powerpoint/2010/main">
        <mc:Choice Requires="p14">
          <p:contentPart r:id="rId198" p14:bwMode="auto">
            <p14:nvContentPartPr>
              <p14:cNvPr id="219" name="墨迹 218"/>
              <p14:cNvContentPartPr/>
              <p14:nvPr/>
            </p14:nvContentPartPr>
            <p14:xfrm>
              <a:off x="3290711" y="3244825"/>
              <a:ext cx="110772" cy="302610"/>
            </p14:xfrm>
          </p:contentPart>
        </mc:Choice>
        <mc:Fallback xmlns="">
          <p:pic>
            <p:nvPicPr>
              <p:cNvPr id="219" name="墨迹 218"/>
            </p:nvPicPr>
            <p:blipFill>
              <a:blip/>
            </p:blipFill>
            <p:spPr>
              <a:xfrm>
                <a:off x="3290711" y="3244825"/>
                <a:ext cx="110772" cy="302610"/>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220" name="墨迹 219"/>
              <p14:cNvContentPartPr/>
              <p14:nvPr/>
            </p14:nvContentPartPr>
            <p14:xfrm>
              <a:off x="3951111" y="3293644"/>
              <a:ext cx="177800" cy="227002"/>
            </p14:xfrm>
          </p:contentPart>
        </mc:Choice>
        <mc:Fallback xmlns="">
          <p:pic>
            <p:nvPicPr>
              <p:cNvPr id="220" name="墨迹 219"/>
            </p:nvPicPr>
            <p:blipFill>
              <a:blip/>
            </p:blipFill>
            <p:spPr>
              <a:xfrm>
                <a:off x="3951111" y="3293644"/>
                <a:ext cx="177800" cy="227002"/>
              </a:xfrm>
              <a:prstGeom prst="rect"/>
            </p:spPr>
          </p:pic>
        </mc:Fallback>
      </mc:AlternateContent>
      <mc:AlternateContent xmlns:mc="http://schemas.openxmlformats.org/markup-compatibility/2006" xmlns:p14="http://schemas.microsoft.com/office/powerpoint/2010/main">
        <mc:Choice Requires="p14">
          <p:contentPart r:id="rId200" p14:bwMode="auto">
            <p14:nvContentPartPr>
              <p14:cNvPr id="221" name="墨迹 220"/>
              <p14:cNvContentPartPr/>
              <p14:nvPr/>
            </p14:nvContentPartPr>
            <p14:xfrm>
              <a:off x="4103511" y="3290472"/>
              <a:ext cx="220133" cy="108214"/>
            </p14:xfrm>
          </p:contentPart>
        </mc:Choice>
        <mc:Fallback xmlns="">
          <p:pic>
            <p:nvPicPr>
              <p:cNvPr id="221" name="墨迹 220"/>
            </p:nvPicPr>
            <p:blipFill>
              <a:blip/>
            </p:blipFill>
            <p:spPr>
              <a:xfrm>
                <a:off x="4103511" y="3290472"/>
                <a:ext cx="220133" cy="108214"/>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222" name="墨迹 221"/>
              <p14:cNvContentPartPr/>
              <p14:nvPr/>
            </p14:nvContentPartPr>
            <p14:xfrm>
              <a:off x="4306711" y="3178028"/>
              <a:ext cx="39511" cy="200213"/>
            </p14:xfrm>
          </p:contentPart>
        </mc:Choice>
        <mc:Fallback xmlns="">
          <p:pic>
            <p:nvPicPr>
              <p:cNvPr id="222" name="墨迹 221"/>
            </p:nvPicPr>
            <p:blipFill>
              <a:blip/>
            </p:blipFill>
            <p:spPr>
              <a:xfrm>
                <a:off x="4306711" y="3178028"/>
                <a:ext cx="39511" cy="200213"/>
              </a:xfrm>
              <a:prstGeom prst="rect"/>
            </p:spPr>
          </p:pic>
        </mc:Fallback>
      </mc:AlternateContent>
      <mc:AlternateContent xmlns:mc="http://schemas.openxmlformats.org/markup-compatibility/2006" xmlns:p14="http://schemas.microsoft.com/office/powerpoint/2010/main">
        <mc:Choice Requires="p14">
          <p:contentPart r:id="rId202" p14:bwMode="auto">
            <p14:nvContentPartPr>
              <p14:cNvPr id="223" name="墨迹 222"/>
              <p14:cNvContentPartPr/>
              <p14:nvPr/>
            </p14:nvContentPartPr>
            <p14:xfrm>
              <a:off x="4380088" y="3272495"/>
              <a:ext cx="93487" cy="455414"/>
            </p14:xfrm>
          </p:contentPart>
        </mc:Choice>
        <mc:Fallback xmlns="">
          <p:pic>
            <p:nvPicPr>
              <p:cNvPr id="223" name="墨迹 222"/>
            </p:nvPicPr>
            <p:blipFill>
              <a:blip/>
            </p:blipFill>
            <p:spPr>
              <a:xfrm>
                <a:off x="4380088" y="3272495"/>
                <a:ext cx="93487" cy="455414"/>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224" name="墨迹 223"/>
              <p14:cNvContentPartPr/>
              <p14:nvPr/>
            </p14:nvContentPartPr>
            <p14:xfrm>
              <a:off x="7364412" y="5312694"/>
              <a:ext cx="365654" cy="45118"/>
            </p14:xfrm>
          </p:contentPart>
        </mc:Choice>
        <mc:Fallback xmlns="">
          <p:pic>
            <p:nvPicPr>
              <p:cNvPr id="224" name="墨迹 223"/>
            </p:nvPicPr>
            <p:blipFill>
              <a:blip/>
            </p:blipFill>
            <p:spPr>
              <a:xfrm>
                <a:off x="7364412" y="5312694"/>
                <a:ext cx="365654" cy="45118"/>
              </a:xfrm>
              <a:prstGeom prst="rect"/>
            </p:spPr>
          </p:pic>
        </mc:Fallback>
      </mc:AlternateContent>
      <mc:AlternateContent xmlns:mc="http://schemas.openxmlformats.org/markup-compatibility/2006" xmlns:p14="http://schemas.microsoft.com/office/powerpoint/2010/main">
        <mc:Choice Requires="p14">
          <p:contentPart r:id="rId204" p14:bwMode="auto">
            <p14:nvContentPartPr>
              <p14:cNvPr id="225" name="墨迹 224"/>
              <p14:cNvContentPartPr/>
              <p14:nvPr/>
            </p14:nvContentPartPr>
            <p14:xfrm>
              <a:off x="7382933" y="5456509"/>
              <a:ext cx="437444" cy="25379"/>
            </p14:xfrm>
          </p:contentPart>
        </mc:Choice>
        <mc:Fallback xmlns="">
          <p:pic>
            <p:nvPicPr>
              <p:cNvPr id="225" name="墨迹 224"/>
            </p:nvPicPr>
            <p:blipFill>
              <a:blip/>
            </p:blipFill>
            <p:spPr>
              <a:xfrm>
                <a:off x="7382933" y="5456509"/>
                <a:ext cx="437444" cy="25379"/>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237" name="墨迹 236"/>
              <p14:cNvContentPartPr/>
              <p14:nvPr/>
            </p14:nvContentPartPr>
            <p14:xfrm>
              <a:off x="9953096" y="5628522"/>
              <a:ext cx="1098726" cy="28200"/>
            </p14:xfrm>
          </p:contentPart>
        </mc:Choice>
        <mc:Fallback xmlns="">
          <p:pic>
            <p:nvPicPr>
              <p:cNvPr id="237" name="墨迹 236"/>
            </p:nvPicPr>
            <p:blipFill>
              <a:blip/>
            </p:blipFill>
            <p:spPr>
              <a:xfrm>
                <a:off x="9953096" y="5628522"/>
                <a:ext cx="1098726" cy="28200"/>
              </a:xfrm>
              <a:prstGeom prst="rect"/>
            </p:spPr>
          </p:pic>
        </mc:Fallback>
      </mc:AlternateContent>
      <mc:AlternateContent xmlns:mc="http://schemas.openxmlformats.org/markup-compatibility/2006" xmlns:p14="http://schemas.microsoft.com/office/powerpoint/2010/main">
        <mc:Choice Requires="p14">
          <p:contentPart r:id="rId206" p14:bwMode="auto">
            <p14:nvContentPartPr>
              <p14:cNvPr id="238" name="墨迹 237"/>
              <p14:cNvContentPartPr/>
              <p14:nvPr/>
            </p14:nvContentPartPr>
            <p14:xfrm>
              <a:off x="10284177" y="5181216"/>
              <a:ext cx="33867" cy="416287"/>
            </p14:xfrm>
          </p:contentPart>
        </mc:Choice>
        <mc:Fallback xmlns="">
          <p:pic>
            <p:nvPicPr>
              <p:cNvPr id="238" name="墨迹 237"/>
            </p:nvPicPr>
            <p:blipFill>
              <a:blip/>
            </p:blipFill>
            <p:spPr>
              <a:xfrm>
                <a:off x="10284177" y="5181216"/>
                <a:ext cx="33867" cy="416287"/>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239" name="墨迹 238"/>
              <p14:cNvContentPartPr/>
              <p14:nvPr/>
            </p14:nvContentPartPr>
            <p14:xfrm>
              <a:off x="10314340" y="5331728"/>
              <a:ext cx="161748" cy="155799"/>
            </p14:xfrm>
          </p:contentPart>
        </mc:Choice>
        <mc:Fallback xmlns="">
          <p:pic>
            <p:nvPicPr>
              <p:cNvPr id="239" name="墨迹 238"/>
            </p:nvPicPr>
            <p:blipFill>
              <a:blip/>
            </p:blipFill>
            <p:spPr>
              <a:xfrm>
                <a:off x="10314340" y="5331728"/>
                <a:ext cx="161748" cy="155799"/>
              </a:xfrm>
              <a:prstGeom prst="rect"/>
            </p:spPr>
          </p:pic>
        </mc:Fallback>
      </mc:AlternateContent>
      <mc:AlternateContent xmlns:mc="http://schemas.openxmlformats.org/markup-compatibility/2006" xmlns:p14="http://schemas.microsoft.com/office/powerpoint/2010/main">
        <mc:Choice Requires="p14">
          <p:contentPart r:id="rId208" p14:bwMode="auto">
            <p14:nvContentPartPr>
              <p14:cNvPr id="240" name="墨迹 239"/>
              <p14:cNvContentPartPr/>
              <p14:nvPr/>
            </p14:nvContentPartPr>
            <p14:xfrm>
              <a:off x="10463212" y="5408570"/>
              <a:ext cx="101248" cy="276351"/>
            </p14:xfrm>
          </p:contentPart>
        </mc:Choice>
        <mc:Fallback xmlns="">
          <p:pic>
            <p:nvPicPr>
              <p:cNvPr id="240" name="墨迹 239"/>
            </p:nvPicPr>
            <p:blipFill>
              <a:blip/>
            </p:blipFill>
            <p:spPr>
              <a:xfrm>
                <a:off x="10463212" y="5408570"/>
                <a:ext cx="101248" cy="276351"/>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241" name="墨迹 240"/>
              <p14:cNvContentPartPr/>
              <p14:nvPr/>
            </p14:nvContentPartPr>
            <p14:xfrm>
              <a:off x="10529711" y="5419850"/>
              <a:ext cx="81844" cy="124075"/>
            </p14:xfrm>
          </p:contentPart>
        </mc:Choice>
        <mc:Fallback xmlns="">
          <p:pic>
            <p:nvPicPr>
              <p:cNvPr id="241" name="墨迹 240"/>
            </p:nvPicPr>
            <p:blipFill>
              <a:blip/>
            </p:blipFill>
            <p:spPr>
              <a:xfrm>
                <a:off x="10529711" y="5419850"/>
                <a:ext cx="81844" cy="124075"/>
              </a:xfrm>
              <a:prstGeom prst="rect"/>
            </p:spPr>
          </p:pic>
        </mc:Fallback>
      </mc:AlternateContent>
      <mc:AlternateContent xmlns:mc="http://schemas.openxmlformats.org/markup-compatibility/2006" xmlns:p14="http://schemas.microsoft.com/office/powerpoint/2010/main">
        <mc:Choice Requires="p14">
          <p:contentPart r:id="rId210" p14:bwMode="auto">
            <p14:nvContentPartPr>
              <p14:cNvPr id="242" name="墨迹 241"/>
              <p14:cNvContentPartPr/>
              <p14:nvPr/>
            </p14:nvContentPartPr>
            <p14:xfrm>
              <a:off x="10684932" y="5380371"/>
              <a:ext cx="50800" cy="152275"/>
            </p14:xfrm>
          </p:contentPart>
        </mc:Choice>
        <mc:Fallback xmlns="">
          <p:pic>
            <p:nvPicPr>
              <p:cNvPr id="242" name="墨迹 241"/>
            </p:nvPicPr>
            <p:blipFill>
              <a:blip/>
            </p:blipFill>
            <p:spPr>
              <a:xfrm>
                <a:off x="10684932" y="5380371"/>
                <a:ext cx="50800" cy="152275"/>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243" name="墨迹 242"/>
              <p14:cNvContentPartPr/>
              <p14:nvPr/>
            </p14:nvContentPartPr>
            <p14:xfrm>
              <a:off x="10786532" y="5323973"/>
              <a:ext cx="135468" cy="218014"/>
            </p14:xfrm>
          </p:contentPart>
        </mc:Choice>
        <mc:Fallback xmlns="">
          <p:pic>
            <p:nvPicPr>
              <p:cNvPr id="243" name="墨迹 242"/>
            </p:nvPicPr>
            <p:blipFill>
              <a:blip/>
            </p:blipFill>
            <p:spPr>
              <a:xfrm>
                <a:off x="10786532" y="5323973"/>
                <a:ext cx="135468" cy="218014"/>
              </a:xfrm>
              <a:prstGeom prst="rect"/>
            </p:spPr>
          </p:pic>
        </mc:Fallback>
      </mc:AlternateContent>
      <mc:AlternateContent xmlns:mc="http://schemas.openxmlformats.org/markup-compatibility/2006" xmlns:p14="http://schemas.microsoft.com/office/powerpoint/2010/main">
        <mc:Choice Requires="p14">
          <p:contentPart r:id="rId212" p14:bwMode="auto">
            <p14:nvContentPartPr>
              <p14:cNvPr id="244" name="墨迹 243"/>
              <p14:cNvContentPartPr/>
              <p14:nvPr/>
            </p14:nvContentPartPr>
            <p14:xfrm>
              <a:off x="10950222" y="5381781"/>
              <a:ext cx="62089" cy="88827"/>
            </p14:xfrm>
          </p:contentPart>
        </mc:Choice>
        <mc:Fallback xmlns="">
          <p:pic>
            <p:nvPicPr>
              <p:cNvPr id="244" name="墨迹 243"/>
            </p:nvPicPr>
            <p:blipFill>
              <a:blip/>
            </p:blipFill>
            <p:spPr>
              <a:xfrm>
                <a:off x="10950222" y="5381781"/>
                <a:ext cx="62089" cy="88827"/>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245" name="墨迹 244"/>
              <p14:cNvContentPartPr/>
              <p14:nvPr/>
            </p14:nvContentPartPr>
            <p14:xfrm>
              <a:off x="11030655" y="5356050"/>
              <a:ext cx="150989" cy="151217"/>
            </p14:xfrm>
          </p:contentPart>
        </mc:Choice>
        <mc:Fallback xmlns="">
          <p:pic>
            <p:nvPicPr>
              <p:cNvPr id="245" name="墨迹 244"/>
            </p:nvPicPr>
            <p:blipFill>
              <a:blip/>
            </p:blipFill>
            <p:spPr>
              <a:xfrm>
                <a:off x="11030655" y="5356050"/>
                <a:ext cx="150989" cy="151217"/>
              </a:xfrm>
              <a:prstGeom prst="rect"/>
            </p:spPr>
          </p:pic>
        </mc:Fallback>
      </mc:AlternateContent>
      <mc:AlternateContent xmlns:mc="http://schemas.openxmlformats.org/markup-compatibility/2006" xmlns:p14="http://schemas.microsoft.com/office/powerpoint/2010/main">
        <mc:Choice Requires="p14">
          <p:contentPart r:id="rId214" p14:bwMode="auto">
            <p14:nvContentPartPr>
              <p14:cNvPr id="246" name="墨迹 245"/>
              <p14:cNvContentPartPr/>
              <p14:nvPr/>
            </p14:nvContentPartPr>
            <p14:xfrm>
              <a:off x="11215511" y="5235675"/>
              <a:ext cx="73377" cy="206734"/>
            </p14:xfrm>
          </p:contentPart>
        </mc:Choice>
        <mc:Fallback xmlns="">
          <p:pic>
            <p:nvPicPr>
              <p:cNvPr id="246" name="墨迹 245"/>
            </p:nvPicPr>
            <p:blipFill>
              <a:blip/>
            </p:blipFill>
            <p:spPr>
              <a:xfrm>
                <a:off x="11215511" y="5235675"/>
                <a:ext cx="73377" cy="206734"/>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247" name="墨迹 246"/>
              <p14:cNvContentPartPr/>
              <p14:nvPr/>
            </p14:nvContentPartPr>
            <p14:xfrm>
              <a:off x="11187288" y="5397291"/>
              <a:ext cx="138642" cy="276350"/>
            </p14:xfrm>
          </p:contentPart>
        </mc:Choice>
        <mc:Fallback xmlns="">
          <p:pic>
            <p:nvPicPr>
              <p:cNvPr id="247" name="墨迹 246"/>
            </p:nvPicPr>
            <p:blipFill>
              <a:blip/>
            </p:blipFill>
            <p:spPr>
              <a:xfrm>
                <a:off x="11187288" y="5397291"/>
                <a:ext cx="138642" cy="276350"/>
              </a:xfrm>
              <a:prstGeom prst="rect"/>
            </p:spPr>
          </p:pic>
        </mc:Fallback>
      </mc:AlternateContent>
      <mc:AlternateContent xmlns:mc="http://schemas.openxmlformats.org/markup-compatibility/2006" xmlns:p14="http://schemas.microsoft.com/office/powerpoint/2010/main">
        <mc:Choice Requires="p14">
          <p:contentPart r:id="rId216" p14:bwMode="auto">
            <p14:nvContentPartPr>
              <p14:cNvPr id="248" name="墨迹 247"/>
              <p14:cNvContentPartPr/>
              <p14:nvPr/>
            </p14:nvContentPartPr>
            <p14:xfrm>
              <a:off x="10223500" y="5816046"/>
              <a:ext cx="145344" cy="201623"/>
            </p14:xfrm>
          </p:contentPart>
        </mc:Choice>
        <mc:Fallback xmlns="">
          <p:pic>
            <p:nvPicPr>
              <p:cNvPr id="248" name="墨迹 247"/>
            </p:nvPicPr>
            <p:blipFill>
              <a:blip/>
            </p:blipFill>
            <p:spPr>
              <a:xfrm>
                <a:off x="10223500" y="5816046"/>
                <a:ext cx="145344" cy="201623"/>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249" name="墨迹 248"/>
              <p14:cNvContentPartPr/>
              <p14:nvPr/>
            </p14:nvContentPartPr>
            <p14:xfrm>
              <a:off x="10388600" y="5730039"/>
              <a:ext cx="69144" cy="174834"/>
            </p14:xfrm>
          </p:contentPart>
        </mc:Choice>
        <mc:Fallback xmlns="">
          <p:pic>
            <p:nvPicPr>
              <p:cNvPr id="249" name="墨迹 248"/>
            </p:nvPicPr>
            <p:blipFill>
              <a:blip/>
            </p:blipFill>
            <p:spPr>
              <a:xfrm>
                <a:off x="10388600" y="5730039"/>
                <a:ext cx="69144" cy="174834"/>
              </a:xfrm>
              <a:prstGeom prst="rect"/>
            </p:spPr>
          </p:pic>
        </mc:Fallback>
      </mc:AlternateContent>
      <mc:AlternateContent xmlns:mc="http://schemas.openxmlformats.org/markup-compatibility/2006" xmlns:p14="http://schemas.microsoft.com/office/powerpoint/2010/main">
        <mc:Choice Requires="p14">
          <p:contentPart r:id="rId218" p14:bwMode="auto">
            <p14:nvContentPartPr>
              <p14:cNvPr id="250" name="墨迹 249"/>
              <p14:cNvContentPartPr/>
              <p14:nvPr/>
            </p14:nvContentPartPr>
            <p14:xfrm>
              <a:off x="10543822" y="5786437"/>
              <a:ext cx="90312" cy="217132"/>
            </p14:xfrm>
          </p:contentPart>
        </mc:Choice>
        <mc:Fallback xmlns="">
          <p:pic>
            <p:nvPicPr>
              <p:cNvPr id="250" name="墨迹 249"/>
            </p:nvPicPr>
            <p:blipFill>
              <a:blip/>
            </p:blipFill>
            <p:spPr>
              <a:xfrm>
                <a:off x="10543822" y="5786437"/>
                <a:ext cx="90312" cy="217132"/>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251" name="墨迹 250"/>
              <p14:cNvContentPartPr/>
              <p14:nvPr/>
            </p14:nvContentPartPr>
            <p14:xfrm>
              <a:off x="10662355" y="5801594"/>
              <a:ext cx="213077" cy="331691"/>
            </p14:xfrm>
          </p:contentPart>
        </mc:Choice>
        <mc:Fallback xmlns="">
          <p:pic>
            <p:nvPicPr>
              <p:cNvPr id="251" name="墨迹 250"/>
            </p:nvPicPr>
            <p:blipFill>
              <a:blip/>
            </p:blipFill>
            <p:spPr>
              <a:xfrm>
                <a:off x="10662355" y="5801594"/>
                <a:ext cx="213077" cy="331691"/>
              </a:xfrm>
              <a:prstGeom prst="rect"/>
            </p:spPr>
          </p:pic>
        </mc:Fallback>
      </mc:AlternateContent>
      <mc:AlternateContent xmlns:mc="http://schemas.openxmlformats.org/markup-compatibility/2006" xmlns:p14="http://schemas.microsoft.com/office/powerpoint/2010/main">
        <mc:Choice Requires="p14">
          <p:contentPart r:id="rId220" p14:bwMode="auto">
            <p14:nvContentPartPr>
              <p14:cNvPr id="252" name="墨迹 251"/>
              <p14:cNvContentPartPr/>
              <p14:nvPr/>
            </p14:nvContentPartPr>
            <p14:xfrm>
              <a:off x="10916355" y="5842835"/>
              <a:ext cx="90312" cy="5640"/>
            </p14:xfrm>
          </p:contentPart>
        </mc:Choice>
        <mc:Fallback xmlns="">
          <p:pic>
            <p:nvPicPr>
              <p:cNvPr id="252" name="墨迹 251"/>
            </p:nvPicPr>
            <p:blipFill>
              <a:blip/>
            </p:blipFill>
            <p:spPr>
              <a:xfrm>
                <a:off x="10916355" y="5842835"/>
                <a:ext cx="90312" cy="5640"/>
              </a:xfrm>
              <a:prstGeom prst="rect"/>
            </p:spPr>
          </p:pic>
        </mc:Fallback>
      </mc:AlternateContent>
      <mc:AlternateContent xmlns:mc="http://schemas.openxmlformats.org/markup-compatibility/2006" xmlns:p14="http://schemas.microsoft.com/office/powerpoint/2010/main">
        <mc:Choice Requires="p14">
          <p:contentPart r:id="rId221" p14:bwMode="auto">
            <p14:nvContentPartPr>
              <p14:cNvPr id="253" name="墨迹 252"/>
              <p14:cNvContentPartPr/>
              <p14:nvPr/>
            </p14:nvContentPartPr>
            <p14:xfrm>
              <a:off x="10981267" y="5746958"/>
              <a:ext cx="166511" cy="310190"/>
            </p14:xfrm>
          </p:contentPart>
        </mc:Choice>
        <mc:Fallback xmlns="">
          <p:pic>
            <p:nvPicPr>
              <p:cNvPr id="253" name="墨迹 252"/>
            </p:nvPicPr>
            <p:blipFill>
              <a:blip/>
            </p:blipFill>
            <p:spPr>
              <a:xfrm>
                <a:off x="10981267" y="5746958"/>
                <a:ext cx="166511" cy="310190"/>
              </a:xfrm>
              <a:prstGeom prst="rect"/>
            </p:spPr>
          </p:pic>
        </mc:Fallback>
      </mc:AlternateContent>
      <mc:AlternateContent xmlns:mc="http://schemas.openxmlformats.org/markup-compatibility/2006" xmlns:p14="http://schemas.microsoft.com/office/powerpoint/2010/main">
        <mc:Choice Requires="p14">
          <p:contentPart r:id="rId222" p14:bwMode="auto">
            <p14:nvContentPartPr>
              <p14:cNvPr id="254" name="墨迹 253"/>
              <p14:cNvContentPartPr/>
              <p14:nvPr/>
            </p14:nvContentPartPr>
            <p14:xfrm>
              <a:off x="8946444" y="5442409"/>
              <a:ext cx="242711" cy="403951"/>
            </p14:xfrm>
          </p:contentPart>
        </mc:Choice>
        <mc:Fallback xmlns="">
          <p:pic>
            <p:nvPicPr>
              <p:cNvPr id="254" name="墨迹 253"/>
            </p:nvPicPr>
            <p:blipFill>
              <a:blip/>
            </p:blipFill>
            <p:spPr>
              <a:xfrm>
                <a:off x="8946444" y="5442409"/>
                <a:ext cx="242711" cy="403951"/>
              </a:xfrm>
              <a:prstGeom prst="rect"/>
            </p:spPr>
          </p:pic>
        </mc:Fallback>
      </mc:AlternateContent>
      <mc:AlternateContent xmlns:mc="http://schemas.openxmlformats.org/markup-compatibility/2006" xmlns:p14="http://schemas.microsoft.com/office/powerpoint/2010/main">
        <mc:Choice Requires="p14">
          <p:contentPart r:id="rId223" p14:bwMode="auto">
            <p14:nvContentPartPr>
              <p14:cNvPr id="255" name="墨迹 254"/>
              <p14:cNvContentPartPr/>
              <p14:nvPr/>
            </p14:nvContentPartPr>
            <p14:xfrm>
              <a:off x="9256888" y="5651082"/>
              <a:ext cx="200378" cy="279875"/>
            </p14:xfrm>
          </p:contentPart>
        </mc:Choice>
        <mc:Fallback xmlns="">
          <p:pic>
            <p:nvPicPr>
              <p:cNvPr id="255" name="墨迹 254"/>
            </p:nvPicPr>
            <p:blipFill>
              <a:blip/>
            </p:blipFill>
            <p:spPr>
              <a:xfrm>
                <a:off x="9256888" y="5651082"/>
                <a:ext cx="200378" cy="279875"/>
              </a:xfrm>
              <a:prstGeom prst="rect"/>
            </p:spPr>
          </p:pic>
        </mc:Fallback>
      </mc:AlternateContent>
      <mc:AlternateContent xmlns:mc="http://schemas.openxmlformats.org/markup-compatibility/2006" xmlns:p14="http://schemas.microsoft.com/office/powerpoint/2010/main">
        <mc:Choice Requires="p14">
          <p:contentPart r:id="rId224" p14:bwMode="auto">
            <p14:nvContentPartPr>
              <p14:cNvPr id="256" name="墨迹 255"/>
              <p14:cNvContentPartPr/>
              <p14:nvPr/>
            </p14:nvContentPartPr>
            <p14:xfrm>
              <a:off x="9465733" y="5572125"/>
              <a:ext cx="54504" cy="177653"/>
            </p14:xfrm>
          </p:contentPart>
        </mc:Choice>
        <mc:Fallback xmlns="">
          <p:pic>
            <p:nvPicPr>
              <p:cNvPr id="256" name="墨迹 255"/>
            </p:nvPicPr>
            <p:blipFill>
              <a:blip/>
            </p:blipFill>
            <p:spPr>
              <a:xfrm>
                <a:off x="9465733" y="5572125"/>
                <a:ext cx="54504" cy="177653"/>
              </a:xfrm>
              <a:prstGeom prst="rect"/>
            </p:spPr>
          </p:pic>
        </mc:Fallback>
      </mc:AlternateContent>
      <mc:AlternateContent xmlns:mc="http://schemas.openxmlformats.org/markup-compatibility/2006" xmlns:p14="http://schemas.microsoft.com/office/powerpoint/2010/main">
        <mc:Choice Requires="p14">
          <p:contentPart r:id="rId225" p14:bwMode="auto">
            <p14:nvContentPartPr>
              <p14:cNvPr id="257" name="墨迹 256"/>
              <p14:cNvContentPartPr/>
              <p14:nvPr/>
            </p14:nvContentPartPr>
            <p14:xfrm>
              <a:off x="9533466" y="5639802"/>
              <a:ext cx="94015" cy="28199"/>
            </p14:xfrm>
          </p:contentPart>
        </mc:Choice>
        <mc:Fallback xmlns="">
          <p:pic>
            <p:nvPicPr>
              <p:cNvPr id="257" name="墨迹 256"/>
            </p:nvPicPr>
            <p:blipFill>
              <a:blip/>
            </p:blipFill>
            <p:spPr>
              <a:xfrm>
                <a:off x="9533466" y="5639802"/>
                <a:ext cx="94015" cy="28199"/>
              </a:xfrm>
              <a:prstGeom prst="rect"/>
            </p:spPr>
          </p:pic>
        </mc:Fallback>
      </mc:AlternateContent>
      <mc:AlternateContent xmlns:mc="http://schemas.openxmlformats.org/markup-compatibility/2006" xmlns:p14="http://schemas.microsoft.com/office/powerpoint/2010/main">
        <mc:Choice Requires="p14">
          <p:contentPart r:id="rId226" p14:bwMode="auto">
            <p14:nvContentPartPr>
              <p14:cNvPr id="258" name="墨迹 257"/>
              <p14:cNvContentPartPr/>
              <p14:nvPr/>
            </p14:nvContentPartPr>
            <p14:xfrm>
              <a:off x="9572977" y="5581818"/>
              <a:ext cx="16934" cy="145402"/>
            </p14:xfrm>
          </p:contentPart>
        </mc:Choice>
        <mc:Fallback xmlns="">
          <p:pic>
            <p:nvPicPr>
              <p:cNvPr id="258" name="墨迹 257"/>
            </p:nvPicPr>
            <p:blipFill>
              <a:blip/>
            </p:blipFill>
            <p:spPr>
              <a:xfrm>
                <a:off x="9572977" y="5581818"/>
                <a:ext cx="16934" cy="145402"/>
              </a:xfrm>
              <a:prstGeom prst="rect"/>
            </p:spPr>
          </p:pic>
        </mc:Fallback>
      </mc:AlternateContent>
      <mc:AlternateContent xmlns:mc="http://schemas.openxmlformats.org/markup-compatibility/2006" xmlns:p14="http://schemas.microsoft.com/office/powerpoint/2010/main">
        <mc:Choice Requires="p14">
          <p:contentPart r:id="rId227" p14:bwMode="auto">
            <p14:nvContentPartPr>
              <p14:cNvPr id="259" name="墨迹 258"/>
              <p14:cNvContentPartPr/>
              <p14:nvPr/>
            </p14:nvContentPartPr>
            <p14:xfrm>
              <a:off x="9721673" y="5594684"/>
              <a:ext cx="144816" cy="39478"/>
            </p14:xfrm>
          </p:contentPart>
        </mc:Choice>
        <mc:Fallback xmlns="">
          <p:pic>
            <p:nvPicPr>
              <p:cNvPr id="259" name="墨迹 258"/>
            </p:nvPicPr>
            <p:blipFill>
              <a:blip/>
            </p:blipFill>
            <p:spPr>
              <a:xfrm>
                <a:off x="9721673" y="5594684"/>
                <a:ext cx="144816" cy="39478"/>
              </a:xfrm>
              <a:prstGeom prst="rect"/>
            </p:spPr>
          </p:pic>
        </mc:Fallback>
      </mc:AlternateContent>
      <mc:AlternateContent xmlns:mc="http://schemas.openxmlformats.org/markup-compatibility/2006" xmlns:p14="http://schemas.microsoft.com/office/powerpoint/2010/main">
        <mc:Choice Requires="p14">
          <p:contentPart r:id="rId228" p14:bwMode="auto">
            <p14:nvContentPartPr>
              <p14:cNvPr id="260" name="墨迹 259"/>
              <p14:cNvContentPartPr/>
              <p14:nvPr/>
            </p14:nvContentPartPr>
            <p14:xfrm>
              <a:off x="9694333" y="5714529"/>
              <a:ext cx="200378" cy="15510"/>
            </p14:xfrm>
          </p:contentPart>
        </mc:Choice>
        <mc:Fallback xmlns="">
          <p:pic>
            <p:nvPicPr>
              <p:cNvPr id="260" name="墨迹 259"/>
            </p:nvPicPr>
            <p:blipFill>
              <a:blip/>
            </p:blipFill>
            <p:spPr>
              <a:xfrm>
                <a:off x="9694333" y="5714529"/>
                <a:ext cx="200378" cy="15510"/>
              </a:xfrm>
              <a:prstGeom prst="rect"/>
            </p:spPr>
          </p:pic>
        </mc:Fallback>
      </mc:AlternateContent>
      <mc:AlternateContent xmlns:mc="http://schemas.openxmlformats.org/markup-compatibility/2006" xmlns:p14="http://schemas.microsoft.com/office/powerpoint/2010/main">
        <mc:Choice Requires="p14">
          <p:contentPart r:id="rId229" p14:bwMode="auto">
            <p14:nvContentPartPr>
              <p14:cNvPr id="261" name="墨迹 260"/>
              <p14:cNvContentPartPr/>
              <p14:nvPr/>
            </p14:nvContentPartPr>
            <p14:xfrm>
              <a:off x="9829800" y="3133615"/>
              <a:ext cx="85372" cy="196688"/>
            </p14:xfrm>
          </p:contentPart>
        </mc:Choice>
        <mc:Fallback xmlns="">
          <p:pic>
            <p:nvPicPr>
              <p:cNvPr id="261" name="墨迹 260"/>
            </p:nvPicPr>
            <p:blipFill>
              <a:blip/>
            </p:blipFill>
            <p:spPr>
              <a:xfrm>
                <a:off x="9829800" y="3133615"/>
                <a:ext cx="85372" cy="196688"/>
              </a:xfrm>
              <a:prstGeom prst="rect"/>
            </p:spPr>
          </p:pic>
        </mc:Fallback>
      </mc:AlternateContent>
      <mc:AlternateContent xmlns:mc="http://schemas.openxmlformats.org/markup-compatibility/2006" xmlns:p14="http://schemas.microsoft.com/office/powerpoint/2010/main">
        <mc:Choice Requires="p14">
          <p:contentPart r:id="rId230" p14:bwMode="auto">
            <p14:nvContentPartPr>
              <p14:cNvPr id="262" name="墨迹 261"/>
              <p14:cNvContentPartPr/>
              <p14:nvPr/>
            </p14:nvContentPartPr>
            <p14:xfrm>
              <a:off x="9890477" y="2780422"/>
              <a:ext cx="989190" cy="979035"/>
            </p14:xfrm>
          </p:contentPart>
        </mc:Choice>
        <mc:Fallback xmlns="">
          <p:pic>
            <p:nvPicPr>
              <p:cNvPr id="262" name="墨迹 261"/>
            </p:nvPicPr>
            <p:blipFill>
              <a:blip/>
            </p:blipFill>
            <p:spPr>
              <a:xfrm>
                <a:off x="9890477" y="2780422"/>
                <a:ext cx="989190" cy="979035"/>
              </a:xfrm>
              <a:prstGeom prst="rect"/>
            </p:spPr>
          </p:pic>
        </mc:Fallback>
      </mc:AlternateContent>
      <mc:AlternateContent xmlns:mc="http://schemas.openxmlformats.org/markup-compatibility/2006" xmlns:p14="http://schemas.microsoft.com/office/powerpoint/2010/main">
        <mc:Choice Requires="p14">
          <p:contentPart r:id="rId231" p14:bwMode="auto">
            <p14:nvContentPartPr>
              <p14:cNvPr id="263" name="墨迹 262"/>
              <p14:cNvContentPartPr/>
              <p14:nvPr/>
            </p14:nvContentPartPr>
            <p14:xfrm>
              <a:off x="10143066" y="3273905"/>
              <a:ext cx="908755" cy="143815"/>
            </p14:xfrm>
          </p:contentPart>
        </mc:Choice>
        <mc:Fallback xmlns="">
          <p:pic>
            <p:nvPicPr>
              <p:cNvPr id="263" name="墨迹 262"/>
            </p:nvPicPr>
            <p:blipFill>
              <a:blip/>
            </p:blipFill>
            <p:spPr>
              <a:xfrm>
                <a:off x="10143066" y="3273905"/>
                <a:ext cx="908755" cy="143815"/>
              </a:xfrm>
              <a:prstGeom prst="rect"/>
            </p:spPr>
          </p:pic>
        </mc:Fallback>
      </mc:AlternateContent>
      <mc:AlternateContent xmlns:mc="http://schemas.openxmlformats.org/markup-compatibility/2006" xmlns:p14="http://schemas.microsoft.com/office/powerpoint/2010/main">
        <mc:Choice Requires="p14">
          <p:contentPart r:id="rId232" p14:bwMode="auto">
            <p14:nvContentPartPr>
              <p14:cNvPr id="264" name="墨迹 263"/>
              <p14:cNvContentPartPr/>
              <p14:nvPr/>
            </p14:nvContentPartPr>
            <p14:xfrm>
              <a:off x="9955212" y="2031738"/>
              <a:ext cx="746655" cy="31019"/>
            </p14:xfrm>
          </p:contentPart>
        </mc:Choice>
        <mc:Fallback xmlns="">
          <p:pic>
            <p:nvPicPr>
              <p:cNvPr id="264" name="墨迹 263"/>
            </p:nvPicPr>
            <p:blipFill>
              <a:blip/>
            </p:blipFill>
            <p:spPr>
              <a:xfrm>
                <a:off x="9955212" y="2031738"/>
                <a:ext cx="746655" cy="31019"/>
              </a:xfrm>
              <a:prstGeom prst="rect"/>
            </p:spPr>
          </p:pic>
        </mc:Fallback>
      </mc:AlternateContent>
      <mc:AlternateContent xmlns:mc="http://schemas.openxmlformats.org/markup-compatibility/2006" xmlns:p14="http://schemas.microsoft.com/office/powerpoint/2010/main">
        <mc:Choice Requires="p14">
          <p:contentPart r:id="rId233" p14:bwMode="auto">
            <p14:nvContentPartPr>
              <p14:cNvPr id="265" name="墨迹 264"/>
              <p14:cNvContentPartPr/>
              <p14:nvPr/>
            </p14:nvContentPartPr>
            <p14:xfrm>
              <a:off x="10334977" y="3056773"/>
              <a:ext cx="22578" cy="219952"/>
            </p14:xfrm>
          </p:contentPart>
        </mc:Choice>
        <mc:Fallback xmlns="">
          <p:pic>
            <p:nvPicPr>
              <p:cNvPr id="265" name="墨迹 264"/>
            </p:nvPicPr>
            <p:blipFill>
              <a:blip/>
            </p:blipFill>
            <p:spPr>
              <a:xfrm>
                <a:off x="10334977" y="3056773"/>
                <a:ext cx="22578" cy="219952"/>
              </a:xfrm>
              <a:prstGeom prst="rect"/>
            </p:spPr>
          </p:pic>
        </mc:Fallback>
      </mc:AlternateContent>
      <mc:AlternateContent xmlns:mc="http://schemas.openxmlformats.org/markup-compatibility/2006" xmlns:p14="http://schemas.microsoft.com/office/powerpoint/2010/main">
        <mc:Choice Requires="p14">
          <p:contentPart r:id="rId234" p14:bwMode="auto">
            <p14:nvContentPartPr>
              <p14:cNvPr id="266" name="墨迹 265"/>
              <p14:cNvContentPartPr/>
              <p14:nvPr/>
            </p14:nvContentPartPr>
            <p14:xfrm>
              <a:off x="10425288" y="3097661"/>
              <a:ext cx="82726" cy="162144"/>
            </p14:xfrm>
          </p:contentPart>
        </mc:Choice>
        <mc:Fallback xmlns="">
          <p:pic>
            <p:nvPicPr>
              <p:cNvPr id="266" name="墨迹 265"/>
            </p:nvPicPr>
            <p:blipFill>
              <a:blip/>
            </p:blipFill>
            <p:spPr>
              <a:xfrm>
                <a:off x="10425288" y="3097661"/>
                <a:ext cx="82726" cy="162144"/>
              </a:xfrm>
              <a:prstGeom prst="rect"/>
            </p:spPr>
          </p:pic>
        </mc:Fallback>
      </mc:AlternateContent>
      <mc:AlternateContent xmlns:mc="http://schemas.openxmlformats.org/markup-compatibility/2006" xmlns:p14="http://schemas.microsoft.com/office/powerpoint/2010/main">
        <mc:Choice Requires="p14">
          <p:contentPart r:id="rId235" p14:bwMode="auto">
            <p14:nvContentPartPr>
              <p14:cNvPr id="267" name="墨迹 266"/>
              <p14:cNvContentPartPr/>
              <p14:nvPr/>
            </p14:nvContentPartPr>
            <p14:xfrm>
              <a:off x="10543822" y="3006014"/>
              <a:ext cx="79023" cy="11280"/>
            </p14:xfrm>
          </p:contentPart>
        </mc:Choice>
        <mc:Fallback xmlns="">
          <p:pic>
            <p:nvPicPr>
              <p:cNvPr id="267" name="墨迹 266"/>
            </p:nvPicPr>
            <p:blipFill>
              <a:blip/>
            </p:blipFill>
            <p:spPr>
              <a:xfrm>
                <a:off x="10543822" y="3006014"/>
                <a:ext cx="79023" cy="11280"/>
              </a:xfrm>
              <a:prstGeom prst="rect"/>
            </p:spPr>
          </p:pic>
        </mc:Fallback>
      </mc:AlternateContent>
      <mc:AlternateContent xmlns:mc="http://schemas.openxmlformats.org/markup-compatibility/2006" xmlns:p14="http://schemas.microsoft.com/office/powerpoint/2010/main">
        <mc:Choice Requires="p14">
          <p:contentPart r:id="rId236" p14:bwMode="auto">
            <p14:nvContentPartPr>
              <p14:cNvPr id="268" name="墨迹 267"/>
              <p14:cNvContentPartPr/>
              <p14:nvPr/>
            </p14:nvContentPartPr>
            <p14:xfrm>
              <a:off x="10645422" y="2934636"/>
              <a:ext cx="53975" cy="167255"/>
            </p14:xfrm>
          </p:contentPart>
        </mc:Choice>
        <mc:Fallback xmlns="">
          <p:pic>
            <p:nvPicPr>
              <p:cNvPr id="268" name="墨迹 267"/>
            </p:nvPicPr>
            <p:blipFill>
              <a:blip/>
            </p:blipFill>
            <p:spPr>
              <a:xfrm>
                <a:off x="10645422" y="2934636"/>
                <a:ext cx="53975" cy="167255"/>
              </a:xfrm>
              <a:prstGeom prst="rect"/>
            </p:spPr>
          </p:pic>
        </mc:Fallback>
      </mc:AlternateContent>
      <mc:AlternateContent xmlns:mc="http://schemas.openxmlformats.org/markup-compatibility/2006" xmlns:p14="http://schemas.microsoft.com/office/powerpoint/2010/main">
        <mc:Choice Requires="p14">
          <p:contentPart r:id="rId237" p14:bwMode="auto">
            <p14:nvContentPartPr>
              <p14:cNvPr id="269" name="墨迹 268"/>
              <p14:cNvContentPartPr/>
              <p14:nvPr/>
            </p14:nvContentPartPr>
            <p14:xfrm>
              <a:off x="10737673" y="2910138"/>
              <a:ext cx="77082" cy="157914"/>
            </p14:xfrm>
          </p:contentPart>
        </mc:Choice>
        <mc:Fallback xmlns="">
          <p:pic>
            <p:nvPicPr>
              <p:cNvPr id="269" name="墨迹 268"/>
            </p:nvPicPr>
            <p:blipFill>
              <a:blip/>
            </p:blipFill>
            <p:spPr>
              <a:xfrm>
                <a:off x="10737673" y="2910138"/>
                <a:ext cx="77082" cy="157914"/>
              </a:xfrm>
              <a:prstGeom prst="rect"/>
            </p:spPr>
          </p:pic>
        </mc:Fallback>
      </mc:AlternateContent>
      <mc:AlternateContent xmlns:mc="http://schemas.openxmlformats.org/markup-compatibility/2006" xmlns:p14="http://schemas.microsoft.com/office/powerpoint/2010/main">
        <mc:Choice Requires="p14">
          <p:contentPart r:id="rId238" p14:bwMode="auto">
            <p14:nvContentPartPr>
              <p14:cNvPr id="270" name="墨迹 269"/>
              <p14:cNvContentPartPr/>
              <p14:nvPr/>
            </p14:nvContentPartPr>
            <p14:xfrm>
              <a:off x="10814755" y="3006014"/>
              <a:ext cx="45156" cy="28199"/>
            </p14:xfrm>
          </p:contentPart>
        </mc:Choice>
        <mc:Fallback xmlns="">
          <p:pic>
            <p:nvPicPr>
              <p:cNvPr id="270" name="墨迹 269"/>
            </p:nvPicPr>
            <p:blipFill>
              <a:blip/>
            </p:blipFill>
            <p:spPr>
              <a:xfrm>
                <a:off x="10814755" y="3006014"/>
                <a:ext cx="45156" cy="28199"/>
              </a:xfrm>
              <a:prstGeom prst="rect"/>
            </p:spPr>
          </p:pic>
        </mc:Fallback>
      </mc:AlternateContent>
      <mc:AlternateContent xmlns:mc="http://schemas.openxmlformats.org/markup-compatibility/2006" xmlns:p14="http://schemas.microsoft.com/office/powerpoint/2010/main">
        <mc:Choice Requires="p14">
          <p:contentPart r:id="rId239" p14:bwMode="auto">
            <p14:nvContentPartPr>
              <p14:cNvPr id="271" name="墨迹 270"/>
              <p14:cNvContentPartPr/>
              <p14:nvPr/>
            </p14:nvContentPartPr>
            <p14:xfrm>
              <a:off x="10890955" y="2854268"/>
              <a:ext cx="81845" cy="172367"/>
            </p14:xfrm>
          </p:contentPart>
        </mc:Choice>
        <mc:Fallback xmlns="">
          <p:pic>
            <p:nvPicPr>
              <p:cNvPr id="271" name="墨迹 270"/>
            </p:nvPicPr>
            <p:blipFill>
              <a:blip/>
            </p:blipFill>
            <p:spPr>
              <a:xfrm>
                <a:off x="10890955" y="2854268"/>
                <a:ext cx="81845" cy="172367"/>
              </a:xfrm>
              <a:prstGeom prst="rect"/>
            </p:spPr>
          </p:pic>
        </mc:Fallback>
      </mc:AlternateContent>
      <mc:AlternateContent xmlns:mc="http://schemas.openxmlformats.org/markup-compatibility/2006" xmlns:p14="http://schemas.microsoft.com/office/powerpoint/2010/main">
        <mc:Choice Requires="p14">
          <p:contentPart r:id="rId240" p14:bwMode="auto">
            <p14:nvContentPartPr>
              <p14:cNvPr id="272" name="墨迹 271"/>
              <p14:cNvContentPartPr/>
              <p14:nvPr/>
            </p14:nvContentPartPr>
            <p14:xfrm>
              <a:off x="10775244" y="2769143"/>
              <a:ext cx="237067" cy="11279"/>
            </p14:xfrm>
          </p:contentPart>
        </mc:Choice>
        <mc:Fallback xmlns="">
          <p:pic>
            <p:nvPicPr>
              <p:cNvPr id="272" name="墨迹 271"/>
            </p:nvPicPr>
            <p:blipFill>
              <a:blip/>
            </p:blipFill>
            <p:spPr>
              <a:xfrm>
                <a:off x="10775244" y="2769143"/>
                <a:ext cx="237067" cy="11279"/>
              </a:xfrm>
              <a:prstGeom prst="rect"/>
            </p:spPr>
          </p:pic>
        </mc:Fallback>
      </mc:AlternateContent>
      <mc:AlternateContent xmlns:mc="http://schemas.openxmlformats.org/markup-compatibility/2006" xmlns:p14="http://schemas.microsoft.com/office/powerpoint/2010/main">
        <mc:Choice Requires="p14">
          <p:contentPart r:id="rId241" p14:bwMode="auto">
            <p14:nvContentPartPr>
              <p14:cNvPr id="273" name="墨迹 272"/>
              <p14:cNvContentPartPr/>
              <p14:nvPr/>
            </p14:nvContentPartPr>
            <p14:xfrm>
              <a:off x="10498667" y="3493681"/>
              <a:ext cx="33867" cy="225768"/>
            </p14:xfrm>
          </p:contentPart>
        </mc:Choice>
        <mc:Fallback xmlns="">
          <p:pic>
            <p:nvPicPr>
              <p:cNvPr id="273" name="墨迹 272"/>
            </p:nvPicPr>
            <p:blipFill>
              <a:blip/>
            </p:blipFill>
            <p:spPr>
              <a:xfrm>
                <a:off x="10498667" y="3493681"/>
                <a:ext cx="33867" cy="225768"/>
              </a:xfrm>
              <a:prstGeom prst="rect"/>
            </p:spPr>
          </p:pic>
        </mc:Fallback>
      </mc:AlternateContent>
      <mc:AlternateContent xmlns:mc="http://schemas.openxmlformats.org/markup-compatibility/2006" xmlns:p14="http://schemas.microsoft.com/office/powerpoint/2010/main">
        <mc:Choice Requires="p14">
          <p:contentPart r:id="rId242" p14:bwMode="auto">
            <p14:nvContentPartPr>
              <p14:cNvPr id="274" name="墨迹 273"/>
              <p14:cNvContentPartPr/>
              <p14:nvPr/>
            </p14:nvContentPartPr>
            <p14:xfrm>
              <a:off x="10622844" y="3520646"/>
              <a:ext cx="79023" cy="114911"/>
            </p14:xfrm>
          </p:contentPart>
        </mc:Choice>
        <mc:Fallback xmlns="">
          <p:pic>
            <p:nvPicPr>
              <p:cNvPr id="274" name="墨迹 273"/>
            </p:nvPicPr>
            <p:blipFill>
              <a:blip/>
            </p:blipFill>
            <p:spPr>
              <a:xfrm>
                <a:off x="10622844" y="3520646"/>
                <a:ext cx="79023" cy="114911"/>
              </a:xfrm>
              <a:prstGeom prst="rect"/>
            </p:spPr>
          </p:pic>
        </mc:Fallback>
      </mc:AlternateContent>
      <mc:AlternateContent xmlns:mc="http://schemas.openxmlformats.org/markup-compatibility/2006" xmlns:p14="http://schemas.microsoft.com/office/powerpoint/2010/main">
        <mc:Choice Requires="p14">
          <p:contentPart r:id="rId243" p14:bwMode="auto">
            <p14:nvContentPartPr>
              <p14:cNvPr id="275" name="墨迹 274"/>
              <p14:cNvContentPartPr/>
              <p14:nvPr/>
            </p14:nvContentPartPr>
            <p14:xfrm>
              <a:off x="10741377" y="3451559"/>
              <a:ext cx="87488" cy="11279"/>
            </p14:xfrm>
          </p:contentPart>
        </mc:Choice>
        <mc:Fallback xmlns="">
          <p:pic>
            <p:nvPicPr>
              <p:cNvPr id="275" name="墨迹 274"/>
            </p:nvPicPr>
            <p:blipFill>
              <a:blip/>
            </p:blipFill>
            <p:spPr>
              <a:xfrm>
                <a:off x="10741377" y="3451559"/>
                <a:ext cx="87488" cy="11279"/>
              </a:xfrm>
              <a:prstGeom prst="rect"/>
            </p:spPr>
          </p:pic>
        </mc:Fallback>
      </mc:AlternateContent>
      <mc:AlternateContent xmlns:mc="http://schemas.openxmlformats.org/markup-compatibility/2006" xmlns:p14="http://schemas.microsoft.com/office/powerpoint/2010/main">
        <mc:Choice Requires="p14">
          <p:contentPart r:id="rId244" p14:bwMode="auto">
            <p14:nvContentPartPr>
              <p14:cNvPr id="276" name="墨迹 275"/>
              <p14:cNvContentPartPr/>
              <p14:nvPr/>
            </p14:nvContentPartPr>
            <p14:xfrm>
              <a:off x="10775244" y="3389521"/>
              <a:ext cx="99660" cy="191753"/>
            </p14:xfrm>
          </p:contentPart>
        </mc:Choice>
        <mc:Fallback xmlns="">
          <p:pic>
            <p:nvPicPr>
              <p:cNvPr id="276" name="墨迹 275"/>
            </p:nvPicPr>
            <p:blipFill>
              <a:blip/>
            </p:blipFill>
            <p:spPr>
              <a:xfrm>
                <a:off x="10775244" y="3389521"/>
                <a:ext cx="99660" cy="191753"/>
              </a:xfrm>
              <a:prstGeom prst="rect"/>
            </p:spPr>
          </p:pic>
        </mc:Fallback>
      </mc:AlternateContent>
      <mc:AlternateContent xmlns:mc="http://schemas.openxmlformats.org/markup-compatibility/2006" xmlns:p14="http://schemas.microsoft.com/office/powerpoint/2010/main">
        <mc:Choice Requires="p14">
          <p:contentPart r:id="rId245" p14:bwMode="auto">
            <p14:nvContentPartPr>
              <p14:cNvPr id="277" name="墨迹 276"/>
              <p14:cNvContentPartPr/>
              <p14:nvPr/>
            </p14:nvContentPartPr>
            <p14:xfrm>
              <a:off x="10831688" y="3420540"/>
              <a:ext cx="107244" cy="42298"/>
            </p14:xfrm>
          </p:contentPart>
        </mc:Choice>
        <mc:Fallback xmlns="">
          <p:pic>
            <p:nvPicPr>
              <p:cNvPr id="277" name="墨迹 276"/>
            </p:nvPicPr>
            <p:blipFill>
              <a:blip/>
            </p:blipFill>
            <p:spPr>
              <a:xfrm>
                <a:off x="10831688" y="3420540"/>
                <a:ext cx="107244" cy="42298"/>
              </a:xfrm>
              <a:prstGeom prst="rect"/>
            </p:spPr>
          </p:pic>
        </mc:Fallback>
      </mc:AlternateContent>
      <mc:AlternateContent xmlns:mc="http://schemas.openxmlformats.org/markup-compatibility/2006" xmlns:p14="http://schemas.microsoft.com/office/powerpoint/2010/main">
        <mc:Choice Requires="p14">
          <p:contentPart r:id="rId246" p14:bwMode="auto">
            <p14:nvContentPartPr>
              <p14:cNvPr id="278" name="墨迹 277"/>
              <p14:cNvContentPartPr/>
              <p14:nvPr/>
            </p14:nvContentPartPr>
            <p14:xfrm>
              <a:off x="11074400" y="3310564"/>
              <a:ext cx="141111" cy="5639"/>
            </p14:xfrm>
          </p:contentPart>
        </mc:Choice>
        <mc:Fallback xmlns="">
          <p:pic>
            <p:nvPicPr>
              <p:cNvPr id="278" name="墨迹 277"/>
            </p:nvPicPr>
            <p:blipFill>
              <a:blip/>
            </p:blipFill>
            <p:spPr>
              <a:xfrm>
                <a:off x="11074400" y="3310564"/>
                <a:ext cx="141111" cy="5639"/>
              </a:xfrm>
              <a:prstGeom prst="rect"/>
            </p:spPr>
          </p:pic>
        </mc:Fallback>
      </mc:AlternateContent>
      <mc:AlternateContent xmlns:mc="http://schemas.openxmlformats.org/markup-compatibility/2006" xmlns:p14="http://schemas.microsoft.com/office/powerpoint/2010/main">
        <mc:Choice Requires="p14">
          <p:contentPart r:id="rId247" p14:bwMode="auto">
            <p14:nvContentPartPr>
              <p14:cNvPr id="279" name="墨迹 278"/>
              <p14:cNvContentPartPr/>
              <p14:nvPr/>
            </p14:nvContentPartPr>
            <p14:xfrm>
              <a:off x="11050057" y="3412080"/>
              <a:ext cx="142875" cy="16920"/>
            </p14:xfrm>
          </p:contentPart>
        </mc:Choice>
        <mc:Fallback xmlns="">
          <p:pic>
            <p:nvPicPr>
              <p:cNvPr id="279" name="墨迹 278"/>
            </p:nvPicPr>
            <p:blipFill>
              <a:blip/>
            </p:blipFill>
            <p:spPr>
              <a:xfrm>
                <a:off x="11050057" y="3412080"/>
                <a:ext cx="142875" cy="16920"/>
              </a:xfrm>
              <a:prstGeom prst="rect"/>
            </p:spPr>
          </p:pic>
        </mc:Fallback>
      </mc:AlternateContent>
      <mc:AlternateContent xmlns:mc="http://schemas.openxmlformats.org/markup-compatibility/2006" xmlns:p14="http://schemas.microsoft.com/office/powerpoint/2010/main">
        <mc:Choice Requires="p14">
          <p:contentPart r:id="rId248" p14:bwMode="auto">
            <p14:nvContentPartPr>
              <p14:cNvPr id="280" name="墨迹 279"/>
              <p14:cNvContentPartPr/>
              <p14:nvPr/>
            </p14:nvContentPartPr>
            <p14:xfrm>
              <a:off x="11232444" y="3233721"/>
              <a:ext cx="73377" cy="341913"/>
            </p14:xfrm>
          </p:contentPart>
        </mc:Choice>
        <mc:Fallback xmlns="">
          <p:pic>
            <p:nvPicPr>
              <p:cNvPr id="280" name="墨迹 279"/>
            </p:nvPicPr>
            <p:blipFill>
              <a:blip/>
            </p:blipFill>
            <p:spPr>
              <a:xfrm>
                <a:off x="11232444" y="3233721"/>
                <a:ext cx="73377" cy="341913"/>
              </a:xfrm>
              <a:prstGeom prst="rect"/>
            </p:spPr>
          </p:pic>
        </mc:Fallback>
      </mc:AlternateContent>
      <mc:AlternateContent xmlns:mc="http://schemas.openxmlformats.org/markup-compatibility/2006" xmlns:p14="http://schemas.microsoft.com/office/powerpoint/2010/main">
        <mc:Choice Requires="p14">
          <p:contentPart r:id="rId249" p14:bwMode="auto">
            <p14:nvContentPartPr>
              <p14:cNvPr id="281" name="墨迹 280"/>
              <p14:cNvContentPartPr/>
              <p14:nvPr/>
            </p14:nvContentPartPr>
            <p14:xfrm>
              <a:off x="11350977" y="3282365"/>
              <a:ext cx="100188" cy="186113"/>
            </p14:xfrm>
          </p:contentPart>
        </mc:Choice>
        <mc:Fallback xmlns="">
          <p:pic>
            <p:nvPicPr>
              <p:cNvPr id="281" name="墨迹 280"/>
            </p:nvPicPr>
            <p:blipFill>
              <a:blip/>
            </p:blipFill>
            <p:spPr>
              <a:xfrm>
                <a:off x="11350977" y="3282365"/>
                <a:ext cx="100188" cy="186113"/>
              </a:xfrm>
              <a:prstGeom prst="rect"/>
            </p:spPr>
          </p:pic>
        </mc:Fallback>
      </mc:AlternateContent>
      <mc:AlternateContent xmlns:mc="http://schemas.openxmlformats.org/markup-compatibility/2006" xmlns:p14="http://schemas.microsoft.com/office/powerpoint/2010/main">
        <mc:Choice Requires="p14">
          <p:contentPart r:id="rId250" p14:bwMode="auto">
            <p14:nvContentPartPr>
              <p14:cNvPr id="282" name="墨迹 281"/>
              <p14:cNvContentPartPr/>
              <p14:nvPr/>
            </p14:nvContentPartPr>
            <p14:xfrm>
              <a:off x="11520311" y="3169569"/>
              <a:ext cx="112889" cy="22559"/>
            </p14:xfrm>
          </p:contentPart>
        </mc:Choice>
        <mc:Fallback xmlns="">
          <p:pic>
            <p:nvPicPr>
              <p:cNvPr id="282" name="墨迹 281"/>
            </p:nvPicPr>
            <p:blipFill>
              <a:blip/>
            </p:blipFill>
            <p:spPr>
              <a:xfrm>
                <a:off x="11520311" y="3169569"/>
                <a:ext cx="112889" cy="22559"/>
              </a:xfrm>
              <a:prstGeom prst="rect"/>
            </p:spPr>
          </p:pic>
        </mc:Fallback>
      </mc:AlternateContent>
      <mc:AlternateContent xmlns:mc="http://schemas.openxmlformats.org/markup-compatibility/2006" xmlns:p14="http://schemas.microsoft.com/office/powerpoint/2010/main">
        <mc:Choice Requires="p14">
          <p:contentPart r:id="rId251" p14:bwMode="auto">
            <p14:nvContentPartPr>
              <p14:cNvPr id="283" name="墨迹 282"/>
              <p14:cNvContentPartPr/>
              <p14:nvPr/>
            </p14:nvContentPartPr>
            <p14:xfrm>
              <a:off x="11630377" y="3100128"/>
              <a:ext cx="25400" cy="151218"/>
            </p14:xfrm>
          </p:contentPart>
        </mc:Choice>
        <mc:Fallback xmlns="">
          <p:pic>
            <p:nvPicPr>
              <p:cNvPr id="283" name="墨迹 282"/>
            </p:nvPicPr>
            <p:blipFill>
              <a:blip/>
            </p:blipFill>
            <p:spPr>
              <a:xfrm>
                <a:off x="11630377" y="3100128"/>
                <a:ext cx="25400" cy="151218"/>
              </a:xfrm>
              <a:prstGeom prst="rect"/>
            </p:spPr>
          </p:pic>
        </mc:Fallback>
      </mc:AlternateContent>
      <mc:AlternateContent xmlns:mc="http://schemas.openxmlformats.org/markup-compatibility/2006" xmlns:p14="http://schemas.microsoft.com/office/powerpoint/2010/main">
        <mc:Choice Requires="p14">
          <p:contentPart r:id="rId252" p14:bwMode="auto">
            <p14:nvContentPartPr>
              <p14:cNvPr id="284" name="墨迹 283"/>
              <p14:cNvContentPartPr/>
              <p14:nvPr/>
            </p14:nvContentPartPr>
            <p14:xfrm>
              <a:off x="11734800" y="3065937"/>
              <a:ext cx="22577" cy="182589"/>
            </p14:xfrm>
          </p:contentPart>
        </mc:Choice>
        <mc:Fallback xmlns="">
          <p:pic>
            <p:nvPicPr>
              <p:cNvPr id="284" name="墨迹 283"/>
            </p:nvPicPr>
            <p:blipFill>
              <a:blip/>
            </p:blipFill>
            <p:spPr>
              <a:xfrm>
                <a:off x="11734800" y="3065937"/>
                <a:ext cx="22577" cy="182589"/>
              </a:xfrm>
              <a:prstGeom prst="rect"/>
            </p:spPr>
          </p:pic>
        </mc:Fallback>
      </mc:AlternateContent>
      <mc:AlternateContent xmlns:mc="http://schemas.openxmlformats.org/markup-compatibility/2006" xmlns:p14="http://schemas.microsoft.com/office/powerpoint/2010/main">
        <mc:Choice Requires="p14">
          <p:contentPart r:id="rId253" p14:bwMode="auto">
            <p14:nvContentPartPr>
              <p14:cNvPr id="285" name="墨迹 284"/>
              <p14:cNvContentPartPr/>
              <p14:nvPr/>
            </p14:nvContentPartPr>
            <p14:xfrm>
              <a:off x="11779955" y="3186488"/>
              <a:ext cx="25400" cy="28199"/>
            </p14:xfrm>
          </p:contentPart>
        </mc:Choice>
        <mc:Fallback xmlns="">
          <p:pic>
            <p:nvPicPr>
              <p:cNvPr id="285" name="墨迹 284"/>
            </p:nvPicPr>
            <p:blipFill>
              <a:blip/>
            </p:blipFill>
            <p:spPr>
              <a:xfrm>
                <a:off x="11779955" y="3186488"/>
                <a:ext cx="25400" cy="28199"/>
              </a:xfrm>
              <a:prstGeom prst="rect"/>
            </p:spPr>
          </p:pic>
        </mc:Fallback>
      </mc:AlternateContent>
      <mc:AlternateContent xmlns:mc="http://schemas.openxmlformats.org/markup-compatibility/2006" xmlns:p14="http://schemas.microsoft.com/office/powerpoint/2010/main">
        <mc:Choice Requires="p14">
          <p:contentPart r:id="rId254" p14:bwMode="auto">
            <p14:nvContentPartPr>
              <p14:cNvPr id="286" name="墨迹 285"/>
              <p14:cNvContentPartPr/>
              <p14:nvPr/>
            </p14:nvContentPartPr>
            <p14:xfrm>
              <a:off x="11878380" y="3062412"/>
              <a:ext cx="124531" cy="146635"/>
            </p14:xfrm>
          </p:contentPart>
        </mc:Choice>
        <mc:Fallback xmlns="">
          <p:pic>
            <p:nvPicPr>
              <p:cNvPr id="286" name="墨迹 285"/>
            </p:nvPicPr>
            <p:blipFill>
              <a:blip/>
            </p:blipFill>
            <p:spPr>
              <a:xfrm>
                <a:off x="11878380" y="3062412"/>
                <a:ext cx="124531" cy="146635"/>
              </a:xfrm>
              <a:prstGeom prst="rect"/>
            </p:spPr>
          </p:pic>
        </mc:Fallback>
      </mc:AlternateContent>
      <mc:AlternateContent xmlns:mc="http://schemas.openxmlformats.org/markup-compatibility/2006" xmlns:p14="http://schemas.microsoft.com/office/powerpoint/2010/main">
        <mc:Choice Requires="p14">
          <p:contentPart r:id="rId255" p14:bwMode="auto">
            <p14:nvContentPartPr>
              <p14:cNvPr id="287" name="墨迹 286"/>
              <p14:cNvContentPartPr/>
              <p14:nvPr/>
            </p14:nvContentPartPr>
            <p14:xfrm>
              <a:off x="10414000" y="3902743"/>
              <a:ext cx="101600" cy="199508"/>
            </p14:xfrm>
          </p:contentPart>
        </mc:Choice>
        <mc:Fallback xmlns="">
          <p:pic>
            <p:nvPicPr>
              <p:cNvPr id="287" name="墨迹 286"/>
            </p:nvPicPr>
            <p:blipFill>
              <a:blip/>
            </p:blipFill>
            <p:spPr>
              <a:xfrm>
                <a:off x="10414000" y="3902743"/>
                <a:ext cx="101600" cy="199508"/>
              </a:xfrm>
              <a:prstGeom prst="rect"/>
            </p:spPr>
          </p:pic>
        </mc:Fallback>
      </mc:AlternateContent>
      <mc:AlternateContent xmlns:mc="http://schemas.openxmlformats.org/markup-compatibility/2006" xmlns:p14="http://schemas.microsoft.com/office/powerpoint/2010/main">
        <mc:Choice Requires="p14">
          <p:contentPart r:id="rId256" p14:bwMode="auto">
            <p14:nvContentPartPr>
              <p14:cNvPr id="288" name="墨迹 287"/>
              <p14:cNvContentPartPr/>
              <p14:nvPr/>
            </p14:nvContentPartPr>
            <p14:xfrm>
              <a:off x="10585273" y="3893402"/>
              <a:ext cx="116594" cy="140466"/>
            </p14:xfrm>
          </p:contentPart>
        </mc:Choice>
        <mc:Fallback xmlns="">
          <p:pic>
            <p:nvPicPr>
              <p:cNvPr id="288" name="墨迹 287"/>
            </p:nvPicPr>
            <p:blipFill>
              <a:blip/>
            </p:blipFill>
            <p:spPr>
              <a:xfrm>
                <a:off x="10585273" y="3893402"/>
                <a:ext cx="116594" cy="140466"/>
              </a:xfrm>
              <a:prstGeom prst="rect"/>
            </p:spPr>
          </p:pic>
        </mc:Fallback>
      </mc:AlternateContent>
      <mc:AlternateContent xmlns:mc="http://schemas.openxmlformats.org/markup-compatibility/2006" xmlns:p14="http://schemas.microsoft.com/office/powerpoint/2010/main">
        <mc:Choice Requires="p14">
          <p:contentPart r:id="rId257" p14:bwMode="auto">
            <p14:nvContentPartPr>
              <p14:cNvPr id="289" name="墨迹 288"/>
              <p14:cNvContentPartPr/>
              <p14:nvPr/>
            </p14:nvContentPartPr>
            <p14:xfrm>
              <a:off x="10701867" y="3832245"/>
              <a:ext cx="33867" cy="355308"/>
            </p14:xfrm>
          </p:contentPart>
        </mc:Choice>
        <mc:Fallback xmlns="">
          <p:pic>
            <p:nvPicPr>
              <p:cNvPr id="289" name="墨迹 288"/>
            </p:nvPicPr>
            <p:blipFill>
              <a:blip/>
            </p:blipFill>
            <p:spPr>
              <a:xfrm>
                <a:off x="10701867" y="3832245"/>
                <a:ext cx="33867" cy="355308"/>
              </a:xfrm>
              <a:prstGeom prst="rect"/>
            </p:spPr>
          </p:pic>
        </mc:Fallback>
      </mc:AlternateContent>
      <mc:AlternateContent xmlns:mc="http://schemas.openxmlformats.org/markup-compatibility/2006" xmlns:p14="http://schemas.microsoft.com/office/powerpoint/2010/main">
        <mc:Choice Requires="p14">
          <p:contentPart r:id="rId258" p14:bwMode="auto">
            <p14:nvContentPartPr>
              <p14:cNvPr id="290" name="墨迹 289"/>
              <p14:cNvContentPartPr/>
              <p14:nvPr/>
            </p14:nvContentPartPr>
            <p14:xfrm>
              <a:off x="10792177" y="3908383"/>
              <a:ext cx="160161" cy="19739"/>
            </p14:xfrm>
          </p:contentPart>
        </mc:Choice>
        <mc:Fallback xmlns="">
          <p:pic>
            <p:nvPicPr>
              <p:cNvPr id="290" name="墨迹 289"/>
            </p:nvPicPr>
            <p:blipFill>
              <a:blip/>
            </p:blipFill>
            <p:spPr>
              <a:xfrm>
                <a:off x="10792177" y="3908383"/>
                <a:ext cx="160161" cy="19739"/>
              </a:xfrm>
              <a:prstGeom prst="rect"/>
            </p:spPr>
          </p:pic>
        </mc:Fallback>
      </mc:AlternateContent>
      <mc:AlternateContent xmlns:mc="http://schemas.openxmlformats.org/markup-compatibility/2006" xmlns:p14="http://schemas.microsoft.com/office/powerpoint/2010/main">
        <mc:Choice Requires="p14">
          <p:contentPart r:id="rId259" p14:bwMode="auto">
            <p14:nvContentPartPr>
              <p14:cNvPr id="291" name="墨迹 290"/>
              <p14:cNvContentPartPr/>
              <p14:nvPr/>
            </p14:nvContentPartPr>
            <p14:xfrm>
              <a:off x="10803467" y="3981700"/>
              <a:ext cx="169333" cy="11280"/>
            </p14:xfrm>
          </p:contentPart>
        </mc:Choice>
        <mc:Fallback xmlns="">
          <p:pic>
            <p:nvPicPr>
              <p:cNvPr id="291" name="墨迹 290"/>
            </p:nvPicPr>
            <p:blipFill>
              <a:blip/>
            </p:blipFill>
            <p:spPr>
              <a:xfrm>
                <a:off x="10803467" y="3981700"/>
                <a:ext cx="169333" cy="11280"/>
              </a:xfrm>
              <a:prstGeom prst="rect"/>
            </p:spPr>
          </p:pic>
        </mc:Fallback>
      </mc:AlternateContent>
      <mc:AlternateContent xmlns:mc="http://schemas.openxmlformats.org/markup-compatibility/2006" xmlns:p14="http://schemas.microsoft.com/office/powerpoint/2010/main">
        <mc:Choice Requires="p14">
          <p:contentPart r:id="rId260" p14:bwMode="auto">
            <p14:nvContentPartPr>
              <p14:cNvPr id="292" name="墨迹 291"/>
              <p14:cNvContentPartPr/>
              <p14:nvPr/>
            </p14:nvContentPartPr>
            <p14:xfrm>
              <a:off x="11033654" y="3823786"/>
              <a:ext cx="136701" cy="160734"/>
            </p14:xfrm>
          </p:contentPart>
        </mc:Choice>
        <mc:Fallback xmlns="">
          <p:pic>
            <p:nvPicPr>
              <p:cNvPr id="292" name="墨迹 291"/>
            </p:nvPicPr>
            <p:blipFill>
              <a:blip/>
            </p:blipFill>
            <p:spPr>
              <a:xfrm>
                <a:off x="11033654" y="3823786"/>
                <a:ext cx="136701" cy="160734"/>
              </a:xfrm>
              <a:prstGeom prst="rect"/>
            </p:spPr>
          </p:pic>
        </mc:Fallback>
      </mc:AlternateContent>
      <mc:AlternateContent xmlns:mc="http://schemas.openxmlformats.org/markup-compatibility/2006" xmlns:p14="http://schemas.microsoft.com/office/powerpoint/2010/main">
        <mc:Choice Requires="p14">
          <p:contentPart r:id="rId261" p14:bwMode="auto">
            <p14:nvContentPartPr>
              <p14:cNvPr id="293" name="墨迹 292"/>
              <p14:cNvContentPartPr/>
              <p14:nvPr/>
            </p14:nvContentPartPr>
            <p14:xfrm>
              <a:off x="11226800" y="3891463"/>
              <a:ext cx="42332" cy="64858"/>
            </p14:xfrm>
          </p:contentPart>
        </mc:Choice>
        <mc:Fallback xmlns="">
          <p:pic>
            <p:nvPicPr>
              <p:cNvPr id="293" name="墨迹 292"/>
            </p:nvPicPr>
            <p:blipFill>
              <a:blip/>
            </p:blipFill>
            <p:spPr>
              <a:xfrm>
                <a:off x="11226800" y="3891463"/>
                <a:ext cx="42332" cy="64858"/>
              </a:xfrm>
              <a:prstGeom prst="rect"/>
            </p:spPr>
          </p:pic>
        </mc:Fallback>
      </mc:AlternateContent>
      <mc:AlternateContent xmlns:mc="http://schemas.openxmlformats.org/markup-compatibility/2006" xmlns:p14="http://schemas.microsoft.com/office/powerpoint/2010/main">
        <mc:Choice Requires="p14">
          <p:contentPart r:id="rId262" p14:bwMode="auto">
            <p14:nvContentPartPr>
              <p14:cNvPr id="294" name="墨迹 293"/>
              <p14:cNvContentPartPr/>
              <p14:nvPr/>
            </p14:nvContentPartPr>
            <p14:xfrm>
              <a:off x="11313406" y="3746944"/>
              <a:ext cx="173038" cy="257316"/>
            </p14:xfrm>
          </p:contentPart>
        </mc:Choice>
        <mc:Fallback xmlns="">
          <p:pic>
            <p:nvPicPr>
              <p:cNvPr id="294" name="墨迹 293"/>
            </p:nvPicPr>
            <p:blipFill>
              <a:blip/>
            </p:blipFill>
            <p:spPr>
              <a:xfrm>
                <a:off x="11313406" y="3746944"/>
                <a:ext cx="173038" cy="257316"/>
              </a:xfrm>
              <a:prstGeom prst="rect"/>
            </p:spPr>
          </p:pic>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504801" y="707221"/>
            <a:ext cx="10421324" cy="3714759"/>
          </a:xfrm>
          <a:prstGeom prst="rect">
            <a:avLst/>
          </a:prstGeom>
        </p:spPr>
      </p:pic>
      <mc:AlternateContent xmlns:mc="http://schemas.openxmlformats.org/markup-compatibility/2006" xmlns:p14="http://schemas.microsoft.com/office/powerpoint/2010/main">
        <mc:Choice Requires="p14">
          <p:contentPart r:id="rId2" p14:bwMode="auto">
            <p14:nvContentPartPr>
              <p14:cNvPr id="4" name="墨迹 3"/>
              <p14:cNvContentPartPr/>
              <p14:nvPr/>
            </p14:nvContentPartPr>
            <p14:xfrm>
              <a:off x="7464777" y="534018"/>
              <a:ext cx="20638" cy="7403"/>
            </p14:xfrm>
          </p:contentPart>
        </mc:Choice>
        <mc:Fallback xmlns="">
          <p:pic>
            <p:nvPicPr>
              <p:cNvPr id="4" name="墨迹 3"/>
            </p:nvPicPr>
            <p:blipFill>
              <a:blip/>
            </p:blipFill>
            <p:spPr>
              <a:xfrm>
                <a:off x="7464777" y="534018"/>
                <a:ext cx="20638" cy="7403"/>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5" name="墨迹 4"/>
              <p14:cNvContentPartPr/>
              <p14:nvPr/>
            </p14:nvContentPartPr>
            <p14:xfrm>
              <a:off x="2163762" y="1703220"/>
              <a:ext cx="136349" cy="2148765"/>
            </p14:xfrm>
          </p:contentPart>
        </mc:Choice>
        <mc:Fallback xmlns="">
          <p:pic>
            <p:nvPicPr>
              <p:cNvPr id="5" name="墨迹 4"/>
            </p:nvPicPr>
            <p:blipFill>
              <a:blip/>
            </p:blipFill>
            <p:spPr>
              <a:xfrm>
                <a:off x="2163762" y="1703220"/>
                <a:ext cx="136349" cy="2148765"/>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6" name="墨迹 5"/>
              <p14:cNvContentPartPr/>
              <p14:nvPr/>
            </p14:nvContentPartPr>
            <p14:xfrm>
              <a:off x="2542822" y="1832935"/>
              <a:ext cx="115711" cy="281990"/>
            </p14:xfrm>
          </p:contentPart>
        </mc:Choice>
        <mc:Fallback xmlns="">
          <p:pic>
            <p:nvPicPr>
              <p:cNvPr id="6" name="墨迹 5"/>
            </p:nvPicPr>
            <p:blipFill>
              <a:blip/>
            </p:blipFill>
            <p:spPr>
              <a:xfrm>
                <a:off x="2542822" y="1832935"/>
                <a:ext cx="115711" cy="28199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7" name="墨迹 6"/>
              <p14:cNvContentPartPr/>
              <p14:nvPr/>
            </p14:nvContentPartPr>
            <p14:xfrm>
              <a:off x="2611261" y="1964766"/>
              <a:ext cx="64205" cy="223477"/>
            </p14:xfrm>
          </p:contentPart>
        </mc:Choice>
        <mc:Fallback xmlns="">
          <p:pic>
            <p:nvPicPr>
              <p:cNvPr id="7" name="墨迹 6"/>
            </p:nvPicPr>
            <p:blipFill>
              <a:blip/>
            </p:blipFill>
            <p:spPr>
              <a:xfrm>
                <a:off x="2611261" y="1964766"/>
                <a:ext cx="64205" cy="223477"/>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8" name="墨迹 7"/>
              <p14:cNvContentPartPr/>
              <p14:nvPr/>
            </p14:nvContentPartPr>
            <p14:xfrm>
              <a:off x="2746022" y="1868184"/>
              <a:ext cx="56973" cy="283400"/>
            </p14:xfrm>
          </p:contentPart>
        </mc:Choice>
        <mc:Fallback xmlns="">
          <p:pic>
            <p:nvPicPr>
              <p:cNvPr id="8" name="墨迹 7"/>
            </p:nvPicPr>
            <p:blipFill>
              <a:blip/>
            </p:blipFill>
            <p:spPr>
              <a:xfrm>
                <a:off x="2746022" y="1868184"/>
                <a:ext cx="56973" cy="28340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9" name="墨迹 8"/>
              <p14:cNvContentPartPr/>
              <p14:nvPr/>
            </p14:nvContentPartPr>
            <p14:xfrm>
              <a:off x="2867377" y="1861134"/>
              <a:ext cx="16934" cy="109977"/>
            </p14:xfrm>
          </p:contentPart>
        </mc:Choice>
        <mc:Fallback xmlns="">
          <p:pic>
            <p:nvPicPr>
              <p:cNvPr id="9" name="墨迹 8"/>
            </p:nvPicPr>
            <p:blipFill>
              <a:blip/>
            </p:blipFill>
            <p:spPr>
              <a:xfrm>
                <a:off x="2867377" y="1861134"/>
                <a:ext cx="16934" cy="109977"/>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0" name="墨迹 9"/>
              <p14:cNvContentPartPr/>
              <p14:nvPr/>
            </p14:nvContentPartPr>
            <p14:xfrm>
              <a:off x="2830688" y="1799097"/>
              <a:ext cx="141641" cy="301729"/>
            </p14:xfrm>
          </p:contentPart>
        </mc:Choice>
        <mc:Fallback xmlns="">
          <p:pic>
            <p:nvPicPr>
              <p:cNvPr id="10" name="墨迹 9"/>
            </p:nvPicPr>
            <p:blipFill>
              <a:blip/>
            </p:blipFill>
            <p:spPr>
              <a:xfrm>
                <a:off x="2830688" y="1799097"/>
                <a:ext cx="141641" cy="301729"/>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1" name="墨迹 10"/>
              <p14:cNvContentPartPr/>
              <p14:nvPr/>
            </p14:nvContentPartPr>
            <p14:xfrm>
              <a:off x="2816577" y="1863249"/>
              <a:ext cx="282928" cy="281990"/>
            </p14:xfrm>
          </p:contentPart>
        </mc:Choice>
        <mc:Fallback xmlns="">
          <p:pic>
            <p:nvPicPr>
              <p:cNvPr id="11" name="墨迹 10"/>
            </p:nvPicPr>
            <p:blipFill>
              <a:blip/>
            </p:blipFill>
            <p:spPr>
              <a:xfrm>
                <a:off x="2816577" y="1863249"/>
                <a:ext cx="282928" cy="28199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2" name="墨迹 11"/>
              <p14:cNvContentPartPr/>
              <p14:nvPr/>
            </p14:nvContentPartPr>
            <p14:xfrm>
              <a:off x="3118555" y="1900613"/>
              <a:ext cx="12171" cy="138175"/>
            </p14:xfrm>
          </p:contentPart>
        </mc:Choice>
        <mc:Fallback xmlns="">
          <p:pic>
            <p:nvPicPr>
              <p:cNvPr id="12" name="墨迹 11"/>
            </p:nvPicPr>
            <p:blipFill>
              <a:blip/>
            </p:blipFill>
            <p:spPr>
              <a:xfrm>
                <a:off x="3118555" y="1900613"/>
                <a:ext cx="12171" cy="138175"/>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3" name="墨迹 12"/>
              <p14:cNvContentPartPr/>
              <p14:nvPr/>
            </p14:nvContentPartPr>
            <p14:xfrm>
              <a:off x="3160888" y="1861134"/>
              <a:ext cx="141112" cy="176949"/>
            </p14:xfrm>
          </p:contentPart>
        </mc:Choice>
        <mc:Fallback xmlns="">
          <p:pic>
            <p:nvPicPr>
              <p:cNvPr id="13" name="墨迹 12"/>
            </p:nvPicPr>
            <p:blipFill>
              <a:blip/>
            </p:blipFill>
            <p:spPr>
              <a:xfrm>
                <a:off x="3160888" y="1861134"/>
                <a:ext cx="141112" cy="176949"/>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4" name="墨迹 13"/>
              <p14:cNvContentPartPr/>
              <p14:nvPr/>
            </p14:nvContentPartPr>
            <p14:xfrm>
              <a:off x="3194755" y="1776537"/>
              <a:ext cx="67733" cy="359009"/>
            </p14:xfrm>
          </p:contentPart>
        </mc:Choice>
        <mc:Fallback xmlns="">
          <p:pic>
            <p:nvPicPr>
              <p:cNvPr id="14" name="墨迹 13"/>
            </p:nvPicPr>
            <p:blipFill>
              <a:blip/>
            </p:blipFill>
            <p:spPr>
              <a:xfrm>
                <a:off x="3194755" y="1776537"/>
                <a:ext cx="67733" cy="359009"/>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5" name="墨迹 14"/>
              <p14:cNvContentPartPr/>
              <p14:nvPr/>
            </p14:nvContentPartPr>
            <p14:xfrm>
              <a:off x="3352800" y="1759618"/>
              <a:ext cx="90311" cy="194573"/>
            </p14:xfrm>
          </p:contentPart>
        </mc:Choice>
        <mc:Fallback xmlns="">
          <p:pic>
            <p:nvPicPr>
              <p:cNvPr id="15" name="墨迹 14"/>
            </p:nvPicPr>
            <p:blipFill>
              <a:blip/>
            </p:blipFill>
            <p:spPr>
              <a:xfrm>
                <a:off x="3352800" y="1759618"/>
                <a:ext cx="90311" cy="194573"/>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6" name="墨迹 15"/>
              <p14:cNvContentPartPr/>
              <p14:nvPr/>
            </p14:nvContentPartPr>
            <p14:xfrm>
              <a:off x="3279422" y="2002129"/>
              <a:ext cx="45155" cy="73318"/>
            </p14:xfrm>
          </p:contentPart>
        </mc:Choice>
        <mc:Fallback xmlns="">
          <p:pic>
            <p:nvPicPr>
              <p:cNvPr id="16" name="墨迹 15"/>
            </p:nvPicPr>
            <p:blipFill>
              <a:blip/>
            </p:blipFill>
            <p:spPr>
              <a:xfrm>
                <a:off x="3279422" y="2002129"/>
                <a:ext cx="45155" cy="73318"/>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7" name="墨迹 16"/>
              <p14:cNvContentPartPr/>
              <p14:nvPr/>
            </p14:nvContentPartPr>
            <p14:xfrm>
              <a:off x="3302000" y="1917532"/>
              <a:ext cx="242711" cy="212374"/>
            </p14:xfrm>
          </p:contentPart>
        </mc:Choice>
        <mc:Fallback xmlns="">
          <p:pic>
            <p:nvPicPr>
              <p:cNvPr id="17" name="墨迹 16"/>
            </p:nvPicPr>
            <p:blipFill>
              <a:blip/>
            </p:blipFill>
            <p:spPr>
              <a:xfrm>
                <a:off x="3302000" y="1917532"/>
                <a:ext cx="242711" cy="212374"/>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8" name="墨迹 17"/>
              <p14:cNvContentPartPr/>
              <p14:nvPr/>
            </p14:nvContentPartPr>
            <p14:xfrm>
              <a:off x="7667096" y="733174"/>
              <a:ext cx="3704" cy="11279"/>
            </p14:xfrm>
          </p:contentPart>
        </mc:Choice>
        <mc:Fallback xmlns="">
          <p:pic>
            <p:nvPicPr>
              <p:cNvPr id="18" name="墨迹 17"/>
            </p:nvPicPr>
            <p:blipFill>
              <a:blip/>
            </p:blipFill>
            <p:spPr>
              <a:xfrm>
                <a:off x="7667096" y="733174"/>
                <a:ext cx="3704" cy="11279"/>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9" name="墨迹 18"/>
              <p14:cNvContentPartPr/>
              <p14:nvPr/>
            </p14:nvContentPartPr>
            <p14:xfrm>
              <a:off x="2065866" y="2081087"/>
              <a:ext cx="33867" cy="78957"/>
            </p14:xfrm>
          </p:contentPart>
        </mc:Choice>
        <mc:Fallback xmlns="">
          <p:pic>
            <p:nvPicPr>
              <p:cNvPr id="19" name="墨迹 18"/>
            </p:nvPicPr>
            <p:blipFill>
              <a:blip/>
            </p:blipFill>
            <p:spPr>
              <a:xfrm>
                <a:off x="2065866" y="2081087"/>
                <a:ext cx="33867" cy="78957"/>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20" name="墨迹 19"/>
              <p14:cNvContentPartPr/>
              <p14:nvPr/>
            </p14:nvContentPartPr>
            <p14:xfrm>
              <a:off x="854251" y="281990"/>
              <a:ext cx="110949" cy="163554"/>
            </p14:xfrm>
          </p:contentPart>
        </mc:Choice>
        <mc:Fallback xmlns="">
          <p:pic>
            <p:nvPicPr>
              <p:cNvPr id="20" name="墨迹 19"/>
            </p:nvPicPr>
            <p:blipFill>
              <a:blip/>
            </p:blipFill>
            <p:spPr>
              <a:xfrm>
                <a:off x="854251" y="281990"/>
                <a:ext cx="110949" cy="163554"/>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1" name="墨迹 20"/>
              <p14:cNvContentPartPr/>
              <p14:nvPr/>
            </p14:nvContentPartPr>
            <p14:xfrm>
              <a:off x="914400" y="339798"/>
              <a:ext cx="45155" cy="173424"/>
            </p14:xfrm>
          </p:contentPart>
        </mc:Choice>
        <mc:Fallback xmlns="">
          <p:pic>
            <p:nvPicPr>
              <p:cNvPr id="21" name="墨迹 20"/>
            </p:nvPicPr>
            <p:blipFill>
              <a:blip/>
            </p:blipFill>
            <p:spPr>
              <a:xfrm>
                <a:off x="914400" y="339798"/>
                <a:ext cx="45155" cy="173424"/>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2" name="墨迹 21"/>
              <p14:cNvContentPartPr/>
              <p14:nvPr/>
            </p14:nvContentPartPr>
            <p14:xfrm>
              <a:off x="982133" y="338388"/>
              <a:ext cx="67733" cy="146635"/>
            </p14:xfrm>
          </p:contentPart>
        </mc:Choice>
        <mc:Fallback xmlns="">
          <p:pic>
            <p:nvPicPr>
              <p:cNvPr id="22" name="墨迹 21"/>
            </p:nvPicPr>
            <p:blipFill>
              <a:blip/>
            </p:blipFill>
            <p:spPr>
              <a:xfrm>
                <a:off x="982133" y="338388"/>
                <a:ext cx="67733" cy="146635"/>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3" name="墨迹 22"/>
              <p14:cNvContentPartPr/>
              <p14:nvPr/>
            </p14:nvContentPartPr>
            <p14:xfrm>
              <a:off x="925688" y="242511"/>
              <a:ext cx="224367" cy="563980"/>
            </p14:xfrm>
          </p:contentPart>
        </mc:Choice>
        <mc:Fallback xmlns="">
          <p:pic>
            <p:nvPicPr>
              <p:cNvPr id="23" name="墨迹 22"/>
            </p:nvPicPr>
            <p:blipFill>
              <a:blip/>
            </p:blipFill>
            <p:spPr>
              <a:xfrm>
                <a:off x="925688" y="242511"/>
                <a:ext cx="224367" cy="563980"/>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4" name="墨迹 23"/>
              <p14:cNvContentPartPr/>
              <p14:nvPr/>
            </p14:nvContentPartPr>
            <p14:xfrm>
              <a:off x="1106311" y="518861"/>
              <a:ext cx="31926" cy="16920"/>
            </p14:xfrm>
          </p:contentPart>
        </mc:Choice>
        <mc:Fallback xmlns="">
          <p:pic>
            <p:nvPicPr>
              <p:cNvPr id="24" name="墨迹 23"/>
            </p:nvPicPr>
            <p:blipFill>
              <a:blip/>
            </p:blipFill>
            <p:spPr>
              <a:xfrm>
                <a:off x="1106311" y="518861"/>
                <a:ext cx="31926" cy="16920"/>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5" name="墨迹 24"/>
              <p14:cNvContentPartPr/>
              <p14:nvPr/>
            </p14:nvContentPartPr>
            <p14:xfrm>
              <a:off x="1189743" y="434264"/>
              <a:ext cx="198790" cy="22560"/>
            </p14:xfrm>
          </p:contentPart>
        </mc:Choice>
        <mc:Fallback xmlns="">
          <p:pic>
            <p:nvPicPr>
              <p:cNvPr id="25" name="墨迹 24"/>
            </p:nvPicPr>
            <p:blipFill>
              <a:blip/>
            </p:blipFill>
            <p:spPr>
              <a:xfrm>
                <a:off x="1189743" y="434264"/>
                <a:ext cx="198790" cy="22560"/>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6" name="墨迹 25"/>
              <p14:cNvContentPartPr/>
              <p14:nvPr/>
            </p14:nvContentPartPr>
            <p14:xfrm>
              <a:off x="1399822" y="355307"/>
              <a:ext cx="71437" cy="114911"/>
            </p14:xfrm>
          </p:contentPart>
        </mc:Choice>
        <mc:Fallback xmlns="">
          <p:pic>
            <p:nvPicPr>
              <p:cNvPr id="26" name="墨迹 25"/>
            </p:nvPicPr>
            <p:blipFill>
              <a:blip/>
            </p:blipFill>
            <p:spPr>
              <a:xfrm>
                <a:off x="1399822" y="355307"/>
                <a:ext cx="71437" cy="114911"/>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7" name="墨迹 26"/>
              <p14:cNvContentPartPr/>
              <p14:nvPr/>
            </p14:nvContentPartPr>
            <p14:xfrm>
              <a:off x="1402644" y="242511"/>
              <a:ext cx="191911" cy="434265"/>
            </p14:xfrm>
          </p:contentPart>
        </mc:Choice>
        <mc:Fallback xmlns="">
          <p:pic>
            <p:nvPicPr>
              <p:cNvPr id="27" name="墨迹 26"/>
            </p:nvPicPr>
            <p:blipFill>
              <a:blip/>
            </p:blipFill>
            <p:spPr>
              <a:xfrm>
                <a:off x="1402644" y="242511"/>
                <a:ext cx="191911" cy="434265"/>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28" name="墨迹 27"/>
              <p14:cNvContentPartPr/>
              <p14:nvPr/>
            </p14:nvContentPartPr>
            <p14:xfrm>
              <a:off x="1548870" y="496302"/>
              <a:ext cx="51859" cy="39479"/>
            </p14:xfrm>
          </p:contentPart>
        </mc:Choice>
        <mc:Fallback xmlns="">
          <p:pic>
            <p:nvPicPr>
              <p:cNvPr id="28" name="墨迹 27"/>
            </p:nvPicPr>
            <p:blipFill>
              <a:blip/>
            </p:blipFill>
            <p:spPr>
              <a:xfrm>
                <a:off x="1548870" y="496302"/>
                <a:ext cx="51859" cy="39479"/>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29" name="墨迹 28"/>
              <p14:cNvContentPartPr/>
              <p14:nvPr/>
            </p14:nvContentPartPr>
            <p14:xfrm>
              <a:off x="1936044" y="298909"/>
              <a:ext cx="16933" cy="160734"/>
            </p14:xfrm>
          </p:contentPart>
        </mc:Choice>
        <mc:Fallback xmlns="">
          <p:pic>
            <p:nvPicPr>
              <p:cNvPr id="29" name="墨迹 28"/>
            </p:nvPicPr>
            <p:blipFill>
              <a:blip/>
            </p:blipFill>
            <p:spPr>
              <a:xfrm>
                <a:off x="1936044" y="298909"/>
                <a:ext cx="16933" cy="160734"/>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30" name="墨迹 29"/>
              <p14:cNvContentPartPr/>
              <p14:nvPr/>
            </p14:nvContentPartPr>
            <p14:xfrm>
              <a:off x="1964266" y="338388"/>
              <a:ext cx="64911" cy="39478"/>
            </p14:xfrm>
          </p:contentPart>
        </mc:Choice>
        <mc:Fallback xmlns="">
          <p:pic>
            <p:nvPicPr>
              <p:cNvPr id="30" name="墨迹 29"/>
            </p:nvPicPr>
            <p:blipFill>
              <a:blip/>
            </p:blipFill>
            <p:spPr>
              <a:xfrm>
                <a:off x="1964266" y="338388"/>
                <a:ext cx="64911" cy="39478"/>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1" name="墨迹 30"/>
              <p14:cNvContentPartPr/>
              <p14:nvPr/>
            </p14:nvContentPartPr>
            <p14:xfrm>
              <a:off x="2017183" y="256611"/>
              <a:ext cx="195439" cy="194573"/>
            </p14:xfrm>
          </p:contentPart>
        </mc:Choice>
        <mc:Fallback xmlns="">
          <p:pic>
            <p:nvPicPr>
              <p:cNvPr id="31" name="墨迹 30"/>
            </p:nvPicPr>
            <p:blipFill>
              <a:blip/>
            </p:blipFill>
            <p:spPr>
              <a:xfrm>
                <a:off x="2017183" y="256611"/>
                <a:ext cx="195439" cy="194573"/>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2" name="墨迹 31"/>
              <p14:cNvContentPartPr/>
              <p14:nvPr/>
            </p14:nvContentPartPr>
            <p14:xfrm>
              <a:off x="2240844" y="261369"/>
              <a:ext cx="95956" cy="178359"/>
            </p14:xfrm>
          </p:contentPart>
        </mc:Choice>
        <mc:Fallback xmlns="">
          <p:pic>
            <p:nvPicPr>
              <p:cNvPr id="32" name="墨迹 31"/>
            </p:nvPicPr>
            <p:blipFill>
              <a:blip/>
            </p:blipFill>
            <p:spPr>
              <a:xfrm>
                <a:off x="2240844" y="261369"/>
                <a:ext cx="95956" cy="178359"/>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3" name="墨迹 32"/>
              <p14:cNvContentPartPr/>
              <p14:nvPr/>
            </p14:nvContentPartPr>
            <p14:xfrm>
              <a:off x="2319866" y="276350"/>
              <a:ext cx="101600" cy="161615"/>
            </p14:xfrm>
          </p:contentPart>
        </mc:Choice>
        <mc:Fallback xmlns="">
          <p:pic>
            <p:nvPicPr>
              <p:cNvPr id="33" name="墨迹 32"/>
            </p:nvPicPr>
            <p:blipFill>
              <a:blip/>
            </p:blipFill>
            <p:spPr>
              <a:xfrm>
                <a:off x="2319866" y="276350"/>
                <a:ext cx="101600" cy="161615"/>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4" name="墨迹 33"/>
              <p14:cNvContentPartPr/>
              <p14:nvPr/>
            </p14:nvContentPartPr>
            <p14:xfrm>
              <a:off x="2348088" y="358127"/>
              <a:ext cx="67734" cy="157914"/>
            </p14:xfrm>
          </p:contentPart>
        </mc:Choice>
        <mc:Fallback xmlns="">
          <p:pic>
            <p:nvPicPr>
              <p:cNvPr id="34" name="墨迹 33"/>
            </p:nvPicPr>
            <p:blipFill>
              <a:blip/>
            </p:blipFill>
            <p:spPr>
              <a:xfrm>
                <a:off x="2348088" y="358127"/>
                <a:ext cx="67734" cy="157914"/>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5" name="墨迹 34"/>
              <p14:cNvContentPartPr/>
              <p14:nvPr/>
            </p14:nvContentPartPr>
            <p14:xfrm>
              <a:off x="2460977" y="327108"/>
              <a:ext cx="163689" cy="22559"/>
            </p14:xfrm>
          </p:contentPart>
        </mc:Choice>
        <mc:Fallback xmlns="">
          <p:pic>
            <p:nvPicPr>
              <p:cNvPr id="35" name="墨迹 34"/>
            </p:nvPicPr>
            <p:blipFill>
              <a:blip/>
            </p:blipFill>
            <p:spPr>
              <a:xfrm>
                <a:off x="2460977" y="327108"/>
                <a:ext cx="163689" cy="22559"/>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6" name="墨迹 35"/>
              <p14:cNvContentPartPr/>
              <p14:nvPr/>
            </p14:nvContentPartPr>
            <p14:xfrm>
              <a:off x="2470502" y="413115"/>
              <a:ext cx="165453" cy="12690"/>
            </p14:xfrm>
          </p:contentPart>
        </mc:Choice>
        <mc:Fallback xmlns="">
          <p:pic>
            <p:nvPicPr>
              <p:cNvPr id="36" name="墨迹 35"/>
            </p:nvPicPr>
            <p:blipFill>
              <a:blip/>
            </p:blipFill>
            <p:spPr>
              <a:xfrm>
                <a:off x="2470502" y="413115"/>
                <a:ext cx="165453" cy="12690"/>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37" name="墨迹 36"/>
              <p14:cNvContentPartPr/>
              <p14:nvPr/>
            </p14:nvContentPartPr>
            <p14:xfrm>
              <a:off x="2656769" y="267009"/>
              <a:ext cx="148519" cy="178535"/>
            </p14:xfrm>
          </p:contentPart>
        </mc:Choice>
        <mc:Fallback xmlns="">
          <p:pic>
            <p:nvPicPr>
              <p:cNvPr id="37" name="墨迹 36"/>
            </p:nvPicPr>
            <p:blipFill>
              <a:blip/>
            </p:blipFill>
            <p:spPr>
              <a:xfrm>
                <a:off x="2656769" y="267009"/>
                <a:ext cx="148519" cy="178535"/>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38" name="墨迹 37"/>
              <p14:cNvContentPartPr/>
              <p14:nvPr/>
            </p14:nvContentPartPr>
            <p14:xfrm>
              <a:off x="2816577" y="263837"/>
              <a:ext cx="16934" cy="156328"/>
            </p14:xfrm>
          </p:contentPart>
        </mc:Choice>
        <mc:Fallback xmlns="">
          <p:pic>
            <p:nvPicPr>
              <p:cNvPr id="38" name="墨迹 37"/>
            </p:nvPicPr>
            <p:blipFill>
              <a:blip/>
            </p:blipFill>
            <p:spPr>
              <a:xfrm>
                <a:off x="2816577" y="263837"/>
                <a:ext cx="16934" cy="156328"/>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39" name="墨迹 38"/>
              <p14:cNvContentPartPr/>
              <p14:nvPr/>
            </p14:nvContentPartPr>
            <p14:xfrm>
              <a:off x="2822222" y="312127"/>
              <a:ext cx="67733" cy="37540"/>
            </p14:xfrm>
          </p:contentPart>
        </mc:Choice>
        <mc:Fallback xmlns="">
          <p:pic>
            <p:nvPicPr>
              <p:cNvPr id="39" name="墨迹 38"/>
            </p:nvPicPr>
            <p:blipFill>
              <a:blip/>
            </p:blipFill>
            <p:spPr>
              <a:xfrm>
                <a:off x="2822222" y="312127"/>
                <a:ext cx="67733" cy="37540"/>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40" name="墨迹 39"/>
              <p14:cNvContentPartPr/>
              <p14:nvPr/>
            </p14:nvContentPartPr>
            <p14:xfrm>
              <a:off x="2867377" y="231936"/>
              <a:ext cx="28223" cy="332044"/>
            </p14:xfrm>
          </p:contentPart>
        </mc:Choice>
        <mc:Fallback xmlns="">
          <p:pic>
            <p:nvPicPr>
              <p:cNvPr id="40" name="墨迹 39"/>
            </p:nvPicPr>
            <p:blipFill>
              <a:blip/>
            </p:blipFill>
            <p:spPr>
              <a:xfrm>
                <a:off x="2867377" y="231936"/>
                <a:ext cx="28223" cy="332044"/>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1" name="墨迹 40"/>
              <p14:cNvContentPartPr/>
              <p14:nvPr/>
            </p14:nvContentPartPr>
            <p14:xfrm>
              <a:off x="2929466" y="186113"/>
              <a:ext cx="101600" cy="33839"/>
            </p14:xfrm>
          </p:contentPart>
        </mc:Choice>
        <mc:Fallback xmlns="">
          <p:pic>
            <p:nvPicPr>
              <p:cNvPr id="41" name="墨迹 40"/>
            </p:nvPicPr>
            <p:blipFill>
              <a:blip/>
            </p:blipFill>
            <p:spPr>
              <a:xfrm>
                <a:off x="2929466" y="186113"/>
                <a:ext cx="101600" cy="33839"/>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2" name="墨迹 41"/>
              <p14:cNvContentPartPr/>
              <p14:nvPr/>
            </p14:nvContentPartPr>
            <p14:xfrm>
              <a:off x="2960511" y="138880"/>
              <a:ext cx="47977" cy="168489"/>
            </p14:xfrm>
          </p:contentPart>
        </mc:Choice>
        <mc:Fallback xmlns="">
          <p:pic>
            <p:nvPicPr>
              <p:cNvPr id="42" name="墨迹 41"/>
            </p:nvPicPr>
            <p:blipFill>
              <a:blip/>
            </p:blipFill>
            <p:spPr>
              <a:xfrm>
                <a:off x="2960511" y="138880"/>
                <a:ext cx="47977" cy="168489"/>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43" name="墨迹 42"/>
              <p14:cNvContentPartPr/>
              <p14:nvPr/>
            </p14:nvContentPartPr>
            <p14:xfrm>
              <a:off x="2963333" y="358127"/>
              <a:ext cx="95955" cy="8460"/>
            </p14:xfrm>
          </p:contentPart>
        </mc:Choice>
        <mc:Fallback xmlns="">
          <p:pic>
            <p:nvPicPr>
              <p:cNvPr id="43" name="墨迹 42"/>
            </p:nvPicPr>
            <p:blipFill>
              <a:blip/>
            </p:blipFill>
            <p:spPr>
              <a:xfrm>
                <a:off x="2963333" y="358127"/>
                <a:ext cx="95955" cy="8460"/>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44" name="墨迹 43"/>
              <p14:cNvContentPartPr/>
              <p14:nvPr/>
            </p14:nvContentPartPr>
            <p14:xfrm>
              <a:off x="3008488" y="287629"/>
              <a:ext cx="39512" cy="197394"/>
            </p14:xfrm>
          </p:contentPart>
        </mc:Choice>
        <mc:Fallback xmlns="">
          <p:pic>
            <p:nvPicPr>
              <p:cNvPr id="44" name="墨迹 43"/>
            </p:nvPicPr>
            <p:blipFill>
              <a:blip/>
            </p:blipFill>
            <p:spPr>
              <a:xfrm>
                <a:off x="3008488" y="287629"/>
                <a:ext cx="39512" cy="197394"/>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45" name="墨迹 44"/>
              <p14:cNvContentPartPr/>
              <p14:nvPr/>
            </p14:nvContentPartPr>
            <p14:xfrm>
              <a:off x="3121377" y="253791"/>
              <a:ext cx="90311" cy="222067"/>
            </p14:xfrm>
          </p:contentPart>
        </mc:Choice>
        <mc:Fallback xmlns="">
          <p:pic>
            <p:nvPicPr>
              <p:cNvPr id="45" name="墨迹 44"/>
            </p:nvPicPr>
            <p:blipFill>
              <a:blip/>
            </p:blipFill>
            <p:spPr>
              <a:xfrm>
                <a:off x="3121377" y="253791"/>
                <a:ext cx="90311" cy="222067"/>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46" name="墨迹 45"/>
              <p14:cNvContentPartPr/>
              <p14:nvPr/>
            </p14:nvContentPartPr>
            <p14:xfrm>
              <a:off x="3245555" y="270710"/>
              <a:ext cx="197556" cy="162849"/>
            </p14:xfrm>
          </p:contentPart>
        </mc:Choice>
        <mc:Fallback xmlns="">
          <p:pic>
            <p:nvPicPr>
              <p:cNvPr id="46" name="墨迹 45"/>
            </p:nvPicPr>
            <p:blipFill>
              <a:blip/>
            </p:blipFill>
            <p:spPr>
              <a:xfrm>
                <a:off x="3245555" y="270710"/>
                <a:ext cx="197556" cy="162849"/>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47" name="墨迹 46"/>
              <p14:cNvContentPartPr/>
              <p14:nvPr/>
            </p14:nvContentPartPr>
            <p14:xfrm>
              <a:off x="3386666" y="315828"/>
              <a:ext cx="45156" cy="239692"/>
            </p14:xfrm>
          </p:contentPart>
        </mc:Choice>
        <mc:Fallback xmlns="">
          <p:pic>
            <p:nvPicPr>
              <p:cNvPr id="47" name="墨迹 46"/>
            </p:nvPicPr>
            <p:blipFill>
              <a:blip/>
            </p:blipFill>
            <p:spPr>
              <a:xfrm>
                <a:off x="3386666" y="315828"/>
                <a:ext cx="45156" cy="239692"/>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48" name="墨迹 47"/>
              <p14:cNvContentPartPr/>
              <p14:nvPr/>
            </p14:nvContentPartPr>
            <p14:xfrm>
              <a:off x="3424413" y="95876"/>
              <a:ext cx="86431" cy="140995"/>
            </p14:xfrm>
          </p:contentPart>
        </mc:Choice>
        <mc:Fallback xmlns="">
          <p:pic>
            <p:nvPicPr>
              <p:cNvPr id="48" name="墨迹 47"/>
            </p:nvPicPr>
            <p:blipFill>
              <a:blip/>
            </p:blipFill>
            <p:spPr>
              <a:xfrm>
                <a:off x="3424413" y="95876"/>
                <a:ext cx="86431" cy="140995"/>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49" name="墨迹 48"/>
              <p14:cNvContentPartPr/>
              <p14:nvPr/>
            </p14:nvContentPartPr>
            <p14:xfrm>
              <a:off x="3539066" y="140995"/>
              <a:ext cx="90311" cy="33838"/>
            </p14:xfrm>
          </p:contentPart>
        </mc:Choice>
        <mc:Fallback xmlns="">
          <p:pic>
            <p:nvPicPr>
              <p:cNvPr id="49" name="墨迹 48"/>
            </p:nvPicPr>
            <p:blipFill>
              <a:blip/>
            </p:blipFill>
            <p:spPr>
              <a:xfrm>
                <a:off x="3539066" y="140995"/>
                <a:ext cx="90311" cy="33838"/>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50" name="墨迹 49"/>
              <p14:cNvContentPartPr/>
              <p14:nvPr/>
            </p14:nvContentPartPr>
            <p14:xfrm>
              <a:off x="2630311" y="272649"/>
              <a:ext cx="50800" cy="54459"/>
            </p14:xfrm>
          </p:contentPart>
        </mc:Choice>
        <mc:Fallback xmlns="">
          <p:pic>
            <p:nvPicPr>
              <p:cNvPr id="50" name="墨迹 49"/>
            </p:nvPicPr>
            <p:blipFill>
              <a:blip/>
            </p:blipFill>
            <p:spPr>
              <a:xfrm>
                <a:off x="2630311" y="272649"/>
                <a:ext cx="50800" cy="54459"/>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51" name="墨迹 50"/>
              <p14:cNvContentPartPr/>
              <p14:nvPr/>
            </p14:nvContentPartPr>
            <p14:xfrm>
              <a:off x="2474206" y="439904"/>
              <a:ext cx="46038" cy="87417"/>
            </p14:xfrm>
          </p:contentPart>
        </mc:Choice>
        <mc:Fallback xmlns="">
          <p:pic>
            <p:nvPicPr>
              <p:cNvPr id="51" name="墨迹 50"/>
            </p:nvPicPr>
            <p:blipFill>
              <a:blip/>
            </p:blipFill>
            <p:spPr>
              <a:xfrm>
                <a:off x="2474206" y="439904"/>
                <a:ext cx="46038" cy="87417"/>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52" name="墨迹 51"/>
              <p14:cNvContentPartPr/>
              <p14:nvPr/>
            </p14:nvContentPartPr>
            <p14:xfrm>
              <a:off x="3042355" y="688055"/>
              <a:ext cx="16933" cy="118436"/>
            </p14:xfrm>
          </p:contentPart>
        </mc:Choice>
        <mc:Fallback xmlns="">
          <p:pic>
            <p:nvPicPr>
              <p:cNvPr id="52" name="墨迹 51"/>
            </p:nvPicPr>
            <p:blipFill>
              <a:blip/>
            </p:blipFill>
            <p:spPr>
              <a:xfrm>
                <a:off x="3042355" y="688055"/>
                <a:ext cx="16933" cy="118436"/>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53" name="墨迹 52"/>
              <p14:cNvContentPartPr/>
              <p14:nvPr/>
            </p14:nvContentPartPr>
            <p14:xfrm>
              <a:off x="3042355" y="738814"/>
              <a:ext cx="62089" cy="28199"/>
            </p14:xfrm>
          </p:contentPart>
        </mc:Choice>
        <mc:Fallback xmlns="">
          <p:pic>
            <p:nvPicPr>
              <p:cNvPr id="53" name="墨迹 52"/>
            </p:nvPicPr>
            <p:blipFill>
              <a:blip/>
            </p:blipFill>
            <p:spPr>
              <a:xfrm>
                <a:off x="3042355" y="738814"/>
                <a:ext cx="62089" cy="28199"/>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54" name="墨迹 53"/>
              <p14:cNvContentPartPr/>
              <p14:nvPr/>
            </p14:nvContentPartPr>
            <p14:xfrm>
              <a:off x="3110088" y="654217"/>
              <a:ext cx="11289" cy="205852"/>
            </p14:xfrm>
          </p:contentPart>
        </mc:Choice>
        <mc:Fallback xmlns="">
          <p:pic>
            <p:nvPicPr>
              <p:cNvPr id="54" name="墨迹 53"/>
            </p:nvPicPr>
            <p:blipFill>
              <a:blip/>
            </p:blipFill>
            <p:spPr>
              <a:xfrm>
                <a:off x="3110088" y="654217"/>
                <a:ext cx="11289" cy="205852"/>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55" name="墨迹 54"/>
              <p14:cNvContentPartPr/>
              <p14:nvPr/>
            </p14:nvContentPartPr>
            <p14:xfrm>
              <a:off x="3138311" y="648577"/>
              <a:ext cx="84666" cy="22559"/>
            </p14:xfrm>
          </p:contentPart>
        </mc:Choice>
        <mc:Fallback xmlns="">
          <p:pic>
            <p:nvPicPr>
              <p:cNvPr id="55" name="墨迹 54"/>
            </p:nvPicPr>
            <p:blipFill>
              <a:blip/>
            </p:blipFill>
            <p:spPr>
              <a:xfrm>
                <a:off x="3138311" y="648577"/>
                <a:ext cx="84666" cy="22559"/>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56" name="墨迹 55"/>
              <p14:cNvContentPartPr/>
              <p14:nvPr/>
            </p14:nvContentPartPr>
            <p14:xfrm>
              <a:off x="3189111" y="575259"/>
              <a:ext cx="16933" cy="138176"/>
            </p14:xfrm>
          </p:contentPart>
        </mc:Choice>
        <mc:Fallback xmlns="">
          <p:pic>
            <p:nvPicPr>
              <p:cNvPr id="56" name="墨迹 55"/>
            </p:nvPicPr>
            <p:blipFill>
              <a:blip/>
            </p:blipFill>
            <p:spPr>
              <a:xfrm>
                <a:off x="3189111" y="575259"/>
                <a:ext cx="16933" cy="138176"/>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57" name="墨迹 56"/>
              <p14:cNvContentPartPr/>
              <p14:nvPr/>
            </p14:nvContentPartPr>
            <p14:xfrm>
              <a:off x="2888368" y="550938"/>
              <a:ext cx="74965" cy="238634"/>
            </p14:xfrm>
          </p:contentPart>
        </mc:Choice>
        <mc:Fallback xmlns="">
          <p:pic>
            <p:nvPicPr>
              <p:cNvPr id="57" name="墨迹 56"/>
            </p:nvPicPr>
            <p:blipFill>
              <a:blip/>
            </p:blipFill>
            <p:spPr>
              <a:xfrm>
                <a:off x="2888368" y="550938"/>
                <a:ext cx="74965" cy="238634"/>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58" name="墨迹 57"/>
              <p14:cNvContentPartPr/>
              <p14:nvPr/>
            </p14:nvContentPartPr>
            <p14:xfrm>
              <a:off x="2864555" y="536486"/>
              <a:ext cx="19756" cy="97991"/>
            </p14:xfrm>
          </p:contentPart>
        </mc:Choice>
        <mc:Fallback xmlns="">
          <p:pic>
            <p:nvPicPr>
              <p:cNvPr id="58" name="墨迹 57"/>
            </p:nvPicPr>
            <p:blipFill>
              <a:blip/>
            </p:blipFill>
            <p:spPr>
              <a:xfrm>
                <a:off x="2864555" y="536486"/>
                <a:ext cx="19756" cy="97991"/>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59" name="墨迹 58"/>
              <p14:cNvContentPartPr/>
              <p14:nvPr/>
            </p14:nvContentPartPr>
            <p14:xfrm>
              <a:off x="2901244" y="547060"/>
              <a:ext cx="112889" cy="19740"/>
            </p14:xfrm>
          </p:contentPart>
        </mc:Choice>
        <mc:Fallback xmlns="">
          <p:pic>
            <p:nvPicPr>
              <p:cNvPr id="59" name="墨迹 58"/>
            </p:nvPicPr>
            <p:blipFill>
              <a:blip/>
            </p:blipFill>
            <p:spPr>
              <a:xfrm>
                <a:off x="2901244" y="547060"/>
                <a:ext cx="112889" cy="19740"/>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60" name="墨迹 59"/>
              <p14:cNvContentPartPr/>
              <p14:nvPr/>
            </p14:nvContentPartPr>
            <p14:xfrm>
              <a:off x="2075744" y="623198"/>
              <a:ext cx="681567" cy="93056"/>
            </p14:xfrm>
          </p:contentPart>
        </mc:Choice>
        <mc:Fallback xmlns="">
          <p:pic>
            <p:nvPicPr>
              <p:cNvPr id="60" name="墨迹 59"/>
            </p:nvPicPr>
            <p:blipFill>
              <a:blip/>
            </p:blipFill>
            <p:spPr>
              <a:xfrm>
                <a:off x="2075744" y="623198"/>
                <a:ext cx="681567" cy="93056"/>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61" name="墨迹 60"/>
              <p14:cNvContentPartPr/>
              <p14:nvPr/>
            </p14:nvContentPartPr>
            <p14:xfrm>
              <a:off x="2032000" y="563980"/>
              <a:ext cx="231422" cy="262251"/>
            </p14:xfrm>
          </p:contentPart>
        </mc:Choice>
        <mc:Fallback xmlns="">
          <p:pic>
            <p:nvPicPr>
              <p:cNvPr id="61" name="墨迹 60"/>
            </p:nvPicPr>
            <p:blipFill>
              <a:blip/>
            </p:blipFill>
            <p:spPr>
              <a:xfrm>
                <a:off x="2032000" y="563980"/>
                <a:ext cx="231422" cy="262251"/>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62" name="墨迹 61"/>
              <p14:cNvContentPartPr/>
              <p14:nvPr/>
            </p14:nvContentPartPr>
            <p14:xfrm>
              <a:off x="8246533" y="3846345"/>
              <a:ext cx="1346200" cy="39478"/>
            </p14:xfrm>
          </p:contentPart>
        </mc:Choice>
        <mc:Fallback xmlns="">
          <p:pic>
            <p:nvPicPr>
              <p:cNvPr id="62" name="墨迹 61"/>
            </p:nvPicPr>
            <p:blipFill>
              <a:blip/>
            </p:blipFill>
            <p:spPr>
              <a:xfrm>
                <a:off x="8246533" y="3846345"/>
                <a:ext cx="1346200" cy="39478"/>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63" name="墨迹 62"/>
              <p14:cNvContentPartPr/>
              <p14:nvPr/>
            </p14:nvContentPartPr>
            <p14:xfrm>
              <a:off x="10027355" y="3851280"/>
              <a:ext cx="222956" cy="206557"/>
            </p14:xfrm>
          </p:contentPart>
        </mc:Choice>
        <mc:Fallback xmlns="">
          <p:pic>
            <p:nvPicPr>
              <p:cNvPr id="63" name="墨迹 62"/>
            </p:nvPicPr>
            <p:blipFill>
              <a:blip/>
            </p:blipFill>
            <p:spPr>
              <a:xfrm>
                <a:off x="10027355" y="3851280"/>
                <a:ext cx="222956" cy="206557"/>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64" name="墨迹 63"/>
              <p14:cNvContentPartPr/>
              <p14:nvPr/>
            </p14:nvContentPartPr>
            <p14:xfrm>
              <a:off x="10049227" y="3863969"/>
              <a:ext cx="141817" cy="160030"/>
            </p14:xfrm>
          </p:contentPart>
        </mc:Choice>
        <mc:Fallback xmlns="">
          <p:pic>
            <p:nvPicPr>
              <p:cNvPr id="64" name="墨迹 63"/>
            </p:nvPicPr>
            <p:blipFill>
              <a:blip/>
            </p:blipFill>
            <p:spPr>
              <a:xfrm>
                <a:off x="10049227" y="3863969"/>
                <a:ext cx="141817" cy="160030"/>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65" name="墨迹 64"/>
              <p14:cNvContentPartPr/>
              <p14:nvPr/>
            </p14:nvContentPartPr>
            <p14:xfrm>
              <a:off x="7755466" y="4009899"/>
              <a:ext cx="126294" cy="33839"/>
            </p14:xfrm>
          </p:contentPart>
        </mc:Choice>
        <mc:Fallback xmlns="">
          <p:pic>
            <p:nvPicPr>
              <p:cNvPr id="65" name="墨迹 64"/>
            </p:nvPicPr>
            <p:blipFill>
              <a:blip/>
            </p:blipFill>
            <p:spPr>
              <a:xfrm>
                <a:off x="7755466" y="4009899"/>
                <a:ext cx="126294" cy="33839"/>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66" name="墨迹 65"/>
              <p14:cNvContentPartPr/>
              <p14:nvPr/>
            </p14:nvContentPartPr>
            <p14:xfrm>
              <a:off x="7661803" y="4066297"/>
              <a:ext cx="279929" cy="50758"/>
            </p14:xfrm>
          </p:contentPart>
        </mc:Choice>
        <mc:Fallback xmlns="">
          <p:pic>
            <p:nvPicPr>
              <p:cNvPr id="66" name="墨迹 65"/>
            </p:nvPicPr>
            <p:blipFill>
              <a:blip/>
            </p:blipFill>
            <p:spPr>
              <a:xfrm>
                <a:off x="7661803" y="4066297"/>
                <a:ext cx="279929" cy="50758"/>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67" name="墨迹 66"/>
              <p14:cNvContentPartPr/>
              <p14:nvPr/>
            </p14:nvContentPartPr>
            <p14:xfrm>
              <a:off x="7828844" y="3932881"/>
              <a:ext cx="103716" cy="279346"/>
            </p14:xfrm>
          </p:contentPart>
        </mc:Choice>
        <mc:Fallback xmlns="">
          <p:pic>
            <p:nvPicPr>
              <p:cNvPr id="67" name="墨迹 66"/>
            </p:nvPicPr>
            <p:blipFill>
              <a:blip/>
            </p:blipFill>
            <p:spPr>
              <a:xfrm>
                <a:off x="7828844" y="3932881"/>
                <a:ext cx="103716" cy="279346"/>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68" name="墨迹 67"/>
              <p14:cNvContentPartPr/>
              <p14:nvPr/>
            </p14:nvContentPartPr>
            <p14:xfrm>
              <a:off x="7639755" y="4085332"/>
              <a:ext cx="166512" cy="235461"/>
            </p14:xfrm>
          </p:contentPart>
        </mc:Choice>
        <mc:Fallback xmlns="">
          <p:pic>
            <p:nvPicPr>
              <p:cNvPr id="68" name="墨迹 67"/>
            </p:nvPicPr>
            <p:blipFill>
              <a:blip/>
            </p:blipFill>
            <p:spPr>
              <a:xfrm>
                <a:off x="7639755" y="4085332"/>
                <a:ext cx="166512" cy="235461"/>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69" name="墨迹 68"/>
              <p14:cNvContentPartPr/>
              <p14:nvPr/>
            </p14:nvContentPartPr>
            <p14:xfrm>
              <a:off x="7682088" y="4212932"/>
              <a:ext cx="437444" cy="166374"/>
            </p14:xfrm>
          </p:contentPart>
        </mc:Choice>
        <mc:Fallback xmlns="">
          <p:pic>
            <p:nvPicPr>
              <p:cNvPr id="69" name="墨迹 68"/>
            </p:nvPicPr>
            <p:blipFill>
              <a:blip/>
            </p:blipFill>
            <p:spPr>
              <a:xfrm>
                <a:off x="7682088" y="4212932"/>
                <a:ext cx="437444" cy="166374"/>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70" name="墨迹 69"/>
              <p14:cNvContentPartPr/>
              <p14:nvPr/>
            </p14:nvContentPartPr>
            <p14:xfrm>
              <a:off x="7889346" y="4073876"/>
              <a:ext cx="137054" cy="148045"/>
            </p14:xfrm>
          </p:contentPart>
        </mc:Choice>
        <mc:Fallback xmlns="">
          <p:pic>
            <p:nvPicPr>
              <p:cNvPr id="70" name="墨迹 69"/>
            </p:nvPicPr>
            <p:blipFill>
              <a:blip/>
            </p:blipFill>
            <p:spPr>
              <a:xfrm>
                <a:off x="7889346" y="4073876"/>
                <a:ext cx="137054" cy="148045"/>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71" name="墨迹 70"/>
              <p14:cNvContentPartPr/>
              <p14:nvPr/>
            </p14:nvContentPartPr>
            <p14:xfrm>
              <a:off x="7995355" y="3998972"/>
              <a:ext cx="124178" cy="338036"/>
            </p14:xfrm>
          </p:contentPart>
        </mc:Choice>
        <mc:Fallback xmlns="">
          <p:pic>
            <p:nvPicPr>
              <p:cNvPr id="71" name="墨迹 70"/>
            </p:nvPicPr>
            <p:blipFill>
              <a:blip/>
            </p:blipFill>
            <p:spPr>
              <a:xfrm>
                <a:off x="7995355" y="3998972"/>
                <a:ext cx="124178" cy="338036"/>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72" name="墨迹 71"/>
              <p14:cNvContentPartPr/>
              <p14:nvPr/>
            </p14:nvContentPartPr>
            <p14:xfrm>
              <a:off x="7998177" y="4155829"/>
              <a:ext cx="146756" cy="124781"/>
            </p14:xfrm>
          </p:contentPart>
        </mc:Choice>
        <mc:Fallback xmlns="">
          <p:pic>
            <p:nvPicPr>
              <p:cNvPr id="72" name="墨迹 71"/>
            </p:nvPicPr>
            <p:blipFill>
              <a:blip/>
            </p:blipFill>
            <p:spPr>
              <a:xfrm>
                <a:off x="7998177" y="4155829"/>
                <a:ext cx="146756" cy="124781"/>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73" name="墨迹 72"/>
              <p14:cNvContentPartPr/>
              <p14:nvPr/>
            </p14:nvContentPartPr>
            <p14:xfrm>
              <a:off x="8032044" y="3930942"/>
              <a:ext cx="107244" cy="124075"/>
            </p14:xfrm>
          </p:contentPart>
        </mc:Choice>
        <mc:Fallback xmlns="">
          <p:pic>
            <p:nvPicPr>
              <p:cNvPr id="73" name="墨迹 72"/>
            </p:nvPicPr>
            <p:blipFill>
              <a:blip/>
            </p:blipFill>
            <p:spPr>
              <a:xfrm>
                <a:off x="8032044" y="3930942"/>
                <a:ext cx="107244" cy="124075"/>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74" name="墨迹 73"/>
              <p14:cNvContentPartPr/>
              <p14:nvPr/>
            </p14:nvContentPartPr>
            <p14:xfrm>
              <a:off x="8263466" y="4013777"/>
              <a:ext cx="39511" cy="32781"/>
            </p14:xfrm>
          </p:contentPart>
        </mc:Choice>
        <mc:Fallback xmlns="">
          <p:pic>
            <p:nvPicPr>
              <p:cNvPr id="74" name="墨迹 73"/>
            </p:nvPicPr>
            <p:blipFill>
              <a:blip/>
            </p:blipFill>
            <p:spPr>
              <a:xfrm>
                <a:off x="8263466" y="4013777"/>
                <a:ext cx="39511" cy="32781"/>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75" name="墨迹 74"/>
              <p14:cNvContentPartPr/>
              <p14:nvPr/>
            </p14:nvContentPartPr>
            <p14:xfrm>
              <a:off x="8130822" y="4125515"/>
              <a:ext cx="189088" cy="47939"/>
            </p14:xfrm>
          </p:contentPart>
        </mc:Choice>
        <mc:Fallback xmlns="">
          <p:pic>
            <p:nvPicPr>
              <p:cNvPr id="75" name="墨迹 74"/>
            </p:nvPicPr>
            <p:blipFill>
              <a:blip/>
            </p:blipFill>
            <p:spPr>
              <a:xfrm>
                <a:off x="8130822" y="4125515"/>
                <a:ext cx="189088" cy="47939"/>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76" name="墨迹 75"/>
              <p14:cNvContentPartPr/>
              <p14:nvPr/>
            </p14:nvContentPartPr>
            <p14:xfrm>
              <a:off x="8263466" y="4083217"/>
              <a:ext cx="28222" cy="182588"/>
            </p14:xfrm>
          </p:contentPart>
        </mc:Choice>
        <mc:Fallback xmlns="">
          <p:pic>
            <p:nvPicPr>
              <p:cNvPr id="76" name="墨迹 75"/>
            </p:nvPicPr>
            <p:blipFill>
              <a:blip/>
            </p:blipFill>
            <p:spPr>
              <a:xfrm>
                <a:off x="8263466" y="4083217"/>
                <a:ext cx="28222" cy="182588"/>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77" name="墨迹 76"/>
              <p14:cNvContentPartPr/>
              <p14:nvPr/>
            </p14:nvContentPartPr>
            <p14:xfrm>
              <a:off x="8175625" y="4148074"/>
              <a:ext cx="147108" cy="160735"/>
            </p14:xfrm>
          </p:contentPart>
        </mc:Choice>
        <mc:Fallback xmlns="">
          <p:pic>
            <p:nvPicPr>
              <p:cNvPr id="77" name="墨迹 76"/>
            </p:nvPicPr>
            <p:blipFill>
              <a:blip/>
            </p:blipFill>
            <p:spPr>
              <a:xfrm>
                <a:off x="8175625" y="4148074"/>
                <a:ext cx="147108" cy="160735"/>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78" name="墨迹 77"/>
              <p14:cNvContentPartPr/>
              <p14:nvPr/>
            </p14:nvContentPartPr>
            <p14:xfrm>
              <a:off x="8336844" y="3969011"/>
              <a:ext cx="94015" cy="153684"/>
            </p14:xfrm>
          </p:contentPart>
        </mc:Choice>
        <mc:Fallback xmlns="">
          <p:pic>
            <p:nvPicPr>
              <p:cNvPr id="78" name="墨迹 77"/>
            </p:nvPicPr>
            <p:blipFill>
              <a:blip/>
            </p:blipFill>
            <p:spPr>
              <a:xfrm>
                <a:off x="8336844" y="3969011"/>
                <a:ext cx="94015" cy="153684"/>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79" name="墨迹 78"/>
              <p14:cNvContentPartPr/>
              <p14:nvPr/>
            </p14:nvContentPartPr>
            <p14:xfrm>
              <a:off x="8314266" y="4004259"/>
              <a:ext cx="180622" cy="107157"/>
            </p14:xfrm>
          </p:contentPart>
        </mc:Choice>
        <mc:Fallback xmlns="">
          <p:pic>
            <p:nvPicPr>
              <p:cNvPr id="79" name="墨迹 78"/>
            </p:nvPicPr>
            <p:blipFill>
              <a:blip/>
            </p:blipFill>
            <p:spPr>
              <a:xfrm>
                <a:off x="8314266" y="4004259"/>
                <a:ext cx="180622" cy="107157"/>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80" name="墨迹 79"/>
              <p14:cNvContentPartPr/>
              <p14:nvPr/>
            </p14:nvContentPartPr>
            <p14:xfrm>
              <a:off x="8308798" y="4105776"/>
              <a:ext cx="218017" cy="606279"/>
            </p14:xfrm>
          </p:contentPart>
        </mc:Choice>
        <mc:Fallback xmlns="">
          <p:pic>
            <p:nvPicPr>
              <p:cNvPr id="80" name="墨迹 79"/>
            </p:nvPicPr>
            <p:blipFill>
              <a:blip/>
            </p:blipFill>
            <p:spPr>
              <a:xfrm>
                <a:off x="8308798" y="4105776"/>
                <a:ext cx="218017" cy="606279"/>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81" name="墨迹 80"/>
              <p14:cNvContentPartPr/>
              <p14:nvPr/>
            </p14:nvContentPartPr>
            <p14:xfrm>
              <a:off x="8614833" y="3961256"/>
              <a:ext cx="173567" cy="251500"/>
            </p14:xfrm>
          </p:contentPart>
        </mc:Choice>
        <mc:Fallback xmlns="">
          <p:pic>
            <p:nvPicPr>
              <p:cNvPr id="81" name="墨迹 80"/>
            </p:nvPicPr>
            <p:blipFill>
              <a:blip/>
            </p:blipFill>
            <p:spPr>
              <a:xfrm>
                <a:off x="8614833" y="3961256"/>
                <a:ext cx="173567" cy="251500"/>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82" name="墨迹 81"/>
              <p14:cNvContentPartPr/>
              <p14:nvPr/>
            </p14:nvContentPartPr>
            <p14:xfrm>
              <a:off x="8568266" y="4118994"/>
              <a:ext cx="107244" cy="167256"/>
            </p14:xfrm>
          </p:contentPart>
        </mc:Choice>
        <mc:Fallback xmlns="">
          <p:pic>
            <p:nvPicPr>
              <p:cNvPr id="82" name="墨迹 81"/>
            </p:nvPicPr>
            <p:blipFill>
              <a:blip/>
            </p:blipFill>
            <p:spPr>
              <a:xfrm>
                <a:off x="8568266" y="4118994"/>
                <a:ext cx="107244" cy="167256"/>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83" name="墨迹 82"/>
              <p14:cNvContentPartPr/>
              <p14:nvPr/>
            </p14:nvContentPartPr>
            <p14:xfrm>
              <a:off x="8613422" y="4201652"/>
              <a:ext cx="318911" cy="90237"/>
            </p14:xfrm>
          </p:contentPart>
        </mc:Choice>
        <mc:Fallback xmlns="">
          <p:pic>
            <p:nvPicPr>
              <p:cNvPr id="83" name="墨迹 82"/>
            </p:nvPicPr>
            <p:blipFill>
              <a:blip/>
            </p:blipFill>
            <p:spPr>
              <a:xfrm>
                <a:off x="8613422" y="4201652"/>
                <a:ext cx="318911" cy="90237"/>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84" name="墨迹 83"/>
              <p14:cNvContentPartPr/>
              <p14:nvPr/>
            </p14:nvContentPartPr>
            <p14:xfrm>
              <a:off x="8818738" y="4013424"/>
              <a:ext cx="153106" cy="278465"/>
            </p14:xfrm>
          </p:contentPart>
        </mc:Choice>
        <mc:Fallback xmlns="">
          <p:pic>
            <p:nvPicPr>
              <p:cNvPr id="84" name="墨迹 83"/>
            </p:nvPicPr>
            <p:blipFill>
              <a:blip/>
            </p:blipFill>
            <p:spPr>
              <a:xfrm>
                <a:off x="8818738" y="4013424"/>
                <a:ext cx="153106" cy="278465"/>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85" name="墨迹 84"/>
              <p14:cNvContentPartPr/>
              <p14:nvPr/>
            </p14:nvContentPartPr>
            <p14:xfrm>
              <a:off x="8873066" y="4117760"/>
              <a:ext cx="146756" cy="153685"/>
            </p14:xfrm>
          </p:contentPart>
        </mc:Choice>
        <mc:Fallback xmlns="">
          <p:pic>
            <p:nvPicPr>
              <p:cNvPr id="85" name="墨迹 84"/>
            </p:nvPicPr>
            <p:blipFill>
              <a:blip/>
            </p:blipFill>
            <p:spPr>
              <a:xfrm>
                <a:off x="8873066" y="4117760"/>
                <a:ext cx="146756" cy="153685"/>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86" name="墨迹 85"/>
              <p14:cNvContentPartPr/>
              <p14:nvPr/>
            </p14:nvContentPartPr>
            <p14:xfrm>
              <a:off x="8946444" y="3981700"/>
              <a:ext cx="132644" cy="101517"/>
            </p14:xfrm>
          </p:contentPart>
        </mc:Choice>
        <mc:Fallback xmlns="">
          <p:pic>
            <p:nvPicPr>
              <p:cNvPr id="86" name="墨迹 85"/>
            </p:nvPicPr>
            <p:blipFill>
              <a:blip/>
            </p:blipFill>
            <p:spPr>
              <a:xfrm>
                <a:off x="8946444" y="3981700"/>
                <a:ext cx="132644" cy="101517"/>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87" name="墨迹 86"/>
              <p14:cNvContentPartPr/>
              <p14:nvPr/>
            </p14:nvContentPartPr>
            <p14:xfrm>
              <a:off x="9081911" y="4080397"/>
              <a:ext cx="16933" cy="117026"/>
            </p14:xfrm>
          </p:contentPart>
        </mc:Choice>
        <mc:Fallback xmlns="">
          <p:pic>
            <p:nvPicPr>
              <p:cNvPr id="87" name="墨迹 86"/>
            </p:nvPicPr>
            <p:blipFill>
              <a:blip/>
            </p:blipFill>
            <p:spPr>
              <a:xfrm>
                <a:off x="9081911" y="4080397"/>
                <a:ext cx="16933" cy="117026"/>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88" name="墨迹 87"/>
              <p14:cNvContentPartPr/>
              <p14:nvPr/>
            </p14:nvContentPartPr>
            <p14:xfrm>
              <a:off x="9121422" y="3949976"/>
              <a:ext cx="127000" cy="275293"/>
            </p14:xfrm>
          </p:contentPart>
        </mc:Choice>
        <mc:Fallback xmlns="">
          <p:pic>
            <p:nvPicPr>
              <p:cNvPr id="88" name="墨迹 87"/>
            </p:nvPicPr>
            <p:blipFill>
              <a:blip/>
            </p:blipFill>
            <p:spPr>
              <a:xfrm>
                <a:off x="9121422" y="3949976"/>
                <a:ext cx="127000" cy="275293"/>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89" name="墨迹 88"/>
              <p14:cNvContentPartPr/>
              <p14:nvPr/>
            </p14:nvContentPartPr>
            <p14:xfrm>
              <a:off x="9231488" y="3898513"/>
              <a:ext cx="198438" cy="311599"/>
            </p14:xfrm>
          </p:contentPart>
        </mc:Choice>
        <mc:Fallback xmlns="">
          <p:pic>
            <p:nvPicPr>
              <p:cNvPr id="89" name="墨迹 88"/>
            </p:nvPicPr>
            <p:blipFill>
              <a:blip/>
            </p:blipFill>
            <p:spPr>
              <a:xfrm>
                <a:off x="9231488" y="3898513"/>
                <a:ext cx="198438" cy="311599"/>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90" name="墨迹 89"/>
              <p14:cNvContentPartPr/>
              <p14:nvPr/>
            </p14:nvContentPartPr>
            <p14:xfrm>
              <a:off x="9256888" y="4058542"/>
              <a:ext cx="265289" cy="186290"/>
            </p14:xfrm>
          </p:contentPart>
        </mc:Choice>
        <mc:Fallback xmlns="">
          <p:pic>
            <p:nvPicPr>
              <p:cNvPr id="90" name="墨迹 89"/>
            </p:nvPicPr>
            <p:blipFill>
              <a:blip/>
            </p:blipFill>
            <p:spPr>
              <a:xfrm>
                <a:off x="9256888" y="4058542"/>
                <a:ext cx="265289" cy="186290"/>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91" name="墨迹 90"/>
              <p14:cNvContentPartPr/>
              <p14:nvPr/>
            </p14:nvContentPartPr>
            <p14:xfrm>
              <a:off x="9674577" y="4167814"/>
              <a:ext cx="19756" cy="2820"/>
            </p14:xfrm>
          </p:contentPart>
        </mc:Choice>
        <mc:Fallback xmlns="">
          <p:pic>
            <p:nvPicPr>
              <p:cNvPr id="91" name="墨迹 90"/>
            </p:nvPicPr>
            <p:blipFill>
              <a:blip/>
            </p:blipFill>
            <p:spPr>
              <a:xfrm>
                <a:off x="9674577" y="4167814"/>
                <a:ext cx="19756" cy="2820"/>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92" name="墨迹 91"/>
              <p14:cNvContentPartPr/>
              <p14:nvPr/>
            </p14:nvContentPartPr>
            <p14:xfrm>
              <a:off x="10015537" y="3186488"/>
              <a:ext cx="421040" cy="248151"/>
            </p14:xfrm>
          </p:contentPart>
        </mc:Choice>
        <mc:Fallback xmlns="">
          <p:pic>
            <p:nvPicPr>
              <p:cNvPr id="92" name="墨迹 91"/>
            </p:nvPicPr>
            <p:blipFill>
              <a:blip/>
            </p:blipFill>
            <p:spPr>
              <a:xfrm>
                <a:off x="10015537" y="3186488"/>
                <a:ext cx="421040" cy="248151"/>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93" name="墨迹 92"/>
              <p14:cNvContentPartPr/>
              <p14:nvPr/>
            </p14:nvContentPartPr>
            <p14:xfrm>
              <a:off x="5297311" y="4043738"/>
              <a:ext cx="98778" cy="208673"/>
            </p14:xfrm>
          </p:contentPart>
        </mc:Choice>
        <mc:Fallback xmlns="">
          <p:pic>
            <p:nvPicPr>
              <p:cNvPr id="93" name="墨迹 92"/>
            </p:nvPicPr>
            <p:blipFill>
              <a:blip/>
            </p:blipFill>
            <p:spPr>
              <a:xfrm>
                <a:off x="5297311" y="4043738"/>
                <a:ext cx="98778" cy="208673"/>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94" name="墨迹 93"/>
              <p14:cNvContentPartPr/>
              <p14:nvPr/>
            </p14:nvContentPartPr>
            <p14:xfrm>
              <a:off x="5279496" y="4087094"/>
              <a:ext cx="105304" cy="159677"/>
            </p14:xfrm>
          </p:contentPart>
        </mc:Choice>
        <mc:Fallback xmlns="">
          <p:pic>
            <p:nvPicPr>
              <p:cNvPr id="94" name="墨迹 93"/>
            </p:nvPicPr>
            <p:blipFill>
              <a:blip/>
            </p:blipFill>
            <p:spPr>
              <a:xfrm>
                <a:off x="5279496" y="4087094"/>
                <a:ext cx="105304" cy="159677"/>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95" name="墨迹 94"/>
              <p14:cNvContentPartPr/>
              <p14:nvPr/>
            </p14:nvContentPartPr>
            <p14:xfrm>
              <a:off x="6915150" y="2839640"/>
              <a:ext cx="484716" cy="47939"/>
            </p14:xfrm>
          </p:contentPart>
        </mc:Choice>
        <mc:Fallback xmlns="">
          <p:pic>
            <p:nvPicPr>
              <p:cNvPr id="95" name="墨迹 94"/>
            </p:nvPicPr>
            <p:blipFill>
              <a:blip/>
            </p:blipFill>
            <p:spPr>
              <a:xfrm>
                <a:off x="6915150" y="2839640"/>
                <a:ext cx="484716" cy="47939"/>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96" name="墨迹 95"/>
              <p14:cNvContentPartPr/>
              <p14:nvPr/>
            </p14:nvContentPartPr>
            <p14:xfrm>
              <a:off x="6665206" y="2399736"/>
              <a:ext cx="319794" cy="31018"/>
            </p14:xfrm>
          </p:contentPart>
        </mc:Choice>
        <mc:Fallback xmlns="">
          <p:pic>
            <p:nvPicPr>
              <p:cNvPr id="96" name="墨迹 95"/>
            </p:nvPicPr>
            <p:blipFill>
              <a:blip/>
            </p:blipFill>
            <p:spPr>
              <a:xfrm>
                <a:off x="6665206" y="2399736"/>
                <a:ext cx="319794" cy="31018"/>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97" name="墨迹 96"/>
              <p14:cNvContentPartPr/>
              <p14:nvPr/>
            </p14:nvContentPartPr>
            <p14:xfrm>
              <a:off x="6967184" y="2253101"/>
              <a:ext cx="184326" cy="480793"/>
            </p14:xfrm>
          </p:contentPart>
        </mc:Choice>
        <mc:Fallback xmlns="">
          <p:pic>
            <p:nvPicPr>
              <p:cNvPr id="97" name="墨迹 96"/>
            </p:nvPicPr>
            <p:blipFill>
              <a:blip/>
            </p:blipFill>
            <p:spPr>
              <a:xfrm>
                <a:off x="6967184" y="2253101"/>
                <a:ext cx="184326" cy="480793"/>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98" name="墨迹 97"/>
              <p14:cNvContentPartPr/>
              <p14:nvPr/>
            </p14:nvContentPartPr>
            <p14:xfrm>
              <a:off x="7174088" y="2326418"/>
              <a:ext cx="104422" cy="180474"/>
            </p14:xfrm>
          </p:contentPart>
        </mc:Choice>
        <mc:Fallback xmlns="">
          <p:pic>
            <p:nvPicPr>
              <p:cNvPr id="98" name="墨迹 97"/>
            </p:nvPicPr>
            <p:blipFill>
              <a:blip/>
            </p:blipFill>
            <p:spPr>
              <a:xfrm>
                <a:off x="7174088" y="2326418"/>
                <a:ext cx="104422" cy="180474"/>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99" name="墨迹 98"/>
              <p14:cNvContentPartPr/>
              <p14:nvPr/>
            </p14:nvContentPartPr>
            <p14:xfrm>
              <a:off x="7298266" y="2322188"/>
              <a:ext cx="191911" cy="387737"/>
            </p14:xfrm>
          </p:contentPart>
        </mc:Choice>
        <mc:Fallback xmlns="">
          <p:pic>
            <p:nvPicPr>
              <p:cNvPr id="99" name="墨迹 98"/>
            </p:nvPicPr>
            <p:blipFill>
              <a:blip/>
            </p:blipFill>
            <p:spPr>
              <a:xfrm>
                <a:off x="7298266" y="2322188"/>
                <a:ext cx="191911" cy="387737"/>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100" name="墨迹 99"/>
              <p14:cNvContentPartPr/>
              <p14:nvPr/>
            </p14:nvContentPartPr>
            <p14:xfrm>
              <a:off x="7518400" y="2379996"/>
              <a:ext cx="90311" cy="22559"/>
            </p14:xfrm>
          </p:contentPart>
        </mc:Choice>
        <mc:Fallback xmlns="">
          <p:pic>
            <p:nvPicPr>
              <p:cNvPr id="100" name="墨迹 99"/>
            </p:nvPicPr>
            <p:blipFill>
              <a:blip/>
            </p:blipFill>
            <p:spPr>
              <a:xfrm>
                <a:off x="7518400" y="2379996"/>
                <a:ext cx="90311" cy="22559"/>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101" name="墨迹 100"/>
              <p14:cNvContentPartPr/>
              <p14:nvPr/>
            </p14:nvContentPartPr>
            <p14:xfrm>
              <a:off x="7555088" y="2321483"/>
              <a:ext cx="31044" cy="92352"/>
            </p14:xfrm>
          </p:contentPart>
        </mc:Choice>
        <mc:Fallback xmlns="">
          <p:pic>
            <p:nvPicPr>
              <p:cNvPr id="101" name="墨迹 100"/>
            </p:nvPicPr>
            <p:blipFill>
              <a:blip/>
            </p:blipFill>
            <p:spPr>
              <a:xfrm>
                <a:off x="7555088" y="2321483"/>
                <a:ext cx="31044" cy="92352"/>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102" name="墨迹 101"/>
              <p14:cNvContentPartPr/>
              <p14:nvPr/>
            </p14:nvContentPartPr>
            <p14:xfrm>
              <a:off x="7605888" y="2295399"/>
              <a:ext cx="115712" cy="313009"/>
            </p14:xfrm>
          </p:contentPart>
        </mc:Choice>
        <mc:Fallback xmlns="">
          <p:pic>
            <p:nvPicPr>
              <p:cNvPr id="102" name="墨迹 101"/>
            </p:nvPicPr>
            <p:blipFill>
              <a:blip/>
            </p:blipFill>
            <p:spPr>
              <a:xfrm>
                <a:off x="7605888" y="2295399"/>
                <a:ext cx="115712" cy="313009"/>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103" name="墨迹 102"/>
              <p14:cNvContentPartPr/>
              <p14:nvPr/>
            </p14:nvContentPartPr>
            <p14:xfrm>
              <a:off x="8297333" y="2839640"/>
              <a:ext cx="389467" cy="31019"/>
            </p14:xfrm>
          </p:contentPart>
        </mc:Choice>
        <mc:Fallback xmlns="">
          <p:pic>
            <p:nvPicPr>
              <p:cNvPr id="103" name="墨迹 102"/>
            </p:nvPicPr>
            <p:blipFill>
              <a:blip/>
            </p:blipFill>
            <p:spPr>
              <a:xfrm>
                <a:off x="8297333" y="2839640"/>
                <a:ext cx="389467" cy="31019"/>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104" name="墨迹 103"/>
              <p14:cNvContentPartPr/>
              <p14:nvPr/>
            </p14:nvContentPartPr>
            <p14:xfrm>
              <a:off x="8588022" y="2577389"/>
              <a:ext cx="536222" cy="56398"/>
            </p14:xfrm>
          </p:contentPart>
        </mc:Choice>
        <mc:Fallback xmlns="">
          <p:pic>
            <p:nvPicPr>
              <p:cNvPr id="104" name="墨迹 103"/>
            </p:nvPicPr>
            <p:blipFill>
              <a:blip/>
            </p:blipFill>
            <p:spPr>
              <a:xfrm>
                <a:off x="8588022" y="2577389"/>
                <a:ext cx="536222" cy="56398"/>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105" name="墨迹 104"/>
              <p14:cNvContentPartPr/>
              <p14:nvPr/>
            </p14:nvContentPartPr>
            <p14:xfrm>
              <a:off x="9064977" y="2492792"/>
              <a:ext cx="174978" cy="191754"/>
            </p14:xfrm>
          </p:contentPart>
        </mc:Choice>
        <mc:Fallback xmlns="">
          <p:pic>
            <p:nvPicPr>
              <p:cNvPr id="105" name="墨迹 104"/>
            </p:nvPicPr>
            <p:blipFill>
              <a:blip/>
            </p:blipFill>
            <p:spPr>
              <a:xfrm>
                <a:off x="9064977" y="2492792"/>
                <a:ext cx="174978" cy="191754"/>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106" name="墨迹 105"/>
              <p14:cNvContentPartPr/>
              <p14:nvPr/>
            </p14:nvContentPartPr>
            <p14:xfrm>
              <a:off x="9488311" y="2332763"/>
              <a:ext cx="62089" cy="72612"/>
            </p14:xfrm>
          </p:contentPart>
        </mc:Choice>
        <mc:Fallback xmlns="">
          <p:pic>
            <p:nvPicPr>
              <p:cNvPr id="106" name="墨迹 105"/>
            </p:nvPicPr>
            <p:blipFill>
              <a:blip/>
            </p:blipFill>
            <p:spPr>
              <a:xfrm>
                <a:off x="9488311" y="2332763"/>
                <a:ext cx="62089" cy="72612"/>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107" name="墨迹 106"/>
              <p14:cNvContentPartPr/>
              <p14:nvPr/>
            </p14:nvContentPartPr>
            <p14:xfrm>
              <a:off x="9438922" y="2413835"/>
              <a:ext cx="128411" cy="152275"/>
            </p14:xfrm>
          </p:contentPart>
        </mc:Choice>
        <mc:Fallback xmlns="">
          <p:pic>
            <p:nvPicPr>
              <p:cNvPr id="107" name="墨迹 106"/>
            </p:nvPicPr>
            <p:blipFill>
              <a:blip/>
            </p:blipFill>
            <p:spPr>
              <a:xfrm>
                <a:off x="9438922" y="2413835"/>
                <a:ext cx="128411" cy="152275"/>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108" name="墨迹 107"/>
              <p14:cNvContentPartPr/>
              <p14:nvPr/>
            </p14:nvContentPartPr>
            <p14:xfrm>
              <a:off x="9318977" y="2537911"/>
              <a:ext cx="118534" cy="176949"/>
            </p14:xfrm>
          </p:contentPart>
        </mc:Choice>
        <mc:Fallback xmlns="">
          <p:pic>
            <p:nvPicPr>
              <p:cNvPr id="108" name="墨迹 107"/>
            </p:nvPicPr>
            <p:blipFill>
              <a:blip/>
            </p:blipFill>
            <p:spPr>
              <a:xfrm>
                <a:off x="9318977" y="2537911"/>
                <a:ext cx="118534" cy="176949"/>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109" name="墨迹 108"/>
              <p14:cNvContentPartPr/>
              <p14:nvPr/>
            </p14:nvContentPartPr>
            <p14:xfrm>
              <a:off x="9392355" y="2498432"/>
              <a:ext cx="491067" cy="212903"/>
            </p14:xfrm>
          </p:contentPart>
        </mc:Choice>
        <mc:Fallback xmlns="">
          <p:pic>
            <p:nvPicPr>
              <p:cNvPr id="109" name="墨迹 108"/>
            </p:nvPicPr>
            <p:blipFill>
              <a:blip/>
            </p:blipFill>
            <p:spPr>
              <a:xfrm>
                <a:off x="9392355" y="2498432"/>
                <a:ext cx="491067" cy="212903"/>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110" name="墨迹 109"/>
              <p14:cNvContentPartPr/>
              <p14:nvPr/>
            </p14:nvContentPartPr>
            <p14:xfrm>
              <a:off x="9868428" y="2388456"/>
              <a:ext cx="319794" cy="267891"/>
            </p14:xfrm>
          </p:contentPart>
        </mc:Choice>
        <mc:Fallback xmlns="">
          <p:pic>
            <p:nvPicPr>
              <p:cNvPr id="110" name="墨迹 109"/>
            </p:nvPicPr>
            <p:blipFill>
              <a:blip/>
            </p:blipFill>
            <p:spPr>
              <a:xfrm>
                <a:off x="9868428" y="2388456"/>
                <a:ext cx="319794" cy="267891"/>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111" name="墨迹 110"/>
              <p14:cNvContentPartPr/>
              <p14:nvPr/>
            </p14:nvContentPartPr>
            <p14:xfrm>
              <a:off x="10120488" y="2239001"/>
              <a:ext cx="195087" cy="594999"/>
            </p14:xfrm>
          </p:contentPart>
        </mc:Choice>
        <mc:Fallback xmlns="">
          <p:pic>
            <p:nvPicPr>
              <p:cNvPr id="111" name="墨迹 110"/>
            </p:nvPicPr>
            <p:blipFill>
              <a:blip/>
            </p:blipFill>
            <p:spPr>
              <a:xfrm>
                <a:off x="10120488" y="2239001"/>
                <a:ext cx="195087" cy="594999"/>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112" name="墨迹 111"/>
              <p14:cNvContentPartPr/>
              <p14:nvPr/>
            </p14:nvContentPartPr>
            <p14:xfrm>
              <a:off x="10120488" y="2385636"/>
              <a:ext cx="287867" cy="296090"/>
            </p14:xfrm>
          </p:contentPart>
        </mc:Choice>
        <mc:Fallback xmlns="">
          <p:pic>
            <p:nvPicPr>
              <p:cNvPr id="112" name="墨迹 111"/>
            </p:nvPicPr>
            <p:blipFill>
              <a:blip/>
            </p:blipFill>
            <p:spPr>
              <a:xfrm>
                <a:off x="10120488" y="2385636"/>
                <a:ext cx="287867" cy="296090"/>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113" name="墨迹 112"/>
              <p14:cNvContentPartPr/>
              <p14:nvPr/>
            </p14:nvContentPartPr>
            <p14:xfrm>
              <a:off x="10481732" y="2444854"/>
              <a:ext cx="189971" cy="53578"/>
            </p14:xfrm>
          </p:contentPart>
        </mc:Choice>
        <mc:Fallback xmlns="">
          <p:pic>
            <p:nvPicPr>
              <p:cNvPr id="113" name="墨迹 112"/>
            </p:nvPicPr>
            <p:blipFill>
              <a:blip/>
            </p:blipFill>
            <p:spPr>
              <a:xfrm>
                <a:off x="10481732" y="2444854"/>
                <a:ext cx="189971" cy="53578"/>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114" name="墨迹 113"/>
              <p14:cNvContentPartPr/>
              <p14:nvPr/>
            </p14:nvContentPartPr>
            <p14:xfrm>
              <a:off x="10439400" y="2365015"/>
              <a:ext cx="194732" cy="302611"/>
            </p14:xfrm>
          </p:contentPart>
        </mc:Choice>
        <mc:Fallback xmlns="">
          <p:pic>
            <p:nvPicPr>
              <p:cNvPr id="114" name="墨迹 113"/>
            </p:nvPicPr>
            <p:blipFill>
              <a:blip/>
            </p:blipFill>
            <p:spPr>
              <a:xfrm>
                <a:off x="10439400" y="2365015"/>
                <a:ext cx="194732" cy="302611"/>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115" name="墨迹 114"/>
              <p14:cNvContentPartPr/>
              <p14:nvPr/>
            </p14:nvContentPartPr>
            <p14:xfrm>
              <a:off x="10588977" y="2554830"/>
              <a:ext cx="81844" cy="84597"/>
            </p14:xfrm>
          </p:contentPart>
        </mc:Choice>
        <mc:Fallback xmlns="">
          <p:pic>
            <p:nvPicPr>
              <p:cNvPr id="115" name="墨迹 114"/>
            </p:nvPicPr>
            <p:blipFill>
              <a:blip/>
            </p:blipFill>
            <p:spPr>
              <a:xfrm>
                <a:off x="10588977" y="2554830"/>
                <a:ext cx="81844" cy="84597"/>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116" name="墨迹 115"/>
              <p14:cNvContentPartPr/>
              <p14:nvPr/>
            </p14:nvContentPartPr>
            <p14:xfrm>
              <a:off x="10721622" y="2365897"/>
              <a:ext cx="132645" cy="257316"/>
            </p14:xfrm>
          </p:contentPart>
        </mc:Choice>
        <mc:Fallback xmlns="">
          <p:pic>
            <p:nvPicPr>
              <p:cNvPr id="116" name="墨迹 115"/>
            </p:nvPicPr>
            <p:blipFill>
              <a:blip/>
            </p:blipFill>
            <p:spPr>
              <a:xfrm>
                <a:off x="10721622" y="2365897"/>
                <a:ext cx="132645" cy="257316"/>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117" name="墨迹 116"/>
              <p14:cNvContentPartPr/>
              <p14:nvPr/>
            </p14:nvContentPartPr>
            <p14:xfrm>
              <a:off x="10927644" y="2537911"/>
              <a:ext cx="54504" cy="64857"/>
            </p14:xfrm>
          </p:contentPart>
        </mc:Choice>
        <mc:Fallback xmlns="">
          <p:pic>
            <p:nvPicPr>
              <p:cNvPr id="117" name="墨迹 116"/>
            </p:nvPicPr>
            <p:blipFill>
              <a:blip/>
            </p:blipFill>
            <p:spPr>
              <a:xfrm>
                <a:off x="10927644" y="2537911"/>
                <a:ext cx="54504" cy="64857"/>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118" name="墨迹 117"/>
              <p14:cNvContentPartPr/>
              <p14:nvPr/>
            </p14:nvContentPartPr>
            <p14:xfrm>
              <a:off x="7614355" y="2496317"/>
              <a:ext cx="283457" cy="422280"/>
            </p14:xfrm>
          </p:contentPart>
        </mc:Choice>
        <mc:Fallback xmlns="">
          <p:pic>
            <p:nvPicPr>
              <p:cNvPr id="118" name="墨迹 117"/>
            </p:nvPicPr>
            <p:blipFill>
              <a:blip/>
            </p:blipFill>
            <p:spPr>
              <a:xfrm>
                <a:off x="7614355" y="2496317"/>
                <a:ext cx="283457" cy="422280"/>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119" name="墨迹 118"/>
              <p14:cNvContentPartPr/>
              <p14:nvPr/>
            </p14:nvContentPartPr>
            <p14:xfrm>
              <a:off x="7639578" y="2594309"/>
              <a:ext cx="209022" cy="290450"/>
            </p14:xfrm>
          </p:contentPart>
        </mc:Choice>
        <mc:Fallback xmlns="">
          <p:pic>
            <p:nvPicPr>
              <p:cNvPr id="119" name="墨迹 118"/>
            </p:nvPicPr>
            <p:blipFill>
              <a:blip/>
            </p:blipFill>
            <p:spPr>
              <a:xfrm>
                <a:off x="7639578" y="2594309"/>
                <a:ext cx="209022" cy="290450"/>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120" name="墨迹 119"/>
              <p14:cNvContentPartPr/>
              <p14:nvPr/>
            </p14:nvContentPartPr>
            <p14:xfrm>
              <a:off x="3951111" y="2585849"/>
              <a:ext cx="437444" cy="265071"/>
            </p14:xfrm>
          </p:contentPart>
        </mc:Choice>
        <mc:Fallback xmlns="">
          <p:pic>
            <p:nvPicPr>
              <p:cNvPr id="120" name="墨迹 119"/>
            </p:nvPicPr>
            <p:blipFill>
              <a:blip/>
            </p:blipFill>
            <p:spPr>
              <a:xfrm>
                <a:off x="3951111" y="2585849"/>
                <a:ext cx="437444" cy="265071"/>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121" name="墨迹 120"/>
              <p14:cNvContentPartPr/>
              <p14:nvPr/>
            </p14:nvContentPartPr>
            <p14:xfrm>
              <a:off x="3956755" y="3615113"/>
              <a:ext cx="378178" cy="349668"/>
            </p14:xfrm>
          </p:contentPart>
        </mc:Choice>
        <mc:Fallback xmlns="">
          <p:pic>
            <p:nvPicPr>
              <p:cNvPr id="121" name="墨迹 120"/>
            </p:nvPicPr>
            <p:blipFill>
              <a:blip/>
            </p:blipFill>
            <p:spPr>
              <a:xfrm>
                <a:off x="3956755" y="3615113"/>
                <a:ext cx="378178" cy="349668"/>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122" name="墨迹 121"/>
              <p14:cNvContentPartPr/>
              <p14:nvPr/>
            </p14:nvContentPartPr>
            <p14:xfrm>
              <a:off x="7778044" y="879809"/>
              <a:ext cx="33866" cy="5640"/>
            </p14:xfrm>
          </p:contentPart>
        </mc:Choice>
        <mc:Fallback xmlns="">
          <p:pic>
            <p:nvPicPr>
              <p:cNvPr id="122" name="墨迹 121"/>
            </p:nvPicPr>
            <p:blipFill>
              <a:blip/>
            </p:blipFill>
            <p:spPr>
              <a:xfrm>
                <a:off x="7778044" y="879809"/>
                <a:ext cx="33866" cy="5640"/>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123" name="墨迹 122"/>
              <p14:cNvContentPartPr/>
              <p14:nvPr/>
            </p14:nvContentPartPr>
            <p14:xfrm>
              <a:off x="9888361" y="1745518"/>
              <a:ext cx="548217" cy="341208"/>
            </p14:xfrm>
          </p:contentPart>
        </mc:Choice>
        <mc:Fallback xmlns="">
          <p:pic>
            <p:nvPicPr>
              <p:cNvPr id="123" name="墨迹 122"/>
            </p:nvPicPr>
            <p:blipFill>
              <a:blip/>
            </p:blipFill>
            <p:spPr>
              <a:xfrm>
                <a:off x="9888361" y="1745518"/>
                <a:ext cx="548217" cy="341208"/>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124" name="墨迹 123"/>
              <p14:cNvContentPartPr/>
              <p14:nvPr/>
            </p14:nvContentPartPr>
            <p14:xfrm>
              <a:off x="1864077" y="2127615"/>
              <a:ext cx="239889" cy="266481"/>
            </p14:xfrm>
          </p:contentPart>
        </mc:Choice>
        <mc:Fallback xmlns="">
          <p:pic>
            <p:nvPicPr>
              <p:cNvPr id="124" name="墨迹 123"/>
            </p:nvPicPr>
            <p:blipFill>
              <a:blip/>
            </p:blipFill>
            <p:spPr>
              <a:xfrm>
                <a:off x="1864077" y="2127615"/>
                <a:ext cx="239889" cy="266481"/>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125" name="墨迹 124"/>
              <p14:cNvContentPartPr/>
              <p14:nvPr/>
            </p14:nvContentPartPr>
            <p14:xfrm>
              <a:off x="1800577" y="2543550"/>
              <a:ext cx="105018" cy="59958"/>
            </p14:xfrm>
          </p:contentPart>
        </mc:Choice>
        <mc:Fallback xmlns="">
          <p:pic>
            <p:nvPicPr>
              <p:cNvPr id="125" name="墨迹 124"/>
            </p:nvPicPr>
            <p:blipFill>
              <a:blip/>
            </p:blipFill>
            <p:spPr>
              <a:xfrm>
                <a:off x="1800577" y="2543550"/>
                <a:ext cx="105018" cy="59958"/>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126" name="墨迹 125"/>
              <p14:cNvContentPartPr/>
              <p14:nvPr/>
            </p14:nvContentPartPr>
            <p14:xfrm>
              <a:off x="1814688" y="2529451"/>
              <a:ext cx="105018" cy="59958"/>
            </p14:xfrm>
          </p:contentPart>
        </mc:Choice>
        <mc:Fallback xmlns="">
          <p:pic>
            <p:nvPicPr>
              <p:cNvPr id="126" name="墨迹 125"/>
            </p:nvPicPr>
            <p:blipFill>
              <a:blip/>
            </p:blipFill>
            <p:spPr>
              <a:xfrm>
                <a:off x="1814688" y="2529451"/>
                <a:ext cx="105018" cy="59958"/>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127" name="墨迹 126"/>
              <p14:cNvContentPartPr/>
              <p14:nvPr/>
            </p14:nvContentPartPr>
            <p14:xfrm>
              <a:off x="1811866" y="2523811"/>
              <a:ext cx="2822" cy="14100"/>
            </p14:xfrm>
          </p:contentPart>
        </mc:Choice>
        <mc:Fallback xmlns="">
          <p:pic>
            <p:nvPicPr>
              <p:cNvPr id="127" name="墨迹 126"/>
            </p:nvPicPr>
            <p:blipFill>
              <a:blip/>
            </p:blipFill>
            <p:spPr>
              <a:xfrm>
                <a:off x="1811866" y="2523811"/>
                <a:ext cx="2822" cy="14100"/>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128" name="墨迹 127"/>
              <p14:cNvContentPartPr/>
              <p14:nvPr/>
            </p14:nvContentPartPr>
            <p14:xfrm>
              <a:off x="1662288" y="2509712"/>
              <a:ext cx="160867" cy="188933"/>
            </p14:xfrm>
          </p:contentPart>
        </mc:Choice>
        <mc:Fallback xmlns="">
          <p:pic>
            <p:nvPicPr>
              <p:cNvPr id="128" name="墨迹 127"/>
            </p:nvPicPr>
            <p:blipFill>
              <a:blip/>
            </p:blipFill>
            <p:spPr>
              <a:xfrm>
                <a:off x="1662288" y="2509712"/>
                <a:ext cx="160867" cy="188933"/>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129" name="墨迹 128"/>
              <p14:cNvContentPartPr/>
              <p14:nvPr/>
            </p14:nvContentPartPr>
            <p14:xfrm>
              <a:off x="4272844" y="4571059"/>
              <a:ext cx="143933" cy="31019"/>
            </p14:xfrm>
          </p:contentPart>
        </mc:Choice>
        <mc:Fallback xmlns="">
          <p:pic>
            <p:nvPicPr>
              <p:cNvPr id="129" name="墨迹 128"/>
            </p:nvPicPr>
            <p:blipFill>
              <a:blip/>
            </p:blipFill>
            <p:spPr>
              <a:xfrm>
                <a:off x="4272844" y="4571059"/>
                <a:ext cx="143933" cy="31019"/>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130" name="墨迹 129"/>
              <p14:cNvContentPartPr/>
              <p14:nvPr/>
            </p14:nvContentPartPr>
            <p14:xfrm>
              <a:off x="4323644" y="4527351"/>
              <a:ext cx="39511" cy="238282"/>
            </p14:xfrm>
          </p:contentPart>
        </mc:Choice>
        <mc:Fallback xmlns="">
          <p:pic>
            <p:nvPicPr>
              <p:cNvPr id="130" name="墨迹 129"/>
            </p:nvPicPr>
            <p:blipFill>
              <a:blip/>
            </p:blipFill>
            <p:spPr>
              <a:xfrm>
                <a:off x="4323644" y="4527351"/>
                <a:ext cx="39511" cy="238282"/>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131" name="墨迹 130"/>
              <p14:cNvContentPartPr/>
              <p14:nvPr/>
            </p14:nvContentPartPr>
            <p14:xfrm>
              <a:off x="4422422" y="4528761"/>
              <a:ext cx="194733" cy="265071"/>
            </p14:xfrm>
          </p:contentPart>
        </mc:Choice>
        <mc:Fallback xmlns="">
          <p:pic>
            <p:nvPicPr>
              <p:cNvPr id="131" name="墨迹 130"/>
            </p:nvPicPr>
            <p:blipFill>
              <a:blip/>
            </p:blipFill>
            <p:spPr>
              <a:xfrm>
                <a:off x="4422422" y="4528761"/>
                <a:ext cx="194733" cy="265071"/>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132" name="墨迹 131"/>
              <p14:cNvContentPartPr/>
              <p14:nvPr/>
            </p14:nvContentPartPr>
            <p14:xfrm>
              <a:off x="4690533" y="4473068"/>
              <a:ext cx="58208" cy="314595"/>
            </p14:xfrm>
          </p:contentPart>
        </mc:Choice>
        <mc:Fallback xmlns="">
          <p:pic>
            <p:nvPicPr>
              <p:cNvPr id="132" name="墨迹 131"/>
            </p:nvPicPr>
            <p:blipFill>
              <a:blip/>
            </p:blipFill>
            <p:spPr>
              <a:xfrm>
                <a:off x="4690533" y="4473068"/>
                <a:ext cx="58208" cy="314595"/>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133" name="墨迹 132"/>
              <p14:cNvContentPartPr/>
              <p14:nvPr/>
            </p14:nvContentPartPr>
            <p14:xfrm>
              <a:off x="4735688" y="4454386"/>
              <a:ext cx="225778" cy="401484"/>
            </p14:xfrm>
          </p:contentPart>
        </mc:Choice>
        <mc:Fallback xmlns="">
          <p:pic>
            <p:nvPicPr>
              <p:cNvPr id="133" name="墨迹 132"/>
            </p:nvPicPr>
            <p:blipFill>
              <a:blip/>
            </p:blipFill>
            <p:spPr>
              <a:xfrm>
                <a:off x="4735688" y="4454386"/>
                <a:ext cx="225778" cy="401484"/>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134" name="墨迹 133"/>
              <p14:cNvContentPartPr/>
              <p14:nvPr/>
            </p14:nvContentPartPr>
            <p14:xfrm>
              <a:off x="4800600" y="4612124"/>
              <a:ext cx="183444" cy="215547"/>
            </p14:xfrm>
          </p:contentPart>
        </mc:Choice>
        <mc:Fallback xmlns="">
          <p:pic>
            <p:nvPicPr>
              <p:cNvPr id="134" name="墨迹 133"/>
            </p:nvPicPr>
            <p:blipFill>
              <a:blip/>
            </p:blipFill>
            <p:spPr>
              <a:xfrm>
                <a:off x="4800600" y="4612124"/>
                <a:ext cx="183444" cy="215547"/>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135" name="墨迹 134"/>
              <p14:cNvContentPartPr/>
              <p14:nvPr/>
            </p14:nvContentPartPr>
            <p14:xfrm>
              <a:off x="4921955" y="4430769"/>
              <a:ext cx="53622" cy="52873"/>
            </p14:xfrm>
          </p:contentPart>
        </mc:Choice>
        <mc:Fallback xmlns="">
          <p:pic>
            <p:nvPicPr>
              <p:cNvPr id="135" name="墨迹 134"/>
            </p:nvPicPr>
            <p:blipFill>
              <a:blip/>
            </p:blipFill>
            <p:spPr>
              <a:xfrm>
                <a:off x="4921955" y="4430769"/>
                <a:ext cx="53622" cy="52873"/>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136" name="墨迹 135"/>
              <p14:cNvContentPartPr/>
              <p14:nvPr/>
            </p14:nvContentPartPr>
            <p14:xfrm>
              <a:off x="5135033" y="4428654"/>
              <a:ext cx="136172" cy="359538"/>
            </p14:xfrm>
          </p:contentPart>
        </mc:Choice>
        <mc:Fallback xmlns="">
          <p:pic>
            <p:nvPicPr>
              <p:cNvPr id="136" name="墨迹 135"/>
            </p:nvPicPr>
            <p:blipFill>
              <a:blip/>
            </p:blipFill>
            <p:spPr>
              <a:xfrm>
                <a:off x="5135033" y="4428654"/>
                <a:ext cx="136172" cy="359538"/>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137" name="墨迹 136"/>
              <p14:cNvContentPartPr/>
              <p14:nvPr/>
            </p14:nvContentPartPr>
            <p14:xfrm>
              <a:off x="5259211" y="4479942"/>
              <a:ext cx="261056" cy="223653"/>
            </p14:xfrm>
          </p:contentPart>
        </mc:Choice>
        <mc:Fallback xmlns="">
          <p:pic>
            <p:nvPicPr>
              <p:cNvPr id="137" name="墨迹 136"/>
            </p:nvPicPr>
            <p:blipFill>
              <a:blip/>
            </p:blipFill>
            <p:spPr>
              <a:xfrm>
                <a:off x="5259211" y="4479942"/>
                <a:ext cx="261056" cy="223653"/>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138" name="墨迹 137"/>
              <p14:cNvContentPartPr/>
              <p14:nvPr/>
            </p14:nvContentPartPr>
            <p14:xfrm>
              <a:off x="5425722" y="4405214"/>
              <a:ext cx="66322" cy="693167"/>
            </p14:xfrm>
          </p:contentPart>
        </mc:Choice>
        <mc:Fallback xmlns="">
          <p:pic>
            <p:nvPicPr>
              <p:cNvPr id="138" name="墨迹 137"/>
            </p:nvPicPr>
            <p:blipFill>
              <a:blip/>
            </p:blipFill>
            <p:spPr>
              <a:xfrm>
                <a:off x="5425722" y="4405214"/>
                <a:ext cx="66322" cy="693167"/>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139" name="墨迹 138"/>
              <p14:cNvContentPartPr/>
              <p14:nvPr/>
            </p14:nvContentPartPr>
            <p14:xfrm>
              <a:off x="5563305" y="4356747"/>
              <a:ext cx="222250" cy="380687"/>
            </p14:xfrm>
          </p:contentPart>
        </mc:Choice>
        <mc:Fallback xmlns="">
          <p:pic>
            <p:nvPicPr>
              <p:cNvPr id="139" name="墨迹 138"/>
            </p:nvPicPr>
            <p:blipFill>
              <a:blip/>
            </p:blipFill>
            <p:spPr>
              <a:xfrm>
                <a:off x="5563305" y="4356747"/>
                <a:ext cx="222250" cy="380687"/>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140" name="墨迹 139"/>
              <p14:cNvContentPartPr/>
              <p14:nvPr/>
            </p14:nvContentPartPr>
            <p14:xfrm>
              <a:off x="5674606" y="4643848"/>
              <a:ext cx="26282" cy="226121"/>
            </p14:xfrm>
          </p:contentPart>
        </mc:Choice>
        <mc:Fallback xmlns="">
          <p:pic>
            <p:nvPicPr>
              <p:cNvPr id="140" name="墨迹 139"/>
            </p:nvPicPr>
            <p:blipFill>
              <a:blip/>
            </p:blipFill>
            <p:spPr>
              <a:xfrm>
                <a:off x="5674606" y="4643848"/>
                <a:ext cx="26282" cy="226121"/>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141" name="墨迹 140"/>
              <p14:cNvContentPartPr/>
              <p14:nvPr/>
            </p14:nvContentPartPr>
            <p14:xfrm>
              <a:off x="5926666" y="4415965"/>
              <a:ext cx="77082" cy="70497"/>
            </p14:xfrm>
          </p:contentPart>
        </mc:Choice>
        <mc:Fallback xmlns="">
          <p:pic>
            <p:nvPicPr>
              <p:cNvPr id="141" name="墨迹 140"/>
            </p:nvPicPr>
            <p:blipFill>
              <a:blip/>
            </p:blipFill>
            <p:spPr>
              <a:xfrm>
                <a:off x="5926666" y="4415965"/>
                <a:ext cx="77082" cy="70497"/>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142" name="墨迹 141"/>
              <p14:cNvContentPartPr/>
              <p14:nvPr/>
            </p14:nvContentPartPr>
            <p14:xfrm>
              <a:off x="5813777" y="4511842"/>
              <a:ext cx="234245" cy="298909"/>
            </p14:xfrm>
          </p:contentPart>
        </mc:Choice>
        <mc:Fallback xmlns="">
          <p:pic>
            <p:nvPicPr>
              <p:cNvPr id="142" name="墨迹 141"/>
            </p:nvPicPr>
            <p:blipFill>
              <a:blip/>
            </p:blipFill>
            <p:spPr>
              <a:xfrm>
                <a:off x="5813777" y="4511842"/>
                <a:ext cx="234245" cy="298909"/>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143" name="墨迹 142"/>
              <p14:cNvContentPartPr/>
              <p14:nvPr/>
            </p14:nvContentPartPr>
            <p14:xfrm>
              <a:off x="6093177" y="4511842"/>
              <a:ext cx="115712" cy="251676"/>
            </p14:xfrm>
          </p:contentPart>
        </mc:Choice>
        <mc:Fallback xmlns="">
          <p:pic>
            <p:nvPicPr>
              <p:cNvPr id="143" name="墨迹 142"/>
            </p:nvPicPr>
            <p:blipFill>
              <a:blip/>
            </p:blipFill>
            <p:spPr>
              <a:xfrm>
                <a:off x="6093177" y="4511842"/>
                <a:ext cx="115712" cy="251676"/>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144" name="墨迹 143"/>
              <p14:cNvContentPartPr/>
              <p14:nvPr/>
            </p14:nvContentPartPr>
            <p14:xfrm>
              <a:off x="6333066" y="4647197"/>
              <a:ext cx="65793" cy="84597"/>
            </p14:xfrm>
          </p:contentPart>
        </mc:Choice>
        <mc:Fallback xmlns="">
          <p:pic>
            <p:nvPicPr>
              <p:cNvPr id="144" name="墨迹 143"/>
            </p:nvPicPr>
            <p:blipFill>
              <a:blip/>
            </p:blipFill>
            <p:spPr>
              <a:xfrm>
                <a:off x="6333066" y="4647197"/>
                <a:ext cx="65793" cy="84597"/>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145" name="墨迹 144"/>
              <p14:cNvContentPartPr/>
              <p14:nvPr/>
            </p14:nvContentPartPr>
            <p14:xfrm>
              <a:off x="6468533" y="4455444"/>
              <a:ext cx="161219" cy="360947"/>
            </p14:xfrm>
          </p:contentPart>
        </mc:Choice>
        <mc:Fallback xmlns="">
          <p:pic>
            <p:nvPicPr>
              <p:cNvPr id="145" name="墨迹 144"/>
            </p:nvPicPr>
            <p:blipFill>
              <a:blip/>
            </p:blipFill>
            <p:spPr>
              <a:xfrm>
                <a:off x="6468533" y="4455444"/>
                <a:ext cx="161219" cy="360947"/>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146" name="墨迹 145"/>
              <p14:cNvContentPartPr/>
              <p14:nvPr/>
            </p14:nvContentPartPr>
            <p14:xfrm>
              <a:off x="4035777" y="4497742"/>
              <a:ext cx="174978" cy="386327"/>
            </p14:xfrm>
          </p:contentPart>
        </mc:Choice>
        <mc:Fallback xmlns="">
          <p:pic>
            <p:nvPicPr>
              <p:cNvPr id="146" name="墨迹 145"/>
            </p:nvPicPr>
            <p:blipFill>
              <a:blip/>
            </p:blipFill>
            <p:spPr>
              <a:xfrm>
                <a:off x="4035777" y="4497742"/>
                <a:ext cx="174978" cy="386327"/>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147" name="墨迹 146"/>
              <p14:cNvContentPartPr/>
              <p14:nvPr/>
            </p14:nvContentPartPr>
            <p14:xfrm>
              <a:off x="4476044" y="269300"/>
              <a:ext cx="16933" cy="196336"/>
            </p14:xfrm>
          </p:contentPart>
        </mc:Choice>
        <mc:Fallback xmlns="">
          <p:pic>
            <p:nvPicPr>
              <p:cNvPr id="147" name="墨迹 146"/>
            </p:nvPicPr>
            <p:blipFill>
              <a:blip/>
            </p:blipFill>
            <p:spPr>
              <a:xfrm>
                <a:off x="4476044" y="269300"/>
                <a:ext cx="16933" cy="196336"/>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148" name="墨迹 147"/>
              <p14:cNvContentPartPr/>
              <p14:nvPr/>
            </p14:nvContentPartPr>
            <p14:xfrm>
              <a:off x="4551715" y="308426"/>
              <a:ext cx="167040" cy="132888"/>
            </p14:xfrm>
          </p:contentPart>
        </mc:Choice>
        <mc:Fallback xmlns="">
          <p:pic>
            <p:nvPicPr>
              <p:cNvPr id="148" name="墨迹 147"/>
            </p:nvPicPr>
            <p:blipFill>
              <a:blip/>
            </p:blipFill>
            <p:spPr>
              <a:xfrm>
                <a:off x="4551715" y="308426"/>
                <a:ext cx="167040" cy="132888"/>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149" name="墨迹 148"/>
              <p14:cNvContentPartPr/>
              <p14:nvPr/>
            </p14:nvContentPartPr>
            <p14:xfrm>
              <a:off x="4591755" y="222772"/>
              <a:ext cx="288396" cy="518862"/>
            </p14:xfrm>
          </p:contentPart>
        </mc:Choice>
        <mc:Fallback xmlns="">
          <p:pic>
            <p:nvPicPr>
              <p:cNvPr id="149" name="墨迹 148"/>
            </p:nvPicPr>
            <p:blipFill>
              <a:blip/>
            </p:blipFill>
            <p:spPr>
              <a:xfrm>
                <a:off x="4591755" y="222772"/>
                <a:ext cx="288396" cy="518862"/>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150" name="墨迹 149"/>
              <p14:cNvContentPartPr/>
              <p14:nvPr/>
            </p14:nvContentPartPr>
            <p14:xfrm>
              <a:off x="4797777" y="503881"/>
              <a:ext cx="45156" cy="35601"/>
            </p14:xfrm>
          </p:contentPart>
        </mc:Choice>
        <mc:Fallback xmlns="">
          <p:pic>
            <p:nvPicPr>
              <p:cNvPr id="150" name="墨迹 149"/>
            </p:nvPicPr>
            <p:blipFill>
              <a:blip/>
            </p:blipFill>
            <p:spPr>
              <a:xfrm>
                <a:off x="4797777" y="503881"/>
                <a:ext cx="45156" cy="35601"/>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151" name="墨迹 150"/>
              <p14:cNvContentPartPr/>
              <p14:nvPr/>
            </p14:nvContentPartPr>
            <p14:xfrm>
              <a:off x="4944533" y="397606"/>
              <a:ext cx="186267" cy="8459"/>
            </p14:xfrm>
          </p:contentPart>
        </mc:Choice>
        <mc:Fallback xmlns="">
          <p:pic>
            <p:nvPicPr>
              <p:cNvPr id="151" name="墨迹 150"/>
            </p:nvPicPr>
            <p:blipFill>
              <a:blip/>
            </p:blipFill>
            <p:spPr>
              <a:xfrm>
                <a:off x="4944533" y="397606"/>
                <a:ext cx="186267" cy="8459"/>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152" name="墨迹 151"/>
              <p14:cNvContentPartPr/>
              <p14:nvPr/>
            </p14:nvContentPartPr>
            <p14:xfrm>
              <a:off x="5142088" y="265070"/>
              <a:ext cx="112889" cy="171309"/>
            </p14:xfrm>
          </p:contentPart>
        </mc:Choice>
        <mc:Fallback xmlns="">
          <p:pic>
            <p:nvPicPr>
              <p:cNvPr id="152" name="墨迹 151"/>
            </p:nvPicPr>
            <p:blipFill>
              <a:blip/>
            </p:blipFill>
            <p:spPr>
              <a:xfrm>
                <a:off x="5142088" y="265070"/>
                <a:ext cx="112889" cy="171309"/>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153" name="墨迹 152"/>
              <p14:cNvContentPartPr/>
              <p14:nvPr/>
            </p14:nvContentPartPr>
            <p14:xfrm>
              <a:off x="5170311" y="293269"/>
              <a:ext cx="79022" cy="174834"/>
            </p14:xfrm>
          </p:contentPart>
        </mc:Choice>
        <mc:Fallback xmlns="">
          <p:pic>
            <p:nvPicPr>
              <p:cNvPr id="153" name="墨迹 152"/>
            </p:nvPicPr>
            <p:blipFill>
              <a:blip/>
            </p:blipFill>
            <p:spPr>
              <a:xfrm>
                <a:off x="5170311" y="293269"/>
                <a:ext cx="79022" cy="174834"/>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154" name="墨迹 153"/>
              <p14:cNvContentPartPr/>
              <p14:nvPr/>
            </p14:nvContentPartPr>
            <p14:xfrm>
              <a:off x="5305777" y="311599"/>
              <a:ext cx="62089" cy="116849"/>
            </p14:xfrm>
          </p:contentPart>
        </mc:Choice>
        <mc:Fallback xmlns="">
          <p:pic>
            <p:nvPicPr>
              <p:cNvPr id="154" name="墨迹 153"/>
            </p:nvPicPr>
            <p:blipFill>
              <a:blip/>
            </p:blipFill>
            <p:spPr>
              <a:xfrm>
                <a:off x="5305777" y="311599"/>
                <a:ext cx="62089" cy="116849"/>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155" name="墨迹 154"/>
              <p14:cNvContentPartPr/>
              <p14:nvPr/>
            </p14:nvContentPartPr>
            <p14:xfrm>
              <a:off x="5252155" y="191753"/>
              <a:ext cx="255412" cy="532961"/>
            </p14:xfrm>
          </p:contentPart>
        </mc:Choice>
        <mc:Fallback xmlns="">
          <p:pic>
            <p:nvPicPr>
              <p:cNvPr id="155" name="墨迹 154"/>
            </p:nvPicPr>
            <p:blipFill>
              <a:blip/>
            </p:blipFill>
            <p:spPr>
              <a:xfrm>
                <a:off x="5252155" y="191753"/>
                <a:ext cx="255412" cy="532961"/>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156" name="墨迹 155"/>
              <p14:cNvContentPartPr/>
              <p14:nvPr/>
            </p14:nvContentPartPr>
            <p14:xfrm>
              <a:off x="5452533" y="485023"/>
              <a:ext cx="50800" cy="47938"/>
            </p14:xfrm>
          </p:contentPart>
        </mc:Choice>
        <mc:Fallback xmlns="">
          <p:pic>
            <p:nvPicPr>
              <p:cNvPr id="156" name="墨迹 155"/>
            </p:nvPicPr>
            <p:blipFill>
              <a:blip/>
            </p:blipFill>
            <p:spPr>
              <a:xfrm>
                <a:off x="5452533" y="485023"/>
                <a:ext cx="50800" cy="47938"/>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157" name="墨迹 156"/>
              <p14:cNvContentPartPr/>
              <p14:nvPr/>
            </p14:nvContentPartPr>
            <p14:xfrm>
              <a:off x="5981700" y="188933"/>
              <a:ext cx="140581" cy="192634"/>
            </p14:xfrm>
          </p:contentPart>
        </mc:Choice>
        <mc:Fallback xmlns="">
          <p:pic>
            <p:nvPicPr>
              <p:cNvPr id="157" name="墨迹 156"/>
            </p:nvPicPr>
            <p:blipFill>
              <a:blip/>
            </p:blipFill>
            <p:spPr>
              <a:xfrm>
                <a:off x="5981700" y="188933"/>
                <a:ext cx="140581" cy="192634"/>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158" name="墨迹 157"/>
              <p14:cNvContentPartPr/>
              <p14:nvPr/>
            </p14:nvContentPartPr>
            <p14:xfrm>
              <a:off x="6036733" y="315828"/>
              <a:ext cx="22578" cy="157915"/>
            </p14:xfrm>
          </p:contentPart>
        </mc:Choice>
        <mc:Fallback xmlns="">
          <p:pic>
            <p:nvPicPr>
              <p:cNvPr id="158" name="墨迹 157"/>
            </p:nvPicPr>
            <p:blipFill>
              <a:blip/>
            </p:blipFill>
            <p:spPr>
              <a:xfrm>
                <a:off x="6036733" y="315828"/>
                <a:ext cx="22578" cy="157915"/>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159" name="墨迹 158"/>
              <p14:cNvContentPartPr/>
              <p14:nvPr/>
            </p14:nvContentPartPr>
            <p14:xfrm>
              <a:off x="6079948" y="281990"/>
              <a:ext cx="95074" cy="223653"/>
            </p14:xfrm>
          </p:contentPart>
        </mc:Choice>
        <mc:Fallback xmlns="">
          <p:pic>
            <p:nvPicPr>
              <p:cNvPr id="159" name="墨迹 158"/>
            </p:nvPicPr>
            <p:blipFill>
              <a:blip/>
            </p:blipFill>
            <p:spPr>
              <a:xfrm>
                <a:off x="6079948" y="281990"/>
                <a:ext cx="95074" cy="223653"/>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160" name="墨迹 159"/>
              <p14:cNvContentPartPr/>
              <p14:nvPr/>
            </p14:nvContentPartPr>
            <p14:xfrm>
              <a:off x="6267450" y="211492"/>
              <a:ext cx="97190" cy="259431"/>
            </p14:xfrm>
          </p:contentPart>
        </mc:Choice>
        <mc:Fallback xmlns="">
          <p:pic>
            <p:nvPicPr>
              <p:cNvPr id="160" name="墨迹 159"/>
            </p:nvPicPr>
            <p:blipFill>
              <a:blip/>
            </p:blipFill>
            <p:spPr>
              <a:xfrm>
                <a:off x="6267450" y="211492"/>
                <a:ext cx="97190" cy="259431"/>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161" name="墨迹 160"/>
              <p14:cNvContentPartPr/>
              <p14:nvPr/>
            </p14:nvContentPartPr>
            <p14:xfrm>
              <a:off x="6363228" y="132182"/>
              <a:ext cx="297216" cy="347201"/>
            </p14:xfrm>
          </p:contentPart>
        </mc:Choice>
        <mc:Fallback xmlns="">
          <p:pic>
            <p:nvPicPr>
              <p:cNvPr id="161" name="墨迹 160"/>
            </p:nvPicPr>
            <p:blipFill>
              <a:blip/>
            </p:blipFill>
            <p:spPr>
              <a:xfrm>
                <a:off x="6363228" y="132182"/>
                <a:ext cx="297216" cy="347201"/>
              </a:xfrm>
              <a:prstGeom prst="rect"/>
            </p:spPr>
          </p:pic>
        </mc:Fallback>
      </mc:AlternateContent>
      <mc:AlternateContent xmlns:mc="http://schemas.openxmlformats.org/markup-compatibility/2006" xmlns:p14="http://schemas.microsoft.com/office/powerpoint/2010/main">
        <mc:Choice Requires="p14">
          <p:contentPart r:id="rId160" p14:bwMode="auto">
            <p14:nvContentPartPr>
              <p14:cNvPr id="162" name="墨迹 161"/>
              <p14:cNvContentPartPr/>
              <p14:nvPr/>
            </p14:nvContentPartPr>
            <p14:xfrm>
              <a:off x="6671733" y="263308"/>
              <a:ext cx="39511" cy="148397"/>
            </p14:xfrm>
          </p:contentPart>
        </mc:Choice>
        <mc:Fallback xmlns="">
          <p:pic>
            <p:nvPicPr>
              <p:cNvPr id="162" name="墨迹 161"/>
            </p:nvPicPr>
            <p:blipFill>
              <a:blip/>
            </p:blipFill>
            <p:spPr>
              <a:xfrm>
                <a:off x="6671733" y="263308"/>
                <a:ext cx="39511" cy="148397"/>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163" name="墨迹 162"/>
              <p14:cNvContentPartPr/>
              <p14:nvPr/>
            </p14:nvContentPartPr>
            <p14:xfrm>
              <a:off x="6722533" y="253791"/>
              <a:ext cx="127529" cy="185584"/>
            </p14:xfrm>
          </p:contentPart>
        </mc:Choice>
        <mc:Fallback xmlns="">
          <p:pic>
            <p:nvPicPr>
              <p:cNvPr id="163" name="墨迹 162"/>
            </p:nvPicPr>
            <p:blipFill>
              <a:blip/>
            </p:blipFill>
            <p:spPr>
              <a:xfrm>
                <a:off x="6722533" y="253791"/>
                <a:ext cx="127529" cy="185584"/>
              </a:xfrm>
              <a:prstGeom prst="rect"/>
            </p:spPr>
          </p:pic>
        </mc:Fallback>
      </mc:AlternateContent>
      <mc:AlternateContent xmlns:mc="http://schemas.openxmlformats.org/markup-compatibility/2006" xmlns:p14="http://schemas.microsoft.com/office/powerpoint/2010/main">
        <mc:Choice Requires="p14">
          <p:contentPart r:id="rId162" p14:bwMode="auto">
            <p14:nvContentPartPr>
              <p14:cNvPr id="164" name="墨迹 163"/>
              <p14:cNvContentPartPr/>
              <p14:nvPr/>
            </p14:nvContentPartPr>
            <p14:xfrm>
              <a:off x="6745111" y="179063"/>
              <a:ext cx="62089" cy="305960"/>
            </p14:xfrm>
          </p:contentPart>
        </mc:Choice>
        <mc:Fallback xmlns="">
          <p:pic>
            <p:nvPicPr>
              <p:cNvPr id="164" name="墨迹 163"/>
            </p:nvPicPr>
            <p:blipFill>
              <a:blip/>
            </p:blipFill>
            <p:spPr>
              <a:xfrm>
                <a:off x="6745111" y="179063"/>
                <a:ext cx="62089" cy="305960"/>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165" name="墨迹 164"/>
              <p14:cNvContentPartPr/>
              <p14:nvPr/>
            </p14:nvContentPartPr>
            <p14:xfrm>
              <a:off x="6993466" y="124075"/>
              <a:ext cx="50800" cy="95877"/>
            </p14:xfrm>
          </p:contentPart>
        </mc:Choice>
        <mc:Fallback xmlns="">
          <p:pic>
            <p:nvPicPr>
              <p:cNvPr id="165" name="墨迹 164"/>
            </p:nvPicPr>
            <p:blipFill>
              <a:blip/>
            </p:blipFill>
            <p:spPr>
              <a:xfrm>
                <a:off x="6993466" y="124075"/>
                <a:ext cx="50800" cy="95877"/>
              </a:xfrm>
              <a:prstGeom prst="rect"/>
            </p:spPr>
          </p:pic>
        </mc:Fallback>
      </mc:AlternateContent>
      <mc:AlternateContent xmlns:mc="http://schemas.openxmlformats.org/markup-compatibility/2006" xmlns:p14="http://schemas.microsoft.com/office/powerpoint/2010/main">
        <mc:Choice Requires="p14">
          <p:contentPart r:id="rId164" p14:bwMode="auto">
            <p14:nvContentPartPr>
              <p14:cNvPr id="166" name="墨迹 165"/>
              <p14:cNvContentPartPr/>
              <p14:nvPr/>
            </p14:nvContentPartPr>
            <p14:xfrm>
              <a:off x="6812844" y="203032"/>
              <a:ext cx="225778" cy="305255"/>
            </p14:xfrm>
          </p:contentPart>
        </mc:Choice>
        <mc:Fallback xmlns="">
          <p:pic>
            <p:nvPicPr>
              <p:cNvPr id="166" name="墨迹 165"/>
            </p:nvPicPr>
            <p:blipFill>
              <a:blip/>
            </p:blipFill>
            <p:spPr>
              <a:xfrm>
                <a:off x="6812844" y="203032"/>
                <a:ext cx="225778" cy="305255"/>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167" name="墨迹 166"/>
              <p14:cNvContentPartPr/>
              <p14:nvPr/>
            </p14:nvContentPartPr>
            <p14:xfrm>
              <a:off x="6880577" y="321468"/>
              <a:ext cx="225778" cy="214313"/>
            </p14:xfrm>
          </p:contentPart>
        </mc:Choice>
        <mc:Fallback xmlns="">
          <p:pic>
            <p:nvPicPr>
              <p:cNvPr id="167" name="墨迹 166"/>
            </p:nvPicPr>
            <p:blipFill>
              <a:blip/>
            </p:blipFill>
            <p:spPr>
              <a:xfrm>
                <a:off x="6880577" y="321468"/>
                <a:ext cx="225778" cy="214313"/>
              </a:xfrm>
              <a:prstGeom prst="rect"/>
            </p:spPr>
          </p:pic>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771501" y="295261"/>
            <a:ext cx="10262922" cy="6019814"/>
          </a:xfrm>
          <a:prstGeom prst="rect">
            <a:avLst/>
          </a:prstGeom>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7605888" y="552700"/>
              <a:ext cx="87489" cy="101517"/>
            </p14:xfrm>
          </p:contentPart>
        </mc:Choice>
        <mc:Fallback xmlns="">
          <p:pic>
            <p:nvPicPr>
              <p:cNvPr id="2" name="墨迹 1"/>
            </p:nvPicPr>
            <p:blipFill>
              <a:blip/>
            </p:blipFill>
            <p:spPr>
              <a:xfrm>
                <a:off x="7605888" y="552700"/>
                <a:ext cx="87489" cy="101517"/>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1134533" y="3953501"/>
              <a:ext cx="632178" cy="517452"/>
            </p14:xfrm>
          </p:contentPart>
        </mc:Choice>
        <mc:Fallback xmlns="">
          <p:pic>
            <p:nvPicPr>
              <p:cNvPr id="4" name="墨迹 3"/>
            </p:nvPicPr>
            <p:blipFill>
              <a:blip/>
            </p:blipFill>
            <p:spPr>
              <a:xfrm>
                <a:off x="1134533" y="3953501"/>
                <a:ext cx="632178" cy="517452"/>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5" name="墨迹 4"/>
              <p14:cNvContentPartPr/>
              <p14:nvPr/>
            </p14:nvContentPartPr>
            <p14:xfrm>
              <a:off x="1117600" y="1347912"/>
              <a:ext cx="366888" cy="298910"/>
            </p14:xfrm>
          </p:contentPart>
        </mc:Choice>
        <mc:Fallback xmlns="">
          <p:pic>
            <p:nvPicPr>
              <p:cNvPr id="5" name="墨迹 4"/>
            </p:nvPicPr>
            <p:blipFill>
              <a:blip/>
            </p:blipFill>
            <p:spPr>
              <a:xfrm>
                <a:off x="1117600" y="1347912"/>
                <a:ext cx="366888" cy="29891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1220611" y="1480448"/>
              <a:ext cx="193322" cy="19739"/>
            </p14:xfrm>
          </p:contentPart>
        </mc:Choice>
        <mc:Fallback xmlns="">
          <p:pic>
            <p:nvPicPr>
              <p:cNvPr id="6" name="墨迹 5"/>
            </p:nvPicPr>
            <p:blipFill>
              <a:blip/>
            </p:blipFill>
            <p:spPr>
              <a:xfrm>
                <a:off x="1220611" y="1480448"/>
                <a:ext cx="193322" cy="19739"/>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墨迹 6"/>
              <p14:cNvContentPartPr/>
              <p14:nvPr/>
            </p14:nvContentPartPr>
            <p14:xfrm>
              <a:off x="4742744" y="1443789"/>
              <a:ext cx="196144" cy="16919"/>
            </p14:xfrm>
          </p:contentPart>
        </mc:Choice>
        <mc:Fallback xmlns="">
          <p:pic>
            <p:nvPicPr>
              <p:cNvPr id="7" name="墨迹 6"/>
            </p:nvPicPr>
            <p:blipFill>
              <a:blip/>
            </p:blipFill>
            <p:spPr>
              <a:xfrm>
                <a:off x="4742744" y="1443789"/>
                <a:ext cx="196144" cy="16919"/>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墨迹 7"/>
              <p14:cNvContentPartPr/>
              <p14:nvPr/>
            </p14:nvContentPartPr>
            <p14:xfrm>
              <a:off x="4854222" y="1343682"/>
              <a:ext cx="28222" cy="280581"/>
            </p14:xfrm>
          </p:contentPart>
        </mc:Choice>
        <mc:Fallback xmlns="">
          <p:pic>
            <p:nvPicPr>
              <p:cNvPr id="8" name="墨迹 7"/>
            </p:nvPicPr>
            <p:blipFill>
              <a:blip/>
            </p:blipFill>
            <p:spPr>
              <a:xfrm>
                <a:off x="4854222" y="1343682"/>
                <a:ext cx="28222" cy="280581"/>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9" name="墨迹 8"/>
              <p14:cNvContentPartPr/>
              <p14:nvPr/>
            </p14:nvContentPartPr>
            <p14:xfrm>
              <a:off x="4713111" y="1221722"/>
              <a:ext cx="438855" cy="366763"/>
            </p14:xfrm>
          </p:contentPart>
        </mc:Choice>
        <mc:Fallback xmlns="">
          <p:pic>
            <p:nvPicPr>
              <p:cNvPr id="9" name="墨迹 8"/>
            </p:nvPicPr>
            <p:blipFill>
              <a:blip/>
            </p:blipFill>
            <p:spPr>
              <a:xfrm>
                <a:off x="4713111" y="1221722"/>
                <a:ext cx="438855" cy="366763"/>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 name="墨迹 9"/>
              <p14:cNvContentPartPr/>
              <p14:nvPr/>
            </p14:nvContentPartPr>
            <p14:xfrm>
              <a:off x="4171244" y="3464248"/>
              <a:ext cx="73378" cy="228412"/>
            </p14:xfrm>
          </p:contentPart>
        </mc:Choice>
        <mc:Fallback xmlns="">
          <p:pic>
            <p:nvPicPr>
              <p:cNvPr id="10" name="墨迹 9"/>
            </p:nvPicPr>
            <p:blipFill>
              <a:blip/>
            </p:blipFill>
            <p:spPr>
              <a:xfrm>
                <a:off x="4171244" y="3464248"/>
                <a:ext cx="73378" cy="228412"/>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1" name="墨迹 10"/>
              <p14:cNvContentPartPr/>
              <p14:nvPr/>
            </p14:nvContentPartPr>
            <p14:xfrm>
              <a:off x="4222044" y="3474118"/>
              <a:ext cx="141111" cy="197393"/>
            </p14:xfrm>
          </p:contentPart>
        </mc:Choice>
        <mc:Fallback xmlns="">
          <p:pic>
            <p:nvPicPr>
              <p:cNvPr id="11" name="墨迹 10"/>
            </p:nvPicPr>
            <p:blipFill>
              <a:blip/>
            </p:blipFill>
            <p:spPr>
              <a:xfrm>
                <a:off x="4222044" y="3474118"/>
                <a:ext cx="141111" cy="197393"/>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2" name="墨迹 11"/>
              <p14:cNvContentPartPr/>
              <p14:nvPr/>
            </p14:nvContentPartPr>
            <p14:xfrm>
              <a:off x="4380088" y="3581274"/>
              <a:ext cx="5645" cy="93057"/>
            </p14:xfrm>
          </p:contentPart>
        </mc:Choice>
        <mc:Fallback xmlns="">
          <p:pic>
            <p:nvPicPr>
              <p:cNvPr id="12" name="墨迹 11"/>
            </p:nvPicPr>
            <p:blipFill>
              <a:blip/>
            </p:blipFill>
            <p:spPr>
              <a:xfrm>
                <a:off x="4380088" y="3581274"/>
                <a:ext cx="5645" cy="93057"/>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3" name="墨迹 12"/>
              <p14:cNvContentPartPr/>
              <p14:nvPr/>
            </p14:nvContentPartPr>
            <p14:xfrm>
              <a:off x="4419600" y="3365904"/>
              <a:ext cx="8466" cy="91294"/>
            </p14:xfrm>
          </p:contentPart>
        </mc:Choice>
        <mc:Fallback xmlns="">
          <p:pic>
            <p:nvPicPr>
              <p:cNvPr id="13" name="墨迹 12"/>
            </p:nvPicPr>
            <p:blipFill>
              <a:blip/>
            </p:blipFill>
            <p:spPr>
              <a:xfrm>
                <a:off x="4419600" y="3365904"/>
                <a:ext cx="8466" cy="91294"/>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4" name="墨迹 13"/>
              <p14:cNvContentPartPr/>
              <p14:nvPr/>
            </p14:nvContentPartPr>
            <p14:xfrm>
              <a:off x="4435298" y="3417720"/>
              <a:ext cx="111302" cy="146635"/>
            </p14:xfrm>
          </p:contentPart>
        </mc:Choice>
        <mc:Fallback xmlns="">
          <p:pic>
            <p:nvPicPr>
              <p:cNvPr id="14" name="墨迹 13"/>
            </p:nvPicPr>
            <p:blipFill>
              <a:blip/>
            </p:blipFill>
            <p:spPr>
              <a:xfrm>
                <a:off x="4435298" y="3417720"/>
                <a:ext cx="111302" cy="146635"/>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5" name="墨迹 14"/>
              <p14:cNvContentPartPr/>
              <p14:nvPr/>
            </p14:nvContentPartPr>
            <p14:xfrm>
              <a:off x="4532488" y="3423360"/>
              <a:ext cx="107245" cy="50758"/>
            </p14:xfrm>
          </p:contentPart>
        </mc:Choice>
        <mc:Fallback xmlns="">
          <p:pic>
            <p:nvPicPr>
              <p:cNvPr id="15" name="墨迹 14"/>
            </p:nvPicPr>
            <p:blipFill>
              <a:blip/>
            </p:blipFill>
            <p:spPr>
              <a:xfrm>
                <a:off x="4532488" y="3423360"/>
                <a:ext cx="107245" cy="50758"/>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6" name="墨迹 15"/>
              <p14:cNvContentPartPr/>
              <p14:nvPr/>
            </p14:nvContentPartPr>
            <p14:xfrm>
              <a:off x="4597400" y="3361322"/>
              <a:ext cx="14111" cy="188933"/>
            </p14:xfrm>
          </p:contentPart>
        </mc:Choice>
        <mc:Fallback xmlns="">
          <p:pic>
            <p:nvPicPr>
              <p:cNvPr id="16" name="墨迹 15"/>
            </p:nvPicPr>
            <p:blipFill>
              <a:blip/>
            </p:blipFill>
            <p:spPr>
              <a:xfrm>
                <a:off x="4597400" y="3361322"/>
                <a:ext cx="14111" cy="188933"/>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7" name="墨迹 16"/>
              <p14:cNvContentPartPr/>
              <p14:nvPr/>
            </p14:nvContentPartPr>
            <p14:xfrm>
              <a:off x="4560711" y="3586914"/>
              <a:ext cx="121355" cy="16919"/>
            </p14:xfrm>
          </p:contentPart>
        </mc:Choice>
        <mc:Fallback xmlns="">
          <p:pic>
            <p:nvPicPr>
              <p:cNvPr id="17" name="墨迹 16"/>
            </p:nvPicPr>
            <p:blipFill>
              <a:blip/>
            </p:blipFill>
            <p:spPr>
              <a:xfrm>
                <a:off x="4560711" y="3586914"/>
                <a:ext cx="121355" cy="16919"/>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8" name="墨迹 17"/>
              <p14:cNvContentPartPr/>
              <p14:nvPr/>
            </p14:nvContentPartPr>
            <p14:xfrm>
              <a:off x="4619977" y="3540033"/>
              <a:ext cx="36689" cy="148397"/>
            </p14:xfrm>
          </p:contentPart>
        </mc:Choice>
        <mc:Fallback xmlns="">
          <p:pic>
            <p:nvPicPr>
              <p:cNvPr id="18" name="墨迹 17"/>
            </p:nvPicPr>
            <p:blipFill>
              <a:blip/>
            </p:blipFill>
            <p:spPr>
              <a:xfrm>
                <a:off x="4619977" y="3540033"/>
                <a:ext cx="36689" cy="148397"/>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9" name="墨迹 18"/>
              <p14:cNvContentPartPr/>
              <p14:nvPr/>
            </p14:nvContentPartPr>
            <p14:xfrm>
              <a:off x="4679244" y="3524876"/>
              <a:ext cx="206022" cy="140995"/>
            </p14:xfrm>
          </p:contentPart>
        </mc:Choice>
        <mc:Fallback xmlns="">
          <p:pic>
            <p:nvPicPr>
              <p:cNvPr id="19" name="墨迹 18"/>
            </p:nvPicPr>
            <p:blipFill>
              <a:blip/>
            </p:blipFill>
            <p:spPr>
              <a:xfrm>
                <a:off x="4679244" y="3524876"/>
                <a:ext cx="206022" cy="140995"/>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0" name="墨迹 19"/>
              <p14:cNvContentPartPr/>
              <p14:nvPr/>
            </p14:nvContentPartPr>
            <p14:xfrm>
              <a:off x="4848577" y="3429000"/>
              <a:ext cx="59267" cy="45118"/>
            </p14:xfrm>
          </p:contentPart>
        </mc:Choice>
        <mc:Fallback xmlns="">
          <p:pic>
            <p:nvPicPr>
              <p:cNvPr id="20" name="墨迹 19"/>
            </p:nvPicPr>
            <p:blipFill>
              <a:blip/>
            </p:blipFill>
            <p:spPr>
              <a:xfrm>
                <a:off x="4848577" y="3429000"/>
                <a:ext cx="59267" cy="45118"/>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1" name="墨迹 20"/>
              <p14:cNvContentPartPr/>
              <p14:nvPr/>
            </p14:nvContentPartPr>
            <p14:xfrm>
              <a:off x="4848577" y="3565765"/>
              <a:ext cx="112889" cy="21149"/>
            </p14:xfrm>
          </p:contentPart>
        </mc:Choice>
        <mc:Fallback xmlns="">
          <p:pic>
            <p:nvPicPr>
              <p:cNvPr id="21" name="墨迹 20"/>
            </p:nvPicPr>
            <p:blipFill>
              <a:blip/>
            </p:blipFill>
            <p:spPr>
              <a:xfrm>
                <a:off x="4848577" y="3565765"/>
                <a:ext cx="112889" cy="21149"/>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2" name="墨迹 21"/>
              <p14:cNvContentPartPr/>
              <p14:nvPr/>
            </p14:nvContentPartPr>
            <p14:xfrm>
              <a:off x="4861983" y="3632032"/>
              <a:ext cx="113594" cy="9341"/>
            </p14:xfrm>
          </p:contentPart>
        </mc:Choice>
        <mc:Fallback xmlns="">
          <p:pic>
            <p:nvPicPr>
              <p:cNvPr id="22" name="墨迹 21"/>
            </p:nvPicPr>
            <p:blipFill>
              <a:blip/>
            </p:blipFill>
            <p:spPr>
              <a:xfrm>
                <a:off x="4861983" y="3632032"/>
                <a:ext cx="113594" cy="9341"/>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3" name="墨迹 22"/>
              <p14:cNvContentPartPr/>
              <p14:nvPr/>
            </p14:nvContentPartPr>
            <p14:xfrm>
              <a:off x="4972755" y="3507957"/>
              <a:ext cx="73378" cy="155095"/>
            </p14:xfrm>
          </p:contentPart>
        </mc:Choice>
        <mc:Fallback xmlns="">
          <p:pic>
            <p:nvPicPr>
              <p:cNvPr id="23" name="墨迹 22"/>
            </p:nvPicPr>
            <p:blipFill>
              <a:blip/>
            </p:blipFill>
            <p:spPr>
              <a:xfrm>
                <a:off x="4972755" y="3507957"/>
                <a:ext cx="73378" cy="155095"/>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4" name="墨迹 23"/>
              <p14:cNvContentPartPr/>
              <p14:nvPr/>
            </p14:nvContentPartPr>
            <p14:xfrm>
              <a:off x="5040488" y="3474118"/>
              <a:ext cx="107245" cy="223477"/>
            </p14:xfrm>
          </p:contentPart>
        </mc:Choice>
        <mc:Fallback xmlns="">
          <p:pic>
            <p:nvPicPr>
              <p:cNvPr id="24" name="墨迹 23"/>
            </p:nvPicPr>
            <p:blipFill>
              <a:blip/>
            </p:blipFill>
            <p:spPr>
              <a:xfrm>
                <a:off x="5040488" y="3474118"/>
                <a:ext cx="107245" cy="223477"/>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5" name="墨迹 24"/>
              <p14:cNvContentPartPr/>
              <p14:nvPr/>
            </p14:nvContentPartPr>
            <p14:xfrm>
              <a:off x="5130800" y="3592554"/>
              <a:ext cx="33866" cy="109976"/>
            </p14:xfrm>
          </p:contentPart>
        </mc:Choice>
        <mc:Fallback xmlns="">
          <p:pic>
            <p:nvPicPr>
              <p:cNvPr id="25" name="墨迹 24"/>
            </p:nvPicPr>
            <p:blipFill>
              <a:blip/>
            </p:blipFill>
            <p:spPr>
              <a:xfrm>
                <a:off x="5130800" y="3592554"/>
                <a:ext cx="33866" cy="109976"/>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6" name="墨迹 25"/>
              <p14:cNvContentPartPr/>
              <p14:nvPr/>
            </p14:nvContentPartPr>
            <p14:xfrm>
              <a:off x="5221111" y="3365728"/>
              <a:ext cx="5644" cy="83011"/>
            </p14:xfrm>
          </p:contentPart>
        </mc:Choice>
        <mc:Fallback xmlns="">
          <p:pic>
            <p:nvPicPr>
              <p:cNvPr id="26" name="墨迹 25"/>
            </p:nvPicPr>
            <p:blipFill>
              <a:blip/>
            </p:blipFill>
            <p:spPr>
              <a:xfrm>
                <a:off x="5221111" y="3365728"/>
                <a:ext cx="5644" cy="83011"/>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27" name="墨迹 26"/>
              <p14:cNvContentPartPr/>
              <p14:nvPr/>
            </p14:nvContentPartPr>
            <p14:xfrm>
              <a:off x="6589006" y="2179783"/>
              <a:ext cx="82726" cy="229998"/>
            </p14:xfrm>
          </p:contentPart>
        </mc:Choice>
        <mc:Fallback xmlns="">
          <p:pic>
            <p:nvPicPr>
              <p:cNvPr id="27" name="墨迹 26"/>
            </p:nvPicPr>
            <p:blipFill>
              <a:blip/>
            </p:blipFill>
            <p:spPr>
              <a:xfrm>
                <a:off x="6589006" y="2179783"/>
                <a:ext cx="82726" cy="229998"/>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28" name="墨迹 27"/>
              <p14:cNvContentPartPr/>
              <p14:nvPr/>
            </p14:nvContentPartPr>
            <p14:xfrm>
              <a:off x="6654800" y="2203752"/>
              <a:ext cx="124177" cy="183647"/>
            </p14:xfrm>
          </p:contentPart>
        </mc:Choice>
        <mc:Fallback xmlns="">
          <p:pic>
            <p:nvPicPr>
              <p:cNvPr id="28" name="墨迹 27"/>
            </p:nvPicPr>
            <p:blipFill>
              <a:blip/>
            </p:blipFill>
            <p:spPr>
              <a:xfrm>
                <a:off x="6654800" y="2203752"/>
                <a:ext cx="124177" cy="183647"/>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29" name="墨迹 28"/>
              <p14:cNvContentPartPr/>
              <p14:nvPr/>
            </p14:nvContentPartPr>
            <p14:xfrm>
              <a:off x="6780918" y="2306679"/>
              <a:ext cx="14993" cy="146635"/>
            </p14:xfrm>
          </p:contentPart>
        </mc:Choice>
        <mc:Fallback xmlns="">
          <p:pic>
            <p:nvPicPr>
              <p:cNvPr id="29" name="墨迹 28"/>
            </p:nvPicPr>
            <p:blipFill>
              <a:blip/>
            </p:blipFill>
            <p:spPr>
              <a:xfrm>
                <a:off x="6780918" y="2306679"/>
                <a:ext cx="14993" cy="146635"/>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0" name="墨迹 29"/>
              <p14:cNvContentPartPr/>
              <p14:nvPr/>
            </p14:nvContentPartPr>
            <p14:xfrm>
              <a:off x="6824133" y="2176963"/>
              <a:ext cx="8467" cy="78958"/>
            </p14:xfrm>
          </p:contentPart>
        </mc:Choice>
        <mc:Fallback xmlns="">
          <p:pic>
            <p:nvPicPr>
              <p:cNvPr id="30" name="墨迹 29"/>
            </p:nvPicPr>
            <p:blipFill>
              <a:blip/>
            </p:blipFill>
            <p:spPr>
              <a:xfrm>
                <a:off x="6824133" y="2176963"/>
                <a:ext cx="8467" cy="78958"/>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1" name="墨迹 30"/>
              <p14:cNvContentPartPr/>
              <p14:nvPr/>
            </p14:nvContentPartPr>
            <p14:xfrm>
              <a:off x="8573911" y="2090956"/>
              <a:ext cx="129822" cy="430035"/>
            </p14:xfrm>
          </p:contentPart>
        </mc:Choice>
        <mc:Fallback xmlns="">
          <p:pic>
            <p:nvPicPr>
              <p:cNvPr id="31" name="墨迹 30"/>
            </p:nvPicPr>
            <p:blipFill>
              <a:blip/>
            </p:blipFill>
            <p:spPr>
              <a:xfrm>
                <a:off x="8573911" y="2090956"/>
                <a:ext cx="129822" cy="430035"/>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2" name="墨迹 31"/>
              <p14:cNvContentPartPr/>
              <p14:nvPr/>
            </p14:nvContentPartPr>
            <p14:xfrm>
              <a:off x="8726311" y="2227722"/>
              <a:ext cx="241300" cy="200741"/>
            </p14:xfrm>
          </p:contentPart>
        </mc:Choice>
        <mc:Fallback xmlns="">
          <p:pic>
            <p:nvPicPr>
              <p:cNvPr id="32" name="墨迹 31"/>
            </p:nvPicPr>
            <p:blipFill>
              <a:blip/>
            </p:blipFill>
            <p:spPr>
              <a:xfrm>
                <a:off x="8726311" y="2227722"/>
                <a:ext cx="241300" cy="200741"/>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3" name="墨迹 32"/>
              <p14:cNvContentPartPr/>
              <p14:nvPr/>
            </p14:nvContentPartPr>
            <p14:xfrm>
              <a:off x="8982780" y="2334878"/>
              <a:ext cx="155575" cy="122137"/>
            </p14:xfrm>
          </p:contentPart>
        </mc:Choice>
        <mc:Fallback xmlns="">
          <p:pic>
            <p:nvPicPr>
              <p:cNvPr id="33" name="墨迹 32"/>
            </p:nvPicPr>
            <p:blipFill>
              <a:blip/>
            </p:blipFill>
            <p:spPr>
              <a:xfrm>
                <a:off x="8982780" y="2334878"/>
                <a:ext cx="155575" cy="122137"/>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4" name="墨迹 33"/>
              <p14:cNvContentPartPr/>
              <p14:nvPr/>
            </p14:nvContentPartPr>
            <p14:xfrm>
              <a:off x="9158111" y="2306679"/>
              <a:ext cx="152400" cy="16919"/>
            </p14:xfrm>
          </p:contentPart>
        </mc:Choice>
        <mc:Fallback xmlns="">
          <p:pic>
            <p:nvPicPr>
              <p:cNvPr id="34" name="墨迹 33"/>
            </p:nvPicPr>
            <p:blipFill>
              <a:blip/>
            </p:blipFill>
            <p:spPr>
              <a:xfrm>
                <a:off x="9158111" y="2306679"/>
                <a:ext cx="152400" cy="16919"/>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5" name="墨迹 34"/>
              <p14:cNvContentPartPr/>
              <p14:nvPr/>
            </p14:nvContentPartPr>
            <p14:xfrm>
              <a:off x="9211733" y="2150703"/>
              <a:ext cx="39511" cy="330810"/>
            </p14:xfrm>
          </p:contentPart>
        </mc:Choice>
        <mc:Fallback xmlns="">
          <p:pic>
            <p:nvPicPr>
              <p:cNvPr id="35" name="墨迹 34"/>
            </p:nvPicPr>
            <p:blipFill>
              <a:blip/>
            </p:blipFill>
            <p:spPr>
              <a:xfrm>
                <a:off x="9211733" y="2150703"/>
                <a:ext cx="39511" cy="330810"/>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36" name="墨迹 35"/>
              <p14:cNvContentPartPr/>
              <p14:nvPr/>
            </p14:nvContentPartPr>
            <p14:xfrm>
              <a:off x="9428338" y="2154580"/>
              <a:ext cx="88194" cy="244451"/>
            </p14:xfrm>
          </p:contentPart>
        </mc:Choice>
        <mc:Fallback xmlns="">
          <p:pic>
            <p:nvPicPr>
              <p:cNvPr id="36" name="墨迹 35"/>
            </p:nvPicPr>
            <p:blipFill>
              <a:blip/>
            </p:blipFill>
            <p:spPr>
              <a:xfrm>
                <a:off x="9428338" y="2154580"/>
                <a:ext cx="88194" cy="244451"/>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37" name="墨迹 36"/>
              <p14:cNvContentPartPr/>
              <p14:nvPr/>
            </p14:nvContentPartPr>
            <p14:xfrm>
              <a:off x="9505244" y="2162159"/>
              <a:ext cx="158044" cy="230703"/>
            </p14:xfrm>
          </p:contentPart>
        </mc:Choice>
        <mc:Fallback xmlns="">
          <p:pic>
            <p:nvPicPr>
              <p:cNvPr id="37" name="墨迹 36"/>
            </p:nvPicPr>
            <p:blipFill>
              <a:blip/>
            </p:blipFill>
            <p:spPr>
              <a:xfrm>
                <a:off x="9505244" y="2162159"/>
                <a:ext cx="158044" cy="230703"/>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38" name="墨迹 37"/>
              <p14:cNvContentPartPr/>
              <p14:nvPr/>
            </p14:nvContentPartPr>
            <p14:xfrm>
              <a:off x="9680222" y="2295399"/>
              <a:ext cx="11288" cy="118436"/>
            </p14:xfrm>
          </p:contentPart>
        </mc:Choice>
        <mc:Fallback xmlns="">
          <p:pic>
            <p:nvPicPr>
              <p:cNvPr id="38" name="墨迹 37"/>
            </p:nvPicPr>
            <p:blipFill>
              <a:blip/>
            </p:blipFill>
            <p:spPr>
              <a:xfrm>
                <a:off x="9680222" y="2295399"/>
                <a:ext cx="11288" cy="118436"/>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39" name="墨迹 38"/>
              <p14:cNvContentPartPr/>
              <p14:nvPr/>
            </p14:nvContentPartPr>
            <p14:xfrm>
              <a:off x="9736666" y="2056765"/>
              <a:ext cx="14111" cy="63800"/>
            </p14:xfrm>
          </p:contentPart>
        </mc:Choice>
        <mc:Fallback xmlns="">
          <p:pic>
            <p:nvPicPr>
              <p:cNvPr id="39" name="墨迹 38"/>
            </p:nvPicPr>
            <p:blipFill>
              <a:blip/>
            </p:blipFill>
            <p:spPr>
              <a:xfrm>
                <a:off x="9736666" y="2056765"/>
                <a:ext cx="14111" cy="63800"/>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0" name="墨迹 39"/>
              <p14:cNvContentPartPr/>
              <p14:nvPr/>
            </p14:nvContentPartPr>
            <p14:xfrm>
              <a:off x="9811455" y="2284120"/>
              <a:ext cx="337256" cy="14099"/>
            </p14:xfrm>
          </p:contentPart>
        </mc:Choice>
        <mc:Fallback xmlns="">
          <p:pic>
            <p:nvPicPr>
              <p:cNvPr id="40" name="墨迹 39"/>
            </p:nvPicPr>
            <p:blipFill>
              <a:blip/>
            </p:blipFill>
            <p:spPr>
              <a:xfrm>
                <a:off x="9811455" y="2284120"/>
                <a:ext cx="337256" cy="14099"/>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1" name="墨迹 40"/>
              <p14:cNvContentPartPr/>
              <p14:nvPr/>
            </p14:nvContentPartPr>
            <p14:xfrm>
              <a:off x="10052755" y="2160044"/>
              <a:ext cx="189442" cy="253791"/>
            </p14:xfrm>
          </p:contentPart>
        </mc:Choice>
        <mc:Fallback xmlns="">
          <p:pic>
            <p:nvPicPr>
              <p:cNvPr id="41" name="墨迹 40"/>
            </p:nvPicPr>
            <p:blipFill>
              <a:blip/>
            </p:blipFill>
            <p:spPr>
              <a:xfrm>
                <a:off x="10052755" y="2160044"/>
                <a:ext cx="189442" cy="253791"/>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42" name="墨迹 41"/>
              <p14:cNvContentPartPr/>
              <p14:nvPr/>
            </p14:nvContentPartPr>
            <p14:xfrm>
              <a:off x="10382955" y="2124090"/>
              <a:ext cx="110067" cy="196688"/>
            </p14:xfrm>
          </p:contentPart>
        </mc:Choice>
        <mc:Fallback xmlns="">
          <p:pic>
            <p:nvPicPr>
              <p:cNvPr id="42" name="墨迹 41"/>
            </p:nvPicPr>
            <p:blipFill>
              <a:blip/>
            </p:blipFill>
            <p:spPr>
              <a:xfrm>
                <a:off x="10382955" y="2124090"/>
                <a:ext cx="110067" cy="196688"/>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43" name="墨迹 42"/>
              <p14:cNvContentPartPr/>
              <p14:nvPr/>
            </p14:nvContentPartPr>
            <p14:xfrm>
              <a:off x="10464800" y="2108228"/>
              <a:ext cx="149577" cy="244803"/>
            </p14:xfrm>
          </p:contentPart>
        </mc:Choice>
        <mc:Fallback xmlns="">
          <p:pic>
            <p:nvPicPr>
              <p:cNvPr id="43" name="墨迹 42"/>
            </p:nvPicPr>
            <p:blipFill>
              <a:blip/>
            </p:blipFill>
            <p:spPr>
              <a:xfrm>
                <a:off x="10464800" y="2108228"/>
                <a:ext cx="149577" cy="244803"/>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44" name="墨迹 43"/>
              <p14:cNvContentPartPr/>
              <p14:nvPr/>
            </p14:nvContentPartPr>
            <p14:xfrm>
              <a:off x="10603088" y="2239001"/>
              <a:ext cx="31044" cy="149455"/>
            </p14:xfrm>
          </p:contentPart>
        </mc:Choice>
        <mc:Fallback xmlns="">
          <p:pic>
            <p:nvPicPr>
              <p:cNvPr id="44" name="墨迹 43"/>
            </p:nvPicPr>
            <p:blipFill>
              <a:blip/>
            </p:blipFill>
            <p:spPr>
              <a:xfrm>
                <a:off x="10603088" y="2239001"/>
                <a:ext cx="31044" cy="149455"/>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45" name="墨迹 44"/>
              <p14:cNvContentPartPr/>
              <p14:nvPr/>
            </p14:nvContentPartPr>
            <p14:xfrm>
              <a:off x="10684932" y="2003539"/>
              <a:ext cx="11289" cy="94467"/>
            </p14:xfrm>
          </p:contentPart>
        </mc:Choice>
        <mc:Fallback xmlns="">
          <p:pic>
            <p:nvPicPr>
              <p:cNvPr id="45" name="墨迹 44"/>
            </p:nvPicPr>
            <p:blipFill>
              <a:blip/>
            </p:blipFill>
            <p:spPr>
              <a:xfrm>
                <a:off x="10684932" y="2003539"/>
                <a:ext cx="11289" cy="94467"/>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46" name="墨迹 45"/>
              <p14:cNvContentPartPr/>
              <p14:nvPr/>
            </p14:nvContentPartPr>
            <p14:xfrm>
              <a:off x="10720917" y="2007769"/>
              <a:ext cx="141817" cy="112796"/>
            </p14:xfrm>
          </p:contentPart>
        </mc:Choice>
        <mc:Fallback xmlns="">
          <p:pic>
            <p:nvPicPr>
              <p:cNvPr id="46" name="墨迹 45"/>
            </p:nvPicPr>
            <p:blipFill>
              <a:blip/>
            </p:blipFill>
            <p:spPr>
              <a:xfrm>
                <a:off x="10720917" y="2007769"/>
                <a:ext cx="141817" cy="112796"/>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47" name="墨迹 46"/>
              <p14:cNvContentPartPr/>
              <p14:nvPr/>
            </p14:nvContentPartPr>
            <p14:xfrm>
              <a:off x="10831688" y="2024689"/>
              <a:ext cx="163689" cy="22559"/>
            </p14:xfrm>
          </p:contentPart>
        </mc:Choice>
        <mc:Fallback xmlns="">
          <p:pic>
            <p:nvPicPr>
              <p:cNvPr id="47" name="墨迹 46"/>
            </p:nvPicPr>
            <p:blipFill>
              <a:blip/>
            </p:blipFill>
            <p:spPr>
              <a:xfrm>
                <a:off x="10831688" y="2024689"/>
                <a:ext cx="163689" cy="22559"/>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48" name="墨迹 47"/>
              <p14:cNvContentPartPr/>
              <p14:nvPr/>
            </p14:nvContentPartPr>
            <p14:xfrm>
              <a:off x="10893777" y="1948551"/>
              <a:ext cx="28223" cy="146635"/>
            </p14:xfrm>
          </p:contentPart>
        </mc:Choice>
        <mc:Fallback xmlns="">
          <p:pic>
            <p:nvPicPr>
              <p:cNvPr id="48" name="墨迹 47"/>
            </p:nvPicPr>
            <p:blipFill>
              <a:blip/>
            </p:blipFill>
            <p:spPr>
              <a:xfrm>
                <a:off x="10893777" y="1948551"/>
                <a:ext cx="28223" cy="146635"/>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49" name="墨迹 48"/>
              <p14:cNvContentPartPr/>
              <p14:nvPr/>
            </p14:nvContentPartPr>
            <p14:xfrm>
              <a:off x="10792177" y="2255921"/>
              <a:ext cx="183444" cy="39478"/>
            </p14:xfrm>
          </p:contentPart>
        </mc:Choice>
        <mc:Fallback xmlns="">
          <p:pic>
            <p:nvPicPr>
              <p:cNvPr id="49" name="墨迹 48"/>
            </p:nvPicPr>
            <p:blipFill>
              <a:blip/>
            </p:blipFill>
            <p:spPr>
              <a:xfrm>
                <a:off x="10792177" y="2255921"/>
                <a:ext cx="183444" cy="39478"/>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50" name="墨迹 49"/>
              <p14:cNvContentPartPr/>
              <p14:nvPr/>
            </p14:nvContentPartPr>
            <p14:xfrm>
              <a:off x="10842977" y="2163569"/>
              <a:ext cx="50800" cy="219247"/>
            </p14:xfrm>
          </p:contentPart>
        </mc:Choice>
        <mc:Fallback xmlns="">
          <p:pic>
            <p:nvPicPr>
              <p:cNvPr id="50" name="墨迹 49"/>
            </p:nvPicPr>
            <p:blipFill>
              <a:blip/>
            </p:blipFill>
            <p:spPr>
              <a:xfrm>
                <a:off x="10842977" y="2163569"/>
                <a:ext cx="50800" cy="219247"/>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51" name="墨迹 50"/>
              <p14:cNvContentPartPr/>
              <p14:nvPr/>
            </p14:nvContentPartPr>
            <p14:xfrm>
              <a:off x="11023600" y="2151055"/>
              <a:ext cx="62088" cy="220482"/>
            </p14:xfrm>
          </p:contentPart>
        </mc:Choice>
        <mc:Fallback xmlns="">
          <p:pic>
            <p:nvPicPr>
              <p:cNvPr id="51" name="墨迹 50"/>
            </p:nvPicPr>
            <p:blipFill>
              <a:blip/>
            </p:blipFill>
            <p:spPr>
              <a:xfrm>
                <a:off x="11023600" y="2151055"/>
                <a:ext cx="62088" cy="220482"/>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52" name="墨迹 51"/>
              <p14:cNvContentPartPr/>
              <p14:nvPr/>
            </p14:nvContentPartPr>
            <p14:xfrm>
              <a:off x="11063111" y="2227722"/>
              <a:ext cx="124177" cy="50758"/>
            </p14:xfrm>
          </p:contentPart>
        </mc:Choice>
        <mc:Fallback xmlns="">
          <p:pic>
            <p:nvPicPr>
              <p:cNvPr id="52" name="墨迹 51"/>
            </p:nvPicPr>
            <p:blipFill>
              <a:blip/>
            </p:blipFill>
            <p:spPr>
              <a:xfrm>
                <a:off x="11063111" y="2227722"/>
                <a:ext cx="124177" cy="50758"/>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53" name="墨迹 52"/>
              <p14:cNvContentPartPr/>
              <p14:nvPr/>
            </p14:nvContentPartPr>
            <p14:xfrm>
              <a:off x="11133667" y="2072627"/>
              <a:ext cx="64911" cy="369407"/>
            </p14:xfrm>
          </p:contentPart>
        </mc:Choice>
        <mc:Fallback xmlns="">
          <p:pic>
            <p:nvPicPr>
              <p:cNvPr id="53" name="墨迹 52"/>
            </p:nvPicPr>
            <p:blipFill>
              <a:blip/>
            </p:blipFill>
            <p:spPr>
              <a:xfrm>
                <a:off x="11133667" y="2072627"/>
                <a:ext cx="64911" cy="369407"/>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54" name="墨迹 53"/>
              <p14:cNvContentPartPr/>
              <p14:nvPr/>
            </p14:nvContentPartPr>
            <p14:xfrm>
              <a:off x="11181644" y="2199522"/>
              <a:ext cx="321733" cy="148750"/>
            </p14:xfrm>
          </p:contentPart>
        </mc:Choice>
        <mc:Fallback xmlns="">
          <p:pic>
            <p:nvPicPr>
              <p:cNvPr id="54" name="墨迹 53"/>
            </p:nvPicPr>
            <p:blipFill>
              <a:blip/>
            </p:blipFill>
            <p:spPr>
              <a:xfrm>
                <a:off x="11181644" y="2199522"/>
                <a:ext cx="321733" cy="148750"/>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55" name="墨迹 54"/>
              <p14:cNvContentPartPr/>
              <p14:nvPr/>
            </p14:nvContentPartPr>
            <p14:xfrm>
              <a:off x="7382933" y="1047945"/>
              <a:ext cx="16934" cy="17977"/>
            </p14:xfrm>
          </p:contentPart>
        </mc:Choice>
        <mc:Fallback xmlns="">
          <p:pic>
            <p:nvPicPr>
              <p:cNvPr id="55" name="墨迹 54"/>
            </p:nvPicPr>
            <p:blipFill>
              <a:blip/>
            </p:blipFill>
            <p:spPr>
              <a:xfrm>
                <a:off x="7382933" y="1047945"/>
                <a:ext cx="16934" cy="17977"/>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56" name="墨迹 55"/>
              <p14:cNvContentPartPr/>
              <p14:nvPr/>
            </p14:nvContentPartPr>
            <p14:xfrm>
              <a:off x="2697338" y="3062412"/>
              <a:ext cx="745773" cy="45119"/>
            </p14:xfrm>
          </p:contentPart>
        </mc:Choice>
        <mc:Fallback xmlns="">
          <p:pic>
            <p:nvPicPr>
              <p:cNvPr id="56" name="墨迹 55"/>
            </p:nvPicPr>
            <p:blipFill>
              <a:blip/>
            </p:blipFill>
            <p:spPr>
              <a:xfrm>
                <a:off x="2697338" y="3062412"/>
                <a:ext cx="745773" cy="45119"/>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57" name="墨迹 56"/>
              <p14:cNvContentPartPr/>
              <p14:nvPr/>
            </p14:nvContentPartPr>
            <p14:xfrm>
              <a:off x="2652888" y="2968827"/>
              <a:ext cx="242712" cy="268419"/>
            </p14:xfrm>
          </p:contentPart>
        </mc:Choice>
        <mc:Fallback xmlns="">
          <p:pic>
            <p:nvPicPr>
              <p:cNvPr id="57" name="墨迹 56"/>
            </p:nvPicPr>
            <p:blipFill>
              <a:blip/>
            </p:blipFill>
            <p:spPr>
              <a:xfrm>
                <a:off x="2652888" y="2968827"/>
                <a:ext cx="242712" cy="268419"/>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58" name="墨迹 57"/>
              <p14:cNvContentPartPr/>
              <p14:nvPr/>
            </p14:nvContentPartPr>
            <p14:xfrm>
              <a:off x="2908829" y="2654232"/>
              <a:ext cx="105304" cy="246741"/>
            </p14:xfrm>
          </p:contentPart>
        </mc:Choice>
        <mc:Fallback xmlns="">
          <p:pic>
            <p:nvPicPr>
              <p:cNvPr id="58" name="墨迹 57"/>
            </p:nvPicPr>
            <p:blipFill>
              <a:blip/>
            </p:blipFill>
            <p:spPr>
              <a:xfrm>
                <a:off x="2908829" y="2654232"/>
                <a:ext cx="105304" cy="246741"/>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59" name="墨迹 58"/>
              <p14:cNvContentPartPr/>
              <p14:nvPr/>
            </p14:nvContentPartPr>
            <p14:xfrm>
              <a:off x="3042355" y="2663925"/>
              <a:ext cx="245533" cy="232818"/>
            </p14:xfrm>
          </p:contentPart>
        </mc:Choice>
        <mc:Fallback xmlns="">
          <p:pic>
            <p:nvPicPr>
              <p:cNvPr id="59" name="墨迹 58"/>
            </p:nvPicPr>
            <p:blipFill>
              <a:blip/>
            </p:blipFill>
            <p:spPr>
              <a:xfrm>
                <a:off x="3042355" y="2663925"/>
                <a:ext cx="245533" cy="232818"/>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60" name="墨迹 59"/>
              <p14:cNvContentPartPr/>
              <p14:nvPr/>
            </p14:nvContentPartPr>
            <p14:xfrm>
              <a:off x="3211688" y="2767733"/>
              <a:ext cx="50800" cy="441314"/>
            </p14:xfrm>
          </p:contentPart>
        </mc:Choice>
        <mc:Fallback xmlns="">
          <p:pic>
            <p:nvPicPr>
              <p:cNvPr id="60" name="墨迹 59"/>
            </p:nvPicPr>
            <p:blipFill>
              <a:blip/>
            </p:blipFill>
            <p:spPr>
              <a:xfrm>
                <a:off x="3211688" y="2767733"/>
                <a:ext cx="50800" cy="441314"/>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61" name="墨迹 60"/>
              <p14:cNvContentPartPr/>
              <p14:nvPr/>
            </p14:nvContentPartPr>
            <p14:xfrm>
              <a:off x="3282244" y="2566110"/>
              <a:ext cx="121356" cy="144696"/>
            </p14:xfrm>
          </p:contentPart>
        </mc:Choice>
        <mc:Fallback xmlns="">
          <p:pic>
            <p:nvPicPr>
              <p:cNvPr id="61" name="墨迹 60"/>
            </p:nvPicPr>
            <p:blipFill>
              <a:blip/>
            </p:blipFill>
            <p:spPr>
              <a:xfrm>
                <a:off x="3282244" y="2566110"/>
                <a:ext cx="121356" cy="144696"/>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62" name="墨迹 61"/>
              <p14:cNvContentPartPr/>
              <p14:nvPr/>
            </p14:nvContentPartPr>
            <p14:xfrm>
              <a:off x="3420533" y="2605588"/>
              <a:ext cx="98778" cy="11280"/>
            </p14:xfrm>
          </p:contentPart>
        </mc:Choice>
        <mc:Fallback xmlns="">
          <p:pic>
            <p:nvPicPr>
              <p:cNvPr id="62" name="墨迹 61"/>
            </p:nvPicPr>
            <p:blipFill>
              <a:blip/>
            </p:blipFill>
            <p:spPr>
              <a:xfrm>
                <a:off x="3420533" y="2605588"/>
                <a:ext cx="98778" cy="11280"/>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63" name="墨迹 62"/>
              <p14:cNvContentPartPr/>
              <p14:nvPr/>
            </p14:nvContentPartPr>
            <p14:xfrm>
              <a:off x="891116" y="3395161"/>
              <a:ext cx="302684" cy="253791"/>
            </p14:xfrm>
          </p:contentPart>
        </mc:Choice>
        <mc:Fallback xmlns="">
          <p:pic>
            <p:nvPicPr>
              <p:cNvPr id="63" name="墨迹 62"/>
            </p:nvPicPr>
            <p:blipFill>
              <a:blip/>
            </p:blipFill>
            <p:spPr>
              <a:xfrm>
                <a:off x="891116" y="3395161"/>
                <a:ext cx="302684" cy="253791"/>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64" name="墨迹 63"/>
              <p14:cNvContentPartPr/>
              <p14:nvPr/>
            </p14:nvContentPartPr>
            <p14:xfrm>
              <a:off x="1253066" y="3572815"/>
              <a:ext cx="101600" cy="8459"/>
            </p14:xfrm>
          </p:contentPart>
        </mc:Choice>
        <mc:Fallback xmlns="">
          <p:pic>
            <p:nvPicPr>
              <p:cNvPr id="64" name="墨迹 63"/>
            </p:nvPicPr>
            <p:blipFill>
              <a:blip/>
            </p:blipFill>
            <p:spPr>
              <a:xfrm>
                <a:off x="1253066" y="3572815"/>
                <a:ext cx="101600" cy="8459"/>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65" name="墨迹 64"/>
              <p14:cNvContentPartPr/>
              <p14:nvPr/>
            </p14:nvContentPartPr>
            <p14:xfrm>
              <a:off x="1360311" y="3436049"/>
              <a:ext cx="214489" cy="167784"/>
            </p14:xfrm>
          </p:contentPart>
        </mc:Choice>
        <mc:Fallback xmlns="">
          <p:pic>
            <p:nvPicPr>
              <p:cNvPr id="65" name="墨迹 64"/>
            </p:nvPicPr>
            <p:blipFill>
              <a:blip/>
            </p:blipFill>
            <p:spPr>
              <a:xfrm>
                <a:off x="1360311" y="3436049"/>
                <a:ext cx="214489" cy="167784"/>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66" name="墨迹 65"/>
              <p14:cNvContentPartPr/>
              <p14:nvPr/>
            </p14:nvContentPartPr>
            <p14:xfrm>
              <a:off x="1537229" y="3316204"/>
              <a:ext cx="91193" cy="22559"/>
            </p14:xfrm>
          </p:contentPart>
        </mc:Choice>
        <mc:Fallback xmlns="">
          <p:pic>
            <p:nvPicPr>
              <p:cNvPr id="66" name="墨迹 65"/>
            </p:nvPicPr>
            <p:blipFill>
              <a:blip/>
            </p:blipFill>
            <p:spPr>
              <a:xfrm>
                <a:off x="1537229" y="3316204"/>
                <a:ext cx="91193" cy="22559"/>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67" name="墨迹 66"/>
              <p14:cNvContentPartPr/>
              <p14:nvPr/>
            </p14:nvContentPartPr>
            <p14:xfrm>
              <a:off x="1614311" y="3445919"/>
              <a:ext cx="132644" cy="31019"/>
            </p14:xfrm>
          </p:contentPart>
        </mc:Choice>
        <mc:Fallback xmlns="">
          <p:pic>
            <p:nvPicPr>
              <p:cNvPr id="67" name="墨迹 66"/>
            </p:nvPicPr>
            <p:blipFill>
              <a:blip/>
            </p:blipFill>
            <p:spPr>
              <a:xfrm>
                <a:off x="1614311" y="3445919"/>
                <a:ext cx="132644" cy="31019"/>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68" name="墨迹 67"/>
              <p14:cNvContentPartPr/>
              <p14:nvPr/>
            </p14:nvContentPartPr>
            <p14:xfrm>
              <a:off x="1605844" y="3533336"/>
              <a:ext cx="183444" cy="14099"/>
            </p14:xfrm>
          </p:contentPart>
        </mc:Choice>
        <mc:Fallback xmlns="">
          <p:pic>
            <p:nvPicPr>
              <p:cNvPr id="68" name="墨迹 67"/>
            </p:nvPicPr>
            <p:blipFill>
              <a:blip/>
            </p:blipFill>
            <p:spPr>
              <a:xfrm>
                <a:off x="1605844" y="3533336"/>
                <a:ext cx="183444" cy="14099"/>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69" name="墨迹 68"/>
              <p14:cNvContentPartPr/>
              <p14:nvPr/>
            </p14:nvContentPartPr>
            <p14:xfrm>
              <a:off x="1789818" y="3361322"/>
              <a:ext cx="236537" cy="254496"/>
            </p14:xfrm>
          </p:contentPart>
        </mc:Choice>
        <mc:Fallback xmlns="">
          <p:pic>
            <p:nvPicPr>
              <p:cNvPr id="69" name="墨迹 68"/>
            </p:nvPicPr>
            <p:blipFill>
              <a:blip/>
            </p:blipFill>
            <p:spPr>
              <a:xfrm>
                <a:off x="1789818" y="3361322"/>
                <a:ext cx="236537" cy="254496"/>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70" name="墨迹 69"/>
              <p14:cNvContentPartPr/>
              <p14:nvPr/>
            </p14:nvContentPartPr>
            <p14:xfrm>
              <a:off x="1990901" y="3280602"/>
              <a:ext cx="91899" cy="135179"/>
            </p14:xfrm>
          </p:contentPart>
        </mc:Choice>
        <mc:Fallback xmlns="">
          <p:pic>
            <p:nvPicPr>
              <p:cNvPr id="70" name="墨迹 69"/>
            </p:nvPicPr>
            <p:blipFill>
              <a:blip/>
            </p:blipFill>
            <p:spPr>
              <a:xfrm>
                <a:off x="1990901" y="3280602"/>
                <a:ext cx="91899" cy="135179"/>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71" name="墨迹 70"/>
              <p14:cNvContentPartPr/>
              <p14:nvPr/>
            </p14:nvContentPartPr>
            <p14:xfrm>
              <a:off x="2088444" y="3299284"/>
              <a:ext cx="101600" cy="22559"/>
            </p14:xfrm>
          </p:contentPart>
        </mc:Choice>
        <mc:Fallback xmlns="">
          <p:pic>
            <p:nvPicPr>
              <p:cNvPr id="71" name="墨迹 70"/>
            </p:nvPicPr>
            <p:blipFill>
              <a:blip/>
            </p:blipFill>
            <p:spPr>
              <a:xfrm>
                <a:off x="2088444" y="3299284"/>
                <a:ext cx="101600" cy="22559"/>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72" name="墨迹 71"/>
              <p14:cNvContentPartPr/>
              <p14:nvPr/>
            </p14:nvContentPartPr>
            <p14:xfrm>
              <a:off x="2133600" y="3232311"/>
              <a:ext cx="11288" cy="213608"/>
            </p14:xfrm>
          </p:contentPart>
        </mc:Choice>
        <mc:Fallback xmlns="">
          <p:pic>
            <p:nvPicPr>
              <p:cNvPr id="72" name="墨迹 71"/>
            </p:nvPicPr>
            <p:blipFill>
              <a:blip/>
            </p:blipFill>
            <p:spPr>
              <a:xfrm>
                <a:off x="2133600" y="3232311"/>
                <a:ext cx="11288" cy="213608"/>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73" name="墨迹 72"/>
              <p14:cNvContentPartPr/>
              <p14:nvPr/>
            </p14:nvContentPartPr>
            <p14:xfrm>
              <a:off x="2868788" y="1821656"/>
              <a:ext cx="286456" cy="248151"/>
            </p14:xfrm>
          </p:contentPart>
        </mc:Choice>
        <mc:Fallback xmlns="">
          <p:pic>
            <p:nvPicPr>
              <p:cNvPr id="73" name="墨迹 72"/>
            </p:nvPicPr>
            <p:blipFill>
              <a:blip/>
            </p:blipFill>
            <p:spPr>
              <a:xfrm>
                <a:off x="2868788" y="1821656"/>
                <a:ext cx="286456" cy="248151"/>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74" name="墨迹 73"/>
              <p14:cNvContentPartPr/>
              <p14:nvPr/>
            </p14:nvContentPartPr>
            <p14:xfrm>
              <a:off x="3027538" y="1892153"/>
              <a:ext cx="31750" cy="420166"/>
            </p14:xfrm>
          </p:contentPart>
        </mc:Choice>
        <mc:Fallback xmlns="">
          <p:pic>
            <p:nvPicPr>
              <p:cNvPr id="74" name="墨迹 73"/>
            </p:nvPicPr>
            <p:blipFill>
              <a:blip/>
            </p:blipFill>
            <p:spPr>
              <a:xfrm>
                <a:off x="3027538" y="1892153"/>
                <a:ext cx="31750" cy="420166"/>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75" name="墨迹 74"/>
              <p14:cNvContentPartPr/>
              <p14:nvPr/>
            </p14:nvContentPartPr>
            <p14:xfrm>
              <a:off x="3145895" y="1804031"/>
              <a:ext cx="94016" cy="275117"/>
            </p14:xfrm>
          </p:contentPart>
        </mc:Choice>
        <mc:Fallback xmlns="">
          <p:pic>
            <p:nvPicPr>
              <p:cNvPr id="75" name="墨迹 74"/>
            </p:nvPicPr>
            <p:blipFill>
              <a:blip/>
            </p:blipFill>
            <p:spPr>
              <a:xfrm>
                <a:off x="3145895" y="1804031"/>
                <a:ext cx="94016" cy="275117"/>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76" name="墨迹 75"/>
              <p14:cNvContentPartPr/>
              <p14:nvPr/>
            </p14:nvContentPartPr>
            <p14:xfrm>
              <a:off x="3237794" y="1774951"/>
              <a:ext cx="140406" cy="294856"/>
            </p14:xfrm>
          </p:contentPart>
        </mc:Choice>
        <mc:Fallback xmlns="">
          <p:pic>
            <p:nvPicPr>
              <p:cNvPr id="76" name="墨迹 75"/>
            </p:nvPicPr>
            <p:blipFill>
              <a:blip/>
            </p:blipFill>
            <p:spPr>
              <a:xfrm>
                <a:off x="3237794" y="1774951"/>
                <a:ext cx="140406" cy="294856"/>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77" name="墨迹 76"/>
              <p14:cNvContentPartPr/>
              <p14:nvPr/>
            </p14:nvContentPartPr>
            <p14:xfrm>
              <a:off x="3304822" y="1785702"/>
              <a:ext cx="161572" cy="453299"/>
            </p14:xfrm>
          </p:contentPart>
        </mc:Choice>
        <mc:Fallback xmlns="">
          <p:pic>
            <p:nvPicPr>
              <p:cNvPr id="77" name="墨迹 76"/>
            </p:nvPicPr>
            <p:blipFill>
              <a:blip/>
            </p:blipFill>
            <p:spPr>
              <a:xfrm>
                <a:off x="3304822" y="1785702"/>
                <a:ext cx="161572" cy="453299"/>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78" name="墨迹 77"/>
              <p14:cNvContentPartPr/>
              <p14:nvPr/>
            </p14:nvContentPartPr>
            <p14:xfrm>
              <a:off x="3505200" y="1917532"/>
              <a:ext cx="43744" cy="169194"/>
            </p14:xfrm>
          </p:contentPart>
        </mc:Choice>
        <mc:Fallback xmlns="">
          <p:pic>
            <p:nvPicPr>
              <p:cNvPr id="78" name="墨迹 77"/>
            </p:nvPicPr>
            <p:blipFill>
              <a:blip/>
            </p:blipFill>
            <p:spPr>
              <a:xfrm>
                <a:off x="3505200" y="1917532"/>
                <a:ext cx="43744" cy="169194"/>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79" name="墨迹 78"/>
              <p14:cNvContentPartPr/>
              <p14:nvPr/>
            </p14:nvContentPartPr>
            <p14:xfrm>
              <a:off x="3550355" y="1885104"/>
              <a:ext cx="116593" cy="180649"/>
            </p14:xfrm>
          </p:contentPart>
        </mc:Choice>
        <mc:Fallback xmlns="">
          <p:pic>
            <p:nvPicPr>
              <p:cNvPr id="79" name="墨迹 78"/>
            </p:nvPicPr>
            <p:blipFill>
              <a:blip/>
            </p:blipFill>
            <p:spPr>
              <a:xfrm>
                <a:off x="3550355" y="1885104"/>
                <a:ext cx="116593" cy="180649"/>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80" name="墨迹 79"/>
              <p14:cNvContentPartPr/>
              <p14:nvPr/>
            </p14:nvContentPartPr>
            <p14:xfrm>
              <a:off x="3578577" y="1806675"/>
              <a:ext cx="56445" cy="328342"/>
            </p14:xfrm>
          </p:contentPart>
        </mc:Choice>
        <mc:Fallback xmlns="">
          <p:pic>
            <p:nvPicPr>
              <p:cNvPr id="80" name="墨迹 79"/>
            </p:nvPicPr>
            <p:blipFill>
              <a:blip/>
            </p:blipFill>
            <p:spPr>
              <a:xfrm>
                <a:off x="3578577" y="1806675"/>
                <a:ext cx="56445" cy="328342"/>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81" name="墨迹 80"/>
              <p14:cNvContentPartPr/>
              <p14:nvPr/>
            </p14:nvContentPartPr>
            <p14:xfrm>
              <a:off x="3691466" y="1813196"/>
              <a:ext cx="217311" cy="25379"/>
            </p14:xfrm>
          </p:contentPart>
        </mc:Choice>
        <mc:Fallback xmlns="">
          <p:pic>
            <p:nvPicPr>
              <p:cNvPr id="81" name="墨迹 80"/>
            </p:nvPicPr>
            <p:blipFill>
              <a:blip/>
            </p:blipFill>
            <p:spPr>
              <a:xfrm>
                <a:off x="3691466" y="1813196"/>
                <a:ext cx="217311" cy="25379"/>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82" name="墨迹 81"/>
              <p14:cNvContentPartPr/>
              <p14:nvPr/>
            </p14:nvContentPartPr>
            <p14:xfrm>
              <a:off x="3736622" y="1753978"/>
              <a:ext cx="28222" cy="148750"/>
            </p14:xfrm>
          </p:contentPart>
        </mc:Choice>
        <mc:Fallback xmlns="">
          <p:pic>
            <p:nvPicPr>
              <p:cNvPr id="82" name="墨迹 81"/>
            </p:nvPicPr>
            <p:blipFill>
              <a:blip/>
            </p:blipFill>
            <p:spPr>
              <a:xfrm>
                <a:off x="3736622" y="1753978"/>
                <a:ext cx="28222" cy="148750"/>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83" name="墨迹 82"/>
              <p14:cNvContentPartPr/>
              <p14:nvPr/>
            </p14:nvContentPartPr>
            <p14:xfrm>
              <a:off x="3692877" y="1770897"/>
              <a:ext cx="177271" cy="315829"/>
            </p14:xfrm>
          </p:contentPart>
        </mc:Choice>
        <mc:Fallback xmlns="">
          <p:pic>
            <p:nvPicPr>
              <p:cNvPr id="83" name="墨迹 82"/>
            </p:nvPicPr>
            <p:blipFill>
              <a:blip/>
            </p:blipFill>
            <p:spPr>
              <a:xfrm>
                <a:off x="3692877" y="1770897"/>
                <a:ext cx="177271" cy="315829"/>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84" name="墨迹 83"/>
              <p14:cNvContentPartPr/>
              <p14:nvPr/>
            </p14:nvContentPartPr>
            <p14:xfrm>
              <a:off x="3770488" y="1897088"/>
              <a:ext cx="191912" cy="65563"/>
            </p14:xfrm>
          </p:contentPart>
        </mc:Choice>
        <mc:Fallback xmlns="">
          <p:pic>
            <p:nvPicPr>
              <p:cNvPr id="84" name="墨迹 83"/>
            </p:nvPicPr>
            <p:blipFill>
              <a:blip/>
            </p:blipFill>
            <p:spPr>
              <a:xfrm>
                <a:off x="3770488" y="1897088"/>
                <a:ext cx="191912" cy="65563"/>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85" name="墨迹 84"/>
              <p14:cNvContentPartPr/>
              <p14:nvPr/>
            </p14:nvContentPartPr>
            <p14:xfrm>
              <a:off x="3902251" y="1951371"/>
              <a:ext cx="26282" cy="313009"/>
            </p14:xfrm>
          </p:contentPart>
        </mc:Choice>
        <mc:Fallback xmlns="">
          <p:pic>
            <p:nvPicPr>
              <p:cNvPr id="85" name="墨迹 84"/>
            </p:nvPicPr>
            <p:blipFill>
              <a:blip/>
            </p:blipFill>
            <p:spPr>
              <a:xfrm>
                <a:off x="3902251" y="1951371"/>
                <a:ext cx="26282" cy="313009"/>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86" name="墨迹 85"/>
              <p14:cNvContentPartPr/>
              <p14:nvPr/>
            </p14:nvContentPartPr>
            <p14:xfrm>
              <a:off x="3759200" y="2024689"/>
              <a:ext cx="94015" cy="112796"/>
            </p14:xfrm>
          </p:contentPart>
        </mc:Choice>
        <mc:Fallback xmlns="">
          <p:pic>
            <p:nvPicPr>
              <p:cNvPr id="86" name="墨迹 85"/>
            </p:nvPicPr>
            <p:blipFill>
              <a:blip/>
            </p:blipFill>
            <p:spPr>
              <a:xfrm>
                <a:off x="3759200" y="2024689"/>
                <a:ext cx="94015" cy="112796"/>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87" name="墨迹 86"/>
              <p14:cNvContentPartPr/>
              <p14:nvPr/>
            </p14:nvContentPartPr>
            <p14:xfrm>
              <a:off x="4498622" y="4658476"/>
              <a:ext cx="220133" cy="28199"/>
            </p14:xfrm>
          </p:contentPart>
        </mc:Choice>
        <mc:Fallback xmlns="">
          <p:pic>
            <p:nvPicPr>
              <p:cNvPr id="87" name="墨迹 86"/>
            </p:nvPicPr>
            <p:blipFill>
              <a:blip/>
            </p:blipFill>
            <p:spPr>
              <a:xfrm>
                <a:off x="4498622" y="4658476"/>
                <a:ext cx="220133" cy="28199"/>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88" name="墨迹 87"/>
              <p14:cNvContentPartPr/>
              <p14:nvPr/>
            </p14:nvContentPartPr>
            <p14:xfrm>
              <a:off x="4617155" y="4554140"/>
              <a:ext cx="11289" cy="203033"/>
            </p14:xfrm>
          </p:contentPart>
        </mc:Choice>
        <mc:Fallback xmlns="">
          <p:pic>
            <p:nvPicPr>
              <p:cNvPr id="88" name="墨迹 87"/>
            </p:nvPicPr>
            <p:blipFill>
              <a:blip/>
            </p:blipFill>
            <p:spPr>
              <a:xfrm>
                <a:off x="4617155" y="4554140"/>
                <a:ext cx="11289" cy="203033"/>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89" name="墨迹 88"/>
              <p14:cNvContentPartPr/>
              <p14:nvPr/>
            </p14:nvContentPartPr>
            <p14:xfrm>
              <a:off x="4675716" y="4517481"/>
              <a:ext cx="215195" cy="250267"/>
            </p14:xfrm>
          </p:contentPart>
        </mc:Choice>
        <mc:Fallback xmlns="">
          <p:pic>
            <p:nvPicPr>
              <p:cNvPr id="89" name="墨迹 88"/>
            </p:nvPicPr>
            <p:blipFill>
              <a:blip/>
            </p:blipFill>
            <p:spPr>
              <a:xfrm>
                <a:off x="4675716" y="4517481"/>
                <a:ext cx="215195" cy="250267"/>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90" name="墨迹 89"/>
              <p14:cNvContentPartPr/>
              <p14:nvPr/>
            </p14:nvContentPartPr>
            <p14:xfrm>
              <a:off x="5066594" y="4585159"/>
              <a:ext cx="174272" cy="11280"/>
            </p14:xfrm>
          </p:contentPart>
        </mc:Choice>
        <mc:Fallback xmlns="">
          <p:pic>
            <p:nvPicPr>
              <p:cNvPr id="90" name="墨迹 89"/>
            </p:nvPicPr>
            <p:blipFill>
              <a:blip/>
            </p:blipFill>
            <p:spPr>
              <a:xfrm>
                <a:off x="5066594" y="4585159"/>
                <a:ext cx="174272" cy="11280"/>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91" name="墨迹 90"/>
              <p14:cNvContentPartPr/>
              <p14:nvPr/>
            </p14:nvContentPartPr>
            <p14:xfrm>
              <a:off x="5254977" y="4472363"/>
              <a:ext cx="145345" cy="284810"/>
            </p14:xfrm>
          </p:contentPart>
        </mc:Choice>
        <mc:Fallback xmlns="">
          <p:pic>
            <p:nvPicPr>
              <p:cNvPr id="91" name="墨迹 90"/>
            </p:nvPicPr>
            <p:blipFill>
              <a:blip/>
            </p:blipFill>
            <p:spPr>
              <a:xfrm>
                <a:off x="5254977" y="4472363"/>
                <a:ext cx="145345" cy="284810"/>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92" name="墨迹 91"/>
              <p14:cNvContentPartPr/>
              <p14:nvPr/>
            </p14:nvContentPartPr>
            <p14:xfrm>
              <a:off x="5187244" y="4440463"/>
              <a:ext cx="276578" cy="327990"/>
            </p14:xfrm>
          </p:contentPart>
        </mc:Choice>
        <mc:Fallback xmlns="">
          <p:pic>
            <p:nvPicPr>
              <p:cNvPr id="92" name="墨迹 91"/>
            </p:nvPicPr>
            <p:blipFill>
              <a:blip/>
            </p:blipFill>
            <p:spPr>
              <a:xfrm>
                <a:off x="5187244" y="4440463"/>
                <a:ext cx="276578" cy="327990"/>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93" name="墨迹 92"/>
              <p14:cNvContentPartPr/>
              <p14:nvPr/>
            </p14:nvContentPartPr>
            <p14:xfrm>
              <a:off x="5122333" y="4485758"/>
              <a:ext cx="19755" cy="308074"/>
            </p14:xfrm>
          </p:contentPart>
        </mc:Choice>
        <mc:Fallback xmlns="">
          <p:pic>
            <p:nvPicPr>
              <p:cNvPr id="93" name="墨迹 92"/>
            </p:nvPicPr>
            <p:blipFill>
              <a:blip/>
            </p:blipFill>
            <p:spPr>
              <a:xfrm>
                <a:off x="5122333" y="4485758"/>
                <a:ext cx="19755" cy="308074"/>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94" name="墨迹 93"/>
              <p14:cNvContentPartPr/>
              <p14:nvPr/>
            </p14:nvContentPartPr>
            <p14:xfrm>
              <a:off x="7504288" y="5241491"/>
              <a:ext cx="160867" cy="262956"/>
            </p14:xfrm>
          </p:contentPart>
        </mc:Choice>
        <mc:Fallback xmlns="">
          <p:pic>
            <p:nvPicPr>
              <p:cNvPr id="94" name="墨迹 93"/>
            </p:nvPicPr>
            <p:blipFill>
              <a:blip/>
            </p:blipFill>
            <p:spPr>
              <a:xfrm>
                <a:off x="7504288" y="5241491"/>
                <a:ext cx="160867" cy="262956"/>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95" name="墨迹 94"/>
              <p14:cNvContentPartPr/>
              <p14:nvPr/>
            </p14:nvContentPartPr>
            <p14:xfrm>
              <a:off x="7525984" y="5241315"/>
              <a:ext cx="150460" cy="296971"/>
            </p14:xfrm>
          </p:contentPart>
        </mc:Choice>
        <mc:Fallback xmlns="">
          <p:pic>
            <p:nvPicPr>
              <p:cNvPr id="95" name="墨迹 94"/>
            </p:nvPicPr>
            <p:blipFill>
              <a:blip/>
            </p:blipFill>
            <p:spPr>
              <a:xfrm>
                <a:off x="7525984" y="5241315"/>
                <a:ext cx="150460" cy="296971"/>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96" name="墨迹 95"/>
              <p14:cNvContentPartPr/>
              <p14:nvPr/>
            </p14:nvContentPartPr>
            <p14:xfrm>
              <a:off x="6073422" y="5431130"/>
              <a:ext cx="491066" cy="279875"/>
            </p14:xfrm>
          </p:contentPart>
        </mc:Choice>
        <mc:Fallback xmlns="">
          <p:pic>
            <p:nvPicPr>
              <p:cNvPr id="96" name="墨迹 95"/>
            </p:nvPicPr>
            <p:blipFill>
              <a:blip/>
            </p:blipFill>
            <p:spPr>
              <a:xfrm>
                <a:off x="6073422" y="5431130"/>
                <a:ext cx="491066" cy="279875"/>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97" name="墨迹 96"/>
              <p14:cNvContentPartPr/>
              <p14:nvPr/>
            </p14:nvContentPartPr>
            <p14:xfrm>
              <a:off x="4529666" y="5816575"/>
              <a:ext cx="115711" cy="313890"/>
            </p14:xfrm>
          </p:contentPart>
        </mc:Choice>
        <mc:Fallback xmlns="">
          <p:pic>
            <p:nvPicPr>
              <p:cNvPr id="97" name="墨迹 96"/>
            </p:nvPicPr>
            <p:blipFill>
              <a:blip/>
            </p:blipFill>
            <p:spPr>
              <a:xfrm>
                <a:off x="4529666" y="5816575"/>
                <a:ext cx="115711" cy="313890"/>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98" name="墨迹 97"/>
              <p14:cNvContentPartPr/>
              <p14:nvPr/>
            </p14:nvContentPartPr>
            <p14:xfrm>
              <a:off x="4656666" y="5837724"/>
              <a:ext cx="206905" cy="266128"/>
            </p14:xfrm>
          </p:contentPart>
        </mc:Choice>
        <mc:Fallback xmlns="">
          <p:pic>
            <p:nvPicPr>
              <p:cNvPr id="98" name="墨迹 97"/>
            </p:nvPicPr>
            <p:blipFill>
              <a:blip/>
            </p:blipFill>
            <p:spPr>
              <a:xfrm>
                <a:off x="4656666" y="5837724"/>
                <a:ext cx="206905" cy="266128"/>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99" name="墨迹 98"/>
              <p14:cNvContentPartPr/>
              <p14:nvPr/>
            </p14:nvContentPartPr>
            <p14:xfrm>
              <a:off x="4816651" y="5978190"/>
              <a:ext cx="54504" cy="163554"/>
            </p14:xfrm>
          </p:contentPart>
        </mc:Choice>
        <mc:Fallback xmlns="">
          <p:pic>
            <p:nvPicPr>
              <p:cNvPr id="99" name="墨迹 98"/>
            </p:nvPicPr>
            <p:blipFill>
              <a:blip/>
            </p:blipFill>
            <p:spPr>
              <a:xfrm>
                <a:off x="4816651" y="5978190"/>
                <a:ext cx="54504" cy="163554"/>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100" name="墨迹 99"/>
              <p14:cNvContentPartPr/>
              <p14:nvPr/>
            </p14:nvContentPartPr>
            <p14:xfrm>
              <a:off x="4938888" y="5751012"/>
              <a:ext cx="5645" cy="173600"/>
            </p14:xfrm>
          </p:contentPart>
        </mc:Choice>
        <mc:Fallback xmlns="">
          <p:pic>
            <p:nvPicPr>
              <p:cNvPr id="100" name="墨迹 99"/>
            </p:nvPicPr>
            <p:blipFill>
              <a:blip/>
            </p:blipFill>
            <p:spPr>
              <a:xfrm>
                <a:off x="4938888" y="5751012"/>
                <a:ext cx="5645" cy="173600"/>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101" name="墨迹 100"/>
              <p14:cNvContentPartPr/>
              <p14:nvPr/>
            </p14:nvContentPartPr>
            <p14:xfrm>
              <a:off x="3722511" y="6106143"/>
              <a:ext cx="79904" cy="216075"/>
            </p14:xfrm>
          </p:contentPart>
        </mc:Choice>
        <mc:Fallback xmlns="">
          <p:pic>
            <p:nvPicPr>
              <p:cNvPr id="101" name="墨迹 100"/>
            </p:nvPicPr>
            <p:blipFill>
              <a:blip/>
            </p:blipFill>
            <p:spPr>
              <a:xfrm>
                <a:off x="3722511" y="6106143"/>
                <a:ext cx="79904" cy="216075"/>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102" name="墨迹 101"/>
              <p14:cNvContentPartPr/>
              <p14:nvPr/>
            </p14:nvContentPartPr>
            <p14:xfrm>
              <a:off x="3725333" y="6154434"/>
              <a:ext cx="87489" cy="162145"/>
            </p14:xfrm>
          </p:contentPart>
        </mc:Choice>
        <mc:Fallback xmlns="">
          <p:pic>
            <p:nvPicPr>
              <p:cNvPr id="102" name="墨迹 101"/>
            </p:nvPicPr>
            <p:blipFill>
              <a:blip/>
            </p:blipFill>
            <p:spPr>
              <a:xfrm>
                <a:off x="3725333" y="6154434"/>
                <a:ext cx="87489" cy="162145"/>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103" name="墨迹 102"/>
              <p14:cNvContentPartPr/>
              <p14:nvPr/>
            </p14:nvContentPartPr>
            <p14:xfrm>
              <a:off x="1125361" y="5820276"/>
              <a:ext cx="613127" cy="483084"/>
            </p14:xfrm>
          </p:contentPart>
        </mc:Choice>
        <mc:Fallback xmlns="">
          <p:pic>
            <p:nvPicPr>
              <p:cNvPr id="103" name="墨迹 102"/>
            </p:nvPicPr>
            <p:blipFill>
              <a:blip/>
            </p:blipFill>
            <p:spPr>
              <a:xfrm>
                <a:off x="1125361" y="5820276"/>
                <a:ext cx="613127" cy="483084"/>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104" name="墨迹 103"/>
              <p14:cNvContentPartPr/>
              <p14:nvPr/>
            </p14:nvContentPartPr>
            <p14:xfrm>
              <a:off x="8878711" y="6034588"/>
              <a:ext cx="426156" cy="296090"/>
            </p14:xfrm>
          </p:contentPart>
        </mc:Choice>
        <mc:Fallback xmlns="">
          <p:pic>
            <p:nvPicPr>
              <p:cNvPr id="104" name="墨迹 103"/>
            </p:nvPicPr>
            <p:blipFill>
              <a:blip/>
            </p:blipFill>
            <p:spPr>
              <a:xfrm>
                <a:off x="8878711" y="6034588"/>
                <a:ext cx="426156" cy="296090"/>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105" name="墨迹 104"/>
              <p14:cNvContentPartPr/>
              <p14:nvPr/>
            </p14:nvContentPartPr>
            <p14:xfrm>
              <a:off x="9842500" y="5817456"/>
              <a:ext cx="379588" cy="293446"/>
            </p14:xfrm>
          </p:contentPart>
        </mc:Choice>
        <mc:Fallback xmlns="">
          <p:pic>
            <p:nvPicPr>
              <p:cNvPr id="105" name="墨迹 104"/>
            </p:nvPicPr>
            <p:blipFill>
              <a:blip/>
            </p:blipFill>
            <p:spPr>
              <a:xfrm>
                <a:off x="9842500" y="5817456"/>
                <a:ext cx="379588" cy="293446"/>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106" name="墨迹 105"/>
              <p14:cNvContentPartPr/>
              <p14:nvPr/>
            </p14:nvContentPartPr>
            <p14:xfrm>
              <a:off x="10284177" y="5714529"/>
              <a:ext cx="87489" cy="143816"/>
            </p14:xfrm>
          </p:contentPart>
        </mc:Choice>
        <mc:Fallback xmlns="">
          <p:pic>
            <p:nvPicPr>
              <p:cNvPr id="106" name="墨迹 105"/>
            </p:nvPicPr>
            <p:blipFill>
              <a:blip/>
            </p:blipFill>
            <p:spPr>
              <a:xfrm>
                <a:off x="10284177" y="5714529"/>
                <a:ext cx="87489" cy="143816"/>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107" name="墨迹 106"/>
              <p14:cNvContentPartPr/>
              <p14:nvPr/>
            </p14:nvContentPartPr>
            <p14:xfrm>
              <a:off x="10374488" y="5780797"/>
              <a:ext cx="118533" cy="16919"/>
            </p14:xfrm>
          </p:contentPart>
        </mc:Choice>
        <mc:Fallback xmlns="">
          <p:pic>
            <p:nvPicPr>
              <p:cNvPr id="107" name="墨迹 106"/>
            </p:nvPicPr>
            <p:blipFill>
              <a:blip/>
            </p:blipFill>
            <p:spPr>
              <a:xfrm>
                <a:off x="10374488" y="5780797"/>
                <a:ext cx="118533" cy="16919"/>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108" name="墨迹 107"/>
              <p14:cNvContentPartPr/>
              <p14:nvPr/>
            </p14:nvContentPartPr>
            <p14:xfrm>
              <a:off x="10416822" y="5716645"/>
              <a:ext cx="59267" cy="182588"/>
            </p14:xfrm>
          </p:contentPart>
        </mc:Choice>
        <mc:Fallback xmlns="">
          <p:pic>
            <p:nvPicPr>
              <p:cNvPr id="108" name="墨迹 107"/>
            </p:nvPicPr>
            <p:blipFill>
              <a:blip/>
            </p:blipFill>
            <p:spPr>
              <a:xfrm>
                <a:off x="10416822" y="5716645"/>
                <a:ext cx="59267" cy="182588"/>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109" name="墨迹 108"/>
              <p14:cNvContentPartPr/>
              <p14:nvPr/>
            </p14:nvContentPartPr>
            <p14:xfrm>
              <a:off x="10363905" y="6019079"/>
              <a:ext cx="117827" cy="4230"/>
            </p14:xfrm>
          </p:contentPart>
        </mc:Choice>
        <mc:Fallback xmlns="">
          <p:pic>
            <p:nvPicPr>
              <p:cNvPr id="109" name="墨迹 108"/>
            </p:nvPicPr>
            <p:blipFill>
              <a:blip/>
            </p:blipFill>
            <p:spPr>
              <a:xfrm>
                <a:off x="10363905" y="6019079"/>
                <a:ext cx="117827" cy="4230"/>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110" name="墨迹 109"/>
              <p14:cNvContentPartPr/>
              <p14:nvPr/>
            </p14:nvContentPartPr>
            <p14:xfrm>
              <a:off x="10402711" y="5966911"/>
              <a:ext cx="56444" cy="149455"/>
            </p14:xfrm>
          </p:contentPart>
        </mc:Choice>
        <mc:Fallback xmlns="">
          <p:pic>
            <p:nvPicPr>
              <p:cNvPr id="110" name="墨迹 109"/>
            </p:nvPicPr>
            <p:blipFill>
              <a:blip/>
            </p:blipFill>
            <p:spPr>
              <a:xfrm>
                <a:off x="10402711" y="5966911"/>
                <a:ext cx="56444" cy="149455"/>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111" name="墨迹 110"/>
              <p14:cNvContentPartPr/>
              <p14:nvPr/>
            </p14:nvContentPartPr>
            <p14:xfrm>
              <a:off x="10542587" y="5916152"/>
              <a:ext cx="221368" cy="181884"/>
            </p14:xfrm>
          </p:contentPart>
        </mc:Choice>
        <mc:Fallback xmlns="">
          <p:pic>
            <p:nvPicPr>
              <p:cNvPr id="111" name="墨迹 110"/>
            </p:nvPicPr>
            <p:blipFill>
              <a:blip/>
            </p:blipFill>
            <p:spPr>
              <a:xfrm>
                <a:off x="10542587" y="5916152"/>
                <a:ext cx="221368" cy="181884"/>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112" name="墨迹 111"/>
              <p14:cNvContentPartPr/>
              <p14:nvPr/>
            </p14:nvContentPartPr>
            <p14:xfrm>
              <a:off x="10780888" y="5797716"/>
              <a:ext cx="107244" cy="50759"/>
            </p14:xfrm>
          </p:contentPart>
        </mc:Choice>
        <mc:Fallback xmlns="">
          <p:pic>
            <p:nvPicPr>
              <p:cNvPr id="112" name="墨迹 111"/>
            </p:nvPicPr>
            <p:blipFill>
              <a:blip/>
            </p:blipFill>
            <p:spPr>
              <a:xfrm>
                <a:off x="10780888" y="5797716"/>
                <a:ext cx="107244" cy="50759"/>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113" name="墨迹 112"/>
              <p14:cNvContentPartPr/>
              <p14:nvPr/>
            </p14:nvContentPartPr>
            <p14:xfrm>
              <a:off x="10831688" y="5966911"/>
              <a:ext cx="158044" cy="28199"/>
            </p14:xfrm>
          </p:contentPart>
        </mc:Choice>
        <mc:Fallback xmlns="">
          <p:pic>
            <p:nvPicPr>
              <p:cNvPr id="113" name="墨迹 112"/>
            </p:nvPicPr>
            <p:blipFill>
              <a:blip/>
            </p:blipFill>
            <p:spPr>
              <a:xfrm>
                <a:off x="10831688" y="5966911"/>
                <a:ext cx="158044" cy="28199"/>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114" name="墨迹 113"/>
              <p14:cNvContentPartPr/>
              <p14:nvPr/>
            </p14:nvContentPartPr>
            <p14:xfrm>
              <a:off x="10792882" y="6040228"/>
              <a:ext cx="196850" cy="42299"/>
            </p14:xfrm>
          </p:contentPart>
        </mc:Choice>
        <mc:Fallback xmlns="">
          <p:pic>
            <p:nvPicPr>
              <p:cNvPr id="114" name="墨迹 113"/>
            </p:nvPicPr>
            <p:blipFill>
              <a:blip/>
            </p:blipFill>
            <p:spPr>
              <a:xfrm>
                <a:off x="10792882" y="6040228"/>
                <a:ext cx="196850" cy="42299"/>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115" name="墨迹 114"/>
              <p14:cNvContentPartPr/>
              <p14:nvPr/>
            </p14:nvContentPartPr>
            <p14:xfrm>
              <a:off x="11023776" y="5825916"/>
              <a:ext cx="400579" cy="341208"/>
            </p14:xfrm>
          </p:contentPart>
        </mc:Choice>
        <mc:Fallback xmlns="">
          <p:pic>
            <p:nvPicPr>
              <p:cNvPr id="115" name="墨迹 114"/>
            </p:nvPicPr>
            <p:blipFill>
              <a:blip/>
            </p:blipFill>
            <p:spPr>
              <a:xfrm>
                <a:off x="11023776" y="5825916"/>
                <a:ext cx="400579" cy="341208"/>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116" name="墨迹 115"/>
              <p14:cNvContentPartPr/>
              <p14:nvPr/>
            </p14:nvContentPartPr>
            <p14:xfrm>
              <a:off x="3945466" y="5493167"/>
              <a:ext cx="206022" cy="201095"/>
            </p14:xfrm>
          </p:contentPart>
        </mc:Choice>
        <mc:Fallback xmlns="">
          <p:pic>
            <p:nvPicPr>
              <p:cNvPr id="116" name="墨迹 115"/>
            </p:nvPicPr>
            <p:blipFill>
              <a:blip/>
            </p:blipFill>
            <p:spPr>
              <a:xfrm>
                <a:off x="3945466" y="5493167"/>
                <a:ext cx="206022" cy="201095"/>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117" name="墨迹 116"/>
              <p14:cNvContentPartPr/>
              <p14:nvPr/>
            </p14:nvContentPartPr>
            <p14:xfrm>
              <a:off x="7955844" y="1666032"/>
              <a:ext cx="31044" cy="8989"/>
            </p14:xfrm>
          </p:contentPart>
        </mc:Choice>
        <mc:Fallback xmlns="">
          <p:pic>
            <p:nvPicPr>
              <p:cNvPr id="117" name="墨迹 116"/>
            </p:nvPicPr>
            <p:blipFill>
              <a:blip/>
            </p:blipFill>
            <p:spPr>
              <a:xfrm>
                <a:off x="7955844" y="1666032"/>
                <a:ext cx="31044" cy="8989"/>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118" name="墨迹 117"/>
              <p14:cNvContentPartPr/>
              <p14:nvPr/>
            </p14:nvContentPartPr>
            <p14:xfrm>
              <a:off x="1713794" y="5639802"/>
              <a:ext cx="2220383" cy="67678"/>
            </p14:xfrm>
          </p:contentPart>
        </mc:Choice>
        <mc:Fallback xmlns="">
          <p:pic>
            <p:nvPicPr>
              <p:cNvPr id="118" name="墨迹 117"/>
            </p:nvPicPr>
            <p:blipFill>
              <a:blip/>
            </p:blipFill>
            <p:spPr>
              <a:xfrm>
                <a:off x="1713794" y="5639802"/>
                <a:ext cx="2220383" cy="67678"/>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119" name="墨迹 118"/>
              <p14:cNvContentPartPr/>
              <p14:nvPr/>
            </p14:nvContentPartPr>
            <p14:xfrm>
              <a:off x="5856111" y="5727219"/>
              <a:ext cx="105017" cy="59958"/>
            </p14:xfrm>
          </p:contentPart>
        </mc:Choice>
        <mc:Fallback xmlns="">
          <p:pic>
            <p:nvPicPr>
              <p:cNvPr id="119" name="墨迹 118"/>
            </p:nvPicPr>
            <p:blipFill>
              <a:blip/>
            </p:blipFill>
            <p:spPr>
              <a:xfrm>
                <a:off x="5856111" y="5727219"/>
                <a:ext cx="105017" cy="59958"/>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120" name="墨迹 119"/>
              <p14:cNvContentPartPr/>
              <p14:nvPr/>
            </p14:nvContentPartPr>
            <p14:xfrm>
              <a:off x="1713088" y="5211177"/>
              <a:ext cx="183445" cy="16920"/>
            </p14:xfrm>
          </p:contentPart>
        </mc:Choice>
        <mc:Fallback xmlns="">
          <p:pic>
            <p:nvPicPr>
              <p:cNvPr id="120" name="墨迹 119"/>
            </p:nvPicPr>
            <p:blipFill>
              <a:blip/>
            </p:blipFill>
            <p:spPr>
              <a:xfrm>
                <a:off x="1713088" y="5211177"/>
                <a:ext cx="183445" cy="16920"/>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121" name="墨迹 120"/>
              <p14:cNvContentPartPr/>
              <p14:nvPr/>
            </p14:nvContentPartPr>
            <p14:xfrm>
              <a:off x="1789288" y="5124994"/>
              <a:ext cx="28223" cy="280756"/>
            </p14:xfrm>
          </p:contentPart>
        </mc:Choice>
        <mc:Fallback xmlns="">
          <p:pic>
            <p:nvPicPr>
              <p:cNvPr id="121" name="墨迹 120"/>
            </p:nvPicPr>
            <p:blipFill>
              <a:blip/>
            </p:blipFill>
            <p:spPr>
              <a:xfrm>
                <a:off x="1789288" y="5124994"/>
                <a:ext cx="28223" cy="280756"/>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122" name="墨迹 121"/>
              <p14:cNvContentPartPr/>
              <p14:nvPr/>
            </p14:nvContentPartPr>
            <p14:xfrm>
              <a:off x="1840441" y="5099791"/>
              <a:ext cx="180270" cy="239163"/>
            </p14:xfrm>
          </p:contentPart>
        </mc:Choice>
        <mc:Fallback xmlns="">
          <p:pic>
            <p:nvPicPr>
              <p:cNvPr id="122" name="墨迹 121"/>
            </p:nvPicPr>
            <p:blipFill>
              <a:blip/>
            </p:blipFill>
            <p:spPr>
              <a:xfrm>
                <a:off x="1840441" y="5099791"/>
                <a:ext cx="180270" cy="239163"/>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123" name="墨迹 122"/>
              <p14:cNvContentPartPr/>
              <p14:nvPr/>
            </p14:nvContentPartPr>
            <p14:xfrm>
              <a:off x="2135540" y="5199898"/>
              <a:ext cx="195615" cy="28199"/>
            </p14:xfrm>
          </p:contentPart>
        </mc:Choice>
        <mc:Fallback xmlns="">
          <p:pic>
            <p:nvPicPr>
              <p:cNvPr id="123" name="墨迹 122"/>
            </p:nvPicPr>
            <p:blipFill>
              <a:blip/>
            </p:blipFill>
            <p:spPr>
              <a:xfrm>
                <a:off x="2135540" y="5199898"/>
                <a:ext cx="195615" cy="28199"/>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124" name="墨迹 123"/>
              <p14:cNvContentPartPr/>
              <p14:nvPr/>
            </p14:nvContentPartPr>
            <p14:xfrm>
              <a:off x="2206977" y="5136626"/>
              <a:ext cx="22578" cy="271944"/>
            </p14:xfrm>
          </p:contentPart>
        </mc:Choice>
        <mc:Fallback xmlns="">
          <p:pic>
            <p:nvPicPr>
              <p:cNvPr id="124" name="墨迹 123"/>
            </p:nvPicPr>
            <p:blipFill>
              <a:blip/>
            </p:blipFill>
            <p:spPr>
              <a:xfrm>
                <a:off x="2206977" y="5136626"/>
                <a:ext cx="22578" cy="271944"/>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125" name="墨迹 124"/>
              <p14:cNvContentPartPr/>
              <p14:nvPr/>
            </p14:nvContentPartPr>
            <p14:xfrm>
              <a:off x="2415822" y="5166059"/>
              <a:ext cx="107244" cy="161615"/>
            </p14:xfrm>
          </p:contentPart>
        </mc:Choice>
        <mc:Fallback xmlns="">
          <p:pic>
            <p:nvPicPr>
              <p:cNvPr id="125" name="墨迹 124"/>
            </p:nvPicPr>
            <p:blipFill>
              <a:blip/>
            </p:blipFill>
            <p:spPr>
              <a:xfrm>
                <a:off x="2415822" y="5166059"/>
                <a:ext cx="107244" cy="161615"/>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126" name="墨迹 125"/>
              <p14:cNvContentPartPr/>
              <p14:nvPr/>
            </p14:nvContentPartPr>
            <p14:xfrm>
              <a:off x="2545644" y="5233736"/>
              <a:ext cx="42333" cy="107157"/>
            </p14:xfrm>
          </p:contentPart>
        </mc:Choice>
        <mc:Fallback xmlns="">
          <p:pic>
            <p:nvPicPr>
              <p:cNvPr id="126" name="墨迹 125"/>
            </p:nvPicPr>
            <p:blipFill>
              <a:blip/>
            </p:blipFill>
            <p:spPr>
              <a:xfrm>
                <a:off x="2545644" y="5233736"/>
                <a:ext cx="42333" cy="107157"/>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127" name="墨迹 126"/>
              <p14:cNvContentPartPr/>
              <p14:nvPr/>
            </p14:nvContentPartPr>
            <p14:xfrm>
              <a:off x="2676877" y="5045508"/>
              <a:ext cx="93134" cy="255906"/>
            </p14:xfrm>
          </p:contentPart>
        </mc:Choice>
        <mc:Fallback xmlns="">
          <p:pic>
            <p:nvPicPr>
              <p:cNvPr id="127" name="墨迹 126"/>
            </p:nvPicPr>
            <p:blipFill>
              <a:blip/>
            </p:blipFill>
            <p:spPr>
              <a:xfrm>
                <a:off x="2676877" y="5045508"/>
                <a:ext cx="93134" cy="255906"/>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128" name="墨迹 127"/>
              <p14:cNvContentPartPr/>
              <p14:nvPr/>
            </p14:nvContentPartPr>
            <p14:xfrm>
              <a:off x="2816577" y="5104021"/>
              <a:ext cx="86784" cy="318649"/>
            </p14:xfrm>
          </p:contentPart>
        </mc:Choice>
        <mc:Fallback xmlns="">
          <p:pic>
            <p:nvPicPr>
              <p:cNvPr id="128" name="墨迹 127"/>
            </p:nvPicPr>
            <p:blipFill>
              <a:blip/>
            </p:blipFill>
            <p:spPr>
              <a:xfrm>
                <a:off x="2816577" y="5104021"/>
                <a:ext cx="86784" cy="318649"/>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129" name="墨迹 128"/>
              <p14:cNvContentPartPr/>
              <p14:nvPr/>
            </p14:nvContentPartPr>
            <p14:xfrm>
              <a:off x="2952044" y="5128871"/>
              <a:ext cx="135467" cy="183823"/>
            </p14:xfrm>
          </p:contentPart>
        </mc:Choice>
        <mc:Fallback xmlns="">
          <p:pic>
            <p:nvPicPr>
              <p:cNvPr id="129" name="墨迹 128"/>
            </p:nvPicPr>
            <p:blipFill>
              <a:blip/>
            </p:blipFill>
            <p:spPr>
              <a:xfrm>
                <a:off x="2952044" y="5128871"/>
                <a:ext cx="135467" cy="183823"/>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130" name="墨迹 129"/>
              <p14:cNvContentPartPr/>
              <p14:nvPr/>
            </p14:nvContentPartPr>
            <p14:xfrm>
              <a:off x="2946400" y="5149139"/>
              <a:ext cx="93133" cy="208673"/>
            </p14:xfrm>
          </p:contentPart>
        </mc:Choice>
        <mc:Fallback xmlns="">
          <p:pic>
            <p:nvPicPr>
              <p:cNvPr id="130" name="墨迹 129"/>
            </p:nvPicPr>
            <p:blipFill>
              <a:blip/>
            </p:blipFill>
            <p:spPr>
              <a:xfrm>
                <a:off x="2946400" y="5149139"/>
                <a:ext cx="93133" cy="208673"/>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131" name="墨迹 130"/>
              <p14:cNvContentPartPr/>
              <p14:nvPr/>
            </p14:nvContentPartPr>
            <p14:xfrm>
              <a:off x="3132666" y="5128519"/>
              <a:ext cx="174978" cy="249032"/>
            </p14:xfrm>
          </p:contentPart>
        </mc:Choice>
        <mc:Fallback xmlns="">
          <p:pic>
            <p:nvPicPr>
              <p:cNvPr id="131" name="墨迹 130"/>
            </p:nvPicPr>
            <p:blipFill>
              <a:blip/>
            </p:blipFill>
            <p:spPr>
              <a:xfrm>
                <a:off x="3132666" y="5128519"/>
                <a:ext cx="174978" cy="249032"/>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132" name="墨迹 131"/>
              <p14:cNvContentPartPr/>
              <p14:nvPr/>
            </p14:nvContentPartPr>
            <p14:xfrm>
              <a:off x="3143955" y="5103316"/>
              <a:ext cx="231422" cy="251676"/>
            </p14:xfrm>
          </p:contentPart>
        </mc:Choice>
        <mc:Fallback xmlns="">
          <p:pic>
            <p:nvPicPr>
              <p:cNvPr id="132" name="墨迹 131"/>
            </p:nvPicPr>
            <p:blipFill>
              <a:blip/>
            </p:blipFill>
            <p:spPr>
              <a:xfrm>
                <a:off x="3143955" y="5103316"/>
                <a:ext cx="231422" cy="251676"/>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133" name="墨迹 132"/>
              <p14:cNvContentPartPr/>
              <p14:nvPr/>
            </p14:nvContentPartPr>
            <p14:xfrm>
              <a:off x="3460044" y="5188618"/>
              <a:ext cx="214489" cy="22559"/>
            </p14:xfrm>
          </p:contentPart>
        </mc:Choice>
        <mc:Fallback xmlns="">
          <p:pic>
            <p:nvPicPr>
              <p:cNvPr id="133" name="墨迹 132"/>
            </p:nvPicPr>
            <p:blipFill>
              <a:blip/>
            </p:blipFill>
            <p:spPr>
              <a:xfrm>
                <a:off x="3460044" y="5188618"/>
                <a:ext cx="214489" cy="22559"/>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134" name="墨迹 133"/>
              <p14:cNvContentPartPr/>
              <p14:nvPr/>
            </p14:nvContentPartPr>
            <p14:xfrm>
              <a:off x="3426177" y="5290134"/>
              <a:ext cx="237067" cy="16920"/>
            </p14:xfrm>
          </p:contentPart>
        </mc:Choice>
        <mc:Fallback xmlns="">
          <p:pic>
            <p:nvPicPr>
              <p:cNvPr id="134" name="墨迹 133"/>
            </p:nvPicPr>
            <p:blipFill>
              <a:blip/>
            </p:blipFill>
            <p:spPr>
              <a:xfrm>
                <a:off x="3426177" y="5290134"/>
                <a:ext cx="237067" cy="16920"/>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135" name="墨迹 134"/>
              <p14:cNvContentPartPr/>
              <p14:nvPr/>
            </p14:nvContentPartPr>
            <p14:xfrm>
              <a:off x="3793066" y="5027002"/>
              <a:ext cx="141111" cy="323761"/>
            </p14:xfrm>
          </p:contentPart>
        </mc:Choice>
        <mc:Fallback xmlns="">
          <p:pic>
            <p:nvPicPr>
              <p:cNvPr id="135" name="墨迹 134"/>
            </p:nvPicPr>
            <p:blipFill>
              <a:blip/>
            </p:blipFill>
            <p:spPr>
              <a:xfrm>
                <a:off x="3793066" y="5027002"/>
                <a:ext cx="141111" cy="323761"/>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136" name="墨迹 135"/>
              <p14:cNvContentPartPr/>
              <p14:nvPr/>
            </p14:nvContentPartPr>
            <p14:xfrm>
              <a:off x="3973688" y="5143500"/>
              <a:ext cx="169334" cy="172013"/>
            </p14:xfrm>
          </p:contentPart>
        </mc:Choice>
        <mc:Fallback xmlns="">
          <p:pic>
            <p:nvPicPr>
              <p:cNvPr id="136" name="墨迹 135"/>
            </p:nvPicPr>
            <p:blipFill>
              <a:blip/>
            </p:blipFill>
            <p:spPr>
              <a:xfrm>
                <a:off x="3973688" y="5143500"/>
                <a:ext cx="169334" cy="172013"/>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137" name="墨迹 136"/>
              <p14:cNvContentPartPr/>
              <p14:nvPr/>
            </p14:nvContentPartPr>
            <p14:xfrm>
              <a:off x="3981273" y="5147024"/>
              <a:ext cx="116593" cy="219248"/>
            </p14:xfrm>
          </p:contentPart>
        </mc:Choice>
        <mc:Fallback xmlns="">
          <p:pic>
            <p:nvPicPr>
              <p:cNvPr id="137" name="墨迹 136"/>
            </p:nvPicPr>
            <p:blipFill>
              <a:blip/>
            </p:blipFill>
            <p:spPr>
              <a:xfrm>
                <a:off x="3981273" y="5147024"/>
                <a:ext cx="116593" cy="219248"/>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138" name="墨迹 137"/>
              <p14:cNvContentPartPr/>
              <p14:nvPr/>
            </p14:nvContentPartPr>
            <p14:xfrm>
              <a:off x="4165600" y="5160419"/>
              <a:ext cx="107244" cy="176596"/>
            </p14:xfrm>
          </p:contentPart>
        </mc:Choice>
        <mc:Fallback xmlns="">
          <p:pic>
            <p:nvPicPr>
              <p:cNvPr id="138" name="墨迹 137"/>
            </p:nvPicPr>
            <p:blipFill>
              <a:blip/>
            </p:blipFill>
            <p:spPr>
              <a:xfrm>
                <a:off x="4165600" y="5160419"/>
                <a:ext cx="107244" cy="176596"/>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139" name="墨迹 138"/>
              <p14:cNvContentPartPr/>
              <p14:nvPr/>
            </p14:nvContentPartPr>
            <p14:xfrm>
              <a:off x="4312355" y="5245016"/>
              <a:ext cx="50800" cy="78957"/>
            </p14:xfrm>
          </p:contentPart>
        </mc:Choice>
        <mc:Fallback xmlns="">
          <p:pic>
            <p:nvPicPr>
              <p:cNvPr id="139" name="墨迹 138"/>
            </p:nvPicPr>
            <p:blipFill>
              <a:blip/>
            </p:blipFill>
            <p:spPr>
              <a:xfrm>
                <a:off x="4312355" y="5245016"/>
                <a:ext cx="50800" cy="78957"/>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140" name="墨迹 139"/>
              <p14:cNvContentPartPr/>
              <p14:nvPr/>
            </p14:nvContentPartPr>
            <p14:xfrm>
              <a:off x="4442177" y="5053439"/>
              <a:ext cx="101600" cy="261370"/>
            </p14:xfrm>
          </p:contentPart>
        </mc:Choice>
        <mc:Fallback xmlns="">
          <p:pic>
            <p:nvPicPr>
              <p:cNvPr id="140" name="墨迹 139"/>
            </p:nvPicPr>
            <p:blipFill>
              <a:blip/>
            </p:blipFill>
            <p:spPr>
              <a:xfrm>
                <a:off x="4442177" y="5053439"/>
                <a:ext cx="101600" cy="261370"/>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141" name="墨迹 140"/>
              <p14:cNvContentPartPr/>
              <p14:nvPr/>
            </p14:nvContentPartPr>
            <p14:xfrm>
              <a:off x="4563533" y="5100320"/>
              <a:ext cx="156986" cy="418226"/>
            </p14:xfrm>
          </p:contentPart>
        </mc:Choice>
        <mc:Fallback xmlns="">
          <p:pic>
            <p:nvPicPr>
              <p:cNvPr id="141" name="墨迹 140"/>
            </p:nvPicPr>
            <p:blipFill>
              <a:blip/>
            </p:blipFill>
            <p:spPr>
              <a:xfrm>
                <a:off x="4563533" y="5100320"/>
                <a:ext cx="156986" cy="418226"/>
              </a:xfrm>
              <a:prstGeom prst="rect"/>
            </p:spPr>
          </p:pic>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461936" y="514337"/>
            <a:ext cx="11629133" cy="5350681"/>
          </a:xfrm>
          <a:prstGeom prst="rect">
            <a:avLst/>
          </a:prstGeom>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7138987" y="1147699"/>
              <a:ext cx="43568" cy="31019"/>
            </p14:xfrm>
          </p:contentPart>
        </mc:Choice>
        <mc:Fallback xmlns="">
          <p:pic>
            <p:nvPicPr>
              <p:cNvPr id="2" name="墨迹 1"/>
            </p:nvPicPr>
            <p:blipFill>
              <a:blip/>
            </p:blipFill>
            <p:spPr>
              <a:xfrm>
                <a:off x="7138987" y="1147699"/>
                <a:ext cx="43568" cy="31019"/>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1919111" y="1598355"/>
              <a:ext cx="1216554" cy="894437"/>
            </p14:xfrm>
          </p:contentPart>
        </mc:Choice>
        <mc:Fallback xmlns="">
          <p:pic>
            <p:nvPicPr>
              <p:cNvPr id="4" name="墨迹 3"/>
            </p:nvPicPr>
            <p:blipFill>
              <a:blip/>
            </p:blipFill>
            <p:spPr>
              <a:xfrm>
                <a:off x="1919111" y="1598355"/>
                <a:ext cx="1216554" cy="894437"/>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5" name="墨迹 4"/>
              <p14:cNvContentPartPr/>
              <p14:nvPr/>
            </p14:nvContentPartPr>
            <p14:xfrm>
              <a:off x="2619022" y="1577029"/>
              <a:ext cx="603955" cy="833986"/>
            </p14:xfrm>
          </p:contentPart>
        </mc:Choice>
        <mc:Fallback xmlns="">
          <p:pic>
            <p:nvPicPr>
              <p:cNvPr id="5" name="墨迹 4"/>
            </p:nvPicPr>
            <p:blipFill>
              <a:blip/>
            </p:blipFill>
            <p:spPr>
              <a:xfrm>
                <a:off x="2619022" y="1577029"/>
                <a:ext cx="603955" cy="833986"/>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5932311" y="3795587"/>
              <a:ext cx="33866" cy="28199"/>
            </p14:xfrm>
          </p:contentPart>
        </mc:Choice>
        <mc:Fallback xmlns="">
          <p:pic>
            <p:nvPicPr>
              <p:cNvPr id="6" name="墨迹 5"/>
            </p:nvPicPr>
            <p:blipFill>
              <a:blip/>
            </p:blipFill>
            <p:spPr>
              <a:xfrm>
                <a:off x="5932311" y="3795587"/>
                <a:ext cx="33866" cy="28199"/>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墨迹 6"/>
              <p14:cNvContentPartPr/>
              <p14:nvPr/>
            </p14:nvContentPartPr>
            <p14:xfrm>
              <a:off x="2278944" y="3586914"/>
              <a:ext cx="723900" cy="642937"/>
            </p14:xfrm>
          </p:contentPart>
        </mc:Choice>
        <mc:Fallback xmlns="">
          <p:pic>
            <p:nvPicPr>
              <p:cNvPr id="7" name="墨迹 6"/>
            </p:nvPicPr>
            <p:blipFill>
              <a:blip/>
            </p:blipFill>
            <p:spPr>
              <a:xfrm>
                <a:off x="2278944" y="3586914"/>
                <a:ext cx="723900" cy="642937"/>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墨迹 7"/>
              <p14:cNvContentPartPr/>
              <p14:nvPr/>
            </p14:nvContentPartPr>
            <p14:xfrm>
              <a:off x="6925733" y="2656347"/>
              <a:ext cx="28222" cy="5639"/>
            </p14:xfrm>
          </p:contentPart>
        </mc:Choice>
        <mc:Fallback xmlns="">
          <p:pic>
            <p:nvPicPr>
              <p:cNvPr id="8" name="墨迹 7"/>
            </p:nvPicPr>
            <p:blipFill>
              <a:blip/>
            </p:blipFill>
            <p:spPr>
              <a:xfrm>
                <a:off x="6925733" y="2656347"/>
                <a:ext cx="28222" cy="5639"/>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9" name="墨迹 8"/>
              <p14:cNvContentPartPr/>
              <p14:nvPr/>
            </p14:nvContentPartPr>
            <p14:xfrm>
              <a:off x="1779411" y="2430754"/>
              <a:ext cx="833966" cy="490663"/>
            </p14:xfrm>
          </p:contentPart>
        </mc:Choice>
        <mc:Fallback xmlns="">
          <p:pic>
            <p:nvPicPr>
              <p:cNvPr id="9" name="墨迹 8"/>
            </p:nvPicPr>
            <p:blipFill>
              <a:blip/>
            </p:blipFill>
            <p:spPr>
              <a:xfrm>
                <a:off x="1779411" y="2430754"/>
                <a:ext cx="833966" cy="490663"/>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 name="墨迹 9"/>
              <p14:cNvContentPartPr/>
              <p14:nvPr/>
            </p14:nvContentPartPr>
            <p14:xfrm>
              <a:off x="912988" y="2399031"/>
              <a:ext cx="67734" cy="553405"/>
            </p14:xfrm>
          </p:contentPart>
        </mc:Choice>
        <mc:Fallback xmlns="">
          <p:pic>
            <p:nvPicPr>
              <p:cNvPr id="10" name="墨迹 9"/>
            </p:nvPicPr>
            <p:blipFill>
              <a:blip/>
            </p:blipFill>
            <p:spPr>
              <a:xfrm>
                <a:off x="912988" y="2399031"/>
                <a:ext cx="67734" cy="553405"/>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1" name="墨迹 10"/>
              <p14:cNvContentPartPr/>
              <p14:nvPr/>
            </p14:nvContentPartPr>
            <p14:xfrm>
              <a:off x="1038577" y="2327123"/>
              <a:ext cx="208845" cy="231937"/>
            </p14:xfrm>
          </p:contentPart>
        </mc:Choice>
        <mc:Fallback xmlns="">
          <p:pic>
            <p:nvPicPr>
              <p:cNvPr id="11" name="墨迹 10"/>
            </p:nvPicPr>
            <p:blipFill>
              <a:blip/>
            </p:blipFill>
            <p:spPr>
              <a:xfrm>
                <a:off x="1038577" y="2327123"/>
                <a:ext cx="208845" cy="231937"/>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2" name="墨迹 11"/>
              <p14:cNvContentPartPr/>
              <p14:nvPr/>
            </p14:nvContentPartPr>
            <p14:xfrm>
              <a:off x="998008" y="2442034"/>
              <a:ext cx="125236" cy="563980"/>
            </p14:xfrm>
          </p:contentPart>
        </mc:Choice>
        <mc:Fallback xmlns="">
          <p:pic>
            <p:nvPicPr>
              <p:cNvPr id="12" name="墨迹 11"/>
            </p:nvPicPr>
            <p:blipFill>
              <a:blip/>
            </p:blipFill>
            <p:spPr>
              <a:xfrm>
                <a:off x="998008" y="2442034"/>
                <a:ext cx="125236" cy="563980"/>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3" name="墨迹 12"/>
              <p14:cNvContentPartPr/>
              <p14:nvPr/>
            </p14:nvContentPartPr>
            <p14:xfrm>
              <a:off x="1128183" y="2520991"/>
              <a:ext cx="457905" cy="262956"/>
            </p14:xfrm>
          </p:contentPart>
        </mc:Choice>
        <mc:Fallback xmlns="">
          <p:pic>
            <p:nvPicPr>
              <p:cNvPr id="13" name="墨迹 12"/>
            </p:nvPicPr>
            <p:blipFill>
              <a:blip/>
            </p:blipFill>
            <p:spPr>
              <a:xfrm>
                <a:off x="1128183" y="2520991"/>
                <a:ext cx="457905" cy="262956"/>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4" name="墨迹 13"/>
              <p14:cNvContentPartPr/>
              <p14:nvPr/>
            </p14:nvContentPartPr>
            <p14:xfrm>
              <a:off x="6449836" y="1911893"/>
              <a:ext cx="453319" cy="369407"/>
            </p14:xfrm>
          </p:contentPart>
        </mc:Choice>
        <mc:Fallback xmlns="">
          <p:pic>
            <p:nvPicPr>
              <p:cNvPr id="14" name="墨迹 13"/>
            </p:nvPicPr>
            <p:blipFill>
              <a:blip/>
            </p:blipFill>
            <p:spPr>
              <a:xfrm>
                <a:off x="6449836" y="1911893"/>
                <a:ext cx="453319" cy="369407"/>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5" name="墨迹 14"/>
              <p14:cNvContentPartPr/>
              <p14:nvPr/>
            </p14:nvContentPartPr>
            <p14:xfrm>
              <a:off x="6301493" y="3998620"/>
              <a:ext cx="8996" cy="2820"/>
            </p14:xfrm>
          </p:contentPart>
        </mc:Choice>
        <mc:Fallback xmlns="">
          <p:pic>
            <p:nvPicPr>
              <p:cNvPr id="15" name="墨迹 14"/>
            </p:nvPicPr>
            <p:blipFill>
              <a:blip/>
            </p:blipFill>
            <p:spPr>
              <a:xfrm>
                <a:off x="6301493" y="3998620"/>
                <a:ext cx="8996" cy="2820"/>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6" name="墨迹 15"/>
              <p14:cNvContentPartPr/>
              <p14:nvPr/>
            </p14:nvContentPartPr>
            <p14:xfrm>
              <a:off x="6270977" y="3976060"/>
              <a:ext cx="206023" cy="39479"/>
            </p14:xfrm>
          </p:contentPart>
        </mc:Choice>
        <mc:Fallback xmlns="">
          <p:pic>
            <p:nvPicPr>
              <p:cNvPr id="16" name="墨迹 15"/>
            </p:nvPicPr>
            <p:blipFill>
              <a:blip/>
            </p:blipFill>
            <p:spPr>
              <a:xfrm>
                <a:off x="6270977" y="3976060"/>
                <a:ext cx="206023" cy="39479"/>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7" name="墨迹 16"/>
              <p14:cNvContentPartPr/>
              <p14:nvPr/>
            </p14:nvContentPartPr>
            <p14:xfrm>
              <a:off x="6440311" y="4009899"/>
              <a:ext cx="408516" cy="25379"/>
            </p14:xfrm>
          </p:contentPart>
        </mc:Choice>
        <mc:Fallback xmlns="">
          <p:pic>
            <p:nvPicPr>
              <p:cNvPr id="17" name="墨迹 16"/>
            </p:nvPicPr>
            <p:blipFill>
              <a:blip/>
            </p:blipFill>
            <p:spPr>
              <a:xfrm>
                <a:off x="6440311" y="4009899"/>
                <a:ext cx="408516" cy="25379"/>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8" name="墨迹 17"/>
              <p14:cNvContentPartPr/>
              <p14:nvPr/>
            </p14:nvContentPartPr>
            <p14:xfrm>
              <a:off x="4193822" y="4581458"/>
              <a:ext cx="533400" cy="40360"/>
            </p14:xfrm>
          </p:contentPart>
        </mc:Choice>
        <mc:Fallback xmlns="">
          <p:pic>
            <p:nvPicPr>
              <p:cNvPr id="18" name="墨迹 17"/>
            </p:nvPicPr>
            <p:blipFill>
              <a:blip/>
            </p:blipFill>
            <p:spPr>
              <a:xfrm>
                <a:off x="4193822" y="4581458"/>
                <a:ext cx="533400" cy="40360"/>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9" name="墨迹 18"/>
              <p14:cNvContentPartPr/>
              <p14:nvPr/>
            </p14:nvContentPartPr>
            <p14:xfrm>
              <a:off x="4933244" y="4365207"/>
              <a:ext cx="150459" cy="47938"/>
            </p14:xfrm>
          </p:contentPart>
        </mc:Choice>
        <mc:Fallback xmlns="">
          <p:pic>
            <p:nvPicPr>
              <p:cNvPr id="19" name="墨迹 18"/>
            </p:nvPicPr>
            <p:blipFill>
              <a:blip/>
            </p:blipFill>
            <p:spPr>
              <a:xfrm>
                <a:off x="4933244" y="4365207"/>
                <a:ext cx="150459" cy="47938"/>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0" name="墨迹 19"/>
              <p14:cNvContentPartPr/>
              <p14:nvPr/>
            </p14:nvContentPartPr>
            <p14:xfrm>
              <a:off x="4859866" y="4455444"/>
              <a:ext cx="132645" cy="293269"/>
            </p14:xfrm>
          </p:contentPart>
        </mc:Choice>
        <mc:Fallback xmlns="">
          <p:pic>
            <p:nvPicPr>
              <p:cNvPr id="20" name="墨迹 19"/>
            </p:nvPicPr>
            <p:blipFill>
              <a:blip/>
            </p:blipFill>
            <p:spPr>
              <a:xfrm>
                <a:off x="4859866" y="4455444"/>
                <a:ext cx="132645" cy="293269"/>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1" name="墨迹 20"/>
              <p14:cNvContentPartPr/>
              <p14:nvPr/>
            </p14:nvContentPartPr>
            <p14:xfrm>
              <a:off x="4914547" y="4558899"/>
              <a:ext cx="97719" cy="31900"/>
            </p14:xfrm>
          </p:contentPart>
        </mc:Choice>
        <mc:Fallback xmlns="">
          <p:pic>
            <p:nvPicPr>
              <p:cNvPr id="21" name="墨迹 20"/>
            </p:nvPicPr>
            <p:blipFill>
              <a:blip/>
            </p:blipFill>
            <p:spPr>
              <a:xfrm>
                <a:off x="4914547" y="4558899"/>
                <a:ext cx="97719" cy="31900"/>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2" name="墨迹 21"/>
              <p14:cNvContentPartPr/>
              <p14:nvPr/>
            </p14:nvContentPartPr>
            <p14:xfrm>
              <a:off x="5019851" y="4590799"/>
              <a:ext cx="116593" cy="155095"/>
            </p14:xfrm>
          </p:contentPart>
        </mc:Choice>
        <mc:Fallback xmlns="">
          <p:pic>
            <p:nvPicPr>
              <p:cNvPr id="22" name="墨迹 21"/>
            </p:nvPicPr>
            <p:blipFill>
              <a:blip/>
            </p:blipFill>
            <p:spPr>
              <a:xfrm>
                <a:off x="5019851" y="4590799"/>
                <a:ext cx="116593" cy="155095"/>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3" name="墨迹 22"/>
              <p14:cNvContentPartPr/>
              <p14:nvPr/>
            </p14:nvContentPartPr>
            <p14:xfrm>
              <a:off x="5164666" y="4607718"/>
              <a:ext cx="104423" cy="28199"/>
            </p14:xfrm>
          </p:contentPart>
        </mc:Choice>
        <mc:Fallback xmlns="">
          <p:pic>
            <p:nvPicPr>
              <p:cNvPr id="23" name="墨迹 22"/>
            </p:nvPicPr>
            <p:blipFill>
              <a:blip/>
            </p:blipFill>
            <p:spPr>
              <a:xfrm>
                <a:off x="5164666" y="4607718"/>
                <a:ext cx="104423" cy="28199"/>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4" name="墨迹 23"/>
              <p14:cNvContentPartPr/>
              <p14:nvPr/>
            </p14:nvContentPartPr>
            <p14:xfrm>
              <a:off x="5139266" y="4549734"/>
              <a:ext cx="76201" cy="173600"/>
            </p14:xfrm>
          </p:contentPart>
        </mc:Choice>
        <mc:Fallback xmlns="">
          <p:pic>
            <p:nvPicPr>
              <p:cNvPr id="24" name="墨迹 23"/>
            </p:nvPicPr>
            <p:blipFill>
              <a:blip/>
            </p:blipFill>
            <p:spPr>
              <a:xfrm>
                <a:off x="5139266" y="4549734"/>
                <a:ext cx="76201" cy="173600"/>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5" name="墨迹 24"/>
              <p14:cNvContentPartPr/>
              <p14:nvPr/>
            </p14:nvContentPartPr>
            <p14:xfrm>
              <a:off x="5238044" y="4726154"/>
              <a:ext cx="31044" cy="56398"/>
            </p14:xfrm>
          </p:contentPart>
        </mc:Choice>
        <mc:Fallback xmlns="">
          <p:pic>
            <p:nvPicPr>
              <p:cNvPr id="25" name="墨迹 24"/>
            </p:nvPicPr>
            <p:blipFill>
              <a:blip/>
            </p:blipFill>
            <p:spPr>
              <a:xfrm>
                <a:off x="5238044" y="4726154"/>
                <a:ext cx="31044" cy="56398"/>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6" name="墨迹 25"/>
              <p14:cNvContentPartPr/>
              <p14:nvPr/>
            </p14:nvContentPartPr>
            <p14:xfrm>
              <a:off x="5610577" y="4488577"/>
              <a:ext cx="5645" cy="45824"/>
            </p14:xfrm>
          </p:contentPart>
        </mc:Choice>
        <mc:Fallback xmlns="">
          <p:pic>
            <p:nvPicPr>
              <p:cNvPr id="26" name="墨迹 25"/>
            </p:nvPicPr>
            <p:blipFill>
              <a:blip/>
            </p:blipFill>
            <p:spPr>
              <a:xfrm>
                <a:off x="5610577" y="4488577"/>
                <a:ext cx="5645" cy="45824"/>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27" name="墨迹 26"/>
              <p14:cNvContentPartPr/>
              <p14:nvPr/>
            </p14:nvContentPartPr>
            <p14:xfrm>
              <a:off x="5559777" y="4602079"/>
              <a:ext cx="56445" cy="136765"/>
            </p14:xfrm>
          </p:contentPart>
        </mc:Choice>
        <mc:Fallback xmlns="">
          <p:pic>
            <p:nvPicPr>
              <p:cNvPr id="27" name="墨迹 26"/>
            </p:nvPicPr>
            <p:blipFill>
              <a:blip/>
            </p:blipFill>
            <p:spPr>
              <a:xfrm>
                <a:off x="5559777" y="4602079"/>
                <a:ext cx="56445" cy="136765"/>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28" name="墨迹 27"/>
              <p14:cNvContentPartPr/>
              <p14:nvPr/>
            </p14:nvContentPartPr>
            <p14:xfrm>
              <a:off x="5633155" y="4540041"/>
              <a:ext cx="143934" cy="118435"/>
            </p14:xfrm>
          </p:contentPart>
        </mc:Choice>
        <mc:Fallback xmlns="">
          <p:pic>
            <p:nvPicPr>
              <p:cNvPr id="28" name="墨迹 27"/>
            </p:nvPicPr>
            <p:blipFill>
              <a:blip/>
            </p:blipFill>
            <p:spPr>
              <a:xfrm>
                <a:off x="5633155" y="4540041"/>
                <a:ext cx="143934" cy="118435"/>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29" name="墨迹 28"/>
              <p14:cNvContentPartPr/>
              <p14:nvPr/>
            </p14:nvContentPartPr>
            <p14:xfrm>
              <a:off x="5630333" y="4478531"/>
              <a:ext cx="98778" cy="287102"/>
            </p14:xfrm>
          </p:contentPart>
        </mc:Choice>
        <mc:Fallback xmlns="">
          <p:pic>
            <p:nvPicPr>
              <p:cNvPr id="29" name="墨迹 28"/>
            </p:nvPicPr>
            <p:blipFill>
              <a:blip/>
            </p:blipFill>
            <p:spPr>
              <a:xfrm>
                <a:off x="5630333" y="4478531"/>
                <a:ext cx="98778" cy="287102"/>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0" name="墨迹 29"/>
              <p14:cNvContentPartPr/>
              <p14:nvPr/>
            </p14:nvContentPartPr>
            <p14:xfrm>
              <a:off x="5723466" y="4709235"/>
              <a:ext cx="95956" cy="50758"/>
            </p14:xfrm>
          </p:contentPart>
        </mc:Choice>
        <mc:Fallback xmlns="">
          <p:pic>
            <p:nvPicPr>
              <p:cNvPr id="30" name="墨迹 29"/>
            </p:nvPicPr>
            <p:blipFill>
              <a:blip/>
            </p:blipFill>
            <p:spPr>
              <a:xfrm>
                <a:off x="5723466" y="4709235"/>
                <a:ext cx="95956" cy="50758"/>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1" name="墨迹 30"/>
              <p14:cNvContentPartPr/>
              <p14:nvPr/>
            </p14:nvContentPartPr>
            <p14:xfrm>
              <a:off x="5898444" y="4508140"/>
              <a:ext cx="73378" cy="20621"/>
            </p14:xfrm>
          </p:contentPart>
        </mc:Choice>
        <mc:Fallback xmlns="">
          <p:pic>
            <p:nvPicPr>
              <p:cNvPr id="31" name="墨迹 30"/>
            </p:nvPicPr>
            <p:blipFill>
              <a:blip/>
            </p:blipFill>
            <p:spPr>
              <a:xfrm>
                <a:off x="5898444" y="4508140"/>
                <a:ext cx="73378" cy="20621"/>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2" name="墨迹 31"/>
              <p14:cNvContentPartPr/>
              <p14:nvPr/>
            </p14:nvContentPartPr>
            <p14:xfrm>
              <a:off x="5798784" y="4494922"/>
              <a:ext cx="235126" cy="298910"/>
            </p14:xfrm>
          </p:contentPart>
        </mc:Choice>
        <mc:Fallback xmlns="">
          <p:pic>
            <p:nvPicPr>
              <p:cNvPr id="32" name="墨迹 31"/>
            </p:nvPicPr>
            <p:blipFill>
              <a:blip/>
            </p:blipFill>
            <p:spPr>
              <a:xfrm>
                <a:off x="5798784" y="4494922"/>
                <a:ext cx="235126" cy="298910"/>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3" name="墨迹 32"/>
              <p14:cNvContentPartPr/>
              <p14:nvPr/>
            </p14:nvContentPartPr>
            <p14:xfrm>
              <a:off x="8114594" y="2368717"/>
              <a:ext cx="388761" cy="45118"/>
            </p14:xfrm>
          </p:contentPart>
        </mc:Choice>
        <mc:Fallback xmlns="">
          <p:pic>
            <p:nvPicPr>
              <p:cNvPr id="33" name="墨迹 32"/>
            </p:nvPicPr>
            <p:blipFill>
              <a:blip/>
            </p:blipFill>
            <p:spPr>
              <a:xfrm>
                <a:off x="8114594" y="2368717"/>
                <a:ext cx="388761" cy="45118"/>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4" name="墨迹 33"/>
              <p14:cNvContentPartPr/>
              <p14:nvPr/>
            </p14:nvContentPartPr>
            <p14:xfrm>
              <a:off x="4261555" y="4979945"/>
              <a:ext cx="194733" cy="180474"/>
            </p14:xfrm>
          </p:contentPart>
        </mc:Choice>
        <mc:Fallback xmlns="">
          <p:pic>
            <p:nvPicPr>
              <p:cNvPr id="34" name="墨迹 33"/>
            </p:nvPicPr>
            <p:blipFill>
              <a:blip/>
            </p:blipFill>
            <p:spPr>
              <a:xfrm>
                <a:off x="4261555" y="4979945"/>
                <a:ext cx="194733" cy="180474"/>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5" name="墨迹 34"/>
              <p14:cNvContentPartPr/>
              <p14:nvPr/>
            </p14:nvContentPartPr>
            <p14:xfrm>
              <a:off x="9753600" y="5016604"/>
              <a:ext cx="381000" cy="211493"/>
            </p14:xfrm>
          </p:contentPart>
        </mc:Choice>
        <mc:Fallback xmlns="">
          <p:pic>
            <p:nvPicPr>
              <p:cNvPr id="35" name="墨迹 34"/>
            </p:nvPicPr>
            <p:blipFill>
              <a:blip/>
            </p:blipFill>
            <p:spPr>
              <a:xfrm>
                <a:off x="9753600" y="5016604"/>
                <a:ext cx="381000" cy="211493"/>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36" name="墨迹 35"/>
              <p14:cNvContentPartPr/>
              <p14:nvPr/>
            </p14:nvContentPartPr>
            <p14:xfrm>
              <a:off x="976488" y="5295774"/>
              <a:ext cx="584200" cy="368350"/>
            </p14:xfrm>
          </p:contentPart>
        </mc:Choice>
        <mc:Fallback xmlns="">
          <p:pic>
            <p:nvPicPr>
              <p:cNvPr id="36" name="墨迹 35"/>
            </p:nvPicPr>
            <p:blipFill>
              <a:blip/>
            </p:blipFill>
            <p:spPr>
              <a:xfrm>
                <a:off x="976488" y="5295774"/>
                <a:ext cx="584200" cy="368350"/>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37" name="墨迹 36"/>
              <p14:cNvContentPartPr/>
              <p14:nvPr/>
            </p14:nvContentPartPr>
            <p14:xfrm>
              <a:off x="3200400" y="5598561"/>
              <a:ext cx="146755" cy="139938"/>
            </p14:xfrm>
          </p:contentPart>
        </mc:Choice>
        <mc:Fallback xmlns="">
          <p:pic>
            <p:nvPicPr>
              <p:cNvPr id="37" name="墨迹 36"/>
            </p:nvPicPr>
            <p:blipFill>
              <a:blip/>
            </p:blipFill>
            <p:spPr>
              <a:xfrm>
                <a:off x="3200400" y="5598561"/>
                <a:ext cx="146755" cy="139938"/>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38" name="墨迹 37"/>
              <p14:cNvContentPartPr/>
              <p14:nvPr/>
            </p14:nvContentPartPr>
            <p14:xfrm>
              <a:off x="3196166" y="5611603"/>
              <a:ext cx="117122" cy="152275"/>
            </p14:xfrm>
          </p:contentPart>
        </mc:Choice>
        <mc:Fallback xmlns="">
          <p:pic>
            <p:nvPicPr>
              <p:cNvPr id="38" name="墨迹 37"/>
            </p:nvPicPr>
            <p:blipFill>
              <a:blip/>
            </p:blipFill>
            <p:spPr>
              <a:xfrm>
                <a:off x="3196166" y="5611603"/>
                <a:ext cx="117122" cy="152275"/>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39" name="墨迹 38"/>
              <p14:cNvContentPartPr/>
              <p14:nvPr/>
            </p14:nvContentPartPr>
            <p14:xfrm>
              <a:off x="2833511" y="5814636"/>
              <a:ext cx="189089" cy="315829"/>
            </p14:xfrm>
          </p:contentPart>
        </mc:Choice>
        <mc:Fallback xmlns="">
          <p:pic>
            <p:nvPicPr>
              <p:cNvPr id="39" name="墨迹 38"/>
            </p:nvPicPr>
            <p:blipFill>
              <a:blip/>
            </p:blipFill>
            <p:spPr>
              <a:xfrm>
                <a:off x="2833511" y="5814636"/>
                <a:ext cx="189089" cy="315829"/>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0" name="墨迹 39"/>
              <p14:cNvContentPartPr/>
              <p14:nvPr/>
            </p14:nvContentPartPr>
            <p14:xfrm>
              <a:off x="2883252" y="5961271"/>
              <a:ext cx="156281" cy="39479"/>
            </p14:xfrm>
          </p:contentPart>
        </mc:Choice>
        <mc:Fallback xmlns="">
          <p:pic>
            <p:nvPicPr>
              <p:cNvPr id="40" name="墨迹 39"/>
            </p:nvPicPr>
            <p:blipFill>
              <a:blip/>
            </p:blipFill>
            <p:spPr>
              <a:xfrm>
                <a:off x="2883252" y="5961271"/>
                <a:ext cx="156281" cy="39479"/>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1" name="墨迹 40"/>
              <p14:cNvContentPartPr/>
              <p14:nvPr/>
            </p14:nvContentPartPr>
            <p14:xfrm>
              <a:off x="3026833" y="6013439"/>
              <a:ext cx="111478" cy="83187"/>
            </p14:xfrm>
          </p:contentPart>
        </mc:Choice>
        <mc:Fallback xmlns="">
          <p:pic>
            <p:nvPicPr>
              <p:cNvPr id="41" name="墨迹 40"/>
            </p:nvPicPr>
            <p:blipFill>
              <a:blip/>
            </p:blipFill>
            <p:spPr>
              <a:xfrm>
                <a:off x="3026833" y="6013439"/>
                <a:ext cx="111478" cy="83187"/>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42" name="墨迹 41"/>
              <p14:cNvContentPartPr/>
              <p14:nvPr/>
            </p14:nvContentPartPr>
            <p14:xfrm>
              <a:off x="3172177" y="5958451"/>
              <a:ext cx="101600" cy="155094"/>
            </p14:xfrm>
          </p:contentPart>
        </mc:Choice>
        <mc:Fallback xmlns="">
          <p:pic>
            <p:nvPicPr>
              <p:cNvPr id="42" name="墨迹 41"/>
            </p:nvPicPr>
            <p:blipFill>
              <a:blip/>
            </p:blipFill>
            <p:spPr>
              <a:xfrm>
                <a:off x="3172177" y="5958451"/>
                <a:ext cx="101600" cy="155094"/>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43" name="墨迹 42"/>
              <p14:cNvContentPartPr/>
              <p14:nvPr/>
            </p14:nvContentPartPr>
            <p14:xfrm>
              <a:off x="3324577" y="6057147"/>
              <a:ext cx="53623" cy="53578"/>
            </p14:xfrm>
          </p:contentPart>
        </mc:Choice>
        <mc:Fallback xmlns="">
          <p:pic>
            <p:nvPicPr>
              <p:cNvPr id="43" name="墨迹 42"/>
            </p:nvPicPr>
            <p:blipFill>
              <a:blip/>
            </p:blipFill>
            <p:spPr>
              <a:xfrm>
                <a:off x="3324577" y="6057147"/>
                <a:ext cx="53623" cy="53578"/>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44" name="墨迹 43"/>
              <p14:cNvContentPartPr/>
              <p14:nvPr/>
            </p14:nvContentPartPr>
            <p14:xfrm>
              <a:off x="3824111" y="5876674"/>
              <a:ext cx="211666" cy="253791"/>
            </p14:xfrm>
          </p:contentPart>
        </mc:Choice>
        <mc:Fallback xmlns="">
          <p:pic>
            <p:nvPicPr>
              <p:cNvPr id="44" name="墨迹 43"/>
            </p:nvPicPr>
            <p:blipFill>
              <a:blip/>
            </p:blipFill>
            <p:spPr>
              <a:xfrm>
                <a:off x="3824111" y="5876674"/>
                <a:ext cx="211666" cy="253791"/>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45" name="墨迹 44"/>
              <p14:cNvContentPartPr/>
              <p14:nvPr/>
            </p14:nvContentPartPr>
            <p14:xfrm>
              <a:off x="4340577" y="5713119"/>
              <a:ext cx="172861" cy="62038"/>
            </p14:xfrm>
          </p:contentPart>
        </mc:Choice>
        <mc:Fallback xmlns="">
          <p:pic>
            <p:nvPicPr>
              <p:cNvPr id="45" name="墨迹 44"/>
            </p:nvPicPr>
            <p:blipFill>
              <a:blip/>
            </p:blipFill>
            <p:spPr>
              <a:xfrm>
                <a:off x="4340577" y="5713119"/>
                <a:ext cx="172861" cy="62038"/>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46" name="墨迹 45"/>
              <p14:cNvContentPartPr/>
              <p14:nvPr/>
            </p14:nvContentPartPr>
            <p14:xfrm>
              <a:off x="4312355" y="5784675"/>
              <a:ext cx="158045" cy="306311"/>
            </p14:xfrm>
          </p:contentPart>
        </mc:Choice>
        <mc:Fallback xmlns="">
          <p:pic>
            <p:nvPicPr>
              <p:cNvPr id="46" name="墨迹 45"/>
            </p:nvPicPr>
            <p:blipFill>
              <a:blip/>
            </p:blipFill>
            <p:spPr>
              <a:xfrm>
                <a:off x="4312355" y="5784675"/>
                <a:ext cx="158045" cy="306311"/>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47" name="墨迹 46"/>
              <p14:cNvContentPartPr/>
              <p14:nvPr/>
            </p14:nvContentPartPr>
            <p14:xfrm>
              <a:off x="4346222" y="5893593"/>
              <a:ext cx="186266" cy="33839"/>
            </p14:xfrm>
          </p:contentPart>
        </mc:Choice>
        <mc:Fallback xmlns="">
          <p:pic>
            <p:nvPicPr>
              <p:cNvPr id="47" name="墨迹 46"/>
            </p:nvPicPr>
            <p:blipFill>
              <a:blip/>
            </p:blipFill>
            <p:spPr>
              <a:xfrm>
                <a:off x="4346222" y="5893593"/>
                <a:ext cx="186266" cy="33839"/>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48" name="墨迹 47"/>
              <p14:cNvContentPartPr/>
              <p14:nvPr/>
            </p14:nvContentPartPr>
            <p14:xfrm>
              <a:off x="4495800" y="5940650"/>
              <a:ext cx="121355" cy="150336"/>
            </p14:xfrm>
          </p:contentPart>
        </mc:Choice>
        <mc:Fallback xmlns="">
          <p:pic>
            <p:nvPicPr>
              <p:cNvPr id="48" name="墨迹 47"/>
            </p:nvPicPr>
            <p:blipFill>
              <a:blip/>
            </p:blipFill>
            <p:spPr>
              <a:xfrm>
                <a:off x="4495800" y="5940650"/>
                <a:ext cx="121355" cy="150336"/>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49" name="墨迹 48"/>
              <p14:cNvContentPartPr/>
              <p14:nvPr/>
            </p14:nvContentPartPr>
            <p14:xfrm>
              <a:off x="4693355" y="5975371"/>
              <a:ext cx="115711" cy="14099"/>
            </p14:xfrm>
          </p:contentPart>
        </mc:Choice>
        <mc:Fallback xmlns="">
          <p:pic>
            <p:nvPicPr>
              <p:cNvPr id="49" name="墨迹 48"/>
            </p:nvPicPr>
            <p:blipFill>
              <a:blip/>
            </p:blipFill>
            <p:spPr>
              <a:xfrm>
                <a:off x="4693355" y="5975371"/>
                <a:ext cx="115711" cy="14099"/>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50" name="墨迹 49"/>
              <p14:cNvContentPartPr/>
              <p14:nvPr/>
            </p14:nvContentPartPr>
            <p14:xfrm>
              <a:off x="4662311" y="5912804"/>
              <a:ext cx="118533" cy="175362"/>
            </p14:xfrm>
          </p:contentPart>
        </mc:Choice>
        <mc:Fallback xmlns="">
          <p:pic>
            <p:nvPicPr>
              <p:cNvPr id="50" name="墨迹 49"/>
            </p:nvPicPr>
            <p:blipFill>
              <a:blip/>
            </p:blipFill>
            <p:spPr>
              <a:xfrm>
                <a:off x="4662311" y="5912804"/>
                <a:ext cx="118533" cy="175362"/>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51" name="墨迹 50"/>
              <p14:cNvContentPartPr/>
              <p14:nvPr/>
            </p14:nvContentPartPr>
            <p14:xfrm>
              <a:off x="4769555" y="6045868"/>
              <a:ext cx="76200" cy="47938"/>
            </p14:xfrm>
          </p:contentPart>
        </mc:Choice>
        <mc:Fallback xmlns="">
          <p:pic>
            <p:nvPicPr>
              <p:cNvPr id="51" name="墨迹 50"/>
            </p:nvPicPr>
            <p:blipFill>
              <a:blip/>
            </p:blipFill>
            <p:spPr>
              <a:xfrm>
                <a:off x="4769555" y="6045868"/>
                <a:ext cx="76200" cy="47938"/>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52" name="墨迹 51"/>
              <p14:cNvContentPartPr/>
              <p14:nvPr/>
            </p14:nvContentPartPr>
            <p14:xfrm>
              <a:off x="8458200" y="5340893"/>
              <a:ext cx="255411" cy="47938"/>
            </p14:xfrm>
          </p:contentPart>
        </mc:Choice>
        <mc:Fallback xmlns="">
          <p:pic>
            <p:nvPicPr>
              <p:cNvPr id="52" name="墨迹 51"/>
            </p:nvPicPr>
            <p:blipFill>
              <a:blip/>
            </p:blipFill>
            <p:spPr>
              <a:xfrm>
                <a:off x="8458200" y="5340893"/>
                <a:ext cx="255411" cy="47938"/>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53" name="墨迹 52"/>
              <p14:cNvContentPartPr/>
              <p14:nvPr/>
            </p14:nvContentPartPr>
            <p14:xfrm>
              <a:off x="8362244" y="5515727"/>
              <a:ext cx="366888" cy="47938"/>
            </p14:xfrm>
          </p:contentPart>
        </mc:Choice>
        <mc:Fallback xmlns="">
          <p:pic>
            <p:nvPicPr>
              <p:cNvPr id="53" name="墨迹 52"/>
            </p:nvPicPr>
            <p:blipFill>
              <a:blip/>
            </p:blipFill>
            <p:spPr>
              <a:xfrm>
                <a:off x="8362244" y="5515727"/>
                <a:ext cx="366888" cy="47938"/>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54" name="墨迹 53"/>
              <p14:cNvContentPartPr/>
              <p14:nvPr/>
            </p14:nvContentPartPr>
            <p14:xfrm>
              <a:off x="6169377" y="5391651"/>
              <a:ext cx="516467" cy="324817"/>
            </p14:xfrm>
          </p:contentPart>
        </mc:Choice>
        <mc:Fallback xmlns="">
          <p:pic>
            <p:nvPicPr>
              <p:cNvPr id="54" name="墨迹 53"/>
            </p:nvPicPr>
            <p:blipFill>
              <a:blip/>
            </p:blipFill>
            <p:spPr>
              <a:xfrm>
                <a:off x="6169377" y="5391651"/>
                <a:ext cx="516467" cy="324817"/>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55" name="墨迹 54"/>
              <p14:cNvContentPartPr/>
              <p14:nvPr/>
            </p14:nvContentPartPr>
            <p14:xfrm>
              <a:off x="8396111" y="5763878"/>
              <a:ext cx="121356" cy="177653"/>
            </p14:xfrm>
          </p:contentPart>
        </mc:Choice>
        <mc:Fallback xmlns="">
          <p:pic>
            <p:nvPicPr>
              <p:cNvPr id="55" name="墨迹 54"/>
            </p:nvPicPr>
            <p:blipFill>
              <a:blip/>
            </p:blipFill>
            <p:spPr>
              <a:xfrm>
                <a:off x="8396111" y="5763878"/>
                <a:ext cx="121356" cy="177653"/>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56" name="墨迹 55"/>
              <p14:cNvContentPartPr/>
              <p14:nvPr/>
            </p14:nvContentPartPr>
            <p14:xfrm>
              <a:off x="8374238" y="5796483"/>
              <a:ext cx="148872" cy="181707"/>
            </p14:xfrm>
          </p:contentPart>
        </mc:Choice>
        <mc:Fallback xmlns="">
          <p:pic>
            <p:nvPicPr>
              <p:cNvPr id="56" name="墨迹 55"/>
            </p:nvPicPr>
            <p:blipFill>
              <a:blip/>
            </p:blipFill>
            <p:spPr>
              <a:xfrm>
                <a:off x="8374238" y="5796483"/>
                <a:ext cx="148872" cy="181707"/>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57" name="墨迹 56"/>
              <p14:cNvContentPartPr/>
              <p14:nvPr/>
            </p14:nvContentPartPr>
            <p14:xfrm>
              <a:off x="2762250" y="1219607"/>
              <a:ext cx="288572" cy="235462"/>
            </p14:xfrm>
          </p:contentPart>
        </mc:Choice>
        <mc:Fallback xmlns="">
          <p:pic>
            <p:nvPicPr>
              <p:cNvPr id="57" name="墨迹 56"/>
            </p:nvPicPr>
            <p:blipFill>
              <a:blip/>
            </p:blipFill>
            <p:spPr>
              <a:xfrm>
                <a:off x="2762250" y="1219607"/>
                <a:ext cx="288572" cy="235462"/>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58" name="墨迹 57"/>
              <p14:cNvContentPartPr/>
              <p14:nvPr/>
            </p14:nvContentPartPr>
            <p14:xfrm>
              <a:off x="3152422" y="1206917"/>
              <a:ext cx="25400" cy="219953"/>
            </p14:xfrm>
          </p:contentPart>
        </mc:Choice>
        <mc:Fallback xmlns="">
          <p:pic>
            <p:nvPicPr>
              <p:cNvPr id="58" name="墨迹 57"/>
            </p:nvPicPr>
            <p:blipFill>
              <a:blip/>
            </p:blipFill>
            <p:spPr>
              <a:xfrm>
                <a:off x="3152422" y="1206917"/>
                <a:ext cx="25400" cy="219953"/>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59" name="墨迹 58"/>
              <p14:cNvContentPartPr/>
              <p14:nvPr/>
            </p14:nvContentPartPr>
            <p14:xfrm>
              <a:off x="3110088" y="1178718"/>
              <a:ext cx="251531" cy="358128"/>
            </p14:xfrm>
          </p:contentPart>
        </mc:Choice>
        <mc:Fallback xmlns="">
          <p:pic>
            <p:nvPicPr>
              <p:cNvPr id="59" name="墨迹 58"/>
            </p:nvPicPr>
            <p:blipFill>
              <a:blip/>
            </p:blipFill>
            <p:spPr>
              <a:xfrm>
                <a:off x="3110088" y="1178718"/>
                <a:ext cx="251531" cy="358128"/>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60" name="墨迹 59"/>
              <p14:cNvContentPartPr/>
              <p14:nvPr/>
            </p14:nvContentPartPr>
            <p14:xfrm>
              <a:off x="9866488" y="5400111"/>
              <a:ext cx="152400" cy="155094"/>
            </p14:xfrm>
          </p:contentPart>
        </mc:Choice>
        <mc:Fallback xmlns="">
          <p:pic>
            <p:nvPicPr>
              <p:cNvPr id="60" name="墨迹 59"/>
            </p:nvPicPr>
            <p:blipFill>
              <a:blip/>
            </p:blipFill>
            <p:spPr>
              <a:xfrm>
                <a:off x="9866488" y="5400111"/>
                <a:ext cx="152400" cy="155094"/>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61" name="墨迹 60"/>
              <p14:cNvContentPartPr/>
              <p14:nvPr/>
            </p14:nvContentPartPr>
            <p14:xfrm>
              <a:off x="10097911" y="5323973"/>
              <a:ext cx="22578" cy="205853"/>
            </p14:xfrm>
          </p:contentPart>
        </mc:Choice>
        <mc:Fallback xmlns="">
          <p:pic>
            <p:nvPicPr>
              <p:cNvPr id="61" name="墨迹 60"/>
            </p:nvPicPr>
            <p:blipFill>
              <a:blip/>
            </p:blipFill>
            <p:spPr>
              <a:xfrm>
                <a:off x="10097911" y="5323973"/>
                <a:ext cx="22578" cy="205853"/>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62" name="墨迹 61"/>
              <p14:cNvContentPartPr/>
              <p14:nvPr/>
            </p14:nvContentPartPr>
            <p14:xfrm>
              <a:off x="10120488" y="5422669"/>
              <a:ext cx="79022" cy="19740"/>
            </p14:xfrm>
          </p:contentPart>
        </mc:Choice>
        <mc:Fallback xmlns="">
          <p:pic>
            <p:nvPicPr>
              <p:cNvPr id="62" name="墨迹 61"/>
            </p:nvPicPr>
            <p:blipFill>
              <a:blip/>
            </p:blipFill>
            <p:spPr>
              <a:xfrm>
                <a:off x="10120488" y="5422669"/>
                <a:ext cx="79022" cy="19740"/>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63" name="墨迹 62"/>
              <p14:cNvContentPartPr/>
              <p14:nvPr/>
            </p14:nvContentPartPr>
            <p14:xfrm>
              <a:off x="10188222" y="5247131"/>
              <a:ext cx="56444" cy="488548"/>
            </p14:xfrm>
          </p:contentPart>
        </mc:Choice>
        <mc:Fallback xmlns="">
          <p:pic>
            <p:nvPicPr>
              <p:cNvPr id="63" name="墨迹 62"/>
            </p:nvPicPr>
            <p:blipFill>
              <a:blip/>
            </p:blipFill>
            <p:spPr>
              <a:xfrm>
                <a:off x="10188222" y="5247131"/>
                <a:ext cx="56444" cy="488548"/>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64" name="墨迹 63"/>
              <p14:cNvContentPartPr/>
              <p14:nvPr/>
            </p14:nvContentPartPr>
            <p14:xfrm>
              <a:off x="10388423" y="5284494"/>
              <a:ext cx="144111" cy="228941"/>
            </p14:xfrm>
          </p:contentPart>
        </mc:Choice>
        <mc:Fallback xmlns="">
          <p:pic>
            <p:nvPicPr>
              <p:cNvPr id="64" name="墨迹 63"/>
            </p:nvPicPr>
            <p:blipFill>
              <a:blip/>
            </p:blipFill>
            <p:spPr>
              <a:xfrm>
                <a:off x="10388423" y="5284494"/>
                <a:ext cx="144111" cy="228941"/>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65" name="墨迹 64"/>
              <p14:cNvContentPartPr/>
              <p14:nvPr/>
            </p14:nvContentPartPr>
            <p14:xfrm>
              <a:off x="10526888" y="5397291"/>
              <a:ext cx="33867" cy="59218"/>
            </p14:xfrm>
          </p:contentPart>
        </mc:Choice>
        <mc:Fallback xmlns="">
          <p:pic>
            <p:nvPicPr>
              <p:cNvPr id="65" name="墨迹 64"/>
            </p:nvPicPr>
            <p:blipFill>
              <a:blip/>
            </p:blipFill>
            <p:spPr>
              <a:xfrm>
                <a:off x="10526888" y="5397291"/>
                <a:ext cx="33867" cy="59218"/>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66" name="墨迹 65"/>
              <p14:cNvContentPartPr/>
              <p14:nvPr/>
            </p14:nvContentPartPr>
            <p14:xfrm>
              <a:off x="10576982" y="5149139"/>
              <a:ext cx="179036" cy="406066"/>
            </p14:xfrm>
          </p:contentPart>
        </mc:Choice>
        <mc:Fallback xmlns="">
          <p:pic>
            <p:nvPicPr>
              <p:cNvPr id="66" name="墨迹 65"/>
            </p:nvPicPr>
            <p:blipFill>
              <a:blip/>
            </p:blipFill>
            <p:spPr>
              <a:xfrm>
                <a:off x="10576982" y="5149139"/>
                <a:ext cx="179036" cy="406066"/>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67" name="墨迹 66"/>
              <p14:cNvContentPartPr/>
              <p14:nvPr/>
            </p14:nvContentPartPr>
            <p14:xfrm>
              <a:off x="10572044" y="5459328"/>
              <a:ext cx="290688" cy="203033"/>
            </p14:xfrm>
          </p:contentPart>
        </mc:Choice>
        <mc:Fallback xmlns="">
          <p:pic>
            <p:nvPicPr>
              <p:cNvPr id="67" name="墨迹 66"/>
            </p:nvPicPr>
            <p:blipFill>
              <a:blip/>
            </p:blipFill>
            <p:spPr>
              <a:xfrm>
                <a:off x="10572044" y="5459328"/>
                <a:ext cx="290688" cy="203033"/>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68" name="墨迹 67"/>
              <p14:cNvContentPartPr/>
              <p14:nvPr/>
            </p14:nvContentPartPr>
            <p14:xfrm>
              <a:off x="9801048" y="5813931"/>
              <a:ext cx="59796" cy="384212"/>
            </p14:xfrm>
          </p:contentPart>
        </mc:Choice>
        <mc:Fallback xmlns="">
          <p:pic>
            <p:nvPicPr>
              <p:cNvPr id="68" name="墨迹 67"/>
            </p:nvPicPr>
            <p:blipFill>
              <a:blip/>
            </p:blipFill>
            <p:spPr>
              <a:xfrm>
                <a:off x="9801048" y="5813931"/>
                <a:ext cx="59796" cy="384212"/>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69" name="墨迹 68"/>
              <p14:cNvContentPartPr/>
              <p14:nvPr/>
            </p14:nvContentPartPr>
            <p14:xfrm>
              <a:off x="9951155" y="5792077"/>
              <a:ext cx="146756" cy="332748"/>
            </p14:xfrm>
          </p:contentPart>
        </mc:Choice>
        <mc:Fallback xmlns="">
          <p:pic>
            <p:nvPicPr>
              <p:cNvPr id="69" name="墨迹 68"/>
            </p:nvPicPr>
            <p:blipFill>
              <a:blip/>
            </p:blipFill>
            <p:spPr>
              <a:xfrm>
                <a:off x="9951155" y="5792077"/>
                <a:ext cx="146756" cy="332748"/>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70" name="墨迹 69"/>
              <p14:cNvContentPartPr/>
              <p14:nvPr/>
            </p14:nvContentPartPr>
            <p14:xfrm>
              <a:off x="10024533" y="5965501"/>
              <a:ext cx="169334" cy="163026"/>
            </p14:xfrm>
          </p:contentPart>
        </mc:Choice>
        <mc:Fallback xmlns="">
          <p:pic>
            <p:nvPicPr>
              <p:cNvPr id="70" name="墨迹 69"/>
            </p:nvPicPr>
            <p:blipFill>
              <a:blip/>
            </p:blipFill>
            <p:spPr>
              <a:xfrm>
                <a:off x="10024533" y="5965501"/>
                <a:ext cx="169334" cy="163026"/>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71" name="墨迹 70"/>
              <p14:cNvContentPartPr/>
              <p14:nvPr/>
            </p14:nvContentPartPr>
            <p14:xfrm>
              <a:off x="10192455" y="5848475"/>
              <a:ext cx="187678" cy="253791"/>
            </p14:xfrm>
          </p:contentPart>
        </mc:Choice>
        <mc:Fallback xmlns="">
          <p:pic>
            <p:nvPicPr>
              <p:cNvPr id="71" name="墨迹 70"/>
            </p:nvPicPr>
            <p:blipFill>
              <a:blip/>
            </p:blipFill>
            <p:spPr>
              <a:xfrm>
                <a:off x="10192455" y="5848475"/>
                <a:ext cx="187678" cy="253791"/>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72" name="墨迹 71"/>
              <p14:cNvContentPartPr/>
              <p14:nvPr/>
            </p14:nvContentPartPr>
            <p14:xfrm>
              <a:off x="10444338" y="5782912"/>
              <a:ext cx="240594" cy="592884"/>
            </p14:xfrm>
          </p:contentPart>
        </mc:Choice>
        <mc:Fallback xmlns="">
          <p:pic>
            <p:nvPicPr>
              <p:cNvPr id="72" name="墨迹 71"/>
            </p:nvPicPr>
            <p:blipFill>
              <a:blip/>
            </p:blipFill>
            <p:spPr>
              <a:xfrm>
                <a:off x="10444338" y="5782912"/>
                <a:ext cx="240594" cy="592884"/>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73" name="墨迹 72"/>
              <p14:cNvContentPartPr/>
              <p14:nvPr/>
            </p14:nvContentPartPr>
            <p14:xfrm>
              <a:off x="10762368" y="5854115"/>
              <a:ext cx="179387" cy="195278"/>
            </p14:xfrm>
          </p:contentPart>
        </mc:Choice>
        <mc:Fallback xmlns="">
          <p:pic>
            <p:nvPicPr>
              <p:cNvPr id="73" name="墨迹 72"/>
            </p:nvPicPr>
            <p:blipFill>
              <a:blip/>
            </p:blipFill>
            <p:spPr>
              <a:xfrm>
                <a:off x="10762368" y="5854115"/>
                <a:ext cx="179387" cy="195278"/>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74" name="墨迹 73"/>
              <p14:cNvContentPartPr/>
              <p14:nvPr/>
            </p14:nvContentPartPr>
            <p14:xfrm>
              <a:off x="10828867" y="6006389"/>
              <a:ext cx="25400" cy="93057"/>
            </p14:xfrm>
          </p:contentPart>
        </mc:Choice>
        <mc:Fallback xmlns="">
          <p:pic>
            <p:nvPicPr>
              <p:cNvPr id="74" name="墨迹 73"/>
            </p:nvPicPr>
            <p:blipFill>
              <a:blip/>
            </p:blipFill>
            <p:spPr>
              <a:xfrm>
                <a:off x="10828867" y="6006389"/>
                <a:ext cx="25400" cy="93057"/>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75" name="墨迹 74"/>
              <p14:cNvContentPartPr/>
              <p14:nvPr/>
            </p14:nvContentPartPr>
            <p14:xfrm>
              <a:off x="10899422" y="6012029"/>
              <a:ext cx="62089" cy="33838"/>
            </p14:xfrm>
          </p:contentPart>
        </mc:Choice>
        <mc:Fallback xmlns="">
          <p:pic>
            <p:nvPicPr>
              <p:cNvPr id="75" name="墨迹 74"/>
            </p:nvPicPr>
            <p:blipFill>
              <a:blip/>
            </p:blipFill>
            <p:spPr>
              <a:xfrm>
                <a:off x="10899422" y="6012029"/>
                <a:ext cx="62089" cy="33838"/>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76" name="墨迹 75"/>
              <p14:cNvContentPartPr/>
              <p14:nvPr/>
            </p14:nvContentPartPr>
            <p14:xfrm>
              <a:off x="11027832" y="5830850"/>
              <a:ext cx="219605" cy="241807"/>
            </p14:xfrm>
          </p:contentPart>
        </mc:Choice>
        <mc:Fallback xmlns="">
          <p:pic>
            <p:nvPicPr>
              <p:cNvPr id="76" name="墨迹 75"/>
            </p:nvPicPr>
            <p:blipFill>
              <a:blip/>
            </p:blipFill>
            <p:spPr>
              <a:xfrm>
                <a:off x="11027832" y="5830850"/>
                <a:ext cx="219605" cy="241807"/>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77" name="墨迹 76"/>
              <p14:cNvContentPartPr/>
              <p14:nvPr/>
            </p14:nvContentPartPr>
            <p14:xfrm>
              <a:off x="11125200" y="5987355"/>
              <a:ext cx="124177" cy="69792"/>
            </p14:xfrm>
          </p:contentPart>
        </mc:Choice>
        <mc:Fallback xmlns="">
          <p:pic>
            <p:nvPicPr>
              <p:cNvPr id="77" name="墨迹 76"/>
            </p:nvPicPr>
            <p:blipFill>
              <a:blip/>
            </p:blipFill>
            <p:spPr>
              <a:xfrm>
                <a:off x="11125200" y="5987355"/>
                <a:ext cx="124177" cy="69792"/>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78" name="墨迹 77"/>
              <p14:cNvContentPartPr/>
              <p14:nvPr/>
            </p14:nvContentPartPr>
            <p14:xfrm>
              <a:off x="11421532" y="5732330"/>
              <a:ext cx="42333" cy="59746"/>
            </p14:xfrm>
          </p:contentPart>
        </mc:Choice>
        <mc:Fallback xmlns="">
          <p:pic>
            <p:nvPicPr>
              <p:cNvPr id="78" name="墨迹 77"/>
            </p:nvPicPr>
            <p:blipFill>
              <a:blip/>
            </p:blipFill>
            <p:spPr>
              <a:xfrm>
                <a:off x="11421532" y="5732330"/>
                <a:ext cx="42333" cy="59746"/>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79" name="墨迹 78"/>
              <p14:cNvContentPartPr/>
              <p14:nvPr/>
            </p14:nvContentPartPr>
            <p14:xfrm>
              <a:off x="11286067" y="5814636"/>
              <a:ext cx="200377" cy="287630"/>
            </p14:xfrm>
          </p:contentPart>
        </mc:Choice>
        <mc:Fallback xmlns="">
          <p:pic>
            <p:nvPicPr>
              <p:cNvPr id="79" name="墨迹 78"/>
            </p:nvPicPr>
            <p:blipFill>
              <a:blip/>
            </p:blipFill>
            <p:spPr>
              <a:xfrm>
                <a:off x="11286067" y="5814636"/>
                <a:ext cx="200377" cy="287630"/>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80" name="墨迹 79"/>
              <p14:cNvContentPartPr/>
              <p14:nvPr/>
            </p14:nvContentPartPr>
            <p14:xfrm>
              <a:off x="11288888" y="6000750"/>
              <a:ext cx="217312" cy="124075"/>
            </p14:xfrm>
          </p:contentPart>
        </mc:Choice>
        <mc:Fallback xmlns="">
          <p:pic>
            <p:nvPicPr>
              <p:cNvPr id="80" name="墨迹 79"/>
            </p:nvPicPr>
            <p:blipFill>
              <a:blip/>
            </p:blipFill>
            <p:spPr>
              <a:xfrm>
                <a:off x="11288888" y="6000750"/>
                <a:ext cx="217312" cy="124075"/>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81" name="墨迹 80"/>
              <p14:cNvContentPartPr/>
              <p14:nvPr/>
            </p14:nvContentPartPr>
            <p14:xfrm>
              <a:off x="11618736" y="5947171"/>
              <a:ext cx="141464" cy="109976"/>
            </p14:xfrm>
          </p:contentPart>
        </mc:Choice>
        <mc:Fallback xmlns="">
          <p:pic>
            <p:nvPicPr>
              <p:cNvPr id="81" name="墨迹 80"/>
            </p:nvPicPr>
            <p:blipFill>
              <a:blip/>
            </p:blipFill>
            <p:spPr>
              <a:xfrm>
                <a:off x="11618736" y="5947171"/>
                <a:ext cx="141464" cy="109976"/>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82" name="墨迹 81"/>
              <p14:cNvContentPartPr/>
              <p14:nvPr/>
            </p14:nvContentPartPr>
            <p14:xfrm>
              <a:off x="11754555" y="5921792"/>
              <a:ext cx="64912" cy="174834"/>
            </p14:xfrm>
          </p:contentPart>
        </mc:Choice>
        <mc:Fallback xmlns="">
          <p:pic>
            <p:nvPicPr>
              <p:cNvPr id="82" name="墨迹 81"/>
            </p:nvPicPr>
            <p:blipFill>
              <a:blip/>
            </p:blipFill>
            <p:spPr>
              <a:xfrm>
                <a:off x="11754555" y="5921792"/>
                <a:ext cx="64912" cy="174834"/>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83" name="墨迹 82"/>
              <p14:cNvContentPartPr/>
              <p14:nvPr/>
            </p14:nvContentPartPr>
            <p14:xfrm>
              <a:off x="11796888" y="5989470"/>
              <a:ext cx="81844" cy="33839"/>
            </p14:xfrm>
          </p:contentPart>
        </mc:Choice>
        <mc:Fallback xmlns="">
          <p:pic>
            <p:nvPicPr>
              <p:cNvPr id="83" name="墨迹 82"/>
            </p:nvPicPr>
            <p:blipFill>
              <a:blip/>
            </p:blipFill>
            <p:spPr>
              <a:xfrm>
                <a:off x="11796888" y="5989470"/>
                <a:ext cx="81844" cy="33839"/>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84" name="墨迹 83"/>
              <p14:cNvContentPartPr/>
              <p14:nvPr/>
            </p14:nvContentPartPr>
            <p14:xfrm>
              <a:off x="11844867" y="5838605"/>
              <a:ext cx="70555" cy="421575"/>
            </p14:xfrm>
          </p:contentPart>
        </mc:Choice>
        <mc:Fallback xmlns="">
          <p:pic>
            <p:nvPicPr>
              <p:cNvPr id="84" name="墨迹 83"/>
            </p:nvPicPr>
            <p:blipFill>
              <a:blip/>
            </p:blipFill>
            <p:spPr>
              <a:xfrm>
                <a:off x="11844867" y="5838605"/>
                <a:ext cx="70555" cy="421575"/>
              </a:xfrm>
              <a:prstGeom prst="rect"/>
            </p:spPr>
          </p:pic>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359544" y="442899"/>
            <a:ext cx="11135491" cy="5293531"/>
          </a:xfrm>
          <a:prstGeom prst="rect">
            <a:avLst/>
          </a:prstGeom>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1507066" y="4094496"/>
              <a:ext cx="45156" cy="11280"/>
            </p14:xfrm>
          </p:contentPart>
        </mc:Choice>
        <mc:Fallback xmlns="">
          <p:pic>
            <p:nvPicPr>
              <p:cNvPr id="2" name="墨迹 1"/>
            </p:nvPicPr>
            <p:blipFill>
              <a:blip/>
            </p:blipFill>
            <p:spPr>
              <a:xfrm>
                <a:off x="1507066" y="4094496"/>
                <a:ext cx="45156" cy="11280"/>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1873955" y="4077577"/>
              <a:ext cx="344311" cy="33839"/>
            </p14:xfrm>
          </p:contentPart>
        </mc:Choice>
        <mc:Fallback xmlns="">
          <p:pic>
            <p:nvPicPr>
              <p:cNvPr id="4" name="墨迹 3"/>
            </p:nvPicPr>
            <p:blipFill>
              <a:blip/>
            </p:blipFill>
            <p:spPr>
              <a:xfrm>
                <a:off x="1873955" y="4077577"/>
                <a:ext cx="344311" cy="33839"/>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5" name="墨迹 4"/>
              <p14:cNvContentPartPr/>
              <p14:nvPr/>
            </p14:nvContentPartPr>
            <p14:xfrm>
              <a:off x="2232377" y="3524876"/>
              <a:ext cx="2823" cy="163554"/>
            </p14:xfrm>
          </p:contentPart>
        </mc:Choice>
        <mc:Fallback xmlns="">
          <p:pic>
            <p:nvPicPr>
              <p:cNvPr id="5" name="墨迹 4"/>
            </p:nvPicPr>
            <p:blipFill>
              <a:blip/>
            </p:blipFill>
            <p:spPr>
              <a:xfrm>
                <a:off x="2232377" y="3524876"/>
                <a:ext cx="2823" cy="163554"/>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2229555" y="3722269"/>
              <a:ext cx="360" cy="73318"/>
            </p14:xfrm>
          </p:contentPart>
        </mc:Choice>
        <mc:Fallback xmlns="">
          <p:pic>
            <p:nvPicPr>
              <p:cNvPr id="6" name="墨迹 5"/>
            </p:nvPicPr>
            <p:blipFill>
              <a:blip/>
            </p:blipFill>
            <p:spPr>
              <a:xfrm>
                <a:off x="2229555" y="3722269"/>
                <a:ext cx="360" cy="73318"/>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墨迹 6"/>
              <p14:cNvContentPartPr/>
              <p14:nvPr/>
            </p14:nvContentPartPr>
            <p14:xfrm>
              <a:off x="2223911" y="3840705"/>
              <a:ext cx="5644" cy="200213"/>
            </p14:xfrm>
          </p:contentPart>
        </mc:Choice>
        <mc:Fallback xmlns="">
          <p:pic>
            <p:nvPicPr>
              <p:cNvPr id="7" name="墨迹 6"/>
            </p:nvPicPr>
            <p:blipFill>
              <a:blip/>
            </p:blipFill>
            <p:spPr>
              <a:xfrm>
                <a:off x="2223911" y="3840705"/>
                <a:ext cx="5644" cy="200213"/>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墨迹 7"/>
              <p14:cNvContentPartPr/>
              <p14:nvPr/>
            </p14:nvContentPartPr>
            <p14:xfrm>
              <a:off x="2229555" y="4088856"/>
              <a:ext cx="2822" cy="93057"/>
            </p14:xfrm>
          </p:contentPart>
        </mc:Choice>
        <mc:Fallback xmlns="">
          <p:pic>
            <p:nvPicPr>
              <p:cNvPr id="8" name="墨迹 7"/>
            </p:nvPicPr>
            <p:blipFill>
              <a:blip/>
            </p:blipFill>
            <p:spPr>
              <a:xfrm>
                <a:off x="2229555" y="4088856"/>
                <a:ext cx="2822" cy="93057"/>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9" name="墨迹 8"/>
              <p14:cNvContentPartPr/>
              <p14:nvPr/>
            </p14:nvContentPartPr>
            <p14:xfrm>
              <a:off x="2235200" y="4235491"/>
              <a:ext cx="22577" cy="360948"/>
            </p14:xfrm>
          </p:contentPart>
        </mc:Choice>
        <mc:Fallback xmlns="">
          <p:pic>
            <p:nvPicPr>
              <p:cNvPr id="9" name="墨迹 8"/>
            </p:nvPicPr>
            <p:blipFill>
              <a:blip/>
            </p:blipFill>
            <p:spPr>
              <a:xfrm>
                <a:off x="2235200" y="4235491"/>
                <a:ext cx="22577" cy="360948"/>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 name="墨迹 9"/>
              <p14:cNvContentPartPr/>
              <p14:nvPr/>
            </p14:nvContentPartPr>
            <p14:xfrm>
              <a:off x="2249311" y="4641557"/>
              <a:ext cx="8466" cy="273530"/>
            </p14:xfrm>
          </p:contentPart>
        </mc:Choice>
        <mc:Fallback xmlns="">
          <p:pic>
            <p:nvPicPr>
              <p:cNvPr id="10" name="墨迹 9"/>
            </p:nvPicPr>
            <p:blipFill>
              <a:blip/>
            </p:blipFill>
            <p:spPr>
              <a:xfrm>
                <a:off x="2249311" y="4641557"/>
                <a:ext cx="8466" cy="27353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1" name="墨迹 10"/>
              <p14:cNvContentPartPr/>
              <p14:nvPr/>
            </p14:nvContentPartPr>
            <p14:xfrm>
              <a:off x="2240844" y="4996865"/>
              <a:ext cx="5644" cy="205853"/>
            </p14:xfrm>
          </p:contentPart>
        </mc:Choice>
        <mc:Fallback xmlns="">
          <p:pic>
            <p:nvPicPr>
              <p:cNvPr id="11" name="墨迹 10"/>
            </p:nvPicPr>
            <p:blipFill>
              <a:blip/>
            </p:blipFill>
            <p:spPr>
              <a:xfrm>
                <a:off x="2240844" y="4996865"/>
                <a:ext cx="5644" cy="205853"/>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2" name="墨迹 11"/>
              <p14:cNvContentPartPr/>
              <p14:nvPr/>
            </p14:nvContentPartPr>
            <p14:xfrm>
              <a:off x="1512711" y="3564355"/>
              <a:ext cx="28222" cy="5639"/>
            </p14:xfrm>
          </p:contentPart>
        </mc:Choice>
        <mc:Fallback xmlns="">
          <p:pic>
            <p:nvPicPr>
              <p:cNvPr id="12" name="墨迹 11"/>
            </p:nvPicPr>
            <p:blipFill>
              <a:blip/>
            </p:blipFill>
            <p:spPr>
              <a:xfrm>
                <a:off x="1512711" y="3564355"/>
                <a:ext cx="28222" cy="5639"/>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3" name="墨迹 12"/>
              <p14:cNvContentPartPr/>
              <p14:nvPr/>
            </p14:nvContentPartPr>
            <p14:xfrm>
              <a:off x="1603022" y="3564355"/>
              <a:ext cx="39511" cy="5639"/>
            </p14:xfrm>
          </p:contentPart>
        </mc:Choice>
        <mc:Fallback xmlns="">
          <p:pic>
            <p:nvPicPr>
              <p:cNvPr id="13" name="墨迹 12"/>
            </p:nvPicPr>
            <p:blipFill>
              <a:blip/>
            </p:blipFill>
            <p:spPr>
              <a:xfrm>
                <a:off x="1603022" y="3564355"/>
                <a:ext cx="39511" cy="5639"/>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4" name="墨迹 13"/>
              <p14:cNvContentPartPr/>
              <p14:nvPr/>
            </p14:nvContentPartPr>
            <p14:xfrm>
              <a:off x="1704622" y="3567175"/>
              <a:ext cx="62089" cy="2820"/>
            </p14:xfrm>
          </p:contentPart>
        </mc:Choice>
        <mc:Fallback xmlns="">
          <p:pic>
            <p:nvPicPr>
              <p:cNvPr id="14" name="墨迹 13"/>
            </p:nvPicPr>
            <p:blipFill>
              <a:blip/>
            </p:blipFill>
            <p:spPr>
              <a:xfrm>
                <a:off x="1704622" y="3567175"/>
                <a:ext cx="62089" cy="2820"/>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5" name="墨迹 14"/>
              <p14:cNvContentPartPr/>
              <p14:nvPr/>
            </p14:nvContentPartPr>
            <p14:xfrm>
              <a:off x="1806222" y="3558715"/>
              <a:ext cx="424744" cy="45118"/>
            </p14:xfrm>
          </p:contentPart>
        </mc:Choice>
        <mc:Fallback xmlns="">
          <p:pic>
            <p:nvPicPr>
              <p:cNvPr id="15" name="墨迹 14"/>
            </p:nvPicPr>
            <p:blipFill>
              <a:blip/>
            </p:blipFill>
            <p:spPr>
              <a:xfrm>
                <a:off x="1806222" y="3558715"/>
                <a:ext cx="424744" cy="45118"/>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6" name="墨迹 15"/>
              <p14:cNvContentPartPr/>
              <p14:nvPr/>
            </p14:nvContentPartPr>
            <p14:xfrm>
              <a:off x="1407583" y="4045677"/>
              <a:ext cx="853017" cy="48819"/>
            </p14:xfrm>
          </p:contentPart>
        </mc:Choice>
        <mc:Fallback xmlns="">
          <p:pic>
            <p:nvPicPr>
              <p:cNvPr id="16" name="墨迹 15"/>
            </p:nvPicPr>
            <p:blipFill>
              <a:blip/>
            </p:blipFill>
            <p:spPr>
              <a:xfrm>
                <a:off x="1407583" y="4045677"/>
                <a:ext cx="853017" cy="48819"/>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7" name="墨迹 16"/>
              <p14:cNvContentPartPr/>
              <p14:nvPr/>
            </p14:nvContentPartPr>
            <p14:xfrm>
              <a:off x="2229555" y="2921417"/>
              <a:ext cx="16933" cy="229293"/>
            </p14:xfrm>
          </p:contentPart>
        </mc:Choice>
        <mc:Fallback xmlns="">
          <p:pic>
            <p:nvPicPr>
              <p:cNvPr id="17" name="墨迹 16"/>
            </p:nvPicPr>
            <p:blipFill>
              <a:blip/>
            </p:blipFill>
            <p:spPr>
              <a:xfrm>
                <a:off x="2229555" y="2921417"/>
                <a:ext cx="16933" cy="229293"/>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8" name="墨迹 17"/>
              <p14:cNvContentPartPr/>
              <p14:nvPr/>
            </p14:nvContentPartPr>
            <p14:xfrm>
              <a:off x="2325511" y="2972176"/>
              <a:ext cx="60148" cy="59217"/>
            </p14:xfrm>
          </p:contentPart>
        </mc:Choice>
        <mc:Fallback xmlns="">
          <p:pic>
            <p:nvPicPr>
              <p:cNvPr id="18" name="墨迹 17"/>
            </p:nvPicPr>
            <p:blipFill>
              <a:blip/>
            </p:blipFill>
            <p:spPr>
              <a:xfrm>
                <a:off x="2325511" y="2972176"/>
                <a:ext cx="60148" cy="59217"/>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9" name="墨迹 18"/>
              <p14:cNvContentPartPr/>
              <p14:nvPr/>
            </p14:nvContentPartPr>
            <p14:xfrm>
              <a:off x="2299229" y="3045493"/>
              <a:ext cx="62971" cy="81777"/>
            </p14:xfrm>
          </p:contentPart>
        </mc:Choice>
        <mc:Fallback xmlns="">
          <p:pic>
            <p:nvPicPr>
              <p:cNvPr id="19" name="墨迹 18"/>
            </p:nvPicPr>
            <p:blipFill>
              <a:blip/>
            </p:blipFill>
            <p:spPr>
              <a:xfrm>
                <a:off x="2299229" y="3045493"/>
                <a:ext cx="62971" cy="81777"/>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0" name="墨迹 19"/>
              <p14:cNvContentPartPr/>
              <p14:nvPr/>
            </p14:nvContentPartPr>
            <p14:xfrm>
              <a:off x="2386188" y="2955256"/>
              <a:ext cx="165100" cy="201623"/>
            </p14:xfrm>
          </p:contentPart>
        </mc:Choice>
        <mc:Fallback xmlns="">
          <p:pic>
            <p:nvPicPr>
              <p:cNvPr id="20" name="墨迹 19"/>
            </p:nvPicPr>
            <p:blipFill>
              <a:blip/>
            </p:blipFill>
            <p:spPr>
              <a:xfrm>
                <a:off x="2386188" y="2955256"/>
                <a:ext cx="165100" cy="201623"/>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1" name="墨迹 20"/>
              <p14:cNvContentPartPr/>
              <p14:nvPr/>
            </p14:nvContentPartPr>
            <p14:xfrm>
              <a:off x="2658533" y="2819901"/>
              <a:ext cx="115711" cy="11279"/>
            </p14:xfrm>
          </p:contentPart>
        </mc:Choice>
        <mc:Fallback xmlns="">
          <p:pic>
            <p:nvPicPr>
              <p:cNvPr id="21" name="墨迹 20"/>
            </p:nvPicPr>
            <p:blipFill>
              <a:blip/>
            </p:blipFill>
            <p:spPr>
              <a:xfrm>
                <a:off x="2658533" y="2819901"/>
                <a:ext cx="115711" cy="11279"/>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2" name="墨迹 21"/>
              <p14:cNvContentPartPr/>
              <p14:nvPr/>
            </p14:nvContentPartPr>
            <p14:xfrm>
              <a:off x="2658533" y="2876299"/>
              <a:ext cx="22578" cy="389146"/>
            </p14:xfrm>
          </p:contentPart>
        </mc:Choice>
        <mc:Fallback xmlns="">
          <p:pic>
            <p:nvPicPr>
              <p:cNvPr id="22" name="墨迹 21"/>
            </p:nvPicPr>
            <p:blipFill>
              <a:blip/>
            </p:blipFill>
            <p:spPr>
              <a:xfrm>
                <a:off x="2658533" y="2876299"/>
                <a:ext cx="22578" cy="389146"/>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3" name="墨迹 22"/>
              <p14:cNvContentPartPr/>
              <p14:nvPr/>
            </p14:nvContentPartPr>
            <p14:xfrm>
              <a:off x="2652888" y="2955256"/>
              <a:ext cx="122767" cy="127777"/>
            </p14:xfrm>
          </p:contentPart>
        </mc:Choice>
        <mc:Fallback xmlns="">
          <p:pic>
            <p:nvPicPr>
              <p:cNvPr id="23" name="墨迹 22"/>
            </p:nvPicPr>
            <p:blipFill>
              <a:blip/>
            </p:blipFill>
            <p:spPr>
              <a:xfrm>
                <a:off x="2652888" y="2955256"/>
                <a:ext cx="122767" cy="127777"/>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4" name="墨迹 23"/>
              <p14:cNvContentPartPr/>
              <p14:nvPr/>
            </p14:nvContentPartPr>
            <p14:xfrm>
              <a:off x="2658533" y="3015179"/>
              <a:ext cx="124178" cy="120551"/>
            </p14:xfrm>
          </p:contentPart>
        </mc:Choice>
        <mc:Fallback xmlns="">
          <p:pic>
            <p:nvPicPr>
              <p:cNvPr id="24" name="墨迹 23"/>
            </p:nvPicPr>
            <p:blipFill>
              <a:blip/>
            </p:blipFill>
            <p:spPr>
              <a:xfrm>
                <a:off x="2658533" y="3015179"/>
                <a:ext cx="124178" cy="120551"/>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5" name="墨迹 24"/>
              <p14:cNvContentPartPr/>
              <p14:nvPr/>
            </p14:nvContentPartPr>
            <p14:xfrm>
              <a:off x="2723444" y="2759273"/>
              <a:ext cx="187148" cy="483613"/>
            </p14:xfrm>
          </p:contentPart>
        </mc:Choice>
        <mc:Fallback xmlns="">
          <p:pic>
            <p:nvPicPr>
              <p:cNvPr id="25" name="墨迹 24"/>
            </p:nvPicPr>
            <p:blipFill>
              <a:blip/>
            </p:blipFill>
            <p:spPr>
              <a:xfrm>
                <a:off x="2723444" y="2759273"/>
                <a:ext cx="187148" cy="483613"/>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6" name="墨迹 25"/>
              <p14:cNvContentPartPr/>
              <p14:nvPr/>
            </p14:nvContentPartPr>
            <p14:xfrm>
              <a:off x="2777066" y="2977815"/>
              <a:ext cx="256822" cy="133417"/>
            </p14:xfrm>
          </p:contentPart>
        </mc:Choice>
        <mc:Fallback xmlns="">
          <p:pic>
            <p:nvPicPr>
              <p:cNvPr id="26" name="墨迹 25"/>
            </p:nvPicPr>
            <p:blipFill>
              <a:blip/>
            </p:blipFill>
            <p:spPr>
              <a:xfrm>
                <a:off x="2777066" y="2977815"/>
                <a:ext cx="256822" cy="133417"/>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27" name="墨迹 26"/>
              <p14:cNvContentPartPr/>
              <p14:nvPr/>
            </p14:nvContentPartPr>
            <p14:xfrm>
              <a:off x="3031066" y="2915777"/>
              <a:ext cx="189971" cy="177654"/>
            </p14:xfrm>
          </p:contentPart>
        </mc:Choice>
        <mc:Fallback xmlns="">
          <p:pic>
            <p:nvPicPr>
              <p:cNvPr id="27" name="墨迹 26"/>
            </p:nvPicPr>
            <p:blipFill>
              <a:blip/>
            </p:blipFill>
            <p:spPr>
              <a:xfrm>
                <a:off x="3031066" y="2915777"/>
                <a:ext cx="189971" cy="177654"/>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28" name="墨迹 27"/>
              <p14:cNvContentPartPr/>
              <p14:nvPr/>
            </p14:nvContentPartPr>
            <p14:xfrm>
              <a:off x="3022600" y="2769143"/>
              <a:ext cx="115711" cy="278112"/>
            </p14:xfrm>
          </p:contentPart>
        </mc:Choice>
        <mc:Fallback xmlns="">
          <p:pic>
            <p:nvPicPr>
              <p:cNvPr id="28" name="墨迹 27"/>
            </p:nvPicPr>
            <p:blipFill>
              <a:blip/>
            </p:blipFill>
            <p:spPr>
              <a:xfrm>
                <a:off x="3022600" y="2769143"/>
                <a:ext cx="115711" cy="278112"/>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29" name="墨迹 28"/>
              <p14:cNvContentPartPr/>
              <p14:nvPr/>
            </p14:nvContentPartPr>
            <p14:xfrm>
              <a:off x="3081866" y="2955256"/>
              <a:ext cx="79022" cy="62038"/>
            </p14:xfrm>
          </p:contentPart>
        </mc:Choice>
        <mc:Fallback xmlns="">
          <p:pic>
            <p:nvPicPr>
              <p:cNvPr id="29" name="墨迹 28"/>
            </p:nvPicPr>
            <p:blipFill>
              <a:blip/>
            </p:blipFill>
            <p:spPr>
              <a:xfrm>
                <a:off x="3081866" y="2955256"/>
                <a:ext cx="79022" cy="62038"/>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0" name="墨迹 29"/>
              <p14:cNvContentPartPr/>
              <p14:nvPr/>
            </p14:nvContentPartPr>
            <p14:xfrm>
              <a:off x="3022600" y="2777602"/>
              <a:ext cx="81844" cy="90237"/>
            </p14:xfrm>
          </p:contentPart>
        </mc:Choice>
        <mc:Fallback xmlns="">
          <p:pic>
            <p:nvPicPr>
              <p:cNvPr id="30" name="墨迹 29"/>
            </p:nvPicPr>
            <p:blipFill>
              <a:blip/>
            </p:blipFill>
            <p:spPr>
              <a:xfrm>
                <a:off x="3022600" y="2777602"/>
                <a:ext cx="81844" cy="90237"/>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1" name="墨迹 30"/>
              <p14:cNvContentPartPr/>
              <p14:nvPr/>
            </p14:nvContentPartPr>
            <p14:xfrm>
              <a:off x="3341511" y="2701465"/>
              <a:ext cx="73377" cy="45118"/>
            </p14:xfrm>
          </p:contentPart>
        </mc:Choice>
        <mc:Fallback xmlns="">
          <p:pic>
            <p:nvPicPr>
              <p:cNvPr id="31" name="墨迹 30"/>
            </p:nvPicPr>
            <p:blipFill>
              <a:blip/>
            </p:blipFill>
            <p:spPr>
              <a:xfrm>
                <a:off x="3341511" y="2701465"/>
                <a:ext cx="73377" cy="45118"/>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2" name="墨迹 31"/>
              <p14:cNvContentPartPr/>
              <p14:nvPr/>
            </p14:nvContentPartPr>
            <p14:xfrm>
              <a:off x="3293533" y="2808621"/>
              <a:ext cx="135467" cy="138175"/>
            </p14:xfrm>
          </p:contentPart>
        </mc:Choice>
        <mc:Fallback xmlns="">
          <p:pic>
            <p:nvPicPr>
              <p:cNvPr id="32" name="墨迹 31"/>
            </p:nvPicPr>
            <p:blipFill>
              <a:blip/>
            </p:blipFill>
            <p:spPr>
              <a:xfrm>
                <a:off x="3293533" y="2808621"/>
                <a:ext cx="135467" cy="138175"/>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3" name="墨迹 32"/>
              <p14:cNvContentPartPr/>
              <p14:nvPr/>
            </p14:nvContentPartPr>
            <p14:xfrm>
              <a:off x="3347155" y="2855678"/>
              <a:ext cx="28222" cy="161616"/>
            </p14:xfrm>
          </p:contentPart>
        </mc:Choice>
        <mc:Fallback xmlns="">
          <p:pic>
            <p:nvPicPr>
              <p:cNvPr id="33" name="墨迹 32"/>
            </p:nvPicPr>
            <p:blipFill>
              <a:blip/>
            </p:blipFill>
            <p:spPr>
              <a:xfrm>
                <a:off x="3347155" y="2855678"/>
                <a:ext cx="28222" cy="161616"/>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4" name="墨迹 33"/>
              <p14:cNvContentPartPr/>
              <p14:nvPr/>
            </p14:nvContentPartPr>
            <p14:xfrm>
              <a:off x="3194050" y="3048313"/>
              <a:ext cx="415572" cy="36659"/>
            </p14:xfrm>
          </p:contentPart>
        </mc:Choice>
        <mc:Fallback xmlns="">
          <p:pic>
            <p:nvPicPr>
              <p:cNvPr id="34" name="墨迹 33"/>
            </p:nvPicPr>
            <p:blipFill>
              <a:blip/>
            </p:blipFill>
            <p:spPr>
              <a:xfrm>
                <a:off x="3194050" y="3048313"/>
                <a:ext cx="415572" cy="36659"/>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5" name="墨迹 34"/>
              <p14:cNvContentPartPr/>
              <p14:nvPr/>
            </p14:nvContentPartPr>
            <p14:xfrm>
              <a:off x="6925733" y="1105401"/>
              <a:ext cx="16934" cy="25379"/>
            </p14:xfrm>
          </p:contentPart>
        </mc:Choice>
        <mc:Fallback xmlns="">
          <p:pic>
            <p:nvPicPr>
              <p:cNvPr id="35" name="墨迹 34"/>
            </p:nvPicPr>
            <p:blipFill>
              <a:blip/>
            </p:blipFill>
            <p:spPr>
              <a:xfrm>
                <a:off x="6925733" y="1105401"/>
                <a:ext cx="16934" cy="25379"/>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36" name="墨迹 35"/>
              <p14:cNvContentPartPr/>
              <p14:nvPr/>
            </p14:nvContentPartPr>
            <p14:xfrm>
              <a:off x="602544" y="1655282"/>
              <a:ext cx="131233" cy="115615"/>
            </p14:xfrm>
          </p:contentPart>
        </mc:Choice>
        <mc:Fallback xmlns="">
          <p:pic>
            <p:nvPicPr>
              <p:cNvPr id="36" name="墨迹 35"/>
            </p:nvPicPr>
            <p:blipFill>
              <a:blip/>
            </p:blipFill>
            <p:spPr>
              <a:xfrm>
                <a:off x="602544" y="1655282"/>
                <a:ext cx="131233" cy="115615"/>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37" name="墨迹 36"/>
              <p14:cNvContentPartPr/>
              <p14:nvPr/>
            </p14:nvContentPartPr>
            <p14:xfrm>
              <a:off x="838905" y="1584784"/>
              <a:ext cx="151695" cy="186113"/>
            </p14:xfrm>
          </p:contentPart>
        </mc:Choice>
        <mc:Fallback xmlns="">
          <p:pic>
            <p:nvPicPr>
              <p:cNvPr id="37" name="墨迹 36"/>
            </p:nvPicPr>
            <p:blipFill>
              <a:blip/>
            </p:blipFill>
            <p:spPr>
              <a:xfrm>
                <a:off x="838905" y="1584784"/>
                <a:ext cx="151695" cy="186113"/>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38" name="墨迹 37"/>
              <p14:cNvContentPartPr/>
              <p14:nvPr/>
            </p14:nvContentPartPr>
            <p14:xfrm>
              <a:off x="1236133" y="1648761"/>
              <a:ext cx="67733" cy="129186"/>
            </p14:xfrm>
          </p:contentPart>
        </mc:Choice>
        <mc:Fallback xmlns="">
          <p:pic>
            <p:nvPicPr>
              <p:cNvPr id="38" name="墨迹 37"/>
            </p:nvPicPr>
            <p:blipFill>
              <a:blip/>
            </p:blipFill>
            <p:spPr>
              <a:xfrm>
                <a:off x="1236133" y="1648761"/>
                <a:ext cx="67733" cy="129186"/>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39" name="墨迹 38"/>
              <p14:cNvContentPartPr/>
              <p14:nvPr/>
            </p14:nvContentPartPr>
            <p14:xfrm>
              <a:off x="1326444" y="1708860"/>
              <a:ext cx="45156" cy="50758"/>
            </p14:xfrm>
          </p:contentPart>
        </mc:Choice>
        <mc:Fallback xmlns="">
          <p:pic>
            <p:nvPicPr>
              <p:cNvPr id="39" name="墨迹 38"/>
            </p:nvPicPr>
            <p:blipFill>
              <a:blip/>
            </p:blipFill>
            <p:spPr>
              <a:xfrm>
                <a:off x="1326444" y="1708860"/>
                <a:ext cx="45156" cy="50758"/>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0" name="墨迹 39"/>
              <p14:cNvContentPartPr/>
              <p14:nvPr/>
            </p14:nvContentPartPr>
            <p14:xfrm>
              <a:off x="1439333" y="1643121"/>
              <a:ext cx="156104" cy="206734"/>
            </p14:xfrm>
          </p:contentPart>
        </mc:Choice>
        <mc:Fallback xmlns="">
          <p:pic>
            <p:nvPicPr>
              <p:cNvPr id="40" name="墨迹 39"/>
            </p:nvPicPr>
            <p:blipFill>
              <a:blip/>
            </p:blipFill>
            <p:spPr>
              <a:xfrm>
                <a:off x="1439333" y="1643121"/>
                <a:ext cx="156104" cy="206734"/>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1" name="墨迹 40"/>
              <p14:cNvContentPartPr/>
              <p14:nvPr/>
            </p14:nvContentPartPr>
            <p14:xfrm>
              <a:off x="1569155" y="1618623"/>
              <a:ext cx="124178" cy="45118"/>
            </p14:xfrm>
          </p:contentPart>
        </mc:Choice>
        <mc:Fallback xmlns="">
          <p:pic>
            <p:nvPicPr>
              <p:cNvPr id="41" name="墨迹 40"/>
            </p:nvPicPr>
            <p:blipFill>
              <a:blip/>
            </p:blipFill>
            <p:spPr>
              <a:xfrm>
                <a:off x="1569155" y="1618623"/>
                <a:ext cx="124178" cy="45118"/>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42" name="墨迹 41"/>
              <p14:cNvContentPartPr/>
              <p14:nvPr/>
            </p14:nvContentPartPr>
            <p14:xfrm>
              <a:off x="2161822" y="1669381"/>
              <a:ext cx="67733" cy="127424"/>
            </p14:xfrm>
          </p:contentPart>
        </mc:Choice>
        <mc:Fallback xmlns="">
          <p:pic>
            <p:nvPicPr>
              <p:cNvPr id="42" name="墨迹 41"/>
            </p:nvPicPr>
            <p:blipFill>
              <a:blip/>
            </p:blipFill>
            <p:spPr>
              <a:xfrm>
                <a:off x="2161822" y="1669381"/>
                <a:ext cx="67733" cy="127424"/>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43" name="墨迹 42"/>
              <p14:cNvContentPartPr/>
              <p14:nvPr/>
            </p14:nvContentPartPr>
            <p14:xfrm>
              <a:off x="2269066" y="1725779"/>
              <a:ext cx="42334" cy="39479"/>
            </p14:xfrm>
          </p:contentPart>
        </mc:Choice>
        <mc:Fallback xmlns="">
          <p:pic>
            <p:nvPicPr>
              <p:cNvPr id="43" name="墨迹 42"/>
            </p:nvPicPr>
            <p:blipFill>
              <a:blip/>
            </p:blipFill>
            <p:spPr>
              <a:xfrm>
                <a:off x="2269066" y="1725779"/>
                <a:ext cx="42334" cy="39479"/>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44" name="墨迹 43"/>
              <p14:cNvContentPartPr/>
              <p14:nvPr/>
            </p14:nvContentPartPr>
            <p14:xfrm>
              <a:off x="2336800" y="1584784"/>
              <a:ext cx="108831" cy="265071"/>
            </p14:xfrm>
          </p:contentPart>
        </mc:Choice>
        <mc:Fallback xmlns="">
          <p:pic>
            <p:nvPicPr>
              <p:cNvPr id="44" name="墨迹 43"/>
            </p:nvPicPr>
            <p:blipFill>
              <a:blip/>
            </p:blipFill>
            <p:spPr>
              <a:xfrm>
                <a:off x="2336800" y="1584784"/>
                <a:ext cx="108831" cy="265071"/>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45" name="墨迹 44"/>
              <p14:cNvContentPartPr/>
              <p14:nvPr/>
            </p14:nvContentPartPr>
            <p14:xfrm>
              <a:off x="2421466" y="1584784"/>
              <a:ext cx="118534" cy="45118"/>
            </p14:xfrm>
          </p:contentPart>
        </mc:Choice>
        <mc:Fallback xmlns="">
          <p:pic>
            <p:nvPicPr>
              <p:cNvPr id="45" name="墨迹 44"/>
            </p:nvPicPr>
            <p:blipFill>
              <a:blip/>
            </p:blipFill>
            <p:spPr>
              <a:xfrm>
                <a:off x="2421466" y="1584784"/>
                <a:ext cx="118534" cy="45118"/>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46" name="墨迹 45"/>
              <p14:cNvContentPartPr/>
              <p14:nvPr/>
            </p14:nvContentPartPr>
            <p14:xfrm>
              <a:off x="1546577" y="2092366"/>
              <a:ext cx="28223" cy="222772"/>
            </p14:xfrm>
          </p:contentPart>
        </mc:Choice>
        <mc:Fallback xmlns="">
          <p:pic>
            <p:nvPicPr>
              <p:cNvPr id="46" name="墨迹 45"/>
            </p:nvPicPr>
            <p:blipFill>
              <a:blip/>
            </p:blipFill>
            <p:spPr>
              <a:xfrm>
                <a:off x="1546577" y="2092366"/>
                <a:ext cx="28223" cy="222772"/>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47" name="墨迹 46"/>
              <p14:cNvContentPartPr/>
              <p14:nvPr/>
            </p14:nvContentPartPr>
            <p14:xfrm>
              <a:off x="1783644" y="2103646"/>
              <a:ext cx="77082" cy="62038"/>
            </p14:xfrm>
          </p:contentPart>
        </mc:Choice>
        <mc:Fallback xmlns="">
          <p:pic>
            <p:nvPicPr>
              <p:cNvPr id="47" name="墨迹 46"/>
            </p:nvPicPr>
            <p:blipFill>
              <a:blip/>
            </p:blipFill>
            <p:spPr>
              <a:xfrm>
                <a:off x="1783644" y="2103646"/>
                <a:ext cx="77082" cy="62038"/>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48" name="墨迹 47"/>
              <p14:cNvContentPartPr/>
              <p14:nvPr/>
            </p14:nvContentPartPr>
            <p14:xfrm>
              <a:off x="1796873" y="2182603"/>
              <a:ext cx="60149" cy="76138"/>
            </p14:xfrm>
          </p:contentPart>
        </mc:Choice>
        <mc:Fallback xmlns="">
          <p:pic>
            <p:nvPicPr>
              <p:cNvPr id="48" name="墨迹 47"/>
            </p:nvPicPr>
            <p:blipFill>
              <a:blip/>
            </p:blipFill>
            <p:spPr>
              <a:xfrm>
                <a:off x="1796873" y="2182603"/>
                <a:ext cx="60149" cy="76138"/>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49" name="墨迹 48"/>
              <p14:cNvContentPartPr/>
              <p14:nvPr/>
            </p14:nvContentPartPr>
            <p14:xfrm>
              <a:off x="2150533" y="2075447"/>
              <a:ext cx="304800" cy="183294"/>
            </p14:xfrm>
          </p:contentPart>
        </mc:Choice>
        <mc:Fallback xmlns="">
          <p:pic>
            <p:nvPicPr>
              <p:cNvPr id="49" name="墨迹 48"/>
            </p:nvPicPr>
            <p:blipFill>
              <a:blip/>
            </p:blipFill>
            <p:spPr>
              <a:xfrm>
                <a:off x="2150533" y="2075447"/>
                <a:ext cx="304800" cy="183294"/>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50" name="墨迹 49"/>
              <p14:cNvContentPartPr/>
              <p14:nvPr/>
            </p14:nvContentPartPr>
            <p14:xfrm>
              <a:off x="4481688" y="3201645"/>
              <a:ext cx="400756" cy="282343"/>
            </p14:xfrm>
          </p:contentPart>
        </mc:Choice>
        <mc:Fallback xmlns="">
          <p:pic>
            <p:nvPicPr>
              <p:cNvPr id="50" name="墨迹 49"/>
            </p:nvPicPr>
            <p:blipFill>
              <a:blip/>
            </p:blipFill>
            <p:spPr>
              <a:xfrm>
                <a:off x="4481688" y="3201645"/>
                <a:ext cx="400756" cy="282343"/>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51" name="墨迹 50"/>
              <p14:cNvContentPartPr/>
              <p14:nvPr/>
            </p14:nvContentPartPr>
            <p14:xfrm>
              <a:off x="4893027" y="3366962"/>
              <a:ext cx="130528" cy="163554"/>
            </p14:xfrm>
          </p:contentPart>
        </mc:Choice>
        <mc:Fallback xmlns="">
          <p:pic>
            <p:nvPicPr>
              <p:cNvPr id="51" name="墨迹 50"/>
            </p:nvPicPr>
            <p:blipFill>
              <a:blip/>
            </p:blipFill>
            <p:spPr>
              <a:xfrm>
                <a:off x="4893027" y="3366962"/>
                <a:ext cx="130528" cy="163554"/>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52" name="墨迹 51"/>
              <p14:cNvContentPartPr/>
              <p14:nvPr/>
            </p14:nvContentPartPr>
            <p14:xfrm>
              <a:off x="4454877" y="3900981"/>
              <a:ext cx="188560" cy="286572"/>
            </p14:xfrm>
          </p:contentPart>
        </mc:Choice>
        <mc:Fallback xmlns="">
          <p:pic>
            <p:nvPicPr>
              <p:cNvPr id="52" name="墨迹 51"/>
            </p:nvPicPr>
            <p:blipFill>
              <a:blip/>
            </p:blipFill>
            <p:spPr>
              <a:xfrm>
                <a:off x="4454877" y="3900981"/>
                <a:ext cx="188560" cy="286572"/>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53" name="墨迹 52"/>
              <p14:cNvContentPartPr/>
              <p14:nvPr/>
            </p14:nvContentPartPr>
            <p14:xfrm>
              <a:off x="4741333" y="3919662"/>
              <a:ext cx="87489" cy="11280"/>
            </p14:xfrm>
          </p:contentPart>
        </mc:Choice>
        <mc:Fallback xmlns="">
          <p:pic>
            <p:nvPicPr>
              <p:cNvPr id="53" name="墨迹 52"/>
            </p:nvPicPr>
            <p:blipFill>
              <a:blip/>
            </p:blipFill>
            <p:spPr>
              <a:xfrm>
                <a:off x="4741333" y="3919662"/>
                <a:ext cx="87489" cy="11280"/>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54" name="墨迹 53"/>
              <p14:cNvContentPartPr/>
              <p14:nvPr/>
            </p14:nvContentPartPr>
            <p14:xfrm>
              <a:off x="4461227" y="4688791"/>
              <a:ext cx="364773" cy="260664"/>
            </p14:xfrm>
          </p:contentPart>
        </mc:Choice>
        <mc:Fallback xmlns="">
          <p:pic>
            <p:nvPicPr>
              <p:cNvPr id="54" name="墨迹 53"/>
            </p:nvPicPr>
            <p:blipFill>
              <a:blip/>
            </p:blipFill>
            <p:spPr>
              <a:xfrm>
                <a:off x="4461227" y="4688791"/>
                <a:ext cx="364773" cy="260664"/>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55" name="墨迹 54"/>
              <p14:cNvContentPartPr/>
              <p14:nvPr/>
            </p14:nvContentPartPr>
            <p14:xfrm>
              <a:off x="4803422" y="4867149"/>
              <a:ext cx="116593" cy="329929"/>
            </p14:xfrm>
          </p:contentPart>
        </mc:Choice>
        <mc:Fallback xmlns="">
          <p:pic>
            <p:nvPicPr>
              <p:cNvPr id="55" name="墨迹 54"/>
            </p:nvPicPr>
            <p:blipFill>
              <a:blip/>
            </p:blipFill>
            <p:spPr>
              <a:xfrm>
                <a:off x="4803422" y="4867149"/>
                <a:ext cx="116593" cy="329929"/>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56" name="墨迹 55"/>
              <p14:cNvContentPartPr/>
              <p14:nvPr/>
            </p14:nvContentPartPr>
            <p14:xfrm>
              <a:off x="4921955" y="4748713"/>
              <a:ext cx="146756" cy="5640"/>
            </p14:xfrm>
          </p:contentPart>
        </mc:Choice>
        <mc:Fallback xmlns="">
          <p:pic>
            <p:nvPicPr>
              <p:cNvPr id="56" name="墨迹 55"/>
            </p:nvPicPr>
            <p:blipFill>
              <a:blip/>
            </p:blipFill>
            <p:spPr>
              <a:xfrm>
                <a:off x="4921955" y="4748713"/>
                <a:ext cx="146756" cy="5640"/>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57" name="墨迹 56"/>
              <p14:cNvContentPartPr/>
              <p14:nvPr/>
            </p14:nvContentPartPr>
            <p14:xfrm>
              <a:off x="8777111" y="3000551"/>
              <a:ext cx="299156" cy="264894"/>
            </p14:xfrm>
          </p:contentPart>
        </mc:Choice>
        <mc:Fallback xmlns="">
          <p:pic>
            <p:nvPicPr>
              <p:cNvPr id="57" name="墨迹 56"/>
            </p:nvPicPr>
            <p:blipFill>
              <a:blip/>
            </p:blipFill>
            <p:spPr>
              <a:xfrm>
                <a:off x="8777111" y="3000551"/>
                <a:ext cx="299156" cy="264894"/>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58" name="墨迹 57"/>
              <p14:cNvContentPartPr/>
              <p14:nvPr/>
            </p14:nvContentPartPr>
            <p14:xfrm>
              <a:off x="9155288" y="2994735"/>
              <a:ext cx="146756" cy="5640"/>
            </p14:xfrm>
          </p:contentPart>
        </mc:Choice>
        <mc:Fallback xmlns="">
          <p:pic>
            <p:nvPicPr>
              <p:cNvPr id="58" name="墨迹 57"/>
            </p:nvPicPr>
            <p:blipFill>
              <a:blip/>
            </p:blipFill>
            <p:spPr>
              <a:xfrm>
                <a:off x="9155288" y="2994735"/>
                <a:ext cx="146756" cy="5640"/>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59" name="墨迹 58"/>
              <p14:cNvContentPartPr/>
              <p14:nvPr/>
            </p14:nvContentPartPr>
            <p14:xfrm>
              <a:off x="7998177" y="2910138"/>
              <a:ext cx="112889" cy="166374"/>
            </p14:xfrm>
          </p:contentPart>
        </mc:Choice>
        <mc:Fallback xmlns="">
          <p:pic>
            <p:nvPicPr>
              <p:cNvPr id="59" name="墨迹 58"/>
            </p:nvPicPr>
            <p:blipFill>
              <a:blip/>
            </p:blipFill>
            <p:spPr>
              <a:xfrm>
                <a:off x="7998177" y="2910138"/>
                <a:ext cx="112889" cy="166374"/>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60" name="墨迹 59"/>
              <p14:cNvContentPartPr/>
              <p14:nvPr/>
            </p14:nvContentPartPr>
            <p14:xfrm>
              <a:off x="7993944" y="2930582"/>
              <a:ext cx="156633" cy="174129"/>
            </p14:xfrm>
          </p:contentPart>
        </mc:Choice>
        <mc:Fallback xmlns="">
          <p:pic>
            <p:nvPicPr>
              <p:cNvPr id="60" name="墨迹 59"/>
            </p:nvPicPr>
            <p:blipFill>
              <a:blip/>
            </p:blipFill>
            <p:spPr>
              <a:xfrm>
                <a:off x="7993944" y="2930582"/>
                <a:ext cx="156633" cy="174129"/>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61" name="墨迹 60"/>
              <p14:cNvContentPartPr/>
              <p14:nvPr/>
            </p14:nvContentPartPr>
            <p14:xfrm>
              <a:off x="5403144" y="3643312"/>
              <a:ext cx="517878" cy="315829"/>
            </p14:xfrm>
          </p:contentPart>
        </mc:Choice>
        <mc:Fallback xmlns="">
          <p:pic>
            <p:nvPicPr>
              <p:cNvPr id="61" name="墨迹 60"/>
            </p:nvPicPr>
            <p:blipFill>
              <a:blip/>
            </p:blipFill>
            <p:spPr>
              <a:xfrm>
                <a:off x="5403144" y="3643312"/>
                <a:ext cx="517878" cy="315829"/>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62" name="墨迹 61"/>
              <p14:cNvContentPartPr/>
              <p14:nvPr/>
            </p14:nvContentPartPr>
            <p14:xfrm>
              <a:off x="5398911" y="4988405"/>
              <a:ext cx="471311" cy="378043"/>
            </p14:xfrm>
          </p:contentPart>
        </mc:Choice>
        <mc:Fallback xmlns="">
          <p:pic>
            <p:nvPicPr>
              <p:cNvPr id="62" name="墨迹 61"/>
            </p:nvPicPr>
            <p:blipFill>
              <a:blip/>
            </p:blipFill>
            <p:spPr>
              <a:xfrm>
                <a:off x="5398911" y="4988405"/>
                <a:ext cx="471311" cy="378043"/>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63" name="墨迹 62"/>
              <p14:cNvContentPartPr/>
              <p14:nvPr/>
            </p14:nvContentPartPr>
            <p14:xfrm>
              <a:off x="485422" y="219247"/>
              <a:ext cx="39511" cy="299262"/>
            </p14:xfrm>
          </p:contentPart>
        </mc:Choice>
        <mc:Fallback xmlns="">
          <p:pic>
            <p:nvPicPr>
              <p:cNvPr id="63" name="墨迹 62"/>
            </p:nvPicPr>
            <p:blipFill>
              <a:blip/>
            </p:blipFill>
            <p:spPr>
              <a:xfrm>
                <a:off x="485422" y="219247"/>
                <a:ext cx="39511" cy="299262"/>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64" name="墨迹 63"/>
              <p14:cNvContentPartPr/>
              <p14:nvPr/>
            </p14:nvContentPartPr>
            <p14:xfrm>
              <a:off x="500238" y="197393"/>
              <a:ext cx="157516" cy="392847"/>
            </p14:xfrm>
          </p:contentPart>
        </mc:Choice>
        <mc:Fallback xmlns="">
          <p:pic>
            <p:nvPicPr>
              <p:cNvPr id="64" name="墨迹 63"/>
            </p:nvPicPr>
            <p:blipFill>
              <a:blip/>
            </p:blipFill>
            <p:spPr>
              <a:xfrm>
                <a:off x="500238" y="197393"/>
                <a:ext cx="157516" cy="392847"/>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65" name="墨迹 64"/>
              <p14:cNvContentPartPr/>
              <p14:nvPr/>
            </p14:nvContentPartPr>
            <p14:xfrm>
              <a:off x="742244" y="285867"/>
              <a:ext cx="19756" cy="196336"/>
            </p14:xfrm>
          </p:contentPart>
        </mc:Choice>
        <mc:Fallback xmlns="">
          <p:pic>
            <p:nvPicPr>
              <p:cNvPr id="65" name="墨迹 64"/>
            </p:nvPicPr>
            <p:blipFill>
              <a:blip/>
            </p:blipFill>
            <p:spPr>
              <a:xfrm>
                <a:off x="742244" y="285867"/>
                <a:ext cx="19756" cy="196336"/>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66" name="墨迹 65"/>
              <p14:cNvContentPartPr/>
              <p14:nvPr/>
            </p14:nvContentPartPr>
            <p14:xfrm>
              <a:off x="680155" y="231231"/>
              <a:ext cx="211667" cy="346848"/>
            </p14:xfrm>
          </p:contentPart>
        </mc:Choice>
        <mc:Fallback xmlns="">
          <p:pic>
            <p:nvPicPr>
              <p:cNvPr id="66" name="墨迹 65"/>
            </p:nvPicPr>
            <p:blipFill>
              <a:blip/>
            </p:blipFill>
            <p:spPr>
              <a:xfrm>
                <a:off x="680155" y="231231"/>
                <a:ext cx="211667" cy="346848"/>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67" name="墨迹 66"/>
              <p14:cNvContentPartPr/>
              <p14:nvPr/>
            </p14:nvContentPartPr>
            <p14:xfrm>
              <a:off x="8641644" y="3883004"/>
              <a:ext cx="262466" cy="175715"/>
            </p14:xfrm>
          </p:contentPart>
        </mc:Choice>
        <mc:Fallback xmlns="">
          <p:pic>
            <p:nvPicPr>
              <p:cNvPr id="67" name="墨迹 66"/>
            </p:nvPicPr>
            <p:blipFill>
              <a:blip/>
            </p:blipFill>
            <p:spPr>
              <a:xfrm>
                <a:off x="8641644" y="3883004"/>
                <a:ext cx="262466" cy="175715"/>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68" name="墨迹 67"/>
              <p14:cNvContentPartPr/>
              <p14:nvPr/>
            </p14:nvContentPartPr>
            <p14:xfrm>
              <a:off x="6736644" y="5160419"/>
              <a:ext cx="1073856" cy="67678"/>
            </p14:xfrm>
          </p:contentPart>
        </mc:Choice>
        <mc:Fallback xmlns="">
          <p:pic>
            <p:nvPicPr>
              <p:cNvPr id="68" name="墨迹 67"/>
            </p:nvPicPr>
            <p:blipFill>
              <a:blip/>
            </p:blipFill>
            <p:spPr>
              <a:xfrm>
                <a:off x="6736644" y="5160419"/>
                <a:ext cx="1073856" cy="67678"/>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69" name="墨迹 68"/>
              <p14:cNvContentPartPr/>
              <p14:nvPr/>
            </p14:nvContentPartPr>
            <p14:xfrm>
              <a:off x="7360355" y="5245016"/>
              <a:ext cx="108656" cy="31019"/>
            </p14:xfrm>
          </p:contentPart>
        </mc:Choice>
        <mc:Fallback xmlns="">
          <p:pic>
            <p:nvPicPr>
              <p:cNvPr id="69" name="墨迹 68"/>
            </p:nvPicPr>
            <p:blipFill>
              <a:blip/>
            </p:blipFill>
            <p:spPr>
              <a:xfrm>
                <a:off x="7360355" y="5245016"/>
                <a:ext cx="108656" cy="31019"/>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70" name="墨迹 69"/>
              <p14:cNvContentPartPr/>
              <p14:nvPr/>
            </p14:nvContentPartPr>
            <p14:xfrm>
              <a:off x="7294033" y="5323973"/>
              <a:ext cx="38100" cy="124076"/>
            </p14:xfrm>
          </p:contentPart>
        </mc:Choice>
        <mc:Fallback xmlns="">
          <p:pic>
            <p:nvPicPr>
              <p:cNvPr id="70" name="墨迹 69"/>
            </p:nvPicPr>
            <p:blipFill>
              <a:blip/>
            </p:blipFill>
            <p:spPr>
              <a:xfrm>
                <a:off x="7294033" y="5323973"/>
                <a:ext cx="38100" cy="124076"/>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71" name="墨迹 70"/>
              <p14:cNvContentPartPr/>
              <p14:nvPr/>
            </p14:nvContentPartPr>
            <p14:xfrm>
              <a:off x="7360355" y="5352172"/>
              <a:ext cx="240771" cy="129716"/>
            </p14:xfrm>
          </p:contentPart>
        </mc:Choice>
        <mc:Fallback xmlns="">
          <p:pic>
            <p:nvPicPr>
              <p:cNvPr id="71" name="墨迹 70"/>
            </p:nvPicPr>
            <p:blipFill>
              <a:blip/>
            </p:blipFill>
            <p:spPr>
              <a:xfrm>
                <a:off x="7360355" y="5352172"/>
                <a:ext cx="240771" cy="129716"/>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72" name="墨迹 71"/>
              <p14:cNvContentPartPr/>
              <p14:nvPr/>
            </p14:nvContentPartPr>
            <p14:xfrm>
              <a:off x="7371644" y="5307054"/>
              <a:ext cx="86431" cy="124075"/>
            </p14:xfrm>
          </p:contentPart>
        </mc:Choice>
        <mc:Fallback xmlns="">
          <p:pic>
            <p:nvPicPr>
              <p:cNvPr id="72" name="墨迹 71"/>
            </p:nvPicPr>
            <p:blipFill>
              <a:blip/>
            </p:blipFill>
            <p:spPr>
              <a:xfrm>
                <a:off x="7371644" y="5307054"/>
                <a:ext cx="86431" cy="124075"/>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73" name="墨迹 72"/>
              <p14:cNvContentPartPr/>
              <p14:nvPr/>
            </p14:nvContentPartPr>
            <p14:xfrm>
              <a:off x="7422444" y="5374731"/>
              <a:ext cx="45156" cy="53578"/>
            </p14:xfrm>
          </p:contentPart>
        </mc:Choice>
        <mc:Fallback xmlns="">
          <p:pic>
            <p:nvPicPr>
              <p:cNvPr id="73" name="墨迹 72"/>
            </p:nvPicPr>
            <p:blipFill>
              <a:blip/>
            </p:blipFill>
            <p:spPr>
              <a:xfrm>
                <a:off x="7422444" y="5374731"/>
                <a:ext cx="45156" cy="53578"/>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74" name="墨迹 73"/>
              <p14:cNvContentPartPr/>
              <p14:nvPr/>
            </p14:nvContentPartPr>
            <p14:xfrm>
              <a:off x="7473244" y="5265460"/>
              <a:ext cx="101600" cy="140291"/>
            </p14:xfrm>
          </p:contentPart>
        </mc:Choice>
        <mc:Fallback xmlns="">
          <p:pic>
            <p:nvPicPr>
              <p:cNvPr id="74" name="墨迹 73"/>
            </p:nvPicPr>
            <p:blipFill>
              <a:blip/>
            </p:blipFill>
            <p:spPr>
              <a:xfrm>
                <a:off x="7473244" y="5265460"/>
                <a:ext cx="101600" cy="140291"/>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75" name="墨迹 74"/>
              <p14:cNvContentPartPr/>
              <p14:nvPr/>
            </p14:nvContentPartPr>
            <p14:xfrm>
              <a:off x="7501466" y="5386011"/>
              <a:ext cx="73378" cy="39479"/>
            </p14:xfrm>
          </p:contentPart>
        </mc:Choice>
        <mc:Fallback xmlns="">
          <p:pic>
            <p:nvPicPr>
              <p:cNvPr id="75" name="墨迹 74"/>
            </p:nvPicPr>
            <p:blipFill>
              <a:blip/>
            </p:blipFill>
            <p:spPr>
              <a:xfrm>
                <a:off x="7501466" y="5386011"/>
                <a:ext cx="73378" cy="39479"/>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76" name="墨迹 75"/>
              <p14:cNvContentPartPr/>
              <p14:nvPr/>
            </p14:nvContentPartPr>
            <p14:xfrm>
              <a:off x="7680677" y="5205537"/>
              <a:ext cx="90312" cy="36659"/>
            </p14:xfrm>
          </p:contentPart>
        </mc:Choice>
        <mc:Fallback xmlns="">
          <p:pic>
            <p:nvPicPr>
              <p:cNvPr id="76" name="墨迹 75"/>
            </p:nvPicPr>
            <p:blipFill>
              <a:blip/>
            </p:blipFill>
            <p:spPr>
              <a:xfrm>
                <a:off x="7680677" y="5205537"/>
                <a:ext cx="90312" cy="36659"/>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77" name="墨迹 76"/>
              <p14:cNvContentPartPr/>
              <p14:nvPr/>
            </p14:nvContentPartPr>
            <p14:xfrm>
              <a:off x="7642577" y="5245016"/>
              <a:ext cx="67734" cy="445544"/>
            </p14:xfrm>
          </p:contentPart>
        </mc:Choice>
        <mc:Fallback xmlns="">
          <p:pic>
            <p:nvPicPr>
              <p:cNvPr id="77" name="墨迹 76"/>
            </p:nvPicPr>
            <p:blipFill>
              <a:blip/>
            </p:blipFill>
            <p:spPr>
              <a:xfrm>
                <a:off x="7642577" y="5245016"/>
                <a:ext cx="67734" cy="445544"/>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78" name="墨迹 77"/>
              <p14:cNvContentPartPr/>
              <p14:nvPr/>
            </p14:nvContentPartPr>
            <p14:xfrm>
              <a:off x="7687733" y="5301414"/>
              <a:ext cx="144639" cy="163554"/>
            </p14:xfrm>
          </p:contentPart>
        </mc:Choice>
        <mc:Fallback xmlns="">
          <p:pic>
            <p:nvPicPr>
              <p:cNvPr id="78" name="墨迹 77"/>
            </p:nvPicPr>
            <p:blipFill>
              <a:blip/>
            </p:blipFill>
            <p:spPr>
              <a:xfrm>
                <a:off x="7687733" y="5301414"/>
                <a:ext cx="144639" cy="163554"/>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79" name="墨迹 78"/>
              <p14:cNvContentPartPr/>
              <p14:nvPr/>
            </p14:nvContentPartPr>
            <p14:xfrm>
              <a:off x="7834488" y="5168350"/>
              <a:ext cx="191912" cy="321997"/>
            </p14:xfrm>
          </p:contentPart>
        </mc:Choice>
        <mc:Fallback xmlns="">
          <p:pic>
            <p:nvPicPr>
              <p:cNvPr id="79" name="墨迹 78"/>
            </p:nvPicPr>
            <p:blipFill>
              <a:blip/>
            </p:blipFill>
            <p:spPr>
              <a:xfrm>
                <a:off x="7834488" y="5168350"/>
                <a:ext cx="191912" cy="321997"/>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80" name="墨迹 79"/>
              <p14:cNvContentPartPr/>
              <p14:nvPr/>
            </p14:nvContentPartPr>
            <p14:xfrm>
              <a:off x="7851775" y="5346533"/>
              <a:ext cx="214136" cy="169194"/>
            </p14:xfrm>
          </p:contentPart>
        </mc:Choice>
        <mc:Fallback xmlns="">
          <p:pic>
            <p:nvPicPr>
              <p:cNvPr id="80" name="墨迹 79"/>
            </p:nvPicPr>
            <p:blipFill>
              <a:blip/>
            </p:blipFill>
            <p:spPr>
              <a:xfrm>
                <a:off x="7851775" y="5346533"/>
                <a:ext cx="214136" cy="169194"/>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81" name="墨迹 80"/>
              <p14:cNvContentPartPr/>
              <p14:nvPr/>
            </p14:nvContentPartPr>
            <p14:xfrm>
              <a:off x="8167511" y="5140151"/>
              <a:ext cx="45156" cy="65386"/>
            </p14:xfrm>
          </p:contentPart>
        </mc:Choice>
        <mc:Fallback xmlns="">
          <p:pic>
            <p:nvPicPr>
              <p:cNvPr id="81" name="墨迹 80"/>
            </p:nvPicPr>
            <p:blipFill>
              <a:blip/>
            </p:blipFill>
            <p:spPr>
              <a:xfrm>
                <a:off x="8167511" y="5140151"/>
                <a:ext cx="45156" cy="65386"/>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82" name="墨迹 81"/>
              <p14:cNvContentPartPr/>
              <p14:nvPr/>
            </p14:nvContentPartPr>
            <p14:xfrm>
              <a:off x="8079140" y="5145967"/>
              <a:ext cx="214665" cy="341560"/>
            </p14:xfrm>
          </p:contentPart>
        </mc:Choice>
        <mc:Fallback xmlns="">
          <p:pic>
            <p:nvPicPr>
              <p:cNvPr id="82" name="墨迹 81"/>
            </p:nvPicPr>
            <p:blipFill>
              <a:blip/>
            </p:blipFill>
            <p:spPr>
              <a:xfrm>
                <a:off x="8079140" y="5145967"/>
                <a:ext cx="214665" cy="341560"/>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83" name="墨迹 82"/>
              <p14:cNvContentPartPr/>
              <p14:nvPr/>
            </p14:nvContentPartPr>
            <p14:xfrm>
              <a:off x="8178800" y="5436769"/>
              <a:ext cx="167216" cy="90942"/>
            </p14:xfrm>
          </p:contentPart>
        </mc:Choice>
        <mc:Fallback xmlns="">
          <p:pic>
            <p:nvPicPr>
              <p:cNvPr id="83" name="墨迹 82"/>
            </p:nvPicPr>
            <p:blipFill>
              <a:blip/>
            </p:blipFill>
            <p:spPr>
              <a:xfrm>
                <a:off x="8178800" y="5436769"/>
                <a:ext cx="167216" cy="90942"/>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84" name="墨迹 83"/>
              <p14:cNvContentPartPr/>
              <p14:nvPr/>
            </p14:nvContentPartPr>
            <p14:xfrm>
              <a:off x="8235244" y="5398701"/>
              <a:ext cx="67733" cy="26789"/>
            </p14:xfrm>
          </p:contentPart>
        </mc:Choice>
        <mc:Fallback xmlns="">
          <p:pic>
            <p:nvPicPr>
              <p:cNvPr id="84" name="墨迹 83"/>
            </p:nvPicPr>
            <p:blipFill>
              <a:blip/>
            </p:blipFill>
            <p:spPr>
              <a:xfrm>
                <a:off x="8235244" y="5398701"/>
                <a:ext cx="67733" cy="26789"/>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85" name="墨迹 84"/>
              <p14:cNvContentPartPr/>
              <p14:nvPr/>
            </p14:nvContentPartPr>
            <p14:xfrm>
              <a:off x="8368947" y="5276035"/>
              <a:ext cx="180446" cy="234052"/>
            </p14:xfrm>
          </p:contentPart>
        </mc:Choice>
        <mc:Fallback xmlns="">
          <p:pic>
            <p:nvPicPr>
              <p:cNvPr id="85" name="墨迹 84"/>
            </p:nvPicPr>
            <p:blipFill>
              <a:blip/>
            </p:blipFill>
            <p:spPr>
              <a:xfrm>
                <a:off x="8368947" y="5276035"/>
                <a:ext cx="180446" cy="234052"/>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86" name="墨迹 85"/>
              <p14:cNvContentPartPr/>
              <p14:nvPr/>
            </p14:nvContentPartPr>
            <p14:xfrm>
              <a:off x="8703733" y="5442409"/>
              <a:ext cx="105018" cy="59958"/>
            </p14:xfrm>
          </p:contentPart>
        </mc:Choice>
        <mc:Fallback xmlns="">
          <p:pic>
            <p:nvPicPr>
              <p:cNvPr id="86" name="墨迹 85"/>
            </p:nvPicPr>
            <p:blipFill>
              <a:blip/>
            </p:blipFill>
            <p:spPr>
              <a:xfrm>
                <a:off x="8703733" y="5442409"/>
                <a:ext cx="105018" cy="59958"/>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87" name="墨迹 86"/>
              <p14:cNvContentPartPr/>
              <p14:nvPr/>
            </p14:nvContentPartPr>
            <p14:xfrm>
              <a:off x="10513482" y="5124994"/>
              <a:ext cx="199673" cy="267362"/>
            </p14:xfrm>
          </p:contentPart>
        </mc:Choice>
        <mc:Fallback xmlns="">
          <p:pic>
            <p:nvPicPr>
              <p:cNvPr id="87" name="墨迹 86"/>
            </p:nvPicPr>
            <p:blipFill>
              <a:blip/>
            </p:blipFill>
            <p:spPr>
              <a:xfrm>
                <a:off x="10513482" y="5124994"/>
                <a:ext cx="199673" cy="267362"/>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88" name="墨迹 87"/>
              <p14:cNvContentPartPr/>
              <p14:nvPr/>
            </p14:nvContentPartPr>
            <p14:xfrm>
              <a:off x="10528829" y="5179453"/>
              <a:ext cx="167393" cy="246037"/>
            </p14:xfrm>
          </p:contentPart>
        </mc:Choice>
        <mc:Fallback xmlns="">
          <p:pic>
            <p:nvPicPr>
              <p:cNvPr id="88" name="墨迹 87"/>
            </p:nvPicPr>
            <p:blipFill>
              <a:blip/>
            </p:blipFill>
            <p:spPr>
              <a:xfrm>
                <a:off x="10528829" y="5179453"/>
                <a:ext cx="167393" cy="246037"/>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89" name="墨迹 88"/>
              <p14:cNvContentPartPr/>
              <p14:nvPr/>
            </p14:nvContentPartPr>
            <p14:xfrm>
              <a:off x="9503480" y="1071562"/>
              <a:ext cx="571853" cy="417345"/>
            </p14:xfrm>
          </p:contentPart>
        </mc:Choice>
        <mc:Fallback xmlns="">
          <p:pic>
            <p:nvPicPr>
              <p:cNvPr id="89" name="墨迹 88"/>
            </p:nvPicPr>
            <p:blipFill>
              <a:blip/>
            </p:blipFill>
            <p:spPr>
              <a:xfrm>
                <a:off x="9503480" y="1071562"/>
                <a:ext cx="571853" cy="417345"/>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90" name="墨迹 89"/>
              <p14:cNvContentPartPr/>
              <p14:nvPr/>
            </p14:nvContentPartPr>
            <p14:xfrm>
              <a:off x="2658533" y="936207"/>
              <a:ext cx="522111" cy="524501"/>
            </p14:xfrm>
          </p:contentPart>
        </mc:Choice>
        <mc:Fallback xmlns="">
          <p:pic>
            <p:nvPicPr>
              <p:cNvPr id="90" name="墨迹 89"/>
            </p:nvPicPr>
            <p:blipFill>
              <a:blip/>
            </p:blipFill>
            <p:spPr>
              <a:xfrm>
                <a:off x="2658533" y="936207"/>
                <a:ext cx="522111" cy="524501"/>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91" name="墨迹 90"/>
              <p14:cNvContentPartPr/>
              <p14:nvPr/>
            </p14:nvContentPartPr>
            <p14:xfrm>
              <a:off x="9324622" y="3581274"/>
              <a:ext cx="118533" cy="152275"/>
            </p14:xfrm>
          </p:contentPart>
        </mc:Choice>
        <mc:Fallback xmlns="">
          <p:pic>
            <p:nvPicPr>
              <p:cNvPr id="91" name="墨迹 90"/>
            </p:nvPicPr>
            <p:blipFill>
              <a:blip/>
            </p:blipFill>
            <p:spPr>
              <a:xfrm>
                <a:off x="9324622" y="3581274"/>
                <a:ext cx="118533" cy="152275"/>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92" name="墨迹 91"/>
              <p14:cNvContentPartPr/>
              <p14:nvPr/>
            </p14:nvContentPartPr>
            <p14:xfrm>
              <a:off x="9460088" y="3665871"/>
              <a:ext cx="28222" cy="67678"/>
            </p14:xfrm>
          </p:contentPart>
        </mc:Choice>
        <mc:Fallback xmlns="">
          <p:pic>
            <p:nvPicPr>
              <p:cNvPr id="92" name="墨迹 91"/>
            </p:nvPicPr>
            <p:blipFill>
              <a:blip/>
            </p:blipFill>
            <p:spPr>
              <a:xfrm>
                <a:off x="9460088" y="3665871"/>
                <a:ext cx="28222" cy="67678"/>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93" name="墨迹 92"/>
              <p14:cNvContentPartPr/>
              <p14:nvPr/>
            </p14:nvContentPartPr>
            <p14:xfrm>
              <a:off x="9550400" y="3541795"/>
              <a:ext cx="88194" cy="231232"/>
            </p14:xfrm>
          </p:contentPart>
        </mc:Choice>
        <mc:Fallback xmlns="">
          <p:pic>
            <p:nvPicPr>
              <p:cNvPr id="93" name="墨迹 92"/>
            </p:nvPicPr>
            <p:blipFill>
              <a:blip/>
            </p:blipFill>
            <p:spPr>
              <a:xfrm>
                <a:off x="9550400" y="3541795"/>
                <a:ext cx="88194" cy="231232"/>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94" name="墨迹 93"/>
              <p14:cNvContentPartPr/>
              <p14:nvPr/>
            </p14:nvContentPartPr>
            <p14:xfrm>
              <a:off x="9708797" y="3586914"/>
              <a:ext cx="123825" cy="174834"/>
            </p14:xfrm>
          </p:contentPart>
        </mc:Choice>
        <mc:Fallback xmlns="">
          <p:pic>
            <p:nvPicPr>
              <p:cNvPr id="94" name="墨迹 93"/>
            </p:nvPicPr>
            <p:blipFill>
              <a:blip/>
            </p:blipFill>
            <p:spPr>
              <a:xfrm>
                <a:off x="9708797" y="3586914"/>
                <a:ext cx="123825" cy="174834"/>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95" name="墨迹 94"/>
              <p14:cNvContentPartPr/>
              <p14:nvPr/>
            </p14:nvContentPartPr>
            <p14:xfrm>
              <a:off x="9868428" y="3538976"/>
              <a:ext cx="148520" cy="217132"/>
            </p14:xfrm>
          </p:contentPart>
        </mc:Choice>
        <mc:Fallback xmlns="">
          <p:pic>
            <p:nvPicPr>
              <p:cNvPr id="95" name="墨迹 94"/>
            </p:nvPicPr>
            <p:blipFill>
              <a:blip/>
            </p:blipFill>
            <p:spPr>
              <a:xfrm>
                <a:off x="9868428" y="3538976"/>
                <a:ext cx="148520" cy="217132"/>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96" name="墨迹 95"/>
              <p14:cNvContentPartPr/>
              <p14:nvPr/>
            </p14:nvContentPartPr>
            <p14:xfrm>
              <a:off x="9897533" y="3572286"/>
              <a:ext cx="132644" cy="183822"/>
            </p14:xfrm>
          </p:contentPart>
        </mc:Choice>
        <mc:Fallback xmlns="">
          <p:pic>
            <p:nvPicPr>
              <p:cNvPr id="96" name="墨迹 95"/>
            </p:nvPicPr>
            <p:blipFill>
              <a:blip/>
            </p:blipFill>
            <p:spPr>
              <a:xfrm>
                <a:off x="9897533" y="3572286"/>
                <a:ext cx="132644" cy="183822"/>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97" name="墨迹 96"/>
              <p14:cNvContentPartPr/>
              <p14:nvPr/>
            </p14:nvContentPartPr>
            <p14:xfrm>
              <a:off x="10071805" y="3527167"/>
              <a:ext cx="43039" cy="144344"/>
            </p14:xfrm>
          </p:contentPart>
        </mc:Choice>
        <mc:Fallback xmlns="">
          <p:pic>
            <p:nvPicPr>
              <p:cNvPr id="97" name="墨迹 96"/>
            </p:nvPicPr>
            <p:blipFill>
              <a:blip/>
            </p:blipFill>
            <p:spPr>
              <a:xfrm>
                <a:off x="10071805" y="3527167"/>
                <a:ext cx="43039" cy="144344"/>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98" name="墨迹 97"/>
              <p14:cNvContentPartPr/>
              <p14:nvPr/>
            </p14:nvContentPartPr>
            <p14:xfrm>
              <a:off x="10122428" y="3590439"/>
              <a:ext cx="65794" cy="105746"/>
            </p14:xfrm>
          </p:contentPart>
        </mc:Choice>
        <mc:Fallback xmlns="">
          <p:pic>
            <p:nvPicPr>
              <p:cNvPr id="98" name="墨迹 97"/>
            </p:nvPicPr>
            <p:blipFill>
              <a:blip/>
            </p:blipFill>
            <p:spPr>
              <a:xfrm>
                <a:off x="10122428" y="3590439"/>
                <a:ext cx="65794" cy="105746"/>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99" name="墨迹 98"/>
              <p14:cNvContentPartPr/>
              <p14:nvPr/>
            </p14:nvContentPartPr>
            <p14:xfrm>
              <a:off x="10199511" y="3553075"/>
              <a:ext cx="87489" cy="11280"/>
            </p14:xfrm>
          </p:contentPart>
        </mc:Choice>
        <mc:Fallback xmlns="">
          <p:pic>
            <p:nvPicPr>
              <p:cNvPr id="99" name="墨迹 98"/>
            </p:nvPicPr>
            <p:blipFill>
              <a:blip/>
            </p:blipFill>
            <p:spPr>
              <a:xfrm>
                <a:off x="10199511" y="3553075"/>
                <a:ext cx="87489" cy="11280"/>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100" name="墨迹 99"/>
              <p14:cNvContentPartPr/>
              <p14:nvPr/>
            </p14:nvContentPartPr>
            <p14:xfrm>
              <a:off x="10306755" y="3421245"/>
              <a:ext cx="79022" cy="222067"/>
            </p14:xfrm>
          </p:contentPart>
        </mc:Choice>
        <mc:Fallback xmlns="">
          <p:pic>
            <p:nvPicPr>
              <p:cNvPr id="100" name="墨迹 99"/>
            </p:nvPicPr>
            <p:blipFill>
              <a:blip/>
            </p:blipFill>
            <p:spPr>
              <a:xfrm>
                <a:off x="10306755" y="3421245"/>
                <a:ext cx="79022" cy="222067"/>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101" name="墨迹 100"/>
              <p14:cNvContentPartPr/>
              <p14:nvPr/>
            </p14:nvContentPartPr>
            <p14:xfrm>
              <a:off x="10453511" y="3609473"/>
              <a:ext cx="166511" cy="16919"/>
            </p14:xfrm>
          </p:contentPart>
        </mc:Choice>
        <mc:Fallback xmlns="">
          <p:pic>
            <p:nvPicPr>
              <p:cNvPr id="101" name="墨迹 100"/>
            </p:nvPicPr>
            <p:blipFill>
              <a:blip/>
            </p:blipFill>
            <p:spPr>
              <a:xfrm>
                <a:off x="10453511" y="3609473"/>
                <a:ext cx="166511" cy="16919"/>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102" name="墨迹 101"/>
              <p14:cNvContentPartPr/>
              <p14:nvPr/>
            </p14:nvContentPartPr>
            <p14:xfrm>
              <a:off x="10643305" y="3552370"/>
              <a:ext cx="96132" cy="109976"/>
            </p14:xfrm>
          </p:contentPart>
        </mc:Choice>
        <mc:Fallback xmlns="">
          <p:pic>
            <p:nvPicPr>
              <p:cNvPr id="102" name="墨迹 101"/>
            </p:nvPicPr>
            <p:blipFill>
              <a:blip/>
            </p:blipFill>
            <p:spPr>
              <a:xfrm>
                <a:off x="10643305" y="3552370"/>
                <a:ext cx="96132" cy="109976"/>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103" name="墨迹 102"/>
              <p14:cNvContentPartPr/>
              <p14:nvPr/>
            </p14:nvContentPartPr>
            <p14:xfrm>
              <a:off x="10747022" y="3603833"/>
              <a:ext cx="56445" cy="42299"/>
            </p14:xfrm>
          </p:contentPart>
        </mc:Choice>
        <mc:Fallback xmlns="">
          <p:pic>
            <p:nvPicPr>
              <p:cNvPr id="103" name="墨迹 102"/>
            </p:nvPicPr>
            <p:blipFill>
              <a:blip/>
            </p:blipFill>
            <p:spPr>
              <a:xfrm>
                <a:off x="10747022" y="3603833"/>
                <a:ext cx="56445" cy="42299"/>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104" name="墨迹 103"/>
              <p14:cNvContentPartPr/>
              <p14:nvPr/>
            </p14:nvContentPartPr>
            <p14:xfrm>
              <a:off x="10859911" y="3488922"/>
              <a:ext cx="45156" cy="278466"/>
            </p14:xfrm>
          </p:contentPart>
        </mc:Choice>
        <mc:Fallback xmlns="">
          <p:pic>
            <p:nvPicPr>
              <p:cNvPr id="104" name="墨迹 103"/>
            </p:nvPicPr>
            <p:blipFill>
              <a:blip/>
            </p:blipFill>
            <p:spPr>
              <a:xfrm>
                <a:off x="10859911" y="3488922"/>
                <a:ext cx="45156" cy="278466"/>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105" name="墨迹 104"/>
              <p14:cNvContentPartPr/>
              <p14:nvPr/>
            </p14:nvContentPartPr>
            <p14:xfrm>
              <a:off x="10944577" y="3569995"/>
              <a:ext cx="88018" cy="99401"/>
            </p14:xfrm>
          </p:contentPart>
        </mc:Choice>
        <mc:Fallback xmlns="">
          <p:pic>
            <p:nvPicPr>
              <p:cNvPr id="105" name="墨迹 104"/>
            </p:nvPicPr>
            <p:blipFill>
              <a:blip/>
            </p:blipFill>
            <p:spPr>
              <a:xfrm>
                <a:off x="10944577" y="3569995"/>
                <a:ext cx="88018" cy="99401"/>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106" name="墨迹 105"/>
              <p14:cNvContentPartPr/>
              <p14:nvPr/>
            </p14:nvContentPartPr>
            <p14:xfrm>
              <a:off x="11077222" y="3549374"/>
              <a:ext cx="138289" cy="139056"/>
            </p14:xfrm>
          </p:contentPart>
        </mc:Choice>
        <mc:Fallback xmlns="">
          <p:pic>
            <p:nvPicPr>
              <p:cNvPr id="106" name="墨迹 105"/>
            </p:nvPicPr>
            <p:blipFill>
              <a:blip/>
            </p:blipFill>
            <p:spPr>
              <a:xfrm>
                <a:off x="11077222" y="3549374"/>
                <a:ext cx="138289" cy="139056"/>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107" name="墨迹 106"/>
              <p14:cNvContentPartPr/>
              <p14:nvPr/>
            </p14:nvContentPartPr>
            <p14:xfrm>
              <a:off x="11063111" y="3550079"/>
              <a:ext cx="104423" cy="177830"/>
            </p14:xfrm>
          </p:contentPart>
        </mc:Choice>
        <mc:Fallback xmlns="">
          <p:pic>
            <p:nvPicPr>
              <p:cNvPr id="107" name="墨迹 106"/>
            </p:nvPicPr>
            <p:blipFill>
              <a:blip/>
            </p:blipFill>
            <p:spPr>
              <a:xfrm>
                <a:off x="11063111" y="3550079"/>
                <a:ext cx="104423" cy="177830"/>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108" name="墨迹 107"/>
              <p14:cNvContentPartPr/>
              <p14:nvPr/>
            </p14:nvContentPartPr>
            <p14:xfrm>
              <a:off x="11238088" y="3544615"/>
              <a:ext cx="45156" cy="138176"/>
            </p14:xfrm>
          </p:contentPart>
        </mc:Choice>
        <mc:Fallback xmlns="">
          <p:pic>
            <p:nvPicPr>
              <p:cNvPr id="108" name="墨迹 107"/>
            </p:nvPicPr>
            <p:blipFill>
              <a:blip/>
            </p:blipFill>
            <p:spPr>
              <a:xfrm>
                <a:off x="11238088" y="3544615"/>
                <a:ext cx="45156" cy="138176"/>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109" name="墨迹 108"/>
              <p14:cNvContentPartPr/>
              <p14:nvPr/>
            </p14:nvContentPartPr>
            <p14:xfrm>
              <a:off x="11317111" y="3598194"/>
              <a:ext cx="60677" cy="103631"/>
            </p14:xfrm>
          </p:contentPart>
        </mc:Choice>
        <mc:Fallback xmlns="">
          <p:pic>
            <p:nvPicPr>
              <p:cNvPr id="109" name="墨迹 108"/>
            </p:nvPicPr>
            <p:blipFill>
              <a:blip/>
            </p:blipFill>
            <p:spPr>
              <a:xfrm>
                <a:off x="11317111" y="3598194"/>
                <a:ext cx="60677" cy="103631"/>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110" name="墨迹 109"/>
              <p14:cNvContentPartPr/>
              <p14:nvPr/>
            </p14:nvContentPartPr>
            <p14:xfrm>
              <a:off x="11401777" y="3553075"/>
              <a:ext cx="19755" cy="360"/>
            </p14:xfrm>
          </p:contentPart>
        </mc:Choice>
        <mc:Fallback xmlns="">
          <p:pic>
            <p:nvPicPr>
              <p:cNvPr id="110" name="墨迹 109"/>
            </p:nvPicPr>
            <p:blipFill>
              <a:blip/>
            </p:blipFill>
            <p:spPr>
              <a:xfrm>
                <a:off x="11401777" y="3553075"/>
                <a:ext cx="19755" cy="360"/>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111" name="墨迹 110"/>
              <p14:cNvContentPartPr/>
              <p14:nvPr/>
            </p14:nvContentPartPr>
            <p14:xfrm>
              <a:off x="11401777" y="3541795"/>
              <a:ext cx="81844" cy="11280"/>
            </p14:xfrm>
          </p:contentPart>
        </mc:Choice>
        <mc:Fallback xmlns="">
          <p:pic>
            <p:nvPicPr>
              <p:cNvPr id="111" name="墨迹 110"/>
            </p:nvPicPr>
            <p:blipFill>
              <a:blip/>
            </p:blipFill>
            <p:spPr>
              <a:xfrm>
                <a:off x="11401777" y="3541795"/>
                <a:ext cx="81844" cy="11280"/>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112" name="墨迹 111"/>
              <p14:cNvContentPartPr/>
              <p14:nvPr/>
            </p14:nvContentPartPr>
            <p14:xfrm>
              <a:off x="11489267" y="3423360"/>
              <a:ext cx="99483" cy="214312"/>
            </p14:xfrm>
          </p:contentPart>
        </mc:Choice>
        <mc:Fallback xmlns="">
          <p:pic>
            <p:nvPicPr>
              <p:cNvPr id="112" name="墨迹 111"/>
            </p:nvPicPr>
            <p:blipFill>
              <a:blip/>
            </p:blipFill>
            <p:spPr>
              <a:xfrm>
                <a:off x="11489267" y="3423360"/>
                <a:ext cx="99483" cy="214312"/>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113" name="墨迹 112"/>
              <p14:cNvContentPartPr/>
              <p14:nvPr/>
            </p14:nvContentPartPr>
            <p14:xfrm>
              <a:off x="10427405" y="4122695"/>
              <a:ext cx="93839" cy="99402"/>
            </p14:xfrm>
          </p:contentPart>
        </mc:Choice>
        <mc:Fallback xmlns="">
          <p:pic>
            <p:nvPicPr>
              <p:cNvPr id="113" name="墨迹 112"/>
            </p:nvPicPr>
            <p:blipFill>
              <a:blip/>
            </p:blipFill>
            <p:spPr>
              <a:xfrm>
                <a:off x="10427405" y="4122695"/>
                <a:ext cx="93839" cy="99402"/>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114" name="墨迹 113"/>
              <p14:cNvContentPartPr/>
              <p14:nvPr/>
            </p14:nvContentPartPr>
            <p14:xfrm>
              <a:off x="10526888" y="4184733"/>
              <a:ext cx="28223" cy="64858"/>
            </p14:xfrm>
          </p:contentPart>
        </mc:Choice>
        <mc:Fallback xmlns="">
          <p:pic>
            <p:nvPicPr>
              <p:cNvPr id="114" name="墨迹 113"/>
            </p:nvPicPr>
            <p:blipFill>
              <a:blip/>
            </p:blipFill>
            <p:spPr>
              <a:xfrm>
                <a:off x="10526888" y="4184733"/>
                <a:ext cx="28223" cy="64858"/>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115" name="墨迹 114"/>
              <p14:cNvContentPartPr/>
              <p14:nvPr/>
            </p14:nvContentPartPr>
            <p14:xfrm>
              <a:off x="10597444" y="4062067"/>
              <a:ext cx="85549" cy="179064"/>
            </p14:xfrm>
          </p:contentPart>
        </mc:Choice>
        <mc:Fallback xmlns="">
          <p:pic>
            <p:nvPicPr>
              <p:cNvPr id="115" name="墨迹 114"/>
            </p:nvPicPr>
            <p:blipFill>
              <a:blip/>
            </p:blipFill>
            <p:spPr>
              <a:xfrm>
                <a:off x="10597444" y="4062067"/>
                <a:ext cx="85549" cy="179064"/>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116" name="墨迹 115"/>
              <p14:cNvContentPartPr/>
              <p14:nvPr/>
            </p14:nvContentPartPr>
            <p14:xfrm>
              <a:off x="10729382" y="4104013"/>
              <a:ext cx="122062" cy="145578"/>
            </p14:xfrm>
          </p:contentPart>
        </mc:Choice>
        <mc:Fallback xmlns="">
          <p:pic>
            <p:nvPicPr>
              <p:cNvPr id="116" name="墨迹 115"/>
            </p:nvPicPr>
            <p:blipFill>
              <a:blip/>
            </p:blipFill>
            <p:spPr>
              <a:xfrm>
                <a:off x="10729382" y="4104013"/>
                <a:ext cx="122062" cy="145578"/>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117" name="墨迹 116"/>
              <p14:cNvContentPartPr/>
              <p14:nvPr/>
            </p14:nvContentPartPr>
            <p14:xfrm>
              <a:off x="10905067" y="4150894"/>
              <a:ext cx="152400" cy="8460"/>
            </p14:xfrm>
          </p:contentPart>
        </mc:Choice>
        <mc:Fallback xmlns="">
          <p:pic>
            <p:nvPicPr>
              <p:cNvPr id="117" name="墨迹 116"/>
            </p:nvPicPr>
            <p:blipFill>
              <a:blip/>
            </p:blipFill>
            <p:spPr>
              <a:xfrm>
                <a:off x="10905067" y="4150894"/>
                <a:ext cx="152400" cy="8460"/>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118" name="墨迹 117"/>
              <p14:cNvContentPartPr/>
              <p14:nvPr/>
            </p14:nvContentPartPr>
            <p14:xfrm>
              <a:off x="10967155" y="4093086"/>
              <a:ext cx="39512" cy="159325"/>
            </p14:xfrm>
          </p:contentPart>
        </mc:Choice>
        <mc:Fallback xmlns="">
          <p:pic>
            <p:nvPicPr>
              <p:cNvPr id="118" name="墨迹 117"/>
            </p:nvPicPr>
            <p:blipFill>
              <a:blip/>
            </p:blipFill>
            <p:spPr>
              <a:xfrm>
                <a:off x="10967155" y="4093086"/>
                <a:ext cx="39512" cy="159325"/>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119" name="墨迹 118"/>
              <p14:cNvContentPartPr/>
              <p14:nvPr/>
            </p14:nvContentPartPr>
            <p14:xfrm>
              <a:off x="11104738" y="4150894"/>
              <a:ext cx="71262" cy="95877"/>
            </p14:xfrm>
          </p:contentPart>
        </mc:Choice>
        <mc:Fallback xmlns="">
          <p:pic>
            <p:nvPicPr>
              <p:cNvPr id="119" name="墨迹 118"/>
            </p:nvPicPr>
            <p:blipFill>
              <a:blip/>
            </p:blipFill>
            <p:spPr>
              <a:xfrm>
                <a:off x="11104738" y="4150894"/>
                <a:ext cx="71262" cy="95877"/>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120" name="墨迹 119"/>
              <p14:cNvContentPartPr/>
              <p14:nvPr/>
            </p14:nvContentPartPr>
            <p14:xfrm>
              <a:off x="11187288" y="4196013"/>
              <a:ext cx="47977" cy="31018"/>
            </p14:xfrm>
          </p:contentPart>
        </mc:Choice>
        <mc:Fallback xmlns="">
          <p:pic>
            <p:nvPicPr>
              <p:cNvPr id="120" name="墨迹 119"/>
            </p:nvPicPr>
            <p:blipFill>
              <a:blip/>
            </p:blipFill>
            <p:spPr>
              <a:xfrm>
                <a:off x="11187288" y="4196013"/>
                <a:ext cx="47977" cy="31018"/>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121" name="墨迹 120"/>
              <p14:cNvContentPartPr/>
              <p14:nvPr/>
            </p14:nvContentPartPr>
            <p14:xfrm>
              <a:off x="11297355" y="4095201"/>
              <a:ext cx="40923" cy="196688"/>
            </p14:xfrm>
          </p:contentPart>
        </mc:Choice>
        <mc:Fallback xmlns="">
          <p:pic>
            <p:nvPicPr>
              <p:cNvPr id="121" name="墨迹 120"/>
            </p:nvPicPr>
            <p:blipFill>
              <a:blip/>
            </p:blipFill>
            <p:spPr>
              <a:xfrm>
                <a:off x="11297355" y="4095201"/>
                <a:ext cx="40923" cy="196688"/>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122" name="墨迹 121"/>
              <p14:cNvContentPartPr/>
              <p14:nvPr/>
            </p14:nvContentPartPr>
            <p14:xfrm>
              <a:off x="11396132" y="4162174"/>
              <a:ext cx="88195" cy="88122"/>
            </p14:xfrm>
          </p:contentPart>
        </mc:Choice>
        <mc:Fallback xmlns="">
          <p:pic>
            <p:nvPicPr>
              <p:cNvPr id="122" name="墨迹 121"/>
            </p:nvPicPr>
            <p:blipFill>
              <a:blip/>
            </p:blipFill>
            <p:spPr>
              <a:xfrm>
                <a:off x="11396132" y="4162174"/>
                <a:ext cx="88195" cy="88122"/>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123" name="墨迹 122"/>
              <p14:cNvContentPartPr/>
              <p14:nvPr/>
            </p14:nvContentPartPr>
            <p14:xfrm>
              <a:off x="11503377" y="4041623"/>
              <a:ext cx="107244" cy="233347"/>
            </p14:xfrm>
          </p:contentPart>
        </mc:Choice>
        <mc:Fallback xmlns="">
          <p:pic>
            <p:nvPicPr>
              <p:cNvPr id="123" name="墨迹 122"/>
            </p:nvPicPr>
            <p:blipFill>
              <a:blip/>
            </p:blipFill>
            <p:spPr>
              <a:xfrm>
                <a:off x="11503377" y="4041623"/>
                <a:ext cx="107244" cy="233347"/>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124" name="墨迹 123"/>
              <p14:cNvContentPartPr/>
              <p14:nvPr/>
            </p14:nvContentPartPr>
            <p14:xfrm>
              <a:off x="10329333" y="3976060"/>
              <a:ext cx="135467" cy="318649"/>
            </p14:xfrm>
          </p:contentPart>
        </mc:Choice>
        <mc:Fallback xmlns="">
          <p:pic>
            <p:nvPicPr>
              <p:cNvPr id="124" name="墨迹 123"/>
            </p:nvPicPr>
            <p:blipFill>
              <a:blip/>
            </p:blipFill>
            <p:spPr>
              <a:xfrm>
                <a:off x="10329333" y="3976060"/>
                <a:ext cx="135467" cy="318649"/>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125" name="墨迹 124"/>
              <p14:cNvContentPartPr/>
              <p14:nvPr/>
            </p14:nvContentPartPr>
            <p14:xfrm>
              <a:off x="10321572" y="4353927"/>
              <a:ext cx="1099960" cy="56398"/>
            </p14:xfrm>
          </p:contentPart>
        </mc:Choice>
        <mc:Fallback xmlns="">
          <p:pic>
            <p:nvPicPr>
              <p:cNvPr id="125" name="墨迹 124"/>
            </p:nvPicPr>
            <p:blipFill>
              <a:blip/>
            </p:blipFill>
            <p:spPr>
              <a:xfrm>
                <a:off x="10321572" y="4353927"/>
                <a:ext cx="1099960" cy="56398"/>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126" name="墨迹 125"/>
              <p14:cNvContentPartPr/>
              <p14:nvPr/>
            </p14:nvContentPartPr>
            <p14:xfrm>
              <a:off x="10820400" y="4483643"/>
              <a:ext cx="208844" cy="117026"/>
            </p14:xfrm>
          </p:contentPart>
        </mc:Choice>
        <mc:Fallback xmlns="">
          <p:pic>
            <p:nvPicPr>
              <p:cNvPr id="126" name="墨迹 125"/>
            </p:nvPicPr>
            <p:blipFill>
              <a:blip/>
            </p:blipFill>
            <p:spPr>
              <a:xfrm>
                <a:off x="10820400" y="4483643"/>
                <a:ext cx="208844" cy="117026"/>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127" name="墨迹 126"/>
              <p14:cNvContentPartPr/>
              <p14:nvPr/>
            </p14:nvContentPartPr>
            <p14:xfrm>
              <a:off x="11063111" y="4491574"/>
              <a:ext cx="127352" cy="189462"/>
            </p14:xfrm>
          </p:contentPart>
        </mc:Choice>
        <mc:Fallback xmlns="">
          <p:pic>
            <p:nvPicPr>
              <p:cNvPr id="127" name="墨迹 126"/>
            </p:nvPicPr>
            <p:blipFill>
              <a:blip/>
            </p:blipFill>
            <p:spPr>
              <a:xfrm>
                <a:off x="11063111" y="4491574"/>
                <a:ext cx="127352" cy="189462"/>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128" name="墨迹 127"/>
              <p14:cNvContentPartPr/>
              <p14:nvPr/>
            </p14:nvContentPartPr>
            <p14:xfrm>
              <a:off x="11610622" y="4167814"/>
              <a:ext cx="129823" cy="132535"/>
            </p14:xfrm>
          </p:contentPart>
        </mc:Choice>
        <mc:Fallback xmlns="">
          <p:pic>
            <p:nvPicPr>
              <p:cNvPr id="128" name="墨迹 127"/>
            </p:nvPicPr>
            <p:blipFill>
              <a:blip/>
            </p:blipFill>
            <p:spPr>
              <a:xfrm>
                <a:off x="11610622" y="4167814"/>
                <a:ext cx="129823" cy="132535"/>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129" name="墨迹 128"/>
              <p14:cNvContentPartPr/>
              <p14:nvPr/>
            </p14:nvContentPartPr>
            <p14:xfrm>
              <a:off x="11644488" y="4150894"/>
              <a:ext cx="45156" cy="194574"/>
            </p14:xfrm>
          </p:contentPart>
        </mc:Choice>
        <mc:Fallback xmlns="">
          <p:pic>
            <p:nvPicPr>
              <p:cNvPr id="129" name="墨迹 128"/>
            </p:nvPicPr>
            <p:blipFill>
              <a:blip/>
            </p:blipFill>
            <p:spPr>
              <a:xfrm>
                <a:off x="11644488" y="4150894"/>
                <a:ext cx="45156" cy="194574"/>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130" name="墨迹 129"/>
              <p14:cNvContentPartPr/>
              <p14:nvPr/>
            </p14:nvContentPartPr>
            <p14:xfrm>
              <a:off x="11774311" y="4160411"/>
              <a:ext cx="37570" cy="106099"/>
            </p14:xfrm>
          </p:contentPart>
        </mc:Choice>
        <mc:Fallback xmlns="">
          <p:pic>
            <p:nvPicPr>
              <p:cNvPr id="130" name="墨迹 129"/>
            </p:nvPicPr>
            <p:blipFill>
              <a:blip/>
            </p:blipFill>
            <p:spPr>
              <a:xfrm>
                <a:off x="11774311" y="4160411"/>
                <a:ext cx="37570" cy="106099"/>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131" name="墨迹 130"/>
              <p14:cNvContentPartPr/>
              <p14:nvPr/>
            </p14:nvContentPartPr>
            <p14:xfrm>
              <a:off x="11842044" y="4207292"/>
              <a:ext cx="77082" cy="101517"/>
            </p14:xfrm>
          </p:contentPart>
        </mc:Choice>
        <mc:Fallback xmlns="">
          <p:pic>
            <p:nvPicPr>
              <p:cNvPr id="131" name="墨迹 130"/>
            </p:nvPicPr>
            <p:blipFill>
              <a:blip/>
            </p:blipFill>
            <p:spPr>
              <a:xfrm>
                <a:off x="11842044" y="4207292"/>
                <a:ext cx="77082" cy="101517"/>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132" name="墨迹 131"/>
              <p14:cNvContentPartPr/>
              <p14:nvPr/>
            </p14:nvContentPartPr>
            <p14:xfrm>
              <a:off x="11954932" y="4077577"/>
              <a:ext cx="84668" cy="22559"/>
            </p14:xfrm>
          </p:contentPart>
        </mc:Choice>
        <mc:Fallback xmlns="">
          <p:pic>
            <p:nvPicPr>
              <p:cNvPr id="132" name="墨迹 131"/>
            </p:nvPicPr>
            <p:blipFill>
              <a:blip/>
            </p:blipFill>
            <p:spPr>
              <a:xfrm>
                <a:off x="11954932" y="4077577"/>
                <a:ext cx="84668" cy="22559"/>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133" name="墨迹 132"/>
              <p14:cNvContentPartPr/>
              <p14:nvPr/>
            </p14:nvContentPartPr>
            <p14:xfrm>
              <a:off x="12008555" y="4005669"/>
              <a:ext cx="127000" cy="241102"/>
            </p14:xfrm>
          </p:contentPart>
        </mc:Choice>
        <mc:Fallback xmlns="">
          <p:pic>
            <p:nvPicPr>
              <p:cNvPr id="133" name="墨迹 132"/>
            </p:nvPicPr>
            <p:blipFill>
              <a:blip/>
            </p:blipFill>
            <p:spPr>
              <a:xfrm>
                <a:off x="12008555" y="4005669"/>
                <a:ext cx="127000" cy="241102"/>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134" name="墨迹 133"/>
              <p14:cNvContentPartPr/>
              <p14:nvPr/>
            </p14:nvContentPartPr>
            <p14:xfrm>
              <a:off x="11366852" y="4406624"/>
              <a:ext cx="794102" cy="71379"/>
            </p14:xfrm>
          </p:contentPart>
        </mc:Choice>
        <mc:Fallback xmlns="">
          <p:pic>
            <p:nvPicPr>
              <p:cNvPr id="134" name="墨迹 133"/>
            </p:nvPicPr>
            <p:blipFill>
              <a:blip/>
            </p:blipFill>
            <p:spPr>
              <a:xfrm>
                <a:off x="11366852" y="4406624"/>
                <a:ext cx="794102" cy="71379"/>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135" name="墨迹 134"/>
              <p14:cNvContentPartPr/>
              <p14:nvPr/>
            </p14:nvContentPartPr>
            <p14:xfrm>
              <a:off x="9279466" y="4210112"/>
              <a:ext cx="248356" cy="327109"/>
            </p14:xfrm>
          </p:contentPart>
        </mc:Choice>
        <mc:Fallback xmlns="">
          <p:pic>
            <p:nvPicPr>
              <p:cNvPr id="135" name="墨迹 134"/>
            </p:nvPicPr>
            <p:blipFill>
              <a:blip/>
            </p:blipFill>
            <p:spPr>
              <a:xfrm>
                <a:off x="9279466" y="4210112"/>
                <a:ext cx="248356" cy="327109"/>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136" name="墨迹 135"/>
              <p14:cNvContentPartPr/>
              <p14:nvPr/>
            </p14:nvContentPartPr>
            <p14:xfrm>
              <a:off x="9324622" y="4228089"/>
              <a:ext cx="141111" cy="230174"/>
            </p14:xfrm>
          </p:contentPart>
        </mc:Choice>
        <mc:Fallback xmlns="">
          <p:pic>
            <p:nvPicPr>
              <p:cNvPr id="136" name="墨迹 135"/>
            </p:nvPicPr>
            <p:blipFill>
              <a:blip/>
            </p:blipFill>
            <p:spPr>
              <a:xfrm>
                <a:off x="9324622" y="4228089"/>
                <a:ext cx="141111" cy="230174"/>
              </a:xfrm>
              <a:prstGeom prst="rect"/>
            </p:spPr>
          </p:pic>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480992" y="254780"/>
            <a:ext cx="7498577" cy="4913989"/>
          </a:xfrm>
          <a:prstGeom prst="rect">
            <a:avLst/>
          </a:prstGeom>
        </p:spPr>
      </p:pic>
      <p:pic>
        <p:nvPicPr>
          <p:cNvPr id="5" name="图片 4"/>
          <p:cNvPicPr>
            <a:picLocks noChangeAspect="1"/>
          </p:cNvPicPr>
          <p:nvPr/>
        </p:nvPicPr>
        <p:blipFill>
          <a:blip r:embed="rId2"/>
          <a:stretch>
            <a:fillRect/>
          </a:stretch>
        </p:blipFill>
        <p:spPr>
          <a:xfrm>
            <a:off x="598850" y="5047324"/>
            <a:ext cx="8478025" cy="1689231"/>
          </a:xfrm>
          <a:prstGeom prst="rect">
            <a:avLst/>
          </a:prstGeom>
        </p:spPr>
      </p:pic>
      <mc:AlternateContent xmlns:mc="http://schemas.openxmlformats.org/markup-compatibility/2006" xmlns:p14="http://schemas.microsoft.com/office/powerpoint/2010/main">
        <mc:Choice Requires="p14">
          <p:contentPart r:id="rId3" p14:bwMode="auto">
            <p14:nvContentPartPr>
              <p14:cNvPr id="2" name="墨迹 1"/>
              <p14:cNvContentPartPr/>
              <p14:nvPr/>
            </p14:nvContentPartPr>
            <p14:xfrm>
              <a:off x="261937" y="303139"/>
              <a:ext cx="251707" cy="432855"/>
            </p14:xfrm>
          </p:contentPart>
        </mc:Choice>
        <mc:Fallback xmlns="">
          <p:pic>
            <p:nvPicPr>
              <p:cNvPr id="2" name="墨迹 1"/>
            </p:nvPicPr>
            <p:blipFill>
              <a:blip/>
            </p:blipFill>
            <p:spPr>
              <a:xfrm>
                <a:off x="261937" y="303139"/>
                <a:ext cx="251707" cy="432855"/>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4" name="墨迹 3"/>
              <p14:cNvContentPartPr/>
              <p14:nvPr/>
            </p14:nvContentPartPr>
            <p14:xfrm>
              <a:off x="524933" y="155799"/>
              <a:ext cx="254000" cy="426510"/>
            </p14:xfrm>
          </p:contentPart>
        </mc:Choice>
        <mc:Fallback xmlns="">
          <p:pic>
            <p:nvPicPr>
              <p:cNvPr id="4" name="墨迹 3"/>
            </p:nvPicPr>
            <p:blipFill>
              <a:blip/>
            </p:blipFill>
            <p:spPr>
              <a:xfrm>
                <a:off x="524933" y="155799"/>
                <a:ext cx="254000" cy="42651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3152422" y="631657"/>
              <a:ext cx="1515533" cy="67678"/>
            </p14:xfrm>
          </p:contentPart>
        </mc:Choice>
        <mc:Fallback xmlns="">
          <p:pic>
            <p:nvPicPr>
              <p:cNvPr id="6" name="墨迹 5"/>
            </p:nvPicPr>
            <p:blipFill>
              <a:blip/>
            </p:blipFill>
            <p:spPr>
              <a:xfrm>
                <a:off x="3152422" y="631657"/>
                <a:ext cx="1515533" cy="67678"/>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墨迹 6"/>
              <p14:cNvContentPartPr/>
              <p14:nvPr/>
            </p14:nvContentPartPr>
            <p14:xfrm>
              <a:off x="1134533" y="2354617"/>
              <a:ext cx="3962400" cy="1232297"/>
            </p14:xfrm>
          </p:contentPart>
        </mc:Choice>
        <mc:Fallback xmlns="">
          <p:pic>
            <p:nvPicPr>
              <p:cNvPr id="7" name="墨迹 6"/>
            </p:nvPicPr>
            <p:blipFill>
              <a:blip/>
            </p:blipFill>
            <p:spPr>
              <a:xfrm>
                <a:off x="1134533" y="2354617"/>
                <a:ext cx="3962400" cy="1232297"/>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墨迹 7"/>
              <p14:cNvContentPartPr/>
              <p14:nvPr/>
            </p14:nvContentPartPr>
            <p14:xfrm>
              <a:off x="1111955" y="2363077"/>
              <a:ext cx="3753556" cy="2361138"/>
            </p14:xfrm>
          </p:contentPart>
        </mc:Choice>
        <mc:Fallback xmlns="">
          <p:pic>
            <p:nvPicPr>
              <p:cNvPr id="8" name="墨迹 7"/>
            </p:nvPicPr>
            <p:blipFill>
              <a:blip/>
            </p:blipFill>
            <p:spPr>
              <a:xfrm>
                <a:off x="1111955" y="2363077"/>
                <a:ext cx="3753556" cy="2361138"/>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9" name="墨迹 8"/>
              <p14:cNvContentPartPr/>
              <p14:nvPr/>
            </p14:nvContentPartPr>
            <p14:xfrm>
              <a:off x="1128888" y="2379996"/>
              <a:ext cx="3920067" cy="693696"/>
            </p14:xfrm>
          </p:contentPart>
        </mc:Choice>
        <mc:Fallback xmlns="">
          <p:pic>
            <p:nvPicPr>
              <p:cNvPr id="9" name="墨迹 8"/>
            </p:nvPicPr>
            <p:blipFill>
              <a:blip/>
            </p:blipFill>
            <p:spPr>
              <a:xfrm>
                <a:off x="1128888" y="2379996"/>
                <a:ext cx="3920067" cy="693696"/>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 name="墨迹 9"/>
              <p14:cNvContentPartPr/>
              <p14:nvPr/>
            </p14:nvContentPartPr>
            <p14:xfrm>
              <a:off x="8521347" y="2740944"/>
              <a:ext cx="18697" cy="65210"/>
            </p14:xfrm>
          </p:contentPart>
        </mc:Choice>
        <mc:Fallback xmlns="">
          <p:pic>
            <p:nvPicPr>
              <p:cNvPr id="10" name="墨迹 9"/>
            </p:nvPicPr>
            <p:blipFill>
              <a:blip/>
            </p:blipFill>
            <p:spPr>
              <a:xfrm>
                <a:off x="8521347" y="2740944"/>
                <a:ext cx="18697" cy="6521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1" name="墨迹 10"/>
              <p14:cNvContentPartPr/>
              <p14:nvPr/>
            </p14:nvContentPartPr>
            <p14:xfrm>
              <a:off x="1467555" y="2881939"/>
              <a:ext cx="1120422" cy="628838"/>
            </p14:xfrm>
          </p:contentPart>
        </mc:Choice>
        <mc:Fallback xmlns="">
          <p:pic>
            <p:nvPicPr>
              <p:cNvPr id="11" name="墨迹 10"/>
            </p:nvPicPr>
            <p:blipFill>
              <a:blip/>
            </p:blipFill>
            <p:spPr>
              <a:xfrm>
                <a:off x="1467555" y="2881939"/>
                <a:ext cx="1120422" cy="628838"/>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2" name="墨迹 11"/>
              <p14:cNvContentPartPr/>
              <p14:nvPr/>
            </p14:nvContentPartPr>
            <p14:xfrm>
              <a:off x="2679347" y="3536156"/>
              <a:ext cx="66675" cy="36659"/>
            </p14:xfrm>
          </p:contentPart>
        </mc:Choice>
        <mc:Fallback xmlns="">
          <p:pic>
            <p:nvPicPr>
              <p:cNvPr id="12" name="墨迹 11"/>
            </p:nvPicPr>
            <p:blipFill>
              <a:blip/>
            </p:blipFill>
            <p:spPr>
              <a:xfrm>
                <a:off x="2679347" y="3536156"/>
                <a:ext cx="66675" cy="36659"/>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3" name="墨迹 12"/>
              <p14:cNvContentPartPr/>
              <p14:nvPr/>
            </p14:nvContentPartPr>
            <p14:xfrm>
              <a:off x="2816577" y="3592554"/>
              <a:ext cx="265289" cy="81777"/>
            </p14:xfrm>
          </p:contentPart>
        </mc:Choice>
        <mc:Fallback xmlns="">
          <p:pic>
            <p:nvPicPr>
              <p:cNvPr id="13" name="墨迹 12"/>
            </p:nvPicPr>
            <p:blipFill>
              <a:blip/>
            </p:blipFill>
            <p:spPr>
              <a:xfrm>
                <a:off x="2816577" y="3592554"/>
                <a:ext cx="265289" cy="81777"/>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4" name="墨迹 13"/>
              <p14:cNvContentPartPr/>
              <p14:nvPr/>
            </p14:nvContentPartPr>
            <p14:xfrm>
              <a:off x="3127022" y="3671511"/>
              <a:ext cx="818444" cy="239692"/>
            </p14:xfrm>
          </p:contentPart>
        </mc:Choice>
        <mc:Fallback xmlns="">
          <p:pic>
            <p:nvPicPr>
              <p:cNvPr id="14" name="墨迹 13"/>
            </p:nvPicPr>
            <p:blipFill>
              <a:blip/>
            </p:blipFill>
            <p:spPr>
              <a:xfrm>
                <a:off x="3127022" y="3671511"/>
                <a:ext cx="818444" cy="239692"/>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5" name="墨迹 14"/>
              <p14:cNvContentPartPr/>
              <p14:nvPr/>
            </p14:nvContentPartPr>
            <p14:xfrm>
              <a:off x="4035072" y="3840705"/>
              <a:ext cx="1948039" cy="56398"/>
            </p14:xfrm>
          </p:contentPart>
        </mc:Choice>
        <mc:Fallback xmlns="">
          <p:pic>
            <p:nvPicPr>
              <p:cNvPr id="15" name="墨迹 14"/>
            </p:nvPicPr>
            <p:blipFill>
              <a:blip/>
            </p:blipFill>
            <p:spPr>
              <a:xfrm>
                <a:off x="4035072" y="3840705"/>
                <a:ext cx="1948039" cy="56398"/>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6" name="墨迹 15"/>
              <p14:cNvContentPartPr/>
              <p14:nvPr/>
            </p14:nvContentPartPr>
            <p14:xfrm>
              <a:off x="7199488" y="1985210"/>
              <a:ext cx="36689" cy="5640"/>
            </p14:xfrm>
          </p:contentPart>
        </mc:Choice>
        <mc:Fallback xmlns="">
          <p:pic>
            <p:nvPicPr>
              <p:cNvPr id="16" name="墨迹 15"/>
            </p:nvPicPr>
            <p:blipFill>
              <a:blip/>
            </p:blipFill>
            <p:spPr>
              <a:xfrm>
                <a:off x="7199488" y="1985210"/>
                <a:ext cx="36689" cy="5640"/>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7" name="墨迹 16"/>
              <p14:cNvContentPartPr/>
              <p14:nvPr/>
            </p14:nvContentPartPr>
            <p14:xfrm>
              <a:off x="5717822" y="3665871"/>
              <a:ext cx="5644" cy="186114"/>
            </p14:xfrm>
          </p:contentPart>
        </mc:Choice>
        <mc:Fallback xmlns="">
          <p:pic>
            <p:nvPicPr>
              <p:cNvPr id="17" name="墨迹 16"/>
            </p:nvPicPr>
            <p:blipFill>
              <a:blip/>
            </p:blipFill>
            <p:spPr>
              <a:xfrm>
                <a:off x="5717822" y="3665871"/>
                <a:ext cx="5644" cy="186114"/>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8" name="墨迹 17"/>
              <p14:cNvContentPartPr/>
              <p14:nvPr/>
            </p14:nvContentPartPr>
            <p14:xfrm>
              <a:off x="5746044" y="3660231"/>
              <a:ext cx="173566" cy="183999"/>
            </p14:xfrm>
          </p:contentPart>
        </mc:Choice>
        <mc:Fallback xmlns="">
          <p:pic>
            <p:nvPicPr>
              <p:cNvPr id="18" name="墨迹 17"/>
            </p:nvPicPr>
            <p:blipFill>
              <a:blip/>
            </p:blipFill>
            <p:spPr>
              <a:xfrm>
                <a:off x="5746044" y="3660231"/>
                <a:ext cx="173566" cy="183999"/>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9" name="墨迹 18"/>
              <p14:cNvContentPartPr/>
              <p14:nvPr/>
            </p14:nvContentPartPr>
            <p14:xfrm>
              <a:off x="5825066" y="3570523"/>
              <a:ext cx="360" cy="264542"/>
            </p14:xfrm>
          </p:contentPart>
        </mc:Choice>
        <mc:Fallback xmlns="">
          <p:pic>
            <p:nvPicPr>
              <p:cNvPr id="19" name="墨迹 18"/>
            </p:nvPicPr>
            <p:blipFill>
              <a:blip/>
            </p:blipFill>
            <p:spPr>
              <a:xfrm>
                <a:off x="5825066" y="3570523"/>
                <a:ext cx="360" cy="264542"/>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0" name="墨迹 19"/>
              <p14:cNvContentPartPr/>
              <p14:nvPr/>
            </p14:nvContentPartPr>
            <p14:xfrm>
              <a:off x="6000044" y="3558715"/>
              <a:ext cx="50800" cy="81777"/>
            </p14:xfrm>
          </p:contentPart>
        </mc:Choice>
        <mc:Fallback xmlns="">
          <p:pic>
            <p:nvPicPr>
              <p:cNvPr id="20" name="墨迹 19"/>
            </p:nvPicPr>
            <p:blipFill>
              <a:blip/>
            </p:blipFill>
            <p:spPr>
              <a:xfrm>
                <a:off x="6000044" y="3558715"/>
                <a:ext cx="50800" cy="81777"/>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1" name="墨迹 20"/>
              <p14:cNvContentPartPr/>
              <p14:nvPr/>
            </p14:nvContentPartPr>
            <p14:xfrm>
              <a:off x="5910086" y="3682791"/>
              <a:ext cx="149225" cy="50758"/>
            </p14:xfrm>
          </p:contentPart>
        </mc:Choice>
        <mc:Fallback xmlns="">
          <p:pic>
            <p:nvPicPr>
              <p:cNvPr id="21" name="墨迹 20"/>
            </p:nvPicPr>
            <p:blipFill>
              <a:blip/>
            </p:blipFill>
            <p:spPr>
              <a:xfrm>
                <a:off x="5910086" y="3682791"/>
                <a:ext cx="149225" cy="50758"/>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2" name="墨迹 21"/>
              <p14:cNvContentPartPr/>
              <p14:nvPr/>
            </p14:nvContentPartPr>
            <p14:xfrm>
              <a:off x="5884333" y="3646132"/>
              <a:ext cx="138289" cy="215018"/>
            </p14:xfrm>
          </p:contentPart>
        </mc:Choice>
        <mc:Fallback xmlns="">
          <p:pic>
            <p:nvPicPr>
              <p:cNvPr id="22" name="墨迹 21"/>
            </p:nvPicPr>
            <p:blipFill>
              <a:blip/>
            </p:blipFill>
            <p:spPr>
              <a:xfrm>
                <a:off x="5884333" y="3646132"/>
                <a:ext cx="138289" cy="215018"/>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3" name="墨迹 22"/>
              <p14:cNvContentPartPr/>
              <p14:nvPr/>
            </p14:nvContentPartPr>
            <p14:xfrm>
              <a:off x="6078361" y="3564355"/>
              <a:ext cx="172861" cy="234933"/>
            </p14:xfrm>
          </p:contentPart>
        </mc:Choice>
        <mc:Fallback xmlns="">
          <p:pic>
            <p:nvPicPr>
              <p:cNvPr id="23" name="墨迹 22"/>
            </p:nvPicPr>
            <p:blipFill>
              <a:blip/>
            </p:blipFill>
            <p:spPr>
              <a:xfrm>
                <a:off x="6078361" y="3564355"/>
                <a:ext cx="172861" cy="234933"/>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4" name="墨迹 23"/>
              <p14:cNvContentPartPr/>
              <p14:nvPr/>
            </p14:nvContentPartPr>
            <p14:xfrm>
              <a:off x="6163733" y="3626393"/>
              <a:ext cx="22578" cy="516042"/>
            </p14:xfrm>
          </p:contentPart>
        </mc:Choice>
        <mc:Fallback xmlns="">
          <p:pic>
            <p:nvPicPr>
              <p:cNvPr id="24" name="墨迹 23"/>
            </p:nvPicPr>
            <p:blipFill>
              <a:blip/>
            </p:blipFill>
            <p:spPr>
              <a:xfrm>
                <a:off x="6163733" y="3626393"/>
                <a:ext cx="22578" cy="516042"/>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5" name="墨迹 24"/>
              <p14:cNvContentPartPr/>
              <p14:nvPr/>
            </p14:nvContentPartPr>
            <p14:xfrm>
              <a:off x="6287911" y="3548845"/>
              <a:ext cx="56444" cy="254496"/>
            </p14:xfrm>
          </p:contentPart>
        </mc:Choice>
        <mc:Fallback xmlns="">
          <p:pic>
            <p:nvPicPr>
              <p:cNvPr id="25" name="墨迹 24"/>
            </p:nvPicPr>
            <p:blipFill>
              <a:blip/>
            </p:blipFill>
            <p:spPr>
              <a:xfrm>
                <a:off x="6287911" y="3548845"/>
                <a:ext cx="56444" cy="254496"/>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6" name="墨迹 25"/>
              <p14:cNvContentPartPr/>
              <p14:nvPr/>
            </p14:nvContentPartPr>
            <p14:xfrm>
              <a:off x="6352822" y="3537566"/>
              <a:ext cx="95955" cy="263660"/>
            </p14:xfrm>
          </p:contentPart>
        </mc:Choice>
        <mc:Fallback xmlns="">
          <p:pic>
            <p:nvPicPr>
              <p:cNvPr id="26" name="墨迹 25"/>
            </p:nvPicPr>
            <p:blipFill>
              <a:blip/>
            </p:blipFill>
            <p:spPr>
              <a:xfrm>
                <a:off x="6352822" y="3537566"/>
                <a:ext cx="95955" cy="263660"/>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27" name="墨迹 26"/>
              <p14:cNvContentPartPr/>
              <p14:nvPr/>
            </p14:nvContentPartPr>
            <p14:xfrm>
              <a:off x="6429022" y="3532455"/>
              <a:ext cx="152400" cy="319530"/>
            </p14:xfrm>
          </p:contentPart>
        </mc:Choice>
        <mc:Fallback xmlns="">
          <p:pic>
            <p:nvPicPr>
              <p:cNvPr id="27" name="墨迹 26"/>
            </p:nvPicPr>
            <p:blipFill>
              <a:blip/>
            </p:blipFill>
            <p:spPr>
              <a:xfrm>
                <a:off x="6429022" y="3532455"/>
                <a:ext cx="152400" cy="319530"/>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28" name="墨迹 27"/>
              <p14:cNvContentPartPr/>
              <p14:nvPr/>
            </p14:nvContentPartPr>
            <p14:xfrm>
              <a:off x="6711244" y="3519236"/>
              <a:ext cx="62088" cy="42299"/>
            </p14:xfrm>
          </p:contentPart>
        </mc:Choice>
        <mc:Fallback xmlns="">
          <p:pic>
            <p:nvPicPr>
              <p:cNvPr id="28" name="墨迹 27"/>
            </p:nvPicPr>
            <p:blipFill>
              <a:blip/>
            </p:blipFill>
            <p:spPr>
              <a:xfrm>
                <a:off x="6711244" y="3519236"/>
                <a:ext cx="62088" cy="42299"/>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29" name="墨迹 28"/>
              <p14:cNvContentPartPr/>
              <p14:nvPr/>
            </p14:nvContentPartPr>
            <p14:xfrm>
              <a:off x="6638043" y="3606125"/>
              <a:ext cx="153987" cy="190872"/>
            </p14:xfrm>
          </p:contentPart>
        </mc:Choice>
        <mc:Fallback xmlns="">
          <p:pic>
            <p:nvPicPr>
              <p:cNvPr id="29" name="墨迹 28"/>
            </p:nvPicPr>
            <p:blipFill>
              <a:blip/>
            </p:blipFill>
            <p:spPr>
              <a:xfrm>
                <a:off x="6638043" y="3606125"/>
                <a:ext cx="153987" cy="190872"/>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0" name="墨迹 29"/>
              <p14:cNvContentPartPr/>
              <p14:nvPr/>
            </p14:nvContentPartPr>
            <p14:xfrm>
              <a:off x="6651977" y="3544087"/>
              <a:ext cx="239889" cy="330457"/>
            </p14:xfrm>
          </p:contentPart>
        </mc:Choice>
        <mc:Fallback xmlns="">
          <p:pic>
            <p:nvPicPr>
              <p:cNvPr id="30" name="墨迹 29"/>
            </p:nvPicPr>
            <p:blipFill>
              <a:blip/>
            </p:blipFill>
            <p:spPr>
              <a:xfrm>
                <a:off x="6651977" y="3544087"/>
                <a:ext cx="239889" cy="330457"/>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1" name="墨迹 30"/>
              <p14:cNvContentPartPr/>
              <p14:nvPr/>
            </p14:nvContentPartPr>
            <p14:xfrm>
              <a:off x="6739466" y="3756108"/>
              <a:ext cx="104422" cy="39478"/>
            </p14:xfrm>
          </p:contentPart>
        </mc:Choice>
        <mc:Fallback xmlns="">
          <p:pic>
            <p:nvPicPr>
              <p:cNvPr id="31" name="墨迹 30"/>
            </p:nvPicPr>
            <p:blipFill>
              <a:blip/>
            </p:blipFill>
            <p:spPr>
              <a:xfrm>
                <a:off x="6739466" y="3756108"/>
                <a:ext cx="104422" cy="39478"/>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2" name="墨迹 31"/>
              <p14:cNvContentPartPr/>
              <p14:nvPr/>
            </p14:nvContentPartPr>
            <p14:xfrm>
              <a:off x="6917972" y="3582684"/>
              <a:ext cx="103716" cy="209378"/>
            </p14:xfrm>
          </p:contentPart>
        </mc:Choice>
        <mc:Fallback xmlns="">
          <p:pic>
            <p:nvPicPr>
              <p:cNvPr id="32" name="墨迹 31"/>
            </p:nvPicPr>
            <p:blipFill>
              <a:blip/>
            </p:blipFill>
            <p:spPr>
              <a:xfrm>
                <a:off x="6917972" y="3582684"/>
                <a:ext cx="103716" cy="209378"/>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3" name="墨迹 32"/>
              <p14:cNvContentPartPr/>
              <p14:nvPr/>
            </p14:nvContentPartPr>
            <p14:xfrm>
              <a:off x="7016044" y="3654592"/>
              <a:ext cx="107244" cy="136941"/>
            </p14:xfrm>
          </p:contentPart>
        </mc:Choice>
        <mc:Fallback xmlns="">
          <p:pic>
            <p:nvPicPr>
              <p:cNvPr id="33" name="墨迹 32"/>
            </p:nvPicPr>
            <p:blipFill>
              <a:blip/>
            </p:blipFill>
            <p:spPr>
              <a:xfrm>
                <a:off x="7016044" y="3654592"/>
                <a:ext cx="107244" cy="136941"/>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4" name="墨迹 33"/>
              <p14:cNvContentPartPr/>
              <p14:nvPr/>
            </p14:nvContentPartPr>
            <p14:xfrm>
              <a:off x="6996288" y="3579864"/>
              <a:ext cx="110067" cy="221362"/>
            </p14:xfrm>
          </p:contentPart>
        </mc:Choice>
        <mc:Fallback xmlns="">
          <p:pic>
            <p:nvPicPr>
              <p:cNvPr id="34" name="墨迹 33"/>
            </p:nvPicPr>
            <p:blipFill>
              <a:blip/>
            </p:blipFill>
            <p:spPr>
              <a:xfrm>
                <a:off x="6996288" y="3579864"/>
                <a:ext cx="110067" cy="221362"/>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5" name="墨迹 34"/>
              <p14:cNvContentPartPr/>
              <p14:nvPr/>
            </p14:nvContentPartPr>
            <p14:xfrm>
              <a:off x="7143750" y="3594492"/>
              <a:ext cx="103716" cy="127777"/>
            </p14:xfrm>
          </p:contentPart>
        </mc:Choice>
        <mc:Fallback xmlns="">
          <p:pic>
            <p:nvPicPr>
              <p:cNvPr id="35" name="墨迹 34"/>
            </p:nvPicPr>
            <p:blipFill>
              <a:blip/>
            </p:blipFill>
            <p:spPr>
              <a:xfrm>
                <a:off x="7143750" y="3594492"/>
                <a:ext cx="103716" cy="127777"/>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36" name="墨迹 35"/>
              <p14:cNvContentPartPr/>
              <p14:nvPr/>
            </p14:nvContentPartPr>
            <p14:xfrm>
              <a:off x="7278511" y="3468478"/>
              <a:ext cx="135466" cy="150865"/>
            </p14:xfrm>
          </p:contentPart>
        </mc:Choice>
        <mc:Fallback xmlns="">
          <p:pic>
            <p:nvPicPr>
              <p:cNvPr id="36" name="墨迹 35"/>
            </p:nvPicPr>
            <p:blipFill>
              <a:blip/>
            </p:blipFill>
            <p:spPr>
              <a:xfrm>
                <a:off x="7278511" y="3468478"/>
                <a:ext cx="135466" cy="150865"/>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37" name="墨迹 36"/>
              <p14:cNvContentPartPr/>
              <p14:nvPr/>
            </p14:nvContentPartPr>
            <p14:xfrm>
              <a:off x="7329311" y="3566822"/>
              <a:ext cx="47978" cy="330281"/>
            </p14:xfrm>
          </p:contentPart>
        </mc:Choice>
        <mc:Fallback xmlns="">
          <p:pic>
            <p:nvPicPr>
              <p:cNvPr id="37" name="墨迹 36"/>
            </p:nvPicPr>
            <p:blipFill>
              <a:blip/>
            </p:blipFill>
            <p:spPr>
              <a:xfrm>
                <a:off x="7329311" y="3566822"/>
                <a:ext cx="47978" cy="330281"/>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38" name="墨迹 37"/>
              <p14:cNvContentPartPr/>
              <p14:nvPr/>
            </p14:nvContentPartPr>
            <p14:xfrm>
              <a:off x="7294738" y="3517826"/>
              <a:ext cx="274462" cy="246742"/>
            </p14:xfrm>
          </p:contentPart>
        </mc:Choice>
        <mc:Fallback xmlns="">
          <p:pic>
            <p:nvPicPr>
              <p:cNvPr id="38" name="墨迹 37"/>
            </p:nvPicPr>
            <p:blipFill>
              <a:blip/>
            </p:blipFill>
            <p:spPr>
              <a:xfrm>
                <a:off x="7294738" y="3517826"/>
                <a:ext cx="274462" cy="246742"/>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39" name="墨迹 38"/>
              <p14:cNvContentPartPr/>
              <p14:nvPr/>
            </p14:nvContentPartPr>
            <p14:xfrm>
              <a:off x="7560733" y="3362732"/>
              <a:ext cx="135467" cy="483613"/>
            </p14:xfrm>
          </p:contentPart>
        </mc:Choice>
        <mc:Fallback xmlns="">
          <p:pic>
            <p:nvPicPr>
              <p:cNvPr id="39" name="墨迹 38"/>
            </p:nvPicPr>
            <p:blipFill>
              <a:blip/>
            </p:blipFill>
            <p:spPr>
              <a:xfrm>
                <a:off x="7560733" y="3362732"/>
                <a:ext cx="135467" cy="483613"/>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0" name="墨迹 39"/>
              <p14:cNvContentPartPr/>
              <p14:nvPr/>
            </p14:nvContentPartPr>
            <p14:xfrm>
              <a:off x="7557911" y="3533336"/>
              <a:ext cx="174978" cy="70497"/>
            </p14:xfrm>
          </p:contentPart>
        </mc:Choice>
        <mc:Fallback xmlns="">
          <p:pic>
            <p:nvPicPr>
              <p:cNvPr id="40" name="墨迹 39"/>
            </p:nvPicPr>
            <p:blipFill>
              <a:blip/>
            </p:blipFill>
            <p:spPr>
              <a:xfrm>
                <a:off x="7557911" y="3533336"/>
                <a:ext cx="174978" cy="70497"/>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1" name="墨迹 40"/>
              <p14:cNvContentPartPr/>
              <p14:nvPr/>
            </p14:nvContentPartPr>
            <p14:xfrm>
              <a:off x="7667096" y="3502317"/>
              <a:ext cx="20637" cy="97286"/>
            </p14:xfrm>
          </p:contentPart>
        </mc:Choice>
        <mc:Fallback xmlns="">
          <p:pic>
            <p:nvPicPr>
              <p:cNvPr id="41" name="墨迹 40"/>
            </p:nvPicPr>
            <p:blipFill>
              <a:blip/>
            </p:blipFill>
            <p:spPr>
              <a:xfrm>
                <a:off x="7667096" y="3502317"/>
                <a:ext cx="20637" cy="97286"/>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42" name="墨迹 41"/>
              <p14:cNvContentPartPr/>
              <p14:nvPr/>
            </p14:nvContentPartPr>
            <p14:xfrm>
              <a:off x="7620000" y="3505842"/>
              <a:ext cx="158044" cy="284105"/>
            </p14:xfrm>
          </p:contentPart>
        </mc:Choice>
        <mc:Fallback xmlns="">
          <p:pic>
            <p:nvPicPr>
              <p:cNvPr id="42" name="墨迹 41"/>
            </p:nvPicPr>
            <p:blipFill>
              <a:blip/>
            </p:blipFill>
            <p:spPr>
              <a:xfrm>
                <a:off x="7620000" y="3505842"/>
                <a:ext cx="158044" cy="284105"/>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43" name="墨迹 42"/>
              <p14:cNvContentPartPr/>
              <p14:nvPr/>
            </p14:nvContentPartPr>
            <p14:xfrm>
              <a:off x="7597422" y="3694070"/>
              <a:ext cx="155222" cy="90237"/>
            </p14:xfrm>
          </p:contentPart>
        </mc:Choice>
        <mc:Fallback xmlns="">
          <p:pic>
            <p:nvPicPr>
              <p:cNvPr id="43" name="墨迹 42"/>
            </p:nvPicPr>
            <p:blipFill>
              <a:blip/>
            </p:blipFill>
            <p:spPr>
              <a:xfrm>
                <a:off x="7597422" y="3694070"/>
                <a:ext cx="155222" cy="90237"/>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44" name="墨迹 43"/>
              <p14:cNvContentPartPr/>
              <p14:nvPr/>
            </p14:nvContentPartPr>
            <p14:xfrm>
              <a:off x="7772400" y="3544087"/>
              <a:ext cx="163688" cy="223301"/>
            </p14:xfrm>
          </p:contentPart>
        </mc:Choice>
        <mc:Fallback xmlns="">
          <p:pic>
            <p:nvPicPr>
              <p:cNvPr id="44" name="墨迹 43"/>
            </p:nvPicPr>
            <p:blipFill>
              <a:blip/>
            </p:blipFill>
            <p:spPr>
              <a:xfrm>
                <a:off x="7772400" y="3544087"/>
                <a:ext cx="163688" cy="223301"/>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45" name="墨迹 44"/>
              <p14:cNvContentPartPr/>
              <p14:nvPr/>
            </p14:nvContentPartPr>
            <p14:xfrm>
              <a:off x="7868355" y="3632032"/>
              <a:ext cx="33867" cy="177654"/>
            </p14:xfrm>
          </p:contentPart>
        </mc:Choice>
        <mc:Fallback xmlns="">
          <p:pic>
            <p:nvPicPr>
              <p:cNvPr id="45" name="墨迹 44"/>
            </p:nvPicPr>
            <p:blipFill>
              <a:blip/>
            </p:blipFill>
            <p:spPr>
              <a:xfrm>
                <a:off x="7868355" y="3632032"/>
                <a:ext cx="33867" cy="177654"/>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46" name="墨迹 45"/>
              <p14:cNvContentPartPr/>
              <p14:nvPr/>
            </p14:nvContentPartPr>
            <p14:xfrm>
              <a:off x="7936088" y="3654592"/>
              <a:ext cx="45156" cy="78957"/>
            </p14:xfrm>
          </p:contentPart>
        </mc:Choice>
        <mc:Fallback xmlns="">
          <p:pic>
            <p:nvPicPr>
              <p:cNvPr id="46" name="墨迹 45"/>
            </p:nvPicPr>
            <p:blipFill>
              <a:blip/>
            </p:blipFill>
            <p:spPr>
              <a:xfrm>
                <a:off x="7936088" y="3654592"/>
                <a:ext cx="45156" cy="78957"/>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47" name="墨迹 46"/>
              <p14:cNvContentPartPr/>
              <p14:nvPr/>
            </p14:nvContentPartPr>
            <p14:xfrm>
              <a:off x="7998177" y="3586914"/>
              <a:ext cx="127000" cy="16919"/>
            </p14:xfrm>
          </p:contentPart>
        </mc:Choice>
        <mc:Fallback xmlns="">
          <p:pic>
            <p:nvPicPr>
              <p:cNvPr id="47" name="墨迹 46"/>
            </p:nvPicPr>
            <p:blipFill>
              <a:blip/>
            </p:blipFill>
            <p:spPr>
              <a:xfrm>
                <a:off x="7998177" y="3586914"/>
                <a:ext cx="127000" cy="16919"/>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48" name="墨迹 47"/>
              <p14:cNvContentPartPr/>
              <p14:nvPr/>
            </p14:nvContentPartPr>
            <p14:xfrm>
              <a:off x="7967133" y="3542500"/>
              <a:ext cx="103011" cy="236167"/>
            </p14:xfrm>
          </p:contentPart>
        </mc:Choice>
        <mc:Fallback xmlns="">
          <p:pic>
            <p:nvPicPr>
              <p:cNvPr id="48" name="墨迹 47"/>
            </p:nvPicPr>
            <p:blipFill>
              <a:blip/>
            </p:blipFill>
            <p:spPr>
              <a:xfrm>
                <a:off x="7967133" y="3542500"/>
                <a:ext cx="103011" cy="236167"/>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49" name="墨迹 48"/>
              <p14:cNvContentPartPr/>
              <p14:nvPr/>
            </p14:nvContentPartPr>
            <p14:xfrm>
              <a:off x="8111066" y="3677151"/>
              <a:ext cx="56444" cy="101516"/>
            </p14:xfrm>
          </p:contentPart>
        </mc:Choice>
        <mc:Fallback xmlns="">
          <p:pic>
            <p:nvPicPr>
              <p:cNvPr id="49" name="墨迹 48"/>
            </p:nvPicPr>
            <p:blipFill>
              <a:blip/>
            </p:blipFill>
            <p:spPr>
              <a:xfrm>
                <a:off x="8111066" y="3677151"/>
                <a:ext cx="56444" cy="101516"/>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50" name="墨迹 49"/>
              <p14:cNvContentPartPr/>
              <p14:nvPr/>
            </p14:nvContentPartPr>
            <p14:xfrm>
              <a:off x="6310488" y="4022589"/>
              <a:ext cx="163689" cy="336978"/>
            </p14:xfrm>
          </p:contentPart>
        </mc:Choice>
        <mc:Fallback xmlns="">
          <p:pic>
            <p:nvPicPr>
              <p:cNvPr id="50" name="墨迹 49"/>
            </p:nvPicPr>
            <p:blipFill>
              <a:blip/>
            </p:blipFill>
            <p:spPr>
              <a:xfrm>
                <a:off x="6310488" y="4022589"/>
                <a:ext cx="163689" cy="336978"/>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51" name="墨迹 50"/>
              <p14:cNvContentPartPr/>
              <p14:nvPr/>
            </p14:nvContentPartPr>
            <p14:xfrm>
              <a:off x="6482644" y="4228265"/>
              <a:ext cx="95250" cy="165141"/>
            </p14:xfrm>
          </p:contentPart>
        </mc:Choice>
        <mc:Fallback xmlns="">
          <p:pic>
            <p:nvPicPr>
              <p:cNvPr id="51" name="墨迹 50"/>
            </p:nvPicPr>
            <p:blipFill>
              <a:blip/>
            </p:blipFill>
            <p:spPr>
              <a:xfrm>
                <a:off x="6482644" y="4228265"/>
                <a:ext cx="95250" cy="165141"/>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52" name="墨迹 51"/>
              <p14:cNvContentPartPr/>
              <p14:nvPr/>
            </p14:nvContentPartPr>
            <p14:xfrm>
              <a:off x="6564488" y="4252411"/>
              <a:ext cx="112889" cy="169194"/>
            </p14:xfrm>
          </p:contentPart>
        </mc:Choice>
        <mc:Fallback xmlns="">
          <p:pic>
            <p:nvPicPr>
              <p:cNvPr id="52" name="墨迹 51"/>
            </p:nvPicPr>
            <p:blipFill>
              <a:blip/>
            </p:blipFill>
            <p:spPr>
              <a:xfrm>
                <a:off x="6564488" y="4252411"/>
                <a:ext cx="112889" cy="169194"/>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53" name="墨迹 52"/>
              <p14:cNvContentPartPr/>
              <p14:nvPr/>
            </p14:nvContentPartPr>
            <p14:xfrm>
              <a:off x="6709833" y="4179093"/>
              <a:ext cx="69144" cy="99402"/>
            </p14:xfrm>
          </p:contentPart>
        </mc:Choice>
        <mc:Fallback xmlns="">
          <p:pic>
            <p:nvPicPr>
              <p:cNvPr id="53" name="墨迹 52"/>
            </p:nvPicPr>
            <p:blipFill>
              <a:blip/>
            </p:blipFill>
            <p:spPr>
              <a:xfrm>
                <a:off x="6709833" y="4179093"/>
                <a:ext cx="69144" cy="99402"/>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54" name="墨迹 53"/>
              <p14:cNvContentPartPr/>
              <p14:nvPr/>
            </p14:nvContentPartPr>
            <p14:xfrm>
              <a:off x="6773333" y="4201652"/>
              <a:ext cx="104422" cy="22560"/>
            </p14:xfrm>
          </p:contentPart>
        </mc:Choice>
        <mc:Fallback xmlns="">
          <p:pic>
            <p:nvPicPr>
              <p:cNvPr id="54" name="墨迹 53"/>
            </p:nvPicPr>
            <p:blipFill>
              <a:blip/>
            </p:blipFill>
            <p:spPr>
              <a:xfrm>
                <a:off x="6773333" y="4201652"/>
                <a:ext cx="104422" cy="22560"/>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55" name="墨迹 54"/>
              <p14:cNvContentPartPr/>
              <p14:nvPr/>
            </p14:nvContentPartPr>
            <p14:xfrm>
              <a:off x="6835422" y="4176273"/>
              <a:ext cx="5644" cy="98697"/>
            </p14:xfrm>
          </p:contentPart>
        </mc:Choice>
        <mc:Fallback xmlns="">
          <p:pic>
            <p:nvPicPr>
              <p:cNvPr id="55" name="墨迹 54"/>
            </p:nvPicPr>
            <p:blipFill>
              <a:blip/>
            </p:blipFill>
            <p:spPr>
              <a:xfrm>
                <a:off x="6835422" y="4176273"/>
                <a:ext cx="5644" cy="98697"/>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56" name="墨迹 55"/>
              <p14:cNvContentPartPr/>
              <p14:nvPr/>
            </p14:nvContentPartPr>
            <p14:xfrm>
              <a:off x="7083777" y="4021179"/>
              <a:ext cx="62089" cy="84597"/>
            </p14:xfrm>
          </p:contentPart>
        </mc:Choice>
        <mc:Fallback xmlns="">
          <p:pic>
            <p:nvPicPr>
              <p:cNvPr id="56" name="墨迹 55"/>
            </p:nvPicPr>
            <p:blipFill>
              <a:blip/>
            </p:blipFill>
            <p:spPr>
              <a:xfrm>
                <a:off x="7083777" y="4021179"/>
                <a:ext cx="62089" cy="84597"/>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57" name="墨迹 56"/>
              <p14:cNvContentPartPr/>
              <p14:nvPr/>
            </p14:nvContentPartPr>
            <p14:xfrm>
              <a:off x="7008988" y="4142434"/>
              <a:ext cx="165100" cy="259431"/>
            </p14:xfrm>
          </p:contentPart>
        </mc:Choice>
        <mc:Fallback xmlns="">
          <p:pic>
            <p:nvPicPr>
              <p:cNvPr id="57" name="墨迹 56"/>
            </p:nvPicPr>
            <p:blipFill>
              <a:blip/>
            </p:blipFill>
            <p:spPr>
              <a:xfrm>
                <a:off x="7008988" y="4142434"/>
                <a:ext cx="165100" cy="259431"/>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58" name="墨迹 57"/>
              <p14:cNvContentPartPr/>
              <p14:nvPr/>
            </p14:nvContentPartPr>
            <p14:xfrm>
              <a:off x="7213776" y="4145254"/>
              <a:ext cx="174801" cy="217133"/>
            </p14:xfrm>
          </p:contentPart>
        </mc:Choice>
        <mc:Fallback xmlns="">
          <p:pic>
            <p:nvPicPr>
              <p:cNvPr id="58" name="墨迹 57"/>
            </p:nvPicPr>
            <p:blipFill>
              <a:blip/>
            </p:blipFill>
            <p:spPr>
              <a:xfrm>
                <a:off x="7213776" y="4145254"/>
                <a:ext cx="174801" cy="217133"/>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59" name="墨迹 58"/>
              <p14:cNvContentPartPr/>
              <p14:nvPr/>
            </p14:nvContentPartPr>
            <p14:xfrm>
              <a:off x="7402688" y="4139615"/>
              <a:ext cx="129117" cy="253791"/>
            </p14:xfrm>
          </p:contentPart>
        </mc:Choice>
        <mc:Fallback xmlns="">
          <p:pic>
            <p:nvPicPr>
              <p:cNvPr id="59" name="墨迹 58"/>
            </p:nvPicPr>
            <p:blipFill>
              <a:blip/>
            </p:blipFill>
            <p:spPr>
              <a:xfrm>
                <a:off x="7402688" y="4139615"/>
                <a:ext cx="129117" cy="253791"/>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60" name="墨迹 59"/>
              <p14:cNvContentPartPr/>
              <p14:nvPr/>
            </p14:nvContentPartPr>
            <p14:xfrm>
              <a:off x="7524044" y="4263690"/>
              <a:ext cx="64911" cy="53578"/>
            </p14:xfrm>
          </p:contentPart>
        </mc:Choice>
        <mc:Fallback xmlns="">
          <p:pic>
            <p:nvPicPr>
              <p:cNvPr id="60" name="墨迹 59"/>
            </p:nvPicPr>
            <p:blipFill>
              <a:blip/>
            </p:blipFill>
            <p:spPr>
              <a:xfrm>
                <a:off x="7524044" y="4263690"/>
                <a:ext cx="64911" cy="53578"/>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61" name="墨迹 60"/>
              <p14:cNvContentPartPr/>
              <p14:nvPr/>
            </p14:nvContentPartPr>
            <p14:xfrm>
              <a:off x="7601478" y="4187553"/>
              <a:ext cx="114477" cy="25379"/>
            </p14:xfrm>
          </p:contentPart>
        </mc:Choice>
        <mc:Fallback xmlns="">
          <p:pic>
            <p:nvPicPr>
              <p:cNvPr id="61" name="墨迹 60"/>
            </p:nvPicPr>
            <p:blipFill>
              <a:blip/>
            </p:blipFill>
            <p:spPr>
              <a:xfrm>
                <a:off x="7601478" y="4187553"/>
                <a:ext cx="114477" cy="25379"/>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62" name="墨迹 61"/>
              <p14:cNvContentPartPr/>
              <p14:nvPr/>
            </p14:nvContentPartPr>
            <p14:xfrm>
              <a:off x="7563555" y="4138028"/>
              <a:ext cx="111478" cy="221539"/>
            </p14:xfrm>
          </p:contentPart>
        </mc:Choice>
        <mc:Fallback xmlns="">
          <p:pic>
            <p:nvPicPr>
              <p:cNvPr id="62" name="墨迹 61"/>
            </p:nvPicPr>
            <p:blipFill>
              <a:blip/>
            </p:blipFill>
            <p:spPr>
              <a:xfrm>
                <a:off x="7563555" y="4138028"/>
                <a:ext cx="111478" cy="221539"/>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63" name="墨迹 62"/>
              <p14:cNvContentPartPr/>
              <p14:nvPr/>
            </p14:nvContentPartPr>
            <p14:xfrm>
              <a:off x="7699022" y="4286250"/>
              <a:ext cx="76200" cy="67677"/>
            </p14:xfrm>
          </p:contentPart>
        </mc:Choice>
        <mc:Fallback xmlns="">
          <p:pic>
            <p:nvPicPr>
              <p:cNvPr id="63" name="墨迹 62"/>
            </p:nvPicPr>
            <p:blipFill>
              <a:blip/>
            </p:blipFill>
            <p:spPr>
              <a:xfrm>
                <a:off x="7699022" y="4286250"/>
                <a:ext cx="76200" cy="67677"/>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64" name="墨迹 63"/>
              <p14:cNvContentPartPr/>
              <p14:nvPr/>
            </p14:nvContentPartPr>
            <p14:xfrm>
              <a:off x="8314266" y="3863264"/>
              <a:ext cx="101600" cy="236343"/>
            </p14:xfrm>
          </p:contentPart>
        </mc:Choice>
        <mc:Fallback xmlns="">
          <p:pic>
            <p:nvPicPr>
              <p:cNvPr id="64" name="墨迹 63"/>
            </p:nvPicPr>
            <p:blipFill>
              <a:blip/>
            </p:blipFill>
            <p:spPr>
              <a:xfrm>
                <a:off x="8314266" y="3863264"/>
                <a:ext cx="101600" cy="236343"/>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65" name="墨迹 64"/>
              <p14:cNvContentPartPr/>
              <p14:nvPr/>
            </p14:nvContentPartPr>
            <p14:xfrm>
              <a:off x="8404577" y="3823962"/>
              <a:ext cx="190500" cy="295913"/>
            </p14:xfrm>
          </p:contentPart>
        </mc:Choice>
        <mc:Fallback xmlns="">
          <p:pic>
            <p:nvPicPr>
              <p:cNvPr id="65" name="墨迹 64"/>
            </p:nvPicPr>
            <p:blipFill>
              <a:blip/>
            </p:blipFill>
            <p:spPr>
              <a:xfrm>
                <a:off x="8404577" y="3823962"/>
                <a:ext cx="190500" cy="295913"/>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66" name="墨迹 65"/>
              <p14:cNvContentPartPr/>
              <p14:nvPr/>
            </p14:nvContentPartPr>
            <p14:xfrm>
              <a:off x="8621888" y="3868904"/>
              <a:ext cx="110067" cy="208673"/>
            </p14:xfrm>
          </p:contentPart>
        </mc:Choice>
        <mc:Fallback xmlns="">
          <p:pic>
            <p:nvPicPr>
              <p:cNvPr id="66" name="墨迹 65"/>
            </p:nvPicPr>
            <p:blipFill>
              <a:blip/>
            </p:blipFill>
            <p:spPr>
              <a:xfrm>
                <a:off x="8621888" y="3868904"/>
                <a:ext cx="110067" cy="208673"/>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67" name="墨迹 66"/>
              <p14:cNvContentPartPr/>
              <p14:nvPr/>
            </p14:nvContentPartPr>
            <p14:xfrm>
              <a:off x="8731955" y="3850399"/>
              <a:ext cx="33867" cy="283576"/>
            </p14:xfrm>
          </p:contentPart>
        </mc:Choice>
        <mc:Fallback xmlns="">
          <p:pic>
            <p:nvPicPr>
              <p:cNvPr id="67" name="墨迹 66"/>
            </p:nvPicPr>
            <p:blipFill>
              <a:blip/>
            </p:blipFill>
            <p:spPr>
              <a:xfrm>
                <a:off x="8731955" y="3850399"/>
                <a:ext cx="33867" cy="283576"/>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68" name="墨迹 67"/>
              <p14:cNvContentPartPr/>
              <p14:nvPr/>
            </p14:nvContentPartPr>
            <p14:xfrm>
              <a:off x="8646583" y="3998620"/>
              <a:ext cx="113594" cy="11279"/>
            </p14:xfrm>
          </p:contentPart>
        </mc:Choice>
        <mc:Fallback xmlns="">
          <p:pic>
            <p:nvPicPr>
              <p:cNvPr id="68" name="墨迹 67"/>
            </p:nvPicPr>
            <p:blipFill>
              <a:blip/>
            </p:blipFill>
            <p:spPr>
              <a:xfrm>
                <a:off x="8646583" y="3998620"/>
                <a:ext cx="113594" cy="11279"/>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69" name="墨迹 68"/>
              <p14:cNvContentPartPr/>
              <p14:nvPr/>
            </p14:nvContentPartPr>
            <p14:xfrm>
              <a:off x="8846784" y="3923540"/>
              <a:ext cx="63853" cy="173776"/>
            </p14:xfrm>
          </p:contentPart>
        </mc:Choice>
        <mc:Fallback xmlns="">
          <p:pic>
            <p:nvPicPr>
              <p:cNvPr id="69" name="墨迹 68"/>
            </p:nvPicPr>
            <p:blipFill>
              <a:blip/>
            </p:blipFill>
            <p:spPr>
              <a:xfrm>
                <a:off x="8846784" y="3923540"/>
                <a:ext cx="63853" cy="173776"/>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70" name="墨迹 69"/>
              <p14:cNvContentPartPr/>
              <p14:nvPr/>
            </p14:nvContentPartPr>
            <p14:xfrm>
              <a:off x="8957733" y="3942222"/>
              <a:ext cx="64206" cy="139584"/>
            </p14:xfrm>
          </p:contentPart>
        </mc:Choice>
        <mc:Fallback xmlns="">
          <p:pic>
            <p:nvPicPr>
              <p:cNvPr id="70" name="墨迹 69"/>
            </p:nvPicPr>
            <p:blipFill>
              <a:blip/>
            </p:blipFill>
            <p:spPr>
              <a:xfrm>
                <a:off x="8957733" y="3942222"/>
                <a:ext cx="64206" cy="139584"/>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71" name="墨迹 70"/>
              <p14:cNvContentPartPr/>
              <p14:nvPr/>
            </p14:nvContentPartPr>
            <p14:xfrm>
              <a:off x="9059333" y="3908383"/>
              <a:ext cx="116417" cy="203033"/>
            </p14:xfrm>
          </p:contentPart>
        </mc:Choice>
        <mc:Fallback xmlns="">
          <p:pic>
            <p:nvPicPr>
              <p:cNvPr id="71" name="墨迹 70"/>
            </p:nvPicPr>
            <p:blipFill>
              <a:blip/>
            </p:blipFill>
            <p:spPr>
              <a:xfrm>
                <a:off x="9059333" y="3908383"/>
                <a:ext cx="116417" cy="203033"/>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72" name="墨迹 71"/>
              <p14:cNvContentPartPr/>
              <p14:nvPr/>
            </p14:nvContentPartPr>
            <p14:xfrm>
              <a:off x="9245600" y="3922482"/>
              <a:ext cx="251177" cy="19740"/>
            </p14:xfrm>
          </p:contentPart>
        </mc:Choice>
        <mc:Fallback xmlns="">
          <p:pic>
            <p:nvPicPr>
              <p:cNvPr id="72" name="墨迹 71"/>
            </p:nvPicPr>
            <p:blipFill>
              <a:blip/>
            </p:blipFill>
            <p:spPr>
              <a:xfrm>
                <a:off x="9245600" y="3922482"/>
                <a:ext cx="251177" cy="19740"/>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73" name="墨迹 72"/>
              <p14:cNvContentPartPr/>
              <p14:nvPr/>
            </p14:nvContentPartPr>
            <p14:xfrm>
              <a:off x="9471377" y="3853923"/>
              <a:ext cx="90312" cy="43180"/>
            </p14:xfrm>
          </p:contentPart>
        </mc:Choice>
        <mc:Fallback xmlns="">
          <p:pic>
            <p:nvPicPr>
              <p:cNvPr id="73" name="墨迹 72"/>
            </p:nvPicPr>
            <p:blipFill>
              <a:blip/>
            </p:blipFill>
            <p:spPr>
              <a:xfrm>
                <a:off x="9471377" y="3853923"/>
                <a:ext cx="90312" cy="43180"/>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74" name="墨迹 73"/>
              <p14:cNvContentPartPr/>
              <p14:nvPr/>
            </p14:nvContentPartPr>
            <p14:xfrm>
              <a:off x="9254772" y="3987340"/>
              <a:ext cx="242005" cy="5640"/>
            </p14:xfrm>
          </p:contentPart>
        </mc:Choice>
        <mc:Fallback xmlns="">
          <p:pic>
            <p:nvPicPr>
              <p:cNvPr id="74" name="墨迹 73"/>
            </p:nvPicPr>
            <p:blipFill>
              <a:blip/>
            </p:blipFill>
            <p:spPr>
              <a:xfrm>
                <a:off x="9254772" y="3987340"/>
                <a:ext cx="242005" cy="5640"/>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75" name="墨迹 74"/>
              <p14:cNvContentPartPr/>
              <p14:nvPr/>
            </p14:nvContentPartPr>
            <p14:xfrm>
              <a:off x="9264473" y="4009899"/>
              <a:ext cx="105304" cy="70498"/>
            </p14:xfrm>
          </p:contentPart>
        </mc:Choice>
        <mc:Fallback xmlns="">
          <p:pic>
            <p:nvPicPr>
              <p:cNvPr id="75" name="墨迹 74"/>
            </p:nvPicPr>
            <p:blipFill>
              <a:blip/>
            </p:blipFill>
            <p:spPr>
              <a:xfrm>
                <a:off x="9264473" y="4009899"/>
                <a:ext cx="105304" cy="70498"/>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76" name="墨迹 75"/>
              <p14:cNvContentPartPr/>
              <p14:nvPr/>
            </p14:nvContentPartPr>
            <p14:xfrm>
              <a:off x="9561688" y="3829426"/>
              <a:ext cx="141112" cy="219952"/>
            </p14:xfrm>
          </p:contentPart>
        </mc:Choice>
        <mc:Fallback xmlns="">
          <p:pic>
            <p:nvPicPr>
              <p:cNvPr id="76" name="墨迹 75"/>
            </p:nvPicPr>
            <p:blipFill>
              <a:blip/>
            </p:blipFill>
            <p:spPr>
              <a:xfrm>
                <a:off x="9561688" y="3829426"/>
                <a:ext cx="141112" cy="219952"/>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77" name="墨迹 76"/>
              <p14:cNvContentPartPr/>
              <p14:nvPr/>
            </p14:nvContentPartPr>
            <p14:xfrm>
              <a:off x="9691511" y="3838590"/>
              <a:ext cx="141111" cy="216428"/>
            </p14:xfrm>
          </p:contentPart>
        </mc:Choice>
        <mc:Fallback xmlns="">
          <p:pic>
            <p:nvPicPr>
              <p:cNvPr id="77" name="墨迹 76"/>
            </p:nvPicPr>
            <p:blipFill>
              <a:blip/>
            </p:blipFill>
            <p:spPr>
              <a:xfrm>
                <a:off x="9691511" y="3838590"/>
                <a:ext cx="141111" cy="216428"/>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78" name="墨迹 77"/>
              <p14:cNvContentPartPr/>
              <p14:nvPr/>
            </p14:nvContentPartPr>
            <p14:xfrm>
              <a:off x="9880600" y="3758047"/>
              <a:ext cx="93133" cy="105217"/>
            </p14:xfrm>
          </p:contentPart>
        </mc:Choice>
        <mc:Fallback xmlns="">
          <p:pic>
            <p:nvPicPr>
              <p:cNvPr id="78" name="墨迹 77"/>
            </p:nvPicPr>
            <p:blipFill>
              <a:blip/>
            </p:blipFill>
            <p:spPr>
              <a:xfrm>
                <a:off x="9880600" y="3758047"/>
                <a:ext cx="93133" cy="105217"/>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79" name="墨迹 78"/>
              <p14:cNvContentPartPr/>
              <p14:nvPr/>
            </p14:nvContentPartPr>
            <p14:xfrm>
              <a:off x="9979377" y="3773027"/>
              <a:ext cx="98778" cy="22560"/>
            </p14:xfrm>
          </p:contentPart>
        </mc:Choice>
        <mc:Fallback xmlns="">
          <p:pic>
            <p:nvPicPr>
              <p:cNvPr id="79" name="墨迹 78"/>
            </p:nvPicPr>
            <p:blipFill>
              <a:blip/>
            </p:blipFill>
            <p:spPr>
              <a:xfrm>
                <a:off x="9979377" y="3773027"/>
                <a:ext cx="98778" cy="22560"/>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80" name="墨迹 79"/>
              <p14:cNvContentPartPr/>
              <p14:nvPr/>
            </p14:nvContentPartPr>
            <p14:xfrm>
              <a:off x="10016066" y="3707817"/>
              <a:ext cx="25400" cy="135708"/>
            </p14:xfrm>
          </p:contentPart>
        </mc:Choice>
        <mc:Fallback xmlns="">
          <p:pic>
            <p:nvPicPr>
              <p:cNvPr id="80" name="墨迹 79"/>
            </p:nvPicPr>
            <p:blipFill>
              <a:blip/>
            </p:blipFill>
            <p:spPr>
              <a:xfrm>
                <a:off x="10016066" y="3707817"/>
                <a:ext cx="25400" cy="135708"/>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81" name="墨迹 80"/>
              <p14:cNvContentPartPr/>
              <p14:nvPr/>
            </p14:nvContentPartPr>
            <p14:xfrm>
              <a:off x="10022769" y="3930942"/>
              <a:ext cx="134408" cy="5640"/>
            </p14:xfrm>
          </p:contentPart>
        </mc:Choice>
        <mc:Fallback xmlns="">
          <p:pic>
            <p:nvPicPr>
              <p:cNvPr id="81" name="墨迹 80"/>
            </p:nvPicPr>
            <p:blipFill>
              <a:blip/>
            </p:blipFill>
            <p:spPr>
              <a:xfrm>
                <a:off x="10022769" y="3930942"/>
                <a:ext cx="134408" cy="5640"/>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82" name="墨迹 81"/>
              <p14:cNvContentPartPr/>
              <p14:nvPr/>
            </p14:nvContentPartPr>
            <p14:xfrm>
              <a:off x="10049933" y="3865555"/>
              <a:ext cx="53622" cy="220482"/>
            </p14:xfrm>
          </p:contentPart>
        </mc:Choice>
        <mc:Fallback xmlns="">
          <p:pic>
            <p:nvPicPr>
              <p:cNvPr id="82" name="墨迹 81"/>
            </p:nvPicPr>
            <p:blipFill>
              <a:blip/>
            </p:blipFill>
            <p:spPr>
              <a:xfrm>
                <a:off x="10049933" y="3865555"/>
                <a:ext cx="53622" cy="220482"/>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83" name="墨迹 82"/>
              <p14:cNvContentPartPr/>
              <p14:nvPr/>
            </p14:nvContentPartPr>
            <p14:xfrm>
              <a:off x="10371666" y="3765273"/>
              <a:ext cx="87489" cy="244626"/>
            </p14:xfrm>
          </p:contentPart>
        </mc:Choice>
        <mc:Fallback xmlns="">
          <p:pic>
            <p:nvPicPr>
              <p:cNvPr id="83" name="墨迹 82"/>
            </p:nvPicPr>
            <p:blipFill>
              <a:blip/>
            </p:blipFill>
            <p:spPr>
              <a:xfrm>
                <a:off x="10371666" y="3765273"/>
                <a:ext cx="87489" cy="244626"/>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84" name="墨迹 83"/>
              <p14:cNvContentPartPr/>
              <p14:nvPr/>
            </p14:nvContentPartPr>
            <p14:xfrm>
              <a:off x="10470444" y="3752407"/>
              <a:ext cx="33867" cy="254672"/>
            </p14:xfrm>
          </p:contentPart>
        </mc:Choice>
        <mc:Fallback xmlns="">
          <p:pic>
            <p:nvPicPr>
              <p:cNvPr id="84" name="墨迹 83"/>
            </p:nvPicPr>
            <p:blipFill>
              <a:blip/>
            </p:blipFill>
            <p:spPr>
              <a:xfrm>
                <a:off x="10470444" y="3752407"/>
                <a:ext cx="33867" cy="254672"/>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85" name="墨迹 84"/>
              <p14:cNvContentPartPr/>
              <p14:nvPr/>
            </p14:nvContentPartPr>
            <p14:xfrm>
              <a:off x="10377311" y="3909793"/>
              <a:ext cx="98777" cy="9870"/>
            </p14:xfrm>
          </p:contentPart>
        </mc:Choice>
        <mc:Fallback xmlns="">
          <p:pic>
            <p:nvPicPr>
              <p:cNvPr id="85" name="墨迹 84"/>
            </p:nvPicPr>
            <p:blipFill>
              <a:blip/>
            </p:blipFill>
            <p:spPr>
              <a:xfrm>
                <a:off x="10377311" y="3909793"/>
                <a:ext cx="98777" cy="9870"/>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86" name="墨迹 85"/>
              <p14:cNvContentPartPr/>
              <p14:nvPr/>
            </p14:nvContentPartPr>
            <p14:xfrm>
              <a:off x="10589330" y="3671511"/>
              <a:ext cx="101248" cy="135355"/>
            </p14:xfrm>
          </p:contentPart>
        </mc:Choice>
        <mc:Fallback xmlns="">
          <p:pic>
            <p:nvPicPr>
              <p:cNvPr id="86" name="墨迹 85"/>
            </p:nvPicPr>
            <p:blipFill>
              <a:blip/>
            </p:blipFill>
            <p:spPr>
              <a:xfrm>
                <a:off x="10589330" y="3671511"/>
                <a:ext cx="101248" cy="135355"/>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87" name="墨迹 86"/>
              <p14:cNvContentPartPr/>
              <p14:nvPr/>
            </p14:nvContentPartPr>
            <p14:xfrm>
              <a:off x="10707511" y="3705350"/>
              <a:ext cx="90311" cy="22559"/>
            </p14:xfrm>
          </p:contentPart>
        </mc:Choice>
        <mc:Fallback xmlns="">
          <p:pic>
            <p:nvPicPr>
              <p:cNvPr id="87" name="墨迹 86"/>
            </p:nvPicPr>
            <p:blipFill>
              <a:blip/>
            </p:blipFill>
            <p:spPr>
              <a:xfrm>
                <a:off x="10707511" y="3705350"/>
                <a:ext cx="90311" cy="22559"/>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88" name="墨迹 87"/>
              <p14:cNvContentPartPr/>
              <p14:nvPr/>
            </p14:nvContentPartPr>
            <p14:xfrm>
              <a:off x="8469488" y="4661296"/>
              <a:ext cx="96838" cy="183294"/>
            </p14:xfrm>
          </p:contentPart>
        </mc:Choice>
        <mc:Fallback xmlns="">
          <p:pic>
            <p:nvPicPr>
              <p:cNvPr id="88" name="墨迹 87"/>
            </p:nvPicPr>
            <p:blipFill>
              <a:blip/>
            </p:blipFill>
            <p:spPr>
              <a:xfrm>
                <a:off x="8469488" y="4661296"/>
                <a:ext cx="96838" cy="183294"/>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89" name="墨迹 88"/>
              <p14:cNvContentPartPr/>
              <p14:nvPr/>
            </p14:nvContentPartPr>
            <p14:xfrm>
              <a:off x="8590844" y="4628868"/>
              <a:ext cx="33866" cy="274940"/>
            </p14:xfrm>
          </p:contentPart>
        </mc:Choice>
        <mc:Fallback xmlns="">
          <p:pic>
            <p:nvPicPr>
              <p:cNvPr id="89" name="墨迹 88"/>
            </p:nvPicPr>
            <p:blipFill>
              <a:blip/>
            </p:blipFill>
            <p:spPr>
              <a:xfrm>
                <a:off x="8590844" y="4628868"/>
                <a:ext cx="33866" cy="274940"/>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90" name="墨迹 89"/>
              <p14:cNvContentPartPr/>
              <p14:nvPr/>
            </p14:nvContentPartPr>
            <p14:xfrm>
              <a:off x="8515878" y="4782552"/>
              <a:ext cx="97544" cy="16920"/>
            </p14:xfrm>
          </p:contentPart>
        </mc:Choice>
        <mc:Fallback xmlns="">
          <p:pic>
            <p:nvPicPr>
              <p:cNvPr id="90" name="墨迹 89"/>
            </p:nvPicPr>
            <p:blipFill>
              <a:blip/>
            </p:blipFill>
            <p:spPr>
              <a:xfrm>
                <a:off x="8515878" y="4782552"/>
                <a:ext cx="97544" cy="16920"/>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91" name="墨迹 90"/>
              <p14:cNvContentPartPr/>
              <p14:nvPr/>
            </p14:nvContentPartPr>
            <p14:xfrm>
              <a:off x="8651698" y="4604898"/>
              <a:ext cx="91546" cy="109977"/>
            </p14:xfrm>
          </p:contentPart>
        </mc:Choice>
        <mc:Fallback xmlns="">
          <p:pic>
            <p:nvPicPr>
              <p:cNvPr id="91" name="墨迹 90"/>
            </p:nvPicPr>
            <p:blipFill>
              <a:blip/>
            </p:blipFill>
            <p:spPr>
              <a:xfrm>
                <a:off x="8651698" y="4604898"/>
                <a:ext cx="91546" cy="109977"/>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92" name="墨迹 91"/>
              <p14:cNvContentPartPr/>
              <p14:nvPr/>
            </p14:nvContentPartPr>
            <p14:xfrm>
              <a:off x="8740069" y="4635917"/>
              <a:ext cx="70908" cy="11280"/>
            </p14:xfrm>
          </p:contentPart>
        </mc:Choice>
        <mc:Fallback xmlns="">
          <p:pic>
            <p:nvPicPr>
              <p:cNvPr id="92" name="墨迹 91"/>
            </p:nvPicPr>
            <p:blipFill>
              <a:blip/>
            </p:blipFill>
            <p:spPr>
              <a:xfrm>
                <a:off x="8740069" y="4635917"/>
                <a:ext cx="70908" cy="11280"/>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93" name="墨迹 92"/>
              <p14:cNvContentPartPr/>
              <p14:nvPr/>
            </p14:nvContentPartPr>
            <p14:xfrm>
              <a:off x="8835496" y="4759993"/>
              <a:ext cx="147637" cy="11280"/>
            </p14:xfrm>
          </p:contentPart>
        </mc:Choice>
        <mc:Fallback xmlns="">
          <p:pic>
            <p:nvPicPr>
              <p:cNvPr id="93" name="墨迹 92"/>
            </p:nvPicPr>
            <p:blipFill>
              <a:blip/>
            </p:blipFill>
            <p:spPr>
              <a:xfrm>
                <a:off x="8835496" y="4759993"/>
                <a:ext cx="147637" cy="11280"/>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94" name="墨迹 93"/>
              <p14:cNvContentPartPr/>
              <p14:nvPr/>
            </p14:nvContentPartPr>
            <p14:xfrm>
              <a:off x="8878711" y="4666055"/>
              <a:ext cx="33866" cy="220833"/>
            </p14:xfrm>
          </p:contentPart>
        </mc:Choice>
        <mc:Fallback xmlns="">
          <p:pic>
            <p:nvPicPr>
              <p:cNvPr id="94" name="墨迹 93"/>
            </p:nvPicPr>
            <p:blipFill>
              <a:blip/>
            </p:blipFill>
            <p:spPr>
              <a:xfrm>
                <a:off x="8878711" y="4666055"/>
                <a:ext cx="33866" cy="220833"/>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95" name="墨迹 94"/>
              <p14:cNvContentPartPr/>
              <p14:nvPr/>
            </p14:nvContentPartPr>
            <p14:xfrm>
              <a:off x="9158111" y="4681741"/>
              <a:ext cx="19756" cy="154389"/>
            </p14:xfrm>
          </p:contentPart>
        </mc:Choice>
        <mc:Fallback xmlns="">
          <p:pic>
            <p:nvPicPr>
              <p:cNvPr id="95" name="墨迹 94"/>
            </p:nvPicPr>
            <p:blipFill>
              <a:blip/>
            </p:blipFill>
            <p:spPr>
              <a:xfrm>
                <a:off x="9158111" y="4681741"/>
                <a:ext cx="19756" cy="154389"/>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96" name="墨迹 95"/>
              <p14:cNvContentPartPr/>
              <p14:nvPr/>
            </p14:nvContentPartPr>
            <p14:xfrm>
              <a:off x="9181747" y="4748713"/>
              <a:ext cx="44097" cy="16920"/>
            </p14:xfrm>
          </p:contentPart>
        </mc:Choice>
        <mc:Fallback xmlns="">
          <p:pic>
            <p:nvPicPr>
              <p:cNvPr id="96" name="墨迹 95"/>
            </p:nvPicPr>
            <p:blipFill>
              <a:blip/>
            </p:blipFill>
            <p:spPr>
              <a:xfrm>
                <a:off x="9181747" y="4748713"/>
                <a:ext cx="44097" cy="16920"/>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97" name="墨迹 96"/>
              <p14:cNvContentPartPr/>
              <p14:nvPr/>
            </p14:nvContentPartPr>
            <p14:xfrm>
              <a:off x="9248422" y="4594324"/>
              <a:ext cx="19755" cy="323583"/>
            </p14:xfrm>
          </p:contentPart>
        </mc:Choice>
        <mc:Fallback xmlns="">
          <p:pic>
            <p:nvPicPr>
              <p:cNvPr id="97" name="墨迹 96"/>
            </p:nvPicPr>
            <p:blipFill>
              <a:blip/>
            </p:blipFill>
            <p:spPr>
              <a:xfrm>
                <a:off x="9248422" y="4594324"/>
                <a:ext cx="19755" cy="323583"/>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98" name="墨迹 97"/>
              <p14:cNvContentPartPr/>
              <p14:nvPr/>
            </p14:nvContentPartPr>
            <p14:xfrm>
              <a:off x="9285111" y="4767043"/>
              <a:ext cx="191911" cy="90589"/>
            </p14:xfrm>
          </p:contentPart>
        </mc:Choice>
        <mc:Fallback xmlns="">
          <p:pic>
            <p:nvPicPr>
              <p:cNvPr id="98" name="墨迹 97"/>
            </p:nvPicPr>
            <p:blipFill>
              <a:blip/>
            </p:blipFill>
            <p:spPr>
              <a:xfrm>
                <a:off x="9285111" y="4767043"/>
                <a:ext cx="191911" cy="90589"/>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99" name="墨迹 98"/>
              <p14:cNvContentPartPr/>
              <p14:nvPr/>
            </p14:nvContentPartPr>
            <p14:xfrm>
              <a:off x="9603493" y="4731794"/>
              <a:ext cx="246062" cy="28199"/>
            </p14:xfrm>
          </p:contentPart>
        </mc:Choice>
        <mc:Fallback xmlns="">
          <p:pic>
            <p:nvPicPr>
              <p:cNvPr id="99" name="墨迹 98"/>
            </p:nvPicPr>
            <p:blipFill>
              <a:blip/>
            </p:blipFill>
            <p:spPr>
              <a:xfrm>
                <a:off x="9603493" y="4731794"/>
                <a:ext cx="246062" cy="28199"/>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100" name="墨迹 99"/>
              <p14:cNvContentPartPr/>
              <p14:nvPr/>
            </p14:nvContentPartPr>
            <p14:xfrm>
              <a:off x="9817100" y="4635917"/>
              <a:ext cx="88900" cy="78958"/>
            </p14:xfrm>
          </p:contentPart>
        </mc:Choice>
        <mc:Fallback xmlns="">
          <p:pic>
            <p:nvPicPr>
              <p:cNvPr id="100" name="墨迹 99"/>
            </p:nvPicPr>
            <p:blipFill>
              <a:blip/>
            </p:blipFill>
            <p:spPr>
              <a:xfrm>
                <a:off x="9817100" y="4635917"/>
                <a:ext cx="88900" cy="78958"/>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101" name="墨迹 100"/>
              <p14:cNvContentPartPr/>
              <p14:nvPr/>
            </p14:nvContentPartPr>
            <p14:xfrm>
              <a:off x="9617427" y="4805111"/>
              <a:ext cx="223662" cy="5640"/>
            </p14:xfrm>
          </p:contentPart>
        </mc:Choice>
        <mc:Fallback xmlns="">
          <p:pic>
            <p:nvPicPr>
              <p:cNvPr id="101" name="墨迹 100"/>
            </p:nvPicPr>
            <p:blipFill>
              <a:blip/>
            </p:blipFill>
            <p:spPr>
              <a:xfrm>
                <a:off x="9617427" y="4805111"/>
                <a:ext cx="223662" cy="5640"/>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102" name="墨迹 101"/>
              <p14:cNvContentPartPr/>
              <p14:nvPr/>
            </p14:nvContentPartPr>
            <p14:xfrm>
              <a:off x="9631715" y="4823970"/>
              <a:ext cx="113418" cy="45999"/>
            </p14:xfrm>
          </p:contentPart>
        </mc:Choice>
        <mc:Fallback xmlns="">
          <p:pic>
            <p:nvPicPr>
              <p:cNvPr id="102" name="墨迹 101"/>
            </p:nvPicPr>
            <p:blipFill>
              <a:blip/>
            </p:blipFill>
            <p:spPr>
              <a:xfrm>
                <a:off x="9631715" y="4823970"/>
                <a:ext cx="113418" cy="45999"/>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103" name="墨迹 102"/>
              <p14:cNvContentPartPr/>
              <p14:nvPr/>
            </p14:nvContentPartPr>
            <p14:xfrm>
              <a:off x="10083800" y="4664116"/>
              <a:ext cx="19755" cy="152275"/>
            </p14:xfrm>
          </p:contentPart>
        </mc:Choice>
        <mc:Fallback xmlns="">
          <p:pic>
            <p:nvPicPr>
              <p:cNvPr id="103" name="墨迹 102"/>
            </p:nvPicPr>
            <p:blipFill>
              <a:blip/>
            </p:blipFill>
            <p:spPr>
              <a:xfrm>
                <a:off x="10083800" y="4664116"/>
                <a:ext cx="19755" cy="152275"/>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104" name="墨迹 103"/>
              <p14:cNvContentPartPr/>
              <p14:nvPr/>
            </p14:nvContentPartPr>
            <p14:xfrm>
              <a:off x="10086622" y="4737434"/>
              <a:ext cx="70555" cy="16919"/>
            </p14:xfrm>
          </p:contentPart>
        </mc:Choice>
        <mc:Fallback xmlns="">
          <p:pic>
            <p:nvPicPr>
              <p:cNvPr id="104" name="墨迹 103"/>
            </p:nvPicPr>
            <p:blipFill>
              <a:blip/>
            </p:blipFill>
            <p:spPr>
              <a:xfrm>
                <a:off x="10086622" y="4737434"/>
                <a:ext cx="70555" cy="16919"/>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105" name="墨迹 104"/>
              <p14:cNvContentPartPr/>
              <p14:nvPr/>
            </p14:nvContentPartPr>
            <p14:xfrm>
              <a:off x="10154355" y="4621113"/>
              <a:ext cx="33867" cy="220657"/>
            </p14:xfrm>
          </p:contentPart>
        </mc:Choice>
        <mc:Fallback xmlns="">
          <p:pic>
            <p:nvPicPr>
              <p:cNvPr id="105" name="墨迹 104"/>
            </p:nvPicPr>
            <p:blipFill>
              <a:blip/>
            </p:blipFill>
            <p:spPr>
              <a:xfrm>
                <a:off x="10154355" y="4621113"/>
                <a:ext cx="33867" cy="220657"/>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106" name="墨迹 105"/>
              <p14:cNvContentPartPr/>
              <p14:nvPr/>
            </p14:nvContentPartPr>
            <p14:xfrm>
              <a:off x="10246606" y="4615473"/>
              <a:ext cx="99660" cy="213960"/>
            </p14:xfrm>
          </p:contentPart>
        </mc:Choice>
        <mc:Fallback xmlns="">
          <p:pic>
            <p:nvPicPr>
              <p:cNvPr id="106" name="墨迹 105"/>
            </p:nvPicPr>
            <p:blipFill>
              <a:blip/>
            </p:blipFill>
            <p:spPr>
              <a:xfrm>
                <a:off x="10246606" y="4615473"/>
                <a:ext cx="99660" cy="213960"/>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107" name="墨迹 106"/>
              <p14:cNvContentPartPr/>
              <p14:nvPr/>
            </p14:nvContentPartPr>
            <p14:xfrm>
              <a:off x="10374488" y="4585864"/>
              <a:ext cx="11289" cy="233347"/>
            </p14:xfrm>
          </p:contentPart>
        </mc:Choice>
        <mc:Fallback xmlns="">
          <p:pic>
            <p:nvPicPr>
              <p:cNvPr id="107" name="墨迹 106"/>
            </p:nvPicPr>
            <p:blipFill>
              <a:blip/>
            </p:blipFill>
            <p:spPr>
              <a:xfrm>
                <a:off x="10374488" y="4585864"/>
                <a:ext cx="11289" cy="233347"/>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108" name="墨迹 107"/>
              <p14:cNvContentPartPr/>
              <p14:nvPr/>
            </p14:nvContentPartPr>
            <p14:xfrm>
              <a:off x="10272888" y="4726154"/>
              <a:ext cx="101600" cy="28199"/>
            </p14:xfrm>
          </p:contentPart>
        </mc:Choice>
        <mc:Fallback xmlns="">
          <p:pic>
            <p:nvPicPr>
              <p:cNvPr id="108" name="墨迹 107"/>
            </p:nvPicPr>
            <p:blipFill>
              <a:blip/>
            </p:blipFill>
            <p:spPr>
              <a:xfrm>
                <a:off x="10272888" y="4726154"/>
                <a:ext cx="101600" cy="28199"/>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109" name="墨迹 108"/>
              <p14:cNvContentPartPr/>
              <p14:nvPr/>
            </p14:nvContentPartPr>
            <p14:xfrm>
              <a:off x="10470444" y="4534401"/>
              <a:ext cx="115711" cy="16919"/>
            </p14:xfrm>
          </p:contentPart>
        </mc:Choice>
        <mc:Fallback xmlns="">
          <p:pic>
            <p:nvPicPr>
              <p:cNvPr id="109" name="墨迹 108"/>
            </p:nvPicPr>
            <p:blipFill>
              <a:blip/>
            </p:blipFill>
            <p:spPr>
              <a:xfrm>
                <a:off x="10470444" y="4534401"/>
                <a:ext cx="115711" cy="16919"/>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110" name="墨迹 109"/>
              <p14:cNvContentPartPr/>
              <p14:nvPr/>
            </p14:nvContentPartPr>
            <p14:xfrm>
              <a:off x="10552994" y="4681036"/>
              <a:ext cx="174273" cy="16919"/>
            </p14:xfrm>
          </p:contentPart>
        </mc:Choice>
        <mc:Fallback xmlns="">
          <p:pic>
            <p:nvPicPr>
              <p:cNvPr id="110" name="墨迹 109"/>
            </p:nvPicPr>
            <p:blipFill>
              <a:blip/>
            </p:blipFill>
            <p:spPr>
              <a:xfrm>
                <a:off x="10552994" y="4681036"/>
                <a:ext cx="174273" cy="16919"/>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111" name="墨迹 110"/>
              <p14:cNvContentPartPr/>
              <p14:nvPr/>
            </p14:nvContentPartPr>
            <p14:xfrm>
              <a:off x="10611555" y="4602079"/>
              <a:ext cx="50800" cy="214312"/>
            </p14:xfrm>
          </p:contentPart>
        </mc:Choice>
        <mc:Fallback xmlns="">
          <p:pic>
            <p:nvPicPr>
              <p:cNvPr id="111" name="墨迹 110"/>
            </p:nvPicPr>
            <p:blipFill>
              <a:blip/>
            </p:blipFill>
            <p:spPr>
              <a:xfrm>
                <a:off x="10611555" y="4602079"/>
                <a:ext cx="50800" cy="214312"/>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112" name="墨迹 111"/>
              <p14:cNvContentPartPr/>
              <p14:nvPr/>
            </p14:nvContentPartPr>
            <p14:xfrm>
              <a:off x="10851092" y="4587098"/>
              <a:ext cx="259997" cy="174657"/>
            </p14:xfrm>
          </p:contentPart>
        </mc:Choice>
        <mc:Fallback xmlns="">
          <p:pic>
            <p:nvPicPr>
              <p:cNvPr id="112" name="墨迹 111"/>
            </p:nvPicPr>
            <p:blipFill>
              <a:blip/>
            </p:blipFill>
            <p:spPr>
              <a:xfrm>
                <a:off x="10851092" y="4587098"/>
                <a:ext cx="259997" cy="174657"/>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113" name="墨迹 112"/>
              <p14:cNvContentPartPr/>
              <p14:nvPr/>
            </p14:nvContentPartPr>
            <p14:xfrm>
              <a:off x="11077222" y="4581634"/>
              <a:ext cx="42333" cy="271416"/>
            </p14:xfrm>
          </p:contentPart>
        </mc:Choice>
        <mc:Fallback xmlns="">
          <p:pic>
            <p:nvPicPr>
              <p:cNvPr id="113" name="墨迹 112"/>
            </p:nvPicPr>
            <p:blipFill>
              <a:blip/>
            </p:blipFill>
            <p:spPr>
              <a:xfrm>
                <a:off x="11077222" y="4581634"/>
                <a:ext cx="42333" cy="271416"/>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114" name="墨迹 113"/>
              <p14:cNvContentPartPr/>
              <p14:nvPr/>
            </p14:nvContentPartPr>
            <p14:xfrm>
              <a:off x="11209867" y="4573879"/>
              <a:ext cx="95955" cy="16920"/>
            </p14:xfrm>
          </p:contentPart>
        </mc:Choice>
        <mc:Fallback xmlns="">
          <p:pic>
            <p:nvPicPr>
              <p:cNvPr id="114" name="墨迹 113"/>
            </p:nvPicPr>
            <p:blipFill>
              <a:blip/>
            </p:blipFill>
            <p:spPr>
              <a:xfrm>
                <a:off x="11209867" y="4573879"/>
                <a:ext cx="95955" cy="16920"/>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115" name="墨迹 114"/>
              <p14:cNvContentPartPr/>
              <p14:nvPr/>
            </p14:nvContentPartPr>
            <p14:xfrm>
              <a:off x="10964332" y="4972895"/>
              <a:ext cx="42333" cy="313715"/>
            </p14:xfrm>
          </p:contentPart>
        </mc:Choice>
        <mc:Fallback xmlns="">
          <p:pic>
            <p:nvPicPr>
              <p:cNvPr id="115" name="墨迹 114"/>
            </p:nvPicPr>
            <p:blipFill>
              <a:blip/>
            </p:blipFill>
            <p:spPr>
              <a:xfrm>
                <a:off x="10964332" y="4972895"/>
                <a:ext cx="42333" cy="313715"/>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116" name="墨迹 115"/>
              <p14:cNvContentPartPr/>
              <p14:nvPr/>
            </p14:nvContentPartPr>
            <p14:xfrm>
              <a:off x="10897305" y="4989639"/>
              <a:ext cx="92427" cy="105922"/>
            </p14:xfrm>
          </p:contentPart>
        </mc:Choice>
        <mc:Fallback xmlns="">
          <p:pic>
            <p:nvPicPr>
              <p:cNvPr id="116" name="墨迹 115"/>
            </p:nvPicPr>
            <p:blipFill>
              <a:blip/>
            </p:blipFill>
            <p:spPr>
              <a:xfrm>
                <a:off x="10897305" y="4989639"/>
                <a:ext cx="92427" cy="105922"/>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117" name="墨迹 116"/>
              <p14:cNvContentPartPr/>
              <p14:nvPr/>
            </p14:nvContentPartPr>
            <p14:xfrm>
              <a:off x="11023600" y="4994045"/>
              <a:ext cx="113594" cy="70497"/>
            </p14:xfrm>
          </p:contentPart>
        </mc:Choice>
        <mc:Fallback xmlns="">
          <p:pic>
            <p:nvPicPr>
              <p:cNvPr id="117" name="墨迹 116"/>
            </p:nvPicPr>
            <p:blipFill>
              <a:blip/>
            </p:blipFill>
            <p:spPr>
              <a:xfrm>
                <a:off x="11023600" y="4994045"/>
                <a:ext cx="113594" cy="70497"/>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118" name="墨迹 117"/>
              <p14:cNvContentPartPr/>
              <p14:nvPr/>
            </p14:nvContentPartPr>
            <p14:xfrm>
              <a:off x="9610901" y="5127990"/>
              <a:ext cx="324026" cy="9870"/>
            </p14:xfrm>
          </p:contentPart>
        </mc:Choice>
        <mc:Fallback xmlns="">
          <p:pic>
            <p:nvPicPr>
              <p:cNvPr id="118" name="墨迹 117"/>
            </p:nvPicPr>
            <p:blipFill>
              <a:blip/>
            </p:blipFill>
            <p:spPr>
              <a:xfrm>
                <a:off x="9610901" y="5127990"/>
                <a:ext cx="324026" cy="9870"/>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119" name="墨迹 118"/>
              <p14:cNvContentPartPr/>
              <p14:nvPr/>
            </p14:nvContentPartPr>
            <p14:xfrm>
              <a:off x="9592733" y="5047623"/>
              <a:ext cx="172156" cy="200213"/>
            </p14:xfrm>
          </p:contentPart>
        </mc:Choice>
        <mc:Fallback xmlns="">
          <p:pic>
            <p:nvPicPr>
              <p:cNvPr id="119" name="墨迹 118"/>
            </p:nvPicPr>
            <p:blipFill>
              <a:blip/>
            </p:blipFill>
            <p:spPr>
              <a:xfrm>
                <a:off x="9592733" y="5047623"/>
                <a:ext cx="172156" cy="200213"/>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120" name="墨迹 119"/>
              <p14:cNvContentPartPr/>
              <p14:nvPr/>
            </p14:nvContentPartPr>
            <p14:xfrm>
              <a:off x="8647288" y="5010083"/>
              <a:ext cx="67734" cy="324465"/>
            </p14:xfrm>
          </p:contentPart>
        </mc:Choice>
        <mc:Fallback xmlns="">
          <p:pic>
            <p:nvPicPr>
              <p:cNvPr id="120" name="墨迹 119"/>
            </p:nvPicPr>
            <p:blipFill>
              <a:blip/>
            </p:blipFill>
            <p:spPr>
              <a:xfrm>
                <a:off x="8647288" y="5010083"/>
                <a:ext cx="67734" cy="324465"/>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121" name="墨迹 120"/>
              <p14:cNvContentPartPr/>
              <p14:nvPr/>
            </p14:nvContentPartPr>
            <p14:xfrm>
              <a:off x="8613422" y="4989815"/>
              <a:ext cx="110949" cy="146106"/>
            </p14:xfrm>
          </p:contentPart>
        </mc:Choice>
        <mc:Fallback xmlns="">
          <p:pic>
            <p:nvPicPr>
              <p:cNvPr id="121" name="墨迹 120"/>
            </p:nvPicPr>
            <p:blipFill>
              <a:blip/>
            </p:blipFill>
            <p:spPr>
              <a:xfrm>
                <a:off x="8613422" y="4989815"/>
                <a:ext cx="110949" cy="146106"/>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122" name="墨迹 121"/>
              <p14:cNvContentPartPr/>
              <p14:nvPr/>
            </p14:nvContentPartPr>
            <p14:xfrm>
              <a:off x="8731955" y="5036343"/>
              <a:ext cx="98778" cy="50758"/>
            </p14:xfrm>
          </p:contentPart>
        </mc:Choice>
        <mc:Fallback xmlns="">
          <p:pic>
            <p:nvPicPr>
              <p:cNvPr id="122" name="墨迹 121"/>
            </p:nvPicPr>
            <p:blipFill>
              <a:blip/>
            </p:blipFill>
            <p:spPr>
              <a:xfrm>
                <a:off x="8731955" y="5036343"/>
                <a:ext cx="98778" cy="50758"/>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123" name="墨迹 122"/>
              <p14:cNvContentPartPr/>
              <p14:nvPr/>
            </p14:nvContentPartPr>
            <p14:xfrm>
              <a:off x="10730088" y="3855510"/>
              <a:ext cx="28223" cy="296089"/>
            </p14:xfrm>
          </p:contentPart>
        </mc:Choice>
        <mc:Fallback xmlns="">
          <p:pic>
            <p:nvPicPr>
              <p:cNvPr id="123" name="墨迹 122"/>
            </p:nvPicPr>
            <p:blipFill>
              <a:blip/>
            </p:blipFill>
            <p:spPr>
              <a:xfrm>
                <a:off x="10730088" y="3855510"/>
                <a:ext cx="28223" cy="296089"/>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124" name="墨迹 123"/>
              <p14:cNvContentPartPr/>
              <p14:nvPr/>
            </p14:nvContentPartPr>
            <p14:xfrm>
              <a:off x="10645422" y="3847755"/>
              <a:ext cx="95956" cy="117026"/>
            </p14:xfrm>
          </p:contentPart>
        </mc:Choice>
        <mc:Fallback xmlns="">
          <p:pic>
            <p:nvPicPr>
              <p:cNvPr id="124" name="墨迹 123"/>
            </p:nvPicPr>
            <p:blipFill>
              <a:blip/>
            </p:blipFill>
            <p:spPr>
              <a:xfrm>
                <a:off x="10645422" y="3847755"/>
                <a:ext cx="95956" cy="117026"/>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125" name="墨迹 124"/>
              <p14:cNvContentPartPr/>
              <p14:nvPr/>
            </p14:nvContentPartPr>
            <p14:xfrm>
              <a:off x="10763955" y="3874544"/>
              <a:ext cx="101600" cy="50758"/>
            </p14:xfrm>
          </p:contentPart>
        </mc:Choice>
        <mc:Fallback xmlns="">
          <p:pic>
            <p:nvPicPr>
              <p:cNvPr id="125" name="墨迹 124"/>
            </p:nvPicPr>
            <p:blipFill>
              <a:blip/>
            </p:blipFill>
            <p:spPr>
              <a:xfrm>
                <a:off x="10763955" y="3874544"/>
                <a:ext cx="101600" cy="50758"/>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126" name="墨迹 125"/>
              <p14:cNvContentPartPr/>
              <p14:nvPr/>
            </p14:nvContentPartPr>
            <p14:xfrm>
              <a:off x="9810044" y="4112826"/>
              <a:ext cx="56444" cy="263660"/>
            </p14:xfrm>
          </p:contentPart>
        </mc:Choice>
        <mc:Fallback xmlns="">
          <p:pic>
            <p:nvPicPr>
              <p:cNvPr id="126" name="墨迹 125"/>
            </p:nvPicPr>
            <p:blipFill>
              <a:blip/>
            </p:blipFill>
            <p:spPr>
              <a:xfrm>
                <a:off x="9810044" y="4112826"/>
                <a:ext cx="56444" cy="263660"/>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127" name="墨迹 126"/>
              <p14:cNvContentPartPr/>
              <p14:nvPr/>
            </p14:nvContentPartPr>
            <p14:xfrm>
              <a:off x="9776177" y="4207292"/>
              <a:ext cx="248356" cy="185409"/>
            </p14:xfrm>
          </p:contentPart>
        </mc:Choice>
        <mc:Fallback xmlns="">
          <p:pic>
            <p:nvPicPr>
              <p:cNvPr id="127" name="墨迹 126"/>
            </p:nvPicPr>
            <p:blipFill>
              <a:blip/>
            </p:blipFill>
            <p:spPr>
              <a:xfrm>
                <a:off x="9776177" y="4207292"/>
                <a:ext cx="248356" cy="185409"/>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128" name="墨迹 127"/>
              <p14:cNvContentPartPr/>
              <p14:nvPr/>
            </p14:nvContentPartPr>
            <p14:xfrm>
              <a:off x="8390466" y="417345"/>
              <a:ext cx="36689" cy="966169"/>
            </p14:xfrm>
          </p:contentPart>
        </mc:Choice>
        <mc:Fallback xmlns="">
          <p:pic>
            <p:nvPicPr>
              <p:cNvPr id="128" name="墨迹 127"/>
            </p:nvPicPr>
            <p:blipFill>
              <a:blip/>
            </p:blipFill>
            <p:spPr>
              <a:xfrm>
                <a:off x="8390466" y="417345"/>
                <a:ext cx="36689" cy="966169"/>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129" name="墨迹 128"/>
              <p14:cNvContentPartPr/>
              <p14:nvPr/>
            </p14:nvContentPartPr>
            <p14:xfrm>
              <a:off x="8310033" y="355307"/>
              <a:ext cx="111478" cy="160734"/>
            </p14:xfrm>
          </p:contentPart>
        </mc:Choice>
        <mc:Fallback xmlns="">
          <p:pic>
            <p:nvPicPr>
              <p:cNvPr id="129" name="墨迹 128"/>
            </p:nvPicPr>
            <p:blipFill>
              <a:blip/>
            </p:blipFill>
            <p:spPr>
              <a:xfrm>
                <a:off x="8310033" y="355307"/>
                <a:ext cx="111478" cy="160734"/>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130" name="墨迹 129"/>
              <p14:cNvContentPartPr/>
              <p14:nvPr/>
            </p14:nvContentPartPr>
            <p14:xfrm>
              <a:off x="8410222" y="392671"/>
              <a:ext cx="81844" cy="106451"/>
            </p14:xfrm>
          </p:contentPart>
        </mc:Choice>
        <mc:Fallback xmlns="">
          <p:pic>
            <p:nvPicPr>
              <p:cNvPr id="130" name="墨迹 129"/>
            </p:nvPicPr>
            <p:blipFill>
              <a:blip/>
            </p:blipFill>
            <p:spPr>
              <a:xfrm>
                <a:off x="8410222" y="392671"/>
                <a:ext cx="81844" cy="106451"/>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131" name="墨迹 130"/>
              <p14:cNvContentPartPr/>
              <p14:nvPr/>
            </p14:nvContentPartPr>
            <p14:xfrm>
              <a:off x="8410222" y="1291514"/>
              <a:ext cx="2638778" cy="186114"/>
            </p14:xfrm>
          </p:contentPart>
        </mc:Choice>
        <mc:Fallback xmlns="">
          <p:pic>
            <p:nvPicPr>
              <p:cNvPr id="131" name="墨迹 130"/>
            </p:nvPicPr>
            <p:blipFill>
              <a:blip/>
            </p:blipFill>
            <p:spPr>
              <a:xfrm>
                <a:off x="8410222" y="1291514"/>
                <a:ext cx="2638778" cy="186114"/>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132" name="墨迹 131"/>
              <p14:cNvContentPartPr/>
              <p14:nvPr/>
            </p14:nvContentPartPr>
            <p14:xfrm>
              <a:off x="10933288" y="1223837"/>
              <a:ext cx="212373" cy="259431"/>
            </p14:xfrm>
          </p:contentPart>
        </mc:Choice>
        <mc:Fallback xmlns="">
          <p:pic>
            <p:nvPicPr>
              <p:cNvPr id="132" name="墨迹 131"/>
            </p:nvPicPr>
            <p:blipFill>
              <a:blip/>
            </p:blipFill>
            <p:spPr>
              <a:xfrm>
                <a:off x="10933288" y="1223837"/>
                <a:ext cx="212373" cy="259431"/>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133" name="墨迹 132"/>
              <p14:cNvContentPartPr/>
              <p14:nvPr/>
            </p14:nvContentPartPr>
            <p14:xfrm>
              <a:off x="11021836" y="1432509"/>
              <a:ext cx="125942" cy="276175"/>
            </p14:xfrm>
          </p:contentPart>
        </mc:Choice>
        <mc:Fallback xmlns="">
          <p:pic>
            <p:nvPicPr>
              <p:cNvPr id="133" name="墨迹 132"/>
            </p:nvPicPr>
            <p:blipFill>
              <a:blip/>
            </p:blipFill>
            <p:spPr>
              <a:xfrm>
                <a:off x="11021836" y="1432509"/>
                <a:ext cx="125942" cy="276175"/>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134" name="墨迹 133"/>
              <p14:cNvContentPartPr/>
              <p14:nvPr/>
            </p14:nvContentPartPr>
            <p14:xfrm>
              <a:off x="11176000" y="1488907"/>
              <a:ext cx="107244" cy="172719"/>
            </p14:xfrm>
          </p:contentPart>
        </mc:Choice>
        <mc:Fallback xmlns="">
          <p:pic>
            <p:nvPicPr>
              <p:cNvPr id="134" name="墨迹 133"/>
            </p:nvPicPr>
            <p:blipFill>
              <a:blip/>
            </p:blipFill>
            <p:spPr>
              <a:xfrm>
                <a:off x="11176000" y="1488907"/>
                <a:ext cx="107244" cy="172719"/>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135" name="墨迹 134"/>
              <p14:cNvContentPartPr/>
              <p14:nvPr/>
            </p14:nvContentPartPr>
            <p14:xfrm>
              <a:off x="11274777" y="1423168"/>
              <a:ext cx="36688" cy="313891"/>
            </p14:xfrm>
          </p:contentPart>
        </mc:Choice>
        <mc:Fallback xmlns="">
          <p:pic>
            <p:nvPicPr>
              <p:cNvPr id="135" name="墨迹 134"/>
            </p:nvPicPr>
            <p:blipFill>
              <a:blip/>
            </p:blipFill>
            <p:spPr>
              <a:xfrm>
                <a:off x="11274777" y="1423168"/>
                <a:ext cx="36688" cy="313891"/>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136" name="墨迹 135"/>
              <p14:cNvContentPartPr/>
              <p14:nvPr/>
            </p14:nvContentPartPr>
            <p14:xfrm>
              <a:off x="11390488" y="1400081"/>
              <a:ext cx="73377" cy="387736"/>
            </p14:xfrm>
          </p:contentPart>
        </mc:Choice>
        <mc:Fallback xmlns="">
          <p:pic>
            <p:nvPicPr>
              <p:cNvPr id="136" name="墨迹 135"/>
            </p:nvPicPr>
            <p:blipFill>
              <a:blip/>
            </p:blipFill>
            <p:spPr>
              <a:xfrm>
                <a:off x="11390488" y="1400081"/>
                <a:ext cx="73377" cy="387736"/>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137" name="墨迹 136"/>
              <p14:cNvContentPartPr/>
              <p14:nvPr/>
            </p14:nvContentPartPr>
            <p14:xfrm>
              <a:off x="11367911" y="1400081"/>
              <a:ext cx="88370" cy="125485"/>
            </p14:xfrm>
          </p:contentPart>
        </mc:Choice>
        <mc:Fallback xmlns="">
          <p:pic>
            <p:nvPicPr>
              <p:cNvPr id="137" name="墨迹 136"/>
            </p:nvPicPr>
            <p:blipFill>
              <a:blip/>
            </p:blipFill>
            <p:spPr>
              <a:xfrm>
                <a:off x="11367911" y="1400081"/>
                <a:ext cx="88370" cy="125485"/>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138" name="墨迹 137"/>
              <p14:cNvContentPartPr/>
              <p14:nvPr/>
            </p14:nvContentPartPr>
            <p14:xfrm>
              <a:off x="11480800" y="1415590"/>
              <a:ext cx="79022" cy="59218"/>
            </p14:xfrm>
          </p:contentPart>
        </mc:Choice>
        <mc:Fallback xmlns="">
          <p:pic>
            <p:nvPicPr>
              <p:cNvPr id="138" name="墨迹 137"/>
            </p:nvPicPr>
            <p:blipFill>
              <a:blip/>
            </p:blipFill>
            <p:spPr>
              <a:xfrm>
                <a:off x="11480800" y="1415590"/>
                <a:ext cx="79022" cy="59218"/>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139" name="墨迹 138"/>
              <p14:cNvContentPartPr/>
              <p14:nvPr/>
            </p14:nvContentPartPr>
            <p14:xfrm>
              <a:off x="8765822" y="879809"/>
              <a:ext cx="603955" cy="563980"/>
            </p14:xfrm>
          </p:contentPart>
        </mc:Choice>
        <mc:Fallback xmlns="">
          <p:pic>
            <p:nvPicPr>
              <p:cNvPr id="139" name="墨迹 138"/>
            </p:nvPicPr>
            <p:blipFill>
              <a:blip/>
            </p:blipFill>
            <p:spPr>
              <a:xfrm>
                <a:off x="8765822" y="879809"/>
                <a:ext cx="603955" cy="563980"/>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140" name="墨迹 139"/>
              <p14:cNvContentPartPr/>
              <p14:nvPr/>
            </p14:nvContentPartPr>
            <p14:xfrm>
              <a:off x="8822266" y="829051"/>
              <a:ext cx="1388534" cy="631657"/>
            </p14:xfrm>
          </p:contentPart>
        </mc:Choice>
        <mc:Fallback xmlns="">
          <p:pic>
            <p:nvPicPr>
              <p:cNvPr id="140" name="墨迹 139"/>
            </p:nvPicPr>
            <p:blipFill>
              <a:blip/>
            </p:blipFill>
            <p:spPr>
              <a:xfrm>
                <a:off x="8822266" y="829051"/>
                <a:ext cx="1388534" cy="631657"/>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141" name="墨迹 140"/>
              <p14:cNvContentPartPr/>
              <p14:nvPr/>
            </p14:nvContentPartPr>
            <p14:xfrm>
              <a:off x="9471377" y="891088"/>
              <a:ext cx="1176161" cy="558341"/>
            </p14:xfrm>
          </p:contentPart>
        </mc:Choice>
        <mc:Fallback xmlns="">
          <p:pic>
            <p:nvPicPr>
              <p:cNvPr id="141" name="墨迹 140"/>
            </p:nvPicPr>
            <p:blipFill>
              <a:blip/>
            </p:blipFill>
            <p:spPr>
              <a:xfrm>
                <a:off x="9471377" y="891088"/>
                <a:ext cx="1176161" cy="558341"/>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142" name="墨迹 141"/>
              <p14:cNvContentPartPr/>
              <p14:nvPr/>
            </p14:nvContentPartPr>
            <p14:xfrm>
              <a:off x="10120488" y="857250"/>
              <a:ext cx="488244" cy="56398"/>
            </p14:xfrm>
          </p:contentPart>
        </mc:Choice>
        <mc:Fallback xmlns="">
          <p:pic>
            <p:nvPicPr>
              <p:cNvPr id="142" name="墨迹 141"/>
            </p:nvPicPr>
            <p:blipFill>
              <a:blip/>
            </p:blipFill>
            <p:spPr>
              <a:xfrm>
                <a:off x="10120488" y="857250"/>
                <a:ext cx="488244" cy="56398"/>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143" name="墨迹 142"/>
              <p14:cNvContentPartPr/>
              <p14:nvPr/>
            </p14:nvContentPartPr>
            <p14:xfrm>
              <a:off x="10086622" y="1229476"/>
              <a:ext cx="146755" cy="205853"/>
            </p14:xfrm>
          </p:contentPart>
        </mc:Choice>
        <mc:Fallback xmlns="">
          <p:pic>
            <p:nvPicPr>
              <p:cNvPr id="143" name="墨迹 142"/>
            </p:nvPicPr>
            <p:blipFill>
              <a:blip/>
            </p:blipFill>
            <p:spPr>
              <a:xfrm>
                <a:off x="10086622" y="1229476"/>
                <a:ext cx="146755" cy="205853"/>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144" name="墨迹 143"/>
              <p14:cNvContentPartPr/>
              <p14:nvPr/>
            </p14:nvContentPartPr>
            <p14:xfrm>
              <a:off x="9132711" y="1080022"/>
              <a:ext cx="5644" cy="2820"/>
            </p14:xfrm>
          </p:contentPart>
        </mc:Choice>
        <mc:Fallback xmlns="">
          <p:pic>
            <p:nvPicPr>
              <p:cNvPr id="144" name="墨迹 143"/>
            </p:nvPicPr>
            <p:blipFill>
              <a:blip/>
            </p:blipFill>
            <p:spPr>
              <a:xfrm>
                <a:off x="9132711" y="1080022"/>
                <a:ext cx="5644" cy="2820"/>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145" name="墨迹 144"/>
              <p14:cNvContentPartPr/>
              <p14:nvPr/>
            </p14:nvContentPartPr>
            <p14:xfrm>
              <a:off x="9138355" y="1105401"/>
              <a:ext cx="19756" cy="228412"/>
            </p14:xfrm>
          </p:contentPart>
        </mc:Choice>
        <mc:Fallback xmlns="">
          <p:pic>
            <p:nvPicPr>
              <p:cNvPr id="145" name="墨迹 144"/>
            </p:nvPicPr>
            <p:blipFill>
              <a:blip/>
            </p:blipFill>
            <p:spPr>
              <a:xfrm>
                <a:off x="9138355" y="1105401"/>
                <a:ext cx="19756" cy="228412"/>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146" name="墨迹 145"/>
              <p14:cNvContentPartPr/>
              <p14:nvPr/>
            </p14:nvContentPartPr>
            <p14:xfrm>
              <a:off x="9160933" y="1359192"/>
              <a:ext cx="5644" cy="39479"/>
            </p14:xfrm>
          </p:contentPart>
        </mc:Choice>
        <mc:Fallback xmlns="">
          <p:pic>
            <p:nvPicPr>
              <p:cNvPr id="146" name="墨迹 145"/>
            </p:nvPicPr>
            <p:blipFill>
              <a:blip/>
            </p:blipFill>
            <p:spPr>
              <a:xfrm>
                <a:off x="9160933" y="1359192"/>
                <a:ext cx="5644" cy="39479"/>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147" name="墨迹 146"/>
              <p14:cNvContentPartPr/>
              <p14:nvPr/>
            </p14:nvContentPartPr>
            <p14:xfrm>
              <a:off x="9160933" y="1438149"/>
              <a:ext cx="11289" cy="16920"/>
            </p14:xfrm>
          </p:contentPart>
        </mc:Choice>
        <mc:Fallback xmlns="">
          <p:pic>
            <p:nvPicPr>
              <p:cNvPr id="147" name="墨迹 146"/>
            </p:nvPicPr>
            <p:blipFill>
              <a:blip/>
            </p:blipFill>
            <p:spPr>
              <a:xfrm>
                <a:off x="9160933" y="1438149"/>
                <a:ext cx="11289" cy="16920"/>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148" name="墨迹 147"/>
              <p14:cNvContentPartPr/>
              <p14:nvPr/>
            </p14:nvContentPartPr>
            <p14:xfrm>
              <a:off x="8655226" y="656155"/>
              <a:ext cx="8996" cy="184175"/>
            </p14:xfrm>
          </p:contentPart>
        </mc:Choice>
        <mc:Fallback xmlns="">
          <p:pic>
            <p:nvPicPr>
              <p:cNvPr id="148" name="墨迹 147"/>
            </p:nvPicPr>
            <p:blipFill>
              <a:blip/>
            </p:blipFill>
            <p:spPr>
              <a:xfrm>
                <a:off x="8655226" y="656155"/>
                <a:ext cx="8996" cy="184175"/>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149" name="墨迹 148"/>
              <p14:cNvContentPartPr/>
              <p14:nvPr/>
            </p14:nvContentPartPr>
            <p14:xfrm>
              <a:off x="8722783" y="624608"/>
              <a:ext cx="154517" cy="177653"/>
            </p14:xfrm>
          </p:contentPart>
        </mc:Choice>
        <mc:Fallback xmlns="">
          <p:pic>
            <p:nvPicPr>
              <p:cNvPr id="149" name="墨迹 148"/>
            </p:nvPicPr>
            <p:blipFill>
              <a:blip/>
            </p:blipFill>
            <p:spPr>
              <a:xfrm>
                <a:off x="8722783" y="624608"/>
                <a:ext cx="154517" cy="177653"/>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150" name="墨迹 149"/>
              <p14:cNvContentPartPr/>
              <p14:nvPr/>
            </p14:nvContentPartPr>
            <p14:xfrm>
              <a:off x="8873066" y="644876"/>
              <a:ext cx="39511" cy="178535"/>
            </p14:xfrm>
          </p:contentPart>
        </mc:Choice>
        <mc:Fallback xmlns="">
          <p:pic>
            <p:nvPicPr>
              <p:cNvPr id="150" name="墨迹 149"/>
            </p:nvPicPr>
            <p:blipFill>
              <a:blip/>
            </p:blipFill>
            <p:spPr>
              <a:xfrm>
                <a:off x="8873066" y="644876"/>
                <a:ext cx="39511" cy="178535"/>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151" name="墨迹 150"/>
              <p14:cNvContentPartPr/>
              <p14:nvPr/>
            </p14:nvContentPartPr>
            <p14:xfrm>
              <a:off x="8848901" y="730354"/>
              <a:ext cx="91899" cy="36659"/>
            </p14:xfrm>
          </p:contentPart>
        </mc:Choice>
        <mc:Fallback xmlns="">
          <p:pic>
            <p:nvPicPr>
              <p:cNvPr id="151" name="墨迹 150"/>
            </p:nvPicPr>
            <p:blipFill>
              <a:blip/>
            </p:blipFill>
            <p:spPr>
              <a:xfrm>
                <a:off x="8848901" y="730354"/>
                <a:ext cx="91899" cy="36659"/>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152" name="墨迹 151"/>
              <p14:cNvContentPartPr/>
              <p14:nvPr/>
            </p14:nvContentPartPr>
            <p14:xfrm>
              <a:off x="9445977" y="648577"/>
              <a:ext cx="8467" cy="143815"/>
            </p14:xfrm>
          </p:contentPart>
        </mc:Choice>
        <mc:Fallback xmlns="">
          <p:pic>
            <p:nvPicPr>
              <p:cNvPr id="152" name="墨迹 151"/>
            </p:nvPicPr>
            <p:blipFill>
              <a:blip/>
            </p:blipFill>
            <p:spPr>
              <a:xfrm>
                <a:off x="9445977" y="648577"/>
                <a:ext cx="8467" cy="143815"/>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153" name="墨迹 152"/>
              <p14:cNvContentPartPr/>
              <p14:nvPr/>
            </p14:nvContentPartPr>
            <p14:xfrm>
              <a:off x="9443155" y="712025"/>
              <a:ext cx="73378" cy="38068"/>
            </p14:xfrm>
          </p:contentPart>
        </mc:Choice>
        <mc:Fallback xmlns="">
          <p:pic>
            <p:nvPicPr>
              <p:cNvPr id="153" name="墨迹 152"/>
            </p:nvPicPr>
            <p:blipFill>
              <a:blip/>
            </p:blipFill>
            <p:spPr>
              <a:xfrm>
                <a:off x="9443155" y="712025"/>
                <a:ext cx="73378" cy="38068"/>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154" name="墨迹 153"/>
              <p14:cNvContentPartPr/>
              <p14:nvPr/>
            </p14:nvContentPartPr>
            <p14:xfrm>
              <a:off x="9527822" y="614738"/>
              <a:ext cx="5644" cy="169194"/>
            </p14:xfrm>
          </p:contentPart>
        </mc:Choice>
        <mc:Fallback xmlns="">
          <p:pic>
            <p:nvPicPr>
              <p:cNvPr id="154" name="墨迹 153"/>
            </p:nvPicPr>
            <p:blipFill>
              <a:blip/>
            </p:blipFill>
            <p:spPr>
              <a:xfrm>
                <a:off x="9527822" y="614738"/>
                <a:ext cx="5644" cy="169194"/>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155" name="墨迹 154"/>
              <p14:cNvContentPartPr/>
              <p14:nvPr/>
            </p14:nvContentPartPr>
            <p14:xfrm>
              <a:off x="9578622" y="603458"/>
              <a:ext cx="56444" cy="160735"/>
            </p14:xfrm>
          </p:contentPart>
        </mc:Choice>
        <mc:Fallback xmlns="">
          <p:pic>
            <p:nvPicPr>
              <p:cNvPr id="155" name="墨迹 154"/>
            </p:nvPicPr>
            <p:blipFill>
              <a:blip/>
            </p:blipFill>
            <p:spPr>
              <a:xfrm>
                <a:off x="9578622" y="603458"/>
                <a:ext cx="56444" cy="160735"/>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156" name="墨迹 155"/>
              <p14:cNvContentPartPr/>
              <p14:nvPr/>
            </p14:nvContentPartPr>
            <p14:xfrm>
              <a:off x="9640711" y="592179"/>
              <a:ext cx="33866" cy="203033"/>
            </p14:xfrm>
          </p:contentPart>
        </mc:Choice>
        <mc:Fallback xmlns="">
          <p:pic>
            <p:nvPicPr>
              <p:cNvPr id="156" name="墨迹 155"/>
            </p:nvPicPr>
            <p:blipFill>
              <a:blip/>
            </p:blipFill>
            <p:spPr>
              <a:xfrm>
                <a:off x="9640711" y="592179"/>
                <a:ext cx="33866" cy="203033"/>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157" name="墨迹 156"/>
              <p14:cNvContentPartPr/>
              <p14:nvPr/>
            </p14:nvContentPartPr>
            <p14:xfrm>
              <a:off x="9595555" y="704975"/>
              <a:ext cx="101600" cy="39478"/>
            </p14:xfrm>
          </p:contentPart>
        </mc:Choice>
        <mc:Fallback xmlns="">
          <p:pic>
            <p:nvPicPr>
              <p:cNvPr id="157" name="墨迹 156"/>
            </p:nvPicPr>
            <p:blipFill>
              <a:blip/>
            </p:blipFill>
            <p:spPr>
              <a:xfrm>
                <a:off x="9595555" y="704975"/>
                <a:ext cx="101600" cy="39478"/>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158" name="墨迹 157"/>
              <p14:cNvContentPartPr/>
              <p14:nvPr/>
            </p14:nvContentPartPr>
            <p14:xfrm>
              <a:off x="9769122" y="518861"/>
              <a:ext cx="77611" cy="28199"/>
            </p14:xfrm>
          </p:contentPart>
        </mc:Choice>
        <mc:Fallback xmlns="">
          <p:pic>
            <p:nvPicPr>
              <p:cNvPr id="158" name="墨迹 157"/>
            </p:nvPicPr>
            <p:blipFill>
              <a:blip/>
            </p:blipFill>
            <p:spPr>
              <a:xfrm>
                <a:off x="9769122" y="518861"/>
                <a:ext cx="77611" cy="28199"/>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159" name="墨迹 158"/>
              <p14:cNvContentPartPr/>
              <p14:nvPr/>
            </p14:nvContentPartPr>
            <p14:xfrm>
              <a:off x="10267244" y="628309"/>
              <a:ext cx="90311" cy="195102"/>
            </p14:xfrm>
          </p:contentPart>
        </mc:Choice>
        <mc:Fallback xmlns="">
          <p:pic>
            <p:nvPicPr>
              <p:cNvPr id="159" name="墨迹 158"/>
            </p:nvPicPr>
            <p:blipFill>
              <a:blip/>
            </p:blipFill>
            <p:spPr>
              <a:xfrm>
                <a:off x="10267244" y="628309"/>
                <a:ext cx="90311" cy="195102"/>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160" name="墨迹 159"/>
              <p14:cNvContentPartPr/>
              <p14:nvPr/>
            </p14:nvContentPartPr>
            <p14:xfrm>
              <a:off x="10280473" y="617558"/>
              <a:ext cx="110949" cy="212197"/>
            </p14:xfrm>
          </p:contentPart>
        </mc:Choice>
        <mc:Fallback xmlns="">
          <p:pic>
            <p:nvPicPr>
              <p:cNvPr id="160" name="墨迹 159"/>
            </p:nvPicPr>
            <p:blipFill>
              <a:blip/>
            </p:blipFill>
            <p:spPr>
              <a:xfrm>
                <a:off x="10280473" y="617558"/>
                <a:ext cx="110949" cy="212197"/>
              </a:xfrm>
              <a:prstGeom prst="rect"/>
            </p:spPr>
          </p:pic>
        </mc:Fallback>
      </mc:AlternateContent>
      <mc:AlternateContent xmlns:mc="http://schemas.openxmlformats.org/markup-compatibility/2006" xmlns:p14="http://schemas.microsoft.com/office/powerpoint/2010/main">
        <mc:Choice Requires="p14">
          <p:contentPart r:id="rId160" p14:bwMode="auto">
            <p14:nvContentPartPr>
              <p14:cNvPr id="161" name="墨迹 160"/>
              <p14:cNvContentPartPr/>
              <p14:nvPr/>
            </p14:nvContentPartPr>
            <p14:xfrm>
              <a:off x="10436577" y="541421"/>
              <a:ext cx="84667" cy="135355"/>
            </p14:xfrm>
          </p:contentPart>
        </mc:Choice>
        <mc:Fallback xmlns="">
          <p:pic>
            <p:nvPicPr>
              <p:cNvPr id="161" name="墨迹 160"/>
            </p:nvPicPr>
            <p:blipFill>
              <a:blip/>
            </p:blipFill>
            <p:spPr>
              <a:xfrm>
                <a:off x="10436577" y="541421"/>
                <a:ext cx="84667" cy="135355"/>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162" name="墨迹 161"/>
              <p14:cNvContentPartPr/>
              <p14:nvPr/>
            </p14:nvContentPartPr>
            <p14:xfrm>
              <a:off x="10543822" y="558340"/>
              <a:ext cx="98778" cy="16919"/>
            </p14:xfrm>
          </p:contentPart>
        </mc:Choice>
        <mc:Fallback xmlns="">
          <p:pic>
            <p:nvPicPr>
              <p:cNvPr id="162" name="墨迹 161"/>
            </p:nvPicPr>
            <p:blipFill>
              <a:blip/>
            </p:blipFill>
            <p:spPr>
              <a:xfrm>
                <a:off x="10543822" y="558340"/>
                <a:ext cx="98778" cy="16919"/>
              </a:xfrm>
              <a:prstGeom prst="rect"/>
            </p:spPr>
          </p:pic>
        </mc:Fallback>
      </mc:AlternateContent>
      <mc:AlternateContent xmlns:mc="http://schemas.openxmlformats.org/markup-compatibility/2006" xmlns:p14="http://schemas.microsoft.com/office/powerpoint/2010/main">
        <mc:Choice Requires="p14">
          <p:contentPart r:id="rId162" p14:bwMode="auto">
            <p14:nvContentPartPr>
              <p14:cNvPr id="163" name="墨迹 162"/>
              <p14:cNvContentPartPr/>
              <p14:nvPr/>
            </p14:nvContentPartPr>
            <p14:xfrm>
              <a:off x="9426222" y="1286051"/>
              <a:ext cx="28222" cy="208144"/>
            </p14:xfrm>
          </p:contentPart>
        </mc:Choice>
        <mc:Fallback xmlns="">
          <p:pic>
            <p:nvPicPr>
              <p:cNvPr id="163" name="墨迹 162"/>
            </p:nvPicPr>
            <p:blipFill>
              <a:blip/>
            </p:blipFill>
            <p:spPr>
              <a:xfrm>
                <a:off x="9426222" y="1286051"/>
                <a:ext cx="28222" cy="208144"/>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164" name="墨迹 163"/>
              <p14:cNvContentPartPr/>
              <p14:nvPr/>
            </p14:nvContentPartPr>
            <p14:xfrm>
              <a:off x="9149644" y="1156159"/>
              <a:ext cx="262466" cy="318649"/>
            </p14:xfrm>
          </p:contentPart>
        </mc:Choice>
        <mc:Fallback xmlns="">
          <p:pic>
            <p:nvPicPr>
              <p:cNvPr id="164" name="墨迹 163"/>
            </p:nvPicPr>
            <p:blipFill>
              <a:blip/>
            </p:blipFill>
            <p:spPr>
              <a:xfrm>
                <a:off x="9149644" y="1156159"/>
                <a:ext cx="262466" cy="318649"/>
              </a:xfrm>
              <a:prstGeom prst="rect"/>
            </p:spPr>
          </p:pic>
        </mc:Fallback>
      </mc:AlternateContent>
      <mc:AlternateContent xmlns:mc="http://schemas.openxmlformats.org/markup-compatibility/2006" xmlns:p14="http://schemas.microsoft.com/office/powerpoint/2010/main">
        <mc:Choice Requires="p14">
          <p:contentPart r:id="rId164" p14:bwMode="auto">
            <p14:nvContentPartPr>
              <p14:cNvPr id="165" name="墨迹 164"/>
              <p14:cNvContentPartPr/>
              <p14:nvPr/>
            </p14:nvContentPartPr>
            <p14:xfrm>
              <a:off x="9595555" y="1280235"/>
              <a:ext cx="79022" cy="90237"/>
            </p14:xfrm>
          </p:contentPart>
        </mc:Choice>
        <mc:Fallback xmlns="">
          <p:pic>
            <p:nvPicPr>
              <p:cNvPr id="165" name="墨迹 164"/>
            </p:nvPicPr>
            <p:blipFill>
              <a:blip/>
            </p:blipFill>
            <p:spPr>
              <a:xfrm>
                <a:off x="9595555" y="1280235"/>
                <a:ext cx="79022" cy="90237"/>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166" name="墨迹 165"/>
              <p14:cNvContentPartPr/>
              <p14:nvPr/>
            </p14:nvContentPartPr>
            <p14:xfrm>
              <a:off x="5431896" y="5696200"/>
              <a:ext cx="432681" cy="339269"/>
            </p14:xfrm>
          </p:contentPart>
        </mc:Choice>
        <mc:Fallback xmlns="">
          <p:pic>
            <p:nvPicPr>
              <p:cNvPr id="166" name="墨迹 165"/>
            </p:nvPicPr>
            <p:blipFill>
              <a:blip/>
            </p:blipFill>
            <p:spPr>
              <a:xfrm>
                <a:off x="5431896" y="5696200"/>
                <a:ext cx="432681" cy="339269"/>
              </a:xfrm>
              <a:prstGeom prst="rect"/>
            </p:spPr>
          </p:pic>
        </mc:Fallback>
      </mc:AlternateContent>
      <mc:AlternateContent xmlns:mc="http://schemas.openxmlformats.org/markup-compatibility/2006" xmlns:p14="http://schemas.microsoft.com/office/powerpoint/2010/main">
        <mc:Choice Requires="p14">
          <p:contentPart r:id="rId166" p14:bwMode="auto">
            <p14:nvContentPartPr>
              <p14:cNvPr id="167" name="墨迹 166"/>
              <p14:cNvContentPartPr/>
              <p14:nvPr/>
            </p14:nvContentPartPr>
            <p14:xfrm>
              <a:off x="2686755" y="6327858"/>
              <a:ext cx="530578" cy="420518"/>
            </p14:xfrm>
          </p:contentPart>
        </mc:Choice>
        <mc:Fallback xmlns="">
          <p:pic>
            <p:nvPicPr>
              <p:cNvPr id="167" name="墨迹 166"/>
            </p:nvPicPr>
            <p:blipFill>
              <a:blip/>
            </p:blipFill>
            <p:spPr>
              <a:xfrm>
                <a:off x="2686755" y="6327858"/>
                <a:ext cx="530578" cy="420518"/>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168" name="墨迹 167"/>
              <p14:cNvContentPartPr/>
              <p14:nvPr/>
            </p14:nvContentPartPr>
            <p14:xfrm>
              <a:off x="1574800" y="5684921"/>
              <a:ext cx="121884" cy="227355"/>
            </p14:xfrm>
          </p:contentPart>
        </mc:Choice>
        <mc:Fallback xmlns="">
          <p:pic>
            <p:nvPicPr>
              <p:cNvPr id="168" name="墨迹 167"/>
            </p:nvPicPr>
            <p:blipFill>
              <a:blip/>
            </p:blipFill>
            <p:spPr>
              <a:xfrm>
                <a:off x="1574800" y="5684921"/>
                <a:ext cx="121884" cy="227355"/>
              </a:xfrm>
              <a:prstGeom prst="rect"/>
            </p:spPr>
          </p:pic>
        </mc:Fallback>
      </mc:AlternateContent>
      <mc:AlternateContent xmlns:mc="http://schemas.openxmlformats.org/markup-compatibility/2006" xmlns:p14="http://schemas.microsoft.com/office/powerpoint/2010/main">
        <mc:Choice Requires="p14">
          <p:contentPart r:id="rId168" p14:bwMode="auto">
            <p14:nvContentPartPr>
              <p14:cNvPr id="169" name="墨迹 168"/>
              <p14:cNvContentPartPr/>
              <p14:nvPr/>
            </p14:nvContentPartPr>
            <p14:xfrm>
              <a:off x="1495777" y="5617243"/>
              <a:ext cx="319793" cy="394786"/>
            </p14:xfrm>
          </p:contentPart>
        </mc:Choice>
        <mc:Fallback xmlns="">
          <p:pic>
            <p:nvPicPr>
              <p:cNvPr id="169" name="墨迹 168"/>
            </p:nvPicPr>
            <p:blipFill>
              <a:blip/>
            </p:blipFill>
            <p:spPr>
              <a:xfrm>
                <a:off x="1495777" y="5617243"/>
                <a:ext cx="319793" cy="394786"/>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170" name="墨迹 169"/>
              <p14:cNvContentPartPr/>
              <p14:nvPr/>
            </p14:nvContentPartPr>
            <p14:xfrm>
              <a:off x="7123288" y="1508647"/>
              <a:ext cx="28222" cy="25379"/>
            </p14:xfrm>
          </p:contentPart>
        </mc:Choice>
        <mc:Fallback xmlns="">
          <p:pic>
            <p:nvPicPr>
              <p:cNvPr id="170" name="墨迹 169"/>
            </p:nvPicPr>
            <p:blipFill>
              <a:blip/>
            </p:blipFill>
            <p:spPr>
              <a:xfrm>
                <a:off x="7123288" y="1508647"/>
                <a:ext cx="28222" cy="25379"/>
              </a:xfrm>
              <a:prstGeom prst="rect"/>
            </p:spPr>
          </p:pic>
        </mc:Fallback>
      </mc:AlternateContent>
      <mc:AlternateContent xmlns:mc="http://schemas.openxmlformats.org/markup-compatibility/2006" xmlns:p14="http://schemas.microsoft.com/office/powerpoint/2010/main">
        <mc:Choice Requires="p14">
          <p:contentPart r:id="rId170" p14:bwMode="auto">
            <p14:nvContentPartPr>
              <p14:cNvPr id="171" name="墨迹 170"/>
              <p14:cNvContentPartPr/>
              <p14:nvPr/>
            </p14:nvContentPartPr>
            <p14:xfrm>
              <a:off x="3127022" y="3011654"/>
              <a:ext cx="11289" cy="232642"/>
            </p14:xfrm>
          </p:contentPart>
        </mc:Choice>
        <mc:Fallback xmlns="">
          <p:pic>
            <p:nvPicPr>
              <p:cNvPr id="171" name="墨迹 170"/>
            </p:nvPicPr>
            <p:blipFill>
              <a:blip/>
            </p:blipFill>
            <p:spPr>
              <a:xfrm>
                <a:off x="3127022" y="3011654"/>
                <a:ext cx="11289" cy="232642"/>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172" name="墨迹 171"/>
              <p14:cNvContentPartPr/>
              <p14:nvPr/>
            </p14:nvContentPartPr>
            <p14:xfrm>
              <a:off x="3138311" y="3110351"/>
              <a:ext cx="76200" cy="8459"/>
            </p14:xfrm>
          </p:contentPart>
        </mc:Choice>
        <mc:Fallback xmlns="">
          <p:pic>
            <p:nvPicPr>
              <p:cNvPr id="172" name="墨迹 171"/>
            </p:nvPicPr>
            <p:blipFill>
              <a:blip/>
            </p:blipFill>
            <p:spPr>
              <a:xfrm>
                <a:off x="3138311" y="3110351"/>
                <a:ext cx="76200" cy="8459"/>
              </a:xfrm>
              <a:prstGeom prst="rect"/>
            </p:spPr>
          </p:pic>
        </mc:Fallback>
      </mc:AlternateContent>
      <mc:AlternateContent xmlns:mc="http://schemas.openxmlformats.org/markup-compatibility/2006" xmlns:p14="http://schemas.microsoft.com/office/powerpoint/2010/main">
        <mc:Choice Requires="p14">
          <p:contentPart r:id="rId172" p14:bwMode="auto">
            <p14:nvContentPartPr>
              <p14:cNvPr id="173" name="墨迹 172"/>
              <p14:cNvContentPartPr/>
              <p14:nvPr/>
            </p14:nvContentPartPr>
            <p14:xfrm>
              <a:off x="3198283" y="3015531"/>
              <a:ext cx="203905" cy="235815"/>
            </p14:xfrm>
          </p:contentPart>
        </mc:Choice>
        <mc:Fallback xmlns="">
          <p:pic>
            <p:nvPicPr>
              <p:cNvPr id="173" name="墨迹 172"/>
            </p:nvPicPr>
            <p:blipFill>
              <a:blip/>
            </p:blipFill>
            <p:spPr>
              <a:xfrm>
                <a:off x="3198283" y="3015531"/>
                <a:ext cx="203905" cy="235815"/>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174" name="墨迹 173"/>
              <p14:cNvContentPartPr/>
              <p14:nvPr/>
            </p14:nvContentPartPr>
            <p14:xfrm>
              <a:off x="3397955" y="3036152"/>
              <a:ext cx="76200" cy="302611"/>
            </p14:xfrm>
          </p:contentPart>
        </mc:Choice>
        <mc:Fallback xmlns="">
          <p:pic>
            <p:nvPicPr>
              <p:cNvPr id="174" name="墨迹 173"/>
            </p:nvPicPr>
            <p:blipFill>
              <a:blip/>
            </p:blipFill>
            <p:spPr>
              <a:xfrm>
                <a:off x="3397955" y="3036152"/>
                <a:ext cx="76200" cy="302611"/>
              </a:xfrm>
              <a:prstGeom prst="rect"/>
            </p:spPr>
          </p:pic>
        </mc:Fallback>
      </mc:AlternateContent>
      <mc:AlternateContent xmlns:mc="http://schemas.openxmlformats.org/markup-compatibility/2006" xmlns:p14="http://schemas.microsoft.com/office/powerpoint/2010/main">
        <mc:Choice Requires="p14">
          <p:contentPart r:id="rId174" p14:bwMode="auto">
            <p14:nvContentPartPr>
              <p14:cNvPr id="175" name="墨迹 174"/>
              <p14:cNvContentPartPr/>
              <p14:nvPr/>
            </p14:nvContentPartPr>
            <p14:xfrm>
              <a:off x="3371850" y="3189308"/>
              <a:ext cx="71261" cy="25379"/>
            </p14:xfrm>
          </p:contentPart>
        </mc:Choice>
        <mc:Fallback xmlns="">
          <p:pic>
            <p:nvPicPr>
              <p:cNvPr id="175" name="墨迹 174"/>
            </p:nvPicPr>
            <p:blipFill>
              <a:blip/>
            </p:blipFill>
            <p:spPr>
              <a:xfrm>
                <a:off x="3371850" y="3189308"/>
                <a:ext cx="71261" cy="25379"/>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176" name="墨迹 175"/>
              <p14:cNvContentPartPr/>
              <p14:nvPr/>
            </p14:nvContentPartPr>
            <p14:xfrm>
              <a:off x="2393244" y="2131845"/>
              <a:ext cx="64911" cy="215899"/>
            </p14:xfrm>
          </p:contentPart>
        </mc:Choice>
        <mc:Fallback xmlns="">
          <p:pic>
            <p:nvPicPr>
              <p:cNvPr id="176" name="墨迹 175"/>
            </p:nvPicPr>
            <p:blipFill>
              <a:blip/>
            </p:blipFill>
            <p:spPr>
              <a:xfrm>
                <a:off x="2393244" y="2131845"/>
                <a:ext cx="64911" cy="215899"/>
              </a:xfrm>
              <a:prstGeom prst="rect"/>
            </p:spPr>
          </p:pic>
        </mc:Fallback>
      </mc:AlternateContent>
      <mc:AlternateContent xmlns:mc="http://schemas.openxmlformats.org/markup-compatibility/2006" xmlns:p14="http://schemas.microsoft.com/office/powerpoint/2010/main">
        <mc:Choice Requires="p14">
          <p:contentPart r:id="rId176" p14:bwMode="auto">
            <p14:nvContentPartPr>
              <p14:cNvPr id="177" name="墨迹 176"/>
              <p14:cNvContentPartPr/>
              <p14:nvPr/>
            </p14:nvContentPartPr>
            <p14:xfrm>
              <a:off x="2477911" y="2121270"/>
              <a:ext cx="11289" cy="267186"/>
            </p14:xfrm>
          </p:contentPart>
        </mc:Choice>
        <mc:Fallback xmlns="">
          <p:pic>
            <p:nvPicPr>
              <p:cNvPr id="177" name="墨迹 176"/>
            </p:nvPicPr>
            <p:blipFill>
              <a:blip/>
            </p:blipFill>
            <p:spPr>
              <a:xfrm>
                <a:off x="2477911" y="2121270"/>
                <a:ext cx="11289" cy="267186"/>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178" name="墨迹 177"/>
              <p14:cNvContentPartPr/>
              <p14:nvPr/>
            </p14:nvContentPartPr>
            <p14:xfrm>
              <a:off x="2537177" y="2126205"/>
              <a:ext cx="93134" cy="214313"/>
            </p14:xfrm>
          </p:contentPart>
        </mc:Choice>
        <mc:Fallback xmlns="">
          <p:pic>
            <p:nvPicPr>
              <p:cNvPr id="178" name="墨迹 177"/>
            </p:nvPicPr>
            <p:blipFill>
              <a:blip/>
            </p:blipFill>
            <p:spPr>
              <a:xfrm>
                <a:off x="2537177" y="2126205"/>
                <a:ext cx="93134" cy="214313"/>
              </a:xfrm>
              <a:prstGeom prst="rect"/>
            </p:spPr>
          </p:pic>
        </mc:Fallback>
      </mc:AlternateContent>
      <mc:AlternateContent xmlns:mc="http://schemas.openxmlformats.org/markup-compatibility/2006" xmlns:p14="http://schemas.microsoft.com/office/powerpoint/2010/main">
        <mc:Choice Requires="p14">
          <p:contentPart r:id="rId178" p14:bwMode="auto">
            <p14:nvContentPartPr>
              <p14:cNvPr id="179" name="墨迹 178"/>
              <p14:cNvContentPartPr/>
              <p14:nvPr/>
            </p14:nvContentPartPr>
            <p14:xfrm>
              <a:off x="2619022" y="2124443"/>
              <a:ext cx="45155" cy="247094"/>
            </p14:xfrm>
          </p:contentPart>
        </mc:Choice>
        <mc:Fallback xmlns="">
          <p:pic>
            <p:nvPicPr>
              <p:cNvPr id="179" name="墨迹 178"/>
            </p:nvPicPr>
            <p:blipFill>
              <a:blip/>
            </p:blipFill>
            <p:spPr>
              <a:xfrm>
                <a:off x="2619022" y="2124443"/>
                <a:ext cx="45155" cy="247094"/>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180" name="墨迹 179"/>
              <p14:cNvContentPartPr/>
              <p14:nvPr/>
            </p14:nvContentPartPr>
            <p14:xfrm>
              <a:off x="2562577" y="2250281"/>
              <a:ext cx="121356" cy="33839"/>
            </p14:xfrm>
          </p:contentPart>
        </mc:Choice>
        <mc:Fallback xmlns="">
          <p:pic>
            <p:nvPicPr>
              <p:cNvPr id="180" name="墨迹 179"/>
            </p:nvPicPr>
            <p:blipFill>
              <a:blip/>
            </p:blipFill>
            <p:spPr>
              <a:xfrm>
                <a:off x="2562577" y="2250281"/>
                <a:ext cx="121356" cy="33839"/>
              </a:xfrm>
              <a:prstGeom prst="rect"/>
            </p:spPr>
          </p:pic>
        </mc:Fallback>
      </mc:AlternateContent>
      <mc:AlternateContent xmlns:mc="http://schemas.openxmlformats.org/markup-compatibility/2006" xmlns:p14="http://schemas.microsoft.com/office/powerpoint/2010/main">
        <mc:Choice Requires="p14">
          <p:contentPart r:id="rId180" p14:bwMode="auto">
            <p14:nvContentPartPr>
              <p14:cNvPr id="181" name="墨迹 180"/>
              <p14:cNvContentPartPr/>
              <p14:nvPr/>
            </p14:nvContentPartPr>
            <p14:xfrm>
              <a:off x="2737555" y="2098006"/>
              <a:ext cx="81845" cy="16919"/>
            </p14:xfrm>
          </p:contentPart>
        </mc:Choice>
        <mc:Fallback xmlns="">
          <p:pic>
            <p:nvPicPr>
              <p:cNvPr id="181" name="墨迹 180"/>
            </p:nvPicPr>
            <p:blipFill>
              <a:blip/>
            </p:blipFill>
            <p:spPr>
              <a:xfrm>
                <a:off x="2737555" y="2098006"/>
                <a:ext cx="81845" cy="16919"/>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182" name="墨迹 181"/>
              <p14:cNvContentPartPr/>
              <p14:nvPr/>
            </p14:nvContentPartPr>
            <p14:xfrm>
              <a:off x="4466872" y="2113163"/>
              <a:ext cx="116416" cy="315476"/>
            </p14:xfrm>
          </p:contentPart>
        </mc:Choice>
        <mc:Fallback xmlns="">
          <p:pic>
            <p:nvPicPr>
              <p:cNvPr id="182" name="墨迹 181"/>
            </p:nvPicPr>
            <p:blipFill>
              <a:blip/>
            </p:blipFill>
            <p:spPr>
              <a:xfrm>
                <a:off x="4466872" y="2113163"/>
                <a:ext cx="116416" cy="315476"/>
              </a:xfrm>
              <a:prstGeom prst="rect"/>
            </p:spPr>
          </p:pic>
        </mc:Fallback>
      </mc:AlternateContent>
      <mc:AlternateContent xmlns:mc="http://schemas.openxmlformats.org/markup-compatibility/2006" xmlns:p14="http://schemas.microsoft.com/office/powerpoint/2010/main">
        <mc:Choice Requires="p14">
          <p:contentPart r:id="rId182" p14:bwMode="auto">
            <p14:nvContentPartPr>
              <p14:cNvPr id="183" name="墨迹 182"/>
              <p14:cNvContentPartPr/>
              <p14:nvPr/>
            </p14:nvContentPartPr>
            <p14:xfrm>
              <a:off x="4588933" y="2109991"/>
              <a:ext cx="50800" cy="304549"/>
            </p14:xfrm>
          </p:contentPart>
        </mc:Choice>
        <mc:Fallback xmlns="">
          <p:pic>
            <p:nvPicPr>
              <p:cNvPr id="183" name="墨迹 182"/>
            </p:nvPicPr>
            <p:blipFill>
              <a:blip/>
            </p:blipFill>
            <p:spPr>
              <a:xfrm>
                <a:off x="4588933" y="2109991"/>
                <a:ext cx="50800" cy="304549"/>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184" name="墨迹 183"/>
              <p14:cNvContentPartPr/>
              <p14:nvPr/>
            </p14:nvContentPartPr>
            <p14:xfrm>
              <a:off x="4518377" y="2264380"/>
              <a:ext cx="127000" cy="36659"/>
            </p14:xfrm>
          </p:contentPart>
        </mc:Choice>
        <mc:Fallback xmlns="">
          <p:pic>
            <p:nvPicPr>
              <p:cNvPr id="184" name="墨迹 183"/>
            </p:nvPicPr>
            <p:blipFill>
              <a:blip/>
            </p:blipFill>
            <p:spPr>
              <a:xfrm>
                <a:off x="4518377" y="2264380"/>
                <a:ext cx="127000" cy="36659"/>
              </a:xfrm>
              <a:prstGeom prst="rect"/>
            </p:spPr>
          </p:pic>
        </mc:Fallback>
      </mc:AlternateContent>
      <mc:AlternateContent xmlns:mc="http://schemas.openxmlformats.org/markup-compatibility/2006" xmlns:p14="http://schemas.microsoft.com/office/powerpoint/2010/main">
        <mc:Choice Requires="p14">
          <p:contentPart r:id="rId184" p14:bwMode="auto">
            <p14:nvContentPartPr>
              <p14:cNvPr id="185" name="墨迹 184"/>
              <p14:cNvContentPartPr/>
              <p14:nvPr/>
            </p14:nvContentPartPr>
            <p14:xfrm>
              <a:off x="4679244" y="2032267"/>
              <a:ext cx="118533" cy="155976"/>
            </p14:xfrm>
          </p:contentPart>
        </mc:Choice>
        <mc:Fallback xmlns="">
          <p:pic>
            <p:nvPicPr>
              <p:cNvPr id="185" name="墨迹 184"/>
            </p:nvPicPr>
            <p:blipFill>
              <a:blip/>
            </p:blipFill>
            <p:spPr>
              <a:xfrm>
                <a:off x="4679244" y="2032267"/>
                <a:ext cx="118533" cy="155976"/>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186" name="墨迹 185"/>
              <p14:cNvContentPartPr/>
              <p14:nvPr/>
            </p14:nvContentPartPr>
            <p14:xfrm>
              <a:off x="4797777" y="2024689"/>
              <a:ext cx="127000" cy="45118"/>
            </p14:xfrm>
          </p:contentPart>
        </mc:Choice>
        <mc:Fallback xmlns="">
          <p:pic>
            <p:nvPicPr>
              <p:cNvPr id="186" name="墨迹 185"/>
            </p:nvPicPr>
            <p:blipFill>
              <a:blip/>
            </p:blipFill>
            <p:spPr>
              <a:xfrm>
                <a:off x="4797777" y="2024689"/>
                <a:ext cx="127000" cy="45118"/>
              </a:xfrm>
              <a:prstGeom prst="rect"/>
            </p:spPr>
          </p:pic>
        </mc:Fallback>
      </mc:AlternateContent>
      <mc:AlternateContent xmlns:mc="http://schemas.openxmlformats.org/markup-compatibility/2006" xmlns:p14="http://schemas.microsoft.com/office/powerpoint/2010/main">
        <mc:Choice Requires="p14">
          <p:contentPart r:id="rId186" p14:bwMode="auto">
            <p14:nvContentPartPr>
              <p14:cNvPr id="187" name="墨迹 186"/>
              <p14:cNvContentPartPr/>
              <p14:nvPr/>
            </p14:nvContentPartPr>
            <p14:xfrm>
              <a:off x="4691944" y="3594492"/>
              <a:ext cx="117122" cy="319354"/>
            </p14:xfrm>
          </p:contentPart>
        </mc:Choice>
        <mc:Fallback xmlns="">
          <p:pic>
            <p:nvPicPr>
              <p:cNvPr id="187" name="墨迹 186"/>
            </p:nvPicPr>
            <p:blipFill>
              <a:blip/>
            </p:blipFill>
            <p:spPr>
              <a:xfrm>
                <a:off x="4691944" y="3594492"/>
                <a:ext cx="117122" cy="319354"/>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188" name="墨迹 187"/>
              <p14:cNvContentPartPr/>
              <p14:nvPr/>
            </p14:nvContentPartPr>
            <p14:xfrm>
              <a:off x="4786488" y="3620753"/>
              <a:ext cx="172862" cy="296089"/>
            </p14:xfrm>
          </p:contentPart>
        </mc:Choice>
        <mc:Fallback xmlns="">
          <p:pic>
            <p:nvPicPr>
              <p:cNvPr id="188" name="墨迹 187"/>
            </p:nvPicPr>
            <p:blipFill>
              <a:blip/>
            </p:blipFill>
            <p:spPr>
              <a:xfrm>
                <a:off x="4786488" y="3620753"/>
                <a:ext cx="172862" cy="296089"/>
              </a:xfrm>
              <a:prstGeom prst="rect"/>
            </p:spPr>
          </p:pic>
        </mc:Fallback>
      </mc:AlternateContent>
      <mc:AlternateContent xmlns:mc="http://schemas.openxmlformats.org/markup-compatibility/2006" xmlns:p14="http://schemas.microsoft.com/office/powerpoint/2010/main">
        <mc:Choice Requires="p14">
          <p:contentPart r:id="rId188" p14:bwMode="auto">
            <p14:nvContentPartPr>
              <p14:cNvPr id="189" name="墨迹 188"/>
              <p14:cNvContentPartPr/>
              <p14:nvPr/>
            </p14:nvContentPartPr>
            <p14:xfrm>
              <a:off x="5013677" y="3530516"/>
              <a:ext cx="131234" cy="138880"/>
            </p14:xfrm>
          </p:contentPart>
        </mc:Choice>
        <mc:Fallback xmlns="">
          <p:pic>
            <p:nvPicPr>
              <p:cNvPr id="189" name="墨迹 188"/>
            </p:nvPicPr>
            <p:blipFill>
              <a:blip/>
            </p:blipFill>
            <p:spPr>
              <a:xfrm>
                <a:off x="5013677" y="3530516"/>
                <a:ext cx="131234" cy="138880"/>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190" name="墨迹 189"/>
              <p14:cNvContentPartPr/>
              <p14:nvPr/>
            </p14:nvContentPartPr>
            <p14:xfrm>
              <a:off x="5144911" y="3541795"/>
              <a:ext cx="107244" cy="22560"/>
            </p14:xfrm>
          </p:contentPart>
        </mc:Choice>
        <mc:Fallback xmlns="">
          <p:pic>
            <p:nvPicPr>
              <p:cNvPr id="190" name="墨迹 189"/>
            </p:nvPicPr>
            <p:blipFill>
              <a:blip/>
            </p:blipFill>
            <p:spPr>
              <a:xfrm>
                <a:off x="5144911" y="3541795"/>
                <a:ext cx="107244" cy="22560"/>
              </a:xfrm>
              <a:prstGeom prst="rect"/>
            </p:spPr>
          </p:pic>
        </mc:Fallback>
      </mc:AlternateContent>
      <mc:AlternateContent xmlns:mc="http://schemas.openxmlformats.org/markup-compatibility/2006" xmlns:p14="http://schemas.microsoft.com/office/powerpoint/2010/main">
        <mc:Choice Requires="p14">
          <p:contentPart r:id="rId190" p14:bwMode="auto">
            <p14:nvContentPartPr>
              <p14:cNvPr id="191" name="墨迹 190"/>
              <p14:cNvContentPartPr/>
              <p14:nvPr/>
            </p14:nvContentPartPr>
            <p14:xfrm>
              <a:off x="5209822" y="3449796"/>
              <a:ext cx="22578" cy="235815"/>
            </p14:xfrm>
          </p:contentPart>
        </mc:Choice>
        <mc:Fallback xmlns="">
          <p:pic>
            <p:nvPicPr>
              <p:cNvPr id="191" name="墨迹 190"/>
            </p:nvPicPr>
            <p:blipFill>
              <a:blip/>
            </p:blipFill>
            <p:spPr>
              <a:xfrm>
                <a:off x="5209822" y="3449796"/>
                <a:ext cx="22578" cy="235815"/>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192" name="墨迹 191"/>
              <p14:cNvContentPartPr/>
              <p14:nvPr/>
            </p14:nvContentPartPr>
            <p14:xfrm>
              <a:off x="7381346" y="6148794"/>
              <a:ext cx="1079676" cy="60628"/>
            </p14:xfrm>
          </p:contentPart>
        </mc:Choice>
        <mc:Fallback xmlns="">
          <p:pic>
            <p:nvPicPr>
              <p:cNvPr id="192" name="墨迹 191"/>
            </p:nvPicPr>
            <p:blipFill>
              <a:blip/>
            </p:blipFill>
            <p:spPr>
              <a:xfrm>
                <a:off x="7381346" y="6148794"/>
                <a:ext cx="1079676" cy="60628"/>
              </a:xfrm>
              <a:prstGeom prst="rect"/>
            </p:spPr>
          </p:pic>
        </mc:Fallback>
      </mc:AlternateContent>
      <mc:AlternateContent xmlns:mc="http://schemas.openxmlformats.org/markup-compatibility/2006" xmlns:p14="http://schemas.microsoft.com/office/powerpoint/2010/main">
        <mc:Choice Requires="p14">
          <p:contentPart r:id="rId192" p14:bwMode="auto">
            <p14:nvContentPartPr>
              <p14:cNvPr id="193" name="墨迹 192"/>
              <p14:cNvContentPartPr/>
              <p14:nvPr/>
            </p14:nvContentPartPr>
            <p14:xfrm>
              <a:off x="8856133" y="5526301"/>
              <a:ext cx="28222" cy="313714"/>
            </p14:xfrm>
          </p:contentPart>
        </mc:Choice>
        <mc:Fallback xmlns="">
          <p:pic>
            <p:nvPicPr>
              <p:cNvPr id="193" name="墨迹 192"/>
            </p:nvPicPr>
            <p:blipFill>
              <a:blip/>
            </p:blipFill>
            <p:spPr>
              <a:xfrm>
                <a:off x="8856133" y="5526301"/>
                <a:ext cx="28222" cy="313714"/>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194" name="墨迹 193"/>
              <p14:cNvContentPartPr/>
              <p14:nvPr/>
            </p14:nvContentPartPr>
            <p14:xfrm>
              <a:off x="8892116" y="5598737"/>
              <a:ext cx="112360" cy="151041"/>
            </p14:xfrm>
          </p:contentPart>
        </mc:Choice>
        <mc:Fallback xmlns="">
          <p:pic>
            <p:nvPicPr>
              <p:cNvPr id="194" name="墨迹 193"/>
            </p:nvPicPr>
            <p:blipFill>
              <a:blip/>
            </p:blipFill>
            <p:spPr>
              <a:xfrm>
                <a:off x="8892116" y="5598737"/>
                <a:ext cx="112360" cy="151041"/>
              </a:xfrm>
              <a:prstGeom prst="rect"/>
            </p:spPr>
          </p:pic>
        </mc:Fallback>
      </mc:AlternateContent>
      <mc:AlternateContent xmlns:mc="http://schemas.openxmlformats.org/markup-compatibility/2006" xmlns:p14="http://schemas.microsoft.com/office/powerpoint/2010/main">
        <mc:Choice Requires="p14">
          <p:contentPart r:id="rId194" p14:bwMode="auto">
            <p14:nvContentPartPr>
              <p14:cNvPr id="195" name="墨迹 194"/>
              <p14:cNvContentPartPr/>
              <p14:nvPr/>
            </p14:nvContentPartPr>
            <p14:xfrm>
              <a:off x="8997244" y="5671526"/>
              <a:ext cx="135466" cy="123371"/>
            </p14:xfrm>
          </p:contentPart>
        </mc:Choice>
        <mc:Fallback xmlns="">
          <p:pic>
            <p:nvPicPr>
              <p:cNvPr id="195" name="墨迹 194"/>
            </p:nvPicPr>
            <p:blipFill>
              <a:blip/>
            </p:blipFill>
            <p:spPr>
              <a:xfrm>
                <a:off x="8997244" y="5671526"/>
                <a:ext cx="135466" cy="123371"/>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196" name="墨迹 195"/>
              <p14:cNvContentPartPr/>
              <p14:nvPr/>
            </p14:nvContentPartPr>
            <p14:xfrm>
              <a:off x="9189155" y="5718759"/>
              <a:ext cx="5645" cy="76138"/>
            </p14:xfrm>
          </p:contentPart>
        </mc:Choice>
        <mc:Fallback xmlns="">
          <p:pic>
            <p:nvPicPr>
              <p:cNvPr id="196" name="墨迹 195"/>
            </p:nvPicPr>
            <p:blipFill>
              <a:blip/>
            </p:blipFill>
            <p:spPr>
              <a:xfrm>
                <a:off x="9189155" y="5718759"/>
                <a:ext cx="5645" cy="76138"/>
              </a:xfrm>
              <a:prstGeom prst="rect"/>
            </p:spPr>
          </p:pic>
        </mc:Fallback>
      </mc:AlternateContent>
      <mc:AlternateContent xmlns:mc="http://schemas.openxmlformats.org/markup-compatibility/2006" xmlns:p14="http://schemas.microsoft.com/office/powerpoint/2010/main">
        <mc:Choice Requires="p14">
          <p:contentPart r:id="rId196" p14:bwMode="auto">
            <p14:nvContentPartPr>
              <p14:cNvPr id="197" name="墨迹 196"/>
              <p14:cNvContentPartPr/>
              <p14:nvPr/>
            </p14:nvContentPartPr>
            <p14:xfrm>
              <a:off x="9307688" y="5472899"/>
              <a:ext cx="39512" cy="293798"/>
            </p14:xfrm>
          </p:contentPart>
        </mc:Choice>
        <mc:Fallback xmlns="">
          <p:pic>
            <p:nvPicPr>
              <p:cNvPr id="197" name="墨迹 196"/>
            </p:nvPicPr>
            <p:blipFill>
              <a:blip/>
            </p:blipFill>
            <p:spPr>
              <a:xfrm>
                <a:off x="9307688" y="5472899"/>
                <a:ext cx="39512" cy="293798"/>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198" name="墨迹 197"/>
              <p14:cNvContentPartPr/>
              <p14:nvPr/>
            </p14:nvContentPartPr>
            <p14:xfrm>
              <a:off x="9349493" y="5558025"/>
              <a:ext cx="95779" cy="135355"/>
            </p14:xfrm>
          </p:contentPart>
        </mc:Choice>
        <mc:Fallback xmlns="">
          <p:pic>
            <p:nvPicPr>
              <p:cNvPr id="198" name="墨迹 197"/>
            </p:nvPicPr>
            <p:blipFill>
              <a:blip/>
            </p:blipFill>
            <p:spPr>
              <a:xfrm>
                <a:off x="9349493" y="5558025"/>
                <a:ext cx="95779" cy="135355"/>
              </a:xfrm>
              <a:prstGeom prst="rect"/>
            </p:spPr>
          </p:pic>
        </mc:Fallback>
      </mc:AlternateContent>
      <mc:AlternateContent xmlns:mc="http://schemas.openxmlformats.org/markup-compatibility/2006" xmlns:p14="http://schemas.microsoft.com/office/powerpoint/2010/main">
        <mc:Choice Requires="p14">
          <p:contentPart r:id="rId198" p14:bwMode="auto">
            <p14:nvContentPartPr>
              <p14:cNvPr id="199" name="墨迹 198"/>
              <p14:cNvContentPartPr/>
              <p14:nvPr/>
            </p14:nvContentPartPr>
            <p14:xfrm>
              <a:off x="9439980" y="5645442"/>
              <a:ext cx="82197" cy="112796"/>
            </p14:xfrm>
          </p:contentPart>
        </mc:Choice>
        <mc:Fallback xmlns="">
          <p:pic>
            <p:nvPicPr>
              <p:cNvPr id="199" name="墨迹 198"/>
            </p:nvPicPr>
            <p:blipFill>
              <a:blip/>
            </p:blipFill>
            <p:spPr>
              <a:xfrm>
                <a:off x="9439980" y="5645442"/>
                <a:ext cx="82197" cy="112796"/>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200" name="墨迹 199"/>
              <p14:cNvContentPartPr/>
              <p14:nvPr/>
            </p14:nvContentPartPr>
            <p14:xfrm>
              <a:off x="9589205" y="5668001"/>
              <a:ext cx="76906" cy="95877"/>
            </p14:xfrm>
          </p:contentPart>
        </mc:Choice>
        <mc:Fallback xmlns="">
          <p:pic>
            <p:nvPicPr>
              <p:cNvPr id="200" name="墨迹 199"/>
            </p:nvPicPr>
            <p:blipFill>
              <a:blip/>
            </p:blipFill>
            <p:spPr>
              <a:xfrm>
                <a:off x="9589205" y="5668001"/>
                <a:ext cx="76906" cy="95877"/>
              </a:xfrm>
              <a:prstGeom prst="rect"/>
            </p:spPr>
          </p:pic>
        </mc:Fallback>
      </mc:AlternateContent>
      <mc:AlternateContent xmlns:mc="http://schemas.openxmlformats.org/markup-compatibility/2006" xmlns:p14="http://schemas.microsoft.com/office/powerpoint/2010/main">
        <mc:Choice Requires="p14">
          <p:contentPart r:id="rId200" p14:bwMode="auto">
            <p14:nvContentPartPr>
              <p14:cNvPr id="201" name="墨迹 200"/>
              <p14:cNvContentPartPr/>
              <p14:nvPr/>
            </p14:nvContentPartPr>
            <p14:xfrm>
              <a:off x="8729838" y="5825916"/>
              <a:ext cx="1004006" cy="78957"/>
            </p14:xfrm>
          </p:contentPart>
        </mc:Choice>
        <mc:Fallback xmlns="">
          <p:pic>
            <p:nvPicPr>
              <p:cNvPr id="201" name="墨迹 200"/>
            </p:nvPicPr>
            <p:blipFill>
              <a:blip/>
            </p:blipFill>
            <p:spPr>
              <a:xfrm>
                <a:off x="8729838" y="5825916"/>
                <a:ext cx="1004006" cy="78957"/>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202" name="墨迹 201"/>
              <p14:cNvContentPartPr/>
              <p14:nvPr/>
            </p14:nvContentPartPr>
            <p14:xfrm>
              <a:off x="8908873" y="5972550"/>
              <a:ext cx="161749" cy="219953"/>
            </p14:xfrm>
          </p:contentPart>
        </mc:Choice>
        <mc:Fallback xmlns="">
          <p:pic>
            <p:nvPicPr>
              <p:cNvPr id="202" name="墨迹 201"/>
            </p:nvPicPr>
            <p:blipFill>
              <a:blip/>
            </p:blipFill>
            <p:spPr>
              <a:xfrm>
                <a:off x="8908873" y="5972550"/>
                <a:ext cx="161749" cy="219953"/>
              </a:xfrm>
              <a:prstGeom prst="rect"/>
            </p:spPr>
          </p:pic>
        </mc:Fallback>
      </mc:AlternateContent>
      <mc:AlternateContent xmlns:mc="http://schemas.openxmlformats.org/markup-compatibility/2006" xmlns:p14="http://schemas.microsoft.com/office/powerpoint/2010/main">
        <mc:Choice Requires="p14">
          <p:contentPart r:id="rId202" p14:bwMode="auto">
            <p14:nvContentPartPr>
              <p14:cNvPr id="203" name="墨迹 202"/>
              <p14:cNvContentPartPr/>
              <p14:nvPr/>
            </p14:nvContentPartPr>
            <p14:xfrm>
              <a:off x="9168694" y="6034588"/>
              <a:ext cx="184150" cy="149807"/>
            </p14:xfrm>
          </p:contentPart>
        </mc:Choice>
        <mc:Fallback xmlns="">
          <p:pic>
            <p:nvPicPr>
              <p:cNvPr id="203" name="墨迹 202"/>
            </p:nvPicPr>
            <p:blipFill>
              <a:blip/>
            </p:blipFill>
            <p:spPr>
              <a:xfrm>
                <a:off x="9168694" y="6034588"/>
                <a:ext cx="184150" cy="149807"/>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204" name="墨迹 203"/>
              <p14:cNvContentPartPr/>
              <p14:nvPr/>
            </p14:nvContentPartPr>
            <p14:xfrm>
              <a:off x="9333088" y="6017669"/>
              <a:ext cx="47978" cy="321469"/>
            </p14:xfrm>
          </p:contentPart>
        </mc:Choice>
        <mc:Fallback xmlns="">
          <p:pic>
            <p:nvPicPr>
              <p:cNvPr id="204" name="墨迹 203"/>
            </p:nvPicPr>
            <p:blipFill>
              <a:blip/>
            </p:blipFill>
            <p:spPr>
              <a:xfrm>
                <a:off x="9333088" y="6017669"/>
                <a:ext cx="47978" cy="321469"/>
              </a:xfrm>
              <a:prstGeom prst="rect"/>
            </p:spPr>
          </p:pic>
        </mc:Fallback>
      </mc:AlternateContent>
      <mc:AlternateContent xmlns:mc="http://schemas.openxmlformats.org/markup-compatibility/2006" xmlns:p14="http://schemas.microsoft.com/office/powerpoint/2010/main">
        <mc:Choice Requires="p14">
          <p:contentPart r:id="rId204" p14:bwMode="auto">
            <p14:nvContentPartPr>
              <p14:cNvPr id="205" name="墨迹 204"/>
              <p14:cNvContentPartPr/>
              <p14:nvPr/>
            </p14:nvContentPartPr>
            <p14:xfrm>
              <a:off x="9399940" y="6028949"/>
              <a:ext cx="77082" cy="22559"/>
            </p14:xfrm>
          </p:contentPart>
        </mc:Choice>
        <mc:Fallback xmlns="">
          <p:pic>
            <p:nvPicPr>
              <p:cNvPr id="205" name="墨迹 204"/>
            </p:nvPicPr>
            <p:blipFill>
              <a:blip/>
            </p:blipFill>
            <p:spPr>
              <a:xfrm>
                <a:off x="9399940" y="6028949"/>
                <a:ext cx="77082" cy="22559"/>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206" name="墨迹 205"/>
              <p14:cNvContentPartPr/>
              <p14:nvPr/>
            </p14:nvContentPartPr>
            <p14:xfrm>
              <a:off x="9434688" y="5987707"/>
              <a:ext cx="31044" cy="117378"/>
            </p14:xfrm>
          </p:contentPart>
        </mc:Choice>
        <mc:Fallback xmlns="">
          <p:pic>
            <p:nvPicPr>
              <p:cNvPr id="206" name="墨迹 205"/>
            </p:nvPicPr>
            <p:blipFill>
              <a:blip/>
            </p:blipFill>
            <p:spPr>
              <a:xfrm>
                <a:off x="9434688" y="5987707"/>
                <a:ext cx="31044" cy="117378"/>
              </a:xfrm>
              <a:prstGeom prst="rect"/>
            </p:spPr>
          </p:pic>
        </mc:Fallback>
      </mc:AlternateContent>
      <mc:AlternateContent xmlns:mc="http://schemas.openxmlformats.org/markup-compatibility/2006" xmlns:p14="http://schemas.microsoft.com/office/powerpoint/2010/main">
        <mc:Choice Requires="p14">
          <p:contentPart r:id="rId206" p14:bwMode="auto">
            <p14:nvContentPartPr>
              <p14:cNvPr id="207" name="墨迹 206"/>
              <p14:cNvContentPartPr/>
              <p14:nvPr/>
            </p14:nvContentPartPr>
            <p14:xfrm>
              <a:off x="9448800" y="5983830"/>
              <a:ext cx="101600" cy="228412"/>
            </p14:xfrm>
          </p:contentPart>
        </mc:Choice>
        <mc:Fallback xmlns="">
          <p:pic>
            <p:nvPicPr>
              <p:cNvPr id="207" name="墨迹 206"/>
            </p:nvPicPr>
            <p:blipFill>
              <a:blip/>
            </p:blipFill>
            <p:spPr>
              <a:xfrm>
                <a:off x="9448800" y="5983830"/>
                <a:ext cx="101600" cy="228412"/>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208" name="墨迹 207"/>
              <p14:cNvContentPartPr/>
              <p14:nvPr/>
            </p14:nvContentPartPr>
            <p14:xfrm>
              <a:off x="9587794" y="5946466"/>
              <a:ext cx="86783" cy="105041"/>
            </p14:xfrm>
          </p:contentPart>
        </mc:Choice>
        <mc:Fallback xmlns="">
          <p:pic>
            <p:nvPicPr>
              <p:cNvPr id="208" name="墨迹 207"/>
            </p:nvPicPr>
            <p:blipFill>
              <a:blip/>
            </p:blipFill>
            <p:spPr>
              <a:xfrm>
                <a:off x="9587794" y="5946466"/>
                <a:ext cx="86783" cy="105041"/>
              </a:xfrm>
              <a:prstGeom prst="rect"/>
            </p:spPr>
          </p:pic>
        </mc:Fallback>
      </mc:AlternateContent>
      <mc:AlternateContent xmlns:mc="http://schemas.openxmlformats.org/markup-compatibility/2006" xmlns:p14="http://schemas.microsoft.com/office/powerpoint/2010/main">
        <mc:Choice Requires="p14">
          <p:contentPart r:id="rId208" p14:bwMode="auto">
            <p14:nvContentPartPr>
              <p14:cNvPr id="209" name="墨迹 208"/>
              <p14:cNvContentPartPr/>
              <p14:nvPr/>
            </p14:nvContentPartPr>
            <p14:xfrm>
              <a:off x="9945511" y="5735679"/>
              <a:ext cx="28222" cy="11279"/>
            </p14:xfrm>
          </p:contentPart>
        </mc:Choice>
        <mc:Fallback xmlns="">
          <p:pic>
            <p:nvPicPr>
              <p:cNvPr id="209" name="墨迹 208"/>
            </p:nvPicPr>
            <p:blipFill>
              <a:blip/>
            </p:blipFill>
            <p:spPr>
              <a:xfrm>
                <a:off x="9945511" y="5735679"/>
                <a:ext cx="28222" cy="11279"/>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210" name="墨迹 209"/>
              <p14:cNvContentPartPr/>
              <p14:nvPr/>
            </p14:nvContentPartPr>
            <p14:xfrm>
              <a:off x="9847438" y="5763878"/>
              <a:ext cx="174272" cy="11279"/>
            </p14:xfrm>
          </p:contentPart>
        </mc:Choice>
        <mc:Fallback xmlns="">
          <p:pic>
            <p:nvPicPr>
              <p:cNvPr id="210" name="墨迹 209"/>
            </p:nvPicPr>
            <p:blipFill>
              <a:blip/>
            </p:blipFill>
            <p:spPr>
              <a:xfrm>
                <a:off x="9847438" y="5763878"/>
                <a:ext cx="174272" cy="11279"/>
              </a:xfrm>
              <a:prstGeom prst="rect"/>
            </p:spPr>
          </p:pic>
        </mc:Fallback>
      </mc:AlternateContent>
      <mc:AlternateContent xmlns:mc="http://schemas.openxmlformats.org/markup-compatibility/2006" xmlns:p14="http://schemas.microsoft.com/office/powerpoint/2010/main">
        <mc:Choice Requires="p14">
          <p:contentPart r:id="rId210" p14:bwMode="auto">
            <p14:nvContentPartPr>
              <p14:cNvPr id="211" name="墨迹 210"/>
              <p14:cNvContentPartPr/>
              <p14:nvPr/>
            </p14:nvContentPartPr>
            <p14:xfrm>
              <a:off x="9825566" y="5871034"/>
              <a:ext cx="204611" cy="14100"/>
            </p14:xfrm>
          </p:contentPart>
        </mc:Choice>
        <mc:Fallback xmlns="">
          <p:pic>
            <p:nvPicPr>
              <p:cNvPr id="211" name="墨迹 210"/>
            </p:nvPicPr>
            <p:blipFill>
              <a:blip/>
            </p:blipFill>
            <p:spPr>
              <a:xfrm>
                <a:off x="9825566" y="5871034"/>
                <a:ext cx="204611" cy="14100"/>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212" name="墨迹 211"/>
              <p14:cNvContentPartPr/>
              <p14:nvPr/>
            </p14:nvContentPartPr>
            <p14:xfrm>
              <a:off x="10199511" y="5837195"/>
              <a:ext cx="841023" cy="28200"/>
            </p14:xfrm>
          </p:contentPart>
        </mc:Choice>
        <mc:Fallback xmlns="">
          <p:pic>
            <p:nvPicPr>
              <p:cNvPr id="212" name="墨迹 211"/>
            </p:nvPicPr>
            <p:blipFill>
              <a:blip/>
            </p:blipFill>
            <p:spPr>
              <a:xfrm>
                <a:off x="10199511" y="5837195"/>
                <a:ext cx="841023" cy="28200"/>
              </a:xfrm>
              <a:prstGeom prst="rect"/>
            </p:spPr>
          </p:pic>
        </mc:Fallback>
      </mc:AlternateContent>
      <mc:AlternateContent xmlns:mc="http://schemas.openxmlformats.org/markup-compatibility/2006" xmlns:p14="http://schemas.microsoft.com/office/powerpoint/2010/main">
        <mc:Choice Requires="p14">
          <p:contentPart r:id="rId212" p14:bwMode="auto">
            <p14:nvContentPartPr>
              <p14:cNvPr id="213" name="墨迹 212"/>
              <p14:cNvContentPartPr/>
              <p14:nvPr/>
            </p14:nvContentPartPr>
            <p14:xfrm>
              <a:off x="10402711" y="5500217"/>
              <a:ext cx="56444" cy="291860"/>
            </p14:xfrm>
          </p:contentPart>
        </mc:Choice>
        <mc:Fallback xmlns="">
          <p:pic>
            <p:nvPicPr>
              <p:cNvPr id="213" name="墨迹 212"/>
            </p:nvPicPr>
            <p:blipFill>
              <a:blip/>
            </p:blipFill>
            <p:spPr>
              <a:xfrm>
                <a:off x="10402711" y="5500217"/>
                <a:ext cx="56444" cy="291860"/>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214" name="墨迹 213"/>
              <p14:cNvContentPartPr/>
              <p14:nvPr/>
            </p14:nvContentPartPr>
            <p14:xfrm>
              <a:off x="10493022" y="5596622"/>
              <a:ext cx="107245" cy="178535"/>
            </p14:xfrm>
          </p:contentPart>
        </mc:Choice>
        <mc:Fallback xmlns="">
          <p:pic>
            <p:nvPicPr>
              <p:cNvPr id="214" name="墨迹 213"/>
            </p:nvPicPr>
            <p:blipFill>
              <a:blip/>
            </p:blipFill>
            <p:spPr>
              <a:xfrm>
                <a:off x="10493022" y="5596622"/>
                <a:ext cx="107245" cy="178535"/>
              </a:xfrm>
              <a:prstGeom prst="rect"/>
            </p:spPr>
          </p:pic>
        </mc:Fallback>
      </mc:AlternateContent>
      <mc:AlternateContent xmlns:mc="http://schemas.openxmlformats.org/markup-compatibility/2006" xmlns:p14="http://schemas.microsoft.com/office/powerpoint/2010/main">
        <mc:Choice Requires="p14">
          <p:contentPart r:id="rId214" p14:bwMode="auto">
            <p14:nvContentPartPr>
              <p14:cNvPr id="215" name="墨迹 214"/>
              <p14:cNvContentPartPr/>
              <p14:nvPr/>
            </p14:nvContentPartPr>
            <p14:xfrm>
              <a:off x="10656711" y="5557144"/>
              <a:ext cx="87489" cy="9341"/>
            </p14:xfrm>
          </p:contentPart>
        </mc:Choice>
        <mc:Fallback xmlns="">
          <p:pic>
            <p:nvPicPr>
              <p:cNvPr id="215" name="墨迹 214"/>
            </p:nvPicPr>
            <p:blipFill>
              <a:blip/>
            </p:blipFill>
            <p:spPr>
              <a:xfrm>
                <a:off x="10656711" y="5557144"/>
                <a:ext cx="87489" cy="9341"/>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216" name="墨迹 215"/>
              <p14:cNvContentPartPr/>
              <p14:nvPr/>
            </p14:nvContentPartPr>
            <p14:xfrm>
              <a:off x="10684932" y="5481182"/>
              <a:ext cx="95956" cy="198099"/>
            </p14:xfrm>
          </p:contentPart>
        </mc:Choice>
        <mc:Fallback xmlns="">
          <p:pic>
            <p:nvPicPr>
              <p:cNvPr id="216" name="墨迹 215"/>
            </p:nvPicPr>
            <p:blipFill>
              <a:blip/>
            </p:blipFill>
            <p:spPr>
              <a:xfrm>
                <a:off x="10684932" y="5481182"/>
                <a:ext cx="95956" cy="198099"/>
              </a:xfrm>
              <a:prstGeom prst="rect"/>
            </p:spPr>
          </p:pic>
        </mc:Fallback>
      </mc:AlternateContent>
      <mc:AlternateContent xmlns:mc="http://schemas.openxmlformats.org/markup-compatibility/2006" xmlns:p14="http://schemas.microsoft.com/office/powerpoint/2010/main">
        <mc:Choice Requires="p14">
          <p:contentPart r:id="rId216" p14:bwMode="auto">
            <p14:nvContentPartPr>
              <p14:cNvPr id="217" name="墨迹 216"/>
              <p14:cNvContentPartPr/>
              <p14:nvPr/>
            </p14:nvContentPartPr>
            <p14:xfrm>
              <a:off x="10775244" y="5521366"/>
              <a:ext cx="83256" cy="42299"/>
            </p14:xfrm>
          </p:contentPart>
        </mc:Choice>
        <mc:Fallback xmlns="">
          <p:pic>
            <p:nvPicPr>
              <p:cNvPr id="217" name="墨迹 216"/>
            </p:nvPicPr>
            <p:blipFill>
              <a:blip/>
            </p:blipFill>
            <p:spPr>
              <a:xfrm>
                <a:off x="10775244" y="5521366"/>
                <a:ext cx="83256" cy="42299"/>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218" name="墨迹 217"/>
              <p14:cNvContentPartPr/>
              <p14:nvPr/>
            </p14:nvContentPartPr>
            <p14:xfrm>
              <a:off x="10817577" y="5605963"/>
              <a:ext cx="33867" cy="50759"/>
            </p14:xfrm>
          </p:contentPart>
        </mc:Choice>
        <mc:Fallback xmlns="">
          <p:pic>
            <p:nvPicPr>
              <p:cNvPr id="218" name="墨迹 217"/>
            </p:nvPicPr>
            <p:blipFill>
              <a:blip/>
            </p:blipFill>
            <p:spPr>
              <a:xfrm>
                <a:off x="10817577" y="5605963"/>
                <a:ext cx="33867" cy="50759"/>
              </a:xfrm>
              <a:prstGeom prst="rect"/>
            </p:spPr>
          </p:pic>
        </mc:Fallback>
      </mc:AlternateContent>
      <mc:AlternateContent xmlns:mc="http://schemas.openxmlformats.org/markup-compatibility/2006" xmlns:p14="http://schemas.microsoft.com/office/powerpoint/2010/main">
        <mc:Choice Requires="p14">
          <p:contentPart r:id="rId218" p14:bwMode="auto">
            <p14:nvContentPartPr>
              <p14:cNvPr id="219" name="墨迹 218"/>
              <p14:cNvContentPartPr/>
              <p14:nvPr/>
            </p14:nvContentPartPr>
            <p14:xfrm>
              <a:off x="10899422" y="5476248"/>
              <a:ext cx="73378" cy="129715"/>
            </p14:xfrm>
          </p:contentPart>
        </mc:Choice>
        <mc:Fallback xmlns="">
          <p:pic>
            <p:nvPicPr>
              <p:cNvPr id="219" name="墨迹 218"/>
            </p:nvPicPr>
            <p:blipFill>
              <a:blip/>
            </p:blipFill>
            <p:spPr>
              <a:xfrm>
                <a:off x="10899422" y="5476248"/>
                <a:ext cx="73378" cy="129715"/>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220" name="墨迹 219"/>
              <p14:cNvContentPartPr/>
              <p14:nvPr/>
            </p14:nvContentPartPr>
            <p14:xfrm>
              <a:off x="10933288" y="5518017"/>
              <a:ext cx="45156" cy="161264"/>
            </p14:xfrm>
          </p:contentPart>
        </mc:Choice>
        <mc:Fallback xmlns="">
          <p:pic>
            <p:nvPicPr>
              <p:cNvPr id="220" name="墨迹 219"/>
            </p:nvPicPr>
            <p:blipFill>
              <a:blip/>
            </p:blipFill>
            <p:spPr>
              <a:xfrm>
                <a:off x="10933288" y="5518017"/>
                <a:ext cx="45156" cy="161264"/>
              </a:xfrm>
              <a:prstGeom prst="rect"/>
            </p:spPr>
          </p:pic>
        </mc:Fallback>
      </mc:AlternateContent>
      <mc:AlternateContent xmlns:mc="http://schemas.openxmlformats.org/markup-compatibility/2006" xmlns:p14="http://schemas.microsoft.com/office/powerpoint/2010/main">
        <mc:Choice Requires="p14">
          <p:contentPart r:id="rId220" p14:bwMode="auto">
            <p14:nvContentPartPr>
              <p14:cNvPr id="221" name="墨迹 220"/>
              <p14:cNvContentPartPr/>
              <p14:nvPr/>
            </p14:nvContentPartPr>
            <p14:xfrm>
              <a:off x="10958688" y="5442409"/>
              <a:ext cx="138289" cy="234052"/>
            </p14:xfrm>
          </p:contentPart>
        </mc:Choice>
        <mc:Fallback xmlns="">
          <p:pic>
            <p:nvPicPr>
              <p:cNvPr id="221" name="墨迹 220"/>
            </p:nvPicPr>
            <p:blipFill>
              <a:blip/>
            </p:blipFill>
            <p:spPr>
              <a:xfrm>
                <a:off x="10958688" y="5442409"/>
                <a:ext cx="138289" cy="234052"/>
              </a:xfrm>
              <a:prstGeom prst="rect"/>
            </p:spPr>
          </p:pic>
        </mc:Fallback>
      </mc:AlternateContent>
      <mc:AlternateContent xmlns:mc="http://schemas.openxmlformats.org/markup-compatibility/2006" xmlns:p14="http://schemas.microsoft.com/office/powerpoint/2010/main">
        <mc:Choice Requires="p14">
          <p:contentPart r:id="rId221" p14:bwMode="auto">
            <p14:nvContentPartPr>
              <p14:cNvPr id="222" name="墨迹 221"/>
              <p14:cNvContentPartPr/>
              <p14:nvPr/>
            </p14:nvContentPartPr>
            <p14:xfrm>
              <a:off x="10521244" y="5921087"/>
              <a:ext cx="62088" cy="251677"/>
            </p14:xfrm>
          </p:contentPart>
        </mc:Choice>
        <mc:Fallback xmlns="">
          <p:pic>
            <p:nvPicPr>
              <p:cNvPr id="222" name="墨迹 221"/>
            </p:nvPicPr>
            <p:blipFill>
              <a:blip/>
            </p:blipFill>
            <p:spPr>
              <a:xfrm>
                <a:off x="10521244" y="5921087"/>
                <a:ext cx="62088" cy="251677"/>
              </a:xfrm>
              <a:prstGeom prst="rect"/>
            </p:spPr>
          </p:pic>
        </mc:Fallback>
      </mc:AlternateContent>
      <mc:AlternateContent xmlns:mc="http://schemas.openxmlformats.org/markup-compatibility/2006" xmlns:p14="http://schemas.microsoft.com/office/powerpoint/2010/main">
        <mc:Choice Requires="p14">
          <p:contentPart r:id="rId222" p14:bwMode="auto">
            <p14:nvContentPartPr>
              <p14:cNvPr id="223" name="墨迹 222"/>
              <p14:cNvContentPartPr/>
              <p14:nvPr/>
            </p14:nvContentPartPr>
            <p14:xfrm>
              <a:off x="10639777" y="5979600"/>
              <a:ext cx="95955" cy="103632"/>
            </p14:xfrm>
          </p:contentPart>
        </mc:Choice>
        <mc:Fallback xmlns="">
          <p:pic>
            <p:nvPicPr>
              <p:cNvPr id="223" name="墨迹 222"/>
            </p:nvPicPr>
            <p:blipFill>
              <a:blip/>
            </p:blipFill>
            <p:spPr>
              <a:xfrm>
                <a:off x="10639777" y="5979600"/>
                <a:ext cx="95955" cy="103632"/>
              </a:xfrm>
              <a:prstGeom prst="rect"/>
            </p:spPr>
          </p:pic>
        </mc:Fallback>
      </mc:AlternateContent>
      <mc:AlternateContent xmlns:mc="http://schemas.openxmlformats.org/markup-compatibility/2006" xmlns:p14="http://schemas.microsoft.com/office/powerpoint/2010/main">
        <mc:Choice Requires="p14">
          <p:contentPart r:id="rId223" p14:bwMode="auto">
            <p14:nvContentPartPr>
              <p14:cNvPr id="224" name="墨迹 223"/>
              <p14:cNvContentPartPr/>
              <p14:nvPr/>
            </p14:nvContentPartPr>
            <p14:xfrm>
              <a:off x="10772422" y="5944352"/>
              <a:ext cx="87489" cy="16919"/>
            </p14:xfrm>
          </p:contentPart>
        </mc:Choice>
        <mc:Fallback xmlns="">
          <p:pic>
            <p:nvPicPr>
              <p:cNvPr id="224" name="墨迹 223"/>
            </p:nvPicPr>
            <p:blipFill>
              <a:blip/>
            </p:blipFill>
            <p:spPr>
              <a:xfrm>
                <a:off x="10772422" y="5944352"/>
                <a:ext cx="87489" cy="16919"/>
              </a:xfrm>
              <a:prstGeom prst="rect"/>
            </p:spPr>
          </p:pic>
        </mc:Fallback>
      </mc:AlternateContent>
      <mc:AlternateContent xmlns:mc="http://schemas.openxmlformats.org/markup-compatibility/2006" xmlns:p14="http://schemas.microsoft.com/office/powerpoint/2010/main">
        <mc:Choice Requires="p14">
          <p:contentPart r:id="rId224" p14:bwMode="auto">
            <p14:nvContentPartPr>
              <p14:cNvPr id="225" name="墨迹 224"/>
              <p14:cNvContentPartPr/>
              <p14:nvPr/>
            </p14:nvContentPartPr>
            <p14:xfrm>
              <a:off x="10871200" y="5895885"/>
              <a:ext cx="64911" cy="110504"/>
            </p14:xfrm>
          </p:contentPart>
        </mc:Choice>
        <mc:Fallback xmlns="">
          <p:pic>
            <p:nvPicPr>
              <p:cNvPr id="225" name="墨迹 224"/>
            </p:nvPicPr>
            <p:blipFill>
              <a:blip/>
            </p:blipFill>
            <p:spPr>
              <a:xfrm>
                <a:off x="10871200" y="5895885"/>
                <a:ext cx="64911" cy="110504"/>
              </a:xfrm>
              <a:prstGeom prst="rect"/>
            </p:spPr>
          </p:pic>
        </mc:Fallback>
      </mc:AlternateContent>
      <mc:AlternateContent xmlns:mc="http://schemas.openxmlformats.org/markup-compatibility/2006" xmlns:p14="http://schemas.microsoft.com/office/powerpoint/2010/main">
        <mc:Choice Requires="p14">
          <p:contentPart r:id="rId225" p14:bwMode="auto">
            <p14:nvContentPartPr>
              <p14:cNvPr id="226" name="墨迹 225"/>
              <p14:cNvContentPartPr/>
              <p14:nvPr/>
            </p14:nvContentPartPr>
            <p14:xfrm>
              <a:off x="10859911" y="5918091"/>
              <a:ext cx="107244" cy="141876"/>
            </p14:xfrm>
          </p:contentPart>
        </mc:Choice>
        <mc:Fallback xmlns="">
          <p:pic>
            <p:nvPicPr>
              <p:cNvPr id="226" name="墨迹 225"/>
            </p:nvPicPr>
            <p:blipFill>
              <a:blip/>
            </p:blipFill>
            <p:spPr>
              <a:xfrm>
                <a:off x="10859911" y="5918091"/>
                <a:ext cx="107244" cy="141876"/>
              </a:xfrm>
              <a:prstGeom prst="rect"/>
            </p:spPr>
          </p:pic>
        </mc:Fallback>
      </mc:AlternateContent>
      <mc:AlternateContent xmlns:mc="http://schemas.openxmlformats.org/markup-compatibility/2006" xmlns:p14="http://schemas.microsoft.com/office/powerpoint/2010/main">
        <mc:Choice Requires="p14">
          <p:contentPart r:id="rId226" p14:bwMode="auto">
            <p14:nvContentPartPr>
              <p14:cNvPr id="227" name="墨迹 226"/>
              <p14:cNvContentPartPr/>
              <p14:nvPr/>
            </p14:nvContentPartPr>
            <p14:xfrm>
              <a:off x="9115777" y="1799097"/>
              <a:ext cx="135467" cy="236871"/>
            </p14:xfrm>
          </p:contentPart>
        </mc:Choice>
        <mc:Fallback xmlns="">
          <p:pic>
            <p:nvPicPr>
              <p:cNvPr id="227" name="墨迹 226"/>
            </p:nvPicPr>
            <p:blipFill>
              <a:blip/>
            </p:blipFill>
            <p:spPr>
              <a:xfrm>
                <a:off x="9115777" y="1799097"/>
                <a:ext cx="135467" cy="236871"/>
              </a:xfrm>
              <a:prstGeom prst="rect"/>
            </p:spPr>
          </p:pic>
        </mc:Fallback>
      </mc:AlternateContent>
      <mc:AlternateContent xmlns:mc="http://schemas.openxmlformats.org/markup-compatibility/2006" xmlns:p14="http://schemas.microsoft.com/office/powerpoint/2010/main">
        <mc:Choice Requires="p14">
          <p:contentPart r:id="rId227" p14:bwMode="auto">
            <p14:nvContentPartPr>
              <p14:cNvPr id="228" name="墨迹 227"/>
              <p14:cNvContentPartPr/>
              <p14:nvPr/>
            </p14:nvContentPartPr>
            <p14:xfrm>
              <a:off x="9275938" y="1872414"/>
              <a:ext cx="71262" cy="170604"/>
            </p14:xfrm>
          </p:contentPart>
        </mc:Choice>
        <mc:Fallback xmlns="">
          <p:pic>
            <p:nvPicPr>
              <p:cNvPr id="228" name="墨迹 227"/>
            </p:nvPicPr>
            <p:blipFill>
              <a:blip/>
            </p:blipFill>
            <p:spPr>
              <a:xfrm>
                <a:off x="9275938" y="1872414"/>
                <a:ext cx="71262" cy="170604"/>
              </a:xfrm>
              <a:prstGeom prst="rect"/>
            </p:spPr>
          </p:pic>
        </mc:Fallback>
      </mc:AlternateContent>
      <mc:AlternateContent xmlns:mc="http://schemas.openxmlformats.org/markup-compatibility/2006" xmlns:p14="http://schemas.microsoft.com/office/powerpoint/2010/main">
        <mc:Choice Requires="p14">
          <p:contentPart r:id="rId228" p14:bwMode="auto">
            <p14:nvContentPartPr>
              <p14:cNvPr id="229" name="墨迹 228"/>
              <p14:cNvContentPartPr/>
              <p14:nvPr/>
            </p14:nvContentPartPr>
            <p14:xfrm>
              <a:off x="9307688" y="1849855"/>
              <a:ext cx="90312" cy="186113"/>
            </p14:xfrm>
          </p:contentPart>
        </mc:Choice>
        <mc:Fallback xmlns="">
          <p:pic>
            <p:nvPicPr>
              <p:cNvPr id="229" name="墨迹 228"/>
            </p:nvPicPr>
            <p:blipFill>
              <a:blip/>
            </p:blipFill>
            <p:spPr>
              <a:xfrm>
                <a:off x="9307688" y="1849855"/>
                <a:ext cx="90312" cy="186113"/>
              </a:xfrm>
              <a:prstGeom prst="rect"/>
            </p:spPr>
          </p:pic>
        </mc:Fallback>
      </mc:AlternateContent>
      <mc:AlternateContent xmlns:mc="http://schemas.openxmlformats.org/markup-compatibility/2006" xmlns:p14="http://schemas.microsoft.com/office/powerpoint/2010/main">
        <mc:Choice Requires="p14">
          <p:contentPart r:id="rId229" p14:bwMode="auto">
            <p14:nvContentPartPr>
              <p14:cNvPr id="230" name="墨迹 229"/>
              <p14:cNvContentPartPr/>
              <p14:nvPr/>
            </p14:nvContentPartPr>
            <p14:xfrm>
              <a:off x="9428338" y="1821656"/>
              <a:ext cx="59972" cy="105217"/>
            </p14:xfrm>
          </p:contentPart>
        </mc:Choice>
        <mc:Fallback xmlns="">
          <p:pic>
            <p:nvPicPr>
              <p:cNvPr id="230" name="墨迹 229"/>
            </p:nvPicPr>
            <p:blipFill>
              <a:blip/>
            </p:blipFill>
            <p:spPr>
              <a:xfrm>
                <a:off x="9428338" y="1821656"/>
                <a:ext cx="59972" cy="105217"/>
              </a:xfrm>
              <a:prstGeom prst="rect"/>
            </p:spPr>
          </p:pic>
        </mc:Fallback>
      </mc:AlternateContent>
      <mc:AlternateContent xmlns:mc="http://schemas.openxmlformats.org/markup-compatibility/2006" xmlns:p14="http://schemas.microsoft.com/office/powerpoint/2010/main">
        <mc:Choice Requires="p14">
          <p:contentPart r:id="rId230" p14:bwMode="auto">
            <p14:nvContentPartPr>
              <p14:cNvPr id="231" name="墨迹 230"/>
              <p14:cNvContentPartPr/>
              <p14:nvPr/>
            </p14:nvContentPartPr>
            <p14:xfrm>
              <a:off x="9493955" y="1849855"/>
              <a:ext cx="47978" cy="5640"/>
            </p14:xfrm>
          </p:contentPart>
        </mc:Choice>
        <mc:Fallback xmlns="">
          <p:pic>
            <p:nvPicPr>
              <p:cNvPr id="231" name="墨迹 230"/>
            </p:nvPicPr>
            <p:blipFill>
              <a:blip/>
            </p:blipFill>
            <p:spPr>
              <a:xfrm>
                <a:off x="9493955" y="1849855"/>
                <a:ext cx="47978" cy="5640"/>
              </a:xfrm>
              <a:prstGeom prst="rect"/>
            </p:spPr>
          </p:pic>
        </mc:Fallback>
      </mc:AlternateContent>
      <mc:AlternateContent xmlns:mc="http://schemas.openxmlformats.org/markup-compatibility/2006" xmlns:p14="http://schemas.microsoft.com/office/powerpoint/2010/main">
        <mc:Choice Requires="p14">
          <p:contentPart r:id="rId231" p14:bwMode="auto">
            <p14:nvContentPartPr>
              <p14:cNvPr id="232" name="墨迹 231"/>
              <p14:cNvContentPartPr/>
              <p14:nvPr/>
            </p14:nvContentPartPr>
            <p14:xfrm>
              <a:off x="9674577" y="1748338"/>
              <a:ext cx="124178" cy="242512"/>
            </p14:xfrm>
          </p:contentPart>
        </mc:Choice>
        <mc:Fallback xmlns="">
          <p:pic>
            <p:nvPicPr>
              <p:cNvPr id="232" name="墨迹 231"/>
            </p:nvPicPr>
            <p:blipFill>
              <a:blip/>
            </p:blipFill>
            <p:spPr>
              <a:xfrm>
                <a:off x="9674577" y="1748338"/>
                <a:ext cx="124178" cy="242512"/>
              </a:xfrm>
              <a:prstGeom prst="rect"/>
            </p:spPr>
          </p:pic>
        </mc:Fallback>
      </mc:AlternateContent>
      <mc:AlternateContent xmlns:mc="http://schemas.openxmlformats.org/markup-compatibility/2006" xmlns:p14="http://schemas.microsoft.com/office/powerpoint/2010/main">
        <mc:Choice Requires="p14">
          <p:contentPart r:id="rId232" p14:bwMode="auto">
            <p14:nvContentPartPr>
              <p14:cNvPr id="233" name="墨迹 232"/>
              <p14:cNvContentPartPr/>
              <p14:nvPr/>
            </p14:nvContentPartPr>
            <p14:xfrm>
              <a:off x="9889066" y="1827296"/>
              <a:ext cx="16934" cy="187523"/>
            </p14:xfrm>
          </p:contentPart>
        </mc:Choice>
        <mc:Fallback xmlns="">
          <p:pic>
            <p:nvPicPr>
              <p:cNvPr id="233" name="墨迹 232"/>
            </p:nvPicPr>
            <p:blipFill>
              <a:blip/>
            </p:blipFill>
            <p:spPr>
              <a:xfrm>
                <a:off x="9889066" y="1827296"/>
                <a:ext cx="16934" cy="187523"/>
              </a:xfrm>
              <a:prstGeom prst="rect"/>
            </p:spPr>
          </p:pic>
        </mc:Fallback>
      </mc:AlternateContent>
      <mc:AlternateContent xmlns:mc="http://schemas.openxmlformats.org/markup-compatibility/2006" xmlns:p14="http://schemas.microsoft.com/office/powerpoint/2010/main">
        <mc:Choice Requires="p14">
          <p:contentPart r:id="rId233" p14:bwMode="auto">
            <p14:nvContentPartPr>
              <p14:cNvPr id="234" name="墨迹 233"/>
              <p14:cNvContentPartPr/>
              <p14:nvPr/>
            </p14:nvContentPartPr>
            <p14:xfrm>
              <a:off x="9900355" y="1861134"/>
              <a:ext cx="90312" cy="67678"/>
            </p14:xfrm>
          </p:contentPart>
        </mc:Choice>
        <mc:Fallback xmlns="">
          <p:pic>
            <p:nvPicPr>
              <p:cNvPr id="234" name="墨迹 233"/>
            </p:nvPicPr>
            <p:blipFill>
              <a:blip/>
            </p:blipFill>
            <p:spPr>
              <a:xfrm>
                <a:off x="9900355" y="1861134"/>
                <a:ext cx="90312" cy="67678"/>
              </a:xfrm>
              <a:prstGeom prst="rect"/>
            </p:spPr>
          </p:pic>
        </mc:Fallback>
      </mc:AlternateContent>
      <mc:AlternateContent xmlns:mc="http://schemas.openxmlformats.org/markup-compatibility/2006" xmlns:p14="http://schemas.microsoft.com/office/powerpoint/2010/main">
        <mc:Choice Requires="p14">
          <p:contentPart r:id="rId234" p14:bwMode="auto">
            <p14:nvContentPartPr>
              <p14:cNvPr id="235" name="墨迹 234"/>
              <p14:cNvContentPartPr/>
              <p14:nvPr/>
            </p14:nvContentPartPr>
            <p14:xfrm>
              <a:off x="9990666" y="1811786"/>
              <a:ext cx="5644" cy="272121"/>
            </p14:xfrm>
          </p:contentPart>
        </mc:Choice>
        <mc:Fallback xmlns="">
          <p:pic>
            <p:nvPicPr>
              <p:cNvPr id="235" name="墨迹 234"/>
            </p:nvPicPr>
            <p:blipFill>
              <a:blip/>
            </p:blipFill>
            <p:spPr>
              <a:xfrm>
                <a:off x="9990666" y="1811786"/>
                <a:ext cx="5644" cy="272121"/>
              </a:xfrm>
              <a:prstGeom prst="rect"/>
            </p:spPr>
          </p:pic>
        </mc:Fallback>
      </mc:AlternateContent>
      <mc:AlternateContent xmlns:mc="http://schemas.openxmlformats.org/markup-compatibility/2006" xmlns:p14="http://schemas.microsoft.com/office/powerpoint/2010/main">
        <mc:Choice Requires="p14">
          <p:contentPart r:id="rId235" p14:bwMode="auto">
            <p14:nvContentPartPr>
              <p14:cNvPr id="236" name="墨迹 235"/>
              <p14:cNvContentPartPr/>
              <p14:nvPr/>
            </p14:nvContentPartPr>
            <p14:xfrm>
              <a:off x="10013244" y="1855495"/>
              <a:ext cx="101600" cy="28199"/>
            </p14:xfrm>
          </p:contentPart>
        </mc:Choice>
        <mc:Fallback xmlns="">
          <p:pic>
            <p:nvPicPr>
              <p:cNvPr id="236" name="墨迹 235"/>
            </p:nvPicPr>
            <p:blipFill>
              <a:blip/>
            </p:blipFill>
            <p:spPr>
              <a:xfrm>
                <a:off x="10013244" y="1855495"/>
                <a:ext cx="101600" cy="28199"/>
              </a:xfrm>
              <a:prstGeom prst="rect"/>
            </p:spPr>
          </p:pic>
        </mc:Fallback>
      </mc:AlternateContent>
      <mc:AlternateContent xmlns:mc="http://schemas.openxmlformats.org/markup-compatibility/2006" xmlns:p14="http://schemas.microsoft.com/office/powerpoint/2010/main">
        <mc:Choice Requires="p14">
          <p:contentPart r:id="rId236" p14:bwMode="auto">
            <p14:nvContentPartPr>
              <p14:cNvPr id="237" name="墨迹 236"/>
              <p14:cNvContentPartPr/>
              <p14:nvPr/>
            </p14:nvContentPartPr>
            <p14:xfrm>
              <a:off x="10078155" y="1810376"/>
              <a:ext cx="25400" cy="169194"/>
            </p14:xfrm>
          </p:contentPart>
        </mc:Choice>
        <mc:Fallback xmlns="">
          <p:pic>
            <p:nvPicPr>
              <p:cNvPr id="237" name="墨迹 236"/>
            </p:nvPicPr>
            <p:blipFill>
              <a:blip/>
            </p:blipFill>
            <p:spPr>
              <a:xfrm>
                <a:off x="10078155" y="1810376"/>
                <a:ext cx="25400" cy="169194"/>
              </a:xfrm>
              <a:prstGeom prst="rect"/>
            </p:spPr>
          </p:pic>
        </mc:Fallback>
      </mc:AlternateContent>
      <mc:AlternateContent xmlns:mc="http://schemas.openxmlformats.org/markup-compatibility/2006" xmlns:p14="http://schemas.microsoft.com/office/powerpoint/2010/main">
        <mc:Choice Requires="p14">
          <p:contentPart r:id="rId237" p14:bwMode="auto">
            <p14:nvContentPartPr>
              <p14:cNvPr id="238" name="墨迹 237"/>
              <p14:cNvContentPartPr/>
              <p14:nvPr/>
            </p14:nvContentPartPr>
            <p14:xfrm>
              <a:off x="9877777" y="1626201"/>
              <a:ext cx="110067" cy="86360"/>
            </p14:xfrm>
          </p:contentPart>
        </mc:Choice>
        <mc:Fallback xmlns="">
          <p:pic>
            <p:nvPicPr>
              <p:cNvPr id="238" name="墨迹 237"/>
            </p:nvPicPr>
            <p:blipFill>
              <a:blip/>
            </p:blipFill>
            <p:spPr>
              <a:xfrm>
                <a:off x="9877777" y="1626201"/>
                <a:ext cx="110067" cy="86360"/>
              </a:xfrm>
              <a:prstGeom prst="rect"/>
            </p:spPr>
          </p:pic>
        </mc:Fallback>
      </mc:AlternateContent>
      <mc:AlternateContent xmlns:mc="http://schemas.openxmlformats.org/markup-compatibility/2006" xmlns:p14="http://schemas.microsoft.com/office/powerpoint/2010/main">
        <mc:Choice Requires="p14">
          <p:contentPart r:id="rId238" p14:bwMode="auto">
            <p14:nvContentPartPr>
              <p14:cNvPr id="239" name="墨迹 238"/>
              <p14:cNvContentPartPr/>
              <p14:nvPr/>
            </p14:nvContentPartPr>
            <p14:xfrm>
              <a:off x="8950325" y="2137485"/>
              <a:ext cx="1164519" cy="56398"/>
            </p14:xfrm>
          </p:contentPart>
        </mc:Choice>
        <mc:Fallback xmlns="">
          <p:pic>
            <p:nvPicPr>
              <p:cNvPr id="239" name="墨迹 238"/>
            </p:nvPicPr>
            <p:blipFill>
              <a:blip/>
            </p:blipFill>
            <p:spPr>
              <a:xfrm>
                <a:off x="8950325" y="2137485"/>
                <a:ext cx="1164519" cy="56398"/>
              </a:xfrm>
              <a:prstGeom prst="rect"/>
            </p:spPr>
          </p:pic>
        </mc:Fallback>
      </mc:AlternateContent>
      <mc:AlternateContent xmlns:mc="http://schemas.openxmlformats.org/markup-compatibility/2006" xmlns:p14="http://schemas.microsoft.com/office/powerpoint/2010/main">
        <mc:Choice Requires="p14">
          <p:contentPart r:id="rId239" p14:bwMode="auto">
            <p14:nvContentPartPr>
              <p14:cNvPr id="240" name="墨迹 239"/>
              <p14:cNvContentPartPr/>
              <p14:nvPr/>
            </p14:nvContentPartPr>
            <p14:xfrm>
              <a:off x="9273822" y="2262970"/>
              <a:ext cx="172684" cy="241102"/>
            </p14:xfrm>
          </p:contentPart>
        </mc:Choice>
        <mc:Fallback xmlns="">
          <p:pic>
            <p:nvPicPr>
              <p:cNvPr id="240" name="墨迹 239"/>
            </p:nvPicPr>
            <p:blipFill>
              <a:blip/>
            </p:blipFill>
            <p:spPr>
              <a:xfrm>
                <a:off x="9273822" y="2262970"/>
                <a:ext cx="172684" cy="241102"/>
              </a:xfrm>
              <a:prstGeom prst="rect"/>
            </p:spPr>
          </p:pic>
        </mc:Fallback>
      </mc:AlternateContent>
      <mc:AlternateContent xmlns:mc="http://schemas.openxmlformats.org/markup-compatibility/2006" xmlns:p14="http://schemas.microsoft.com/office/powerpoint/2010/main">
        <mc:Choice Requires="p14">
          <p:contentPart r:id="rId240" p14:bwMode="auto">
            <p14:nvContentPartPr>
              <p14:cNvPr id="241" name="墨迹 240"/>
              <p14:cNvContentPartPr/>
              <p14:nvPr/>
            </p14:nvContentPartPr>
            <p14:xfrm>
              <a:off x="9527822" y="2379996"/>
              <a:ext cx="79022" cy="125486"/>
            </p14:xfrm>
          </p:contentPart>
        </mc:Choice>
        <mc:Fallback xmlns="">
          <p:pic>
            <p:nvPicPr>
              <p:cNvPr id="241" name="墨迹 240"/>
            </p:nvPicPr>
            <p:blipFill>
              <a:blip/>
            </p:blipFill>
            <p:spPr>
              <a:xfrm>
                <a:off x="9527822" y="2379996"/>
                <a:ext cx="79022" cy="125486"/>
              </a:xfrm>
              <a:prstGeom prst="rect"/>
            </p:spPr>
          </p:pic>
        </mc:Fallback>
      </mc:AlternateContent>
      <mc:AlternateContent xmlns:mc="http://schemas.openxmlformats.org/markup-compatibility/2006" xmlns:p14="http://schemas.microsoft.com/office/powerpoint/2010/main">
        <mc:Choice Requires="p14">
          <p:contentPart r:id="rId241" p14:bwMode="auto">
            <p14:nvContentPartPr>
              <p14:cNvPr id="242" name="墨迹 241"/>
              <p14:cNvContentPartPr/>
              <p14:nvPr/>
            </p14:nvContentPartPr>
            <p14:xfrm>
              <a:off x="9589911" y="2354617"/>
              <a:ext cx="141111" cy="170076"/>
            </p14:xfrm>
          </p:contentPart>
        </mc:Choice>
        <mc:Fallback xmlns="">
          <p:pic>
            <p:nvPicPr>
              <p:cNvPr id="242" name="墨迹 241"/>
            </p:nvPicPr>
            <p:blipFill>
              <a:blip/>
            </p:blipFill>
            <p:spPr>
              <a:xfrm>
                <a:off x="9589911" y="2354617"/>
                <a:ext cx="141111" cy="170076"/>
              </a:xfrm>
              <a:prstGeom prst="rect"/>
            </p:spPr>
          </p:pic>
        </mc:Fallback>
      </mc:AlternateContent>
      <mc:AlternateContent xmlns:mc="http://schemas.openxmlformats.org/markup-compatibility/2006" xmlns:p14="http://schemas.microsoft.com/office/powerpoint/2010/main">
        <mc:Choice Requires="p14">
          <p:contentPart r:id="rId242" p14:bwMode="auto">
            <p14:nvContentPartPr>
              <p14:cNvPr id="243" name="墨迹 242"/>
              <p14:cNvContentPartPr/>
              <p14:nvPr/>
            </p14:nvContentPartPr>
            <p14:xfrm>
              <a:off x="9716028" y="2371008"/>
              <a:ext cx="53094" cy="136765"/>
            </p14:xfrm>
          </p:contentPart>
        </mc:Choice>
        <mc:Fallback xmlns="">
          <p:pic>
            <p:nvPicPr>
              <p:cNvPr id="243" name="墨迹 242"/>
            </p:nvPicPr>
            <p:blipFill>
              <a:blip/>
            </p:blipFill>
            <p:spPr>
              <a:xfrm>
                <a:off x="9716028" y="2371008"/>
                <a:ext cx="53094" cy="136765"/>
              </a:xfrm>
              <a:prstGeom prst="rect"/>
            </p:spPr>
          </p:pic>
        </mc:Fallback>
      </mc:AlternateContent>
      <mc:AlternateContent xmlns:mc="http://schemas.openxmlformats.org/markup-compatibility/2006" xmlns:p14="http://schemas.microsoft.com/office/powerpoint/2010/main">
        <mc:Choice Requires="p14">
          <p:contentPart r:id="rId243" p14:bwMode="auto">
            <p14:nvContentPartPr>
              <p14:cNvPr id="244" name="墨迹 243"/>
              <p14:cNvContentPartPr/>
              <p14:nvPr/>
            </p14:nvContentPartPr>
            <p14:xfrm>
              <a:off x="9770533" y="2371184"/>
              <a:ext cx="28222" cy="165317"/>
            </p14:xfrm>
          </p:contentPart>
        </mc:Choice>
        <mc:Fallback xmlns="">
          <p:pic>
            <p:nvPicPr>
              <p:cNvPr id="244" name="墨迹 243"/>
            </p:nvPicPr>
            <p:blipFill>
              <a:blip/>
            </p:blipFill>
            <p:spPr>
              <a:xfrm>
                <a:off x="9770533" y="2371184"/>
                <a:ext cx="28222" cy="165317"/>
              </a:xfrm>
              <a:prstGeom prst="rect"/>
            </p:spPr>
          </p:pic>
        </mc:Fallback>
      </mc:AlternateContent>
      <mc:AlternateContent xmlns:mc="http://schemas.openxmlformats.org/markup-compatibility/2006" xmlns:p14="http://schemas.microsoft.com/office/powerpoint/2010/main">
        <mc:Choice Requires="p14">
          <p:contentPart r:id="rId244" p14:bwMode="auto">
            <p14:nvContentPartPr>
              <p14:cNvPr id="245" name="墨迹 244"/>
              <p14:cNvContentPartPr/>
              <p14:nvPr/>
            </p14:nvContentPartPr>
            <p14:xfrm>
              <a:off x="9715500" y="2447674"/>
              <a:ext cx="94544" cy="22559"/>
            </p14:xfrm>
          </p:contentPart>
        </mc:Choice>
        <mc:Fallback xmlns="">
          <p:pic>
            <p:nvPicPr>
              <p:cNvPr id="245" name="墨迹 244"/>
            </p:nvPicPr>
            <p:blipFill>
              <a:blip/>
            </p:blipFill>
            <p:spPr>
              <a:xfrm>
                <a:off x="9715500" y="2447674"/>
                <a:ext cx="94544" cy="22559"/>
              </a:xfrm>
              <a:prstGeom prst="rect"/>
            </p:spPr>
          </p:pic>
        </mc:Fallback>
      </mc:AlternateContent>
      <mc:AlternateContent xmlns:mc="http://schemas.openxmlformats.org/markup-compatibility/2006" xmlns:p14="http://schemas.microsoft.com/office/powerpoint/2010/main">
        <mc:Choice Requires="p14">
          <p:contentPart r:id="rId245" p14:bwMode="auto">
            <p14:nvContentPartPr>
              <p14:cNvPr id="246" name="墨迹 245"/>
              <p14:cNvContentPartPr/>
              <p14:nvPr/>
            </p14:nvContentPartPr>
            <p14:xfrm>
              <a:off x="10171288" y="2098006"/>
              <a:ext cx="81844" cy="5640"/>
            </p14:xfrm>
          </p:contentPart>
        </mc:Choice>
        <mc:Fallback xmlns="">
          <p:pic>
            <p:nvPicPr>
              <p:cNvPr id="246" name="墨迹 245"/>
            </p:nvPicPr>
            <p:blipFill>
              <a:blip/>
            </p:blipFill>
            <p:spPr>
              <a:xfrm>
                <a:off x="10171288" y="2098006"/>
                <a:ext cx="81844" cy="5640"/>
              </a:xfrm>
              <a:prstGeom prst="rect"/>
            </p:spPr>
          </p:pic>
        </mc:Fallback>
      </mc:AlternateContent>
      <mc:AlternateContent xmlns:mc="http://schemas.openxmlformats.org/markup-compatibility/2006" xmlns:p14="http://schemas.microsoft.com/office/powerpoint/2010/main">
        <mc:Choice Requires="p14">
          <p:contentPart r:id="rId246" p14:bwMode="auto">
            <p14:nvContentPartPr>
              <p14:cNvPr id="247" name="墨迹 246"/>
              <p14:cNvContentPartPr/>
              <p14:nvPr/>
            </p14:nvContentPartPr>
            <p14:xfrm>
              <a:off x="10142361" y="2182603"/>
              <a:ext cx="153106" cy="5640"/>
            </p14:xfrm>
          </p:contentPart>
        </mc:Choice>
        <mc:Fallback xmlns="">
          <p:pic>
            <p:nvPicPr>
              <p:cNvPr id="247" name="墨迹 246"/>
            </p:nvPicPr>
            <p:blipFill>
              <a:blip/>
            </p:blipFill>
            <p:spPr>
              <a:xfrm>
                <a:off x="10142361" y="2182603"/>
                <a:ext cx="153106" cy="5640"/>
              </a:xfrm>
              <a:prstGeom prst="rect"/>
            </p:spPr>
          </p:pic>
        </mc:Fallback>
      </mc:AlternateContent>
      <mc:AlternateContent xmlns:mc="http://schemas.openxmlformats.org/markup-compatibility/2006" xmlns:p14="http://schemas.microsoft.com/office/powerpoint/2010/main">
        <mc:Choice Requires="p14">
          <p:contentPart r:id="rId247" p14:bwMode="auto">
            <p14:nvContentPartPr>
              <p14:cNvPr id="248" name="墨迹 247"/>
              <p14:cNvContentPartPr/>
              <p14:nvPr/>
            </p14:nvContentPartPr>
            <p14:xfrm>
              <a:off x="10374488" y="1985210"/>
              <a:ext cx="39512" cy="265071"/>
            </p14:xfrm>
          </p:contentPart>
        </mc:Choice>
        <mc:Fallback xmlns="">
          <p:pic>
            <p:nvPicPr>
              <p:cNvPr id="248" name="墨迹 247"/>
            </p:nvPicPr>
            <p:blipFill>
              <a:blip/>
            </p:blipFill>
            <p:spPr>
              <a:xfrm>
                <a:off x="10374488" y="1985210"/>
                <a:ext cx="39512" cy="265071"/>
              </a:xfrm>
              <a:prstGeom prst="rect"/>
            </p:spPr>
          </p:pic>
        </mc:Fallback>
      </mc:AlternateContent>
      <mc:AlternateContent xmlns:mc="http://schemas.openxmlformats.org/markup-compatibility/2006" xmlns:p14="http://schemas.microsoft.com/office/powerpoint/2010/main">
        <mc:Choice Requires="p14">
          <p:contentPart r:id="rId248" p14:bwMode="auto">
            <p14:nvContentPartPr>
              <p14:cNvPr id="249" name="墨迹 248"/>
              <p14:cNvContentPartPr/>
              <p14:nvPr/>
            </p14:nvContentPartPr>
            <p14:xfrm>
              <a:off x="10404827" y="2036673"/>
              <a:ext cx="99483" cy="145930"/>
            </p14:xfrm>
          </p:contentPart>
        </mc:Choice>
        <mc:Fallback xmlns="">
          <p:pic>
            <p:nvPicPr>
              <p:cNvPr id="249" name="墨迹 248"/>
            </p:nvPicPr>
            <p:blipFill>
              <a:blip/>
            </p:blipFill>
            <p:spPr>
              <a:xfrm>
                <a:off x="10404827" y="2036673"/>
                <a:ext cx="99483" cy="145930"/>
              </a:xfrm>
              <a:prstGeom prst="rect"/>
            </p:spPr>
          </p:pic>
        </mc:Fallback>
      </mc:AlternateContent>
      <mc:AlternateContent xmlns:mc="http://schemas.openxmlformats.org/markup-compatibility/2006" xmlns:p14="http://schemas.microsoft.com/office/powerpoint/2010/main">
        <mc:Choice Requires="p14">
          <p:contentPart r:id="rId249" p14:bwMode="auto">
            <p14:nvContentPartPr>
              <p14:cNvPr id="250" name="墨迹 249"/>
              <p14:cNvContentPartPr/>
              <p14:nvPr/>
            </p14:nvContentPartPr>
            <p14:xfrm>
              <a:off x="10489494" y="2101531"/>
              <a:ext cx="96661" cy="117731"/>
            </p14:xfrm>
          </p:contentPart>
        </mc:Choice>
        <mc:Fallback xmlns="">
          <p:pic>
            <p:nvPicPr>
              <p:cNvPr id="250" name="墨迹 249"/>
            </p:nvPicPr>
            <p:blipFill>
              <a:blip/>
            </p:blipFill>
            <p:spPr>
              <a:xfrm>
                <a:off x="10489494" y="2101531"/>
                <a:ext cx="96661" cy="117731"/>
              </a:xfrm>
              <a:prstGeom prst="rect"/>
            </p:spPr>
          </p:pic>
        </mc:Fallback>
      </mc:AlternateContent>
      <mc:AlternateContent xmlns:mc="http://schemas.openxmlformats.org/markup-compatibility/2006" xmlns:p14="http://schemas.microsoft.com/office/powerpoint/2010/main">
        <mc:Choice Requires="p14">
          <p:contentPart r:id="rId250" p14:bwMode="auto">
            <p14:nvContentPartPr>
              <p14:cNvPr id="251" name="墨迹 250"/>
              <p14:cNvContentPartPr/>
              <p14:nvPr/>
            </p14:nvContentPartPr>
            <p14:xfrm>
              <a:off x="10645422" y="2154404"/>
              <a:ext cx="360" cy="62038"/>
            </p14:xfrm>
          </p:contentPart>
        </mc:Choice>
        <mc:Fallback xmlns="">
          <p:pic>
            <p:nvPicPr>
              <p:cNvPr id="251" name="墨迹 250"/>
            </p:nvPicPr>
            <p:blipFill>
              <a:blip/>
            </p:blipFill>
            <p:spPr>
              <a:xfrm>
                <a:off x="10645422" y="2154404"/>
                <a:ext cx="360" cy="62038"/>
              </a:xfrm>
              <a:prstGeom prst="rect"/>
            </p:spPr>
          </p:pic>
        </mc:Fallback>
      </mc:AlternateContent>
      <mc:AlternateContent xmlns:mc="http://schemas.openxmlformats.org/markup-compatibility/2006" xmlns:p14="http://schemas.microsoft.com/office/powerpoint/2010/main">
        <mc:Choice Requires="p14">
          <p:contentPart r:id="rId251" p14:bwMode="auto">
            <p14:nvContentPartPr>
              <p14:cNvPr id="252" name="墨迹 251"/>
              <p14:cNvContentPartPr/>
              <p14:nvPr/>
            </p14:nvContentPartPr>
            <p14:xfrm>
              <a:off x="10701867" y="1977984"/>
              <a:ext cx="39511" cy="255377"/>
            </p14:xfrm>
          </p:contentPart>
        </mc:Choice>
        <mc:Fallback xmlns="">
          <p:pic>
            <p:nvPicPr>
              <p:cNvPr id="252" name="墨迹 251"/>
            </p:nvPicPr>
            <p:blipFill>
              <a:blip/>
            </p:blipFill>
            <p:spPr>
              <a:xfrm>
                <a:off x="10701867" y="1977984"/>
                <a:ext cx="39511" cy="255377"/>
              </a:xfrm>
              <a:prstGeom prst="rect"/>
            </p:spPr>
          </p:pic>
        </mc:Fallback>
      </mc:AlternateContent>
      <mc:AlternateContent xmlns:mc="http://schemas.openxmlformats.org/markup-compatibility/2006" xmlns:p14="http://schemas.microsoft.com/office/powerpoint/2010/main">
        <mc:Choice Requires="p14">
          <p:contentPart r:id="rId252" p14:bwMode="auto">
            <p14:nvContentPartPr>
              <p14:cNvPr id="253" name="墨迹 252"/>
              <p14:cNvContentPartPr/>
              <p14:nvPr/>
            </p14:nvContentPartPr>
            <p14:xfrm>
              <a:off x="10728325" y="2043899"/>
              <a:ext cx="97719" cy="107685"/>
            </p14:xfrm>
          </p:contentPart>
        </mc:Choice>
        <mc:Fallback xmlns="">
          <p:pic>
            <p:nvPicPr>
              <p:cNvPr id="253" name="墨迹 252"/>
            </p:nvPicPr>
            <p:blipFill>
              <a:blip/>
            </p:blipFill>
            <p:spPr>
              <a:xfrm>
                <a:off x="10728325" y="2043899"/>
                <a:ext cx="97719" cy="107685"/>
              </a:xfrm>
              <a:prstGeom prst="rect"/>
            </p:spPr>
          </p:pic>
        </mc:Fallback>
      </mc:AlternateContent>
      <mc:AlternateContent xmlns:mc="http://schemas.openxmlformats.org/markup-compatibility/2006" xmlns:p14="http://schemas.microsoft.com/office/powerpoint/2010/main">
        <mc:Choice Requires="p14">
          <p:contentPart r:id="rId253" p14:bwMode="auto">
            <p14:nvContentPartPr>
              <p14:cNvPr id="254" name="墨迹 253"/>
              <p14:cNvContentPartPr/>
              <p14:nvPr/>
            </p14:nvContentPartPr>
            <p14:xfrm>
              <a:off x="10826044" y="2095186"/>
              <a:ext cx="84667" cy="98697"/>
            </p14:xfrm>
          </p:contentPart>
        </mc:Choice>
        <mc:Fallback xmlns="">
          <p:pic>
            <p:nvPicPr>
              <p:cNvPr id="254" name="墨迹 253"/>
            </p:nvPicPr>
            <p:blipFill>
              <a:blip/>
            </p:blipFill>
            <p:spPr>
              <a:xfrm>
                <a:off x="10826044" y="2095186"/>
                <a:ext cx="84667" cy="98697"/>
              </a:xfrm>
              <a:prstGeom prst="rect"/>
            </p:spPr>
          </p:pic>
        </mc:Fallback>
      </mc:AlternateContent>
      <mc:AlternateContent xmlns:mc="http://schemas.openxmlformats.org/markup-compatibility/2006" xmlns:p14="http://schemas.microsoft.com/office/powerpoint/2010/main">
        <mc:Choice Requires="p14">
          <p:contentPart r:id="rId254" p14:bwMode="auto">
            <p14:nvContentPartPr>
              <p14:cNvPr id="255" name="墨迹 254"/>
              <p14:cNvContentPartPr/>
              <p14:nvPr/>
            </p14:nvContentPartPr>
            <p14:xfrm>
              <a:off x="10984088" y="2103646"/>
              <a:ext cx="81844" cy="115616"/>
            </p14:xfrm>
          </p:contentPart>
        </mc:Choice>
        <mc:Fallback xmlns="">
          <p:pic>
            <p:nvPicPr>
              <p:cNvPr id="255" name="墨迹 254"/>
            </p:nvPicPr>
            <p:blipFill>
              <a:blip/>
            </p:blipFill>
            <p:spPr>
              <a:xfrm>
                <a:off x="10984088" y="2103646"/>
                <a:ext cx="81844" cy="115616"/>
              </a:xfrm>
              <a:prstGeom prst="rect"/>
            </p:spPr>
          </p:pic>
        </mc:Fallback>
      </mc:AlternateContent>
      <mc:AlternateContent xmlns:mc="http://schemas.openxmlformats.org/markup-compatibility/2006" xmlns:p14="http://schemas.microsoft.com/office/powerpoint/2010/main">
        <mc:Choice Requires="p14">
          <p:contentPart r:id="rId255" p14:bwMode="auto">
            <p14:nvContentPartPr>
              <p14:cNvPr id="256" name="墨迹 255"/>
              <p14:cNvContentPartPr/>
              <p14:nvPr/>
            </p14:nvContentPartPr>
            <p14:xfrm>
              <a:off x="9567333" y="2678906"/>
              <a:ext cx="22578" cy="329928"/>
            </p14:xfrm>
          </p:contentPart>
        </mc:Choice>
        <mc:Fallback xmlns="">
          <p:pic>
            <p:nvPicPr>
              <p:cNvPr id="256" name="墨迹 255"/>
            </p:nvPicPr>
            <p:blipFill>
              <a:blip/>
            </p:blipFill>
            <p:spPr>
              <a:xfrm>
                <a:off x="9567333" y="2678906"/>
                <a:ext cx="22578" cy="329928"/>
              </a:xfrm>
              <a:prstGeom prst="rect"/>
            </p:spPr>
          </p:pic>
        </mc:Fallback>
      </mc:AlternateContent>
      <mc:AlternateContent xmlns:mc="http://schemas.openxmlformats.org/markup-compatibility/2006" xmlns:p14="http://schemas.microsoft.com/office/powerpoint/2010/main">
        <mc:Choice Requires="p14">
          <p:contentPart r:id="rId256" p14:bwMode="auto">
            <p14:nvContentPartPr>
              <p14:cNvPr id="257" name="墨迹 256"/>
              <p14:cNvContentPartPr/>
              <p14:nvPr/>
            </p14:nvContentPartPr>
            <p14:xfrm>
              <a:off x="9603493" y="2776192"/>
              <a:ext cx="144462" cy="145225"/>
            </p14:xfrm>
          </p:contentPart>
        </mc:Choice>
        <mc:Fallback xmlns="">
          <p:pic>
            <p:nvPicPr>
              <p:cNvPr id="257" name="墨迹 256"/>
            </p:nvPicPr>
            <p:blipFill>
              <a:blip/>
            </p:blipFill>
            <p:spPr>
              <a:xfrm>
                <a:off x="9603493" y="2776192"/>
                <a:ext cx="144462" cy="145225"/>
              </a:xfrm>
              <a:prstGeom prst="rect"/>
            </p:spPr>
          </p:pic>
        </mc:Fallback>
      </mc:AlternateContent>
      <mc:AlternateContent xmlns:mc="http://schemas.openxmlformats.org/markup-compatibility/2006" xmlns:p14="http://schemas.microsoft.com/office/powerpoint/2010/main">
        <mc:Choice Requires="p14">
          <p:contentPart r:id="rId257" p14:bwMode="auto">
            <p14:nvContentPartPr>
              <p14:cNvPr id="258" name="墨迹 257"/>
              <p14:cNvContentPartPr/>
              <p14:nvPr/>
            </p14:nvContentPartPr>
            <p14:xfrm>
              <a:off x="9723613" y="2828008"/>
              <a:ext cx="100542" cy="107509"/>
            </p14:xfrm>
          </p:contentPart>
        </mc:Choice>
        <mc:Fallback xmlns="">
          <p:pic>
            <p:nvPicPr>
              <p:cNvPr id="258" name="墨迹 257"/>
            </p:nvPicPr>
            <p:blipFill>
              <a:blip/>
            </p:blipFill>
            <p:spPr>
              <a:xfrm>
                <a:off x="9723613" y="2828008"/>
                <a:ext cx="100542" cy="107509"/>
              </a:xfrm>
              <a:prstGeom prst="rect"/>
            </p:spPr>
          </p:pic>
        </mc:Fallback>
      </mc:AlternateContent>
      <mc:AlternateContent xmlns:mc="http://schemas.openxmlformats.org/markup-compatibility/2006" xmlns:p14="http://schemas.microsoft.com/office/powerpoint/2010/main">
        <mc:Choice Requires="p14">
          <p:contentPart r:id="rId258" p14:bwMode="auto">
            <p14:nvContentPartPr>
              <p14:cNvPr id="259" name="墨迹 258"/>
              <p14:cNvContentPartPr/>
              <p14:nvPr/>
            </p14:nvContentPartPr>
            <p14:xfrm>
              <a:off x="9889066" y="2877709"/>
              <a:ext cx="5644" cy="60628"/>
            </p14:xfrm>
          </p:contentPart>
        </mc:Choice>
        <mc:Fallback xmlns="">
          <p:pic>
            <p:nvPicPr>
              <p:cNvPr id="259" name="墨迹 258"/>
            </p:nvPicPr>
            <p:blipFill>
              <a:blip/>
            </p:blipFill>
            <p:spPr>
              <a:xfrm>
                <a:off x="9889066" y="2877709"/>
                <a:ext cx="5644" cy="60628"/>
              </a:xfrm>
              <a:prstGeom prst="rect"/>
            </p:spPr>
          </p:pic>
        </mc:Fallback>
      </mc:AlternateContent>
      <mc:AlternateContent xmlns:mc="http://schemas.openxmlformats.org/markup-compatibility/2006" xmlns:p14="http://schemas.microsoft.com/office/powerpoint/2010/main">
        <mc:Choice Requires="p14">
          <p:contentPart r:id="rId259" p14:bwMode="auto">
            <p14:nvContentPartPr>
              <p14:cNvPr id="260" name="墨迹 259"/>
              <p14:cNvContentPartPr/>
              <p14:nvPr/>
            </p14:nvContentPartPr>
            <p14:xfrm>
              <a:off x="9980788" y="2683136"/>
              <a:ext cx="32456" cy="291155"/>
            </p14:xfrm>
          </p:contentPart>
        </mc:Choice>
        <mc:Fallback xmlns="">
          <p:pic>
            <p:nvPicPr>
              <p:cNvPr id="260" name="墨迹 259"/>
            </p:nvPicPr>
            <p:blipFill>
              <a:blip/>
            </p:blipFill>
            <p:spPr>
              <a:xfrm>
                <a:off x="9980788" y="2683136"/>
                <a:ext cx="32456" cy="291155"/>
              </a:xfrm>
              <a:prstGeom prst="rect"/>
            </p:spPr>
          </p:pic>
        </mc:Fallback>
      </mc:AlternateContent>
      <mc:AlternateContent xmlns:mc="http://schemas.openxmlformats.org/markup-compatibility/2006" xmlns:p14="http://schemas.microsoft.com/office/powerpoint/2010/main">
        <mc:Choice Requires="p14">
          <p:contentPart r:id="rId260" p14:bwMode="auto">
            <p14:nvContentPartPr>
              <p14:cNvPr id="261" name="墨迹 260"/>
              <p14:cNvContentPartPr/>
              <p14:nvPr/>
            </p14:nvContentPartPr>
            <p14:xfrm>
              <a:off x="9998427" y="2750108"/>
              <a:ext cx="122062" cy="137470"/>
            </p14:xfrm>
          </p:contentPart>
        </mc:Choice>
        <mc:Fallback xmlns="">
          <p:pic>
            <p:nvPicPr>
              <p:cNvPr id="261" name="墨迹 260"/>
            </p:nvPicPr>
            <p:blipFill>
              <a:blip/>
            </p:blipFill>
            <p:spPr>
              <a:xfrm>
                <a:off x="9998427" y="2750108"/>
                <a:ext cx="122062" cy="137470"/>
              </a:xfrm>
              <a:prstGeom prst="rect"/>
            </p:spPr>
          </p:pic>
        </mc:Fallback>
      </mc:AlternateContent>
      <mc:AlternateContent xmlns:mc="http://schemas.openxmlformats.org/markup-compatibility/2006" xmlns:p14="http://schemas.microsoft.com/office/powerpoint/2010/main">
        <mc:Choice Requires="p14">
          <p:contentPart r:id="rId261" p14:bwMode="auto">
            <p14:nvContentPartPr>
              <p14:cNvPr id="262" name="墨迹 261"/>
              <p14:cNvContentPartPr/>
              <p14:nvPr/>
            </p14:nvContentPartPr>
            <p14:xfrm>
              <a:off x="10100556" y="2822192"/>
              <a:ext cx="70732" cy="118964"/>
            </p14:xfrm>
          </p:contentPart>
        </mc:Choice>
        <mc:Fallback xmlns="">
          <p:pic>
            <p:nvPicPr>
              <p:cNvPr id="262" name="墨迹 261"/>
            </p:nvPicPr>
            <p:blipFill>
              <a:blip/>
            </p:blipFill>
            <p:spPr>
              <a:xfrm>
                <a:off x="10100556" y="2822192"/>
                <a:ext cx="70732" cy="118964"/>
              </a:xfrm>
              <a:prstGeom prst="rect"/>
            </p:spPr>
          </p:pic>
        </mc:Fallback>
      </mc:AlternateContent>
      <mc:AlternateContent xmlns:mc="http://schemas.openxmlformats.org/markup-compatibility/2006" xmlns:p14="http://schemas.microsoft.com/office/powerpoint/2010/main">
        <mc:Choice Requires="p14">
          <p:contentPart r:id="rId262" p14:bwMode="auto">
            <p14:nvContentPartPr>
              <p14:cNvPr id="263" name="墨迹 262"/>
              <p14:cNvContentPartPr/>
              <p14:nvPr/>
            </p14:nvContentPartPr>
            <p14:xfrm>
              <a:off x="10261600" y="2870659"/>
              <a:ext cx="59266" cy="82482"/>
            </p14:xfrm>
          </p:contentPart>
        </mc:Choice>
        <mc:Fallback xmlns="">
          <p:pic>
            <p:nvPicPr>
              <p:cNvPr id="263" name="墨迹 262"/>
            </p:nvPicPr>
            <p:blipFill>
              <a:blip/>
            </p:blipFill>
            <p:spPr>
              <a:xfrm>
                <a:off x="10261600" y="2870659"/>
                <a:ext cx="59266" cy="82482"/>
              </a:xfrm>
              <a:prstGeom prst="rect"/>
            </p:spPr>
          </p:pic>
        </mc:Fallback>
      </mc:AlternateContent>
      <mc:AlternateContent xmlns:mc="http://schemas.openxmlformats.org/markup-compatibility/2006" xmlns:p14="http://schemas.microsoft.com/office/powerpoint/2010/main">
        <mc:Choice Requires="p14">
          <p:contentPart r:id="rId263" p14:bwMode="auto">
            <p14:nvContentPartPr>
              <p14:cNvPr id="264" name="墨迹 263"/>
              <p14:cNvContentPartPr/>
              <p14:nvPr/>
            </p14:nvContentPartPr>
            <p14:xfrm>
              <a:off x="10385777" y="2724024"/>
              <a:ext cx="93134" cy="22559"/>
            </p14:xfrm>
          </p:contentPart>
        </mc:Choice>
        <mc:Fallback xmlns="">
          <p:pic>
            <p:nvPicPr>
              <p:cNvPr id="264" name="墨迹 263"/>
            </p:nvPicPr>
            <p:blipFill>
              <a:blip/>
            </p:blipFill>
            <p:spPr>
              <a:xfrm>
                <a:off x="10385777" y="2724024"/>
                <a:ext cx="93134" cy="22559"/>
              </a:xfrm>
              <a:prstGeom prst="rect"/>
            </p:spPr>
          </p:pic>
        </mc:Fallback>
      </mc:AlternateContent>
      <mc:AlternateContent xmlns:mc="http://schemas.openxmlformats.org/markup-compatibility/2006" xmlns:p14="http://schemas.microsoft.com/office/powerpoint/2010/main">
        <mc:Choice Requires="p14">
          <p:contentPart r:id="rId264" p14:bwMode="auto">
            <p14:nvContentPartPr>
              <p14:cNvPr id="265" name="墨迹 264"/>
              <p14:cNvContentPartPr/>
              <p14:nvPr/>
            </p14:nvContentPartPr>
            <p14:xfrm>
              <a:off x="10360377" y="2831180"/>
              <a:ext cx="118534" cy="14981"/>
            </p14:xfrm>
          </p:contentPart>
        </mc:Choice>
        <mc:Fallback xmlns="">
          <p:pic>
            <p:nvPicPr>
              <p:cNvPr id="265" name="墨迹 264"/>
            </p:nvPicPr>
            <p:blipFill>
              <a:blip/>
            </p:blipFill>
            <p:spPr>
              <a:xfrm>
                <a:off x="10360377" y="2831180"/>
                <a:ext cx="118534" cy="14981"/>
              </a:xfrm>
              <a:prstGeom prst="rect"/>
            </p:spPr>
          </p:pic>
        </mc:Fallback>
      </mc:AlternateContent>
      <mc:AlternateContent xmlns:mc="http://schemas.openxmlformats.org/markup-compatibility/2006" xmlns:p14="http://schemas.microsoft.com/office/powerpoint/2010/main">
        <mc:Choice Requires="p14">
          <p:contentPart r:id="rId265" p14:bwMode="auto">
            <p14:nvContentPartPr>
              <p14:cNvPr id="266" name="墨迹 265"/>
              <p14:cNvContentPartPr/>
              <p14:nvPr/>
            </p14:nvContentPartPr>
            <p14:xfrm>
              <a:off x="9375422" y="1522746"/>
              <a:ext cx="76200" cy="109976"/>
            </p14:xfrm>
          </p:contentPart>
        </mc:Choice>
        <mc:Fallback xmlns="">
          <p:pic>
            <p:nvPicPr>
              <p:cNvPr id="266" name="墨迹 265"/>
            </p:nvPicPr>
            <p:blipFill>
              <a:blip/>
            </p:blipFill>
            <p:spPr>
              <a:xfrm>
                <a:off x="9375422" y="1522746"/>
                <a:ext cx="76200" cy="109976"/>
              </a:xfrm>
              <a:prstGeom prst="rect"/>
            </p:spPr>
          </p:pic>
        </mc:Fallback>
      </mc:AlternateContent>
      <mc:AlternateContent xmlns:mc="http://schemas.openxmlformats.org/markup-compatibility/2006" xmlns:p14="http://schemas.microsoft.com/office/powerpoint/2010/main">
        <mc:Choice Requires="p14">
          <p:contentPart r:id="rId266" p14:bwMode="auto">
            <p14:nvContentPartPr>
              <p14:cNvPr id="267" name="墨迹 266"/>
              <p14:cNvContentPartPr/>
              <p14:nvPr/>
            </p14:nvContentPartPr>
            <p14:xfrm>
              <a:off x="9482666" y="1550945"/>
              <a:ext cx="33866" cy="33839"/>
            </p14:xfrm>
          </p:contentPart>
        </mc:Choice>
        <mc:Fallback xmlns="">
          <p:pic>
            <p:nvPicPr>
              <p:cNvPr id="267" name="墨迹 266"/>
            </p:nvPicPr>
            <p:blipFill>
              <a:blip/>
            </p:blipFill>
            <p:spPr>
              <a:xfrm>
                <a:off x="9482666" y="1550945"/>
                <a:ext cx="33866" cy="33839"/>
              </a:xfrm>
              <a:prstGeom prst="rect"/>
            </p:spPr>
          </p:pic>
        </mc:Fallback>
      </mc:AlternateContent>
      <mc:AlternateContent xmlns:mc="http://schemas.openxmlformats.org/markup-compatibility/2006" xmlns:p14="http://schemas.microsoft.com/office/powerpoint/2010/main">
        <mc:Choice Requires="p14">
          <p:contentPart r:id="rId267" p14:bwMode="auto">
            <p14:nvContentPartPr>
              <p14:cNvPr id="268" name="墨迹 267"/>
              <p14:cNvContentPartPr/>
              <p14:nvPr/>
            </p14:nvContentPartPr>
            <p14:xfrm>
              <a:off x="9522177" y="1488907"/>
              <a:ext cx="73378" cy="186114"/>
            </p14:xfrm>
          </p:contentPart>
        </mc:Choice>
        <mc:Fallback xmlns="">
          <p:pic>
            <p:nvPicPr>
              <p:cNvPr id="268" name="墨迹 267"/>
            </p:nvPicPr>
            <p:blipFill>
              <a:blip/>
            </p:blipFill>
            <p:spPr>
              <a:xfrm>
                <a:off x="9522177" y="1488907"/>
                <a:ext cx="73378" cy="186114"/>
              </a:xfrm>
              <a:prstGeom prst="rect"/>
            </p:spPr>
          </p:pic>
        </mc:Fallback>
      </mc:AlternateContent>
      <mc:AlternateContent xmlns:mc="http://schemas.openxmlformats.org/markup-compatibility/2006" xmlns:p14="http://schemas.microsoft.com/office/powerpoint/2010/main">
        <mc:Choice Requires="p14">
          <p:contentPart r:id="rId268" p14:bwMode="auto">
            <p14:nvContentPartPr>
              <p14:cNvPr id="269" name="墨迹 268"/>
              <p14:cNvContentPartPr/>
              <p14:nvPr/>
            </p14:nvContentPartPr>
            <p14:xfrm>
              <a:off x="9663288" y="1443789"/>
              <a:ext cx="88018" cy="253791"/>
            </p14:xfrm>
          </p:contentPart>
        </mc:Choice>
        <mc:Fallback xmlns="">
          <p:pic>
            <p:nvPicPr>
              <p:cNvPr id="269" name="墨迹 268"/>
            </p:nvPicPr>
            <p:blipFill>
              <a:blip/>
            </p:blipFill>
            <p:spPr>
              <a:xfrm>
                <a:off x="9663288" y="1443789"/>
                <a:ext cx="88018" cy="253791"/>
              </a:xfrm>
              <a:prstGeom prst="rect"/>
            </p:spPr>
          </p:pic>
        </mc:Fallback>
      </mc:AlternateContent>
      <mc:AlternateContent xmlns:mc="http://schemas.openxmlformats.org/markup-compatibility/2006" xmlns:p14="http://schemas.microsoft.com/office/powerpoint/2010/main">
        <mc:Choice Requires="p14">
          <p:contentPart r:id="rId269" p14:bwMode="auto">
            <p14:nvContentPartPr>
              <p14:cNvPr id="270" name="墨迹 269"/>
              <p14:cNvContentPartPr/>
              <p14:nvPr/>
            </p14:nvContentPartPr>
            <p14:xfrm>
              <a:off x="10679288" y="2678906"/>
              <a:ext cx="33867" cy="276350"/>
            </p14:xfrm>
          </p:contentPart>
        </mc:Choice>
        <mc:Fallback xmlns="">
          <p:pic>
            <p:nvPicPr>
              <p:cNvPr id="270" name="墨迹 269"/>
            </p:nvPicPr>
            <p:blipFill>
              <a:blip/>
            </p:blipFill>
            <p:spPr>
              <a:xfrm>
                <a:off x="10679288" y="2678906"/>
                <a:ext cx="33867" cy="276350"/>
              </a:xfrm>
              <a:prstGeom prst="rect"/>
            </p:spPr>
          </p:pic>
        </mc:Fallback>
      </mc:AlternateContent>
      <mc:AlternateContent xmlns:mc="http://schemas.openxmlformats.org/markup-compatibility/2006" xmlns:p14="http://schemas.microsoft.com/office/powerpoint/2010/main">
        <mc:Choice Requires="p14">
          <p:contentPart r:id="rId270" p14:bwMode="auto">
            <p14:nvContentPartPr>
              <p14:cNvPr id="271" name="墨迹 270"/>
              <p14:cNvContentPartPr/>
              <p14:nvPr/>
            </p14:nvContentPartPr>
            <p14:xfrm>
              <a:off x="10780888" y="2712745"/>
              <a:ext cx="94544" cy="180473"/>
            </p14:xfrm>
          </p:contentPart>
        </mc:Choice>
        <mc:Fallback xmlns="">
          <p:pic>
            <p:nvPicPr>
              <p:cNvPr id="271" name="墨迹 270"/>
            </p:nvPicPr>
            <p:blipFill>
              <a:blip/>
            </p:blipFill>
            <p:spPr>
              <a:xfrm>
                <a:off x="10780888" y="2712745"/>
                <a:ext cx="94544" cy="180473"/>
              </a:xfrm>
              <a:prstGeom prst="rect"/>
            </p:spPr>
          </p:pic>
        </mc:Fallback>
      </mc:AlternateContent>
      <mc:AlternateContent xmlns:mc="http://schemas.openxmlformats.org/markup-compatibility/2006" xmlns:p14="http://schemas.microsoft.com/office/powerpoint/2010/main">
        <mc:Choice Requires="p14">
          <p:contentPart r:id="rId271" p14:bwMode="auto">
            <p14:nvContentPartPr>
              <p14:cNvPr id="272" name="墨迹 271"/>
              <p14:cNvContentPartPr/>
              <p14:nvPr/>
            </p14:nvContentPartPr>
            <p14:xfrm>
              <a:off x="10902244" y="2636607"/>
              <a:ext cx="110067" cy="14100"/>
            </p14:xfrm>
          </p:contentPart>
        </mc:Choice>
        <mc:Fallback xmlns="">
          <p:pic>
            <p:nvPicPr>
              <p:cNvPr id="272" name="墨迹 271"/>
            </p:nvPicPr>
            <p:blipFill>
              <a:blip/>
            </p:blipFill>
            <p:spPr>
              <a:xfrm>
                <a:off x="10902244" y="2636607"/>
                <a:ext cx="110067" cy="14100"/>
              </a:xfrm>
              <a:prstGeom prst="rect"/>
            </p:spPr>
          </p:pic>
        </mc:Fallback>
      </mc:AlternateContent>
      <mc:AlternateContent xmlns:mc="http://schemas.openxmlformats.org/markup-compatibility/2006" xmlns:p14="http://schemas.microsoft.com/office/powerpoint/2010/main">
        <mc:Choice Requires="p14">
          <p:contentPart r:id="rId272" p14:bwMode="auto">
            <p14:nvContentPartPr>
              <p14:cNvPr id="273" name="墨迹 272"/>
              <p14:cNvContentPartPr/>
              <p14:nvPr/>
            </p14:nvContentPartPr>
            <p14:xfrm>
              <a:off x="11033477" y="2560470"/>
              <a:ext cx="80433" cy="112796"/>
            </p14:xfrm>
          </p:contentPart>
        </mc:Choice>
        <mc:Fallback xmlns="">
          <p:pic>
            <p:nvPicPr>
              <p:cNvPr id="273" name="墨迹 272"/>
            </p:nvPicPr>
            <p:blipFill>
              <a:blip/>
            </p:blipFill>
            <p:spPr>
              <a:xfrm>
                <a:off x="11033477" y="2560470"/>
                <a:ext cx="80433" cy="112796"/>
              </a:xfrm>
              <a:prstGeom prst="rect"/>
            </p:spPr>
          </p:pic>
        </mc:Fallback>
      </mc:AlternateContent>
      <mc:AlternateContent xmlns:mc="http://schemas.openxmlformats.org/markup-compatibility/2006" xmlns:p14="http://schemas.microsoft.com/office/powerpoint/2010/main">
        <mc:Choice Requires="p14">
          <p:contentPart r:id="rId273" p14:bwMode="auto">
            <p14:nvContentPartPr>
              <p14:cNvPr id="274" name="墨迹 273"/>
              <p14:cNvContentPartPr/>
              <p14:nvPr/>
            </p14:nvContentPartPr>
            <p14:xfrm>
              <a:off x="11170355" y="2633787"/>
              <a:ext cx="16933" cy="25379"/>
            </p14:xfrm>
          </p:contentPart>
        </mc:Choice>
        <mc:Fallback xmlns="">
          <p:pic>
            <p:nvPicPr>
              <p:cNvPr id="274" name="墨迹 273"/>
            </p:nvPicPr>
            <p:blipFill>
              <a:blip/>
            </p:blipFill>
            <p:spPr>
              <a:xfrm>
                <a:off x="11170355" y="2633787"/>
                <a:ext cx="16933" cy="25379"/>
              </a:xfrm>
              <a:prstGeom prst="rect"/>
            </p:spPr>
          </p:pic>
        </mc:Fallback>
      </mc:AlternateContent>
      <mc:AlternateContent xmlns:mc="http://schemas.openxmlformats.org/markup-compatibility/2006" xmlns:p14="http://schemas.microsoft.com/office/powerpoint/2010/main">
        <mc:Choice Requires="p14">
          <p:contentPart r:id="rId274" p14:bwMode="auto">
            <p14:nvContentPartPr>
              <p14:cNvPr id="275" name="墨迹 274"/>
              <p14:cNvContentPartPr/>
              <p14:nvPr/>
            </p14:nvContentPartPr>
            <p14:xfrm>
              <a:off x="11202811" y="2537911"/>
              <a:ext cx="63500" cy="135355"/>
            </p14:xfrm>
          </p:contentPart>
        </mc:Choice>
        <mc:Fallback xmlns="">
          <p:pic>
            <p:nvPicPr>
              <p:cNvPr id="275" name="墨迹 274"/>
            </p:nvPicPr>
            <p:blipFill>
              <a:blip/>
            </p:blipFill>
            <p:spPr>
              <a:xfrm>
                <a:off x="11202811" y="2537911"/>
                <a:ext cx="63500" cy="135355"/>
              </a:xfrm>
              <a:prstGeom prst="rect"/>
            </p:spPr>
          </p:pic>
        </mc:Fallback>
      </mc:AlternateContent>
      <mc:AlternateContent xmlns:mc="http://schemas.openxmlformats.org/markup-compatibility/2006" xmlns:p14="http://schemas.microsoft.com/office/powerpoint/2010/main">
        <mc:Choice Requires="p14">
          <p:contentPart r:id="rId275" p14:bwMode="auto">
            <p14:nvContentPartPr>
              <p14:cNvPr id="276" name="墨迹 275"/>
              <p14:cNvContentPartPr/>
              <p14:nvPr/>
            </p14:nvContentPartPr>
            <p14:xfrm>
              <a:off x="11288888" y="2481513"/>
              <a:ext cx="84667" cy="228412"/>
            </p14:xfrm>
          </p:contentPart>
        </mc:Choice>
        <mc:Fallback xmlns="">
          <p:pic>
            <p:nvPicPr>
              <p:cNvPr id="276" name="墨迹 275"/>
            </p:nvPicPr>
            <p:blipFill>
              <a:blip/>
            </p:blipFill>
            <p:spPr>
              <a:xfrm>
                <a:off x="11288888" y="2481513"/>
                <a:ext cx="84667" cy="228412"/>
              </a:xfrm>
              <a:prstGeom prst="rect"/>
            </p:spPr>
          </p:pic>
        </mc:Fallback>
      </mc:AlternateContent>
      <mc:AlternateContent xmlns:mc="http://schemas.openxmlformats.org/markup-compatibility/2006" xmlns:p14="http://schemas.microsoft.com/office/powerpoint/2010/main">
        <mc:Choice Requires="p14">
          <p:contentPart r:id="rId276" p14:bwMode="auto">
            <p14:nvContentPartPr>
              <p14:cNvPr id="277" name="墨迹 276"/>
              <p14:cNvContentPartPr/>
              <p14:nvPr/>
            </p14:nvContentPartPr>
            <p14:xfrm>
              <a:off x="10538177" y="2639427"/>
              <a:ext cx="143933" cy="276350"/>
            </p14:xfrm>
          </p:contentPart>
        </mc:Choice>
        <mc:Fallback xmlns="">
          <p:pic>
            <p:nvPicPr>
              <p:cNvPr id="277" name="墨迹 276"/>
            </p:nvPicPr>
            <p:blipFill>
              <a:blip/>
            </p:blipFill>
            <p:spPr>
              <a:xfrm>
                <a:off x="10538177" y="2639427"/>
                <a:ext cx="143933" cy="276350"/>
              </a:xfrm>
              <a:prstGeom prst="rect"/>
            </p:spPr>
          </p:pic>
        </mc:Fallback>
      </mc:AlternateContent>
      <mc:AlternateContent xmlns:mc="http://schemas.openxmlformats.org/markup-compatibility/2006" xmlns:p14="http://schemas.microsoft.com/office/powerpoint/2010/main">
        <mc:Choice Requires="p14">
          <p:contentPart r:id="rId277" p14:bwMode="auto">
            <p14:nvContentPartPr>
              <p14:cNvPr id="278" name="墨迹 277"/>
              <p14:cNvContentPartPr/>
              <p14:nvPr/>
            </p14:nvContentPartPr>
            <p14:xfrm>
              <a:off x="11300177" y="2780422"/>
              <a:ext cx="101600" cy="180474"/>
            </p14:xfrm>
          </p:contentPart>
        </mc:Choice>
        <mc:Fallback xmlns="">
          <p:pic>
            <p:nvPicPr>
              <p:cNvPr id="278" name="墨迹 277"/>
            </p:nvPicPr>
            <p:blipFill>
              <a:blip/>
            </p:blipFill>
            <p:spPr>
              <a:xfrm>
                <a:off x="11300177" y="2780422"/>
                <a:ext cx="101600" cy="180474"/>
              </a:xfrm>
              <a:prstGeom prst="rect"/>
            </p:spPr>
          </p:pic>
        </mc:Fallback>
      </mc:AlternateContent>
      <mc:AlternateContent xmlns:mc="http://schemas.openxmlformats.org/markup-compatibility/2006" xmlns:p14="http://schemas.microsoft.com/office/powerpoint/2010/main">
        <mc:Choice Requires="p14">
          <p:contentPart r:id="rId278" p14:bwMode="auto">
            <p14:nvContentPartPr>
              <p14:cNvPr id="279" name="墨迹 278"/>
              <p14:cNvContentPartPr/>
              <p14:nvPr/>
            </p14:nvContentPartPr>
            <p14:xfrm>
              <a:off x="11503377" y="2357437"/>
              <a:ext cx="93133" cy="117026"/>
            </p14:xfrm>
          </p:contentPart>
        </mc:Choice>
        <mc:Fallback xmlns="">
          <p:pic>
            <p:nvPicPr>
              <p:cNvPr id="279" name="墨迹 278"/>
            </p:nvPicPr>
            <p:blipFill>
              <a:blip/>
            </p:blipFill>
            <p:spPr>
              <a:xfrm>
                <a:off x="11503377" y="2357437"/>
                <a:ext cx="93133" cy="117026"/>
              </a:xfrm>
              <a:prstGeom prst="rect"/>
            </p:spPr>
          </p:pic>
        </mc:Fallback>
      </mc:AlternateContent>
      <mc:AlternateContent xmlns:mc="http://schemas.openxmlformats.org/markup-compatibility/2006" xmlns:p14="http://schemas.microsoft.com/office/powerpoint/2010/main">
        <mc:Choice Requires="p14">
          <p:contentPart r:id="rId279" p14:bwMode="auto">
            <p14:nvContentPartPr>
              <p14:cNvPr id="280" name="墨迹 279"/>
              <p14:cNvContentPartPr/>
              <p14:nvPr/>
            </p14:nvContentPartPr>
            <p14:xfrm>
              <a:off x="10915650" y="3180848"/>
              <a:ext cx="155927" cy="5640"/>
            </p14:xfrm>
          </p:contentPart>
        </mc:Choice>
        <mc:Fallback xmlns="">
          <p:pic>
            <p:nvPicPr>
              <p:cNvPr id="280" name="墨迹 279"/>
            </p:nvPicPr>
            <p:blipFill>
              <a:blip/>
            </p:blipFill>
            <p:spPr>
              <a:xfrm>
                <a:off x="10915650" y="3180848"/>
                <a:ext cx="155927" cy="5640"/>
              </a:xfrm>
              <a:prstGeom prst="rect"/>
            </p:spPr>
          </p:pic>
        </mc:Fallback>
      </mc:AlternateContent>
      <mc:AlternateContent xmlns:mc="http://schemas.openxmlformats.org/markup-compatibility/2006" xmlns:p14="http://schemas.microsoft.com/office/powerpoint/2010/main">
        <mc:Choice Requires="p14">
          <p:contentPart r:id="rId280" p14:bwMode="auto">
            <p14:nvContentPartPr>
              <p14:cNvPr id="281" name="墨迹 280"/>
              <p14:cNvContentPartPr/>
              <p14:nvPr/>
            </p14:nvContentPartPr>
            <p14:xfrm>
              <a:off x="10922000" y="3251346"/>
              <a:ext cx="149577" cy="8459"/>
            </p14:xfrm>
          </p:contentPart>
        </mc:Choice>
        <mc:Fallback xmlns="">
          <p:pic>
            <p:nvPicPr>
              <p:cNvPr id="281" name="墨迹 280"/>
            </p:nvPicPr>
            <p:blipFill>
              <a:blip/>
            </p:blipFill>
            <p:spPr>
              <a:xfrm>
                <a:off x="10922000" y="3251346"/>
                <a:ext cx="149577" cy="8459"/>
              </a:xfrm>
              <a:prstGeom prst="rect"/>
            </p:spPr>
          </p:pic>
        </mc:Fallback>
      </mc:AlternateContent>
      <mc:AlternateContent xmlns:mc="http://schemas.openxmlformats.org/markup-compatibility/2006" xmlns:p14="http://schemas.microsoft.com/office/powerpoint/2010/main">
        <mc:Choice Requires="p14">
          <p:contentPart r:id="rId281" p14:bwMode="auto">
            <p14:nvContentPartPr>
              <p14:cNvPr id="282" name="墨迹 281"/>
              <p14:cNvContentPartPr/>
              <p14:nvPr/>
            </p14:nvContentPartPr>
            <p14:xfrm>
              <a:off x="11223977" y="3101891"/>
              <a:ext cx="47977" cy="228412"/>
            </p14:xfrm>
          </p:contentPart>
        </mc:Choice>
        <mc:Fallback xmlns="">
          <p:pic>
            <p:nvPicPr>
              <p:cNvPr id="282" name="墨迹 281"/>
            </p:nvPicPr>
            <p:blipFill>
              <a:blip/>
            </p:blipFill>
            <p:spPr>
              <a:xfrm>
                <a:off x="11223977" y="3101891"/>
                <a:ext cx="47977" cy="228412"/>
              </a:xfrm>
              <a:prstGeom prst="rect"/>
            </p:spPr>
          </p:pic>
        </mc:Fallback>
      </mc:AlternateContent>
      <mc:AlternateContent xmlns:mc="http://schemas.openxmlformats.org/markup-compatibility/2006" xmlns:p14="http://schemas.microsoft.com/office/powerpoint/2010/main">
        <mc:Choice Requires="p14">
          <p:contentPart r:id="rId282" p14:bwMode="auto">
            <p14:nvContentPartPr>
              <p14:cNvPr id="283" name="墨迹 282"/>
              <p14:cNvContentPartPr/>
              <p14:nvPr/>
            </p14:nvContentPartPr>
            <p14:xfrm>
              <a:off x="11311467" y="3141370"/>
              <a:ext cx="79022" cy="150159"/>
            </p14:xfrm>
          </p:contentPart>
        </mc:Choice>
        <mc:Fallback xmlns="">
          <p:pic>
            <p:nvPicPr>
              <p:cNvPr id="283" name="墨迹 282"/>
            </p:nvPicPr>
            <p:blipFill>
              <a:blip/>
            </p:blipFill>
            <p:spPr>
              <a:xfrm>
                <a:off x="11311467" y="3141370"/>
                <a:ext cx="79022" cy="150159"/>
              </a:xfrm>
              <a:prstGeom prst="rect"/>
            </p:spPr>
          </p:pic>
        </mc:Fallback>
      </mc:AlternateContent>
      <mc:AlternateContent xmlns:mc="http://schemas.openxmlformats.org/markup-compatibility/2006" xmlns:p14="http://schemas.microsoft.com/office/powerpoint/2010/main">
        <mc:Choice Requires="p14">
          <p:contentPart r:id="rId283" p14:bwMode="auto">
            <p14:nvContentPartPr>
              <p14:cNvPr id="284" name="墨迹 283"/>
              <p14:cNvContentPartPr/>
              <p14:nvPr/>
            </p14:nvContentPartPr>
            <p14:xfrm>
              <a:off x="11452577" y="3138550"/>
              <a:ext cx="64911" cy="2820"/>
            </p14:xfrm>
          </p:contentPart>
        </mc:Choice>
        <mc:Fallback xmlns="">
          <p:pic>
            <p:nvPicPr>
              <p:cNvPr id="284" name="墨迹 283"/>
            </p:nvPicPr>
            <p:blipFill>
              <a:blip/>
            </p:blipFill>
            <p:spPr>
              <a:xfrm>
                <a:off x="11452577" y="3138550"/>
                <a:ext cx="64911" cy="2820"/>
              </a:xfrm>
              <a:prstGeom prst="rect"/>
            </p:spPr>
          </p:pic>
        </mc:Fallback>
      </mc:AlternateContent>
      <mc:AlternateContent xmlns:mc="http://schemas.openxmlformats.org/markup-compatibility/2006" xmlns:p14="http://schemas.microsoft.com/office/powerpoint/2010/main">
        <mc:Choice Requires="p14">
          <p:contentPart r:id="rId284" p14:bwMode="auto">
            <p14:nvContentPartPr>
              <p14:cNvPr id="285" name="墨迹 284"/>
              <p14:cNvContentPartPr/>
              <p14:nvPr/>
            </p14:nvContentPartPr>
            <p14:xfrm>
              <a:off x="11489267" y="3073692"/>
              <a:ext cx="79727" cy="177654"/>
            </p14:xfrm>
          </p:contentPart>
        </mc:Choice>
        <mc:Fallback xmlns="">
          <p:pic>
            <p:nvPicPr>
              <p:cNvPr id="285" name="墨迹 284"/>
            </p:nvPicPr>
            <p:blipFill>
              <a:blip/>
            </p:blipFill>
            <p:spPr>
              <a:xfrm>
                <a:off x="11489267" y="3073692"/>
                <a:ext cx="79727" cy="177654"/>
              </a:xfrm>
              <a:prstGeom prst="rect"/>
            </p:spPr>
          </p:pic>
        </mc:Fallback>
      </mc:AlternateContent>
      <mc:AlternateContent xmlns:mc="http://schemas.openxmlformats.org/markup-compatibility/2006" xmlns:p14="http://schemas.microsoft.com/office/powerpoint/2010/main">
        <mc:Choice Requires="p14">
          <p:contentPart r:id="rId285" p14:bwMode="auto">
            <p14:nvContentPartPr>
              <p14:cNvPr id="286" name="墨迹 285"/>
              <p14:cNvContentPartPr/>
              <p14:nvPr/>
            </p14:nvContentPartPr>
            <p14:xfrm>
              <a:off x="11565467" y="3141370"/>
              <a:ext cx="81844" cy="8459"/>
            </p14:xfrm>
          </p:contentPart>
        </mc:Choice>
        <mc:Fallback xmlns="">
          <p:pic>
            <p:nvPicPr>
              <p:cNvPr id="286" name="墨迹 285"/>
            </p:nvPicPr>
            <p:blipFill>
              <a:blip/>
            </p:blipFill>
            <p:spPr>
              <a:xfrm>
                <a:off x="11565467" y="3141370"/>
                <a:ext cx="81844" cy="8459"/>
              </a:xfrm>
              <a:prstGeom prst="rect"/>
            </p:spPr>
          </p:pic>
        </mc:Fallback>
      </mc:AlternateContent>
      <mc:AlternateContent xmlns:mc="http://schemas.openxmlformats.org/markup-compatibility/2006" xmlns:p14="http://schemas.microsoft.com/office/powerpoint/2010/main">
        <mc:Choice Requires="p14">
          <p:contentPart r:id="rId286" p14:bwMode="auto">
            <p14:nvContentPartPr>
              <p14:cNvPr id="287" name="墨迹 286"/>
              <p14:cNvContentPartPr/>
              <p14:nvPr/>
            </p14:nvContentPartPr>
            <p14:xfrm>
              <a:off x="11667067" y="3186488"/>
              <a:ext cx="5644" cy="33839"/>
            </p14:xfrm>
          </p:contentPart>
        </mc:Choice>
        <mc:Fallback xmlns="">
          <p:pic>
            <p:nvPicPr>
              <p:cNvPr id="287" name="墨迹 286"/>
            </p:nvPicPr>
            <p:blipFill>
              <a:blip/>
            </p:blipFill>
            <p:spPr>
              <a:xfrm>
                <a:off x="11667067" y="3186488"/>
                <a:ext cx="5644" cy="33839"/>
              </a:xfrm>
              <a:prstGeom prst="rect"/>
            </p:spPr>
          </p:pic>
        </mc:Fallback>
      </mc:AlternateContent>
      <mc:AlternateContent xmlns:mc="http://schemas.openxmlformats.org/markup-compatibility/2006" xmlns:p14="http://schemas.microsoft.com/office/powerpoint/2010/main">
        <mc:Choice Requires="p14">
          <p:contentPart r:id="rId287" p14:bwMode="auto">
            <p14:nvContentPartPr>
              <p14:cNvPr id="288" name="墨迹 287"/>
              <p14:cNvContentPartPr/>
              <p14:nvPr/>
            </p14:nvContentPartPr>
            <p14:xfrm>
              <a:off x="11700932" y="3045493"/>
              <a:ext cx="111478" cy="128306"/>
            </p14:xfrm>
          </p:contentPart>
        </mc:Choice>
        <mc:Fallback xmlns="">
          <p:pic>
            <p:nvPicPr>
              <p:cNvPr id="288" name="墨迹 287"/>
            </p:nvPicPr>
            <p:blipFill>
              <a:blip/>
            </p:blipFill>
            <p:spPr>
              <a:xfrm>
                <a:off x="11700932" y="3045493"/>
                <a:ext cx="111478" cy="128306"/>
              </a:xfrm>
              <a:prstGeom prst="rect"/>
            </p:spPr>
          </p:pic>
        </mc:Fallback>
      </mc:AlternateContent>
      <mc:AlternateContent xmlns:mc="http://schemas.openxmlformats.org/markup-compatibility/2006" xmlns:p14="http://schemas.microsoft.com/office/powerpoint/2010/main">
        <mc:Choice Requires="p14">
          <p:contentPart r:id="rId288" p14:bwMode="auto">
            <p14:nvContentPartPr>
              <p14:cNvPr id="289" name="墨迹 288"/>
              <p14:cNvContentPartPr/>
              <p14:nvPr/>
            </p14:nvContentPartPr>
            <p14:xfrm>
              <a:off x="11743267" y="3059240"/>
              <a:ext cx="53622" cy="192106"/>
            </p14:xfrm>
          </p:contentPart>
        </mc:Choice>
        <mc:Fallback xmlns="">
          <p:pic>
            <p:nvPicPr>
              <p:cNvPr id="289" name="墨迹 288"/>
            </p:nvPicPr>
            <p:blipFill>
              <a:blip/>
            </p:blipFill>
            <p:spPr>
              <a:xfrm>
                <a:off x="11743267" y="3059240"/>
                <a:ext cx="53622" cy="192106"/>
              </a:xfrm>
              <a:prstGeom prst="rect"/>
            </p:spPr>
          </p:pic>
        </mc:Fallback>
      </mc:AlternateContent>
      <mc:AlternateContent xmlns:mc="http://schemas.openxmlformats.org/markup-compatibility/2006" xmlns:p14="http://schemas.microsoft.com/office/powerpoint/2010/main">
        <mc:Choice Requires="p14">
          <p:contentPart r:id="rId289" p14:bwMode="auto">
            <p14:nvContentPartPr>
              <p14:cNvPr id="290" name="墨迹 289"/>
              <p14:cNvContentPartPr/>
              <p14:nvPr/>
            </p14:nvContentPartPr>
            <p14:xfrm>
              <a:off x="11839222" y="3006014"/>
              <a:ext cx="76200" cy="225592"/>
            </p14:xfrm>
          </p:contentPart>
        </mc:Choice>
        <mc:Fallback xmlns="">
          <p:pic>
            <p:nvPicPr>
              <p:cNvPr id="290" name="墨迹 289"/>
            </p:nvPicPr>
            <p:blipFill>
              <a:blip/>
            </p:blipFill>
            <p:spPr>
              <a:xfrm>
                <a:off x="11839222" y="3006014"/>
                <a:ext cx="76200" cy="225592"/>
              </a:xfrm>
              <a:prstGeom prst="rect"/>
            </p:spPr>
          </p:pic>
        </mc:Fallback>
      </mc:AlternateContent>
      <mc:AlternateContent xmlns:mc="http://schemas.openxmlformats.org/markup-compatibility/2006" xmlns:p14="http://schemas.microsoft.com/office/powerpoint/2010/main">
        <mc:Choice Requires="p14">
          <p:contentPart r:id="rId290" p14:bwMode="auto">
            <p14:nvContentPartPr>
              <p14:cNvPr id="291" name="墨迹 290"/>
              <p14:cNvContentPartPr/>
              <p14:nvPr/>
            </p14:nvContentPartPr>
            <p14:xfrm>
              <a:off x="9513181" y="2289759"/>
              <a:ext cx="254529" cy="335569"/>
            </p14:xfrm>
          </p:contentPart>
        </mc:Choice>
        <mc:Fallback xmlns="">
          <p:pic>
            <p:nvPicPr>
              <p:cNvPr id="291" name="墨迹 290"/>
            </p:nvPicPr>
            <p:blipFill>
              <a:blip/>
            </p:blipFill>
            <p:spPr>
              <a:xfrm>
                <a:off x="9513181" y="2289759"/>
                <a:ext cx="254529" cy="335569"/>
              </a:xfrm>
              <a:prstGeom prst="rect"/>
            </p:spPr>
          </p:pic>
        </mc:Fallback>
      </mc:AlternateContent>
      <mc:AlternateContent xmlns:mc="http://schemas.openxmlformats.org/markup-compatibility/2006" xmlns:p14="http://schemas.microsoft.com/office/powerpoint/2010/main">
        <mc:Choice Requires="p14">
          <p:contentPart r:id="rId291" p14:bwMode="auto">
            <p14:nvContentPartPr>
              <p14:cNvPr id="292" name="墨迹 291"/>
              <p14:cNvContentPartPr/>
              <p14:nvPr/>
            </p14:nvContentPartPr>
            <p14:xfrm>
              <a:off x="9259711" y="1697580"/>
              <a:ext cx="268111" cy="372227"/>
            </p14:xfrm>
          </p:contentPart>
        </mc:Choice>
        <mc:Fallback xmlns="">
          <p:pic>
            <p:nvPicPr>
              <p:cNvPr id="292" name="墨迹 291"/>
            </p:nvPicPr>
            <p:blipFill>
              <a:blip/>
            </p:blipFill>
            <p:spPr>
              <a:xfrm>
                <a:off x="9259711" y="1697580"/>
                <a:ext cx="268111" cy="372227"/>
              </a:xfrm>
              <a:prstGeom prst="rect"/>
            </p:spPr>
          </p:pic>
        </mc:Fallback>
      </mc:AlternateContent>
      <mc:AlternateContent xmlns:mc="http://schemas.openxmlformats.org/markup-compatibility/2006" xmlns:p14="http://schemas.microsoft.com/office/powerpoint/2010/main">
        <mc:Choice Requires="p14">
          <p:contentPart r:id="rId292" p14:bwMode="auto">
            <p14:nvContentPartPr>
              <p14:cNvPr id="293" name="墨迹 292"/>
              <p14:cNvContentPartPr/>
              <p14:nvPr/>
            </p14:nvContentPartPr>
            <p14:xfrm>
              <a:off x="9187744" y="6448409"/>
              <a:ext cx="95426" cy="195278"/>
            </p14:xfrm>
          </p:contentPart>
        </mc:Choice>
        <mc:Fallback xmlns="">
          <p:pic>
            <p:nvPicPr>
              <p:cNvPr id="293" name="墨迹 292"/>
            </p:nvPicPr>
            <p:blipFill>
              <a:blip/>
            </p:blipFill>
            <p:spPr>
              <a:xfrm>
                <a:off x="9187744" y="6448409"/>
                <a:ext cx="95426" cy="195278"/>
              </a:xfrm>
              <a:prstGeom prst="rect"/>
            </p:spPr>
          </p:pic>
        </mc:Fallback>
      </mc:AlternateContent>
      <mc:AlternateContent xmlns:mc="http://schemas.openxmlformats.org/markup-compatibility/2006" xmlns:p14="http://schemas.microsoft.com/office/powerpoint/2010/main">
        <mc:Choice Requires="p14">
          <p:contentPart r:id="rId293" p14:bwMode="auto">
            <p14:nvContentPartPr>
              <p14:cNvPr id="294" name="墨迹 293"/>
              <p14:cNvContentPartPr/>
              <p14:nvPr/>
            </p14:nvContentPartPr>
            <p14:xfrm>
              <a:off x="9285111" y="6449819"/>
              <a:ext cx="169333" cy="191048"/>
            </p14:xfrm>
          </p:contentPart>
        </mc:Choice>
        <mc:Fallback xmlns="">
          <p:pic>
            <p:nvPicPr>
              <p:cNvPr id="294" name="墨迹 293"/>
            </p:nvPicPr>
            <p:blipFill>
              <a:blip/>
            </p:blipFill>
            <p:spPr>
              <a:xfrm>
                <a:off x="9285111" y="6449819"/>
                <a:ext cx="169333" cy="191048"/>
              </a:xfrm>
              <a:prstGeom prst="rect"/>
            </p:spPr>
          </p:pic>
        </mc:Fallback>
      </mc:AlternateContent>
      <mc:AlternateContent xmlns:mc="http://schemas.openxmlformats.org/markup-compatibility/2006" xmlns:p14="http://schemas.microsoft.com/office/powerpoint/2010/main">
        <mc:Choice Requires="p14">
          <p:contentPart r:id="rId294" p14:bwMode="auto">
            <p14:nvContentPartPr>
              <p14:cNvPr id="295" name="墨迹 294"/>
              <p14:cNvContentPartPr/>
              <p14:nvPr/>
            </p14:nvContentPartPr>
            <p14:xfrm>
              <a:off x="9495366" y="6455811"/>
              <a:ext cx="83256" cy="200566"/>
            </p14:xfrm>
          </p:contentPart>
        </mc:Choice>
        <mc:Fallback xmlns="">
          <p:pic>
            <p:nvPicPr>
              <p:cNvPr id="295" name="墨迹 294"/>
            </p:nvPicPr>
            <p:blipFill>
              <a:blip/>
            </p:blipFill>
            <p:spPr>
              <a:xfrm>
                <a:off x="9495366" y="6455811"/>
                <a:ext cx="83256" cy="200566"/>
              </a:xfrm>
              <a:prstGeom prst="rect"/>
            </p:spPr>
          </p:pic>
        </mc:Fallback>
      </mc:AlternateContent>
      <mc:AlternateContent xmlns:mc="http://schemas.openxmlformats.org/markup-compatibility/2006" xmlns:p14="http://schemas.microsoft.com/office/powerpoint/2010/main">
        <mc:Choice Requires="p14">
          <p:contentPart r:id="rId295" p14:bwMode="auto">
            <p14:nvContentPartPr>
              <p14:cNvPr id="296" name="墨迹 295"/>
              <p14:cNvContentPartPr/>
              <p14:nvPr/>
            </p14:nvContentPartPr>
            <p14:xfrm>
              <a:off x="9578622" y="6465328"/>
              <a:ext cx="22578" cy="183999"/>
            </p14:xfrm>
          </p:contentPart>
        </mc:Choice>
        <mc:Fallback xmlns="">
          <p:pic>
            <p:nvPicPr>
              <p:cNvPr id="296" name="墨迹 295"/>
            </p:nvPicPr>
            <p:blipFill>
              <a:blip/>
            </p:blipFill>
            <p:spPr>
              <a:xfrm>
                <a:off x="9578622" y="6465328"/>
                <a:ext cx="22578" cy="183999"/>
              </a:xfrm>
              <a:prstGeom prst="rect"/>
            </p:spPr>
          </p:pic>
        </mc:Fallback>
      </mc:AlternateContent>
      <mc:AlternateContent xmlns:mc="http://schemas.openxmlformats.org/markup-compatibility/2006" xmlns:p14="http://schemas.microsoft.com/office/powerpoint/2010/main">
        <mc:Choice Requires="p14">
          <p:contentPart r:id="rId296" p14:bwMode="auto">
            <p14:nvContentPartPr>
              <p14:cNvPr id="297" name="墨迹 296"/>
              <p14:cNvContentPartPr/>
              <p14:nvPr/>
            </p14:nvContentPartPr>
            <p14:xfrm>
              <a:off x="9541403" y="6592929"/>
              <a:ext cx="68263" cy="22559"/>
            </p14:xfrm>
          </p:contentPart>
        </mc:Choice>
        <mc:Fallback xmlns="">
          <p:pic>
            <p:nvPicPr>
              <p:cNvPr id="297" name="墨迹 296"/>
            </p:nvPicPr>
            <p:blipFill>
              <a:blip/>
            </p:blipFill>
            <p:spPr>
              <a:xfrm>
                <a:off x="9541403" y="6592929"/>
                <a:ext cx="68263" cy="22559"/>
              </a:xfrm>
              <a:prstGeom prst="rect"/>
            </p:spPr>
          </p:pic>
        </mc:Fallback>
      </mc:AlternateContent>
      <mc:AlternateContent xmlns:mc="http://schemas.openxmlformats.org/markup-compatibility/2006" xmlns:p14="http://schemas.microsoft.com/office/powerpoint/2010/main">
        <mc:Choice Requires="p14">
          <p:contentPart r:id="rId297" p14:bwMode="auto">
            <p14:nvContentPartPr>
              <p14:cNvPr id="298" name="墨迹 297"/>
              <p14:cNvContentPartPr/>
              <p14:nvPr/>
            </p14:nvContentPartPr>
            <p14:xfrm>
              <a:off x="9714088" y="6544990"/>
              <a:ext cx="56444" cy="104337"/>
            </p14:xfrm>
          </p:contentPart>
        </mc:Choice>
        <mc:Fallback xmlns="">
          <p:pic>
            <p:nvPicPr>
              <p:cNvPr id="298" name="墨迹 297"/>
            </p:nvPicPr>
            <p:blipFill>
              <a:blip/>
            </p:blipFill>
            <p:spPr>
              <a:xfrm>
                <a:off x="9714088" y="6544990"/>
                <a:ext cx="56444" cy="104337"/>
              </a:xfrm>
              <a:prstGeom prst="rect"/>
            </p:spPr>
          </p:pic>
        </mc:Fallback>
      </mc:AlternateContent>
      <mc:AlternateContent xmlns:mc="http://schemas.openxmlformats.org/markup-compatibility/2006" xmlns:p14="http://schemas.microsoft.com/office/powerpoint/2010/main">
        <mc:Choice Requires="p14">
          <p:contentPart r:id="rId298" p14:bwMode="auto">
            <p14:nvContentPartPr>
              <p14:cNvPr id="299" name="墨迹 298"/>
              <p14:cNvContentPartPr/>
              <p14:nvPr/>
            </p14:nvContentPartPr>
            <p14:xfrm>
              <a:off x="9779000" y="6554860"/>
              <a:ext cx="59266" cy="117026"/>
            </p14:xfrm>
          </p:contentPart>
        </mc:Choice>
        <mc:Fallback xmlns="">
          <p:pic>
            <p:nvPicPr>
              <p:cNvPr id="299" name="墨迹 298"/>
            </p:nvPicPr>
            <p:blipFill>
              <a:blip/>
            </p:blipFill>
            <p:spPr>
              <a:xfrm>
                <a:off x="9779000" y="6554860"/>
                <a:ext cx="59266" cy="117026"/>
              </a:xfrm>
              <a:prstGeom prst="rect"/>
            </p:spPr>
          </p:pic>
        </mc:Fallback>
      </mc:AlternateContent>
      <mc:AlternateContent xmlns:mc="http://schemas.openxmlformats.org/markup-compatibility/2006" xmlns:p14="http://schemas.microsoft.com/office/powerpoint/2010/main">
        <mc:Choice Requires="p14">
          <p:contentPart r:id="rId299" p14:bwMode="auto">
            <p14:nvContentPartPr>
              <p14:cNvPr id="300" name="墨迹 299"/>
              <p14:cNvContentPartPr/>
              <p14:nvPr/>
            </p14:nvContentPartPr>
            <p14:xfrm>
              <a:off x="9866488" y="6515910"/>
              <a:ext cx="77082" cy="164435"/>
            </p14:xfrm>
          </p:contentPart>
        </mc:Choice>
        <mc:Fallback xmlns="">
          <p:pic>
            <p:nvPicPr>
              <p:cNvPr id="300" name="墨迹 299"/>
            </p:nvPicPr>
            <p:blipFill>
              <a:blip/>
            </p:blipFill>
            <p:spPr>
              <a:xfrm>
                <a:off x="9866488" y="6515910"/>
                <a:ext cx="77082" cy="164435"/>
              </a:xfrm>
              <a:prstGeom prst="rect"/>
            </p:spPr>
          </p:pic>
        </mc:Fallback>
      </mc:AlternateContent>
      <mc:AlternateContent xmlns:mc="http://schemas.openxmlformats.org/markup-compatibility/2006" xmlns:p14="http://schemas.microsoft.com/office/powerpoint/2010/main">
        <mc:Choice Requires="p14">
          <p:contentPart r:id="rId300" p14:bwMode="auto">
            <p14:nvContentPartPr>
              <p14:cNvPr id="301" name="墨迹 300"/>
              <p14:cNvContentPartPr/>
              <p14:nvPr/>
            </p14:nvContentPartPr>
            <p14:xfrm>
              <a:off x="10058400" y="6525251"/>
              <a:ext cx="166511" cy="14100"/>
            </p14:xfrm>
          </p:contentPart>
        </mc:Choice>
        <mc:Fallback xmlns="">
          <p:pic>
            <p:nvPicPr>
              <p:cNvPr id="301" name="墨迹 300"/>
            </p:nvPicPr>
            <p:blipFill>
              <a:blip/>
            </p:blipFill>
            <p:spPr>
              <a:xfrm>
                <a:off x="10058400" y="6525251"/>
                <a:ext cx="166511" cy="14100"/>
              </a:xfrm>
              <a:prstGeom prst="rect"/>
            </p:spPr>
          </p:pic>
        </mc:Fallback>
      </mc:AlternateContent>
      <mc:AlternateContent xmlns:mc="http://schemas.openxmlformats.org/markup-compatibility/2006" xmlns:p14="http://schemas.microsoft.com/office/powerpoint/2010/main">
        <mc:Choice Requires="p14">
          <p:contentPart r:id="rId301" p14:bwMode="auto">
            <p14:nvContentPartPr>
              <p14:cNvPr id="302" name="墨迹 301"/>
              <p14:cNvContentPartPr/>
              <p14:nvPr/>
            </p14:nvContentPartPr>
            <p14:xfrm>
              <a:off x="10210800" y="6435014"/>
              <a:ext cx="67733" cy="73318"/>
            </p14:xfrm>
          </p:contentPart>
        </mc:Choice>
        <mc:Fallback xmlns="">
          <p:pic>
            <p:nvPicPr>
              <p:cNvPr id="302" name="墨迹 301"/>
            </p:nvPicPr>
            <p:blipFill>
              <a:blip/>
            </p:blipFill>
            <p:spPr>
              <a:xfrm>
                <a:off x="10210800" y="6435014"/>
                <a:ext cx="67733" cy="73318"/>
              </a:xfrm>
              <a:prstGeom prst="rect"/>
            </p:spPr>
          </p:pic>
        </mc:Fallback>
      </mc:AlternateContent>
      <mc:AlternateContent xmlns:mc="http://schemas.openxmlformats.org/markup-compatibility/2006" xmlns:p14="http://schemas.microsoft.com/office/powerpoint/2010/main">
        <mc:Choice Requires="p14">
          <p:contentPart r:id="rId302" p14:bwMode="auto">
            <p14:nvContentPartPr>
              <p14:cNvPr id="303" name="墨迹 302"/>
              <p14:cNvContentPartPr/>
              <p14:nvPr/>
            </p14:nvContentPartPr>
            <p14:xfrm>
              <a:off x="10091561" y="6598569"/>
              <a:ext cx="150283" cy="8459"/>
            </p14:xfrm>
          </p:contentPart>
        </mc:Choice>
        <mc:Fallback xmlns="">
          <p:pic>
            <p:nvPicPr>
              <p:cNvPr id="303" name="墨迹 302"/>
            </p:nvPicPr>
            <p:blipFill>
              <a:blip/>
            </p:blipFill>
            <p:spPr>
              <a:xfrm>
                <a:off x="10091561" y="6598569"/>
                <a:ext cx="150283" cy="8459"/>
              </a:xfrm>
              <a:prstGeom prst="rect"/>
            </p:spPr>
          </p:pic>
        </mc:Fallback>
      </mc:AlternateContent>
      <mc:AlternateContent xmlns:mc="http://schemas.openxmlformats.org/markup-compatibility/2006" xmlns:p14="http://schemas.microsoft.com/office/powerpoint/2010/main">
        <mc:Choice Requires="p14">
          <p:contentPart r:id="rId303" p14:bwMode="auto">
            <p14:nvContentPartPr>
              <p14:cNvPr id="304" name="墨迹 303"/>
              <p14:cNvContentPartPr/>
              <p14:nvPr/>
            </p14:nvContentPartPr>
            <p14:xfrm>
              <a:off x="10112727" y="6621128"/>
              <a:ext cx="98073" cy="31019"/>
            </p14:xfrm>
          </p:contentPart>
        </mc:Choice>
        <mc:Fallback xmlns="">
          <p:pic>
            <p:nvPicPr>
              <p:cNvPr id="304" name="墨迹 303"/>
            </p:nvPicPr>
            <p:blipFill>
              <a:blip/>
            </p:blipFill>
            <p:spPr>
              <a:xfrm>
                <a:off x="10112727" y="6621128"/>
                <a:ext cx="98073" cy="31019"/>
              </a:xfrm>
              <a:prstGeom prst="rect"/>
            </p:spPr>
          </p:pic>
        </mc:Fallback>
      </mc:AlternateContent>
      <mc:AlternateContent xmlns:mc="http://schemas.openxmlformats.org/markup-compatibility/2006" xmlns:p14="http://schemas.microsoft.com/office/powerpoint/2010/main">
        <mc:Choice Requires="p14">
          <p:contentPart r:id="rId304" p14:bwMode="auto">
            <p14:nvContentPartPr>
              <p14:cNvPr id="305" name="墨迹 304"/>
              <p14:cNvContentPartPr/>
              <p14:nvPr/>
            </p14:nvContentPartPr>
            <p14:xfrm>
              <a:off x="10387718" y="6437305"/>
              <a:ext cx="99660" cy="192282"/>
            </p14:xfrm>
          </p:contentPart>
        </mc:Choice>
        <mc:Fallback xmlns="">
          <p:pic>
            <p:nvPicPr>
              <p:cNvPr id="305" name="墨迹 304"/>
            </p:nvPicPr>
            <p:blipFill>
              <a:blip/>
            </p:blipFill>
            <p:spPr>
              <a:xfrm>
                <a:off x="10387718" y="6437305"/>
                <a:ext cx="99660" cy="192282"/>
              </a:xfrm>
              <a:prstGeom prst="rect"/>
            </p:spPr>
          </p:pic>
        </mc:Fallback>
      </mc:AlternateContent>
      <mc:AlternateContent xmlns:mc="http://schemas.openxmlformats.org/markup-compatibility/2006" xmlns:p14="http://schemas.microsoft.com/office/powerpoint/2010/main">
        <mc:Choice Requires="p14">
          <p:contentPart r:id="rId305" p14:bwMode="auto">
            <p14:nvContentPartPr>
              <p14:cNvPr id="306" name="墨迹 305"/>
              <p14:cNvContentPartPr/>
              <p14:nvPr/>
            </p14:nvContentPartPr>
            <p14:xfrm>
              <a:off x="10476088" y="6439244"/>
              <a:ext cx="124177" cy="207263"/>
            </p14:xfrm>
          </p:contentPart>
        </mc:Choice>
        <mc:Fallback xmlns="">
          <p:pic>
            <p:nvPicPr>
              <p:cNvPr id="306" name="墨迹 305"/>
            </p:nvPicPr>
            <p:blipFill>
              <a:blip/>
            </p:blipFill>
            <p:spPr>
              <a:xfrm>
                <a:off x="10476088" y="6439244"/>
                <a:ext cx="124177" cy="207263"/>
              </a:xfrm>
              <a:prstGeom prst="rect"/>
            </p:spPr>
          </p:pic>
        </mc:Fallback>
      </mc:AlternateContent>
      <mc:AlternateContent xmlns:mc="http://schemas.openxmlformats.org/markup-compatibility/2006" xmlns:p14="http://schemas.microsoft.com/office/powerpoint/2010/main">
        <mc:Choice Requires="p14">
          <p:contentPart r:id="rId306" p14:bwMode="auto">
            <p14:nvContentPartPr>
              <p14:cNvPr id="307" name="墨迹 306"/>
              <p14:cNvContentPartPr/>
              <p14:nvPr/>
            </p14:nvContentPartPr>
            <p14:xfrm>
              <a:off x="10671527" y="6365574"/>
              <a:ext cx="72673" cy="84950"/>
            </p14:xfrm>
          </p:contentPart>
        </mc:Choice>
        <mc:Fallback xmlns="">
          <p:pic>
            <p:nvPicPr>
              <p:cNvPr id="307" name="墨迹 306"/>
            </p:nvPicPr>
            <p:blipFill>
              <a:blip/>
            </p:blipFill>
            <p:spPr>
              <a:xfrm>
                <a:off x="10671527" y="6365574"/>
                <a:ext cx="72673" cy="84950"/>
              </a:xfrm>
              <a:prstGeom prst="rect"/>
            </p:spPr>
          </p:pic>
        </mc:Fallback>
      </mc:AlternateContent>
      <mc:AlternateContent xmlns:mc="http://schemas.openxmlformats.org/markup-compatibility/2006" xmlns:p14="http://schemas.microsoft.com/office/powerpoint/2010/main">
        <mc:Choice Requires="p14">
          <p:contentPart r:id="rId307" p14:bwMode="auto">
            <p14:nvContentPartPr>
              <p14:cNvPr id="308" name="墨迹 307"/>
              <p14:cNvContentPartPr/>
              <p14:nvPr/>
            </p14:nvContentPartPr>
            <p14:xfrm>
              <a:off x="10741377" y="6380555"/>
              <a:ext cx="101600" cy="14981"/>
            </p14:xfrm>
          </p:contentPart>
        </mc:Choice>
        <mc:Fallback xmlns="">
          <p:pic>
            <p:nvPicPr>
              <p:cNvPr id="308" name="墨迹 307"/>
            </p:nvPicPr>
            <p:blipFill>
              <a:blip/>
            </p:blipFill>
            <p:spPr>
              <a:xfrm>
                <a:off x="10741377" y="6380555"/>
                <a:ext cx="101600" cy="14981"/>
              </a:xfrm>
              <a:prstGeom prst="rect"/>
            </p:spPr>
          </p:pic>
        </mc:Fallback>
      </mc:AlternateContent>
      <mc:AlternateContent xmlns:mc="http://schemas.openxmlformats.org/markup-compatibility/2006" xmlns:p14="http://schemas.microsoft.com/office/powerpoint/2010/main">
        <mc:Choice Requires="p14">
          <p:contentPart r:id="rId308" p14:bwMode="auto">
            <p14:nvContentPartPr>
              <p14:cNvPr id="309" name="墨迹 308"/>
              <p14:cNvContentPartPr/>
              <p14:nvPr/>
            </p14:nvContentPartPr>
            <p14:xfrm>
              <a:off x="10789355" y="6341781"/>
              <a:ext cx="31045" cy="118612"/>
            </p14:xfrm>
          </p:contentPart>
        </mc:Choice>
        <mc:Fallback xmlns="">
          <p:pic>
            <p:nvPicPr>
              <p:cNvPr id="309" name="墨迹 308"/>
            </p:nvPicPr>
            <p:blipFill>
              <a:blip/>
            </p:blipFill>
            <p:spPr>
              <a:xfrm>
                <a:off x="10789355" y="6341781"/>
                <a:ext cx="31045" cy="118612"/>
              </a:xfrm>
              <a:prstGeom prst="rect"/>
            </p:spPr>
          </p:pic>
        </mc:Fallback>
      </mc:AlternateContent>
      <mc:AlternateContent xmlns:mc="http://schemas.openxmlformats.org/markup-compatibility/2006" xmlns:p14="http://schemas.microsoft.com/office/powerpoint/2010/main">
        <mc:Choice Requires="p14">
          <p:contentPart r:id="rId309" p14:bwMode="auto">
            <p14:nvContentPartPr>
              <p14:cNvPr id="310" name="墨迹 309"/>
              <p14:cNvContentPartPr/>
              <p14:nvPr/>
            </p14:nvContentPartPr>
            <p14:xfrm>
              <a:off x="10792177" y="6547810"/>
              <a:ext cx="129823" cy="5640"/>
            </p14:xfrm>
          </p:contentPart>
        </mc:Choice>
        <mc:Fallback xmlns="">
          <p:pic>
            <p:nvPicPr>
              <p:cNvPr id="310" name="墨迹 309"/>
            </p:nvPicPr>
            <p:blipFill>
              <a:blip/>
            </p:blipFill>
            <p:spPr>
              <a:xfrm>
                <a:off x="10792177" y="6547810"/>
                <a:ext cx="129823" cy="5640"/>
              </a:xfrm>
              <a:prstGeom prst="rect"/>
            </p:spPr>
          </p:pic>
        </mc:Fallback>
      </mc:AlternateContent>
      <mc:AlternateContent xmlns:mc="http://schemas.openxmlformats.org/markup-compatibility/2006" xmlns:p14="http://schemas.microsoft.com/office/powerpoint/2010/main">
        <mc:Choice Requires="p14">
          <p:contentPart r:id="rId310" p14:bwMode="auto">
            <p14:nvContentPartPr>
              <p14:cNvPr id="311" name="墨迹 310"/>
              <p14:cNvContentPartPr/>
              <p14:nvPr/>
            </p14:nvContentPartPr>
            <p14:xfrm>
              <a:off x="10848622" y="6487711"/>
              <a:ext cx="39512" cy="150337"/>
            </p14:xfrm>
          </p:contentPart>
        </mc:Choice>
        <mc:Fallback xmlns="">
          <p:pic>
            <p:nvPicPr>
              <p:cNvPr id="311" name="墨迹 310"/>
            </p:nvPicPr>
            <p:blipFill>
              <a:blip/>
            </p:blipFill>
            <p:spPr>
              <a:xfrm>
                <a:off x="10848622" y="6487711"/>
                <a:ext cx="39512" cy="150337"/>
              </a:xfrm>
              <a:prstGeom prst="rect"/>
            </p:spPr>
          </p:pic>
        </mc:Fallback>
      </mc:AlternateContent>
      <mc:AlternateContent xmlns:mc="http://schemas.openxmlformats.org/markup-compatibility/2006" xmlns:p14="http://schemas.microsoft.com/office/powerpoint/2010/main">
        <mc:Choice Requires="p14">
          <p:contentPart r:id="rId311" p14:bwMode="auto">
            <p14:nvContentPartPr>
              <p14:cNvPr id="312" name="墨迹 311"/>
              <p14:cNvContentPartPr/>
              <p14:nvPr/>
            </p14:nvContentPartPr>
            <p14:xfrm>
              <a:off x="11077222" y="6410340"/>
              <a:ext cx="81845" cy="193868"/>
            </p14:xfrm>
          </p:contentPart>
        </mc:Choice>
        <mc:Fallback xmlns="">
          <p:pic>
            <p:nvPicPr>
              <p:cNvPr id="312" name="墨迹 311"/>
            </p:nvPicPr>
            <p:blipFill>
              <a:blip/>
            </p:blipFill>
            <p:spPr>
              <a:xfrm>
                <a:off x="11077222" y="6410340"/>
                <a:ext cx="81845" cy="193868"/>
              </a:xfrm>
              <a:prstGeom prst="rect"/>
            </p:spPr>
          </p:pic>
        </mc:Fallback>
      </mc:AlternateContent>
      <mc:AlternateContent xmlns:mc="http://schemas.openxmlformats.org/markup-compatibility/2006" xmlns:p14="http://schemas.microsoft.com/office/powerpoint/2010/main">
        <mc:Choice Requires="p14">
          <p:contentPart r:id="rId312" p14:bwMode="auto">
            <p14:nvContentPartPr>
              <p14:cNvPr id="313" name="墨迹 312"/>
              <p14:cNvContentPartPr/>
              <p14:nvPr/>
            </p14:nvContentPartPr>
            <p14:xfrm>
              <a:off x="11142132" y="6403291"/>
              <a:ext cx="50800" cy="223477"/>
            </p14:xfrm>
          </p:contentPart>
        </mc:Choice>
        <mc:Fallback xmlns="">
          <p:pic>
            <p:nvPicPr>
              <p:cNvPr id="313" name="墨迹 312"/>
            </p:nvPicPr>
            <p:blipFill>
              <a:blip/>
            </p:blipFill>
            <p:spPr>
              <a:xfrm>
                <a:off x="11142132" y="6403291"/>
                <a:ext cx="50800" cy="223477"/>
              </a:xfrm>
              <a:prstGeom prst="rect"/>
            </p:spPr>
          </p:pic>
        </mc:Fallback>
      </mc:AlternateContent>
      <mc:AlternateContent xmlns:mc="http://schemas.openxmlformats.org/markup-compatibility/2006" xmlns:p14="http://schemas.microsoft.com/office/powerpoint/2010/main">
        <mc:Choice Requires="p14">
          <p:contentPart r:id="rId313" p14:bwMode="auto">
            <p14:nvContentPartPr>
              <p14:cNvPr id="314" name="墨迹 313"/>
              <p14:cNvContentPartPr/>
              <p14:nvPr/>
            </p14:nvContentPartPr>
            <p14:xfrm>
              <a:off x="11098388" y="6498462"/>
              <a:ext cx="94544" cy="60628"/>
            </p14:xfrm>
          </p:contentPart>
        </mc:Choice>
        <mc:Fallback xmlns="">
          <p:pic>
            <p:nvPicPr>
              <p:cNvPr id="314" name="墨迹 313"/>
            </p:nvPicPr>
            <p:blipFill>
              <a:blip/>
            </p:blipFill>
            <p:spPr>
              <a:xfrm>
                <a:off x="11098388" y="6498462"/>
                <a:ext cx="94544" cy="60628"/>
              </a:xfrm>
              <a:prstGeom prst="rect"/>
            </p:spPr>
          </p:pic>
        </mc:Fallback>
      </mc:AlternateContent>
      <mc:AlternateContent xmlns:mc="http://schemas.openxmlformats.org/markup-compatibility/2006" xmlns:p14="http://schemas.microsoft.com/office/powerpoint/2010/main">
        <mc:Choice Requires="p14">
          <p:contentPart r:id="rId314" p14:bwMode="auto">
            <p14:nvContentPartPr>
              <p14:cNvPr id="315" name="墨迹 314"/>
              <p14:cNvContentPartPr/>
              <p14:nvPr/>
            </p14:nvContentPartPr>
            <p14:xfrm>
              <a:off x="11266311" y="6356057"/>
              <a:ext cx="62089" cy="101516"/>
            </p14:xfrm>
          </p:contentPart>
        </mc:Choice>
        <mc:Fallback xmlns="">
          <p:pic>
            <p:nvPicPr>
              <p:cNvPr id="315" name="墨迹 314"/>
            </p:nvPicPr>
            <p:blipFill>
              <a:blip/>
            </p:blipFill>
            <p:spPr>
              <a:xfrm>
                <a:off x="11266311" y="6356057"/>
                <a:ext cx="62089" cy="101516"/>
              </a:xfrm>
              <a:prstGeom prst="rect"/>
            </p:spPr>
          </p:pic>
        </mc:Fallback>
      </mc:AlternateContent>
      <mc:AlternateContent xmlns:mc="http://schemas.openxmlformats.org/markup-compatibility/2006" xmlns:p14="http://schemas.microsoft.com/office/powerpoint/2010/main">
        <mc:Choice Requires="p14">
          <p:contentPart r:id="rId315" p14:bwMode="auto">
            <p14:nvContentPartPr>
              <p14:cNvPr id="316" name="墨迹 315"/>
              <p14:cNvContentPartPr/>
              <p14:nvPr/>
            </p14:nvContentPartPr>
            <p14:xfrm>
              <a:off x="11373555" y="6378616"/>
              <a:ext cx="104423" cy="11279"/>
            </p14:xfrm>
          </p:contentPart>
        </mc:Choice>
        <mc:Fallback xmlns="">
          <p:pic>
            <p:nvPicPr>
              <p:cNvPr id="316" name="墨迹 315"/>
            </p:nvPicPr>
            <p:blipFill>
              <a:blip/>
            </p:blipFill>
            <p:spPr>
              <a:xfrm>
                <a:off x="11373555" y="6378616"/>
                <a:ext cx="104423" cy="11279"/>
              </a:xfrm>
              <a:prstGeom prst="rect"/>
            </p:spPr>
          </p:pic>
        </mc:Fallback>
      </mc:AlternateContent>
      <mc:AlternateContent xmlns:mc="http://schemas.openxmlformats.org/markup-compatibility/2006" xmlns:p14="http://schemas.microsoft.com/office/powerpoint/2010/main">
        <mc:Choice Requires="p14">
          <p:contentPart r:id="rId316" p14:bwMode="auto">
            <p14:nvContentPartPr>
              <p14:cNvPr id="317" name="墨迹 316"/>
              <p14:cNvContentPartPr/>
              <p14:nvPr/>
            </p14:nvContentPartPr>
            <p14:xfrm>
              <a:off x="5262738" y="6282740"/>
              <a:ext cx="153635" cy="199155"/>
            </p14:xfrm>
          </p:contentPart>
        </mc:Choice>
        <mc:Fallback xmlns="">
          <p:pic>
            <p:nvPicPr>
              <p:cNvPr id="317" name="墨迹 316"/>
            </p:nvPicPr>
            <p:blipFill>
              <a:blip/>
            </p:blipFill>
            <p:spPr>
              <a:xfrm>
                <a:off x="5262738" y="6282740"/>
                <a:ext cx="153635" cy="199155"/>
              </a:xfrm>
              <a:prstGeom prst="rect"/>
            </p:spPr>
          </p:pic>
        </mc:Fallback>
      </mc:AlternateContent>
      <mc:AlternateContent xmlns:mc="http://schemas.openxmlformats.org/markup-compatibility/2006" xmlns:p14="http://schemas.microsoft.com/office/powerpoint/2010/main">
        <mc:Choice Requires="p14">
          <p:contentPart r:id="rId317" p14:bwMode="auto">
            <p14:nvContentPartPr>
              <p14:cNvPr id="318" name="墨迹 317"/>
              <p14:cNvContentPartPr/>
              <p14:nvPr/>
            </p14:nvContentPartPr>
            <p14:xfrm>
              <a:off x="5334000" y="6395536"/>
              <a:ext cx="39511" cy="239691"/>
            </p14:xfrm>
          </p:contentPart>
        </mc:Choice>
        <mc:Fallback xmlns="">
          <p:pic>
            <p:nvPicPr>
              <p:cNvPr id="318" name="墨迹 317"/>
            </p:nvPicPr>
            <p:blipFill>
              <a:blip/>
            </p:blipFill>
            <p:spPr>
              <a:xfrm>
                <a:off x="5334000" y="6395536"/>
                <a:ext cx="39511" cy="239691"/>
              </a:xfrm>
              <a:prstGeom prst="rect"/>
            </p:spPr>
          </p:pic>
        </mc:Fallback>
      </mc:AlternateContent>
      <mc:AlternateContent xmlns:mc="http://schemas.openxmlformats.org/markup-compatibility/2006" xmlns:p14="http://schemas.microsoft.com/office/powerpoint/2010/main">
        <mc:Choice Requires="p14">
          <p:contentPart r:id="rId318" p14:bwMode="auto">
            <p14:nvContentPartPr>
              <p14:cNvPr id="319" name="墨迹 318"/>
              <p14:cNvContentPartPr/>
              <p14:nvPr/>
            </p14:nvContentPartPr>
            <p14:xfrm>
              <a:off x="5413022" y="6412455"/>
              <a:ext cx="59266" cy="56398"/>
            </p14:xfrm>
          </p:contentPart>
        </mc:Choice>
        <mc:Fallback xmlns="">
          <p:pic>
            <p:nvPicPr>
              <p:cNvPr id="319" name="墨迹 318"/>
            </p:nvPicPr>
            <p:blipFill>
              <a:blip/>
            </p:blipFill>
            <p:spPr>
              <a:xfrm>
                <a:off x="5413022" y="6412455"/>
                <a:ext cx="59266" cy="56398"/>
              </a:xfrm>
              <a:prstGeom prst="rect"/>
            </p:spPr>
          </p:pic>
        </mc:Fallback>
      </mc:AlternateContent>
      <mc:AlternateContent xmlns:mc="http://schemas.openxmlformats.org/markup-compatibility/2006" xmlns:p14="http://schemas.microsoft.com/office/powerpoint/2010/main">
        <mc:Choice Requires="p14">
          <p:contentPart r:id="rId319" p14:bwMode="auto">
            <p14:nvContentPartPr>
              <p14:cNvPr id="320" name="墨迹 319"/>
              <p14:cNvContentPartPr/>
              <p14:nvPr/>
            </p14:nvContentPartPr>
            <p14:xfrm>
              <a:off x="5582355" y="6226341"/>
              <a:ext cx="83256" cy="104337"/>
            </p14:xfrm>
          </p:contentPart>
        </mc:Choice>
        <mc:Fallback xmlns="">
          <p:pic>
            <p:nvPicPr>
              <p:cNvPr id="320" name="墨迹 319"/>
            </p:nvPicPr>
            <p:blipFill>
              <a:blip/>
            </p:blipFill>
            <p:spPr>
              <a:xfrm>
                <a:off x="5582355" y="6226341"/>
                <a:ext cx="83256" cy="104337"/>
              </a:xfrm>
              <a:prstGeom prst="rect"/>
            </p:spPr>
          </p:pic>
        </mc:Fallback>
      </mc:AlternateContent>
      <mc:AlternateContent xmlns:mc="http://schemas.openxmlformats.org/markup-compatibility/2006" xmlns:p14="http://schemas.microsoft.com/office/powerpoint/2010/main">
        <mc:Choice Requires="p14">
          <p:contentPart r:id="rId320" p14:bwMode="auto">
            <p14:nvContentPartPr>
              <p14:cNvPr id="321" name="墨迹 320"/>
              <p14:cNvContentPartPr/>
              <p14:nvPr/>
            </p14:nvContentPartPr>
            <p14:xfrm>
              <a:off x="5521677" y="6358877"/>
              <a:ext cx="119945" cy="29080"/>
            </p14:xfrm>
          </p:contentPart>
        </mc:Choice>
        <mc:Fallback xmlns="">
          <p:pic>
            <p:nvPicPr>
              <p:cNvPr id="321" name="墨迹 320"/>
            </p:nvPicPr>
            <p:blipFill>
              <a:blip/>
            </p:blipFill>
            <p:spPr>
              <a:xfrm>
                <a:off x="5521677" y="6358877"/>
                <a:ext cx="119945" cy="29080"/>
              </a:xfrm>
              <a:prstGeom prst="rect"/>
            </p:spPr>
          </p:pic>
        </mc:Fallback>
      </mc:AlternateContent>
      <mc:AlternateContent xmlns:mc="http://schemas.openxmlformats.org/markup-compatibility/2006" xmlns:p14="http://schemas.microsoft.com/office/powerpoint/2010/main">
        <mc:Choice Requires="p14">
          <p:contentPart r:id="rId321" p14:bwMode="auto">
            <p14:nvContentPartPr>
              <p14:cNvPr id="322" name="墨迹 321"/>
              <p14:cNvContentPartPr/>
              <p14:nvPr/>
            </p14:nvContentPartPr>
            <p14:xfrm>
              <a:off x="5572477" y="6322218"/>
              <a:ext cx="26812" cy="234052"/>
            </p14:xfrm>
          </p:contentPart>
        </mc:Choice>
        <mc:Fallback xmlns="">
          <p:pic>
            <p:nvPicPr>
              <p:cNvPr id="322" name="墨迹 321"/>
            </p:nvPicPr>
            <p:blipFill>
              <a:blip/>
            </p:blipFill>
            <p:spPr>
              <a:xfrm>
                <a:off x="5572477" y="6322218"/>
                <a:ext cx="26812" cy="234052"/>
              </a:xfrm>
              <a:prstGeom prst="rect"/>
            </p:spPr>
          </p:pic>
        </mc:Fallback>
      </mc:AlternateContent>
      <mc:AlternateContent xmlns:mc="http://schemas.openxmlformats.org/markup-compatibility/2006" xmlns:p14="http://schemas.microsoft.com/office/powerpoint/2010/main">
        <mc:Choice Requires="p14">
          <p:contentPart r:id="rId322" p14:bwMode="auto">
            <p14:nvContentPartPr>
              <p14:cNvPr id="323" name="墨迹 322"/>
              <p14:cNvContentPartPr/>
              <p14:nvPr/>
            </p14:nvContentPartPr>
            <p14:xfrm>
              <a:off x="5527851" y="6303537"/>
              <a:ext cx="249590" cy="430387"/>
            </p14:xfrm>
          </p:contentPart>
        </mc:Choice>
        <mc:Fallback xmlns="">
          <p:pic>
            <p:nvPicPr>
              <p:cNvPr id="323" name="墨迹 322"/>
            </p:nvPicPr>
            <p:blipFill>
              <a:blip/>
            </p:blipFill>
            <p:spPr>
              <a:xfrm>
                <a:off x="5527851" y="6303537"/>
                <a:ext cx="249590" cy="430387"/>
              </a:xfrm>
              <a:prstGeom prst="rect"/>
            </p:spPr>
          </p:pic>
        </mc:Fallback>
      </mc:AlternateContent>
      <mc:AlternateContent xmlns:mc="http://schemas.openxmlformats.org/markup-compatibility/2006" xmlns:p14="http://schemas.microsoft.com/office/powerpoint/2010/main">
        <mc:Choice Requires="p14">
          <p:contentPart r:id="rId323" p14:bwMode="auto">
            <p14:nvContentPartPr>
              <p14:cNvPr id="324" name="墨迹 323"/>
              <p14:cNvContentPartPr/>
              <p14:nvPr/>
            </p14:nvContentPartPr>
            <p14:xfrm>
              <a:off x="5588000" y="6526661"/>
              <a:ext cx="129822" cy="57808"/>
            </p14:xfrm>
          </p:contentPart>
        </mc:Choice>
        <mc:Fallback xmlns="">
          <p:pic>
            <p:nvPicPr>
              <p:cNvPr id="324" name="墨迹 323"/>
            </p:nvPicPr>
            <p:blipFill>
              <a:blip/>
            </p:blipFill>
            <p:spPr>
              <a:xfrm>
                <a:off x="5588000" y="6526661"/>
                <a:ext cx="129822" cy="57808"/>
              </a:xfrm>
              <a:prstGeom prst="rect"/>
            </p:spPr>
          </p:pic>
        </mc:Fallback>
      </mc:AlternateContent>
      <mc:AlternateContent xmlns:mc="http://schemas.openxmlformats.org/markup-compatibility/2006" xmlns:p14="http://schemas.microsoft.com/office/powerpoint/2010/main">
        <mc:Choice Requires="p14">
          <p:contentPart r:id="rId324" p14:bwMode="auto">
            <p14:nvContentPartPr>
              <p14:cNvPr id="325" name="墨迹 324"/>
              <p14:cNvContentPartPr/>
              <p14:nvPr/>
            </p14:nvContentPartPr>
            <p14:xfrm>
              <a:off x="5851525" y="6312348"/>
              <a:ext cx="114652" cy="250972"/>
            </p14:xfrm>
          </p:contentPart>
        </mc:Choice>
        <mc:Fallback xmlns="">
          <p:pic>
            <p:nvPicPr>
              <p:cNvPr id="325" name="墨迹 324"/>
            </p:nvPicPr>
            <p:blipFill>
              <a:blip/>
            </p:blipFill>
            <p:spPr>
              <a:xfrm>
                <a:off x="5851525" y="6312348"/>
                <a:ext cx="114652" cy="250972"/>
              </a:xfrm>
              <a:prstGeom prst="rect"/>
            </p:spPr>
          </p:pic>
        </mc:Fallback>
      </mc:AlternateContent>
      <mc:AlternateContent xmlns:mc="http://schemas.openxmlformats.org/markup-compatibility/2006" xmlns:p14="http://schemas.microsoft.com/office/powerpoint/2010/main">
        <mc:Choice Requires="p14">
          <p:contentPart r:id="rId325" p14:bwMode="auto">
            <p14:nvContentPartPr>
              <p14:cNvPr id="326" name="墨迹 325"/>
              <p14:cNvContentPartPr/>
              <p14:nvPr/>
            </p14:nvContentPartPr>
            <p14:xfrm>
              <a:off x="5960533" y="6401175"/>
              <a:ext cx="163689" cy="200918"/>
            </p14:xfrm>
          </p:contentPart>
        </mc:Choice>
        <mc:Fallback xmlns="">
          <p:pic>
            <p:nvPicPr>
              <p:cNvPr id="326" name="墨迹 325"/>
            </p:nvPicPr>
            <p:blipFill>
              <a:blip/>
            </p:blipFill>
            <p:spPr>
              <a:xfrm>
                <a:off x="5960533" y="6401175"/>
                <a:ext cx="163689" cy="200918"/>
              </a:xfrm>
              <a:prstGeom prst="rect"/>
            </p:spPr>
          </p:pic>
        </mc:Fallback>
      </mc:AlternateContent>
      <mc:AlternateContent xmlns:mc="http://schemas.openxmlformats.org/markup-compatibility/2006" xmlns:p14="http://schemas.microsoft.com/office/powerpoint/2010/main">
        <mc:Choice Requires="p14">
          <p:contentPart r:id="rId326" p14:bwMode="auto">
            <p14:nvContentPartPr>
              <p14:cNvPr id="327" name="墨迹 326"/>
              <p14:cNvContentPartPr/>
              <p14:nvPr/>
            </p14:nvContentPartPr>
            <p14:xfrm>
              <a:off x="6011333" y="6269697"/>
              <a:ext cx="95956" cy="266834"/>
            </p14:xfrm>
          </p:contentPart>
        </mc:Choice>
        <mc:Fallback xmlns="">
          <p:pic>
            <p:nvPicPr>
              <p:cNvPr id="327" name="墨迹 326"/>
            </p:nvPicPr>
            <p:blipFill>
              <a:blip/>
            </p:blipFill>
            <p:spPr>
              <a:xfrm>
                <a:off x="6011333" y="6269697"/>
                <a:ext cx="95956" cy="266834"/>
              </a:xfrm>
              <a:prstGeom prst="rect"/>
            </p:spPr>
          </p:pic>
        </mc:Fallback>
      </mc:AlternateContent>
      <mc:AlternateContent xmlns:mc="http://schemas.openxmlformats.org/markup-compatibility/2006" xmlns:p14="http://schemas.microsoft.com/office/powerpoint/2010/main">
        <mc:Choice Requires="p14">
          <p:contentPart r:id="rId327" p14:bwMode="auto">
            <p14:nvContentPartPr>
              <p14:cNvPr id="328" name="墨迹 327"/>
              <p14:cNvContentPartPr/>
              <p14:nvPr/>
            </p14:nvContentPartPr>
            <p14:xfrm>
              <a:off x="4651022" y="6262119"/>
              <a:ext cx="245533" cy="266833"/>
            </p14:xfrm>
          </p:contentPart>
        </mc:Choice>
        <mc:Fallback xmlns="">
          <p:pic>
            <p:nvPicPr>
              <p:cNvPr id="328" name="墨迹 327"/>
            </p:nvPicPr>
            <p:blipFill>
              <a:blip/>
            </p:blipFill>
            <p:spPr>
              <a:xfrm>
                <a:off x="4651022" y="6262119"/>
                <a:ext cx="245533" cy="266833"/>
              </a:xfrm>
              <a:prstGeom prst="rect"/>
            </p:spPr>
          </p:pic>
        </mc:Fallback>
      </mc:AlternateContent>
      <mc:AlternateContent xmlns:mc="http://schemas.openxmlformats.org/markup-compatibility/2006" xmlns:p14="http://schemas.microsoft.com/office/powerpoint/2010/main">
        <mc:Choice Requires="p14">
          <p:contentPart r:id="rId328" p14:bwMode="auto">
            <p14:nvContentPartPr>
              <p14:cNvPr id="329" name="墨迹 328"/>
              <p14:cNvContentPartPr/>
              <p14:nvPr/>
            </p14:nvContentPartPr>
            <p14:xfrm>
              <a:off x="4769555" y="6343367"/>
              <a:ext cx="39511" cy="461054"/>
            </p14:xfrm>
          </p:contentPart>
        </mc:Choice>
        <mc:Fallback xmlns="">
          <p:pic>
            <p:nvPicPr>
              <p:cNvPr id="329" name="墨迹 328"/>
            </p:nvPicPr>
            <p:blipFill>
              <a:blip/>
            </p:blipFill>
            <p:spPr>
              <a:xfrm>
                <a:off x="4769555" y="6343367"/>
                <a:ext cx="39511" cy="461054"/>
              </a:xfrm>
              <a:prstGeom prst="rect"/>
            </p:spPr>
          </p:pic>
        </mc:Fallback>
      </mc:AlternateContent>
      <mc:AlternateContent xmlns:mc="http://schemas.openxmlformats.org/markup-compatibility/2006" xmlns:p14="http://schemas.microsoft.com/office/powerpoint/2010/main">
        <mc:Choice Requires="p14">
          <p:contentPart r:id="rId329" p14:bwMode="auto">
            <p14:nvContentPartPr>
              <p14:cNvPr id="330" name="墨迹 329"/>
              <p14:cNvContentPartPr/>
              <p14:nvPr/>
            </p14:nvContentPartPr>
            <p14:xfrm>
              <a:off x="4935184" y="6258065"/>
              <a:ext cx="48860" cy="295385"/>
            </p14:xfrm>
          </p:contentPart>
        </mc:Choice>
        <mc:Fallback xmlns="">
          <p:pic>
            <p:nvPicPr>
              <p:cNvPr id="330" name="墨迹 329"/>
            </p:nvPicPr>
            <p:blipFill>
              <a:blip/>
            </p:blipFill>
            <p:spPr>
              <a:xfrm>
                <a:off x="4935184" y="6258065"/>
                <a:ext cx="48860" cy="295385"/>
              </a:xfrm>
              <a:prstGeom prst="rect"/>
            </p:spPr>
          </p:pic>
        </mc:Fallback>
      </mc:AlternateContent>
      <mc:AlternateContent xmlns:mc="http://schemas.openxmlformats.org/markup-compatibility/2006" xmlns:p14="http://schemas.microsoft.com/office/powerpoint/2010/main">
        <mc:Choice Requires="p14">
          <p:contentPart r:id="rId330" p14:bwMode="auto">
            <p14:nvContentPartPr>
              <p14:cNvPr id="331" name="墨迹 330"/>
              <p14:cNvContentPartPr/>
              <p14:nvPr/>
            </p14:nvContentPartPr>
            <p14:xfrm>
              <a:off x="4959350" y="6254541"/>
              <a:ext cx="109361" cy="313890"/>
            </p14:xfrm>
          </p:contentPart>
        </mc:Choice>
        <mc:Fallback xmlns="">
          <p:pic>
            <p:nvPicPr>
              <p:cNvPr id="331" name="墨迹 330"/>
            </p:nvPicPr>
            <p:blipFill>
              <a:blip/>
            </p:blipFill>
            <p:spPr>
              <a:xfrm>
                <a:off x="4959350" y="6254541"/>
                <a:ext cx="109361" cy="313890"/>
              </a:xfrm>
              <a:prstGeom prst="rect"/>
            </p:spPr>
          </p:pic>
        </mc:Fallback>
      </mc:AlternateContent>
      <mc:AlternateContent xmlns:mc="http://schemas.openxmlformats.org/markup-compatibility/2006" xmlns:p14="http://schemas.microsoft.com/office/powerpoint/2010/main">
        <mc:Choice Requires="p14">
          <p:contentPart r:id="rId331" p14:bwMode="auto">
            <p14:nvContentPartPr>
              <p14:cNvPr id="332" name="墨迹 331"/>
              <p14:cNvContentPartPr/>
              <p14:nvPr/>
            </p14:nvContentPartPr>
            <p14:xfrm>
              <a:off x="5000977" y="6532301"/>
              <a:ext cx="79023" cy="21149"/>
            </p14:xfrm>
          </p:contentPart>
        </mc:Choice>
        <mc:Fallback xmlns="">
          <p:pic>
            <p:nvPicPr>
              <p:cNvPr id="332" name="墨迹 331"/>
            </p:nvPicPr>
            <p:blipFill>
              <a:blip/>
            </p:blipFill>
            <p:spPr>
              <a:xfrm>
                <a:off x="5000977" y="6532301"/>
                <a:ext cx="79023" cy="21149"/>
              </a:xfrm>
              <a:prstGeom prst="rect"/>
            </p:spPr>
          </p:pic>
        </mc:Fallback>
      </mc:AlternateContent>
      <mc:AlternateContent xmlns:mc="http://schemas.openxmlformats.org/markup-compatibility/2006" xmlns:p14="http://schemas.microsoft.com/office/powerpoint/2010/main">
        <mc:Choice Requires="p14">
          <p:contentPart r:id="rId332" p14:bwMode="auto">
            <p14:nvContentPartPr>
              <p14:cNvPr id="333" name="墨迹 332"/>
              <p14:cNvContentPartPr/>
              <p14:nvPr/>
            </p14:nvContentPartPr>
            <p14:xfrm>
              <a:off x="4967111" y="6299659"/>
              <a:ext cx="212548" cy="454004"/>
            </p14:xfrm>
          </p:contentPart>
        </mc:Choice>
        <mc:Fallback xmlns="">
          <p:pic>
            <p:nvPicPr>
              <p:cNvPr id="333" name="墨迹 332"/>
            </p:nvPicPr>
            <p:blipFill>
              <a:blip/>
            </p:blipFill>
            <p:spPr>
              <a:xfrm>
                <a:off x="4967111" y="6299659"/>
                <a:ext cx="212548" cy="454004"/>
              </a:xfrm>
              <a:prstGeom prst="rect"/>
            </p:spPr>
          </p:pic>
        </mc:Fallback>
      </mc:AlternateContent>
      <mc:AlternateContent xmlns:mc="http://schemas.openxmlformats.org/markup-compatibility/2006" xmlns:p14="http://schemas.microsoft.com/office/powerpoint/2010/main">
        <mc:Choice Requires="p14">
          <p:contentPart r:id="rId333" p14:bwMode="auto">
            <p14:nvContentPartPr>
              <p14:cNvPr id="334" name="墨迹 333"/>
              <p14:cNvContentPartPr/>
              <p14:nvPr/>
            </p14:nvContentPartPr>
            <p14:xfrm>
              <a:off x="169333" y="5987707"/>
              <a:ext cx="22578" cy="365530"/>
            </p14:xfrm>
          </p:contentPart>
        </mc:Choice>
        <mc:Fallback xmlns="">
          <p:pic>
            <p:nvPicPr>
              <p:cNvPr id="334" name="墨迹 333"/>
            </p:nvPicPr>
            <p:blipFill>
              <a:blip/>
            </p:blipFill>
            <p:spPr>
              <a:xfrm>
                <a:off x="169333" y="5987707"/>
                <a:ext cx="22578" cy="365530"/>
              </a:xfrm>
              <a:prstGeom prst="rect"/>
            </p:spPr>
          </p:pic>
        </mc:Fallback>
      </mc:AlternateContent>
      <mc:AlternateContent xmlns:mc="http://schemas.openxmlformats.org/markup-compatibility/2006" xmlns:p14="http://schemas.microsoft.com/office/powerpoint/2010/main">
        <mc:Choice Requires="p14">
          <p:contentPart r:id="rId334" p14:bwMode="auto">
            <p14:nvContentPartPr>
              <p14:cNvPr id="335" name="墨迹 334"/>
              <p14:cNvContentPartPr/>
              <p14:nvPr/>
            </p14:nvContentPartPr>
            <p14:xfrm>
              <a:off x="189088" y="6057147"/>
              <a:ext cx="98778" cy="160735"/>
            </p14:xfrm>
          </p:contentPart>
        </mc:Choice>
        <mc:Fallback xmlns="">
          <p:pic>
            <p:nvPicPr>
              <p:cNvPr id="335" name="墨迹 334"/>
            </p:nvPicPr>
            <p:blipFill>
              <a:blip/>
            </p:blipFill>
            <p:spPr>
              <a:xfrm>
                <a:off x="189088" y="6057147"/>
                <a:ext cx="98778" cy="160735"/>
              </a:xfrm>
              <a:prstGeom prst="rect"/>
            </p:spPr>
          </p:pic>
        </mc:Fallback>
      </mc:AlternateContent>
      <mc:AlternateContent xmlns:mc="http://schemas.openxmlformats.org/markup-compatibility/2006" xmlns:p14="http://schemas.microsoft.com/office/powerpoint/2010/main">
        <mc:Choice Requires="p14">
          <p:contentPart r:id="rId335" p14:bwMode="auto">
            <p14:nvContentPartPr>
              <p14:cNvPr id="336" name="墨迹 335"/>
              <p14:cNvContentPartPr/>
              <p14:nvPr/>
            </p14:nvContentPartPr>
            <p14:xfrm>
              <a:off x="300566" y="6091692"/>
              <a:ext cx="88900" cy="315123"/>
            </p14:xfrm>
          </p:contentPart>
        </mc:Choice>
        <mc:Fallback xmlns="">
          <p:pic>
            <p:nvPicPr>
              <p:cNvPr id="336" name="墨迹 335"/>
            </p:nvPicPr>
            <p:blipFill>
              <a:blip/>
            </p:blipFill>
            <p:spPr>
              <a:xfrm>
                <a:off x="300566" y="6091692"/>
                <a:ext cx="88900" cy="315123"/>
              </a:xfrm>
              <a:prstGeom prst="rect"/>
            </p:spPr>
          </p:pic>
        </mc:Fallback>
      </mc:AlternateContent>
      <mc:AlternateContent xmlns:mc="http://schemas.openxmlformats.org/markup-compatibility/2006" xmlns:p14="http://schemas.microsoft.com/office/powerpoint/2010/main">
        <mc:Choice Requires="p14">
          <p:contentPart r:id="rId336" p14:bwMode="auto">
            <p14:nvContentPartPr>
              <p14:cNvPr id="337" name="墨迹 336"/>
              <p14:cNvContentPartPr/>
              <p14:nvPr/>
            </p14:nvContentPartPr>
            <p14:xfrm>
              <a:off x="397933" y="6113546"/>
              <a:ext cx="63500" cy="157914"/>
            </p14:xfrm>
          </p:contentPart>
        </mc:Choice>
        <mc:Fallback xmlns="">
          <p:pic>
            <p:nvPicPr>
              <p:cNvPr id="337" name="墨迹 336"/>
            </p:nvPicPr>
            <p:blipFill>
              <a:blip/>
            </p:blipFill>
            <p:spPr>
              <a:xfrm>
                <a:off x="397933" y="6113546"/>
                <a:ext cx="63500" cy="157914"/>
              </a:xfrm>
              <a:prstGeom prst="rect"/>
            </p:spPr>
          </p:pic>
        </mc:Fallback>
      </mc:AlternateContent>
      <mc:AlternateContent xmlns:mc="http://schemas.openxmlformats.org/markup-compatibility/2006" xmlns:p14="http://schemas.microsoft.com/office/powerpoint/2010/main">
        <mc:Choice Requires="p14">
          <p:contentPart r:id="rId337" p14:bwMode="auto">
            <p14:nvContentPartPr>
              <p14:cNvPr id="338" name="墨迹 337"/>
              <p14:cNvContentPartPr/>
              <p14:nvPr/>
            </p14:nvContentPartPr>
            <p14:xfrm>
              <a:off x="491066" y="6102266"/>
              <a:ext cx="87489" cy="16919"/>
            </p14:xfrm>
          </p:contentPart>
        </mc:Choice>
        <mc:Fallback xmlns="">
          <p:pic>
            <p:nvPicPr>
              <p:cNvPr id="338" name="墨迹 337"/>
            </p:nvPicPr>
            <p:blipFill>
              <a:blip/>
            </p:blipFill>
            <p:spPr>
              <a:xfrm>
                <a:off x="491066" y="6102266"/>
                <a:ext cx="87489" cy="16919"/>
              </a:xfrm>
              <a:prstGeom prst="rect"/>
            </p:spPr>
          </p:pic>
        </mc:Fallback>
      </mc:AlternateContent>
      <mc:AlternateContent xmlns:mc="http://schemas.openxmlformats.org/markup-compatibility/2006" xmlns:p14="http://schemas.microsoft.com/office/powerpoint/2010/main">
        <mc:Choice Requires="p14">
          <p:contentPart r:id="rId338" p14:bwMode="auto">
            <p14:nvContentPartPr>
              <p14:cNvPr id="339" name="墨迹 338"/>
              <p14:cNvContentPartPr/>
              <p14:nvPr/>
            </p14:nvContentPartPr>
            <p14:xfrm>
              <a:off x="489655" y="6164304"/>
              <a:ext cx="100189" cy="25378"/>
            </p14:xfrm>
          </p:contentPart>
        </mc:Choice>
        <mc:Fallback xmlns="">
          <p:pic>
            <p:nvPicPr>
              <p:cNvPr id="339" name="墨迹 338"/>
            </p:nvPicPr>
            <p:blipFill>
              <a:blip/>
            </p:blipFill>
            <p:spPr>
              <a:xfrm>
                <a:off x="489655" y="6164304"/>
                <a:ext cx="100189" cy="25378"/>
              </a:xfrm>
              <a:prstGeom prst="rect"/>
            </p:spPr>
          </p:pic>
        </mc:Fallback>
      </mc:AlternateContent>
      <mc:AlternateContent xmlns:mc="http://schemas.openxmlformats.org/markup-compatibility/2006" xmlns:p14="http://schemas.microsoft.com/office/powerpoint/2010/main">
        <mc:Choice Requires="p14">
          <p:contentPart r:id="rId339" p14:bwMode="auto">
            <p14:nvContentPartPr>
              <p14:cNvPr id="340" name="墨迹 339"/>
              <p14:cNvContentPartPr/>
              <p14:nvPr/>
            </p14:nvContentPartPr>
            <p14:xfrm>
              <a:off x="682977" y="5887953"/>
              <a:ext cx="141111" cy="269301"/>
            </p14:xfrm>
          </p:contentPart>
        </mc:Choice>
        <mc:Fallback xmlns="">
          <p:pic>
            <p:nvPicPr>
              <p:cNvPr id="340" name="墨迹 339"/>
            </p:nvPicPr>
            <p:blipFill>
              <a:blip/>
            </p:blipFill>
            <p:spPr>
              <a:xfrm>
                <a:off x="682977" y="5887953"/>
                <a:ext cx="141111" cy="269301"/>
              </a:xfrm>
              <a:prstGeom prst="rect"/>
            </p:spPr>
          </p:pic>
        </mc:Fallback>
      </mc:AlternateContent>
      <mc:AlternateContent xmlns:mc="http://schemas.openxmlformats.org/markup-compatibility/2006" xmlns:p14="http://schemas.microsoft.com/office/powerpoint/2010/main">
        <mc:Choice Requires="p14">
          <p:contentPart r:id="rId340" p14:bwMode="auto">
            <p14:nvContentPartPr>
              <p14:cNvPr id="341" name="墨迹 340"/>
              <p14:cNvContentPartPr/>
              <p14:nvPr/>
            </p14:nvContentPartPr>
            <p14:xfrm>
              <a:off x="814211" y="6054328"/>
              <a:ext cx="77611" cy="156504"/>
            </p14:xfrm>
          </p:contentPart>
        </mc:Choice>
        <mc:Fallback xmlns="">
          <p:pic>
            <p:nvPicPr>
              <p:cNvPr id="341" name="墨迹 340"/>
            </p:nvPicPr>
            <p:blipFill>
              <a:blip/>
            </p:blipFill>
            <p:spPr>
              <a:xfrm>
                <a:off x="814211" y="6054328"/>
                <a:ext cx="77611" cy="156504"/>
              </a:xfrm>
              <a:prstGeom prst="rect"/>
            </p:spPr>
          </p:pic>
        </mc:Fallback>
      </mc:AlternateContent>
      <mc:AlternateContent xmlns:mc="http://schemas.openxmlformats.org/markup-compatibility/2006" xmlns:p14="http://schemas.microsoft.com/office/powerpoint/2010/main">
        <mc:Choice Requires="p14">
          <p:contentPart r:id="rId341" p14:bwMode="auto">
            <p14:nvContentPartPr>
              <p14:cNvPr id="342" name="墨迹 341"/>
              <p14:cNvContentPartPr/>
              <p14:nvPr/>
            </p14:nvContentPartPr>
            <p14:xfrm>
              <a:off x="869244" y="6090986"/>
              <a:ext cx="76200" cy="149456"/>
            </p14:xfrm>
          </p:contentPart>
        </mc:Choice>
        <mc:Fallback xmlns="">
          <p:pic>
            <p:nvPicPr>
              <p:cNvPr id="342" name="墨迹 341"/>
            </p:nvPicPr>
            <p:blipFill>
              <a:blip/>
            </p:blipFill>
            <p:spPr>
              <a:xfrm>
                <a:off x="869244" y="6090986"/>
                <a:ext cx="76200" cy="149456"/>
              </a:xfrm>
              <a:prstGeom prst="rect"/>
            </p:spPr>
          </p:pic>
        </mc:Fallback>
      </mc:AlternateContent>
      <mc:AlternateContent xmlns:mc="http://schemas.openxmlformats.org/markup-compatibility/2006" xmlns:p14="http://schemas.microsoft.com/office/powerpoint/2010/main">
        <mc:Choice Requires="p14">
          <p:contentPart r:id="rId342" p14:bwMode="auto">
            <p14:nvContentPartPr>
              <p14:cNvPr id="343" name="墨迹 342"/>
              <p14:cNvContentPartPr/>
              <p14:nvPr/>
            </p14:nvContentPartPr>
            <p14:xfrm>
              <a:off x="957791" y="6017669"/>
              <a:ext cx="72320" cy="100107"/>
            </p14:xfrm>
          </p:contentPart>
        </mc:Choice>
        <mc:Fallback xmlns="">
          <p:pic>
            <p:nvPicPr>
              <p:cNvPr id="343" name="墨迹 342"/>
            </p:nvPicPr>
            <p:blipFill>
              <a:blip/>
            </p:blipFill>
            <p:spPr>
              <a:xfrm>
                <a:off x="957791" y="6017669"/>
                <a:ext cx="72320" cy="100107"/>
              </a:xfrm>
              <a:prstGeom prst="rect"/>
            </p:spPr>
          </p:pic>
        </mc:Fallback>
      </mc:AlternateContent>
      <mc:AlternateContent xmlns:mc="http://schemas.openxmlformats.org/markup-compatibility/2006" xmlns:p14="http://schemas.microsoft.com/office/powerpoint/2010/main">
        <mc:Choice Requires="p14">
          <p:contentPart r:id="rId343" p14:bwMode="auto">
            <p14:nvContentPartPr>
              <p14:cNvPr id="344" name="墨迹 343"/>
              <p14:cNvContentPartPr/>
              <p14:nvPr/>
            </p14:nvContentPartPr>
            <p14:xfrm>
              <a:off x="1027288" y="6068427"/>
              <a:ext cx="59267" cy="360"/>
            </p14:xfrm>
          </p:contentPart>
        </mc:Choice>
        <mc:Fallback xmlns="">
          <p:pic>
            <p:nvPicPr>
              <p:cNvPr id="344" name="墨迹 343"/>
            </p:nvPicPr>
            <p:blipFill>
              <a:blip/>
            </p:blipFill>
            <p:spPr>
              <a:xfrm>
                <a:off x="1027288" y="6068427"/>
                <a:ext cx="59267" cy="360"/>
              </a:xfrm>
              <a:prstGeom prst="rect"/>
            </p:spPr>
          </p:pic>
        </mc:Fallback>
      </mc:AlternateContent>
      <mc:AlternateContent xmlns:mc="http://schemas.openxmlformats.org/markup-compatibility/2006" xmlns:p14="http://schemas.microsoft.com/office/powerpoint/2010/main">
        <mc:Choice Requires="p14">
          <p:contentPart r:id="rId344" p14:bwMode="auto">
            <p14:nvContentPartPr>
              <p14:cNvPr id="345" name="墨迹 344"/>
              <p14:cNvContentPartPr/>
              <p14:nvPr/>
            </p14:nvContentPartPr>
            <p14:xfrm>
              <a:off x="1061155" y="6019608"/>
              <a:ext cx="16933" cy="116497"/>
            </p14:xfrm>
          </p:contentPart>
        </mc:Choice>
        <mc:Fallback xmlns="">
          <p:pic>
            <p:nvPicPr>
              <p:cNvPr id="345" name="墨迹 344"/>
            </p:nvPicPr>
            <p:blipFill>
              <a:blip/>
            </p:blipFill>
            <p:spPr>
              <a:xfrm>
                <a:off x="1061155" y="6019608"/>
                <a:ext cx="16933" cy="116497"/>
              </a:xfrm>
              <a:prstGeom prst="rect"/>
            </p:spPr>
          </p:pic>
        </mc:Fallback>
      </mc:AlternateContent>
      <mc:AlternateContent xmlns:mc="http://schemas.openxmlformats.org/markup-compatibility/2006" xmlns:p14="http://schemas.microsoft.com/office/powerpoint/2010/main">
        <mc:Choice Requires="p14">
          <p:contentPart r:id="rId345" p14:bwMode="auto">
            <p14:nvContentPartPr>
              <p14:cNvPr id="346" name="墨迹 345"/>
              <p14:cNvContentPartPr/>
              <p14:nvPr/>
            </p14:nvContentPartPr>
            <p14:xfrm>
              <a:off x="1202266" y="5924612"/>
              <a:ext cx="169334" cy="279170"/>
            </p14:xfrm>
          </p:contentPart>
        </mc:Choice>
        <mc:Fallback xmlns="">
          <p:pic>
            <p:nvPicPr>
              <p:cNvPr id="346" name="墨迹 345"/>
            </p:nvPicPr>
            <p:blipFill>
              <a:blip/>
            </p:blipFill>
            <p:spPr>
              <a:xfrm>
                <a:off x="1202266" y="5924612"/>
                <a:ext cx="169334" cy="279170"/>
              </a:xfrm>
              <a:prstGeom prst="rect"/>
            </p:spPr>
          </p:pic>
        </mc:Fallback>
      </mc:AlternateContent>
      <mc:AlternateContent xmlns:mc="http://schemas.openxmlformats.org/markup-compatibility/2006" xmlns:p14="http://schemas.microsoft.com/office/powerpoint/2010/main">
        <mc:Choice Requires="p14">
          <p:contentPart r:id="rId346" p14:bwMode="auto">
            <p14:nvContentPartPr>
              <p14:cNvPr id="347" name="墨迹 346"/>
              <p14:cNvContentPartPr/>
              <p14:nvPr/>
            </p14:nvContentPartPr>
            <p14:xfrm>
              <a:off x="1379361" y="6057147"/>
              <a:ext cx="71261" cy="197394"/>
            </p14:xfrm>
          </p:contentPart>
        </mc:Choice>
        <mc:Fallback xmlns="">
          <p:pic>
            <p:nvPicPr>
              <p:cNvPr id="347" name="墨迹 346"/>
            </p:nvPicPr>
            <p:blipFill>
              <a:blip/>
            </p:blipFill>
            <p:spPr>
              <a:xfrm>
                <a:off x="1379361" y="6057147"/>
                <a:ext cx="71261" cy="197394"/>
              </a:xfrm>
              <a:prstGeom prst="rect"/>
            </p:spPr>
          </p:pic>
        </mc:Fallback>
      </mc:AlternateContent>
      <mc:AlternateContent xmlns:mc="http://schemas.openxmlformats.org/markup-compatibility/2006" xmlns:p14="http://schemas.microsoft.com/office/powerpoint/2010/main">
        <mc:Choice Requires="p14">
          <p:contentPart r:id="rId347" p14:bwMode="auto">
            <p14:nvContentPartPr>
              <p14:cNvPr id="348" name="墨迹 347"/>
              <p14:cNvContentPartPr/>
              <p14:nvPr/>
            </p14:nvContentPartPr>
            <p14:xfrm>
              <a:off x="1456266" y="6056443"/>
              <a:ext cx="16934" cy="183999"/>
            </p14:xfrm>
          </p:contentPart>
        </mc:Choice>
        <mc:Fallback xmlns="">
          <p:pic>
            <p:nvPicPr>
              <p:cNvPr id="348" name="墨迹 347"/>
            </p:nvPicPr>
            <p:blipFill>
              <a:blip/>
            </p:blipFill>
            <p:spPr>
              <a:xfrm>
                <a:off x="1456266" y="6056443"/>
                <a:ext cx="16934" cy="183999"/>
              </a:xfrm>
              <a:prstGeom prst="rect"/>
            </p:spPr>
          </p:pic>
        </mc:Fallback>
      </mc:AlternateContent>
      <mc:AlternateContent xmlns:mc="http://schemas.openxmlformats.org/markup-compatibility/2006" xmlns:p14="http://schemas.microsoft.com/office/powerpoint/2010/main">
        <mc:Choice Requires="p14">
          <p:contentPart r:id="rId348" p14:bwMode="auto">
            <p14:nvContentPartPr>
              <p14:cNvPr id="349" name="墨迹 348"/>
              <p14:cNvContentPartPr/>
              <p14:nvPr/>
            </p14:nvContentPartPr>
            <p14:xfrm>
              <a:off x="1403702" y="6136105"/>
              <a:ext cx="63853" cy="5640"/>
            </p14:xfrm>
          </p:contentPart>
        </mc:Choice>
        <mc:Fallback xmlns="">
          <p:pic>
            <p:nvPicPr>
              <p:cNvPr id="349" name="墨迹 348"/>
            </p:nvPicPr>
            <p:blipFill>
              <a:blip/>
            </p:blipFill>
            <p:spPr>
              <a:xfrm>
                <a:off x="1403702" y="6136105"/>
                <a:ext cx="63853" cy="5640"/>
              </a:xfrm>
              <a:prstGeom prst="rect"/>
            </p:spPr>
          </p:pic>
        </mc:Fallback>
      </mc:AlternateContent>
      <mc:AlternateContent xmlns:mc="http://schemas.openxmlformats.org/markup-compatibility/2006" xmlns:p14="http://schemas.microsoft.com/office/powerpoint/2010/main">
        <mc:Choice Requires="p14">
          <p:contentPart r:id="rId349" p14:bwMode="auto">
            <p14:nvContentPartPr>
              <p14:cNvPr id="350" name="墨迹 349"/>
              <p14:cNvContentPartPr/>
              <p14:nvPr/>
            </p14:nvContentPartPr>
            <p14:xfrm>
              <a:off x="1529644" y="6040228"/>
              <a:ext cx="59267" cy="84597"/>
            </p14:xfrm>
          </p:contentPart>
        </mc:Choice>
        <mc:Fallback xmlns="">
          <p:pic>
            <p:nvPicPr>
              <p:cNvPr id="350" name="墨迹 349"/>
            </p:nvPicPr>
            <p:blipFill>
              <a:blip/>
            </p:blipFill>
            <p:spPr>
              <a:xfrm>
                <a:off x="1529644" y="6040228"/>
                <a:ext cx="59267" cy="84597"/>
              </a:xfrm>
              <a:prstGeom prst="rect"/>
            </p:spPr>
          </p:pic>
        </mc:Fallback>
      </mc:AlternateContent>
      <mc:AlternateContent xmlns:mc="http://schemas.openxmlformats.org/markup-compatibility/2006" xmlns:p14="http://schemas.microsoft.com/office/powerpoint/2010/main">
        <mc:Choice Requires="p14">
          <p:contentPart r:id="rId350" p14:bwMode="auto">
            <p14:nvContentPartPr>
              <p14:cNvPr id="351" name="墨迹 350"/>
              <p14:cNvContentPartPr/>
              <p14:nvPr/>
            </p14:nvContentPartPr>
            <p14:xfrm>
              <a:off x="1608666" y="6062787"/>
              <a:ext cx="62089" cy="2820"/>
            </p14:xfrm>
          </p:contentPart>
        </mc:Choice>
        <mc:Fallback xmlns="">
          <p:pic>
            <p:nvPicPr>
              <p:cNvPr id="351" name="墨迹 350"/>
            </p:nvPicPr>
            <p:blipFill>
              <a:blip/>
            </p:blipFill>
            <p:spPr>
              <a:xfrm>
                <a:off x="1608666" y="6062787"/>
                <a:ext cx="62089" cy="2820"/>
              </a:xfrm>
              <a:prstGeom prst="rect"/>
            </p:spPr>
          </p:pic>
        </mc:Fallback>
      </mc:AlternateContent>
      <mc:AlternateContent xmlns:mc="http://schemas.openxmlformats.org/markup-compatibility/2006" xmlns:p14="http://schemas.microsoft.com/office/powerpoint/2010/main">
        <mc:Choice Requires="p14">
          <p:contentPart r:id="rId351" p14:bwMode="auto">
            <p14:nvContentPartPr>
              <p14:cNvPr id="352" name="墨迹 351"/>
              <p14:cNvContentPartPr/>
              <p14:nvPr/>
            </p14:nvContentPartPr>
            <p14:xfrm>
              <a:off x="451555" y="6626768"/>
              <a:ext cx="107245" cy="11279"/>
            </p14:xfrm>
          </p:contentPart>
        </mc:Choice>
        <mc:Fallback xmlns="">
          <p:pic>
            <p:nvPicPr>
              <p:cNvPr id="352" name="墨迹 351"/>
            </p:nvPicPr>
            <p:blipFill>
              <a:blip/>
            </p:blipFill>
            <p:spPr>
              <a:xfrm>
                <a:off x="451555" y="6626768"/>
                <a:ext cx="107245" cy="11279"/>
              </a:xfrm>
              <a:prstGeom prst="rect"/>
            </p:spPr>
          </p:pic>
        </mc:Fallback>
      </mc:AlternateContent>
      <mc:AlternateContent xmlns:mc="http://schemas.openxmlformats.org/markup-compatibility/2006" xmlns:p14="http://schemas.microsoft.com/office/powerpoint/2010/main">
        <mc:Choice Requires="p14">
          <p:contentPart r:id="rId352" p14:bwMode="auto">
            <p14:nvContentPartPr>
              <p14:cNvPr id="353" name="墨迹 352"/>
              <p14:cNvContentPartPr/>
              <p14:nvPr/>
            </p14:nvContentPartPr>
            <p14:xfrm>
              <a:off x="440266" y="6700085"/>
              <a:ext cx="155222" cy="14099"/>
            </p14:xfrm>
          </p:contentPart>
        </mc:Choice>
        <mc:Fallback xmlns="">
          <p:pic>
            <p:nvPicPr>
              <p:cNvPr id="353" name="墨迹 352"/>
            </p:nvPicPr>
            <p:blipFill>
              <a:blip/>
            </p:blipFill>
            <p:spPr>
              <a:xfrm>
                <a:off x="440266" y="6700085"/>
                <a:ext cx="155222" cy="14099"/>
              </a:xfrm>
              <a:prstGeom prst="rect"/>
            </p:spPr>
          </p:pic>
        </mc:Fallback>
      </mc:AlternateContent>
      <mc:AlternateContent xmlns:mc="http://schemas.openxmlformats.org/markup-compatibility/2006" xmlns:p14="http://schemas.microsoft.com/office/powerpoint/2010/main">
        <mc:Choice Requires="p14">
          <p:contentPart r:id="rId353" p14:bwMode="auto">
            <p14:nvContentPartPr>
              <p14:cNvPr id="354" name="墨迹 353"/>
              <p14:cNvContentPartPr/>
              <p14:nvPr/>
            </p14:nvContentPartPr>
            <p14:xfrm>
              <a:off x="615244" y="6589580"/>
              <a:ext cx="33867" cy="214841"/>
            </p14:xfrm>
          </p:contentPart>
        </mc:Choice>
        <mc:Fallback xmlns="">
          <p:pic>
            <p:nvPicPr>
              <p:cNvPr id="354" name="墨迹 353"/>
            </p:nvPicPr>
            <p:blipFill>
              <a:blip/>
            </p:blipFill>
            <p:spPr>
              <a:xfrm>
                <a:off x="615244" y="6589580"/>
                <a:ext cx="33867" cy="214841"/>
              </a:xfrm>
              <a:prstGeom prst="rect"/>
            </p:spPr>
          </p:pic>
        </mc:Fallback>
      </mc:AlternateContent>
      <mc:AlternateContent xmlns:mc="http://schemas.openxmlformats.org/markup-compatibility/2006" xmlns:p14="http://schemas.microsoft.com/office/powerpoint/2010/main">
        <mc:Choice Requires="p14">
          <p:contentPart r:id="rId354" p14:bwMode="auto">
            <p14:nvContentPartPr>
              <p14:cNvPr id="355" name="墨迹 354"/>
              <p14:cNvContentPartPr/>
              <p14:nvPr/>
            </p14:nvContentPartPr>
            <p14:xfrm>
              <a:off x="677333" y="6649327"/>
              <a:ext cx="88900" cy="105041"/>
            </p14:xfrm>
          </p:contentPart>
        </mc:Choice>
        <mc:Fallback xmlns="">
          <p:pic>
            <p:nvPicPr>
              <p:cNvPr id="355" name="墨迹 354"/>
            </p:nvPicPr>
            <p:blipFill>
              <a:blip/>
            </p:blipFill>
            <p:spPr>
              <a:xfrm>
                <a:off x="677333" y="6649327"/>
                <a:ext cx="88900" cy="105041"/>
              </a:xfrm>
              <a:prstGeom prst="rect"/>
            </p:spPr>
          </p:pic>
        </mc:Fallback>
      </mc:AlternateContent>
      <mc:AlternateContent xmlns:mc="http://schemas.openxmlformats.org/markup-compatibility/2006" xmlns:p14="http://schemas.microsoft.com/office/powerpoint/2010/main">
        <mc:Choice Requires="p14">
          <p:contentPart r:id="rId355" p14:bwMode="auto">
            <p14:nvContentPartPr>
              <p14:cNvPr id="356" name="墨迹 355"/>
              <p14:cNvContentPartPr/>
              <p14:nvPr/>
            </p14:nvContentPartPr>
            <p14:xfrm>
              <a:off x="819150" y="6592929"/>
              <a:ext cx="78316" cy="11279"/>
            </p14:xfrm>
          </p:contentPart>
        </mc:Choice>
        <mc:Fallback xmlns="">
          <p:pic>
            <p:nvPicPr>
              <p:cNvPr id="356" name="墨迹 355"/>
            </p:nvPicPr>
            <p:blipFill>
              <a:blip/>
            </p:blipFill>
            <p:spPr>
              <a:xfrm>
                <a:off x="819150" y="6592929"/>
                <a:ext cx="78316" cy="11279"/>
              </a:xfrm>
              <a:prstGeom prst="rect"/>
            </p:spPr>
          </p:pic>
        </mc:Fallback>
      </mc:AlternateContent>
      <mc:AlternateContent xmlns:mc="http://schemas.openxmlformats.org/markup-compatibility/2006" xmlns:p14="http://schemas.microsoft.com/office/powerpoint/2010/main">
        <mc:Choice Requires="p14">
          <p:contentPart r:id="rId356" p14:bwMode="auto">
            <p14:nvContentPartPr>
              <p14:cNvPr id="357" name="墨迹 356"/>
              <p14:cNvContentPartPr/>
              <p14:nvPr/>
            </p14:nvContentPartPr>
            <p14:xfrm>
              <a:off x="894115" y="6510975"/>
              <a:ext cx="85196" cy="114383"/>
            </p14:xfrm>
          </p:contentPart>
        </mc:Choice>
        <mc:Fallback xmlns="">
          <p:pic>
            <p:nvPicPr>
              <p:cNvPr id="357" name="墨迹 356"/>
            </p:nvPicPr>
            <p:blipFill>
              <a:blip/>
            </p:blipFill>
            <p:spPr>
              <a:xfrm>
                <a:off x="894115" y="6510975"/>
                <a:ext cx="85196" cy="114383"/>
              </a:xfrm>
              <a:prstGeom prst="rect"/>
            </p:spPr>
          </p:pic>
        </mc:Fallback>
      </mc:AlternateContent>
      <mc:AlternateContent xmlns:mc="http://schemas.openxmlformats.org/markup-compatibility/2006" xmlns:p14="http://schemas.microsoft.com/office/powerpoint/2010/main">
        <mc:Choice Requires="p14">
          <p:contentPart r:id="rId357" p14:bwMode="auto">
            <p14:nvContentPartPr>
              <p14:cNvPr id="358" name="墨迹 357"/>
              <p14:cNvContentPartPr/>
              <p14:nvPr/>
            </p14:nvContentPartPr>
            <p14:xfrm>
              <a:off x="883355" y="6533182"/>
              <a:ext cx="104422" cy="149984"/>
            </p14:xfrm>
          </p:contentPart>
        </mc:Choice>
        <mc:Fallback xmlns="">
          <p:pic>
            <p:nvPicPr>
              <p:cNvPr id="358" name="墨迹 357"/>
            </p:nvPicPr>
            <p:blipFill>
              <a:blip/>
            </p:blipFill>
            <p:spPr>
              <a:xfrm>
                <a:off x="883355" y="6533182"/>
                <a:ext cx="104422" cy="149984"/>
              </a:xfrm>
              <a:prstGeom prst="rect"/>
            </p:spPr>
          </p:pic>
        </mc:Fallback>
      </mc:AlternateContent>
      <mc:AlternateContent xmlns:mc="http://schemas.openxmlformats.org/markup-compatibility/2006" xmlns:p14="http://schemas.microsoft.com/office/powerpoint/2010/main">
        <mc:Choice Requires="p14">
          <p:contentPart r:id="rId358" p14:bwMode="auto">
            <p14:nvContentPartPr>
              <p14:cNvPr id="359" name="墨迹 358"/>
              <p14:cNvContentPartPr/>
              <p14:nvPr/>
            </p14:nvContentPartPr>
            <p14:xfrm>
              <a:off x="965200" y="6643687"/>
              <a:ext cx="19755" cy="25379"/>
            </p14:xfrm>
          </p:contentPart>
        </mc:Choice>
        <mc:Fallback xmlns="">
          <p:pic>
            <p:nvPicPr>
              <p:cNvPr id="359" name="墨迹 358"/>
            </p:nvPicPr>
            <p:blipFill>
              <a:blip/>
            </p:blipFill>
            <p:spPr>
              <a:xfrm>
                <a:off x="965200" y="6643687"/>
                <a:ext cx="19755" cy="25379"/>
              </a:xfrm>
              <a:prstGeom prst="rect"/>
            </p:spPr>
          </p:pic>
        </mc:Fallback>
      </mc:AlternateContent>
      <mc:AlternateContent xmlns:mc="http://schemas.openxmlformats.org/markup-compatibility/2006" xmlns:p14="http://schemas.microsoft.com/office/powerpoint/2010/main">
        <mc:Choice Requires="p14">
          <p:contentPart r:id="rId359" p14:bwMode="auto">
            <p14:nvContentPartPr>
              <p14:cNvPr id="360" name="墨迹 359"/>
              <p14:cNvContentPartPr/>
              <p14:nvPr/>
            </p14:nvContentPartPr>
            <p14:xfrm>
              <a:off x="1016000" y="6530186"/>
              <a:ext cx="33866" cy="144520"/>
            </p14:xfrm>
          </p:contentPart>
        </mc:Choice>
        <mc:Fallback xmlns="">
          <p:pic>
            <p:nvPicPr>
              <p:cNvPr id="360" name="墨迹 359"/>
            </p:nvPicPr>
            <p:blipFill>
              <a:blip/>
            </p:blipFill>
            <p:spPr>
              <a:xfrm>
                <a:off x="1016000" y="6530186"/>
                <a:ext cx="33866" cy="144520"/>
              </a:xfrm>
              <a:prstGeom prst="rect"/>
            </p:spPr>
          </p:pic>
        </mc:Fallback>
      </mc:AlternateContent>
      <mc:AlternateContent xmlns:mc="http://schemas.openxmlformats.org/markup-compatibility/2006" xmlns:p14="http://schemas.microsoft.com/office/powerpoint/2010/main">
        <mc:Choice Requires="p14">
          <p:contentPart r:id="rId360" p14:bwMode="auto">
            <p14:nvContentPartPr>
              <p14:cNvPr id="361" name="墨迹 360"/>
              <p14:cNvContentPartPr/>
              <p14:nvPr/>
            </p14:nvContentPartPr>
            <p14:xfrm>
              <a:off x="1083733" y="6553450"/>
              <a:ext cx="56444" cy="81072"/>
            </p14:xfrm>
          </p:contentPart>
        </mc:Choice>
        <mc:Fallback xmlns="">
          <p:pic>
            <p:nvPicPr>
              <p:cNvPr id="361" name="墨迹 360"/>
            </p:nvPicPr>
            <p:blipFill>
              <a:blip/>
            </p:blipFill>
            <p:spPr>
              <a:xfrm>
                <a:off x="1083733" y="6553450"/>
                <a:ext cx="56444" cy="81072"/>
              </a:xfrm>
              <a:prstGeom prst="rect"/>
            </p:spPr>
          </p:pic>
        </mc:Fallback>
      </mc:AlternateContent>
      <mc:AlternateContent xmlns:mc="http://schemas.openxmlformats.org/markup-compatibility/2006" xmlns:p14="http://schemas.microsoft.com/office/powerpoint/2010/main">
        <mc:Choice Requires="p14">
          <p:contentPart r:id="rId361" p14:bwMode="auto">
            <p14:nvContentPartPr>
              <p14:cNvPr id="362" name="墨迹 361"/>
              <p14:cNvContentPartPr/>
              <p14:nvPr/>
            </p14:nvContentPartPr>
            <p14:xfrm>
              <a:off x="1230488" y="6623419"/>
              <a:ext cx="79023" cy="118965"/>
            </p14:xfrm>
          </p:contentPart>
        </mc:Choice>
        <mc:Fallback xmlns="">
          <p:pic>
            <p:nvPicPr>
              <p:cNvPr id="362" name="墨迹 361"/>
            </p:nvPicPr>
            <p:blipFill>
              <a:blip/>
            </p:blipFill>
            <p:spPr>
              <a:xfrm>
                <a:off x="1230488" y="6623419"/>
                <a:ext cx="79023" cy="118965"/>
              </a:xfrm>
              <a:prstGeom prst="rect"/>
            </p:spPr>
          </p:pic>
        </mc:Fallback>
      </mc:AlternateContent>
      <mc:AlternateContent xmlns:mc="http://schemas.openxmlformats.org/markup-compatibility/2006" xmlns:p14="http://schemas.microsoft.com/office/powerpoint/2010/main">
        <mc:Choice Requires="p14">
          <p:contentPart r:id="rId362" p14:bwMode="auto">
            <p14:nvContentPartPr>
              <p14:cNvPr id="363" name="墨迹 362"/>
              <p14:cNvContentPartPr/>
              <p14:nvPr/>
            </p14:nvContentPartPr>
            <p14:xfrm>
              <a:off x="1200855" y="6626768"/>
              <a:ext cx="91722" cy="104336"/>
            </p14:xfrm>
          </p:contentPart>
        </mc:Choice>
        <mc:Fallback xmlns="">
          <p:pic>
            <p:nvPicPr>
              <p:cNvPr id="363" name="墨迹 362"/>
            </p:nvPicPr>
            <p:blipFill>
              <a:blip/>
            </p:blipFill>
            <p:spPr>
              <a:xfrm>
                <a:off x="1200855" y="6626768"/>
                <a:ext cx="91722" cy="104336"/>
              </a:xfrm>
              <a:prstGeom prst="rect"/>
            </p:spPr>
          </p:pic>
        </mc:Fallback>
      </mc:AlternateContent>
      <mc:AlternateContent xmlns:mc="http://schemas.openxmlformats.org/markup-compatibility/2006" xmlns:p14="http://schemas.microsoft.com/office/powerpoint/2010/main">
        <mc:Choice Requires="p14">
          <p:contentPart r:id="rId363" p14:bwMode="auto">
            <p14:nvContentPartPr>
              <p14:cNvPr id="364" name="墨迹 363"/>
              <p14:cNvContentPartPr/>
              <p14:nvPr/>
            </p14:nvContentPartPr>
            <p14:xfrm>
              <a:off x="1399822" y="6605619"/>
              <a:ext cx="33866" cy="184703"/>
            </p14:xfrm>
          </p:contentPart>
        </mc:Choice>
        <mc:Fallback xmlns="">
          <p:pic>
            <p:nvPicPr>
              <p:cNvPr id="364" name="墨迹 363"/>
            </p:nvPicPr>
            <p:blipFill>
              <a:blip/>
            </p:blipFill>
            <p:spPr>
              <a:xfrm>
                <a:off x="1399822" y="6605619"/>
                <a:ext cx="33866" cy="184703"/>
              </a:xfrm>
              <a:prstGeom prst="rect"/>
            </p:spPr>
          </p:pic>
        </mc:Fallback>
      </mc:AlternateContent>
      <mc:AlternateContent xmlns:mc="http://schemas.openxmlformats.org/markup-compatibility/2006" xmlns:p14="http://schemas.microsoft.com/office/powerpoint/2010/main">
        <mc:Choice Requires="p14">
          <p:contentPart r:id="rId364" p14:bwMode="auto">
            <p14:nvContentPartPr>
              <p14:cNvPr id="365" name="墨迹 364"/>
              <p14:cNvContentPartPr/>
              <p14:nvPr/>
            </p14:nvContentPartPr>
            <p14:xfrm>
              <a:off x="1484488" y="6632408"/>
              <a:ext cx="79023" cy="125485"/>
            </p14:xfrm>
          </p:contentPart>
        </mc:Choice>
        <mc:Fallback xmlns="">
          <p:pic>
            <p:nvPicPr>
              <p:cNvPr id="365" name="墨迹 364"/>
            </p:nvPicPr>
            <p:blipFill>
              <a:blip/>
            </p:blipFill>
            <p:spPr>
              <a:xfrm>
                <a:off x="1484488" y="6632408"/>
                <a:ext cx="79023" cy="125485"/>
              </a:xfrm>
              <a:prstGeom prst="rect"/>
            </p:spPr>
          </p:pic>
        </mc:Fallback>
      </mc:AlternateContent>
      <mc:AlternateContent xmlns:mc="http://schemas.openxmlformats.org/markup-compatibility/2006" xmlns:p14="http://schemas.microsoft.com/office/powerpoint/2010/main">
        <mc:Choice Requires="p14">
          <p:contentPart r:id="rId365" p14:bwMode="auto">
            <p14:nvContentPartPr>
              <p14:cNvPr id="366" name="墨迹 365"/>
              <p14:cNvContentPartPr/>
              <p14:nvPr/>
            </p14:nvContentPartPr>
            <p14:xfrm>
              <a:off x="1603022" y="6621128"/>
              <a:ext cx="76200" cy="11279"/>
            </p14:xfrm>
          </p:contentPart>
        </mc:Choice>
        <mc:Fallback xmlns="">
          <p:pic>
            <p:nvPicPr>
              <p:cNvPr id="366" name="墨迹 365"/>
            </p:nvPicPr>
            <p:blipFill>
              <a:blip/>
            </p:blipFill>
            <p:spPr>
              <a:xfrm>
                <a:off x="1603022" y="6621128"/>
                <a:ext cx="76200" cy="11279"/>
              </a:xfrm>
              <a:prstGeom prst="rect"/>
            </p:spPr>
          </p:pic>
        </mc:Fallback>
      </mc:AlternateContent>
      <mc:AlternateContent xmlns:mc="http://schemas.openxmlformats.org/markup-compatibility/2006" xmlns:p14="http://schemas.microsoft.com/office/powerpoint/2010/main">
        <mc:Choice Requires="p14">
          <p:contentPart r:id="rId366" p14:bwMode="auto">
            <p14:nvContentPartPr>
              <p14:cNvPr id="367" name="墨迹 366"/>
              <p14:cNvContentPartPr/>
              <p14:nvPr/>
            </p14:nvContentPartPr>
            <p14:xfrm>
              <a:off x="1640416" y="6564730"/>
              <a:ext cx="81139" cy="135355"/>
            </p14:xfrm>
          </p:contentPart>
        </mc:Choice>
        <mc:Fallback xmlns="">
          <p:pic>
            <p:nvPicPr>
              <p:cNvPr id="367" name="墨迹 366"/>
            </p:nvPicPr>
            <p:blipFill>
              <a:blip/>
            </p:blipFill>
            <p:spPr>
              <a:xfrm>
                <a:off x="1640416" y="6564730"/>
                <a:ext cx="81139" cy="135355"/>
              </a:xfrm>
              <a:prstGeom prst="rect"/>
            </p:spPr>
          </p:pic>
        </mc:Fallback>
      </mc:AlternateContent>
      <mc:AlternateContent xmlns:mc="http://schemas.openxmlformats.org/markup-compatibility/2006" xmlns:p14="http://schemas.microsoft.com/office/powerpoint/2010/main">
        <mc:Choice Requires="p14">
          <p:contentPart r:id="rId367" p14:bwMode="auto">
            <p14:nvContentPartPr>
              <p14:cNvPr id="368" name="墨迹 367"/>
              <p14:cNvContentPartPr/>
              <p14:nvPr/>
            </p14:nvContentPartPr>
            <p14:xfrm>
              <a:off x="1749777" y="6643687"/>
              <a:ext cx="5645" cy="31019"/>
            </p14:xfrm>
          </p:contentPart>
        </mc:Choice>
        <mc:Fallback xmlns="">
          <p:pic>
            <p:nvPicPr>
              <p:cNvPr id="368" name="墨迹 367"/>
            </p:nvPicPr>
            <p:blipFill>
              <a:blip/>
            </p:blipFill>
            <p:spPr>
              <a:xfrm>
                <a:off x="1749777" y="6643687"/>
                <a:ext cx="5645" cy="31019"/>
              </a:xfrm>
              <a:prstGeom prst="rect"/>
            </p:spPr>
          </p:pic>
        </mc:Fallback>
      </mc:AlternateContent>
      <mc:AlternateContent xmlns:mc="http://schemas.openxmlformats.org/markup-compatibility/2006" xmlns:p14="http://schemas.microsoft.com/office/powerpoint/2010/main">
        <mc:Choice Requires="p14">
          <p:contentPart r:id="rId368" p14:bwMode="auto">
            <p14:nvContentPartPr>
              <p14:cNvPr id="369" name="墨迹 368"/>
              <p14:cNvContentPartPr/>
              <p14:nvPr/>
            </p14:nvContentPartPr>
            <p14:xfrm>
              <a:off x="1794933" y="6589580"/>
              <a:ext cx="53622" cy="71026"/>
            </p14:xfrm>
          </p:contentPart>
        </mc:Choice>
        <mc:Fallback xmlns="">
          <p:pic>
            <p:nvPicPr>
              <p:cNvPr id="369" name="墨迹 368"/>
            </p:nvPicPr>
            <p:blipFill>
              <a:blip/>
            </p:blipFill>
            <p:spPr>
              <a:xfrm>
                <a:off x="1794933" y="6589580"/>
                <a:ext cx="53622" cy="71026"/>
              </a:xfrm>
              <a:prstGeom prst="rect"/>
            </p:spPr>
          </p:pic>
        </mc:Fallback>
      </mc:AlternateContent>
      <mc:AlternateContent xmlns:mc="http://schemas.openxmlformats.org/markup-compatibility/2006" xmlns:p14="http://schemas.microsoft.com/office/powerpoint/2010/main">
        <mc:Choice Requires="p14">
          <p:contentPart r:id="rId369" p14:bwMode="auto">
            <p14:nvContentPartPr>
              <p14:cNvPr id="370" name="墨迹 369"/>
              <p14:cNvContentPartPr/>
              <p14:nvPr/>
            </p14:nvContentPartPr>
            <p14:xfrm>
              <a:off x="1814688" y="6576009"/>
              <a:ext cx="59267" cy="118436"/>
            </p14:xfrm>
          </p:contentPart>
        </mc:Choice>
        <mc:Fallback xmlns="">
          <p:pic>
            <p:nvPicPr>
              <p:cNvPr id="370" name="墨迹 369"/>
            </p:nvPicPr>
            <p:blipFill>
              <a:blip/>
            </p:blipFill>
            <p:spPr>
              <a:xfrm>
                <a:off x="1814688" y="6576009"/>
                <a:ext cx="59267" cy="118436"/>
              </a:xfrm>
              <a:prstGeom prst="rect"/>
            </p:spPr>
          </p:pic>
        </mc:Fallback>
      </mc:AlternateContent>
      <mc:AlternateContent xmlns:mc="http://schemas.openxmlformats.org/markup-compatibility/2006" xmlns:p14="http://schemas.microsoft.com/office/powerpoint/2010/main">
        <mc:Choice Requires="p14">
          <p:contentPart r:id="rId370" p14:bwMode="auto">
            <p14:nvContentPartPr>
              <p14:cNvPr id="371" name="墨迹 370"/>
              <p14:cNvContentPartPr/>
              <p14:nvPr/>
            </p14:nvContentPartPr>
            <p14:xfrm>
              <a:off x="1882245" y="6566139"/>
              <a:ext cx="62266" cy="227002"/>
            </p14:xfrm>
          </p:contentPart>
        </mc:Choice>
        <mc:Fallback xmlns="">
          <p:pic>
            <p:nvPicPr>
              <p:cNvPr id="371" name="墨迹 370"/>
            </p:nvPicPr>
            <p:blipFill>
              <a:blip/>
            </p:blipFill>
            <p:spPr>
              <a:xfrm>
                <a:off x="1882245" y="6566139"/>
                <a:ext cx="62266" cy="227002"/>
              </a:xfrm>
              <a:prstGeom prst="rect"/>
            </p:spPr>
          </p:pic>
        </mc:Fallback>
      </mc:AlternateContent>
      <mc:AlternateContent xmlns:mc="http://schemas.openxmlformats.org/markup-compatibility/2006" xmlns:p14="http://schemas.microsoft.com/office/powerpoint/2010/main">
        <mc:Choice Requires="p14">
          <p:contentPart r:id="rId371" p14:bwMode="auto">
            <p14:nvContentPartPr>
              <p14:cNvPr id="372" name="墨迹 371"/>
              <p14:cNvContentPartPr/>
              <p14:nvPr/>
            </p14:nvContentPartPr>
            <p14:xfrm>
              <a:off x="2048933" y="6683166"/>
              <a:ext cx="118533" cy="25378"/>
            </p14:xfrm>
          </p:contentPart>
        </mc:Choice>
        <mc:Fallback xmlns="">
          <p:pic>
            <p:nvPicPr>
              <p:cNvPr id="372" name="墨迹 371"/>
            </p:nvPicPr>
            <p:blipFill>
              <a:blip/>
            </p:blipFill>
            <p:spPr>
              <a:xfrm>
                <a:off x="2048933" y="6683166"/>
                <a:ext cx="118533" cy="25378"/>
              </a:xfrm>
              <a:prstGeom prst="rect"/>
            </p:spPr>
          </p:pic>
        </mc:Fallback>
      </mc:AlternateContent>
      <mc:AlternateContent xmlns:mc="http://schemas.openxmlformats.org/markup-compatibility/2006" xmlns:p14="http://schemas.microsoft.com/office/powerpoint/2010/main">
        <mc:Choice Requires="p14">
          <p:contentPart r:id="rId372" p14:bwMode="auto">
            <p14:nvContentPartPr>
              <p14:cNvPr id="373" name="墨迹 372"/>
              <p14:cNvContentPartPr/>
              <p14:nvPr/>
            </p14:nvContentPartPr>
            <p14:xfrm>
              <a:off x="2053872" y="6762123"/>
              <a:ext cx="141816" cy="16919"/>
            </p14:xfrm>
          </p:contentPart>
        </mc:Choice>
        <mc:Fallback xmlns="">
          <p:pic>
            <p:nvPicPr>
              <p:cNvPr id="373" name="墨迹 372"/>
            </p:nvPicPr>
            <p:blipFill>
              <a:blip/>
            </p:blipFill>
            <p:spPr>
              <a:xfrm>
                <a:off x="2053872" y="6762123"/>
                <a:ext cx="141816" cy="16919"/>
              </a:xfrm>
              <a:prstGeom prst="rect"/>
            </p:spPr>
          </p:pic>
        </mc:Fallback>
      </mc:AlternateContent>
      <mc:AlternateContent xmlns:mc="http://schemas.openxmlformats.org/markup-compatibility/2006" xmlns:p14="http://schemas.microsoft.com/office/powerpoint/2010/main">
        <mc:Choice Requires="p14">
          <p:contentPart r:id="rId373" p14:bwMode="auto">
            <p14:nvContentPartPr>
              <p14:cNvPr id="374" name="墨迹 373"/>
              <p14:cNvContentPartPr/>
              <p14:nvPr/>
            </p14:nvContentPartPr>
            <p14:xfrm>
              <a:off x="2229555" y="6630645"/>
              <a:ext cx="62089" cy="238634"/>
            </p14:xfrm>
          </p:contentPart>
        </mc:Choice>
        <mc:Fallback xmlns="">
          <p:pic>
            <p:nvPicPr>
              <p:cNvPr id="374" name="墨迹 373"/>
            </p:nvPicPr>
            <p:blipFill>
              <a:blip/>
            </p:blipFill>
            <p:spPr>
              <a:xfrm>
                <a:off x="2229555" y="6630645"/>
                <a:ext cx="62089" cy="238634"/>
              </a:xfrm>
              <a:prstGeom prst="rect"/>
            </p:spPr>
          </p:pic>
        </mc:Fallback>
      </mc:AlternateContent>
      <mc:AlternateContent xmlns:mc="http://schemas.openxmlformats.org/markup-compatibility/2006" xmlns:p14="http://schemas.microsoft.com/office/powerpoint/2010/main">
        <mc:Choice Requires="p14">
          <p:contentPart r:id="rId374" p14:bwMode="auto">
            <p14:nvContentPartPr>
              <p14:cNvPr id="375" name="墨迹 374"/>
              <p14:cNvContentPartPr/>
              <p14:nvPr/>
            </p14:nvContentPartPr>
            <p14:xfrm>
              <a:off x="2308577" y="6679465"/>
              <a:ext cx="79023" cy="125485"/>
            </p14:xfrm>
          </p:contentPart>
        </mc:Choice>
        <mc:Fallback xmlns="">
          <p:pic>
            <p:nvPicPr>
              <p:cNvPr id="375" name="墨迹 374"/>
            </p:nvPicPr>
            <p:blipFill>
              <a:blip/>
            </p:blipFill>
            <p:spPr>
              <a:xfrm>
                <a:off x="2308577" y="6679465"/>
                <a:ext cx="79023" cy="125485"/>
              </a:xfrm>
              <a:prstGeom prst="rect"/>
            </p:spPr>
          </p:pic>
        </mc:Fallback>
      </mc:AlternateContent>
      <mc:AlternateContent xmlns:mc="http://schemas.openxmlformats.org/markup-compatibility/2006" xmlns:p14="http://schemas.microsoft.com/office/powerpoint/2010/main">
        <mc:Choice Requires="p14">
          <p:contentPart r:id="rId375" p14:bwMode="auto">
            <p14:nvContentPartPr>
              <p14:cNvPr id="376" name="墨迹 375"/>
              <p14:cNvContentPartPr/>
              <p14:nvPr/>
            </p14:nvContentPartPr>
            <p14:xfrm>
              <a:off x="2425523" y="6626768"/>
              <a:ext cx="66499" cy="11279"/>
            </p14:xfrm>
          </p:contentPart>
        </mc:Choice>
        <mc:Fallback xmlns="">
          <p:pic>
            <p:nvPicPr>
              <p:cNvPr id="376" name="墨迹 375"/>
            </p:nvPicPr>
            <p:blipFill>
              <a:blip/>
            </p:blipFill>
            <p:spPr>
              <a:xfrm>
                <a:off x="2425523" y="6626768"/>
                <a:ext cx="66499" cy="11279"/>
              </a:xfrm>
              <a:prstGeom prst="rect"/>
            </p:spPr>
          </p:pic>
        </mc:Fallback>
      </mc:AlternateContent>
      <mc:AlternateContent xmlns:mc="http://schemas.openxmlformats.org/markup-compatibility/2006" xmlns:p14="http://schemas.microsoft.com/office/powerpoint/2010/main">
        <mc:Choice Requires="p14">
          <p:contentPart r:id="rId376" p14:bwMode="auto">
            <p14:nvContentPartPr>
              <p14:cNvPr id="377" name="墨迹 376"/>
              <p14:cNvContentPartPr/>
              <p14:nvPr/>
            </p14:nvContentPartPr>
            <p14:xfrm>
              <a:off x="2525536" y="6516439"/>
              <a:ext cx="76552" cy="168137"/>
            </p14:xfrm>
          </p:contentPart>
        </mc:Choice>
        <mc:Fallback xmlns="">
          <p:pic>
            <p:nvPicPr>
              <p:cNvPr id="377" name="墨迹 376"/>
            </p:nvPicPr>
            <p:blipFill>
              <a:blip/>
            </p:blipFill>
            <p:spPr>
              <a:xfrm>
                <a:off x="2525536" y="6516439"/>
                <a:ext cx="76552" cy="168137"/>
              </a:xfrm>
              <a:prstGeom prst="rect"/>
            </p:spPr>
          </p:pic>
        </mc:Fallback>
      </mc:AlternateContent>
      <mc:AlternateContent xmlns:mc="http://schemas.openxmlformats.org/markup-compatibility/2006" xmlns:p14="http://schemas.microsoft.com/office/powerpoint/2010/main">
        <mc:Choice Requires="p14">
          <p:contentPart r:id="rId377" p14:bwMode="auto">
            <p14:nvContentPartPr>
              <p14:cNvPr id="378" name="墨迹 377"/>
              <p14:cNvContentPartPr/>
              <p14:nvPr/>
            </p14:nvContentPartPr>
            <p14:xfrm>
              <a:off x="2590800" y="6632408"/>
              <a:ext cx="36688" cy="42299"/>
            </p14:xfrm>
          </p:contentPart>
        </mc:Choice>
        <mc:Fallback xmlns="">
          <p:pic>
            <p:nvPicPr>
              <p:cNvPr id="378" name="墨迹 377"/>
            </p:nvPicPr>
            <p:blipFill>
              <a:blip/>
            </p:blipFill>
            <p:spPr>
              <a:xfrm>
                <a:off x="2590800" y="6632408"/>
                <a:ext cx="36688" cy="42299"/>
              </a:xfrm>
              <a:prstGeom prst="rect"/>
            </p:spPr>
          </p:pic>
        </mc:Fallback>
      </mc:AlternateContent>
      <mc:AlternateContent xmlns:mc="http://schemas.openxmlformats.org/markup-compatibility/2006" xmlns:p14="http://schemas.microsoft.com/office/powerpoint/2010/main">
        <mc:Choice Requires="p14">
          <p:contentPart r:id="rId378" p14:bwMode="auto">
            <p14:nvContentPartPr>
              <p14:cNvPr id="379" name="墨迹 378"/>
              <p14:cNvContentPartPr/>
              <p14:nvPr/>
            </p14:nvContentPartPr>
            <p14:xfrm>
              <a:off x="2630311" y="6525251"/>
              <a:ext cx="73377" cy="143816"/>
            </p14:xfrm>
          </p:contentPart>
        </mc:Choice>
        <mc:Fallback xmlns="">
          <p:pic>
            <p:nvPicPr>
              <p:cNvPr id="379" name="墨迹 378"/>
            </p:nvPicPr>
            <p:blipFill>
              <a:blip/>
            </p:blipFill>
            <p:spPr>
              <a:xfrm>
                <a:off x="2630311" y="6525251"/>
                <a:ext cx="73377" cy="143816"/>
              </a:xfrm>
              <a:prstGeom prst="rect"/>
            </p:spPr>
          </p:pic>
        </mc:Fallback>
      </mc:AlternateContent>
      <mc:AlternateContent xmlns:mc="http://schemas.openxmlformats.org/markup-compatibility/2006" xmlns:p14="http://schemas.microsoft.com/office/powerpoint/2010/main">
        <mc:Choice Requires="p14">
          <p:contentPart r:id="rId379" p14:bwMode="auto">
            <p14:nvContentPartPr>
              <p14:cNvPr id="380" name="墨迹 379"/>
              <p14:cNvContentPartPr/>
              <p14:nvPr/>
            </p14:nvContentPartPr>
            <p14:xfrm>
              <a:off x="2743200" y="6491412"/>
              <a:ext cx="71437" cy="248151"/>
            </p14:xfrm>
          </p:contentPart>
        </mc:Choice>
        <mc:Fallback xmlns="">
          <p:pic>
            <p:nvPicPr>
              <p:cNvPr id="380" name="墨迹 379"/>
            </p:nvPicPr>
            <p:blipFill>
              <a:blip/>
            </p:blipFill>
            <p:spPr>
              <a:xfrm>
                <a:off x="2743200" y="6491412"/>
                <a:ext cx="71437" cy="248151"/>
              </a:xfrm>
              <a:prstGeom prst="rect"/>
            </p:spPr>
          </p:pic>
        </mc:Fallback>
      </mc:AlternateContent>
      <mc:AlternateContent xmlns:mc="http://schemas.openxmlformats.org/markup-compatibility/2006" xmlns:p14="http://schemas.microsoft.com/office/powerpoint/2010/main">
        <mc:Choice Requires="p14">
          <p:contentPart r:id="rId380" p14:bwMode="auto">
            <p14:nvContentPartPr>
              <p14:cNvPr id="381" name="墨迹 380"/>
              <p14:cNvContentPartPr/>
              <p14:nvPr/>
            </p14:nvContentPartPr>
            <p14:xfrm>
              <a:off x="2235200" y="6231981"/>
              <a:ext cx="101600" cy="205853"/>
            </p14:xfrm>
          </p:contentPart>
        </mc:Choice>
        <mc:Fallback xmlns="">
          <p:pic>
            <p:nvPicPr>
              <p:cNvPr id="381" name="墨迹 380"/>
            </p:nvPicPr>
            <p:blipFill>
              <a:blip/>
            </p:blipFill>
            <p:spPr>
              <a:xfrm>
                <a:off x="2235200" y="6231981"/>
                <a:ext cx="101600" cy="205853"/>
              </a:xfrm>
              <a:prstGeom prst="rect"/>
            </p:spPr>
          </p:pic>
        </mc:Fallback>
      </mc:AlternateContent>
      <mc:AlternateContent xmlns:mc="http://schemas.openxmlformats.org/markup-compatibility/2006" xmlns:p14="http://schemas.microsoft.com/office/powerpoint/2010/main">
        <mc:Choice Requires="p14">
          <p:contentPart r:id="rId381" p14:bwMode="auto">
            <p14:nvContentPartPr>
              <p14:cNvPr id="382" name="墨迹 381"/>
              <p14:cNvContentPartPr/>
              <p14:nvPr/>
            </p14:nvContentPartPr>
            <p14:xfrm>
              <a:off x="2214738" y="6262472"/>
              <a:ext cx="127706" cy="172542"/>
            </p14:xfrm>
          </p:contentPart>
        </mc:Choice>
        <mc:Fallback xmlns="">
          <p:pic>
            <p:nvPicPr>
              <p:cNvPr id="382" name="墨迹 381"/>
            </p:nvPicPr>
            <p:blipFill>
              <a:blip/>
            </p:blipFill>
            <p:spPr>
              <a:xfrm>
                <a:off x="2214738" y="6262472"/>
                <a:ext cx="127706" cy="172542"/>
              </a:xfrm>
              <a:prstGeom prst="rect"/>
            </p:spPr>
          </p:pic>
        </mc:Fallback>
      </mc:AlternateContent>
      <mc:AlternateContent xmlns:mc="http://schemas.openxmlformats.org/markup-compatibility/2006" xmlns:p14="http://schemas.microsoft.com/office/powerpoint/2010/main">
        <mc:Choice Requires="p14">
          <p:contentPart r:id="rId382" p14:bwMode="auto">
            <p14:nvContentPartPr>
              <p14:cNvPr id="383" name="墨迹 382"/>
              <p14:cNvContentPartPr/>
              <p14:nvPr/>
            </p14:nvContentPartPr>
            <p14:xfrm>
              <a:off x="7334955" y="2350035"/>
              <a:ext cx="42334" cy="10222"/>
            </p14:xfrm>
          </p:contentPart>
        </mc:Choice>
        <mc:Fallback xmlns="">
          <p:pic>
            <p:nvPicPr>
              <p:cNvPr id="383" name="墨迹 382"/>
            </p:nvPicPr>
            <p:blipFill>
              <a:blip/>
            </p:blipFill>
            <p:spPr>
              <a:xfrm>
                <a:off x="7334955" y="2350035"/>
                <a:ext cx="42334" cy="10222"/>
              </a:xfrm>
              <a:prstGeom prst="rect"/>
            </p:spPr>
          </p:pic>
        </mc:Fallback>
      </mc:AlternateContent>
      <mc:AlternateContent xmlns:mc="http://schemas.openxmlformats.org/markup-compatibility/2006" xmlns:p14="http://schemas.microsoft.com/office/powerpoint/2010/main">
        <mc:Choice Requires="p14">
          <p:contentPart r:id="rId383" p14:bwMode="auto">
            <p14:nvContentPartPr>
              <p14:cNvPr id="384" name="墨迹 383"/>
              <p14:cNvContentPartPr/>
              <p14:nvPr/>
            </p14:nvContentPartPr>
            <p14:xfrm>
              <a:off x="2159000" y="3378241"/>
              <a:ext cx="475544" cy="400426"/>
            </p14:xfrm>
          </p:contentPart>
        </mc:Choice>
        <mc:Fallback xmlns="">
          <p:pic>
            <p:nvPicPr>
              <p:cNvPr id="384" name="墨迹 383"/>
            </p:nvPicPr>
            <p:blipFill>
              <a:blip/>
            </p:blipFill>
            <p:spPr>
              <a:xfrm>
                <a:off x="2159000" y="3378241"/>
                <a:ext cx="475544" cy="400426"/>
              </a:xfrm>
              <a:prstGeom prst="rect"/>
            </p:spPr>
          </p:pic>
        </mc:Fallback>
      </mc:AlternateContent>
      <mc:AlternateContent xmlns:mc="http://schemas.openxmlformats.org/markup-compatibility/2006" xmlns:p14="http://schemas.microsoft.com/office/powerpoint/2010/main">
        <mc:Choice Requires="p14">
          <p:contentPart r:id="rId384" p14:bwMode="auto">
            <p14:nvContentPartPr>
              <p14:cNvPr id="385" name="墨迹 384"/>
              <p14:cNvContentPartPr/>
              <p14:nvPr/>
            </p14:nvContentPartPr>
            <p14:xfrm>
              <a:off x="3044295" y="2605588"/>
              <a:ext cx="522993" cy="394787"/>
            </p14:xfrm>
          </p:contentPart>
        </mc:Choice>
        <mc:Fallback xmlns="">
          <p:pic>
            <p:nvPicPr>
              <p:cNvPr id="385" name="墨迹 384"/>
            </p:nvPicPr>
            <p:blipFill>
              <a:blip/>
            </p:blipFill>
            <p:spPr>
              <a:xfrm>
                <a:off x="3044295" y="2605588"/>
                <a:ext cx="522993" cy="394787"/>
              </a:xfrm>
              <a:prstGeom prst="rect"/>
            </p:spPr>
          </p:pic>
        </mc:Fallback>
      </mc:AlternateContent>
      <mc:AlternateContent xmlns:mc="http://schemas.openxmlformats.org/markup-compatibility/2006" xmlns:p14="http://schemas.microsoft.com/office/powerpoint/2010/main">
        <mc:Choice Requires="p14">
          <p:contentPart r:id="rId385" p14:bwMode="auto">
            <p14:nvContentPartPr>
              <p14:cNvPr id="386" name="墨迹 385"/>
              <p14:cNvContentPartPr/>
              <p14:nvPr/>
            </p14:nvContentPartPr>
            <p14:xfrm>
              <a:off x="999066" y="6463213"/>
              <a:ext cx="56445" cy="261546"/>
            </p14:xfrm>
          </p:contentPart>
        </mc:Choice>
        <mc:Fallback xmlns="">
          <p:pic>
            <p:nvPicPr>
              <p:cNvPr id="386" name="墨迹 385"/>
            </p:nvPicPr>
            <p:blipFill>
              <a:blip/>
            </p:blipFill>
            <p:spPr>
              <a:xfrm>
                <a:off x="999066" y="6463213"/>
                <a:ext cx="56445" cy="261546"/>
              </a:xfrm>
              <a:prstGeom prst="rect"/>
            </p:spPr>
          </p:pic>
        </mc:Fallback>
      </mc:AlternateContent>
      <mc:AlternateContent xmlns:mc="http://schemas.openxmlformats.org/markup-compatibility/2006" xmlns:p14="http://schemas.microsoft.com/office/powerpoint/2010/main">
        <mc:Choice Requires="p14">
          <p:contentPart r:id="rId386" p14:bwMode="auto">
            <p14:nvContentPartPr>
              <p14:cNvPr id="387" name="墨迹 386"/>
              <p14:cNvContentPartPr/>
              <p14:nvPr/>
            </p14:nvContentPartPr>
            <p14:xfrm>
              <a:off x="1095022" y="6542171"/>
              <a:ext cx="73378" cy="107156"/>
            </p14:xfrm>
          </p:contentPart>
        </mc:Choice>
        <mc:Fallback xmlns="">
          <p:pic>
            <p:nvPicPr>
              <p:cNvPr id="387" name="墨迹 386"/>
            </p:nvPicPr>
            <p:blipFill>
              <a:blip/>
            </p:blipFill>
            <p:spPr>
              <a:xfrm>
                <a:off x="1095022" y="6542171"/>
                <a:ext cx="73378" cy="107156"/>
              </a:xfrm>
              <a:prstGeom prst="rect"/>
            </p:spPr>
          </p:pic>
        </mc:Fallback>
      </mc:AlternateContent>
      <mc:AlternateContent xmlns:mc="http://schemas.openxmlformats.org/markup-compatibility/2006" xmlns:p14="http://schemas.microsoft.com/office/powerpoint/2010/main">
        <mc:Choice Requires="p14">
          <p:contentPart r:id="rId387" p14:bwMode="auto">
            <p14:nvContentPartPr>
              <p14:cNvPr id="388" name="墨迹 387"/>
              <p14:cNvContentPartPr/>
              <p14:nvPr/>
            </p14:nvContentPartPr>
            <p14:xfrm>
              <a:off x="2449688" y="2687365"/>
              <a:ext cx="22578" cy="1102582"/>
            </p14:xfrm>
          </p:contentPart>
        </mc:Choice>
        <mc:Fallback xmlns="">
          <p:pic>
            <p:nvPicPr>
              <p:cNvPr id="388" name="墨迹 387"/>
            </p:nvPicPr>
            <p:blipFill>
              <a:blip/>
            </p:blipFill>
            <p:spPr>
              <a:xfrm>
                <a:off x="2449688" y="2687365"/>
                <a:ext cx="22578" cy="1102582"/>
              </a:xfrm>
              <a:prstGeom prst="rect"/>
            </p:spPr>
          </p:pic>
        </mc:Fallback>
      </mc:AlternateContent>
      <mc:AlternateContent xmlns:mc="http://schemas.openxmlformats.org/markup-compatibility/2006" xmlns:p14="http://schemas.microsoft.com/office/powerpoint/2010/main">
        <mc:Choice Requires="p14">
          <p:contentPart r:id="rId388" p14:bwMode="auto">
            <p14:nvContentPartPr>
              <p14:cNvPr id="389" name="墨迹 388"/>
              <p14:cNvContentPartPr/>
              <p14:nvPr/>
            </p14:nvContentPartPr>
            <p14:xfrm>
              <a:off x="2449688" y="3829426"/>
              <a:ext cx="19756" cy="406065"/>
            </p14:xfrm>
          </p:contentPart>
        </mc:Choice>
        <mc:Fallback xmlns="">
          <p:pic>
            <p:nvPicPr>
              <p:cNvPr id="389" name="墨迹 388"/>
            </p:nvPicPr>
            <p:blipFill>
              <a:blip/>
            </p:blipFill>
            <p:spPr>
              <a:xfrm>
                <a:off x="2449688" y="3829426"/>
                <a:ext cx="19756" cy="406065"/>
              </a:xfrm>
              <a:prstGeom prst="rect"/>
            </p:spPr>
          </p:pic>
        </mc:Fallback>
      </mc:AlternateContent>
      <mc:AlternateContent xmlns:mc="http://schemas.openxmlformats.org/markup-compatibility/2006" xmlns:p14="http://schemas.microsoft.com/office/powerpoint/2010/main">
        <mc:Choice Requires="p14">
          <p:contentPart r:id="rId389" p14:bwMode="auto">
            <p14:nvContentPartPr>
              <p14:cNvPr id="390" name="墨迹 389"/>
              <p14:cNvContentPartPr/>
              <p14:nvPr/>
            </p14:nvContentPartPr>
            <p14:xfrm>
              <a:off x="2466622" y="4308809"/>
              <a:ext cx="8466" cy="340503"/>
            </p14:xfrm>
          </p:contentPart>
        </mc:Choice>
        <mc:Fallback xmlns="">
          <p:pic>
            <p:nvPicPr>
              <p:cNvPr id="390" name="墨迹 389"/>
            </p:nvPicPr>
            <p:blipFill>
              <a:blip/>
            </p:blipFill>
            <p:spPr>
              <a:xfrm>
                <a:off x="2466622" y="4308809"/>
                <a:ext cx="8466" cy="340503"/>
              </a:xfrm>
              <a:prstGeom prst="rect"/>
            </p:spPr>
          </p:pic>
        </mc:Fallback>
      </mc:AlternateContent>
      <mc:AlternateContent xmlns:mc="http://schemas.openxmlformats.org/markup-compatibility/2006" xmlns:p14="http://schemas.microsoft.com/office/powerpoint/2010/main">
        <mc:Choice Requires="p14">
          <p:contentPart r:id="rId390" p14:bwMode="auto">
            <p14:nvContentPartPr>
              <p14:cNvPr id="391" name="墨迹 390"/>
              <p14:cNvContentPartPr/>
              <p14:nvPr/>
            </p14:nvContentPartPr>
            <p14:xfrm>
              <a:off x="2460977" y="2559060"/>
              <a:ext cx="16934" cy="494893"/>
            </p14:xfrm>
          </p:contentPart>
        </mc:Choice>
        <mc:Fallback xmlns="">
          <p:pic>
            <p:nvPicPr>
              <p:cNvPr id="391" name="墨迹 390"/>
            </p:nvPicPr>
            <p:blipFill>
              <a:blip/>
            </p:blipFill>
            <p:spPr>
              <a:xfrm>
                <a:off x="2460977" y="2559060"/>
                <a:ext cx="16934" cy="494893"/>
              </a:xfrm>
              <a:prstGeom prst="rect"/>
            </p:spPr>
          </p:pic>
        </mc:Fallback>
      </mc:AlternateContent>
      <mc:AlternateContent xmlns:mc="http://schemas.openxmlformats.org/markup-compatibility/2006" xmlns:p14="http://schemas.microsoft.com/office/powerpoint/2010/main">
        <mc:Choice Requires="p14">
          <p:contentPart r:id="rId391" p14:bwMode="auto">
            <p14:nvContentPartPr>
              <p14:cNvPr id="392" name="墨迹 391"/>
              <p14:cNvContentPartPr/>
              <p14:nvPr/>
            </p14:nvContentPartPr>
            <p14:xfrm>
              <a:off x="2460977" y="3175208"/>
              <a:ext cx="11289" cy="315829"/>
            </p14:xfrm>
          </p:contentPart>
        </mc:Choice>
        <mc:Fallback xmlns="">
          <p:pic>
            <p:nvPicPr>
              <p:cNvPr id="392" name="墨迹 391"/>
            </p:nvPicPr>
            <p:blipFill>
              <a:blip/>
            </p:blipFill>
            <p:spPr>
              <a:xfrm>
                <a:off x="2460977" y="3175208"/>
                <a:ext cx="11289" cy="315829"/>
              </a:xfrm>
              <a:prstGeom prst="rect"/>
            </p:spPr>
          </p:pic>
        </mc:Fallback>
      </mc:AlternateContent>
      <mc:AlternateContent xmlns:mc="http://schemas.openxmlformats.org/markup-compatibility/2006" xmlns:p14="http://schemas.microsoft.com/office/powerpoint/2010/main">
        <mc:Choice Requires="p14">
          <p:contentPart r:id="rId392" p14:bwMode="auto">
            <p14:nvContentPartPr>
              <p14:cNvPr id="393" name="墨迹 392"/>
              <p14:cNvContentPartPr/>
              <p14:nvPr/>
            </p14:nvContentPartPr>
            <p14:xfrm>
              <a:off x="2472266" y="3541795"/>
              <a:ext cx="5645" cy="338388"/>
            </p14:xfrm>
          </p:contentPart>
        </mc:Choice>
        <mc:Fallback xmlns="">
          <p:pic>
            <p:nvPicPr>
              <p:cNvPr id="393" name="墨迹 392"/>
            </p:nvPicPr>
            <p:blipFill>
              <a:blip/>
            </p:blipFill>
            <p:spPr>
              <a:xfrm>
                <a:off x="2472266" y="3541795"/>
                <a:ext cx="5645" cy="338388"/>
              </a:xfrm>
              <a:prstGeom prst="rect"/>
            </p:spPr>
          </p:pic>
        </mc:Fallback>
      </mc:AlternateContent>
      <mc:AlternateContent xmlns:mc="http://schemas.openxmlformats.org/markup-compatibility/2006" xmlns:p14="http://schemas.microsoft.com/office/powerpoint/2010/main">
        <mc:Choice Requires="p14">
          <p:contentPart r:id="rId393" p14:bwMode="auto">
            <p14:nvContentPartPr>
              <p14:cNvPr id="394" name="墨迹 393"/>
              <p14:cNvContentPartPr/>
              <p14:nvPr/>
            </p14:nvContentPartPr>
            <p14:xfrm>
              <a:off x="2477911" y="4043738"/>
              <a:ext cx="2822" cy="643643"/>
            </p14:xfrm>
          </p:contentPart>
        </mc:Choice>
        <mc:Fallback xmlns="">
          <p:pic>
            <p:nvPicPr>
              <p:cNvPr id="394" name="墨迹 393"/>
            </p:nvPicPr>
            <p:blipFill>
              <a:blip/>
            </p:blipFill>
            <p:spPr>
              <a:xfrm>
                <a:off x="2477911" y="4043738"/>
                <a:ext cx="2822" cy="643643"/>
              </a:xfrm>
              <a:prstGeom prst="rect"/>
            </p:spPr>
          </p:pic>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457175" y="357184"/>
            <a:ext cx="9993296" cy="1193010"/>
          </a:xfrm>
          <a:prstGeom prst="rect">
            <a:avLst/>
          </a:prstGeom>
        </p:spPr>
      </p:pic>
      <p:pic>
        <p:nvPicPr>
          <p:cNvPr id="5" name="图片 4"/>
          <p:cNvPicPr>
            <a:picLocks noChangeAspect="1"/>
          </p:cNvPicPr>
          <p:nvPr/>
        </p:nvPicPr>
        <p:blipFill>
          <a:blip r:embed="rId2"/>
          <a:stretch>
            <a:fillRect/>
          </a:stretch>
        </p:blipFill>
        <p:spPr>
          <a:xfrm>
            <a:off x="850085" y="1328417"/>
            <a:ext cx="8643960" cy="2089013"/>
          </a:xfrm>
          <a:prstGeom prst="rect">
            <a:avLst/>
          </a:prstGeom>
        </p:spPr>
      </p:pic>
      <p:pic>
        <p:nvPicPr>
          <p:cNvPr id="7" name="图片 6"/>
          <p:cNvPicPr>
            <a:picLocks noChangeAspect="1"/>
          </p:cNvPicPr>
          <p:nvPr/>
        </p:nvPicPr>
        <p:blipFill>
          <a:blip r:embed="rId3"/>
          <a:stretch>
            <a:fillRect/>
          </a:stretch>
        </p:blipFill>
        <p:spPr>
          <a:xfrm>
            <a:off x="988195" y="3679031"/>
            <a:ext cx="6558010" cy="2667019"/>
          </a:xfrm>
          <a:prstGeom prst="rect">
            <a:avLst/>
          </a:prstGeom>
        </p:spPr>
      </p:pic>
      <p:pic>
        <p:nvPicPr>
          <p:cNvPr id="9" name="图片 8"/>
          <p:cNvPicPr>
            <a:picLocks noChangeAspect="1"/>
          </p:cNvPicPr>
          <p:nvPr/>
        </p:nvPicPr>
        <p:blipFill>
          <a:blip r:embed="rId4"/>
          <a:stretch>
            <a:fillRect/>
          </a:stretch>
        </p:blipFill>
        <p:spPr>
          <a:xfrm>
            <a:off x="6488884" y="3440571"/>
            <a:ext cx="6115095" cy="1190634"/>
          </a:xfrm>
          <a:prstGeom prst="rect">
            <a:avLst/>
          </a:prstGeom>
        </p:spPr>
      </p:pic>
      <p:sp>
        <p:nvSpPr>
          <p:cNvPr id="10" name="矩形 9"/>
          <p:cNvSpPr/>
          <p:nvPr/>
        </p:nvSpPr>
        <p:spPr>
          <a:xfrm>
            <a:off x="6096000" y="3328988"/>
            <a:ext cx="6065044" cy="1302217"/>
          </a:xfrm>
          <a:prstGeom prst="rect">
            <a:avLst/>
          </a:prstGeom>
          <a:noFill/>
          <a:ln w="2222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p14="http://schemas.microsoft.com/office/powerpoint/2010/main">
        <mc:Choice Requires="p14">
          <p:contentPart r:id="rId5" p14:bwMode="auto">
            <p14:nvContentPartPr>
              <p14:cNvPr id="2" name="墨迹 1"/>
              <p14:cNvContentPartPr/>
              <p14:nvPr/>
            </p14:nvContentPartPr>
            <p14:xfrm>
              <a:off x="4024488" y="2103646"/>
              <a:ext cx="5645" cy="227707"/>
            </p14:xfrm>
          </p:contentPart>
        </mc:Choice>
        <mc:Fallback xmlns="">
          <p:pic>
            <p:nvPicPr>
              <p:cNvPr id="2" name="墨迹 1"/>
            </p:nvPicPr>
            <p:blipFill>
              <a:blip/>
            </p:blipFill>
            <p:spPr>
              <a:xfrm>
                <a:off x="4024488" y="2103646"/>
                <a:ext cx="5645" cy="227707"/>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4" name="墨迹 3"/>
              <p14:cNvContentPartPr/>
              <p14:nvPr/>
            </p14:nvContentPartPr>
            <p14:xfrm>
              <a:off x="3970337" y="2129025"/>
              <a:ext cx="178329" cy="196688"/>
            </p14:xfrm>
          </p:contentPart>
        </mc:Choice>
        <mc:Fallback xmlns="">
          <p:pic>
            <p:nvPicPr>
              <p:cNvPr id="4" name="墨迹 3"/>
            </p:nvPicPr>
            <p:blipFill>
              <a:blip/>
            </p:blipFill>
            <p:spPr>
              <a:xfrm>
                <a:off x="3970337" y="2129025"/>
                <a:ext cx="178329" cy="196688"/>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6" name="墨迹 5"/>
              <p14:cNvContentPartPr/>
              <p14:nvPr/>
            </p14:nvContentPartPr>
            <p14:xfrm>
              <a:off x="6383866" y="1832935"/>
              <a:ext cx="16934" cy="11280"/>
            </p14:xfrm>
          </p:contentPart>
        </mc:Choice>
        <mc:Fallback xmlns="">
          <p:pic>
            <p:nvPicPr>
              <p:cNvPr id="6" name="墨迹 5"/>
            </p:nvPicPr>
            <p:blipFill>
              <a:blip/>
            </p:blipFill>
            <p:spPr>
              <a:xfrm>
                <a:off x="6383866" y="1832935"/>
                <a:ext cx="16934" cy="11280"/>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8" name="墨迹 7"/>
              <p14:cNvContentPartPr/>
              <p14:nvPr/>
            </p14:nvContentPartPr>
            <p14:xfrm>
              <a:off x="6340651" y="1672201"/>
              <a:ext cx="187149" cy="203914"/>
            </p14:xfrm>
          </p:contentPart>
        </mc:Choice>
        <mc:Fallback xmlns="">
          <p:pic>
            <p:nvPicPr>
              <p:cNvPr id="8" name="墨迹 7"/>
            </p:nvPicPr>
            <p:blipFill>
              <a:blip/>
            </p:blipFill>
            <p:spPr>
              <a:xfrm>
                <a:off x="6340651" y="1672201"/>
                <a:ext cx="187149" cy="203914"/>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1" name="墨迹 10"/>
              <p14:cNvContentPartPr/>
              <p14:nvPr/>
            </p14:nvContentPartPr>
            <p14:xfrm>
              <a:off x="6598355" y="1487497"/>
              <a:ext cx="5645" cy="204443"/>
            </p14:xfrm>
          </p:contentPart>
        </mc:Choice>
        <mc:Fallback xmlns="">
          <p:pic>
            <p:nvPicPr>
              <p:cNvPr id="11" name="墨迹 10"/>
            </p:nvPicPr>
            <p:blipFill>
              <a:blip/>
            </p:blipFill>
            <p:spPr>
              <a:xfrm>
                <a:off x="6598355" y="1487497"/>
                <a:ext cx="5645" cy="204443"/>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2" name="墨迹 11"/>
              <p14:cNvContentPartPr/>
              <p14:nvPr/>
            </p14:nvContentPartPr>
            <p14:xfrm>
              <a:off x="6604000" y="1550945"/>
              <a:ext cx="98777" cy="39479"/>
            </p14:xfrm>
          </p:contentPart>
        </mc:Choice>
        <mc:Fallback xmlns="">
          <p:pic>
            <p:nvPicPr>
              <p:cNvPr id="12" name="墨迹 11"/>
            </p:nvPicPr>
            <p:blipFill>
              <a:blip/>
            </p:blipFill>
            <p:spPr>
              <a:xfrm>
                <a:off x="6604000" y="1550945"/>
                <a:ext cx="98777" cy="39479"/>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3" name="墨迹 12"/>
              <p14:cNvContentPartPr/>
              <p14:nvPr/>
            </p14:nvContentPartPr>
            <p14:xfrm>
              <a:off x="6702777" y="1407130"/>
              <a:ext cx="2823" cy="366587"/>
            </p14:xfrm>
          </p:contentPart>
        </mc:Choice>
        <mc:Fallback xmlns="">
          <p:pic>
            <p:nvPicPr>
              <p:cNvPr id="13" name="墨迹 12"/>
            </p:nvPicPr>
            <p:blipFill>
              <a:blip/>
            </p:blipFill>
            <p:spPr>
              <a:xfrm>
                <a:off x="6702777" y="1407130"/>
                <a:ext cx="2823" cy="366587"/>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4" name="墨迹 13"/>
              <p14:cNvContentPartPr/>
              <p14:nvPr/>
            </p14:nvContentPartPr>
            <p14:xfrm>
              <a:off x="7515577" y="1125140"/>
              <a:ext cx="19756" cy="19739"/>
            </p14:xfrm>
          </p:contentPart>
        </mc:Choice>
        <mc:Fallback xmlns="">
          <p:pic>
            <p:nvPicPr>
              <p:cNvPr id="14" name="墨迹 13"/>
            </p:nvPicPr>
            <p:blipFill>
              <a:blip/>
            </p:blipFill>
            <p:spPr>
              <a:xfrm>
                <a:off x="7515577" y="1125140"/>
                <a:ext cx="19756" cy="19739"/>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5" name="墨迹 14"/>
              <p14:cNvContentPartPr/>
              <p14:nvPr/>
            </p14:nvContentPartPr>
            <p14:xfrm>
              <a:off x="6747051" y="2404670"/>
              <a:ext cx="65793" cy="163202"/>
            </p14:xfrm>
          </p:contentPart>
        </mc:Choice>
        <mc:Fallback xmlns="">
          <p:pic>
            <p:nvPicPr>
              <p:cNvPr id="15" name="墨迹 14"/>
            </p:nvPicPr>
            <p:blipFill>
              <a:blip/>
            </p:blipFill>
            <p:spPr>
              <a:xfrm>
                <a:off x="6747051" y="2404670"/>
                <a:ext cx="65793" cy="163202"/>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6" name="墨迹 15"/>
              <p14:cNvContentPartPr/>
              <p14:nvPr/>
            </p14:nvContentPartPr>
            <p14:xfrm>
              <a:off x="6818488" y="2400440"/>
              <a:ext cx="110067" cy="165670"/>
            </p14:xfrm>
          </p:contentPart>
        </mc:Choice>
        <mc:Fallback xmlns="">
          <p:pic>
            <p:nvPicPr>
              <p:cNvPr id="16" name="墨迹 15"/>
            </p:nvPicPr>
            <p:blipFill>
              <a:blip/>
            </p:blipFill>
            <p:spPr>
              <a:xfrm>
                <a:off x="6818488" y="2400440"/>
                <a:ext cx="110067" cy="165670"/>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7" name="墨迹 16"/>
              <p14:cNvContentPartPr/>
              <p14:nvPr/>
            </p14:nvContentPartPr>
            <p14:xfrm>
              <a:off x="6959600" y="2408195"/>
              <a:ext cx="22577" cy="172014"/>
            </p14:xfrm>
          </p:contentPart>
        </mc:Choice>
        <mc:Fallback xmlns="">
          <p:pic>
            <p:nvPicPr>
              <p:cNvPr id="17" name="墨迹 16"/>
            </p:nvPicPr>
            <p:blipFill>
              <a:blip/>
            </p:blipFill>
            <p:spPr>
              <a:xfrm>
                <a:off x="6959600" y="2408195"/>
                <a:ext cx="22577" cy="172014"/>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8" name="墨迹 17"/>
              <p14:cNvContentPartPr/>
              <p14:nvPr/>
            </p14:nvContentPartPr>
            <p14:xfrm>
              <a:off x="6937022" y="2363077"/>
              <a:ext cx="158044" cy="270710"/>
            </p14:xfrm>
          </p:contentPart>
        </mc:Choice>
        <mc:Fallback xmlns="">
          <p:pic>
            <p:nvPicPr>
              <p:cNvPr id="18" name="墨迹 17"/>
            </p:nvPicPr>
            <p:blipFill>
              <a:blip/>
            </p:blipFill>
            <p:spPr>
              <a:xfrm>
                <a:off x="6937022" y="2363077"/>
                <a:ext cx="158044" cy="270710"/>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9" name="墨迹 18"/>
              <p14:cNvContentPartPr/>
              <p14:nvPr/>
            </p14:nvContentPartPr>
            <p14:xfrm>
              <a:off x="7123288" y="2515352"/>
              <a:ext cx="104422" cy="124075"/>
            </p14:xfrm>
          </p:contentPart>
        </mc:Choice>
        <mc:Fallback xmlns="">
          <p:pic>
            <p:nvPicPr>
              <p:cNvPr id="19" name="墨迹 18"/>
            </p:nvPicPr>
            <p:blipFill>
              <a:blip/>
            </p:blipFill>
            <p:spPr>
              <a:xfrm>
                <a:off x="7123288" y="2515352"/>
                <a:ext cx="104422" cy="124075"/>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20" name="墨迹 19"/>
              <p14:cNvContentPartPr/>
              <p14:nvPr/>
            </p14:nvContentPartPr>
            <p14:xfrm>
              <a:off x="6581422" y="2504072"/>
              <a:ext cx="87488" cy="360"/>
            </p14:xfrm>
          </p:contentPart>
        </mc:Choice>
        <mc:Fallback xmlns="">
          <p:pic>
            <p:nvPicPr>
              <p:cNvPr id="20" name="墨迹 19"/>
            </p:nvPicPr>
            <p:blipFill>
              <a:blip/>
            </p:blipFill>
            <p:spPr>
              <a:xfrm>
                <a:off x="6581422" y="2504072"/>
                <a:ext cx="87488" cy="360"/>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1" name="墨迹 20"/>
              <p14:cNvContentPartPr/>
              <p14:nvPr/>
            </p14:nvContentPartPr>
            <p14:xfrm>
              <a:off x="6186311" y="2289759"/>
              <a:ext cx="615244" cy="146635"/>
            </p14:xfrm>
          </p:contentPart>
        </mc:Choice>
        <mc:Fallback xmlns="">
          <p:pic>
            <p:nvPicPr>
              <p:cNvPr id="21" name="墨迹 20"/>
            </p:nvPicPr>
            <p:blipFill>
              <a:blip/>
            </p:blipFill>
            <p:spPr>
              <a:xfrm>
                <a:off x="6186311" y="2289759"/>
                <a:ext cx="615244" cy="146635"/>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2" name="墨迹 21"/>
              <p14:cNvContentPartPr/>
              <p14:nvPr/>
            </p14:nvContentPartPr>
            <p14:xfrm>
              <a:off x="6445955" y="1627083"/>
              <a:ext cx="383822" cy="149454"/>
            </p14:xfrm>
          </p:contentPart>
        </mc:Choice>
        <mc:Fallback xmlns="">
          <p:pic>
            <p:nvPicPr>
              <p:cNvPr id="22" name="墨迹 21"/>
            </p:nvPicPr>
            <p:blipFill>
              <a:blip/>
            </p:blipFill>
            <p:spPr>
              <a:xfrm>
                <a:off x="6445955" y="1627083"/>
                <a:ext cx="383822" cy="149454"/>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3" name="墨迹 22"/>
              <p14:cNvContentPartPr/>
              <p14:nvPr/>
            </p14:nvContentPartPr>
            <p14:xfrm>
              <a:off x="6953955" y="1449429"/>
              <a:ext cx="16934" cy="237576"/>
            </p14:xfrm>
          </p:contentPart>
        </mc:Choice>
        <mc:Fallback xmlns="">
          <p:pic>
            <p:nvPicPr>
              <p:cNvPr id="23" name="墨迹 22"/>
            </p:nvPicPr>
            <p:blipFill>
              <a:blip/>
            </p:blipFill>
            <p:spPr>
              <a:xfrm>
                <a:off x="6953955" y="1449429"/>
                <a:ext cx="16934" cy="237576"/>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4" name="墨迹 23"/>
              <p14:cNvContentPartPr/>
              <p14:nvPr/>
            </p14:nvContentPartPr>
            <p14:xfrm>
              <a:off x="6911622" y="1443789"/>
              <a:ext cx="211666" cy="324289"/>
            </p14:xfrm>
          </p:contentPart>
        </mc:Choice>
        <mc:Fallback xmlns="">
          <p:pic>
            <p:nvPicPr>
              <p:cNvPr id="24" name="墨迹 23"/>
            </p:nvPicPr>
            <p:blipFill>
              <a:blip/>
            </p:blipFill>
            <p:spPr>
              <a:xfrm>
                <a:off x="6911622" y="1443789"/>
                <a:ext cx="211666" cy="324289"/>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5" name="墨迹 24"/>
              <p14:cNvContentPartPr/>
              <p14:nvPr/>
            </p14:nvContentPartPr>
            <p14:xfrm>
              <a:off x="4188177" y="1553765"/>
              <a:ext cx="211667" cy="273531"/>
            </p14:xfrm>
          </p:contentPart>
        </mc:Choice>
        <mc:Fallback xmlns="">
          <p:pic>
            <p:nvPicPr>
              <p:cNvPr id="25" name="墨迹 24"/>
            </p:nvPicPr>
            <p:blipFill>
              <a:blip/>
            </p:blipFill>
            <p:spPr>
              <a:xfrm>
                <a:off x="4188177" y="1553765"/>
                <a:ext cx="211667" cy="273531"/>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6" name="墨迹 25"/>
              <p14:cNvContentPartPr/>
              <p14:nvPr/>
            </p14:nvContentPartPr>
            <p14:xfrm>
              <a:off x="4422422" y="1362717"/>
              <a:ext cx="194733" cy="379981"/>
            </p14:xfrm>
          </p:contentPart>
        </mc:Choice>
        <mc:Fallback xmlns="">
          <p:pic>
            <p:nvPicPr>
              <p:cNvPr id="26" name="墨迹 25"/>
            </p:nvPicPr>
            <p:blipFill>
              <a:blip/>
            </p:blipFill>
            <p:spPr>
              <a:xfrm>
                <a:off x="4422422" y="1362717"/>
                <a:ext cx="194733" cy="379981"/>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7" name="墨迹 26"/>
              <p14:cNvContentPartPr/>
              <p14:nvPr/>
            </p14:nvContentPartPr>
            <p14:xfrm>
              <a:off x="4543777" y="1359192"/>
              <a:ext cx="100189" cy="139056"/>
            </p14:xfrm>
          </p:contentPart>
        </mc:Choice>
        <mc:Fallback xmlns="">
          <p:pic>
            <p:nvPicPr>
              <p:cNvPr id="27" name="墨迹 26"/>
            </p:nvPicPr>
            <p:blipFill>
              <a:blip/>
            </p:blipFill>
            <p:spPr>
              <a:xfrm>
                <a:off x="4543777" y="1359192"/>
                <a:ext cx="100189" cy="139056"/>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28" name="墨迹 27"/>
              <p14:cNvContentPartPr/>
              <p14:nvPr/>
            </p14:nvContentPartPr>
            <p14:xfrm>
              <a:off x="4634088" y="1236526"/>
              <a:ext cx="166512" cy="122666"/>
            </p14:xfrm>
          </p:contentPart>
        </mc:Choice>
        <mc:Fallback xmlns="">
          <p:pic>
            <p:nvPicPr>
              <p:cNvPr id="28" name="墨迹 27"/>
            </p:nvPicPr>
            <p:blipFill>
              <a:blip/>
            </p:blipFill>
            <p:spPr>
              <a:xfrm>
                <a:off x="4634088" y="1236526"/>
                <a:ext cx="166512" cy="122666"/>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29" name="墨迹 28"/>
              <p14:cNvContentPartPr/>
              <p14:nvPr/>
            </p14:nvContentPartPr>
            <p14:xfrm>
              <a:off x="6366933" y="1756798"/>
              <a:ext cx="19756" cy="36659"/>
            </p14:xfrm>
          </p:contentPart>
        </mc:Choice>
        <mc:Fallback xmlns="">
          <p:pic>
            <p:nvPicPr>
              <p:cNvPr id="29" name="墨迹 28"/>
            </p:nvPicPr>
            <p:blipFill>
              <a:blip/>
            </p:blipFill>
            <p:spPr>
              <a:xfrm>
                <a:off x="6366933" y="1756798"/>
                <a:ext cx="19756" cy="36659"/>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30" name="墨迹 29"/>
              <p14:cNvContentPartPr/>
              <p14:nvPr/>
            </p14:nvContentPartPr>
            <p14:xfrm>
              <a:off x="6355644" y="1638362"/>
              <a:ext cx="59266" cy="191753"/>
            </p14:xfrm>
          </p:contentPart>
        </mc:Choice>
        <mc:Fallback xmlns="">
          <p:pic>
            <p:nvPicPr>
              <p:cNvPr id="30" name="墨迹 29"/>
            </p:nvPicPr>
            <p:blipFill>
              <a:blip/>
            </p:blipFill>
            <p:spPr>
              <a:xfrm>
                <a:off x="6355644" y="1638362"/>
                <a:ext cx="59266" cy="191753"/>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1" name="墨迹 30"/>
              <p14:cNvContentPartPr/>
              <p14:nvPr/>
            </p14:nvContentPartPr>
            <p14:xfrm>
              <a:off x="6350000" y="1477628"/>
              <a:ext cx="360" cy="135355"/>
            </p14:xfrm>
          </p:contentPart>
        </mc:Choice>
        <mc:Fallback xmlns="">
          <p:pic>
            <p:nvPicPr>
              <p:cNvPr id="31" name="墨迹 30"/>
            </p:nvPicPr>
            <p:blipFill>
              <a:blip/>
            </p:blipFill>
            <p:spPr>
              <a:xfrm>
                <a:off x="6350000" y="1477628"/>
                <a:ext cx="360" cy="135355"/>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2" name="墨迹 31"/>
              <p14:cNvContentPartPr/>
              <p14:nvPr/>
            </p14:nvContentPartPr>
            <p14:xfrm>
              <a:off x="6361288" y="1525566"/>
              <a:ext cx="50800" cy="42299"/>
            </p14:xfrm>
          </p:contentPart>
        </mc:Choice>
        <mc:Fallback xmlns="">
          <p:pic>
            <p:nvPicPr>
              <p:cNvPr id="32" name="墨迹 31"/>
            </p:nvPicPr>
            <p:blipFill>
              <a:blip/>
            </p:blipFill>
            <p:spPr>
              <a:xfrm>
                <a:off x="6361288" y="1525566"/>
                <a:ext cx="50800" cy="42299"/>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3" name="墨迹 32"/>
              <p14:cNvContentPartPr/>
              <p14:nvPr/>
            </p14:nvContentPartPr>
            <p14:xfrm>
              <a:off x="6409266" y="1469168"/>
              <a:ext cx="105017" cy="59958"/>
            </p14:xfrm>
          </p:contentPart>
        </mc:Choice>
        <mc:Fallback xmlns="">
          <p:pic>
            <p:nvPicPr>
              <p:cNvPr id="33" name="墨迹 32"/>
            </p:nvPicPr>
            <p:blipFill>
              <a:blip/>
            </p:blipFill>
            <p:spPr>
              <a:xfrm>
                <a:off x="6409266" y="1469168"/>
                <a:ext cx="105017" cy="59958"/>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4" name="墨迹 33"/>
              <p14:cNvContentPartPr/>
              <p14:nvPr/>
            </p14:nvContentPartPr>
            <p14:xfrm>
              <a:off x="6350000" y="1467053"/>
              <a:ext cx="8466" cy="164259"/>
            </p14:xfrm>
          </p:contentPart>
        </mc:Choice>
        <mc:Fallback xmlns="">
          <p:pic>
            <p:nvPicPr>
              <p:cNvPr id="34" name="墨迹 33"/>
            </p:nvPicPr>
            <p:blipFill>
              <a:blip/>
            </p:blipFill>
            <p:spPr>
              <a:xfrm>
                <a:off x="6350000" y="1467053"/>
                <a:ext cx="8466" cy="164259"/>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5" name="墨迹 34"/>
              <p14:cNvContentPartPr/>
              <p14:nvPr/>
            </p14:nvContentPartPr>
            <p14:xfrm>
              <a:off x="6366933" y="1508647"/>
              <a:ext cx="93134" cy="47938"/>
            </p14:xfrm>
          </p:contentPart>
        </mc:Choice>
        <mc:Fallback xmlns="">
          <p:pic>
            <p:nvPicPr>
              <p:cNvPr id="35" name="墨迹 34"/>
            </p:nvPicPr>
            <p:blipFill>
              <a:blip/>
            </p:blipFill>
            <p:spPr>
              <a:xfrm>
                <a:off x="6366933" y="1508647"/>
                <a:ext cx="93134" cy="47938"/>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6" name="墨迹 35"/>
              <p14:cNvContentPartPr/>
              <p14:nvPr/>
            </p14:nvContentPartPr>
            <p14:xfrm>
              <a:off x="6440311" y="1423168"/>
              <a:ext cx="5644" cy="198275"/>
            </p14:xfrm>
          </p:contentPart>
        </mc:Choice>
        <mc:Fallback xmlns="">
          <p:pic>
            <p:nvPicPr>
              <p:cNvPr id="36" name="墨迹 35"/>
            </p:nvPicPr>
            <p:blipFill>
              <a:blip/>
            </p:blipFill>
            <p:spPr>
              <a:xfrm>
                <a:off x="6440311" y="1423168"/>
                <a:ext cx="5644" cy="198275"/>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37" name="墨迹 36"/>
              <p14:cNvContentPartPr/>
              <p14:nvPr/>
            </p14:nvContentPartPr>
            <p14:xfrm>
              <a:off x="6358466" y="1667266"/>
              <a:ext cx="42334" cy="162849"/>
            </p14:xfrm>
          </p:contentPart>
        </mc:Choice>
        <mc:Fallback xmlns="">
          <p:pic>
            <p:nvPicPr>
              <p:cNvPr id="37" name="墨迹 36"/>
            </p:nvPicPr>
            <p:blipFill>
              <a:blip/>
            </p:blipFill>
            <p:spPr>
              <a:xfrm>
                <a:off x="6358466" y="1667266"/>
                <a:ext cx="42334" cy="162849"/>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38" name="墨迹 37"/>
              <p14:cNvContentPartPr/>
              <p14:nvPr/>
            </p14:nvContentPartPr>
            <p14:xfrm>
              <a:off x="6488994" y="857250"/>
              <a:ext cx="535516" cy="515336"/>
            </p14:xfrm>
          </p:contentPart>
        </mc:Choice>
        <mc:Fallback xmlns="">
          <p:pic>
            <p:nvPicPr>
              <p:cNvPr id="38" name="墨迹 37"/>
            </p:nvPicPr>
            <p:blipFill>
              <a:blip/>
            </p:blipFill>
            <p:spPr>
              <a:xfrm>
                <a:off x="6488994" y="857250"/>
                <a:ext cx="535516" cy="515336"/>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39" name="墨迹 38"/>
              <p14:cNvContentPartPr/>
              <p14:nvPr/>
            </p14:nvContentPartPr>
            <p14:xfrm>
              <a:off x="7089422" y="679596"/>
              <a:ext cx="197555" cy="417345"/>
            </p14:xfrm>
          </p:contentPart>
        </mc:Choice>
        <mc:Fallback xmlns="">
          <p:pic>
            <p:nvPicPr>
              <p:cNvPr id="39" name="墨迹 38"/>
            </p:nvPicPr>
            <p:blipFill>
              <a:blip/>
            </p:blipFill>
            <p:spPr>
              <a:xfrm>
                <a:off x="7089422" y="679596"/>
                <a:ext cx="197555" cy="417345"/>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40" name="墨迹 39"/>
              <p14:cNvContentPartPr/>
              <p14:nvPr/>
            </p14:nvContentPartPr>
            <p14:xfrm>
              <a:off x="7249406" y="688055"/>
              <a:ext cx="88371" cy="149455"/>
            </p14:xfrm>
          </p:contentPart>
        </mc:Choice>
        <mc:Fallback xmlns="">
          <p:pic>
            <p:nvPicPr>
              <p:cNvPr id="40" name="墨迹 39"/>
            </p:nvPicPr>
            <p:blipFill>
              <a:blip/>
            </p:blipFill>
            <p:spPr>
              <a:xfrm>
                <a:off x="7249406" y="688055"/>
                <a:ext cx="88371" cy="149455"/>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1" name="墨迹 40"/>
              <p14:cNvContentPartPr/>
              <p14:nvPr/>
            </p14:nvContentPartPr>
            <p14:xfrm>
              <a:off x="7318022" y="468103"/>
              <a:ext cx="145697" cy="310189"/>
            </p14:xfrm>
          </p:contentPart>
        </mc:Choice>
        <mc:Fallback xmlns="">
          <p:pic>
            <p:nvPicPr>
              <p:cNvPr id="41" name="墨迹 40"/>
            </p:nvPicPr>
            <p:blipFill>
              <a:blip/>
            </p:blipFill>
            <p:spPr>
              <a:xfrm>
                <a:off x="7318022" y="468103"/>
                <a:ext cx="145697" cy="310189"/>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2" name="墨迹 41"/>
              <p14:cNvContentPartPr/>
              <p14:nvPr/>
            </p14:nvContentPartPr>
            <p14:xfrm>
              <a:off x="2513188" y="5326088"/>
              <a:ext cx="142523" cy="223477"/>
            </p14:xfrm>
          </p:contentPart>
        </mc:Choice>
        <mc:Fallback xmlns="">
          <p:pic>
            <p:nvPicPr>
              <p:cNvPr id="42" name="墨迹 41"/>
            </p:nvPicPr>
            <p:blipFill>
              <a:blip/>
            </p:blipFill>
            <p:spPr>
              <a:xfrm>
                <a:off x="2513188" y="5326088"/>
                <a:ext cx="142523" cy="223477"/>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43" name="墨迹 42"/>
              <p14:cNvContentPartPr/>
              <p14:nvPr/>
            </p14:nvContentPartPr>
            <p14:xfrm>
              <a:off x="2686755" y="5275682"/>
              <a:ext cx="25400" cy="99049"/>
            </p14:xfrm>
          </p:contentPart>
        </mc:Choice>
        <mc:Fallback xmlns="">
          <p:pic>
            <p:nvPicPr>
              <p:cNvPr id="43" name="墨迹 42"/>
            </p:nvPicPr>
            <p:blipFill>
              <a:blip/>
            </p:blipFill>
            <p:spPr>
              <a:xfrm>
                <a:off x="2686755" y="5275682"/>
                <a:ext cx="25400" cy="99049"/>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44" name="墨迹 43"/>
              <p14:cNvContentPartPr/>
              <p14:nvPr/>
            </p14:nvContentPartPr>
            <p14:xfrm>
              <a:off x="2720622" y="5380371"/>
              <a:ext cx="191911" cy="129716"/>
            </p14:xfrm>
          </p:contentPart>
        </mc:Choice>
        <mc:Fallback xmlns="">
          <p:pic>
            <p:nvPicPr>
              <p:cNvPr id="44" name="墨迹 43"/>
            </p:nvPicPr>
            <p:blipFill>
              <a:blip/>
            </p:blipFill>
            <p:spPr>
              <a:xfrm>
                <a:off x="2720622" y="5380371"/>
                <a:ext cx="191911" cy="129716"/>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45" name="墨迹 44"/>
              <p14:cNvContentPartPr/>
              <p14:nvPr/>
            </p14:nvContentPartPr>
            <p14:xfrm>
              <a:off x="2912533" y="5331023"/>
              <a:ext cx="11289" cy="297499"/>
            </p14:xfrm>
          </p:contentPart>
        </mc:Choice>
        <mc:Fallback xmlns="">
          <p:pic>
            <p:nvPicPr>
              <p:cNvPr id="45" name="墨迹 44"/>
            </p:nvPicPr>
            <p:blipFill>
              <a:blip/>
            </p:blipFill>
            <p:spPr>
              <a:xfrm>
                <a:off x="2912533" y="5331023"/>
                <a:ext cx="11289" cy="297499"/>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46" name="墨迹 45"/>
              <p14:cNvContentPartPr/>
              <p14:nvPr/>
            </p14:nvContentPartPr>
            <p14:xfrm>
              <a:off x="3023658" y="5448049"/>
              <a:ext cx="159808" cy="16919"/>
            </p14:xfrm>
          </p:contentPart>
        </mc:Choice>
        <mc:Fallback xmlns="">
          <p:pic>
            <p:nvPicPr>
              <p:cNvPr id="46" name="墨迹 45"/>
            </p:nvPicPr>
            <p:blipFill>
              <a:blip/>
            </p:blipFill>
            <p:spPr>
              <a:xfrm>
                <a:off x="3023658" y="5448049"/>
                <a:ext cx="159808" cy="16919"/>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47" name="墨迹 46"/>
              <p14:cNvContentPartPr/>
              <p14:nvPr/>
            </p14:nvContentPartPr>
            <p14:xfrm>
              <a:off x="3100740" y="5386011"/>
              <a:ext cx="20637" cy="203033"/>
            </p14:xfrm>
          </p:contentPart>
        </mc:Choice>
        <mc:Fallback xmlns="">
          <p:pic>
            <p:nvPicPr>
              <p:cNvPr id="47" name="墨迹 46"/>
            </p:nvPicPr>
            <p:blipFill>
              <a:blip/>
            </p:blipFill>
            <p:spPr>
              <a:xfrm>
                <a:off x="3100740" y="5386011"/>
                <a:ext cx="20637" cy="203033"/>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48" name="墨迹 47"/>
              <p14:cNvContentPartPr/>
              <p14:nvPr/>
            </p14:nvContentPartPr>
            <p14:xfrm>
              <a:off x="3296355" y="5334195"/>
              <a:ext cx="33867" cy="240750"/>
            </p14:xfrm>
          </p:contentPart>
        </mc:Choice>
        <mc:Fallback xmlns="">
          <p:pic>
            <p:nvPicPr>
              <p:cNvPr id="48" name="墨迹 47"/>
            </p:nvPicPr>
            <p:blipFill>
              <a:blip/>
            </p:blipFill>
            <p:spPr>
              <a:xfrm>
                <a:off x="3296355" y="5334195"/>
                <a:ext cx="33867" cy="240750"/>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49" name="墨迹 48"/>
              <p14:cNvContentPartPr/>
              <p14:nvPr/>
            </p14:nvContentPartPr>
            <p14:xfrm>
              <a:off x="3359150" y="5333666"/>
              <a:ext cx="295627" cy="266658"/>
            </p14:xfrm>
          </p:contentPart>
        </mc:Choice>
        <mc:Fallback xmlns="">
          <p:pic>
            <p:nvPicPr>
              <p:cNvPr id="49" name="墨迹 48"/>
            </p:nvPicPr>
            <p:blipFill>
              <a:blip/>
            </p:blipFill>
            <p:spPr>
              <a:xfrm>
                <a:off x="3359150" y="5333666"/>
                <a:ext cx="295627" cy="266658"/>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50" name="墨迹 49"/>
              <p14:cNvContentPartPr/>
              <p14:nvPr/>
            </p14:nvContentPartPr>
            <p14:xfrm>
              <a:off x="8545688" y="1680661"/>
              <a:ext cx="203200" cy="161615"/>
            </p14:xfrm>
          </p:contentPart>
        </mc:Choice>
        <mc:Fallback xmlns="">
          <p:pic>
            <p:nvPicPr>
              <p:cNvPr id="50" name="墨迹 49"/>
            </p:nvPicPr>
            <p:blipFill>
              <a:blip/>
            </p:blipFill>
            <p:spPr>
              <a:xfrm>
                <a:off x="8545688" y="1680661"/>
                <a:ext cx="203200" cy="161615"/>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51" name="墨迹 50"/>
              <p14:cNvContentPartPr/>
              <p14:nvPr/>
            </p14:nvContentPartPr>
            <p14:xfrm>
              <a:off x="8867422" y="1493490"/>
              <a:ext cx="16933" cy="250971"/>
            </p14:xfrm>
          </p:contentPart>
        </mc:Choice>
        <mc:Fallback xmlns="">
          <p:pic>
            <p:nvPicPr>
              <p:cNvPr id="51" name="墨迹 50"/>
            </p:nvPicPr>
            <p:blipFill>
              <a:blip/>
            </p:blipFill>
            <p:spPr>
              <a:xfrm>
                <a:off x="8867422" y="1493490"/>
                <a:ext cx="16933" cy="250971"/>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52" name="墨迹 51"/>
              <p14:cNvContentPartPr/>
              <p14:nvPr/>
            </p14:nvContentPartPr>
            <p14:xfrm>
              <a:off x="8901288" y="1573504"/>
              <a:ext cx="107244" cy="33839"/>
            </p14:xfrm>
          </p:contentPart>
        </mc:Choice>
        <mc:Fallback xmlns="">
          <p:pic>
            <p:nvPicPr>
              <p:cNvPr id="52" name="墨迹 51"/>
            </p:nvPicPr>
            <p:blipFill>
              <a:blip/>
            </p:blipFill>
            <p:spPr>
              <a:xfrm>
                <a:off x="8901288" y="1573504"/>
                <a:ext cx="107244" cy="33839"/>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53" name="墨迹 52"/>
              <p14:cNvContentPartPr/>
              <p14:nvPr/>
            </p14:nvContentPartPr>
            <p14:xfrm>
              <a:off x="9031111" y="1442555"/>
              <a:ext cx="31044" cy="283224"/>
            </p14:xfrm>
          </p:contentPart>
        </mc:Choice>
        <mc:Fallback xmlns="">
          <p:pic>
            <p:nvPicPr>
              <p:cNvPr id="53" name="墨迹 52"/>
            </p:nvPicPr>
            <p:blipFill>
              <a:blip/>
            </p:blipFill>
            <p:spPr>
              <a:xfrm>
                <a:off x="9031111" y="1442555"/>
                <a:ext cx="31044" cy="283224"/>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54" name="墨迹 53"/>
              <p14:cNvContentPartPr/>
              <p14:nvPr/>
            </p14:nvContentPartPr>
            <p14:xfrm>
              <a:off x="8370711" y="2332058"/>
              <a:ext cx="8466" cy="31019"/>
            </p14:xfrm>
          </p:contentPart>
        </mc:Choice>
        <mc:Fallback xmlns="">
          <p:pic>
            <p:nvPicPr>
              <p:cNvPr id="54" name="墨迹 53"/>
            </p:nvPicPr>
            <p:blipFill>
              <a:blip/>
            </p:blipFill>
            <p:spPr>
              <a:xfrm>
                <a:off x="8370711" y="2332058"/>
                <a:ext cx="8466" cy="31019"/>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55" name="墨迹 54"/>
              <p14:cNvContentPartPr/>
              <p14:nvPr/>
            </p14:nvContentPartPr>
            <p14:xfrm>
              <a:off x="8218311" y="1404310"/>
              <a:ext cx="982133" cy="823412"/>
            </p14:xfrm>
          </p:contentPart>
        </mc:Choice>
        <mc:Fallback xmlns="">
          <p:pic>
            <p:nvPicPr>
              <p:cNvPr id="55" name="墨迹 54"/>
            </p:nvPicPr>
            <p:blipFill>
              <a:blip/>
            </p:blipFill>
            <p:spPr>
              <a:xfrm>
                <a:off x="8218311" y="1404310"/>
                <a:ext cx="982133" cy="823412"/>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56" name="墨迹 55"/>
              <p14:cNvContentPartPr/>
              <p14:nvPr/>
            </p14:nvContentPartPr>
            <p14:xfrm>
              <a:off x="8302977" y="1832935"/>
              <a:ext cx="105018" cy="59959"/>
            </p14:xfrm>
          </p:contentPart>
        </mc:Choice>
        <mc:Fallback xmlns="">
          <p:pic>
            <p:nvPicPr>
              <p:cNvPr id="56" name="墨迹 55"/>
            </p:nvPicPr>
            <p:blipFill>
              <a:blip/>
            </p:blipFill>
            <p:spPr>
              <a:xfrm>
                <a:off x="8302977" y="1832935"/>
                <a:ext cx="105018" cy="59959"/>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57" name="墨迹 56"/>
              <p14:cNvContentPartPr/>
              <p14:nvPr/>
            </p14:nvContentPartPr>
            <p14:xfrm>
              <a:off x="8239477" y="1755388"/>
              <a:ext cx="228600" cy="38069"/>
            </p14:xfrm>
          </p:contentPart>
        </mc:Choice>
        <mc:Fallback xmlns="">
          <p:pic>
            <p:nvPicPr>
              <p:cNvPr id="57" name="墨迹 56"/>
            </p:nvPicPr>
            <p:blipFill>
              <a:blip/>
            </p:blipFill>
            <p:spPr>
              <a:xfrm>
                <a:off x="8239477" y="1755388"/>
                <a:ext cx="228600" cy="38069"/>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58" name="墨迹 57"/>
              <p14:cNvContentPartPr/>
              <p14:nvPr/>
            </p14:nvContentPartPr>
            <p14:xfrm>
              <a:off x="8278636" y="1770897"/>
              <a:ext cx="246591" cy="19740"/>
            </p14:xfrm>
          </p:contentPart>
        </mc:Choice>
        <mc:Fallback xmlns="">
          <p:pic>
            <p:nvPicPr>
              <p:cNvPr id="58" name="墨迹 57"/>
            </p:nvPicPr>
            <p:blipFill>
              <a:blip/>
            </p:blipFill>
            <p:spPr>
              <a:xfrm>
                <a:off x="8278636" y="1770897"/>
                <a:ext cx="246591" cy="19740"/>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59" name="墨迹 58"/>
              <p14:cNvContentPartPr/>
              <p14:nvPr/>
            </p14:nvContentPartPr>
            <p14:xfrm>
              <a:off x="8028340" y="1846330"/>
              <a:ext cx="195615" cy="219600"/>
            </p14:xfrm>
          </p:contentPart>
        </mc:Choice>
        <mc:Fallback xmlns="">
          <p:pic>
            <p:nvPicPr>
              <p:cNvPr id="59" name="墨迹 58"/>
            </p:nvPicPr>
            <p:blipFill>
              <a:blip/>
            </p:blipFill>
            <p:spPr>
              <a:xfrm>
                <a:off x="8028340" y="1846330"/>
                <a:ext cx="195615" cy="219600"/>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60" name="墨迹 59"/>
              <p14:cNvContentPartPr/>
              <p14:nvPr/>
            </p14:nvContentPartPr>
            <p14:xfrm>
              <a:off x="8237537" y="1782177"/>
              <a:ext cx="293335" cy="21149"/>
            </p14:xfrm>
          </p:contentPart>
        </mc:Choice>
        <mc:Fallback xmlns="">
          <p:pic>
            <p:nvPicPr>
              <p:cNvPr id="60" name="墨迹 59"/>
            </p:nvPicPr>
            <p:blipFill>
              <a:blip/>
            </p:blipFill>
            <p:spPr>
              <a:xfrm>
                <a:off x="8237537" y="1782177"/>
                <a:ext cx="293335" cy="21149"/>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61" name="墨迹 60"/>
              <p14:cNvContentPartPr/>
              <p14:nvPr/>
            </p14:nvContentPartPr>
            <p14:xfrm>
              <a:off x="8248650" y="1868713"/>
              <a:ext cx="277283" cy="9341"/>
            </p14:xfrm>
          </p:contentPart>
        </mc:Choice>
        <mc:Fallback xmlns="">
          <p:pic>
            <p:nvPicPr>
              <p:cNvPr id="61" name="墨迹 60"/>
            </p:nvPicPr>
            <p:blipFill>
              <a:blip/>
            </p:blipFill>
            <p:spPr>
              <a:xfrm>
                <a:off x="8248650" y="1868713"/>
                <a:ext cx="277283" cy="9341"/>
              </a:xfrm>
              <a:prstGeom prst="rect"/>
            </p:spPr>
          </p:pic>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018840" y="550267"/>
            <a:ext cx="9000101" cy="5757465"/>
          </a:xfrm>
          <a:prstGeom prst="rect">
            <a:avLst/>
          </a:prstGeom>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2438400" y="4432884"/>
              <a:ext cx="1984022" cy="78958"/>
            </p14:xfrm>
          </p:contentPart>
        </mc:Choice>
        <mc:Fallback xmlns="">
          <p:pic>
            <p:nvPicPr>
              <p:cNvPr id="2" name="墨迹 1"/>
            </p:nvPicPr>
            <p:blipFill>
              <a:blip/>
            </p:blipFill>
            <p:spPr>
              <a:xfrm>
                <a:off x="2438400" y="4432884"/>
                <a:ext cx="1984022" cy="78958"/>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3390194" y="3904858"/>
              <a:ext cx="103717" cy="277760"/>
            </p14:xfrm>
          </p:contentPart>
        </mc:Choice>
        <mc:Fallback xmlns="">
          <p:pic>
            <p:nvPicPr>
              <p:cNvPr id="4" name="墨迹 3"/>
            </p:nvPicPr>
            <p:blipFill>
              <a:blip/>
            </p:blipFill>
            <p:spPr>
              <a:xfrm>
                <a:off x="3390194" y="3904858"/>
                <a:ext cx="103717" cy="27776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5" name="墨迹 4"/>
              <p14:cNvContentPartPr/>
              <p14:nvPr/>
            </p14:nvContentPartPr>
            <p14:xfrm>
              <a:off x="3539066" y="3816736"/>
              <a:ext cx="174978" cy="348258"/>
            </p14:xfrm>
          </p:contentPart>
        </mc:Choice>
        <mc:Fallback xmlns="">
          <p:pic>
            <p:nvPicPr>
              <p:cNvPr id="5" name="墨迹 4"/>
            </p:nvPicPr>
            <p:blipFill>
              <a:blip/>
            </p:blipFill>
            <p:spPr>
              <a:xfrm>
                <a:off x="3539066" y="3816736"/>
                <a:ext cx="174978" cy="348258"/>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3801533" y="3812506"/>
              <a:ext cx="31044" cy="129716"/>
            </p14:xfrm>
          </p:contentPart>
        </mc:Choice>
        <mc:Fallback xmlns="">
          <p:pic>
            <p:nvPicPr>
              <p:cNvPr id="6" name="墨迹 5"/>
            </p:nvPicPr>
            <p:blipFill>
              <a:blip/>
            </p:blipFill>
            <p:spPr>
              <a:xfrm>
                <a:off x="3801533" y="3812506"/>
                <a:ext cx="31044" cy="129716"/>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墨迹 6"/>
              <p14:cNvContentPartPr/>
              <p14:nvPr/>
            </p14:nvContentPartPr>
            <p14:xfrm>
              <a:off x="3872088" y="3818146"/>
              <a:ext cx="54505" cy="93938"/>
            </p14:xfrm>
          </p:contentPart>
        </mc:Choice>
        <mc:Fallback xmlns="">
          <p:pic>
            <p:nvPicPr>
              <p:cNvPr id="7" name="墨迹 6"/>
            </p:nvPicPr>
            <p:blipFill>
              <a:blip/>
            </p:blipFill>
            <p:spPr>
              <a:xfrm>
                <a:off x="3872088" y="3818146"/>
                <a:ext cx="54505" cy="93938"/>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墨迹 7"/>
              <p14:cNvContentPartPr/>
              <p14:nvPr/>
            </p14:nvContentPartPr>
            <p14:xfrm>
              <a:off x="3942115" y="3874544"/>
              <a:ext cx="133173" cy="140995"/>
            </p14:xfrm>
          </p:contentPart>
        </mc:Choice>
        <mc:Fallback xmlns="">
          <p:pic>
            <p:nvPicPr>
              <p:cNvPr id="8" name="墨迹 7"/>
            </p:nvPicPr>
            <p:blipFill>
              <a:blip/>
            </p:blipFill>
            <p:spPr>
              <a:xfrm>
                <a:off x="3942115" y="3874544"/>
                <a:ext cx="133173" cy="140995"/>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9" name="墨迹 8"/>
              <p14:cNvContentPartPr/>
              <p14:nvPr/>
            </p14:nvContentPartPr>
            <p14:xfrm>
              <a:off x="4013200" y="3929180"/>
              <a:ext cx="50800" cy="227354"/>
            </p14:xfrm>
          </p:contentPart>
        </mc:Choice>
        <mc:Fallback xmlns="">
          <p:pic>
            <p:nvPicPr>
              <p:cNvPr id="9" name="墨迹 8"/>
            </p:nvPicPr>
            <p:blipFill>
              <a:blip/>
            </p:blipFill>
            <p:spPr>
              <a:xfrm>
                <a:off x="4013200" y="3929180"/>
                <a:ext cx="50800" cy="227354"/>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 name="墨迹 9"/>
              <p14:cNvContentPartPr/>
              <p14:nvPr/>
            </p14:nvContentPartPr>
            <p14:xfrm>
              <a:off x="4100688" y="3885823"/>
              <a:ext cx="115712" cy="229294"/>
            </p14:xfrm>
          </p:contentPart>
        </mc:Choice>
        <mc:Fallback xmlns="">
          <p:pic>
            <p:nvPicPr>
              <p:cNvPr id="10" name="墨迹 9"/>
            </p:nvPicPr>
            <p:blipFill>
              <a:blip/>
            </p:blipFill>
            <p:spPr>
              <a:xfrm>
                <a:off x="4100688" y="3885823"/>
                <a:ext cx="115712" cy="229294"/>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1" name="墨迹 10"/>
              <p14:cNvContentPartPr/>
              <p14:nvPr/>
            </p14:nvContentPartPr>
            <p14:xfrm>
              <a:off x="4323644" y="3765273"/>
              <a:ext cx="19756" cy="89532"/>
            </p14:xfrm>
          </p:contentPart>
        </mc:Choice>
        <mc:Fallback xmlns="">
          <p:pic>
            <p:nvPicPr>
              <p:cNvPr id="11" name="墨迹 10"/>
            </p:nvPicPr>
            <p:blipFill>
              <a:blip/>
            </p:blipFill>
            <p:spPr>
              <a:xfrm>
                <a:off x="4323644" y="3765273"/>
                <a:ext cx="19756" cy="89532"/>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2" name="墨迹 11"/>
              <p14:cNvContentPartPr/>
              <p14:nvPr/>
            </p14:nvContentPartPr>
            <p14:xfrm>
              <a:off x="5981523" y="4514662"/>
              <a:ext cx="509588" cy="31018"/>
            </p14:xfrm>
          </p:contentPart>
        </mc:Choice>
        <mc:Fallback xmlns="">
          <p:pic>
            <p:nvPicPr>
              <p:cNvPr id="12" name="墨迹 11"/>
            </p:nvPicPr>
            <p:blipFill>
              <a:blip/>
            </p:blipFill>
            <p:spPr>
              <a:xfrm>
                <a:off x="5981523" y="4514662"/>
                <a:ext cx="509588" cy="31018"/>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3" name="墨迹 12"/>
              <p14:cNvContentPartPr/>
              <p14:nvPr/>
            </p14:nvContentPartPr>
            <p14:xfrm>
              <a:off x="5670902" y="3950681"/>
              <a:ext cx="210609" cy="188933"/>
            </p14:xfrm>
          </p:contentPart>
        </mc:Choice>
        <mc:Fallback xmlns="">
          <p:pic>
            <p:nvPicPr>
              <p:cNvPr id="13" name="墨迹 12"/>
            </p:nvPicPr>
            <p:blipFill>
              <a:blip/>
            </p:blipFill>
            <p:spPr>
              <a:xfrm>
                <a:off x="5670902" y="3950681"/>
                <a:ext cx="210609" cy="188933"/>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4" name="墨迹 13"/>
              <p14:cNvContentPartPr/>
              <p14:nvPr/>
            </p14:nvContentPartPr>
            <p14:xfrm>
              <a:off x="5779911" y="3980114"/>
              <a:ext cx="62089" cy="244098"/>
            </p14:xfrm>
          </p:contentPart>
        </mc:Choice>
        <mc:Fallback xmlns="">
          <p:pic>
            <p:nvPicPr>
              <p:cNvPr id="14" name="墨迹 13"/>
            </p:nvPicPr>
            <p:blipFill>
              <a:blip/>
            </p:blipFill>
            <p:spPr>
              <a:xfrm>
                <a:off x="5779911" y="3980114"/>
                <a:ext cx="62089" cy="244098"/>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5" name="墨迹 14"/>
              <p14:cNvContentPartPr/>
              <p14:nvPr/>
            </p14:nvContentPartPr>
            <p14:xfrm>
              <a:off x="5858933" y="3880184"/>
              <a:ext cx="180622" cy="329928"/>
            </p14:xfrm>
          </p:contentPart>
        </mc:Choice>
        <mc:Fallback xmlns="">
          <p:pic>
            <p:nvPicPr>
              <p:cNvPr id="15" name="墨迹 14"/>
            </p:nvPicPr>
            <p:blipFill>
              <a:blip/>
            </p:blipFill>
            <p:spPr>
              <a:xfrm>
                <a:off x="5858933" y="3880184"/>
                <a:ext cx="180622" cy="329928"/>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6" name="墨迹 15"/>
              <p14:cNvContentPartPr/>
              <p14:nvPr/>
            </p14:nvContentPartPr>
            <p14:xfrm>
              <a:off x="6118577" y="3904681"/>
              <a:ext cx="33867" cy="110858"/>
            </p14:xfrm>
          </p:contentPart>
        </mc:Choice>
        <mc:Fallback xmlns="">
          <p:pic>
            <p:nvPicPr>
              <p:cNvPr id="16" name="墨迹 15"/>
            </p:nvPicPr>
            <p:blipFill>
              <a:blip/>
            </p:blipFill>
            <p:spPr>
              <a:xfrm>
                <a:off x="6118577" y="3904681"/>
                <a:ext cx="33867" cy="110858"/>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7" name="墨迹 16"/>
              <p14:cNvContentPartPr/>
              <p14:nvPr/>
            </p14:nvContentPartPr>
            <p14:xfrm>
              <a:off x="6163733" y="3919662"/>
              <a:ext cx="49389" cy="88122"/>
            </p14:xfrm>
          </p:contentPart>
        </mc:Choice>
        <mc:Fallback xmlns="">
          <p:pic>
            <p:nvPicPr>
              <p:cNvPr id="17" name="墨迹 16"/>
            </p:nvPicPr>
            <p:blipFill>
              <a:blip/>
            </p:blipFill>
            <p:spPr>
              <a:xfrm>
                <a:off x="6163733" y="3919662"/>
                <a:ext cx="49389" cy="88122"/>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8" name="墨迹 17"/>
              <p14:cNvContentPartPr/>
              <p14:nvPr/>
            </p14:nvContentPartPr>
            <p14:xfrm>
              <a:off x="6191955" y="3919662"/>
              <a:ext cx="112889" cy="225592"/>
            </p14:xfrm>
          </p:contentPart>
        </mc:Choice>
        <mc:Fallback xmlns="">
          <p:pic>
            <p:nvPicPr>
              <p:cNvPr id="18" name="墨迹 17"/>
            </p:nvPicPr>
            <p:blipFill>
              <a:blip/>
            </p:blipFill>
            <p:spPr>
              <a:xfrm>
                <a:off x="6191955" y="3919662"/>
                <a:ext cx="112889" cy="225592"/>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9" name="墨迹 18"/>
              <p14:cNvContentPartPr/>
              <p14:nvPr/>
            </p14:nvContentPartPr>
            <p14:xfrm>
              <a:off x="6265333" y="3981700"/>
              <a:ext cx="107244" cy="22559"/>
            </p14:xfrm>
          </p:contentPart>
        </mc:Choice>
        <mc:Fallback xmlns="">
          <p:pic>
            <p:nvPicPr>
              <p:cNvPr id="19" name="墨迹 18"/>
            </p:nvPicPr>
            <p:blipFill>
              <a:blip/>
            </p:blipFill>
            <p:spPr>
              <a:xfrm>
                <a:off x="6265333" y="3981700"/>
                <a:ext cx="107244" cy="22559"/>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0" name="墨迹 19"/>
              <p14:cNvContentPartPr/>
              <p14:nvPr/>
            </p14:nvContentPartPr>
            <p14:xfrm>
              <a:off x="6378222" y="3930942"/>
              <a:ext cx="99659" cy="235462"/>
            </p14:xfrm>
          </p:contentPart>
        </mc:Choice>
        <mc:Fallback xmlns="">
          <p:pic>
            <p:nvPicPr>
              <p:cNvPr id="20" name="墨迹 19"/>
            </p:nvPicPr>
            <p:blipFill>
              <a:blip/>
            </p:blipFill>
            <p:spPr>
              <a:xfrm>
                <a:off x="6378222" y="3930942"/>
                <a:ext cx="99659" cy="235462"/>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1" name="墨迹 20"/>
              <p14:cNvContentPartPr/>
              <p14:nvPr/>
            </p14:nvContentPartPr>
            <p14:xfrm>
              <a:off x="6598355" y="3813035"/>
              <a:ext cx="16934" cy="137646"/>
            </p14:xfrm>
          </p:contentPart>
        </mc:Choice>
        <mc:Fallback xmlns="">
          <p:pic>
            <p:nvPicPr>
              <p:cNvPr id="21" name="墨迹 20"/>
            </p:nvPicPr>
            <p:blipFill>
              <a:blip/>
            </p:blipFill>
            <p:spPr>
              <a:xfrm>
                <a:off x="6598355" y="3813035"/>
                <a:ext cx="16934" cy="137646"/>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2" name="墨迹 21"/>
              <p14:cNvContentPartPr/>
              <p14:nvPr/>
            </p14:nvContentPartPr>
            <p14:xfrm>
              <a:off x="3842279" y="4544646"/>
              <a:ext cx="234972" cy="213665"/>
            </p14:xfrm>
          </p:contentPart>
        </mc:Choice>
        <mc:Fallback xmlns="">
          <p:pic>
            <p:nvPicPr>
              <p:cNvPr id="22" name="墨迹 21"/>
            </p:nvPicPr>
            <p:blipFill>
              <a:blip/>
            </p:blipFill>
            <p:spPr>
              <a:xfrm>
                <a:off x="3842279" y="4544646"/>
                <a:ext cx="234972" cy="213665"/>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3" name="墨迹 22"/>
              <p14:cNvContentPartPr/>
              <p14:nvPr/>
            </p14:nvContentPartPr>
            <p14:xfrm>
              <a:off x="3961562" y="4592870"/>
              <a:ext cx="46280" cy="240576"/>
            </p14:xfrm>
          </p:contentPart>
        </mc:Choice>
        <mc:Fallback xmlns="">
          <p:pic>
            <p:nvPicPr>
              <p:cNvPr id="23" name="墨迹 22"/>
            </p:nvPicPr>
            <p:blipFill>
              <a:blip/>
            </p:blipFill>
            <p:spPr>
              <a:xfrm>
                <a:off x="3961562" y="4592870"/>
                <a:ext cx="46280" cy="240576"/>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4" name="墨迹 23"/>
              <p14:cNvContentPartPr/>
              <p14:nvPr/>
            </p14:nvContentPartPr>
            <p14:xfrm>
              <a:off x="4039129" y="4472220"/>
              <a:ext cx="200091" cy="314989"/>
            </p14:xfrm>
          </p:contentPart>
        </mc:Choice>
        <mc:Fallback xmlns="">
          <p:pic>
            <p:nvPicPr>
              <p:cNvPr id="24" name="墨迹 23"/>
            </p:nvPicPr>
            <p:blipFill>
              <a:blip/>
            </p:blipFill>
            <p:spPr>
              <a:xfrm>
                <a:off x="4039129" y="4472220"/>
                <a:ext cx="200091" cy="314989"/>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5" name="墨迹 24"/>
              <p14:cNvContentPartPr/>
              <p14:nvPr/>
            </p14:nvContentPartPr>
            <p14:xfrm>
              <a:off x="4339541" y="4448199"/>
              <a:ext cx="94170" cy="252316"/>
            </p14:xfrm>
          </p:contentPart>
        </mc:Choice>
        <mc:Fallback xmlns="">
          <p:pic>
            <p:nvPicPr>
              <p:cNvPr id="25" name="墨迹 24"/>
            </p:nvPicPr>
            <p:blipFill>
              <a:blip/>
            </p:blipFill>
            <p:spPr>
              <a:xfrm>
                <a:off x="4339541" y="4448199"/>
                <a:ext cx="94170" cy="252316"/>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6" name="墨迹 25"/>
              <p14:cNvContentPartPr/>
              <p14:nvPr/>
            </p14:nvContentPartPr>
            <p14:xfrm>
              <a:off x="2382440" y="1966757"/>
              <a:ext cx="121466" cy="153160"/>
            </p14:xfrm>
          </p:contentPart>
        </mc:Choice>
        <mc:Fallback xmlns="">
          <p:pic>
            <p:nvPicPr>
              <p:cNvPr id="26" name="墨迹 25"/>
            </p:nvPicPr>
            <p:blipFill>
              <a:blip/>
            </p:blipFill>
            <p:spPr>
              <a:xfrm>
                <a:off x="2382440" y="1966757"/>
                <a:ext cx="121466" cy="153160"/>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27" name="墨迹 26"/>
              <p14:cNvContentPartPr/>
              <p14:nvPr/>
            </p14:nvContentPartPr>
            <p14:xfrm>
              <a:off x="2499562" y="2111247"/>
              <a:ext cx="66543" cy="90306"/>
            </p14:xfrm>
          </p:contentPart>
        </mc:Choice>
        <mc:Fallback xmlns="">
          <p:pic>
            <p:nvPicPr>
              <p:cNvPr id="27" name="墨迹 26"/>
            </p:nvPicPr>
            <p:blipFill>
              <a:blip/>
            </p:blipFill>
            <p:spPr>
              <a:xfrm>
                <a:off x="2499562" y="2111247"/>
                <a:ext cx="66543" cy="90306"/>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28" name="墨迹 27"/>
              <p14:cNvContentPartPr/>
              <p14:nvPr/>
            </p14:nvContentPartPr>
            <p14:xfrm>
              <a:off x="6103783" y="5859327"/>
              <a:ext cx="1527968" cy="66466"/>
            </p14:xfrm>
          </p:contentPart>
        </mc:Choice>
        <mc:Fallback xmlns="">
          <p:pic>
            <p:nvPicPr>
              <p:cNvPr id="28" name="墨迹 27"/>
            </p:nvPicPr>
            <p:blipFill>
              <a:blip/>
            </p:blipFill>
            <p:spPr>
              <a:xfrm>
                <a:off x="6103783" y="5859327"/>
                <a:ext cx="1527968" cy="66466"/>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29" name="墨迹 28"/>
              <p14:cNvContentPartPr/>
              <p14:nvPr/>
            </p14:nvContentPartPr>
            <p14:xfrm>
              <a:off x="7241314" y="5972031"/>
              <a:ext cx="46259" cy="106923"/>
            </p14:xfrm>
          </p:contentPart>
        </mc:Choice>
        <mc:Fallback xmlns="">
          <p:pic>
            <p:nvPicPr>
              <p:cNvPr id="29" name="墨迹 28"/>
            </p:nvPicPr>
            <p:blipFill>
              <a:blip/>
            </p:blipFill>
            <p:spPr>
              <a:xfrm>
                <a:off x="7241314" y="5972031"/>
                <a:ext cx="46259" cy="106923"/>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0" name="墨迹 29"/>
              <p14:cNvContentPartPr/>
              <p14:nvPr/>
            </p14:nvContentPartPr>
            <p14:xfrm>
              <a:off x="7202796" y="5928322"/>
              <a:ext cx="243857" cy="303069"/>
            </p14:xfrm>
          </p:contentPart>
        </mc:Choice>
        <mc:Fallback xmlns="">
          <p:pic>
            <p:nvPicPr>
              <p:cNvPr id="30" name="墨迹 29"/>
            </p:nvPicPr>
            <p:blipFill>
              <a:blip/>
            </p:blipFill>
            <p:spPr>
              <a:xfrm>
                <a:off x="7202796" y="5928322"/>
                <a:ext cx="243857" cy="303069"/>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1" name="墨迹 30"/>
              <p14:cNvContentPartPr/>
              <p14:nvPr/>
            </p14:nvContentPartPr>
            <p14:xfrm>
              <a:off x="7524750" y="5871971"/>
              <a:ext cx="138818" cy="374592"/>
            </p14:xfrm>
          </p:contentPart>
        </mc:Choice>
        <mc:Fallback xmlns="">
          <p:pic>
            <p:nvPicPr>
              <p:cNvPr id="31" name="墨迹 30"/>
            </p:nvPicPr>
            <p:blipFill>
              <a:blip/>
            </p:blipFill>
            <p:spPr>
              <a:xfrm>
                <a:off x="7524750" y="5871971"/>
                <a:ext cx="138818" cy="374592"/>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2" name="墨迹 31"/>
              <p14:cNvContentPartPr/>
              <p14:nvPr/>
            </p14:nvContentPartPr>
            <p14:xfrm>
              <a:off x="7790810" y="5908455"/>
              <a:ext cx="61472" cy="135821"/>
            </p14:xfrm>
          </p:contentPart>
        </mc:Choice>
        <mc:Fallback xmlns="">
          <p:pic>
            <p:nvPicPr>
              <p:cNvPr id="32" name="墨迹 31"/>
            </p:nvPicPr>
            <p:blipFill>
              <a:blip/>
            </p:blipFill>
            <p:spPr>
              <a:xfrm>
                <a:off x="7790810" y="5908455"/>
                <a:ext cx="61472" cy="135821"/>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3" name="墨迹 32"/>
              <p14:cNvContentPartPr/>
              <p14:nvPr/>
            </p14:nvContentPartPr>
            <p14:xfrm>
              <a:off x="7687226" y="6041386"/>
              <a:ext cx="141751" cy="209872"/>
            </p14:xfrm>
          </p:contentPart>
        </mc:Choice>
        <mc:Fallback xmlns="">
          <p:pic>
            <p:nvPicPr>
              <p:cNvPr id="33" name="墨迹 32"/>
            </p:nvPicPr>
            <p:blipFill>
              <a:blip/>
            </p:blipFill>
            <p:spPr>
              <a:xfrm>
                <a:off x="7687226" y="6041386"/>
                <a:ext cx="141751" cy="209872"/>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4" name="墨迹 33"/>
              <p14:cNvContentPartPr/>
              <p14:nvPr/>
            </p14:nvContentPartPr>
            <p14:xfrm>
              <a:off x="7890602" y="5914234"/>
              <a:ext cx="131586" cy="278867"/>
            </p14:xfrm>
          </p:contentPart>
        </mc:Choice>
        <mc:Fallback xmlns="">
          <p:pic>
            <p:nvPicPr>
              <p:cNvPr id="34" name="墨迹 33"/>
            </p:nvPicPr>
            <p:blipFill>
              <a:blip/>
            </p:blipFill>
            <p:spPr>
              <a:xfrm>
                <a:off x="7890602" y="5914234"/>
                <a:ext cx="131586" cy="278867"/>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5" name="墨迹 34"/>
              <p14:cNvContentPartPr/>
              <p14:nvPr/>
            </p14:nvContentPartPr>
            <p14:xfrm>
              <a:off x="7993283" y="5995149"/>
              <a:ext cx="115689" cy="236964"/>
            </p14:xfrm>
          </p:contentPart>
        </mc:Choice>
        <mc:Fallback xmlns="">
          <p:pic>
            <p:nvPicPr>
              <p:cNvPr id="35" name="墨迹 34"/>
            </p:nvPicPr>
            <p:blipFill>
              <a:blip/>
            </p:blipFill>
            <p:spPr>
              <a:xfrm>
                <a:off x="7993283" y="5995149"/>
                <a:ext cx="115689" cy="236964"/>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36" name="墨迹 35"/>
              <p14:cNvContentPartPr/>
              <p14:nvPr/>
            </p14:nvContentPartPr>
            <p14:xfrm>
              <a:off x="7964355" y="6076063"/>
              <a:ext cx="75185" cy="75136"/>
            </p14:xfrm>
          </p:contentPart>
        </mc:Choice>
        <mc:Fallback xmlns="">
          <p:pic>
            <p:nvPicPr>
              <p:cNvPr id="36" name="墨迹 35"/>
            </p:nvPicPr>
            <p:blipFill>
              <a:blip/>
            </p:blipFill>
            <p:spPr>
              <a:xfrm>
                <a:off x="7964355" y="6076063"/>
                <a:ext cx="75185" cy="75136"/>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37" name="墨迹 36"/>
              <p14:cNvContentPartPr/>
              <p14:nvPr/>
            </p14:nvContentPartPr>
            <p14:xfrm>
              <a:off x="8155229" y="5914415"/>
              <a:ext cx="347068" cy="246175"/>
            </p14:xfrm>
          </p:contentPart>
        </mc:Choice>
        <mc:Fallback xmlns="">
          <p:pic>
            <p:nvPicPr>
              <p:cNvPr id="37" name="墨迹 36"/>
            </p:nvPicPr>
            <p:blipFill>
              <a:blip/>
            </p:blipFill>
            <p:spPr>
              <a:xfrm>
                <a:off x="8155229" y="5914415"/>
                <a:ext cx="347068" cy="246175"/>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38" name="墨迹 37"/>
              <p14:cNvContentPartPr/>
              <p14:nvPr/>
            </p14:nvContentPartPr>
            <p14:xfrm>
              <a:off x="8544785" y="5929767"/>
              <a:ext cx="90553" cy="194340"/>
            </p14:xfrm>
          </p:contentPart>
        </mc:Choice>
        <mc:Fallback xmlns="">
          <p:pic>
            <p:nvPicPr>
              <p:cNvPr id="38" name="墨迹 37"/>
            </p:nvPicPr>
            <p:blipFill>
              <a:blip/>
            </p:blipFill>
            <p:spPr>
              <a:xfrm>
                <a:off x="8544785" y="5929767"/>
                <a:ext cx="90553" cy="194340"/>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39" name="墨迹 38"/>
              <p14:cNvContentPartPr/>
              <p14:nvPr/>
            </p14:nvContentPartPr>
            <p14:xfrm>
              <a:off x="8604250" y="5885336"/>
              <a:ext cx="83145" cy="267126"/>
            </p14:xfrm>
          </p:contentPart>
        </mc:Choice>
        <mc:Fallback xmlns="">
          <p:pic>
            <p:nvPicPr>
              <p:cNvPr id="39" name="墨迹 38"/>
            </p:nvPicPr>
            <p:blipFill>
              <a:blip/>
            </p:blipFill>
            <p:spPr>
              <a:xfrm>
                <a:off x="8604250" y="5885336"/>
                <a:ext cx="83145" cy="267126"/>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0" name="墨迹 39"/>
              <p14:cNvContentPartPr/>
              <p14:nvPr/>
            </p14:nvContentPartPr>
            <p14:xfrm>
              <a:off x="8717050" y="5847588"/>
              <a:ext cx="172795" cy="307403"/>
            </p14:xfrm>
          </p:contentPart>
        </mc:Choice>
        <mc:Fallback xmlns="">
          <p:pic>
            <p:nvPicPr>
              <p:cNvPr id="40" name="墨迹 39"/>
            </p:nvPicPr>
            <p:blipFill>
              <a:blip/>
            </p:blipFill>
            <p:spPr>
              <a:xfrm>
                <a:off x="8717050" y="5847588"/>
                <a:ext cx="172795" cy="307403"/>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1" name="墨迹 40"/>
              <p14:cNvContentPartPr/>
              <p14:nvPr/>
            </p14:nvContentPartPr>
            <p14:xfrm>
              <a:off x="8917318" y="5834765"/>
              <a:ext cx="236625" cy="275977"/>
            </p14:xfrm>
          </p:contentPart>
        </mc:Choice>
        <mc:Fallback xmlns="">
          <p:pic>
            <p:nvPicPr>
              <p:cNvPr id="41" name="墨迹 40"/>
            </p:nvPicPr>
            <p:blipFill>
              <a:blip/>
            </p:blipFill>
            <p:spPr>
              <a:xfrm>
                <a:off x="8917318" y="5834765"/>
                <a:ext cx="236625" cy="275977"/>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42" name="墨迹 41"/>
              <p14:cNvContentPartPr/>
              <p14:nvPr/>
            </p14:nvContentPartPr>
            <p14:xfrm>
              <a:off x="9034462" y="5911344"/>
              <a:ext cx="69409" cy="511496"/>
            </p14:xfrm>
          </p:contentPart>
        </mc:Choice>
        <mc:Fallback xmlns="">
          <p:pic>
            <p:nvPicPr>
              <p:cNvPr id="42" name="墨迹 41"/>
            </p:nvPicPr>
            <p:blipFill>
              <a:blip/>
            </p:blipFill>
            <p:spPr>
              <a:xfrm>
                <a:off x="9034462" y="5911344"/>
                <a:ext cx="69409" cy="511496"/>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43" name="墨迹 42"/>
              <p14:cNvContentPartPr/>
              <p14:nvPr/>
            </p14:nvContentPartPr>
            <p14:xfrm>
              <a:off x="9190632" y="5810201"/>
              <a:ext cx="161969" cy="323659"/>
            </p14:xfrm>
          </p:contentPart>
        </mc:Choice>
        <mc:Fallback xmlns="">
          <p:pic>
            <p:nvPicPr>
              <p:cNvPr id="43" name="墨迹 42"/>
            </p:nvPicPr>
            <p:blipFill>
              <a:blip/>
            </p:blipFill>
            <p:spPr>
              <a:xfrm>
                <a:off x="9190632" y="5810201"/>
                <a:ext cx="161969" cy="323659"/>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44" name="墨迹 43"/>
              <p14:cNvContentPartPr/>
              <p14:nvPr/>
            </p14:nvContentPartPr>
            <p14:xfrm>
              <a:off x="9199320" y="5850659"/>
              <a:ext cx="286323" cy="465259"/>
            </p14:xfrm>
          </p:contentPart>
        </mc:Choice>
        <mc:Fallback xmlns="">
          <p:pic>
            <p:nvPicPr>
              <p:cNvPr id="44" name="墨迹 43"/>
            </p:nvPicPr>
            <p:blipFill>
              <a:blip/>
            </p:blipFill>
            <p:spPr>
              <a:xfrm>
                <a:off x="9199320" y="5850659"/>
                <a:ext cx="286323" cy="465259"/>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45" name="墨迹 44"/>
              <p14:cNvContentPartPr/>
              <p14:nvPr/>
            </p14:nvContentPartPr>
            <p14:xfrm>
              <a:off x="9317897" y="6133860"/>
              <a:ext cx="60744" cy="57796"/>
            </p14:xfrm>
          </p:contentPart>
        </mc:Choice>
        <mc:Fallback xmlns="">
          <p:pic>
            <p:nvPicPr>
              <p:cNvPr id="45" name="墨迹 44"/>
            </p:nvPicPr>
            <p:blipFill>
              <a:blip/>
            </p:blipFill>
            <p:spPr>
              <a:xfrm>
                <a:off x="9317897" y="6133860"/>
                <a:ext cx="60744" cy="57796"/>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46" name="墨迹 45"/>
              <p14:cNvContentPartPr/>
              <p14:nvPr/>
            </p14:nvContentPartPr>
            <p14:xfrm>
              <a:off x="9581091" y="5910622"/>
              <a:ext cx="195946" cy="309932"/>
            </p14:xfrm>
          </p:contentPart>
        </mc:Choice>
        <mc:Fallback xmlns="">
          <p:pic>
            <p:nvPicPr>
              <p:cNvPr id="46" name="墨迹 45"/>
            </p:nvPicPr>
            <p:blipFill>
              <a:blip/>
            </p:blipFill>
            <p:spPr>
              <a:xfrm>
                <a:off x="9581091" y="5910622"/>
                <a:ext cx="195946" cy="309932"/>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47" name="墨迹 46"/>
              <p14:cNvContentPartPr/>
              <p14:nvPr/>
            </p14:nvContentPartPr>
            <p14:xfrm>
              <a:off x="9497218" y="6135305"/>
              <a:ext cx="144595" cy="15894"/>
            </p14:xfrm>
          </p:contentPart>
        </mc:Choice>
        <mc:Fallback xmlns="">
          <p:pic>
            <p:nvPicPr>
              <p:cNvPr id="47" name="墨迹 46"/>
            </p:nvPicPr>
            <p:blipFill>
              <a:blip/>
            </p:blipFill>
            <p:spPr>
              <a:xfrm>
                <a:off x="9497218" y="6135305"/>
                <a:ext cx="144595" cy="15894"/>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48" name="墨迹 47"/>
              <p14:cNvContentPartPr/>
              <p14:nvPr/>
            </p14:nvContentPartPr>
            <p14:xfrm>
              <a:off x="9948399" y="5879556"/>
              <a:ext cx="69409" cy="144491"/>
            </p14:xfrm>
          </p:contentPart>
        </mc:Choice>
        <mc:Fallback xmlns="">
          <p:pic>
            <p:nvPicPr>
              <p:cNvPr id="48" name="墨迹 47"/>
            </p:nvPicPr>
            <p:blipFill>
              <a:blip/>
            </p:blipFill>
            <p:spPr>
              <a:xfrm>
                <a:off x="9948399" y="5879556"/>
                <a:ext cx="69409" cy="144491"/>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49" name="墨迹 48"/>
              <p14:cNvContentPartPr/>
              <p14:nvPr/>
            </p14:nvContentPartPr>
            <p14:xfrm>
              <a:off x="9825831" y="6061614"/>
              <a:ext cx="165938" cy="8670"/>
            </p14:xfrm>
          </p:contentPart>
        </mc:Choice>
        <mc:Fallback xmlns="">
          <p:pic>
            <p:nvPicPr>
              <p:cNvPr id="49" name="墨迹 48"/>
            </p:nvPicPr>
            <p:blipFill>
              <a:blip/>
            </p:blipFill>
            <p:spPr>
              <a:xfrm>
                <a:off x="9825831" y="6061614"/>
                <a:ext cx="165938" cy="8670"/>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50" name="墨迹 49"/>
              <p14:cNvContentPartPr/>
              <p14:nvPr/>
            </p14:nvContentPartPr>
            <p14:xfrm>
              <a:off x="9847174" y="6014475"/>
              <a:ext cx="124354" cy="128054"/>
            </p14:xfrm>
          </p:contentPart>
        </mc:Choice>
        <mc:Fallback xmlns="">
          <p:pic>
            <p:nvPicPr>
              <p:cNvPr id="50" name="墨迹 49"/>
            </p:nvPicPr>
            <p:blipFill>
              <a:blip/>
            </p:blipFill>
            <p:spPr>
              <a:xfrm>
                <a:off x="9847174" y="6014475"/>
                <a:ext cx="124354" cy="128054"/>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51" name="墨迹 50"/>
              <p14:cNvContentPartPr/>
              <p14:nvPr/>
            </p14:nvContentPartPr>
            <p14:xfrm>
              <a:off x="9907896" y="6116521"/>
              <a:ext cx="159080" cy="52016"/>
            </p14:xfrm>
          </p:contentPart>
        </mc:Choice>
        <mc:Fallback xmlns="">
          <p:pic>
            <p:nvPicPr>
              <p:cNvPr id="51" name="墨迹 50"/>
            </p:nvPicPr>
            <p:blipFill>
              <a:blip/>
            </p:blipFill>
            <p:spPr>
              <a:xfrm>
                <a:off x="9907896" y="6116521"/>
                <a:ext cx="159080" cy="52016"/>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52" name="墨迹 51"/>
              <p14:cNvContentPartPr/>
              <p14:nvPr/>
            </p14:nvContentPartPr>
            <p14:xfrm>
              <a:off x="10104569" y="5879556"/>
              <a:ext cx="121466" cy="479709"/>
            </p14:xfrm>
          </p:contentPart>
        </mc:Choice>
        <mc:Fallback xmlns="">
          <p:pic>
            <p:nvPicPr>
              <p:cNvPr id="52" name="墨迹 51"/>
            </p:nvPicPr>
            <p:blipFill>
              <a:blip/>
            </p:blipFill>
            <p:spPr>
              <a:xfrm>
                <a:off x="10104569" y="5879556"/>
                <a:ext cx="121466" cy="479709"/>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53" name="墨迹 52"/>
              <p14:cNvContentPartPr/>
              <p14:nvPr/>
            </p14:nvContentPartPr>
            <p14:xfrm>
              <a:off x="10206875" y="5836933"/>
              <a:ext cx="134849" cy="152437"/>
            </p14:xfrm>
          </p:contentPart>
        </mc:Choice>
        <mc:Fallback xmlns="">
          <p:pic>
            <p:nvPicPr>
              <p:cNvPr id="53" name="墨迹 52"/>
            </p:nvPicPr>
            <p:blipFill>
              <a:blip/>
            </p:blipFill>
            <p:spPr>
              <a:xfrm>
                <a:off x="10206875" y="5836933"/>
                <a:ext cx="134849" cy="152437"/>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54" name="墨迹 53"/>
              <p14:cNvContentPartPr/>
              <p14:nvPr/>
            </p14:nvContentPartPr>
            <p14:xfrm>
              <a:off x="10330171" y="5896896"/>
              <a:ext cx="62177" cy="109812"/>
            </p14:xfrm>
          </p:contentPart>
        </mc:Choice>
        <mc:Fallback xmlns="">
          <p:pic>
            <p:nvPicPr>
              <p:cNvPr id="54" name="墨迹 53"/>
            </p:nvPicPr>
            <p:blipFill>
              <a:blip/>
            </p:blipFill>
            <p:spPr>
              <a:xfrm>
                <a:off x="10330171" y="5896896"/>
                <a:ext cx="62177" cy="109812"/>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55" name="墨迹 54"/>
              <p14:cNvContentPartPr/>
              <p14:nvPr/>
            </p14:nvContentPartPr>
            <p14:xfrm>
              <a:off x="10182665" y="6014656"/>
              <a:ext cx="167018" cy="194339"/>
            </p14:xfrm>
          </p:contentPart>
        </mc:Choice>
        <mc:Fallback xmlns="">
          <p:pic>
            <p:nvPicPr>
              <p:cNvPr id="55" name="墨迹 54"/>
            </p:nvPicPr>
            <p:blipFill>
              <a:blip/>
            </p:blipFill>
            <p:spPr>
              <a:xfrm>
                <a:off x="10182665" y="6014656"/>
                <a:ext cx="167018" cy="194339"/>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56" name="墨迹 55"/>
              <p14:cNvContentPartPr/>
              <p14:nvPr/>
            </p14:nvContentPartPr>
            <p14:xfrm>
              <a:off x="10307019" y="6128080"/>
              <a:ext cx="88217" cy="27453"/>
            </p14:xfrm>
          </p:contentPart>
        </mc:Choice>
        <mc:Fallback xmlns="">
          <p:pic>
            <p:nvPicPr>
              <p:cNvPr id="56" name="墨迹 55"/>
            </p:nvPicPr>
            <p:blipFill>
              <a:blip/>
            </p:blipFill>
            <p:spPr>
              <a:xfrm>
                <a:off x="10307019" y="6128080"/>
                <a:ext cx="88217" cy="27453"/>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57" name="墨迹 56"/>
              <p14:cNvContentPartPr/>
              <p14:nvPr/>
            </p14:nvContentPartPr>
            <p14:xfrm>
              <a:off x="10532620" y="5862218"/>
              <a:ext cx="28907" cy="80915"/>
            </p14:xfrm>
          </p:contentPart>
        </mc:Choice>
        <mc:Fallback xmlns="">
          <p:pic>
            <p:nvPicPr>
              <p:cNvPr id="57" name="墨迹 56"/>
            </p:nvPicPr>
            <p:blipFill>
              <a:blip/>
            </p:blipFill>
            <p:spPr>
              <a:xfrm>
                <a:off x="10532620" y="5862218"/>
                <a:ext cx="28907" cy="80915"/>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58" name="墨迹 57"/>
              <p14:cNvContentPartPr/>
              <p14:nvPr/>
            </p14:nvContentPartPr>
            <p14:xfrm>
              <a:off x="10382933" y="5870888"/>
              <a:ext cx="274042" cy="255747"/>
            </p14:xfrm>
          </p:contentPart>
        </mc:Choice>
        <mc:Fallback xmlns="">
          <p:pic>
            <p:nvPicPr>
              <p:cNvPr id="58" name="墨迹 57"/>
            </p:nvPicPr>
            <p:blipFill>
              <a:blip/>
            </p:blipFill>
            <p:spPr>
              <a:xfrm>
                <a:off x="10382933" y="5870888"/>
                <a:ext cx="274042" cy="255747"/>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59" name="墨迹 58"/>
              <p14:cNvContentPartPr/>
              <p14:nvPr/>
            </p14:nvContentPartPr>
            <p14:xfrm>
              <a:off x="10451637" y="6081843"/>
              <a:ext cx="52056" cy="90487"/>
            </p14:xfrm>
          </p:contentPart>
        </mc:Choice>
        <mc:Fallback xmlns="">
          <p:pic>
            <p:nvPicPr>
              <p:cNvPr id="59" name="墨迹 58"/>
            </p:nvPicPr>
            <p:blipFill>
              <a:blip/>
            </p:blipFill>
            <p:spPr>
              <a:xfrm>
                <a:off x="10451637" y="6081843"/>
                <a:ext cx="52056" cy="90487"/>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60" name="墨迹 59"/>
              <p14:cNvContentPartPr/>
              <p14:nvPr/>
            </p14:nvContentPartPr>
            <p14:xfrm>
              <a:off x="10471878" y="6058002"/>
              <a:ext cx="89649" cy="408185"/>
            </p14:xfrm>
          </p:contentPart>
        </mc:Choice>
        <mc:Fallback xmlns="">
          <p:pic>
            <p:nvPicPr>
              <p:cNvPr id="60" name="墨迹 59"/>
            </p:nvPicPr>
            <p:blipFill>
              <a:blip/>
            </p:blipFill>
            <p:spPr>
              <a:xfrm>
                <a:off x="10471878" y="6058002"/>
                <a:ext cx="89649" cy="408185"/>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61" name="墨迹 60"/>
              <p14:cNvContentPartPr/>
              <p14:nvPr/>
            </p14:nvContentPartPr>
            <p14:xfrm>
              <a:off x="10743737" y="5875945"/>
              <a:ext cx="37615" cy="124984"/>
            </p14:xfrm>
          </p:contentPart>
        </mc:Choice>
        <mc:Fallback xmlns="">
          <p:pic>
            <p:nvPicPr>
              <p:cNvPr id="61" name="墨迹 60"/>
            </p:nvPicPr>
            <p:blipFill>
              <a:blip/>
            </p:blipFill>
            <p:spPr>
              <a:xfrm>
                <a:off x="10743737" y="5875945"/>
                <a:ext cx="37615" cy="124984"/>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62" name="墨迹 61"/>
              <p14:cNvContentPartPr/>
              <p14:nvPr/>
            </p14:nvContentPartPr>
            <p14:xfrm>
              <a:off x="10613231" y="5869984"/>
              <a:ext cx="350308" cy="445934"/>
            </p14:xfrm>
          </p:contentPart>
        </mc:Choice>
        <mc:Fallback xmlns="">
          <p:pic>
            <p:nvPicPr>
              <p:cNvPr id="62" name="墨迹 61"/>
            </p:nvPicPr>
            <p:blipFill>
              <a:blip/>
            </p:blipFill>
            <p:spPr>
              <a:xfrm>
                <a:off x="10613231" y="5869984"/>
                <a:ext cx="350308" cy="445934"/>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63" name="墨迹 62"/>
              <p14:cNvContentPartPr/>
              <p14:nvPr/>
            </p14:nvContentPartPr>
            <p14:xfrm>
              <a:off x="11192028" y="6158965"/>
              <a:ext cx="13737" cy="26912"/>
            </p14:xfrm>
          </p:contentPart>
        </mc:Choice>
        <mc:Fallback xmlns="">
          <p:pic>
            <p:nvPicPr>
              <p:cNvPr id="63" name="墨迹 62"/>
            </p:nvPicPr>
            <p:blipFill>
              <a:blip/>
            </p:blipFill>
            <p:spPr>
              <a:xfrm>
                <a:off x="11192028" y="6158965"/>
                <a:ext cx="13737" cy="26912"/>
              </a:xfrm>
              <a:prstGeom prst="rect"/>
            </p:spPr>
          </p:pic>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2043106" y="476234"/>
            <a:ext cx="3502876" cy="3802872"/>
          </a:xfrm>
          <a:prstGeom prst="rect">
            <a:avLst/>
          </a:prstGeom>
        </p:spPr>
      </p:pic>
      <p:pic>
        <p:nvPicPr>
          <p:cNvPr id="2" name="图片 1" descr="2025-10-31 10:49:39.931000"/>
          <p:cNvPicPr>
            <a:picLocks noChangeAspect="1"/>
          </p:cNvPicPr>
          <p:nvPr/>
        </p:nvPicPr>
        <p:blipFill>
          <a:blip r:embed="rId2"/>
          <a:stretch>
            <a:fillRect/>
          </a:stretch>
        </p:blipFill>
        <p:spPr>
          <a:xfrm>
            <a:off x="833120" y="694055"/>
            <a:ext cx="10526395" cy="681101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687328" y="472832"/>
            <a:ext cx="10119571" cy="918646"/>
          </a:xfrm>
          <a:prstGeom prst="rect">
            <a:avLst/>
          </a:prstGeom>
        </p:spPr>
      </p:pic>
      <p:pic>
        <p:nvPicPr>
          <p:cNvPr id="5" name="图片 4"/>
          <p:cNvPicPr>
            <a:picLocks noChangeAspect="1"/>
          </p:cNvPicPr>
          <p:nvPr/>
        </p:nvPicPr>
        <p:blipFill>
          <a:blip r:embed="rId2"/>
          <a:stretch>
            <a:fillRect/>
          </a:stretch>
        </p:blipFill>
        <p:spPr>
          <a:xfrm>
            <a:off x="1768314" y="1391478"/>
            <a:ext cx="6210345" cy="1576399"/>
          </a:xfrm>
          <a:prstGeom prst="rect">
            <a:avLst/>
          </a:prstGeom>
        </p:spPr>
      </p:pic>
      <p:pic>
        <p:nvPicPr>
          <p:cNvPr id="7" name="图片 6"/>
          <p:cNvPicPr>
            <a:picLocks noChangeAspect="1"/>
          </p:cNvPicPr>
          <p:nvPr/>
        </p:nvPicPr>
        <p:blipFill>
          <a:blip r:embed="rId3"/>
          <a:stretch>
            <a:fillRect/>
          </a:stretch>
        </p:blipFill>
        <p:spPr>
          <a:xfrm>
            <a:off x="1446842" y="2967877"/>
            <a:ext cx="6853288" cy="3810028"/>
          </a:xfrm>
          <a:prstGeom prst="rect">
            <a:avLst/>
          </a:prstGeom>
        </p:spPr>
      </p:pic>
      <mc:AlternateContent xmlns:mc="http://schemas.openxmlformats.org/markup-compatibility/2006" xmlns:p14="http://schemas.microsoft.com/office/powerpoint/2010/main">
        <mc:Choice Requires="p14">
          <p:contentPart r:id="rId4" p14:bwMode="auto">
            <p14:nvContentPartPr>
              <p14:cNvPr id="2" name="墨迹 1"/>
              <p14:cNvContentPartPr/>
              <p14:nvPr/>
            </p14:nvContentPartPr>
            <p14:xfrm>
              <a:off x="6826955" y="2308617"/>
              <a:ext cx="130704" cy="175716"/>
            </p14:xfrm>
          </p:contentPart>
        </mc:Choice>
        <mc:Fallback xmlns="">
          <p:pic>
            <p:nvPicPr>
              <p:cNvPr id="2" name="墨迹 1"/>
            </p:nvPicPr>
            <p:blipFill>
              <a:blip/>
            </p:blipFill>
            <p:spPr>
              <a:xfrm>
                <a:off x="6826955" y="2308617"/>
                <a:ext cx="130704" cy="175716"/>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4" name="墨迹 3"/>
              <p14:cNvContentPartPr/>
              <p14:nvPr/>
            </p14:nvContentPartPr>
            <p14:xfrm>
              <a:off x="7100711" y="2346157"/>
              <a:ext cx="25400" cy="81778"/>
            </p14:xfrm>
          </p:contentPart>
        </mc:Choice>
        <mc:Fallback xmlns="">
          <p:pic>
            <p:nvPicPr>
              <p:cNvPr id="4" name="墨迹 3"/>
            </p:nvPicPr>
            <p:blipFill>
              <a:blip/>
            </p:blipFill>
            <p:spPr>
              <a:xfrm>
                <a:off x="7100711" y="2346157"/>
                <a:ext cx="25400" cy="81778"/>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6" name="墨迹 5"/>
              <p14:cNvContentPartPr/>
              <p14:nvPr/>
            </p14:nvContentPartPr>
            <p14:xfrm>
              <a:off x="7128933" y="2312319"/>
              <a:ext cx="81844" cy="360"/>
            </p14:xfrm>
          </p:contentPart>
        </mc:Choice>
        <mc:Fallback xmlns="">
          <p:pic>
            <p:nvPicPr>
              <p:cNvPr id="6" name="墨迹 5"/>
            </p:nvPicPr>
            <p:blipFill>
              <a:blip/>
            </p:blipFill>
            <p:spPr>
              <a:xfrm>
                <a:off x="7128933" y="2312319"/>
                <a:ext cx="81844" cy="36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墨迹 7"/>
              <p14:cNvContentPartPr/>
              <p14:nvPr/>
            </p14:nvContentPartPr>
            <p14:xfrm>
              <a:off x="7599362" y="3524876"/>
              <a:ext cx="556860" cy="45119"/>
            </p14:xfrm>
          </p:contentPart>
        </mc:Choice>
        <mc:Fallback xmlns="">
          <p:pic>
            <p:nvPicPr>
              <p:cNvPr id="8" name="墨迹 7"/>
            </p:nvPicPr>
            <p:blipFill>
              <a:blip/>
            </p:blipFill>
            <p:spPr>
              <a:xfrm>
                <a:off x="7599362" y="3524876"/>
                <a:ext cx="556860" cy="45119"/>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9" name="墨迹 8"/>
              <p14:cNvContentPartPr/>
              <p14:nvPr/>
            </p14:nvContentPartPr>
            <p14:xfrm>
              <a:off x="5401733" y="3868904"/>
              <a:ext cx="2277534" cy="107156"/>
            </p14:xfrm>
          </p:contentPart>
        </mc:Choice>
        <mc:Fallback xmlns="">
          <p:pic>
            <p:nvPicPr>
              <p:cNvPr id="9" name="墨迹 8"/>
            </p:nvPicPr>
            <p:blipFill>
              <a:blip/>
            </p:blipFill>
            <p:spPr>
              <a:xfrm>
                <a:off x="5401733" y="3868904"/>
                <a:ext cx="2277534" cy="107156"/>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 name="墨迹 9"/>
              <p14:cNvContentPartPr/>
              <p14:nvPr/>
            </p14:nvContentPartPr>
            <p14:xfrm>
              <a:off x="5452533" y="2368717"/>
              <a:ext cx="496711" cy="253791"/>
            </p14:xfrm>
          </p:contentPart>
        </mc:Choice>
        <mc:Fallback xmlns="">
          <p:pic>
            <p:nvPicPr>
              <p:cNvPr id="10" name="墨迹 9"/>
            </p:nvPicPr>
            <p:blipFill>
              <a:blip/>
            </p:blipFill>
            <p:spPr>
              <a:xfrm>
                <a:off x="5452533" y="2368717"/>
                <a:ext cx="496711" cy="253791"/>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1" name="墨迹 10"/>
              <p14:cNvContentPartPr/>
              <p14:nvPr/>
            </p14:nvContentPartPr>
            <p14:xfrm>
              <a:off x="7207955" y="2966536"/>
              <a:ext cx="267406" cy="109976"/>
            </p14:xfrm>
          </p:contentPart>
        </mc:Choice>
        <mc:Fallback xmlns="">
          <p:pic>
            <p:nvPicPr>
              <p:cNvPr id="11" name="墨迹 10"/>
            </p:nvPicPr>
            <p:blipFill>
              <a:blip/>
            </p:blipFill>
            <p:spPr>
              <a:xfrm>
                <a:off x="7207955" y="2966536"/>
                <a:ext cx="267406" cy="109976"/>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2" name="墨迹 11"/>
              <p14:cNvContentPartPr/>
              <p14:nvPr/>
            </p14:nvContentPartPr>
            <p14:xfrm>
              <a:off x="7580488" y="2724024"/>
              <a:ext cx="128412" cy="248152"/>
            </p14:xfrm>
          </p:contentPart>
        </mc:Choice>
        <mc:Fallback xmlns="">
          <p:pic>
            <p:nvPicPr>
              <p:cNvPr id="12" name="墨迹 11"/>
            </p:nvPicPr>
            <p:blipFill>
              <a:blip/>
            </p:blipFill>
            <p:spPr>
              <a:xfrm>
                <a:off x="7580488" y="2724024"/>
                <a:ext cx="128412" cy="248152"/>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3" name="墨迹 12"/>
              <p14:cNvContentPartPr/>
              <p14:nvPr/>
            </p14:nvContentPartPr>
            <p14:xfrm>
              <a:off x="7636933" y="3101891"/>
              <a:ext cx="42334" cy="76137"/>
            </p14:xfrm>
          </p:contentPart>
        </mc:Choice>
        <mc:Fallback xmlns="">
          <p:pic>
            <p:nvPicPr>
              <p:cNvPr id="13" name="墨迹 12"/>
            </p:nvPicPr>
            <p:blipFill>
              <a:blip/>
            </p:blipFill>
            <p:spPr>
              <a:xfrm>
                <a:off x="7636933" y="3101891"/>
                <a:ext cx="42334" cy="76137"/>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4" name="墨迹 13"/>
              <p14:cNvContentPartPr/>
              <p14:nvPr/>
            </p14:nvContentPartPr>
            <p14:xfrm>
              <a:off x="4822295" y="4951746"/>
              <a:ext cx="192793" cy="183999"/>
            </p14:xfrm>
          </p:contentPart>
        </mc:Choice>
        <mc:Fallback xmlns="">
          <p:pic>
            <p:nvPicPr>
              <p:cNvPr id="14" name="墨迹 13"/>
            </p:nvPicPr>
            <p:blipFill>
              <a:blip/>
            </p:blipFill>
            <p:spPr>
              <a:xfrm>
                <a:off x="4822295" y="4951746"/>
                <a:ext cx="192793" cy="183999"/>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5" name="墨迹 14"/>
              <p14:cNvContentPartPr/>
              <p14:nvPr/>
            </p14:nvContentPartPr>
            <p14:xfrm>
              <a:off x="4995333" y="4861509"/>
              <a:ext cx="62089" cy="375047"/>
            </p14:xfrm>
          </p:contentPart>
        </mc:Choice>
        <mc:Fallback xmlns="">
          <p:pic>
            <p:nvPicPr>
              <p:cNvPr id="15" name="墨迹 14"/>
            </p:nvPicPr>
            <p:blipFill>
              <a:blip/>
            </p:blipFill>
            <p:spPr>
              <a:xfrm>
                <a:off x="4995333" y="4861509"/>
                <a:ext cx="62089" cy="375047"/>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6" name="墨迹 15"/>
              <p14:cNvContentPartPr/>
              <p14:nvPr/>
            </p14:nvContentPartPr>
            <p14:xfrm>
              <a:off x="5025495" y="4867149"/>
              <a:ext cx="297215" cy="214313"/>
            </p14:xfrm>
          </p:contentPart>
        </mc:Choice>
        <mc:Fallback xmlns="">
          <p:pic>
            <p:nvPicPr>
              <p:cNvPr id="16" name="墨迹 15"/>
            </p:nvPicPr>
            <p:blipFill>
              <a:blip/>
            </p:blipFill>
            <p:spPr>
              <a:xfrm>
                <a:off x="5025495" y="4867149"/>
                <a:ext cx="297215" cy="214313"/>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7" name="墨迹 16"/>
              <p14:cNvContentPartPr/>
              <p14:nvPr/>
            </p14:nvContentPartPr>
            <p14:xfrm>
              <a:off x="5334000" y="4842475"/>
              <a:ext cx="64911" cy="515337"/>
            </p14:xfrm>
          </p:contentPart>
        </mc:Choice>
        <mc:Fallback xmlns="">
          <p:pic>
            <p:nvPicPr>
              <p:cNvPr id="17" name="墨迹 16"/>
            </p:nvPicPr>
            <p:blipFill>
              <a:blip/>
            </p:blipFill>
            <p:spPr>
              <a:xfrm>
                <a:off x="5334000" y="4842475"/>
                <a:ext cx="64911" cy="515337"/>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8" name="墨迹 17"/>
              <p14:cNvContentPartPr/>
              <p14:nvPr/>
            </p14:nvContentPartPr>
            <p14:xfrm>
              <a:off x="5215466" y="6711365"/>
              <a:ext cx="852311" cy="45118"/>
            </p14:xfrm>
          </p:contentPart>
        </mc:Choice>
        <mc:Fallback xmlns="">
          <p:pic>
            <p:nvPicPr>
              <p:cNvPr id="18" name="墨迹 17"/>
            </p:nvPicPr>
            <p:blipFill>
              <a:blip/>
            </p:blipFill>
            <p:spPr>
              <a:xfrm>
                <a:off x="5215466" y="6711365"/>
                <a:ext cx="852311" cy="45118"/>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9" name="墨迹 18"/>
              <p14:cNvContentPartPr/>
              <p14:nvPr/>
            </p14:nvContentPartPr>
            <p14:xfrm>
              <a:off x="6406444" y="6722644"/>
              <a:ext cx="688622" cy="56398"/>
            </p14:xfrm>
          </p:contentPart>
        </mc:Choice>
        <mc:Fallback xmlns="">
          <p:pic>
            <p:nvPicPr>
              <p:cNvPr id="19" name="墨迹 18"/>
            </p:nvPicPr>
            <p:blipFill>
              <a:blip/>
            </p:blipFill>
            <p:spPr>
              <a:xfrm>
                <a:off x="6406444" y="6722644"/>
                <a:ext cx="688622" cy="56398"/>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0" name="墨迹 19"/>
              <p14:cNvContentPartPr/>
              <p14:nvPr/>
            </p14:nvContentPartPr>
            <p14:xfrm>
              <a:off x="6079066" y="6040228"/>
              <a:ext cx="54504" cy="112796"/>
            </p14:xfrm>
          </p:contentPart>
        </mc:Choice>
        <mc:Fallback xmlns="">
          <p:pic>
            <p:nvPicPr>
              <p:cNvPr id="20" name="墨迹 19"/>
            </p:nvPicPr>
            <p:blipFill>
              <a:blip/>
            </p:blipFill>
            <p:spPr>
              <a:xfrm>
                <a:off x="6079066" y="6040228"/>
                <a:ext cx="54504" cy="112796"/>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1" name="墨迹 20"/>
              <p14:cNvContentPartPr/>
              <p14:nvPr/>
            </p14:nvContentPartPr>
            <p14:xfrm>
              <a:off x="6073422" y="6181223"/>
              <a:ext cx="67733" cy="200918"/>
            </p14:xfrm>
          </p:contentPart>
        </mc:Choice>
        <mc:Fallback xmlns="">
          <p:pic>
            <p:nvPicPr>
              <p:cNvPr id="21" name="墨迹 20"/>
            </p:nvPicPr>
            <p:blipFill>
              <a:blip/>
            </p:blipFill>
            <p:spPr>
              <a:xfrm>
                <a:off x="6073422" y="6181223"/>
                <a:ext cx="67733" cy="200918"/>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2" name="墨迹 21"/>
              <p14:cNvContentPartPr/>
              <p14:nvPr/>
            </p14:nvContentPartPr>
            <p14:xfrm>
              <a:off x="6180666" y="5968320"/>
              <a:ext cx="110243" cy="374342"/>
            </p14:xfrm>
          </p:contentPart>
        </mc:Choice>
        <mc:Fallback xmlns="">
          <p:pic>
            <p:nvPicPr>
              <p:cNvPr id="22" name="墨迹 21"/>
            </p:nvPicPr>
            <p:blipFill>
              <a:blip/>
            </p:blipFill>
            <p:spPr>
              <a:xfrm>
                <a:off x="6180666" y="5968320"/>
                <a:ext cx="110243" cy="374342"/>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3" name="墨迹 22"/>
              <p14:cNvContentPartPr/>
              <p14:nvPr/>
            </p14:nvContentPartPr>
            <p14:xfrm>
              <a:off x="6225822" y="6134343"/>
              <a:ext cx="129822" cy="257315"/>
            </p14:xfrm>
          </p:contentPart>
        </mc:Choice>
        <mc:Fallback xmlns="">
          <p:pic>
            <p:nvPicPr>
              <p:cNvPr id="23" name="墨迹 22"/>
            </p:nvPicPr>
            <p:blipFill>
              <a:blip/>
            </p:blipFill>
            <p:spPr>
              <a:xfrm>
                <a:off x="6225822" y="6134343"/>
                <a:ext cx="129822" cy="257315"/>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4" name="墨迹 23"/>
              <p14:cNvContentPartPr/>
              <p14:nvPr/>
            </p14:nvContentPartPr>
            <p14:xfrm>
              <a:off x="6417733" y="6037408"/>
              <a:ext cx="167393" cy="267891"/>
            </p14:xfrm>
          </p:contentPart>
        </mc:Choice>
        <mc:Fallback xmlns="">
          <p:pic>
            <p:nvPicPr>
              <p:cNvPr id="24" name="墨迹 23"/>
            </p:nvPicPr>
            <p:blipFill>
              <a:blip/>
            </p:blipFill>
            <p:spPr>
              <a:xfrm>
                <a:off x="6417733" y="6037408"/>
                <a:ext cx="167393" cy="267891"/>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5" name="墨迹 24"/>
              <p14:cNvContentPartPr/>
              <p14:nvPr/>
            </p14:nvContentPartPr>
            <p14:xfrm>
              <a:off x="6397272" y="6265820"/>
              <a:ext cx="288572" cy="93938"/>
            </p14:xfrm>
          </p:contentPart>
        </mc:Choice>
        <mc:Fallback xmlns="">
          <p:pic>
            <p:nvPicPr>
              <p:cNvPr id="25" name="墨迹 24"/>
            </p:nvPicPr>
            <p:blipFill>
              <a:blip/>
            </p:blipFill>
            <p:spPr>
              <a:xfrm>
                <a:off x="6397272" y="6265820"/>
                <a:ext cx="288572" cy="93938"/>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6" name="墨迹 25"/>
              <p14:cNvContentPartPr/>
              <p14:nvPr/>
            </p14:nvContentPartPr>
            <p14:xfrm>
              <a:off x="6630811" y="5957922"/>
              <a:ext cx="258233" cy="319178"/>
            </p14:xfrm>
          </p:contentPart>
        </mc:Choice>
        <mc:Fallback xmlns="">
          <p:pic>
            <p:nvPicPr>
              <p:cNvPr id="26" name="墨迹 25"/>
            </p:nvPicPr>
            <p:blipFill>
              <a:blip/>
            </p:blipFill>
            <p:spPr>
              <a:xfrm>
                <a:off x="6630811" y="5957922"/>
                <a:ext cx="258233" cy="319178"/>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28" name="墨迹 27"/>
              <p14:cNvContentPartPr/>
              <p14:nvPr/>
            </p14:nvContentPartPr>
            <p14:xfrm>
              <a:off x="8161866" y="4088856"/>
              <a:ext cx="28222" cy="394786"/>
            </p14:xfrm>
          </p:contentPart>
        </mc:Choice>
        <mc:Fallback xmlns="">
          <p:pic>
            <p:nvPicPr>
              <p:cNvPr id="28" name="墨迹 27"/>
            </p:nvPicPr>
            <p:blipFill>
              <a:blip/>
            </p:blipFill>
            <p:spPr>
              <a:xfrm>
                <a:off x="8161866" y="4088856"/>
                <a:ext cx="28222" cy="394786"/>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30" name="墨迹 29"/>
              <p14:cNvContentPartPr/>
              <p14:nvPr/>
            </p14:nvContentPartPr>
            <p14:xfrm>
              <a:off x="7732888" y="3823786"/>
              <a:ext cx="217312" cy="244626"/>
            </p14:xfrm>
          </p:contentPart>
        </mc:Choice>
        <mc:Fallback xmlns="">
          <p:pic>
            <p:nvPicPr>
              <p:cNvPr id="30" name="墨迹 29"/>
            </p:nvPicPr>
            <p:blipFill>
              <a:blip/>
            </p:blipFill>
            <p:spPr>
              <a:xfrm>
                <a:off x="7732888" y="3823786"/>
                <a:ext cx="217312" cy="244626"/>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31" name="墨迹 30"/>
              <p14:cNvContentPartPr/>
              <p14:nvPr/>
            </p14:nvContentPartPr>
            <p14:xfrm>
              <a:off x="7926740" y="3919662"/>
              <a:ext cx="150460" cy="124076"/>
            </p14:xfrm>
          </p:contentPart>
        </mc:Choice>
        <mc:Fallback xmlns="">
          <p:pic>
            <p:nvPicPr>
              <p:cNvPr id="31" name="墨迹 30"/>
            </p:nvPicPr>
            <p:blipFill>
              <a:blip/>
            </p:blipFill>
            <p:spPr>
              <a:xfrm>
                <a:off x="7926740" y="3919662"/>
                <a:ext cx="150460" cy="124076"/>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2" name="墨迹 31"/>
              <p14:cNvContentPartPr/>
              <p14:nvPr/>
            </p14:nvContentPartPr>
            <p14:xfrm>
              <a:off x="7151511" y="4191783"/>
              <a:ext cx="28222" cy="396196"/>
            </p14:xfrm>
          </p:contentPart>
        </mc:Choice>
        <mc:Fallback xmlns="">
          <p:pic>
            <p:nvPicPr>
              <p:cNvPr id="32" name="墨迹 31"/>
            </p:nvPicPr>
            <p:blipFill>
              <a:blip/>
            </p:blipFill>
            <p:spPr>
              <a:xfrm>
                <a:off x="7151511" y="4191783"/>
                <a:ext cx="28222" cy="396196"/>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3" name="墨迹 32"/>
              <p14:cNvContentPartPr/>
              <p14:nvPr/>
            </p14:nvContentPartPr>
            <p14:xfrm>
              <a:off x="6186311" y="4427245"/>
              <a:ext cx="228600" cy="182588"/>
            </p14:xfrm>
          </p:contentPart>
        </mc:Choice>
        <mc:Fallback xmlns="">
          <p:pic>
            <p:nvPicPr>
              <p:cNvPr id="33" name="墨迹 32"/>
            </p:nvPicPr>
            <p:blipFill>
              <a:blip/>
            </p:blipFill>
            <p:spPr>
              <a:xfrm>
                <a:off x="6186311" y="4427245"/>
                <a:ext cx="228600" cy="182588"/>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4" name="墨迹 33"/>
              <p14:cNvContentPartPr/>
              <p14:nvPr/>
            </p14:nvContentPartPr>
            <p14:xfrm>
              <a:off x="6412088" y="4410854"/>
              <a:ext cx="50800" cy="117907"/>
            </p14:xfrm>
          </p:contentPart>
        </mc:Choice>
        <mc:Fallback xmlns="">
          <p:pic>
            <p:nvPicPr>
              <p:cNvPr id="34" name="墨迹 33"/>
            </p:nvPicPr>
            <p:blipFill>
              <a:blip/>
            </p:blipFill>
            <p:spPr>
              <a:xfrm>
                <a:off x="6412088" y="4410854"/>
                <a:ext cx="50800" cy="117907"/>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5" name="墨迹 34"/>
              <p14:cNvContentPartPr/>
              <p14:nvPr/>
            </p14:nvContentPartPr>
            <p14:xfrm>
              <a:off x="6457244" y="4446103"/>
              <a:ext cx="112888" cy="51639"/>
            </p14:xfrm>
          </p:contentPart>
        </mc:Choice>
        <mc:Fallback xmlns="">
          <p:pic>
            <p:nvPicPr>
              <p:cNvPr id="35" name="墨迹 34"/>
            </p:nvPicPr>
            <p:blipFill>
              <a:blip/>
            </p:blipFill>
            <p:spPr>
              <a:xfrm>
                <a:off x="6457244" y="4446103"/>
                <a:ext cx="112888" cy="51639"/>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6" name="墨迹 35"/>
              <p14:cNvContentPartPr/>
              <p14:nvPr/>
            </p14:nvContentPartPr>
            <p14:xfrm>
              <a:off x="6462888" y="4506202"/>
              <a:ext cx="59267" cy="69792"/>
            </p14:xfrm>
          </p:contentPart>
        </mc:Choice>
        <mc:Fallback xmlns="">
          <p:pic>
            <p:nvPicPr>
              <p:cNvPr id="36" name="墨迹 35"/>
            </p:nvPicPr>
            <p:blipFill>
              <a:blip/>
            </p:blipFill>
            <p:spPr>
              <a:xfrm>
                <a:off x="6462888" y="4506202"/>
                <a:ext cx="59267" cy="69792"/>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7" name="墨迹 36"/>
              <p14:cNvContentPartPr/>
              <p14:nvPr/>
            </p14:nvContentPartPr>
            <p14:xfrm>
              <a:off x="6564488" y="4441344"/>
              <a:ext cx="25400" cy="25379"/>
            </p14:xfrm>
          </p:contentPart>
        </mc:Choice>
        <mc:Fallback xmlns="">
          <p:pic>
            <p:nvPicPr>
              <p:cNvPr id="37" name="墨迹 36"/>
            </p:nvPicPr>
            <p:blipFill>
              <a:blip/>
            </p:blipFill>
            <p:spPr>
              <a:xfrm>
                <a:off x="6564488" y="4441344"/>
                <a:ext cx="25400" cy="25379"/>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38" name="墨迹 37"/>
              <p14:cNvContentPartPr/>
              <p14:nvPr/>
            </p14:nvContentPartPr>
            <p14:xfrm>
              <a:off x="6581422" y="4415965"/>
              <a:ext cx="152400" cy="157914"/>
            </p14:xfrm>
          </p:contentPart>
        </mc:Choice>
        <mc:Fallback xmlns="">
          <p:pic>
            <p:nvPicPr>
              <p:cNvPr id="38" name="墨迹 37"/>
            </p:nvPicPr>
            <p:blipFill>
              <a:blip/>
            </p:blipFill>
            <p:spPr>
              <a:xfrm>
                <a:off x="6581422" y="4415965"/>
                <a:ext cx="152400" cy="157914"/>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39" name="墨迹 38"/>
              <p14:cNvContentPartPr/>
              <p14:nvPr/>
            </p14:nvContentPartPr>
            <p14:xfrm>
              <a:off x="6668205" y="4489282"/>
              <a:ext cx="12876" cy="53579"/>
            </p14:xfrm>
          </p:contentPart>
        </mc:Choice>
        <mc:Fallback xmlns="">
          <p:pic>
            <p:nvPicPr>
              <p:cNvPr id="39" name="墨迹 38"/>
            </p:nvPicPr>
            <p:blipFill>
              <a:blip/>
            </p:blipFill>
            <p:spPr>
              <a:xfrm>
                <a:off x="6668205" y="4489282"/>
                <a:ext cx="12876" cy="53579"/>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40" name="墨迹 39"/>
              <p14:cNvContentPartPr/>
              <p14:nvPr/>
            </p14:nvContentPartPr>
            <p14:xfrm>
              <a:off x="6654800" y="4506202"/>
              <a:ext cx="56444" cy="95876"/>
            </p14:xfrm>
          </p:contentPart>
        </mc:Choice>
        <mc:Fallback xmlns="">
          <p:pic>
            <p:nvPicPr>
              <p:cNvPr id="40" name="墨迹 39"/>
            </p:nvPicPr>
            <p:blipFill>
              <a:blip/>
            </p:blipFill>
            <p:spPr>
              <a:xfrm>
                <a:off x="6654800" y="4506202"/>
                <a:ext cx="56444" cy="95876"/>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41" name="墨迹 40"/>
              <p14:cNvContentPartPr/>
              <p14:nvPr/>
            </p14:nvContentPartPr>
            <p14:xfrm>
              <a:off x="7443258" y="4461083"/>
              <a:ext cx="90664" cy="163555"/>
            </p14:xfrm>
          </p:contentPart>
        </mc:Choice>
        <mc:Fallback xmlns="">
          <p:pic>
            <p:nvPicPr>
              <p:cNvPr id="41" name="墨迹 40"/>
            </p:nvPicPr>
            <p:blipFill>
              <a:blip/>
            </p:blipFill>
            <p:spPr>
              <a:xfrm>
                <a:off x="7443258" y="4461083"/>
                <a:ext cx="90664" cy="163555"/>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2" name="墨迹 41"/>
              <p14:cNvContentPartPr/>
              <p14:nvPr/>
            </p14:nvContentPartPr>
            <p14:xfrm>
              <a:off x="7552266" y="4562600"/>
              <a:ext cx="76200" cy="84597"/>
            </p14:xfrm>
          </p:contentPart>
        </mc:Choice>
        <mc:Fallback xmlns="">
          <p:pic>
            <p:nvPicPr>
              <p:cNvPr id="42" name="墨迹 41"/>
            </p:nvPicPr>
            <p:blipFill>
              <a:blip/>
            </p:blipFill>
            <p:spPr>
              <a:xfrm>
                <a:off x="7552266" y="4562600"/>
                <a:ext cx="76200" cy="84597"/>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3" name="墨迹 42"/>
              <p14:cNvContentPartPr/>
              <p14:nvPr/>
            </p14:nvContentPartPr>
            <p14:xfrm>
              <a:off x="7682088" y="4500562"/>
              <a:ext cx="95956" cy="5640"/>
            </p14:xfrm>
          </p:contentPart>
        </mc:Choice>
        <mc:Fallback xmlns="">
          <p:pic>
            <p:nvPicPr>
              <p:cNvPr id="43" name="墨迹 42"/>
            </p:nvPicPr>
            <p:blipFill>
              <a:blip/>
            </p:blipFill>
            <p:spPr>
              <a:xfrm>
                <a:off x="7682088" y="4500562"/>
                <a:ext cx="95956" cy="5640"/>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44" name="墨迹 43"/>
              <p14:cNvContentPartPr/>
              <p14:nvPr/>
            </p14:nvContentPartPr>
            <p14:xfrm>
              <a:off x="7693377" y="4396049"/>
              <a:ext cx="150284" cy="270182"/>
            </p14:xfrm>
          </p:contentPart>
        </mc:Choice>
        <mc:Fallback xmlns="">
          <p:pic>
            <p:nvPicPr>
              <p:cNvPr id="44" name="墨迹 43"/>
            </p:nvPicPr>
            <p:blipFill>
              <a:blip/>
            </p:blipFill>
            <p:spPr>
              <a:xfrm>
                <a:off x="7693377" y="4396049"/>
                <a:ext cx="150284" cy="270182"/>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45" name="墨迹 44"/>
              <p14:cNvContentPartPr/>
              <p14:nvPr/>
            </p14:nvContentPartPr>
            <p14:xfrm>
              <a:off x="7778044" y="4523121"/>
              <a:ext cx="124178" cy="157915"/>
            </p14:xfrm>
          </p:contentPart>
        </mc:Choice>
        <mc:Fallback xmlns="">
          <p:pic>
            <p:nvPicPr>
              <p:cNvPr id="45" name="墨迹 44"/>
            </p:nvPicPr>
            <p:blipFill>
              <a:blip/>
            </p:blipFill>
            <p:spPr>
              <a:xfrm>
                <a:off x="7778044" y="4523121"/>
                <a:ext cx="124178" cy="157915"/>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46" name="墨迹 45"/>
              <p14:cNvContentPartPr/>
              <p14:nvPr/>
            </p14:nvContentPartPr>
            <p14:xfrm>
              <a:off x="7915451" y="4453681"/>
              <a:ext cx="232304" cy="224535"/>
            </p14:xfrm>
          </p:contentPart>
        </mc:Choice>
        <mc:Fallback xmlns="">
          <p:pic>
            <p:nvPicPr>
              <p:cNvPr id="46" name="墨迹 45"/>
            </p:nvPicPr>
            <p:blipFill>
              <a:blip/>
            </p:blipFill>
            <p:spPr>
              <a:xfrm>
                <a:off x="7915451" y="4453681"/>
                <a:ext cx="232304" cy="224535"/>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47" name="墨迹 46"/>
              <p14:cNvContentPartPr/>
              <p14:nvPr/>
            </p14:nvContentPartPr>
            <p14:xfrm>
              <a:off x="8075436" y="4419490"/>
              <a:ext cx="190853" cy="247446"/>
            </p14:xfrm>
          </p:contentPart>
        </mc:Choice>
        <mc:Fallback xmlns="">
          <p:pic>
            <p:nvPicPr>
              <p:cNvPr id="47" name="墨迹 46"/>
            </p:nvPicPr>
            <p:blipFill>
              <a:blip/>
            </p:blipFill>
            <p:spPr>
              <a:xfrm>
                <a:off x="8075436" y="4419490"/>
                <a:ext cx="190853" cy="247446"/>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48" name="墨迹 47"/>
              <p14:cNvContentPartPr/>
              <p14:nvPr/>
            </p14:nvContentPartPr>
            <p14:xfrm>
              <a:off x="9368190" y="3584094"/>
              <a:ext cx="795337" cy="673957"/>
            </p14:xfrm>
          </p:contentPart>
        </mc:Choice>
        <mc:Fallback xmlns="">
          <p:pic>
            <p:nvPicPr>
              <p:cNvPr id="48" name="墨迹 47"/>
            </p:nvPicPr>
            <p:blipFill>
              <a:blip/>
            </p:blipFill>
            <p:spPr>
              <a:xfrm>
                <a:off x="9368190" y="3584094"/>
                <a:ext cx="795337" cy="673957"/>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49" name="墨迹 48"/>
              <p14:cNvContentPartPr/>
              <p14:nvPr/>
            </p14:nvContentPartPr>
            <p14:xfrm>
              <a:off x="9843911" y="2859379"/>
              <a:ext cx="22578" cy="786753"/>
            </p14:xfrm>
          </p:contentPart>
        </mc:Choice>
        <mc:Fallback xmlns="">
          <p:pic>
            <p:nvPicPr>
              <p:cNvPr id="49" name="墨迹 48"/>
            </p:nvPicPr>
            <p:blipFill>
              <a:blip/>
            </p:blipFill>
            <p:spPr>
              <a:xfrm>
                <a:off x="9843911" y="2859379"/>
                <a:ext cx="22578" cy="786753"/>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50" name="墨迹 49"/>
              <p14:cNvContentPartPr/>
              <p14:nvPr/>
            </p14:nvContentPartPr>
            <p14:xfrm>
              <a:off x="9764888" y="3499497"/>
              <a:ext cx="143934" cy="147516"/>
            </p14:xfrm>
          </p:contentPart>
        </mc:Choice>
        <mc:Fallback xmlns="">
          <p:pic>
            <p:nvPicPr>
              <p:cNvPr id="50" name="墨迹 49"/>
            </p:nvPicPr>
            <p:blipFill>
              <a:blip/>
            </p:blipFill>
            <p:spPr>
              <a:xfrm>
                <a:off x="9764888" y="3499497"/>
                <a:ext cx="143934" cy="147516"/>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51" name="墨迹 50"/>
              <p14:cNvContentPartPr/>
              <p14:nvPr/>
            </p14:nvContentPartPr>
            <p14:xfrm>
              <a:off x="10061927" y="2848100"/>
              <a:ext cx="47273" cy="183293"/>
            </p14:xfrm>
          </p:contentPart>
        </mc:Choice>
        <mc:Fallback xmlns="">
          <p:pic>
            <p:nvPicPr>
              <p:cNvPr id="51" name="墨迹 50"/>
            </p:nvPicPr>
            <p:blipFill>
              <a:blip/>
            </p:blipFill>
            <p:spPr>
              <a:xfrm>
                <a:off x="10061927" y="2848100"/>
                <a:ext cx="47273" cy="183293"/>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52" name="墨迹 51"/>
              <p14:cNvContentPartPr/>
              <p14:nvPr/>
            </p14:nvContentPartPr>
            <p14:xfrm>
              <a:off x="9994900" y="3056773"/>
              <a:ext cx="117122" cy="9869"/>
            </p14:xfrm>
          </p:contentPart>
        </mc:Choice>
        <mc:Fallback xmlns="">
          <p:pic>
            <p:nvPicPr>
              <p:cNvPr id="52" name="墨迹 51"/>
            </p:nvPicPr>
            <p:blipFill>
              <a:blip/>
            </p:blipFill>
            <p:spPr>
              <a:xfrm>
                <a:off x="9994900" y="3056773"/>
                <a:ext cx="117122" cy="9869"/>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53" name="墨迹 52"/>
              <p14:cNvContentPartPr/>
              <p14:nvPr/>
            </p14:nvContentPartPr>
            <p14:xfrm>
              <a:off x="10145359" y="3011654"/>
              <a:ext cx="119063" cy="150336"/>
            </p14:xfrm>
          </p:contentPart>
        </mc:Choice>
        <mc:Fallback xmlns="">
          <p:pic>
            <p:nvPicPr>
              <p:cNvPr id="53" name="墨迹 52"/>
            </p:nvPicPr>
            <p:blipFill>
              <a:blip/>
            </p:blipFill>
            <p:spPr>
              <a:xfrm>
                <a:off x="10145359" y="3011654"/>
                <a:ext cx="119063" cy="150336"/>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54" name="墨迹 53"/>
              <p14:cNvContentPartPr/>
              <p14:nvPr/>
            </p14:nvContentPartPr>
            <p14:xfrm>
              <a:off x="9947451" y="4105776"/>
              <a:ext cx="376237" cy="19739"/>
            </p14:xfrm>
          </p:contentPart>
        </mc:Choice>
        <mc:Fallback xmlns="">
          <p:pic>
            <p:nvPicPr>
              <p:cNvPr id="54" name="墨迹 53"/>
            </p:nvPicPr>
            <p:blipFill>
              <a:blip/>
            </p:blipFill>
            <p:spPr>
              <a:xfrm>
                <a:off x="9947451" y="4105776"/>
                <a:ext cx="376237" cy="19739"/>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55" name="墨迹 54"/>
              <p14:cNvContentPartPr/>
              <p14:nvPr/>
            </p14:nvContentPartPr>
            <p14:xfrm>
              <a:off x="10397066" y="3959141"/>
              <a:ext cx="56445" cy="67678"/>
            </p14:xfrm>
          </p:contentPart>
        </mc:Choice>
        <mc:Fallback xmlns="">
          <p:pic>
            <p:nvPicPr>
              <p:cNvPr id="55" name="墨迹 54"/>
            </p:nvPicPr>
            <p:blipFill>
              <a:blip/>
            </p:blipFill>
            <p:spPr>
              <a:xfrm>
                <a:off x="10397066" y="3959141"/>
                <a:ext cx="56445" cy="67678"/>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56" name="墨迹 55"/>
              <p14:cNvContentPartPr/>
              <p14:nvPr/>
            </p14:nvContentPartPr>
            <p14:xfrm>
              <a:off x="10382426" y="4071937"/>
              <a:ext cx="71085" cy="136941"/>
            </p14:xfrm>
          </p:contentPart>
        </mc:Choice>
        <mc:Fallback xmlns="">
          <p:pic>
            <p:nvPicPr>
              <p:cNvPr id="56" name="墨迹 55"/>
            </p:nvPicPr>
            <p:blipFill>
              <a:blip/>
            </p:blipFill>
            <p:spPr>
              <a:xfrm>
                <a:off x="10382426" y="4071937"/>
                <a:ext cx="71085" cy="136941"/>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57" name="墨迹 56"/>
              <p14:cNvContentPartPr/>
              <p14:nvPr/>
            </p14:nvContentPartPr>
            <p14:xfrm>
              <a:off x="10461272" y="3885823"/>
              <a:ext cx="184150" cy="324289"/>
            </p14:xfrm>
          </p:contentPart>
        </mc:Choice>
        <mc:Fallback xmlns="">
          <p:pic>
            <p:nvPicPr>
              <p:cNvPr id="57" name="墨迹 56"/>
            </p:nvPicPr>
            <p:blipFill>
              <a:blip/>
            </p:blipFill>
            <p:spPr>
              <a:xfrm>
                <a:off x="10461272" y="3885823"/>
                <a:ext cx="184150" cy="324289"/>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58" name="墨迹 57"/>
              <p14:cNvContentPartPr/>
              <p14:nvPr/>
            </p14:nvContentPartPr>
            <p14:xfrm>
              <a:off x="10644717" y="3884942"/>
              <a:ext cx="199495" cy="357599"/>
            </p14:xfrm>
          </p:contentPart>
        </mc:Choice>
        <mc:Fallback xmlns="">
          <p:pic>
            <p:nvPicPr>
              <p:cNvPr id="58" name="墨迹 57"/>
            </p:nvPicPr>
            <p:blipFill>
              <a:blip/>
            </p:blipFill>
            <p:spPr>
              <a:xfrm>
                <a:off x="10644717" y="3884942"/>
                <a:ext cx="199495" cy="357599"/>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59" name="墨迹 58"/>
              <p14:cNvContentPartPr/>
              <p14:nvPr/>
            </p14:nvContentPartPr>
            <p14:xfrm>
              <a:off x="10826044" y="4021179"/>
              <a:ext cx="16933" cy="22559"/>
            </p14:xfrm>
          </p:contentPart>
        </mc:Choice>
        <mc:Fallback xmlns="">
          <p:pic>
            <p:nvPicPr>
              <p:cNvPr id="59" name="墨迹 58"/>
            </p:nvPicPr>
            <p:blipFill>
              <a:blip/>
            </p:blipFill>
            <p:spPr>
              <a:xfrm>
                <a:off x="10826044" y="4021179"/>
                <a:ext cx="16933" cy="22559"/>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60" name="墨迹 59"/>
              <p14:cNvContentPartPr/>
              <p14:nvPr/>
            </p14:nvContentPartPr>
            <p14:xfrm>
              <a:off x="10766777" y="3992980"/>
              <a:ext cx="64911" cy="143110"/>
            </p14:xfrm>
          </p:contentPart>
        </mc:Choice>
        <mc:Fallback xmlns="">
          <p:pic>
            <p:nvPicPr>
              <p:cNvPr id="60" name="墨迹 59"/>
            </p:nvPicPr>
            <p:blipFill>
              <a:blip/>
            </p:blipFill>
            <p:spPr>
              <a:xfrm>
                <a:off x="10766777" y="3992980"/>
                <a:ext cx="64911" cy="143110"/>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61" name="墨迹 60"/>
              <p14:cNvContentPartPr/>
              <p14:nvPr/>
            </p14:nvContentPartPr>
            <p14:xfrm>
              <a:off x="10882488" y="3910498"/>
              <a:ext cx="130527" cy="155799"/>
            </p14:xfrm>
          </p:contentPart>
        </mc:Choice>
        <mc:Fallback xmlns="">
          <p:pic>
            <p:nvPicPr>
              <p:cNvPr id="61" name="墨迹 60"/>
            </p:nvPicPr>
            <p:blipFill>
              <a:blip/>
            </p:blipFill>
            <p:spPr>
              <a:xfrm>
                <a:off x="10882488" y="3910498"/>
                <a:ext cx="130527" cy="155799"/>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62" name="墨迹 61"/>
              <p14:cNvContentPartPr/>
              <p14:nvPr/>
            </p14:nvContentPartPr>
            <p14:xfrm>
              <a:off x="10803995" y="4077577"/>
              <a:ext cx="146226" cy="143110"/>
            </p14:xfrm>
          </p:contentPart>
        </mc:Choice>
        <mc:Fallback xmlns="">
          <p:pic>
            <p:nvPicPr>
              <p:cNvPr id="62" name="墨迹 61"/>
            </p:nvPicPr>
            <p:blipFill>
              <a:blip/>
            </p:blipFill>
            <p:spPr>
              <a:xfrm>
                <a:off x="10803995" y="4077577"/>
                <a:ext cx="146226" cy="143110"/>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63" name="墨迹 62"/>
              <p14:cNvContentPartPr/>
              <p14:nvPr/>
            </p14:nvContentPartPr>
            <p14:xfrm>
              <a:off x="10738555" y="4109653"/>
              <a:ext cx="136349" cy="154037"/>
            </p14:xfrm>
          </p:contentPart>
        </mc:Choice>
        <mc:Fallback xmlns="">
          <p:pic>
            <p:nvPicPr>
              <p:cNvPr id="63" name="墨迹 62"/>
            </p:nvPicPr>
            <p:blipFill>
              <a:blip/>
            </p:blipFill>
            <p:spPr>
              <a:xfrm>
                <a:off x="10738555" y="4109653"/>
                <a:ext cx="136349" cy="154037"/>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64" name="墨迹 63"/>
              <p14:cNvContentPartPr/>
              <p14:nvPr/>
            </p14:nvContentPartPr>
            <p14:xfrm>
              <a:off x="10064044" y="3868904"/>
              <a:ext cx="3704" cy="11280"/>
            </p14:xfrm>
          </p:contentPart>
        </mc:Choice>
        <mc:Fallback xmlns="">
          <p:pic>
            <p:nvPicPr>
              <p:cNvPr id="64" name="墨迹 63"/>
            </p:nvPicPr>
            <p:blipFill>
              <a:blip/>
            </p:blipFill>
            <p:spPr>
              <a:xfrm>
                <a:off x="10064044" y="3868904"/>
                <a:ext cx="3704" cy="11280"/>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65" name="墨迹 64"/>
              <p14:cNvContentPartPr/>
              <p14:nvPr/>
            </p14:nvContentPartPr>
            <p14:xfrm>
              <a:off x="10176933" y="3606653"/>
              <a:ext cx="186267" cy="231761"/>
            </p14:xfrm>
          </p:contentPart>
        </mc:Choice>
        <mc:Fallback xmlns="">
          <p:pic>
            <p:nvPicPr>
              <p:cNvPr id="65" name="墨迹 64"/>
            </p:nvPicPr>
            <p:blipFill>
              <a:blip/>
            </p:blipFill>
            <p:spPr>
              <a:xfrm>
                <a:off x="10176933" y="3606653"/>
                <a:ext cx="186267" cy="231761"/>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66" name="墨迹 65"/>
              <p14:cNvContentPartPr/>
              <p14:nvPr/>
            </p14:nvContentPartPr>
            <p14:xfrm>
              <a:off x="10329333" y="3696890"/>
              <a:ext cx="118534" cy="115616"/>
            </p14:xfrm>
          </p:contentPart>
        </mc:Choice>
        <mc:Fallback xmlns="">
          <p:pic>
            <p:nvPicPr>
              <p:cNvPr id="66" name="墨迹 65"/>
            </p:nvPicPr>
            <p:blipFill>
              <a:blip/>
            </p:blipFill>
            <p:spPr>
              <a:xfrm>
                <a:off x="10329333" y="3696890"/>
                <a:ext cx="118534" cy="115616"/>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67" name="墨迹 66"/>
              <p14:cNvContentPartPr/>
              <p14:nvPr/>
            </p14:nvContentPartPr>
            <p14:xfrm>
              <a:off x="10509955" y="3643312"/>
              <a:ext cx="110067" cy="16919"/>
            </p14:xfrm>
          </p:contentPart>
        </mc:Choice>
        <mc:Fallback xmlns="">
          <p:pic>
            <p:nvPicPr>
              <p:cNvPr id="67" name="墨迹 66"/>
            </p:nvPicPr>
            <p:blipFill>
              <a:blip/>
            </p:blipFill>
            <p:spPr>
              <a:xfrm>
                <a:off x="10509955" y="3643312"/>
                <a:ext cx="110067" cy="16919"/>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68" name="墨迹 67"/>
              <p14:cNvContentPartPr/>
              <p14:nvPr/>
            </p14:nvContentPartPr>
            <p14:xfrm>
              <a:off x="10477500" y="3600132"/>
              <a:ext cx="230011" cy="189815"/>
            </p14:xfrm>
          </p:contentPart>
        </mc:Choice>
        <mc:Fallback xmlns="">
          <p:pic>
            <p:nvPicPr>
              <p:cNvPr id="68" name="墨迹 67"/>
            </p:nvPicPr>
            <p:blipFill>
              <a:blip/>
            </p:blipFill>
            <p:spPr>
              <a:xfrm>
                <a:off x="10477500" y="3600132"/>
                <a:ext cx="230011" cy="189815"/>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69" name="墨迹 68"/>
              <p14:cNvContentPartPr/>
              <p14:nvPr/>
            </p14:nvContentPartPr>
            <p14:xfrm>
              <a:off x="10662531" y="3521351"/>
              <a:ext cx="279224" cy="285515"/>
            </p14:xfrm>
          </p:contentPart>
        </mc:Choice>
        <mc:Fallback xmlns="">
          <p:pic>
            <p:nvPicPr>
              <p:cNvPr id="69" name="墨迹 68"/>
            </p:nvPicPr>
            <p:blipFill>
              <a:blip/>
            </p:blipFill>
            <p:spPr>
              <a:xfrm>
                <a:off x="10662531" y="3521351"/>
                <a:ext cx="279224" cy="285515"/>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70" name="墨迹 69"/>
              <p14:cNvContentPartPr/>
              <p14:nvPr/>
            </p14:nvContentPartPr>
            <p14:xfrm>
              <a:off x="9217377" y="4641557"/>
              <a:ext cx="31926" cy="78957"/>
            </p14:xfrm>
          </p:contentPart>
        </mc:Choice>
        <mc:Fallback xmlns="">
          <p:pic>
            <p:nvPicPr>
              <p:cNvPr id="70" name="墨迹 69"/>
            </p:nvPicPr>
            <p:blipFill>
              <a:blip/>
            </p:blipFill>
            <p:spPr>
              <a:xfrm>
                <a:off x="9217377" y="4641557"/>
                <a:ext cx="31926" cy="78957"/>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71" name="墨迹 70"/>
              <p14:cNvContentPartPr/>
              <p14:nvPr/>
            </p14:nvContentPartPr>
            <p14:xfrm>
              <a:off x="9189155" y="4782552"/>
              <a:ext cx="56445" cy="157915"/>
            </p14:xfrm>
          </p:contentPart>
        </mc:Choice>
        <mc:Fallback xmlns="">
          <p:pic>
            <p:nvPicPr>
              <p:cNvPr id="71" name="墨迹 70"/>
            </p:nvPicPr>
            <p:blipFill>
              <a:blip/>
            </p:blipFill>
            <p:spPr>
              <a:xfrm>
                <a:off x="9189155" y="4782552"/>
                <a:ext cx="56445" cy="157915"/>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72" name="墨迹 71"/>
              <p14:cNvContentPartPr/>
              <p14:nvPr/>
            </p14:nvContentPartPr>
            <p14:xfrm>
              <a:off x="9262533" y="4556960"/>
              <a:ext cx="116240" cy="318649"/>
            </p14:xfrm>
          </p:contentPart>
        </mc:Choice>
        <mc:Fallback xmlns="">
          <p:pic>
            <p:nvPicPr>
              <p:cNvPr id="72" name="墨迹 71"/>
            </p:nvPicPr>
            <p:blipFill>
              <a:blip/>
            </p:blipFill>
            <p:spPr>
              <a:xfrm>
                <a:off x="9262533" y="4556960"/>
                <a:ext cx="116240" cy="318649"/>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73" name="墨迹 72"/>
              <p14:cNvContentPartPr/>
              <p14:nvPr/>
            </p14:nvContentPartPr>
            <p14:xfrm>
              <a:off x="9307688" y="4705886"/>
              <a:ext cx="149578" cy="278289"/>
            </p14:xfrm>
          </p:contentPart>
        </mc:Choice>
        <mc:Fallback xmlns="">
          <p:pic>
            <p:nvPicPr>
              <p:cNvPr id="73" name="墨迹 72"/>
            </p:nvPicPr>
            <p:blipFill>
              <a:blip/>
            </p:blipFill>
            <p:spPr>
              <a:xfrm>
                <a:off x="9307688" y="4705886"/>
                <a:ext cx="149578" cy="278289"/>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74" name="墨迹 73"/>
              <p14:cNvContentPartPr/>
              <p14:nvPr/>
            </p14:nvContentPartPr>
            <p14:xfrm>
              <a:off x="9527822" y="4534401"/>
              <a:ext cx="279400" cy="431445"/>
            </p14:xfrm>
          </p:contentPart>
        </mc:Choice>
        <mc:Fallback xmlns="">
          <p:pic>
            <p:nvPicPr>
              <p:cNvPr id="74" name="墨迹 73"/>
            </p:nvPicPr>
            <p:blipFill>
              <a:blip/>
            </p:blipFill>
            <p:spPr>
              <a:xfrm>
                <a:off x="9527822" y="4534401"/>
                <a:ext cx="279400" cy="431445"/>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75" name="墨迹 74"/>
              <p14:cNvContentPartPr/>
              <p14:nvPr/>
            </p14:nvContentPartPr>
            <p14:xfrm>
              <a:off x="9810044" y="4530876"/>
              <a:ext cx="214488" cy="347553"/>
            </p14:xfrm>
          </p:contentPart>
        </mc:Choice>
        <mc:Fallback xmlns="">
          <p:pic>
            <p:nvPicPr>
              <p:cNvPr id="75" name="墨迹 74"/>
            </p:nvPicPr>
            <p:blipFill>
              <a:blip/>
            </p:blipFill>
            <p:spPr>
              <a:xfrm>
                <a:off x="9810044" y="4530876"/>
                <a:ext cx="214488" cy="347553"/>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76" name="墨迹 75"/>
              <p14:cNvContentPartPr/>
              <p14:nvPr/>
            </p14:nvContentPartPr>
            <p14:xfrm>
              <a:off x="9872133" y="4703595"/>
              <a:ext cx="282222" cy="84597"/>
            </p14:xfrm>
          </p:contentPart>
        </mc:Choice>
        <mc:Fallback xmlns="">
          <p:pic>
            <p:nvPicPr>
              <p:cNvPr id="76" name="墨迹 75"/>
            </p:nvPicPr>
            <p:blipFill>
              <a:blip/>
            </p:blipFill>
            <p:spPr>
              <a:xfrm>
                <a:off x="9872133" y="4703595"/>
                <a:ext cx="282222" cy="84597"/>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77" name="墨迹 76"/>
              <p14:cNvContentPartPr/>
              <p14:nvPr/>
            </p14:nvContentPartPr>
            <p14:xfrm>
              <a:off x="9930518" y="4805111"/>
              <a:ext cx="108126" cy="101517"/>
            </p14:xfrm>
          </p:contentPart>
        </mc:Choice>
        <mc:Fallback xmlns="">
          <p:pic>
            <p:nvPicPr>
              <p:cNvPr id="77" name="墨迹 76"/>
            </p:nvPicPr>
            <p:blipFill>
              <a:blip/>
            </p:blipFill>
            <p:spPr>
              <a:xfrm>
                <a:off x="9930518" y="4805111"/>
                <a:ext cx="108126" cy="101517"/>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78" name="墨迹 77"/>
              <p14:cNvContentPartPr/>
              <p14:nvPr/>
            </p14:nvContentPartPr>
            <p14:xfrm>
              <a:off x="10250311" y="4568240"/>
              <a:ext cx="73378" cy="39478"/>
            </p14:xfrm>
          </p:contentPart>
        </mc:Choice>
        <mc:Fallback xmlns="">
          <p:pic>
            <p:nvPicPr>
              <p:cNvPr id="78" name="墨迹 77"/>
            </p:nvPicPr>
            <p:blipFill>
              <a:blip/>
            </p:blipFill>
            <p:spPr>
              <a:xfrm>
                <a:off x="10250311" y="4568240"/>
                <a:ext cx="73378" cy="39478"/>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79" name="墨迹 78"/>
              <p14:cNvContentPartPr/>
              <p14:nvPr/>
            </p14:nvContentPartPr>
            <p14:xfrm>
              <a:off x="10087327" y="4531228"/>
              <a:ext cx="397228" cy="390381"/>
            </p14:xfrm>
          </p:contentPart>
        </mc:Choice>
        <mc:Fallback xmlns="">
          <p:pic>
            <p:nvPicPr>
              <p:cNvPr id="79" name="墨迹 78"/>
            </p:nvPicPr>
            <p:blipFill>
              <a:blip/>
            </p:blipFill>
            <p:spPr>
              <a:xfrm>
                <a:off x="10087327" y="4531228"/>
                <a:ext cx="397228" cy="390381"/>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80" name="墨迹 79"/>
              <p14:cNvContentPartPr/>
              <p14:nvPr/>
            </p14:nvContentPartPr>
            <p14:xfrm>
              <a:off x="10487377" y="4604370"/>
              <a:ext cx="42333" cy="42827"/>
            </p14:xfrm>
          </p:contentPart>
        </mc:Choice>
        <mc:Fallback xmlns="">
          <p:pic>
            <p:nvPicPr>
              <p:cNvPr id="80" name="墨迹 79"/>
            </p:nvPicPr>
            <p:blipFill>
              <a:blip/>
            </p:blipFill>
            <p:spPr>
              <a:xfrm>
                <a:off x="10487377" y="4604370"/>
                <a:ext cx="42333" cy="42827"/>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81" name="墨迹 80"/>
              <p14:cNvContentPartPr/>
              <p14:nvPr/>
            </p14:nvContentPartPr>
            <p14:xfrm>
              <a:off x="10384190" y="4542861"/>
              <a:ext cx="273227" cy="277055"/>
            </p14:xfrm>
          </p:contentPart>
        </mc:Choice>
        <mc:Fallback xmlns="">
          <p:pic>
            <p:nvPicPr>
              <p:cNvPr id="81" name="墨迹 80"/>
            </p:nvPicPr>
            <p:blipFill>
              <a:blip/>
            </p:blipFill>
            <p:spPr>
              <a:xfrm>
                <a:off x="10384190" y="4542861"/>
                <a:ext cx="273227" cy="277055"/>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82" name="墨迹 81"/>
              <p14:cNvContentPartPr/>
              <p14:nvPr/>
            </p14:nvContentPartPr>
            <p14:xfrm>
              <a:off x="10408355" y="4548500"/>
              <a:ext cx="158045" cy="391967"/>
            </p14:xfrm>
          </p:contentPart>
        </mc:Choice>
        <mc:Fallback xmlns="">
          <p:pic>
            <p:nvPicPr>
              <p:cNvPr id="82" name="墨迹 81"/>
            </p:nvPicPr>
            <p:blipFill>
              <a:blip/>
            </p:blipFill>
            <p:spPr>
              <a:xfrm>
                <a:off x="10408355" y="4548500"/>
                <a:ext cx="158045" cy="391967"/>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83" name="墨迹 82"/>
              <p14:cNvContentPartPr/>
              <p14:nvPr/>
            </p14:nvContentPartPr>
            <p14:xfrm>
              <a:off x="10718800" y="4688791"/>
              <a:ext cx="28222" cy="82482"/>
            </p14:xfrm>
          </p:contentPart>
        </mc:Choice>
        <mc:Fallback xmlns="">
          <p:pic>
            <p:nvPicPr>
              <p:cNvPr id="83" name="墨迹 82"/>
            </p:nvPicPr>
            <p:blipFill>
              <a:blip/>
            </p:blipFill>
            <p:spPr>
              <a:xfrm>
                <a:off x="10718800" y="4688791"/>
                <a:ext cx="28222" cy="82482"/>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84" name="墨迹 83"/>
              <p14:cNvContentPartPr/>
              <p14:nvPr/>
            </p14:nvContentPartPr>
            <p14:xfrm>
              <a:off x="10608732" y="4486110"/>
              <a:ext cx="217312" cy="443077"/>
            </p14:xfrm>
          </p:contentPart>
        </mc:Choice>
        <mc:Fallback xmlns="">
          <p:pic>
            <p:nvPicPr>
              <p:cNvPr id="84" name="墨迹 83"/>
            </p:nvPicPr>
            <p:blipFill>
              <a:blip/>
            </p:blipFill>
            <p:spPr>
              <a:xfrm>
                <a:off x="10608732" y="4486110"/>
                <a:ext cx="217312" cy="443077"/>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85" name="墨迹 84"/>
              <p14:cNvContentPartPr/>
              <p14:nvPr/>
            </p14:nvContentPartPr>
            <p14:xfrm>
              <a:off x="10899951" y="4568240"/>
              <a:ext cx="219251" cy="287630"/>
            </p14:xfrm>
          </p:contentPart>
        </mc:Choice>
        <mc:Fallback xmlns="">
          <p:pic>
            <p:nvPicPr>
              <p:cNvPr id="85" name="墨迹 84"/>
            </p:nvPicPr>
            <p:blipFill>
              <a:blip/>
            </p:blipFill>
            <p:spPr>
              <a:xfrm>
                <a:off x="10899951" y="4568240"/>
                <a:ext cx="219251" cy="287630"/>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86" name="墨迹 85"/>
              <p14:cNvContentPartPr/>
              <p14:nvPr/>
            </p14:nvContentPartPr>
            <p14:xfrm>
              <a:off x="11093273" y="4536516"/>
              <a:ext cx="216077" cy="229117"/>
            </p14:xfrm>
          </p:contentPart>
        </mc:Choice>
        <mc:Fallback xmlns="">
          <p:pic>
            <p:nvPicPr>
              <p:cNvPr id="86" name="墨迹 85"/>
            </p:nvPicPr>
            <p:blipFill>
              <a:blip/>
            </p:blipFill>
            <p:spPr>
              <a:xfrm>
                <a:off x="11093273" y="4536516"/>
                <a:ext cx="216077" cy="229117"/>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87" name="墨迹 86"/>
              <p14:cNvContentPartPr/>
              <p14:nvPr/>
            </p14:nvContentPartPr>
            <p14:xfrm>
              <a:off x="11150600" y="4720514"/>
              <a:ext cx="81844" cy="662677"/>
            </p14:xfrm>
          </p:contentPart>
        </mc:Choice>
        <mc:Fallback xmlns="">
          <p:pic>
            <p:nvPicPr>
              <p:cNvPr id="87" name="墨迹 86"/>
            </p:nvPicPr>
            <p:blipFill>
              <a:blip/>
            </p:blipFill>
            <p:spPr>
              <a:xfrm>
                <a:off x="11150600" y="4720514"/>
                <a:ext cx="81844" cy="662677"/>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88" name="墨迹 87"/>
              <p14:cNvContentPartPr/>
              <p14:nvPr/>
            </p14:nvContentPartPr>
            <p14:xfrm>
              <a:off x="11413067" y="4726154"/>
              <a:ext cx="56444" cy="64858"/>
            </p14:xfrm>
          </p:contentPart>
        </mc:Choice>
        <mc:Fallback xmlns="">
          <p:pic>
            <p:nvPicPr>
              <p:cNvPr id="88" name="墨迹 87"/>
            </p:nvPicPr>
            <p:blipFill>
              <a:blip/>
            </p:blipFill>
            <p:spPr>
              <a:xfrm>
                <a:off x="11413067" y="4726154"/>
                <a:ext cx="56444" cy="64858"/>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89" name="墨迹 88"/>
              <p14:cNvContentPartPr/>
              <p14:nvPr/>
            </p14:nvContentPartPr>
            <p14:xfrm>
              <a:off x="11396132" y="4822031"/>
              <a:ext cx="53623" cy="45118"/>
            </p14:xfrm>
          </p:contentPart>
        </mc:Choice>
        <mc:Fallback xmlns="">
          <p:pic>
            <p:nvPicPr>
              <p:cNvPr id="89" name="墨迹 88"/>
            </p:nvPicPr>
            <p:blipFill>
              <a:blip/>
            </p:blipFill>
            <p:spPr>
              <a:xfrm>
                <a:off x="11396132" y="4822031"/>
                <a:ext cx="53623" cy="45118"/>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90" name="墨迹 89"/>
              <p14:cNvContentPartPr/>
              <p14:nvPr/>
            </p14:nvContentPartPr>
            <p14:xfrm>
              <a:off x="4175125" y="2148764"/>
              <a:ext cx="134408" cy="16920"/>
            </p14:xfrm>
          </p:contentPart>
        </mc:Choice>
        <mc:Fallback xmlns="">
          <p:pic>
            <p:nvPicPr>
              <p:cNvPr id="90" name="墨迹 89"/>
            </p:nvPicPr>
            <p:blipFill>
              <a:blip/>
            </p:blipFill>
            <p:spPr>
              <a:xfrm>
                <a:off x="4175125" y="2148764"/>
                <a:ext cx="134408" cy="16920"/>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91" name="墨迹 90"/>
              <p14:cNvContentPartPr/>
              <p14:nvPr/>
            </p14:nvContentPartPr>
            <p14:xfrm>
              <a:off x="4238977" y="2086727"/>
              <a:ext cx="16934" cy="140995"/>
            </p14:xfrm>
          </p:contentPart>
        </mc:Choice>
        <mc:Fallback xmlns="">
          <p:pic>
            <p:nvPicPr>
              <p:cNvPr id="91" name="墨迹 90"/>
            </p:nvPicPr>
            <p:blipFill>
              <a:blip/>
            </p:blipFill>
            <p:spPr>
              <a:xfrm>
                <a:off x="4238977" y="2086727"/>
                <a:ext cx="16934" cy="140995"/>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92" name="墨迹 91"/>
              <p14:cNvContentPartPr/>
              <p14:nvPr/>
            </p14:nvContentPartPr>
            <p14:xfrm>
              <a:off x="4310238" y="2041608"/>
              <a:ext cx="239184" cy="191753"/>
            </p14:xfrm>
          </p:contentPart>
        </mc:Choice>
        <mc:Fallback xmlns="">
          <p:pic>
            <p:nvPicPr>
              <p:cNvPr id="92" name="墨迹 91"/>
            </p:nvPicPr>
            <p:blipFill>
              <a:blip/>
            </p:blipFill>
            <p:spPr>
              <a:xfrm>
                <a:off x="4310238" y="2041608"/>
                <a:ext cx="239184" cy="191753"/>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97" name="墨迹 96"/>
              <p14:cNvContentPartPr/>
              <p14:nvPr/>
            </p14:nvContentPartPr>
            <p14:xfrm>
              <a:off x="2923822" y="2707105"/>
              <a:ext cx="73378" cy="11279"/>
            </p14:xfrm>
          </p:contentPart>
        </mc:Choice>
        <mc:Fallback xmlns="">
          <p:pic>
            <p:nvPicPr>
              <p:cNvPr id="97" name="墨迹 96"/>
            </p:nvPicPr>
            <p:blipFill>
              <a:blip/>
            </p:blipFill>
            <p:spPr>
              <a:xfrm>
                <a:off x="2923822" y="2707105"/>
                <a:ext cx="73378" cy="11279"/>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98" name="墨迹 97"/>
              <p14:cNvContentPartPr/>
              <p14:nvPr/>
            </p14:nvContentPartPr>
            <p14:xfrm>
              <a:off x="3025422" y="2661986"/>
              <a:ext cx="107244" cy="129716"/>
            </p14:xfrm>
          </p:contentPart>
        </mc:Choice>
        <mc:Fallback xmlns="">
          <p:pic>
            <p:nvPicPr>
              <p:cNvPr id="98" name="墨迹 97"/>
            </p:nvPicPr>
            <p:blipFill>
              <a:blip/>
            </p:blipFill>
            <p:spPr>
              <a:xfrm>
                <a:off x="3025422" y="2661986"/>
                <a:ext cx="107244" cy="129716"/>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99" name="墨迹 98"/>
              <p14:cNvContentPartPr/>
              <p14:nvPr/>
            </p14:nvContentPartPr>
            <p14:xfrm>
              <a:off x="7016044" y="1652462"/>
              <a:ext cx="28222" cy="439904"/>
            </p14:xfrm>
          </p:contentPart>
        </mc:Choice>
        <mc:Fallback xmlns="">
          <p:pic>
            <p:nvPicPr>
              <p:cNvPr id="99" name="墨迹 98"/>
            </p:nvPicPr>
            <p:blipFill>
              <a:blip/>
            </p:blipFill>
            <p:spPr>
              <a:xfrm>
                <a:off x="7016044" y="1652462"/>
                <a:ext cx="28222" cy="439904"/>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100" name="墨迹 99"/>
              <p14:cNvContentPartPr/>
              <p14:nvPr/>
            </p14:nvContentPartPr>
            <p14:xfrm>
              <a:off x="6942666" y="1687710"/>
              <a:ext cx="107244" cy="150865"/>
            </p14:xfrm>
          </p:contentPart>
        </mc:Choice>
        <mc:Fallback xmlns="">
          <p:pic>
            <p:nvPicPr>
              <p:cNvPr id="100" name="墨迹 99"/>
            </p:nvPicPr>
            <p:blipFill>
              <a:blip/>
            </p:blipFill>
            <p:spPr>
              <a:xfrm>
                <a:off x="6942666" y="1687710"/>
                <a:ext cx="107244" cy="150865"/>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101" name="墨迹 100"/>
              <p14:cNvContentPartPr/>
              <p14:nvPr/>
            </p14:nvContentPartPr>
            <p14:xfrm>
              <a:off x="7049911" y="1697580"/>
              <a:ext cx="79022" cy="67678"/>
            </p14:xfrm>
          </p:contentPart>
        </mc:Choice>
        <mc:Fallback xmlns="">
          <p:pic>
            <p:nvPicPr>
              <p:cNvPr id="101" name="墨迹 100"/>
            </p:nvPicPr>
            <p:blipFill>
              <a:blip/>
            </p:blipFill>
            <p:spPr>
              <a:xfrm>
                <a:off x="7049911" y="1697580"/>
                <a:ext cx="79022" cy="67678"/>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102" name="墨迹 101"/>
              <p14:cNvContentPartPr/>
              <p14:nvPr/>
            </p14:nvContentPartPr>
            <p14:xfrm>
              <a:off x="6321777" y="408885"/>
              <a:ext cx="107245" cy="25379"/>
            </p14:xfrm>
          </p:contentPart>
        </mc:Choice>
        <mc:Fallback xmlns="">
          <p:pic>
            <p:nvPicPr>
              <p:cNvPr id="102" name="墨迹 101"/>
            </p:nvPicPr>
            <p:blipFill>
              <a:blip/>
            </p:blipFill>
            <p:spPr>
              <a:xfrm>
                <a:off x="6321777" y="408885"/>
                <a:ext cx="107245" cy="25379"/>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103" name="墨迹 102"/>
              <p14:cNvContentPartPr/>
              <p14:nvPr/>
            </p14:nvContentPartPr>
            <p14:xfrm>
              <a:off x="6427258" y="298909"/>
              <a:ext cx="131586" cy="191753"/>
            </p14:xfrm>
          </p:contentPart>
        </mc:Choice>
        <mc:Fallback xmlns="">
          <p:pic>
            <p:nvPicPr>
              <p:cNvPr id="103" name="墨迹 102"/>
            </p:nvPicPr>
            <p:blipFill>
              <a:blip/>
            </p:blipFill>
            <p:spPr>
              <a:xfrm>
                <a:off x="6427258" y="298909"/>
                <a:ext cx="131586" cy="191753"/>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104" name="墨迹 103"/>
              <p14:cNvContentPartPr/>
              <p14:nvPr/>
            </p14:nvContentPartPr>
            <p14:xfrm>
              <a:off x="6781800" y="420165"/>
              <a:ext cx="105017" cy="59958"/>
            </p14:xfrm>
          </p:contentPart>
        </mc:Choice>
        <mc:Fallback xmlns="">
          <p:pic>
            <p:nvPicPr>
              <p:cNvPr id="104" name="墨迹 103"/>
            </p:nvPicPr>
            <p:blipFill>
              <a:blip/>
            </p:blipFill>
            <p:spPr>
              <a:xfrm>
                <a:off x="6781800" y="420165"/>
                <a:ext cx="105017" cy="59958"/>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105" name="墨迹 104"/>
              <p14:cNvContentPartPr/>
              <p14:nvPr/>
            </p14:nvContentPartPr>
            <p14:xfrm>
              <a:off x="6841066" y="411705"/>
              <a:ext cx="105017" cy="59958"/>
            </p14:xfrm>
          </p:contentPart>
        </mc:Choice>
        <mc:Fallback xmlns="">
          <p:pic>
            <p:nvPicPr>
              <p:cNvPr id="105" name="墨迹 104"/>
            </p:nvPicPr>
            <p:blipFill>
              <a:blip/>
            </p:blipFill>
            <p:spPr>
              <a:xfrm>
                <a:off x="6841066" y="411705"/>
                <a:ext cx="105017" cy="59958"/>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106" name="墨迹 105"/>
              <p14:cNvContentPartPr/>
              <p14:nvPr/>
            </p14:nvContentPartPr>
            <p14:xfrm>
              <a:off x="6789561" y="406065"/>
              <a:ext cx="175683" cy="16920"/>
            </p14:xfrm>
          </p:contentPart>
        </mc:Choice>
        <mc:Fallback xmlns="">
          <p:pic>
            <p:nvPicPr>
              <p:cNvPr id="106" name="墨迹 105"/>
            </p:nvPicPr>
            <p:blipFill>
              <a:blip/>
            </p:blipFill>
            <p:spPr>
              <a:xfrm>
                <a:off x="6789561" y="406065"/>
                <a:ext cx="175683" cy="16920"/>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107" name="墨迹 106"/>
              <p14:cNvContentPartPr/>
              <p14:nvPr/>
            </p14:nvContentPartPr>
            <p14:xfrm>
              <a:off x="6987822" y="293269"/>
              <a:ext cx="28222" cy="219953"/>
            </p14:xfrm>
          </p:contentPart>
        </mc:Choice>
        <mc:Fallback xmlns="">
          <p:pic>
            <p:nvPicPr>
              <p:cNvPr id="107" name="墨迹 106"/>
            </p:nvPicPr>
            <p:blipFill>
              <a:blip/>
            </p:blipFill>
            <p:spPr>
              <a:xfrm>
                <a:off x="6987822" y="293269"/>
                <a:ext cx="28222" cy="219953"/>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108" name="墨迹 107"/>
              <p14:cNvContentPartPr/>
              <p14:nvPr/>
            </p14:nvContentPartPr>
            <p14:xfrm>
              <a:off x="7095066" y="223477"/>
              <a:ext cx="107244" cy="278465"/>
            </p14:xfrm>
          </p:contentPart>
        </mc:Choice>
        <mc:Fallback xmlns="">
          <p:pic>
            <p:nvPicPr>
              <p:cNvPr id="108" name="墨迹 107"/>
            </p:nvPicPr>
            <p:blipFill>
              <a:blip/>
            </p:blipFill>
            <p:spPr>
              <a:xfrm>
                <a:off x="7095066" y="223477"/>
                <a:ext cx="107244" cy="278465"/>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109" name="墨迹 108"/>
              <p14:cNvContentPartPr/>
              <p14:nvPr/>
            </p14:nvContentPartPr>
            <p14:xfrm>
              <a:off x="6716888" y="248151"/>
              <a:ext cx="124178" cy="293270"/>
            </p14:xfrm>
          </p:contentPart>
        </mc:Choice>
        <mc:Fallback xmlns="">
          <p:pic>
            <p:nvPicPr>
              <p:cNvPr id="109" name="墨迹 108"/>
            </p:nvPicPr>
            <p:blipFill>
              <a:blip/>
            </p:blipFill>
            <p:spPr>
              <a:xfrm>
                <a:off x="6716888" y="248151"/>
                <a:ext cx="124178" cy="293270"/>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110" name="墨迹 109"/>
              <p14:cNvContentPartPr/>
              <p14:nvPr/>
            </p14:nvContentPartPr>
            <p14:xfrm>
              <a:off x="7275688" y="304549"/>
              <a:ext cx="129822" cy="166374"/>
            </p14:xfrm>
          </p:contentPart>
        </mc:Choice>
        <mc:Fallback xmlns="">
          <p:pic>
            <p:nvPicPr>
              <p:cNvPr id="110" name="墨迹 109"/>
            </p:nvPicPr>
            <p:blipFill>
              <a:blip/>
            </p:blipFill>
            <p:spPr>
              <a:xfrm>
                <a:off x="7275688" y="304549"/>
                <a:ext cx="129822" cy="166374"/>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111" name="墨迹 110"/>
              <p14:cNvContentPartPr/>
              <p14:nvPr/>
            </p14:nvContentPartPr>
            <p14:xfrm>
              <a:off x="7281333" y="302786"/>
              <a:ext cx="110067" cy="148398"/>
            </p14:xfrm>
          </p:contentPart>
        </mc:Choice>
        <mc:Fallback xmlns="">
          <p:pic>
            <p:nvPicPr>
              <p:cNvPr id="111" name="墨迹 110"/>
            </p:nvPicPr>
            <p:blipFill>
              <a:blip/>
            </p:blipFill>
            <p:spPr>
              <a:xfrm>
                <a:off x="7281333" y="302786"/>
                <a:ext cx="110067" cy="148398"/>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112" name="墨迹 111"/>
              <p14:cNvContentPartPr/>
              <p14:nvPr/>
            </p14:nvContentPartPr>
            <p14:xfrm>
              <a:off x="7501466" y="261545"/>
              <a:ext cx="135466" cy="198098"/>
            </p14:xfrm>
          </p:contentPart>
        </mc:Choice>
        <mc:Fallback xmlns="">
          <p:pic>
            <p:nvPicPr>
              <p:cNvPr id="112" name="墨迹 111"/>
            </p:nvPicPr>
            <p:blipFill>
              <a:blip/>
            </p:blipFill>
            <p:spPr>
              <a:xfrm>
                <a:off x="7501466" y="261545"/>
                <a:ext cx="135466" cy="198098"/>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113" name="墨迹 112"/>
              <p14:cNvContentPartPr/>
              <p14:nvPr/>
            </p14:nvContentPartPr>
            <p14:xfrm>
              <a:off x="7546622" y="203032"/>
              <a:ext cx="158044" cy="256611"/>
            </p14:xfrm>
          </p:contentPart>
        </mc:Choice>
        <mc:Fallback xmlns="">
          <p:pic>
            <p:nvPicPr>
              <p:cNvPr id="113" name="墨迹 112"/>
            </p:nvPicPr>
            <p:blipFill>
              <a:blip/>
            </p:blipFill>
            <p:spPr>
              <a:xfrm>
                <a:off x="7546622" y="203032"/>
                <a:ext cx="158044" cy="256611"/>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114" name="墨迹 113"/>
              <p14:cNvContentPartPr/>
              <p14:nvPr/>
            </p14:nvContentPartPr>
            <p14:xfrm>
              <a:off x="6688666" y="1277415"/>
              <a:ext cx="42334" cy="25379"/>
            </p14:xfrm>
          </p:contentPart>
        </mc:Choice>
        <mc:Fallback xmlns="">
          <p:pic>
            <p:nvPicPr>
              <p:cNvPr id="114" name="墨迹 113"/>
            </p:nvPicPr>
            <p:blipFill>
              <a:blip/>
            </p:blipFill>
            <p:spPr>
              <a:xfrm>
                <a:off x="6688666" y="1277415"/>
                <a:ext cx="42334" cy="25379"/>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115" name="墨迹 114"/>
              <p14:cNvContentPartPr/>
              <p14:nvPr/>
            </p14:nvContentPartPr>
            <p14:xfrm>
              <a:off x="4780844" y="1644707"/>
              <a:ext cx="16933" cy="612447"/>
            </p14:xfrm>
          </p:contentPart>
        </mc:Choice>
        <mc:Fallback xmlns="">
          <p:pic>
            <p:nvPicPr>
              <p:cNvPr id="115" name="墨迹 114"/>
            </p:nvPicPr>
            <p:blipFill>
              <a:blip/>
            </p:blipFill>
            <p:spPr>
              <a:xfrm>
                <a:off x="4780844" y="1644707"/>
                <a:ext cx="16933" cy="612447"/>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116" name="墨迹 115"/>
              <p14:cNvContentPartPr/>
              <p14:nvPr/>
            </p14:nvContentPartPr>
            <p14:xfrm>
              <a:off x="4696177" y="1622853"/>
              <a:ext cx="124178" cy="206029"/>
            </p14:xfrm>
          </p:contentPart>
        </mc:Choice>
        <mc:Fallback xmlns="">
          <p:pic>
            <p:nvPicPr>
              <p:cNvPr id="116" name="墨迹 115"/>
            </p:nvPicPr>
            <p:blipFill>
              <a:blip/>
            </p:blipFill>
            <p:spPr>
              <a:xfrm>
                <a:off x="4696177" y="1622853"/>
                <a:ext cx="124178" cy="206029"/>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117" name="墨迹 116"/>
              <p14:cNvContentPartPr/>
              <p14:nvPr/>
            </p14:nvContentPartPr>
            <p14:xfrm>
              <a:off x="4797777" y="1663741"/>
              <a:ext cx="93134" cy="84597"/>
            </p14:xfrm>
          </p:contentPart>
        </mc:Choice>
        <mc:Fallback xmlns="">
          <p:pic>
            <p:nvPicPr>
              <p:cNvPr id="117" name="墨迹 116"/>
            </p:nvPicPr>
            <p:blipFill>
              <a:blip/>
            </p:blipFill>
            <p:spPr>
              <a:xfrm>
                <a:off x="4797777" y="1663741"/>
                <a:ext cx="93134" cy="84597"/>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118" name="墨迹 117"/>
              <p14:cNvContentPartPr/>
              <p14:nvPr/>
            </p14:nvContentPartPr>
            <p14:xfrm>
              <a:off x="4918427" y="1776537"/>
              <a:ext cx="189795" cy="272297"/>
            </p14:xfrm>
          </p:contentPart>
        </mc:Choice>
        <mc:Fallback xmlns="">
          <p:pic>
            <p:nvPicPr>
              <p:cNvPr id="118" name="墨迹 117"/>
            </p:nvPicPr>
            <p:blipFill>
              <a:blip/>
            </p:blipFill>
            <p:spPr>
              <a:xfrm>
                <a:off x="4918427" y="1776537"/>
                <a:ext cx="189795" cy="272297"/>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119" name="墨迹 118"/>
              <p14:cNvContentPartPr/>
              <p14:nvPr/>
            </p14:nvContentPartPr>
            <p14:xfrm>
              <a:off x="5103988" y="1752216"/>
              <a:ext cx="75671" cy="200565"/>
            </p14:xfrm>
          </p:contentPart>
        </mc:Choice>
        <mc:Fallback xmlns="">
          <p:pic>
            <p:nvPicPr>
              <p:cNvPr id="119" name="墨迹 118"/>
            </p:nvPicPr>
            <p:blipFill>
              <a:blip/>
            </p:blipFill>
            <p:spPr>
              <a:xfrm>
                <a:off x="5103988" y="1752216"/>
                <a:ext cx="75671" cy="200565"/>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120" name="墨迹 119"/>
              <p14:cNvContentPartPr/>
              <p14:nvPr/>
            </p14:nvContentPartPr>
            <p14:xfrm>
              <a:off x="5164666" y="1812315"/>
              <a:ext cx="109009" cy="236695"/>
            </p14:xfrm>
          </p:contentPart>
        </mc:Choice>
        <mc:Fallback xmlns="">
          <p:pic>
            <p:nvPicPr>
              <p:cNvPr id="120" name="墨迹 119"/>
            </p:nvPicPr>
            <p:blipFill>
              <a:blip/>
            </p:blipFill>
            <p:spPr>
              <a:xfrm>
                <a:off x="5164666" y="1812315"/>
                <a:ext cx="109009" cy="236695"/>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121" name="墨迹 120"/>
              <p14:cNvContentPartPr/>
              <p14:nvPr/>
            </p14:nvContentPartPr>
            <p14:xfrm>
              <a:off x="5291313" y="1763495"/>
              <a:ext cx="185914" cy="233700"/>
            </p14:xfrm>
          </p:contentPart>
        </mc:Choice>
        <mc:Fallback xmlns="">
          <p:pic>
            <p:nvPicPr>
              <p:cNvPr id="121" name="墨迹 120"/>
            </p:nvPicPr>
            <p:blipFill>
              <a:blip/>
            </p:blipFill>
            <p:spPr>
              <a:xfrm>
                <a:off x="5291313" y="1763495"/>
                <a:ext cx="185914" cy="233700"/>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122" name="墨迹 121"/>
              <p14:cNvContentPartPr/>
              <p14:nvPr/>
            </p14:nvContentPartPr>
            <p14:xfrm>
              <a:off x="5463822" y="1852675"/>
              <a:ext cx="5644" cy="219952"/>
            </p14:xfrm>
          </p:contentPart>
        </mc:Choice>
        <mc:Fallback xmlns="">
          <p:pic>
            <p:nvPicPr>
              <p:cNvPr id="122" name="墨迹 121"/>
            </p:nvPicPr>
            <p:blipFill>
              <a:blip/>
            </p:blipFill>
            <p:spPr>
              <a:xfrm>
                <a:off x="5463822" y="1852675"/>
                <a:ext cx="5644" cy="219952"/>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123" name="墨迹 122"/>
              <p14:cNvContentPartPr/>
              <p14:nvPr/>
            </p14:nvContentPartPr>
            <p14:xfrm>
              <a:off x="6498872" y="953126"/>
              <a:ext cx="122061" cy="193868"/>
            </p14:xfrm>
          </p:contentPart>
        </mc:Choice>
        <mc:Fallback xmlns="">
          <p:pic>
            <p:nvPicPr>
              <p:cNvPr id="123" name="墨迹 122"/>
            </p:nvPicPr>
            <p:blipFill>
              <a:blip/>
            </p:blipFill>
            <p:spPr>
              <a:xfrm>
                <a:off x="6498872" y="953126"/>
                <a:ext cx="122061" cy="193868"/>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124" name="墨迹 123"/>
              <p14:cNvContentPartPr/>
              <p14:nvPr/>
            </p14:nvContentPartPr>
            <p14:xfrm>
              <a:off x="6587066" y="966697"/>
              <a:ext cx="135466" cy="164083"/>
            </p14:xfrm>
          </p:contentPart>
        </mc:Choice>
        <mc:Fallback xmlns="">
          <p:pic>
            <p:nvPicPr>
              <p:cNvPr id="124" name="墨迹 123"/>
            </p:nvPicPr>
            <p:blipFill>
              <a:blip/>
            </p:blipFill>
            <p:spPr>
              <a:xfrm>
                <a:off x="6587066" y="966697"/>
                <a:ext cx="135466" cy="164083"/>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125" name="墨迹 124"/>
              <p14:cNvContentPartPr/>
              <p14:nvPr/>
            </p14:nvContentPartPr>
            <p14:xfrm>
              <a:off x="6824133" y="1009524"/>
              <a:ext cx="98778" cy="8460"/>
            </p14:xfrm>
          </p:contentPart>
        </mc:Choice>
        <mc:Fallback xmlns="">
          <p:pic>
            <p:nvPicPr>
              <p:cNvPr id="125" name="墨迹 124"/>
            </p:nvPicPr>
            <p:blipFill>
              <a:blip/>
            </p:blipFill>
            <p:spPr>
              <a:xfrm>
                <a:off x="6824133" y="1009524"/>
                <a:ext cx="98778" cy="8460"/>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126" name="墨迹 125"/>
              <p14:cNvContentPartPr/>
              <p14:nvPr/>
            </p14:nvContentPartPr>
            <p14:xfrm>
              <a:off x="6799791" y="1082842"/>
              <a:ext cx="120297" cy="31019"/>
            </p14:xfrm>
          </p:contentPart>
        </mc:Choice>
        <mc:Fallback xmlns="">
          <p:pic>
            <p:nvPicPr>
              <p:cNvPr id="126" name="墨迹 125"/>
            </p:nvPicPr>
            <p:blipFill>
              <a:blip/>
            </p:blipFill>
            <p:spPr>
              <a:xfrm>
                <a:off x="6799791" y="1082842"/>
                <a:ext cx="120297" cy="31019"/>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127" name="墨迹 126"/>
              <p14:cNvContentPartPr/>
              <p14:nvPr/>
            </p14:nvContentPartPr>
            <p14:xfrm>
              <a:off x="6968066" y="953126"/>
              <a:ext cx="132644" cy="208673"/>
            </p14:xfrm>
          </p:contentPart>
        </mc:Choice>
        <mc:Fallback xmlns="">
          <p:pic>
            <p:nvPicPr>
              <p:cNvPr id="127" name="墨迹 126"/>
            </p:nvPicPr>
            <p:blipFill>
              <a:blip/>
            </p:blipFill>
            <p:spPr>
              <a:xfrm>
                <a:off x="6968066" y="953126"/>
                <a:ext cx="132644" cy="208673"/>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128" name="墨迹 127"/>
              <p14:cNvContentPartPr/>
              <p14:nvPr/>
            </p14:nvContentPartPr>
            <p14:xfrm>
              <a:off x="7072488" y="1015164"/>
              <a:ext cx="81844" cy="28199"/>
            </p14:xfrm>
          </p:contentPart>
        </mc:Choice>
        <mc:Fallback xmlns="">
          <p:pic>
            <p:nvPicPr>
              <p:cNvPr id="128" name="墨迹 127"/>
            </p:nvPicPr>
            <p:blipFill>
              <a:blip/>
            </p:blipFill>
            <p:spPr>
              <a:xfrm>
                <a:off x="7072488" y="1015164"/>
                <a:ext cx="81844" cy="28199"/>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129" name="墨迹 128"/>
              <p14:cNvContentPartPr/>
              <p14:nvPr/>
            </p14:nvContentPartPr>
            <p14:xfrm>
              <a:off x="7120466" y="939027"/>
              <a:ext cx="127000" cy="215722"/>
            </p14:xfrm>
          </p:contentPart>
        </mc:Choice>
        <mc:Fallback xmlns="">
          <p:pic>
            <p:nvPicPr>
              <p:cNvPr id="129" name="墨迹 128"/>
            </p:nvPicPr>
            <p:blipFill>
              <a:blip/>
            </p:blipFill>
            <p:spPr>
              <a:xfrm>
                <a:off x="7120466" y="939027"/>
                <a:ext cx="127000" cy="215722"/>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130" name="墨迹 129"/>
              <p14:cNvContentPartPr/>
              <p14:nvPr/>
            </p14:nvContentPartPr>
            <p14:xfrm>
              <a:off x="7219244" y="924927"/>
              <a:ext cx="110066" cy="45119"/>
            </p14:xfrm>
          </p:contentPart>
        </mc:Choice>
        <mc:Fallback xmlns="">
          <p:pic>
            <p:nvPicPr>
              <p:cNvPr id="130" name="墨迹 129"/>
            </p:nvPicPr>
            <p:blipFill>
              <a:blip/>
            </p:blipFill>
            <p:spPr>
              <a:xfrm>
                <a:off x="7219244" y="924927"/>
                <a:ext cx="110066" cy="45119"/>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131" name="墨迹 130"/>
              <p14:cNvContentPartPr/>
              <p14:nvPr/>
            </p14:nvContentPartPr>
            <p14:xfrm>
              <a:off x="7296502" y="1043363"/>
              <a:ext cx="162631" cy="5640"/>
            </p14:xfrm>
          </p:contentPart>
        </mc:Choice>
        <mc:Fallback xmlns="">
          <p:pic>
            <p:nvPicPr>
              <p:cNvPr id="131" name="墨迹 130"/>
            </p:nvPicPr>
            <p:blipFill>
              <a:blip/>
            </p:blipFill>
            <p:spPr>
              <a:xfrm>
                <a:off x="7296502" y="1043363"/>
                <a:ext cx="162631" cy="5640"/>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132" name="墨迹 131"/>
              <p14:cNvContentPartPr/>
              <p14:nvPr/>
            </p14:nvContentPartPr>
            <p14:xfrm>
              <a:off x="7366000" y="955241"/>
              <a:ext cx="28222" cy="254496"/>
            </p14:xfrm>
          </p:contentPart>
        </mc:Choice>
        <mc:Fallback xmlns="">
          <p:pic>
            <p:nvPicPr>
              <p:cNvPr id="132" name="墨迹 131"/>
            </p:nvPicPr>
            <p:blipFill>
              <a:blip/>
            </p:blipFill>
            <p:spPr>
              <a:xfrm>
                <a:off x="7366000" y="955241"/>
                <a:ext cx="28222" cy="254496"/>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133" name="墨迹 132"/>
              <p14:cNvContentPartPr/>
              <p14:nvPr/>
            </p14:nvContentPartPr>
            <p14:xfrm>
              <a:off x="7556323" y="941847"/>
              <a:ext cx="148344" cy="163554"/>
            </p14:xfrm>
          </p:contentPart>
        </mc:Choice>
        <mc:Fallback xmlns="">
          <p:pic>
            <p:nvPicPr>
              <p:cNvPr id="133" name="墨迹 132"/>
            </p:nvPicPr>
            <p:blipFill>
              <a:blip/>
            </p:blipFill>
            <p:spPr>
              <a:xfrm>
                <a:off x="7556323" y="941847"/>
                <a:ext cx="148344" cy="163554"/>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134" name="墨迹 133"/>
              <p14:cNvContentPartPr/>
              <p14:nvPr/>
            </p14:nvContentPartPr>
            <p14:xfrm>
              <a:off x="7718248" y="859364"/>
              <a:ext cx="104952" cy="236520"/>
            </p14:xfrm>
          </p:contentPart>
        </mc:Choice>
        <mc:Fallback xmlns="">
          <p:pic>
            <p:nvPicPr>
              <p:cNvPr id="134" name="墨迹 133"/>
            </p:nvPicPr>
            <p:blipFill>
              <a:blip/>
            </p:blipFill>
            <p:spPr>
              <a:xfrm>
                <a:off x="7718248" y="859364"/>
                <a:ext cx="104952" cy="236520"/>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135" name="墨迹 134"/>
              <p14:cNvContentPartPr/>
              <p14:nvPr/>
            </p14:nvContentPartPr>
            <p14:xfrm>
              <a:off x="7859006" y="887387"/>
              <a:ext cx="96838" cy="240573"/>
            </p14:xfrm>
          </p:contentPart>
        </mc:Choice>
        <mc:Fallback xmlns="">
          <p:pic>
            <p:nvPicPr>
              <p:cNvPr id="135" name="墨迹 134"/>
            </p:nvPicPr>
            <p:blipFill>
              <a:blip/>
            </p:blipFill>
            <p:spPr>
              <a:xfrm>
                <a:off x="7859006" y="887387"/>
                <a:ext cx="96838" cy="240573"/>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136" name="墨迹 135"/>
              <p14:cNvContentPartPr/>
              <p14:nvPr/>
            </p14:nvContentPartPr>
            <p14:xfrm>
              <a:off x="8003822" y="994015"/>
              <a:ext cx="104422" cy="21149"/>
            </p14:xfrm>
          </p:contentPart>
        </mc:Choice>
        <mc:Fallback xmlns="">
          <p:pic>
            <p:nvPicPr>
              <p:cNvPr id="136" name="墨迹 135"/>
            </p:nvPicPr>
            <p:blipFill>
              <a:blip/>
            </p:blipFill>
            <p:spPr>
              <a:xfrm>
                <a:off x="8003822" y="994015"/>
                <a:ext cx="104422" cy="21149"/>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137" name="墨迹 136"/>
              <p14:cNvContentPartPr/>
              <p14:nvPr/>
            </p14:nvContentPartPr>
            <p14:xfrm>
              <a:off x="8126236" y="908008"/>
              <a:ext cx="134408" cy="174834"/>
            </p14:xfrm>
          </p:contentPart>
        </mc:Choice>
        <mc:Fallback xmlns="">
          <p:pic>
            <p:nvPicPr>
              <p:cNvPr id="137" name="墨迹 136"/>
            </p:nvPicPr>
            <p:blipFill>
              <a:blip/>
            </p:blipFill>
            <p:spPr>
              <a:xfrm>
                <a:off x="8126236" y="908008"/>
                <a:ext cx="134408" cy="174834"/>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138" name="墨迹 137"/>
              <p14:cNvContentPartPr/>
              <p14:nvPr/>
            </p14:nvContentPartPr>
            <p14:xfrm>
              <a:off x="8319911" y="868529"/>
              <a:ext cx="105128" cy="265071"/>
            </p14:xfrm>
          </p:contentPart>
        </mc:Choice>
        <mc:Fallback xmlns="">
          <p:pic>
            <p:nvPicPr>
              <p:cNvPr id="138" name="墨迹 137"/>
            </p:nvPicPr>
            <p:blipFill>
              <a:blip/>
            </p:blipFill>
            <p:spPr>
              <a:xfrm>
                <a:off x="8319911" y="868529"/>
                <a:ext cx="105128" cy="265071"/>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139" name="墨迹 138"/>
              <p14:cNvContentPartPr/>
              <p14:nvPr/>
            </p14:nvContentPartPr>
            <p14:xfrm>
              <a:off x="7492294" y="834690"/>
              <a:ext cx="144638" cy="346848"/>
            </p14:xfrm>
          </p:contentPart>
        </mc:Choice>
        <mc:Fallback xmlns="">
          <p:pic>
            <p:nvPicPr>
              <p:cNvPr id="139" name="墨迹 138"/>
            </p:nvPicPr>
            <p:blipFill>
              <a:blip/>
            </p:blipFill>
            <p:spPr>
              <a:xfrm>
                <a:off x="7492294" y="834690"/>
                <a:ext cx="144638" cy="346848"/>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140" name="墨迹 139"/>
              <p14:cNvContentPartPr/>
              <p14:nvPr/>
            </p14:nvContentPartPr>
            <p14:xfrm>
              <a:off x="8509000" y="958766"/>
              <a:ext cx="135466" cy="22559"/>
            </p14:xfrm>
          </p:contentPart>
        </mc:Choice>
        <mc:Fallback xmlns="">
          <p:pic>
            <p:nvPicPr>
              <p:cNvPr id="140" name="墨迹 139"/>
            </p:nvPicPr>
            <p:blipFill>
              <a:blip/>
            </p:blipFill>
            <p:spPr>
              <a:xfrm>
                <a:off x="8509000" y="958766"/>
                <a:ext cx="135466" cy="22559"/>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141" name="墨迹 140"/>
              <p14:cNvContentPartPr/>
              <p14:nvPr/>
            </p14:nvContentPartPr>
            <p14:xfrm>
              <a:off x="8559800" y="865004"/>
              <a:ext cx="36688" cy="257316"/>
            </p14:xfrm>
          </p:contentPart>
        </mc:Choice>
        <mc:Fallback xmlns="">
          <p:pic>
            <p:nvPicPr>
              <p:cNvPr id="141" name="墨迹 140"/>
            </p:nvPicPr>
            <p:blipFill>
              <a:blip/>
            </p:blipFill>
            <p:spPr>
              <a:xfrm>
                <a:off x="8559800" y="865004"/>
                <a:ext cx="36688" cy="257316"/>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142" name="墨迹 141"/>
              <p14:cNvContentPartPr/>
              <p14:nvPr/>
            </p14:nvContentPartPr>
            <p14:xfrm>
              <a:off x="8706555" y="865004"/>
              <a:ext cx="76200" cy="223477"/>
            </p14:xfrm>
          </p:contentPart>
        </mc:Choice>
        <mc:Fallback xmlns="">
          <p:pic>
            <p:nvPicPr>
              <p:cNvPr id="142" name="墨迹 141"/>
            </p:nvPicPr>
            <p:blipFill>
              <a:blip/>
            </p:blipFill>
            <p:spPr>
              <a:xfrm>
                <a:off x="8706555" y="865004"/>
                <a:ext cx="76200" cy="223477"/>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143" name="墨迹 142"/>
              <p14:cNvContentPartPr/>
              <p14:nvPr/>
            </p14:nvContentPartPr>
            <p14:xfrm>
              <a:off x="8763000" y="855135"/>
              <a:ext cx="130703" cy="216427"/>
            </p14:xfrm>
          </p:contentPart>
        </mc:Choice>
        <mc:Fallback xmlns="">
          <p:pic>
            <p:nvPicPr>
              <p:cNvPr id="143" name="墨迹 142"/>
            </p:nvPicPr>
            <p:blipFill>
              <a:blip/>
            </p:blipFill>
            <p:spPr>
              <a:xfrm>
                <a:off x="8763000" y="855135"/>
                <a:ext cx="130703" cy="216427"/>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144" name="墨迹 143"/>
              <p14:cNvContentPartPr/>
              <p14:nvPr/>
            </p14:nvContentPartPr>
            <p14:xfrm>
              <a:off x="8878711" y="857250"/>
              <a:ext cx="95956" cy="22559"/>
            </p14:xfrm>
          </p:contentPart>
        </mc:Choice>
        <mc:Fallback xmlns="">
          <p:pic>
            <p:nvPicPr>
              <p:cNvPr id="144" name="墨迹 143"/>
            </p:nvPicPr>
            <p:blipFill>
              <a:blip/>
            </p:blipFill>
            <p:spPr>
              <a:xfrm>
                <a:off x="8878711" y="857250"/>
                <a:ext cx="95956" cy="22559"/>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145" name="墨迹 144"/>
              <p14:cNvContentPartPr/>
              <p14:nvPr/>
            </p14:nvContentPartPr>
            <p14:xfrm>
              <a:off x="8969022" y="947486"/>
              <a:ext cx="22578" cy="70498"/>
            </p14:xfrm>
          </p:contentPart>
        </mc:Choice>
        <mc:Fallback xmlns="">
          <p:pic>
            <p:nvPicPr>
              <p:cNvPr id="145" name="墨迹 144"/>
            </p:nvPicPr>
            <p:blipFill>
              <a:blip/>
            </p:blipFill>
            <p:spPr>
              <a:xfrm>
                <a:off x="8969022" y="947486"/>
                <a:ext cx="22578" cy="70498"/>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146" name="墨迹 145"/>
              <p14:cNvContentPartPr/>
              <p14:nvPr/>
            </p14:nvContentPartPr>
            <p14:xfrm>
              <a:off x="8971844" y="857250"/>
              <a:ext cx="98778" cy="242511"/>
            </p14:xfrm>
          </p:contentPart>
        </mc:Choice>
        <mc:Fallback xmlns="">
          <p:pic>
            <p:nvPicPr>
              <p:cNvPr id="146" name="墨迹 145"/>
            </p:nvPicPr>
            <p:blipFill>
              <a:blip/>
            </p:blipFill>
            <p:spPr>
              <a:xfrm>
                <a:off x="8971844" y="857250"/>
                <a:ext cx="98778" cy="242511"/>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147" name="墨迹 146"/>
              <p14:cNvContentPartPr/>
              <p14:nvPr/>
            </p14:nvContentPartPr>
            <p14:xfrm>
              <a:off x="9059333" y="868529"/>
              <a:ext cx="73378" cy="16920"/>
            </p14:xfrm>
          </p:contentPart>
        </mc:Choice>
        <mc:Fallback xmlns="">
          <p:pic>
            <p:nvPicPr>
              <p:cNvPr id="147" name="墨迹 146"/>
            </p:nvPicPr>
            <p:blipFill>
              <a:blip/>
            </p:blipFill>
            <p:spPr>
              <a:xfrm>
                <a:off x="9059333" y="868529"/>
                <a:ext cx="73378" cy="16920"/>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148" name="墨迹 147"/>
              <p14:cNvContentPartPr/>
              <p14:nvPr/>
            </p14:nvContentPartPr>
            <p14:xfrm>
              <a:off x="9160933" y="887563"/>
              <a:ext cx="90311" cy="209378"/>
            </p14:xfrm>
          </p:contentPart>
        </mc:Choice>
        <mc:Fallback xmlns="">
          <p:pic>
            <p:nvPicPr>
              <p:cNvPr id="148" name="墨迹 147"/>
            </p:nvPicPr>
            <p:blipFill>
              <a:blip/>
            </p:blipFill>
            <p:spPr>
              <a:xfrm>
                <a:off x="9160933" y="887563"/>
                <a:ext cx="90311" cy="209378"/>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149" name="墨迹 148"/>
              <p14:cNvContentPartPr/>
              <p14:nvPr/>
            </p14:nvContentPartPr>
            <p14:xfrm>
              <a:off x="9121422" y="841740"/>
              <a:ext cx="233538" cy="238282"/>
            </p14:xfrm>
          </p:contentPart>
        </mc:Choice>
        <mc:Fallback xmlns="">
          <p:pic>
            <p:nvPicPr>
              <p:cNvPr id="149" name="墨迹 148"/>
            </p:nvPicPr>
            <p:blipFill>
              <a:blip/>
            </p:blipFill>
            <p:spPr>
              <a:xfrm>
                <a:off x="9121422" y="841740"/>
                <a:ext cx="233538" cy="238282"/>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150" name="墨迹 149"/>
              <p14:cNvContentPartPr/>
              <p14:nvPr/>
            </p14:nvContentPartPr>
            <p14:xfrm>
              <a:off x="9448800" y="919287"/>
              <a:ext cx="121355" cy="22560"/>
            </p14:xfrm>
          </p:contentPart>
        </mc:Choice>
        <mc:Fallback xmlns="">
          <p:pic>
            <p:nvPicPr>
              <p:cNvPr id="150" name="墨迹 149"/>
            </p:nvPicPr>
            <p:blipFill>
              <a:blip/>
            </p:blipFill>
            <p:spPr>
              <a:xfrm>
                <a:off x="9448800" y="919287"/>
                <a:ext cx="121355" cy="22560"/>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151" name="墨迹 150"/>
              <p14:cNvContentPartPr/>
              <p14:nvPr/>
            </p14:nvContentPartPr>
            <p14:xfrm>
              <a:off x="9438922" y="1020804"/>
              <a:ext cx="128411" cy="19739"/>
            </p14:xfrm>
          </p:contentPart>
        </mc:Choice>
        <mc:Fallback xmlns="">
          <p:pic>
            <p:nvPicPr>
              <p:cNvPr id="151" name="墨迹 150"/>
            </p:nvPicPr>
            <p:blipFill>
              <a:blip/>
            </p:blipFill>
            <p:spPr>
              <a:xfrm>
                <a:off x="9438922" y="1020804"/>
                <a:ext cx="128411" cy="19739"/>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166" name="墨迹 165"/>
              <p14:cNvContentPartPr/>
              <p14:nvPr/>
            </p14:nvContentPartPr>
            <p14:xfrm>
              <a:off x="8237184" y="3780782"/>
              <a:ext cx="77082" cy="119141"/>
            </p14:xfrm>
          </p:contentPart>
        </mc:Choice>
        <mc:Fallback xmlns="">
          <p:pic>
            <p:nvPicPr>
              <p:cNvPr id="166" name="墨迹 165"/>
            </p:nvPicPr>
            <p:blipFill>
              <a:blip/>
            </p:blipFill>
            <p:spPr>
              <a:xfrm>
                <a:off x="8237184" y="3780782"/>
                <a:ext cx="77082" cy="119141"/>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167" name="墨迹 166"/>
              <p14:cNvContentPartPr/>
              <p14:nvPr/>
            </p14:nvContentPartPr>
            <p14:xfrm>
              <a:off x="8336844" y="3846345"/>
              <a:ext cx="33866" cy="42298"/>
            </p14:xfrm>
          </p:contentPart>
        </mc:Choice>
        <mc:Fallback xmlns="">
          <p:pic>
            <p:nvPicPr>
              <p:cNvPr id="167" name="墨迹 166"/>
            </p:nvPicPr>
            <p:blipFill>
              <a:blip/>
            </p:blipFill>
            <p:spPr>
              <a:xfrm>
                <a:off x="8336844" y="3846345"/>
                <a:ext cx="33866" cy="42298"/>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168" name="墨迹 167"/>
              <p14:cNvContentPartPr/>
              <p14:nvPr/>
            </p14:nvContentPartPr>
            <p14:xfrm>
              <a:off x="8455377" y="3778667"/>
              <a:ext cx="50800" cy="73318"/>
            </p14:xfrm>
          </p:contentPart>
        </mc:Choice>
        <mc:Fallback xmlns="">
          <p:pic>
            <p:nvPicPr>
              <p:cNvPr id="168" name="墨迹 167"/>
            </p:nvPicPr>
            <p:blipFill>
              <a:blip/>
            </p:blipFill>
            <p:spPr>
              <a:xfrm>
                <a:off x="8455377" y="3778667"/>
                <a:ext cx="50800" cy="73318"/>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169" name="墨迹 168"/>
              <p14:cNvContentPartPr/>
              <p14:nvPr/>
            </p14:nvContentPartPr>
            <p14:xfrm>
              <a:off x="8565444" y="3705350"/>
              <a:ext cx="8466" cy="214312"/>
            </p14:xfrm>
          </p:contentPart>
        </mc:Choice>
        <mc:Fallback xmlns="">
          <p:pic>
            <p:nvPicPr>
              <p:cNvPr id="169" name="墨迹 168"/>
            </p:nvPicPr>
            <p:blipFill>
              <a:blip/>
            </p:blipFill>
            <p:spPr>
              <a:xfrm>
                <a:off x="8565444" y="3705350"/>
                <a:ext cx="8466" cy="214312"/>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170" name="墨迹 169"/>
              <p14:cNvContentPartPr/>
              <p14:nvPr/>
            </p14:nvContentPartPr>
            <p14:xfrm>
              <a:off x="8650111" y="3733549"/>
              <a:ext cx="64911" cy="118436"/>
            </p14:xfrm>
          </p:contentPart>
        </mc:Choice>
        <mc:Fallback xmlns="">
          <p:pic>
            <p:nvPicPr>
              <p:cNvPr id="170" name="墨迹 169"/>
            </p:nvPicPr>
            <p:blipFill>
              <a:blip/>
            </p:blipFill>
            <p:spPr>
              <a:xfrm>
                <a:off x="8650111" y="3733549"/>
                <a:ext cx="64911" cy="118436"/>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171" name="墨迹 170"/>
              <p14:cNvContentPartPr/>
              <p14:nvPr/>
            </p14:nvContentPartPr>
            <p14:xfrm>
              <a:off x="8647288" y="3756108"/>
              <a:ext cx="64912" cy="90237"/>
            </p14:xfrm>
          </p:contentPart>
        </mc:Choice>
        <mc:Fallback xmlns="">
          <p:pic>
            <p:nvPicPr>
              <p:cNvPr id="171" name="墨迹 170"/>
            </p:nvPicPr>
            <p:blipFill>
              <a:blip/>
            </p:blipFill>
            <p:spPr>
              <a:xfrm>
                <a:off x="8647288" y="3756108"/>
                <a:ext cx="64912" cy="90237"/>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172" name="墨迹 171"/>
              <p14:cNvContentPartPr/>
              <p14:nvPr/>
            </p14:nvContentPartPr>
            <p14:xfrm>
              <a:off x="8805333" y="3696009"/>
              <a:ext cx="56444" cy="118612"/>
            </p14:xfrm>
          </p:contentPart>
        </mc:Choice>
        <mc:Fallback xmlns="">
          <p:pic>
            <p:nvPicPr>
              <p:cNvPr id="172" name="墨迹 171"/>
            </p:nvPicPr>
            <p:blipFill>
              <a:blip/>
            </p:blipFill>
            <p:spPr>
              <a:xfrm>
                <a:off x="8805333" y="3696009"/>
                <a:ext cx="56444" cy="118612"/>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173" name="墨迹 172"/>
              <p14:cNvContentPartPr/>
              <p14:nvPr/>
            </p14:nvContentPartPr>
            <p14:xfrm>
              <a:off x="8867422" y="3761748"/>
              <a:ext cx="22578" cy="45118"/>
            </p14:xfrm>
          </p:contentPart>
        </mc:Choice>
        <mc:Fallback xmlns="">
          <p:pic>
            <p:nvPicPr>
              <p:cNvPr id="173" name="墨迹 172"/>
            </p:nvPicPr>
            <p:blipFill>
              <a:blip/>
            </p:blipFill>
            <p:spPr>
              <a:xfrm>
                <a:off x="8867422" y="3761748"/>
                <a:ext cx="22578" cy="45118"/>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174" name="墨迹 173"/>
              <p14:cNvContentPartPr/>
              <p14:nvPr/>
            </p14:nvContentPartPr>
            <p14:xfrm>
              <a:off x="8935155" y="3694070"/>
              <a:ext cx="45156" cy="86007"/>
            </p14:xfrm>
          </p:contentPart>
        </mc:Choice>
        <mc:Fallback xmlns="">
          <p:pic>
            <p:nvPicPr>
              <p:cNvPr id="174" name="墨迹 173"/>
            </p:nvPicPr>
            <p:blipFill>
              <a:blip/>
            </p:blipFill>
            <p:spPr>
              <a:xfrm>
                <a:off x="8935155" y="3694070"/>
                <a:ext cx="45156" cy="86007"/>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175" name="墨迹 174"/>
              <p14:cNvContentPartPr/>
              <p14:nvPr/>
            </p14:nvContentPartPr>
            <p14:xfrm>
              <a:off x="9011355" y="3600132"/>
              <a:ext cx="102482" cy="316711"/>
            </p14:xfrm>
          </p:contentPart>
        </mc:Choice>
        <mc:Fallback xmlns="">
          <p:pic>
            <p:nvPicPr>
              <p:cNvPr id="175" name="墨迹 174"/>
            </p:nvPicPr>
            <p:blipFill>
              <a:blip/>
            </p:blipFill>
            <p:spPr>
              <a:xfrm>
                <a:off x="9011355" y="3600132"/>
                <a:ext cx="102482" cy="316711"/>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176" name="墨迹 175"/>
              <p14:cNvContentPartPr/>
              <p14:nvPr/>
            </p14:nvContentPartPr>
            <p14:xfrm>
              <a:off x="5475111" y="5693380"/>
              <a:ext cx="533400" cy="19740"/>
            </p14:xfrm>
          </p:contentPart>
        </mc:Choice>
        <mc:Fallback xmlns="">
          <p:pic>
            <p:nvPicPr>
              <p:cNvPr id="176" name="墨迹 175"/>
            </p:nvPicPr>
            <p:blipFill>
              <a:blip/>
            </p:blipFill>
            <p:spPr>
              <a:xfrm>
                <a:off x="5475111" y="5693380"/>
                <a:ext cx="533400" cy="19740"/>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177" name="墨迹 176"/>
              <p14:cNvContentPartPr/>
              <p14:nvPr/>
            </p14:nvContentPartPr>
            <p14:xfrm>
              <a:off x="7876822" y="4745893"/>
              <a:ext cx="105017" cy="59958"/>
            </p14:xfrm>
          </p:contentPart>
        </mc:Choice>
        <mc:Fallback xmlns="">
          <p:pic>
            <p:nvPicPr>
              <p:cNvPr id="177" name="墨迹 176"/>
            </p:nvPicPr>
            <p:blipFill>
              <a:blip/>
            </p:blipFill>
            <p:spPr>
              <a:xfrm>
                <a:off x="7876822" y="4745893"/>
                <a:ext cx="105017" cy="59958"/>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178" name="墨迹 177"/>
              <p14:cNvContentPartPr/>
              <p14:nvPr/>
            </p14:nvContentPartPr>
            <p14:xfrm>
              <a:off x="7882466" y="4745893"/>
              <a:ext cx="105017" cy="59958"/>
            </p14:xfrm>
          </p:contentPart>
        </mc:Choice>
        <mc:Fallback xmlns="">
          <p:pic>
            <p:nvPicPr>
              <p:cNvPr id="178" name="墨迹 177"/>
            </p:nvPicPr>
            <p:blipFill>
              <a:blip/>
            </p:blipFill>
            <p:spPr>
              <a:xfrm>
                <a:off x="7882466" y="4745893"/>
                <a:ext cx="105017" cy="59958"/>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179" name="墨迹 178"/>
              <p14:cNvContentPartPr/>
              <p14:nvPr/>
            </p14:nvContentPartPr>
            <p14:xfrm>
              <a:off x="7772400" y="4948045"/>
              <a:ext cx="60677" cy="99578"/>
            </p14:xfrm>
          </p:contentPart>
        </mc:Choice>
        <mc:Fallback xmlns="">
          <p:pic>
            <p:nvPicPr>
              <p:cNvPr id="179" name="墨迹 178"/>
            </p:nvPicPr>
            <p:blipFill>
              <a:blip/>
            </p:blipFill>
            <p:spPr>
              <a:xfrm>
                <a:off x="7772400" y="4948045"/>
                <a:ext cx="60677" cy="99578"/>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180" name="墨迹 179"/>
              <p14:cNvContentPartPr/>
              <p14:nvPr/>
            </p14:nvContentPartPr>
            <p14:xfrm>
              <a:off x="7857066" y="4979945"/>
              <a:ext cx="39511" cy="50758"/>
            </p14:xfrm>
          </p:contentPart>
        </mc:Choice>
        <mc:Fallback xmlns="">
          <p:pic>
            <p:nvPicPr>
              <p:cNvPr id="180" name="墨迹 179"/>
            </p:nvPicPr>
            <p:blipFill>
              <a:blip/>
            </p:blipFill>
            <p:spPr>
              <a:xfrm>
                <a:off x="7857066" y="4979945"/>
                <a:ext cx="39511" cy="50758"/>
              </a:xfrm>
              <a:prstGeom prst="rect"/>
            </p:spPr>
          </p:pic>
        </mc:Fallback>
      </mc:AlternateContent>
      <mc:AlternateContent xmlns:mc="http://schemas.openxmlformats.org/markup-compatibility/2006" xmlns:p14="http://schemas.microsoft.com/office/powerpoint/2010/main">
        <mc:Choice Requires="p14">
          <p:contentPart r:id="rId160" p14:bwMode="auto">
            <p14:nvContentPartPr>
              <p14:cNvPr id="181" name="墨迹 180"/>
              <p14:cNvContentPartPr/>
              <p14:nvPr/>
            </p14:nvContentPartPr>
            <p14:xfrm>
              <a:off x="7930444" y="4968666"/>
              <a:ext cx="50800" cy="84597"/>
            </p14:xfrm>
          </p:contentPart>
        </mc:Choice>
        <mc:Fallback xmlns="">
          <p:pic>
            <p:nvPicPr>
              <p:cNvPr id="181" name="墨迹 180"/>
            </p:nvPicPr>
            <p:blipFill>
              <a:blip/>
            </p:blipFill>
            <p:spPr>
              <a:xfrm>
                <a:off x="7930444" y="4968666"/>
                <a:ext cx="50800" cy="84597"/>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182" name="墨迹 181"/>
              <p14:cNvContentPartPr/>
              <p14:nvPr/>
            </p14:nvContentPartPr>
            <p14:xfrm>
              <a:off x="8023577" y="4895348"/>
              <a:ext cx="19756" cy="203033"/>
            </p14:xfrm>
          </p:contentPart>
        </mc:Choice>
        <mc:Fallback xmlns="">
          <p:pic>
            <p:nvPicPr>
              <p:cNvPr id="182" name="墨迹 181"/>
            </p:nvPicPr>
            <p:blipFill>
              <a:blip/>
            </p:blipFill>
            <p:spPr>
              <a:xfrm>
                <a:off x="8023577" y="4895348"/>
                <a:ext cx="19756" cy="203033"/>
              </a:xfrm>
              <a:prstGeom prst="rect"/>
            </p:spPr>
          </p:pic>
        </mc:Fallback>
      </mc:AlternateContent>
      <mc:AlternateContent xmlns:mc="http://schemas.openxmlformats.org/markup-compatibility/2006" xmlns:p14="http://schemas.microsoft.com/office/powerpoint/2010/main">
        <mc:Choice Requires="p14">
          <p:contentPart r:id="rId162" p14:bwMode="auto">
            <p14:nvContentPartPr>
              <p14:cNvPr id="183" name="墨迹 182"/>
              <p14:cNvContentPartPr/>
              <p14:nvPr/>
            </p14:nvContentPartPr>
            <p14:xfrm>
              <a:off x="8119533" y="4937647"/>
              <a:ext cx="110067" cy="143815"/>
            </p14:xfrm>
          </p:contentPart>
        </mc:Choice>
        <mc:Fallback xmlns="">
          <p:pic>
            <p:nvPicPr>
              <p:cNvPr id="183" name="墨迹 182"/>
            </p:nvPicPr>
            <p:blipFill>
              <a:blip/>
            </p:blipFill>
            <p:spPr>
              <a:xfrm>
                <a:off x="8119533" y="4937647"/>
                <a:ext cx="110067" cy="143815"/>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184" name="墨迹 183"/>
              <p14:cNvContentPartPr/>
              <p14:nvPr/>
            </p14:nvContentPartPr>
            <p14:xfrm>
              <a:off x="8135584" y="4910505"/>
              <a:ext cx="68616" cy="165317"/>
            </p14:xfrm>
          </p:contentPart>
        </mc:Choice>
        <mc:Fallback xmlns="">
          <p:pic>
            <p:nvPicPr>
              <p:cNvPr id="184" name="墨迹 183"/>
            </p:nvPicPr>
            <p:blipFill>
              <a:blip/>
            </p:blipFill>
            <p:spPr>
              <a:xfrm>
                <a:off x="8135584" y="4910505"/>
                <a:ext cx="68616" cy="165317"/>
              </a:xfrm>
              <a:prstGeom prst="rect"/>
            </p:spPr>
          </p:pic>
        </mc:Fallback>
      </mc:AlternateContent>
      <mc:AlternateContent xmlns:mc="http://schemas.openxmlformats.org/markup-compatibility/2006" xmlns:p14="http://schemas.microsoft.com/office/powerpoint/2010/main">
        <mc:Choice Requires="p14">
          <p:contentPart r:id="rId164" p14:bwMode="auto">
            <p14:nvContentPartPr>
              <p14:cNvPr id="185" name="墨迹 184"/>
              <p14:cNvContentPartPr/>
              <p14:nvPr/>
            </p14:nvContentPartPr>
            <p14:xfrm>
              <a:off x="8291688" y="4936765"/>
              <a:ext cx="73378" cy="118612"/>
            </p14:xfrm>
          </p:contentPart>
        </mc:Choice>
        <mc:Fallback xmlns="">
          <p:pic>
            <p:nvPicPr>
              <p:cNvPr id="185" name="墨迹 184"/>
            </p:nvPicPr>
            <p:blipFill>
              <a:blip/>
            </p:blipFill>
            <p:spPr>
              <a:xfrm>
                <a:off x="8291688" y="4936765"/>
                <a:ext cx="73378" cy="118612"/>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186" name="墨迹 185"/>
              <p14:cNvContentPartPr/>
              <p14:nvPr/>
            </p14:nvContentPartPr>
            <p14:xfrm>
              <a:off x="8410222" y="5008144"/>
              <a:ext cx="25400" cy="36659"/>
            </p14:xfrm>
          </p:contentPart>
        </mc:Choice>
        <mc:Fallback xmlns="">
          <p:pic>
            <p:nvPicPr>
              <p:cNvPr id="186" name="墨迹 185"/>
            </p:nvPicPr>
            <p:blipFill>
              <a:blip/>
            </p:blipFill>
            <p:spPr>
              <a:xfrm>
                <a:off x="8410222" y="5008144"/>
                <a:ext cx="25400" cy="36659"/>
              </a:xfrm>
              <a:prstGeom prst="rect"/>
            </p:spPr>
          </p:pic>
        </mc:Fallback>
      </mc:AlternateContent>
      <mc:AlternateContent xmlns:mc="http://schemas.openxmlformats.org/markup-compatibility/2006" xmlns:p14="http://schemas.microsoft.com/office/powerpoint/2010/main">
        <mc:Choice Requires="p14">
          <p:contentPart r:id="rId166" p14:bwMode="auto">
            <p14:nvContentPartPr>
              <p14:cNvPr id="187" name="墨迹 186"/>
              <p14:cNvContentPartPr/>
              <p14:nvPr/>
            </p14:nvContentPartPr>
            <p14:xfrm>
              <a:off x="8511822" y="4940467"/>
              <a:ext cx="62088" cy="105217"/>
            </p14:xfrm>
          </p:contentPart>
        </mc:Choice>
        <mc:Fallback xmlns="">
          <p:pic>
            <p:nvPicPr>
              <p:cNvPr id="187" name="墨迹 186"/>
            </p:nvPicPr>
            <p:blipFill>
              <a:blip/>
            </p:blipFill>
            <p:spPr>
              <a:xfrm>
                <a:off x="8511822" y="4940467"/>
                <a:ext cx="62088" cy="105217"/>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188" name="墨迹 187"/>
              <p14:cNvContentPartPr/>
              <p14:nvPr/>
            </p14:nvContentPartPr>
            <p14:xfrm>
              <a:off x="8572147" y="4908919"/>
              <a:ext cx="94897" cy="149983"/>
            </p14:xfrm>
          </p:contentPart>
        </mc:Choice>
        <mc:Fallback xmlns="">
          <p:pic>
            <p:nvPicPr>
              <p:cNvPr id="188" name="墨迹 187"/>
            </p:nvPicPr>
            <p:blipFill>
              <a:blip/>
            </p:blipFill>
            <p:spPr>
              <a:xfrm>
                <a:off x="8572147" y="4908919"/>
                <a:ext cx="94897" cy="149983"/>
              </a:xfrm>
              <a:prstGeom prst="rect"/>
            </p:spPr>
          </p:pic>
        </mc:Fallback>
      </mc:AlternateContent>
      <mc:AlternateContent xmlns:mc="http://schemas.openxmlformats.org/markup-compatibility/2006" xmlns:p14="http://schemas.microsoft.com/office/powerpoint/2010/main">
        <mc:Choice Requires="p14">
          <p:contentPart r:id="rId168" p14:bwMode="auto">
            <p14:nvContentPartPr>
              <p14:cNvPr id="189" name="墨迹 188"/>
              <p14:cNvContentPartPr/>
              <p14:nvPr/>
            </p14:nvContentPartPr>
            <p14:xfrm>
              <a:off x="8694384" y="4951746"/>
              <a:ext cx="58738" cy="95877"/>
            </p14:xfrm>
          </p:contentPart>
        </mc:Choice>
        <mc:Fallback xmlns="">
          <p:pic>
            <p:nvPicPr>
              <p:cNvPr id="189" name="墨迹 188"/>
            </p:nvPicPr>
            <p:blipFill>
              <a:blip/>
            </p:blipFill>
            <p:spPr>
              <a:xfrm>
                <a:off x="8694384" y="4951746"/>
                <a:ext cx="58738" cy="95877"/>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190" name="墨迹 189"/>
              <p14:cNvContentPartPr/>
              <p14:nvPr/>
            </p14:nvContentPartPr>
            <p14:xfrm>
              <a:off x="8765822" y="4900988"/>
              <a:ext cx="76200" cy="135355"/>
            </p14:xfrm>
          </p:contentPart>
        </mc:Choice>
        <mc:Fallback xmlns="">
          <p:pic>
            <p:nvPicPr>
              <p:cNvPr id="190" name="墨迹 189"/>
            </p:nvPicPr>
            <p:blipFill>
              <a:blip/>
            </p:blipFill>
            <p:spPr>
              <a:xfrm>
                <a:off x="8765822" y="4900988"/>
                <a:ext cx="76200" cy="135355"/>
              </a:xfrm>
              <a:prstGeom prst="rect"/>
            </p:spPr>
          </p:pic>
        </mc:Fallback>
      </mc:AlternateContent>
      <mc:AlternateContent xmlns:mc="http://schemas.openxmlformats.org/markup-compatibility/2006" xmlns:p14="http://schemas.microsoft.com/office/powerpoint/2010/main">
        <mc:Choice Requires="p14">
          <p:contentPart r:id="rId170" p14:bwMode="auto">
            <p14:nvContentPartPr>
              <p14:cNvPr id="191" name="墨迹 190"/>
              <p14:cNvContentPartPr/>
              <p14:nvPr/>
            </p14:nvContentPartPr>
            <p14:xfrm>
              <a:off x="8867422" y="4946106"/>
              <a:ext cx="73378" cy="105218"/>
            </p14:xfrm>
          </p:contentPart>
        </mc:Choice>
        <mc:Fallback xmlns="">
          <p:pic>
            <p:nvPicPr>
              <p:cNvPr id="191" name="墨迹 190"/>
            </p:nvPicPr>
            <p:blipFill>
              <a:blip/>
            </p:blipFill>
            <p:spPr>
              <a:xfrm>
                <a:off x="8867422" y="4946106"/>
                <a:ext cx="73378" cy="105218"/>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192" name="墨迹 191"/>
              <p14:cNvContentPartPr/>
              <p14:nvPr/>
            </p14:nvContentPartPr>
            <p14:xfrm>
              <a:off x="8523111" y="5583404"/>
              <a:ext cx="84666" cy="16919"/>
            </p14:xfrm>
          </p:contentPart>
        </mc:Choice>
        <mc:Fallback xmlns="">
          <p:pic>
            <p:nvPicPr>
              <p:cNvPr id="192" name="墨迹 191"/>
            </p:nvPicPr>
            <p:blipFill>
              <a:blip/>
            </p:blipFill>
            <p:spPr>
              <a:xfrm>
                <a:off x="8523111" y="5583404"/>
                <a:ext cx="84666" cy="16919"/>
              </a:xfrm>
              <a:prstGeom prst="rect"/>
            </p:spPr>
          </p:pic>
        </mc:Fallback>
      </mc:AlternateContent>
      <mc:AlternateContent xmlns:mc="http://schemas.openxmlformats.org/markup-compatibility/2006" xmlns:p14="http://schemas.microsoft.com/office/powerpoint/2010/main">
        <mc:Choice Requires="p14">
          <p:contentPart r:id="rId172" p14:bwMode="auto">
            <p14:nvContentPartPr>
              <p14:cNvPr id="193" name="墨迹 192"/>
              <p14:cNvContentPartPr/>
              <p14:nvPr/>
            </p14:nvContentPartPr>
            <p14:xfrm>
              <a:off x="8461022" y="5510087"/>
              <a:ext cx="116593" cy="267890"/>
            </p14:xfrm>
          </p:contentPart>
        </mc:Choice>
        <mc:Fallback xmlns="">
          <p:pic>
            <p:nvPicPr>
              <p:cNvPr id="193" name="墨迹 192"/>
            </p:nvPicPr>
            <p:blipFill>
              <a:blip/>
            </p:blipFill>
            <p:spPr>
              <a:xfrm>
                <a:off x="8461022" y="5510087"/>
                <a:ext cx="116593" cy="267890"/>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194" name="墨迹 193"/>
              <p14:cNvContentPartPr/>
              <p14:nvPr/>
            </p14:nvContentPartPr>
            <p14:xfrm>
              <a:off x="8325555" y="5701840"/>
              <a:ext cx="135467" cy="16919"/>
            </p14:xfrm>
          </p:contentPart>
        </mc:Choice>
        <mc:Fallback xmlns="">
          <p:pic>
            <p:nvPicPr>
              <p:cNvPr id="194" name="墨迹 193"/>
            </p:nvPicPr>
            <p:blipFill>
              <a:blip/>
            </p:blipFill>
            <p:spPr>
              <a:xfrm>
                <a:off x="8325555" y="5701840"/>
                <a:ext cx="135467" cy="16919"/>
              </a:xfrm>
              <a:prstGeom prst="rect"/>
            </p:spPr>
          </p:pic>
        </mc:Fallback>
      </mc:AlternateContent>
      <mc:AlternateContent xmlns:mc="http://schemas.openxmlformats.org/markup-compatibility/2006" xmlns:p14="http://schemas.microsoft.com/office/powerpoint/2010/main">
        <mc:Choice Requires="p14">
          <p:contentPart r:id="rId174" p14:bwMode="auto">
            <p14:nvContentPartPr>
              <p14:cNvPr id="195" name="墨迹 194"/>
              <p14:cNvContentPartPr/>
              <p14:nvPr/>
            </p14:nvContentPartPr>
            <p14:xfrm>
              <a:off x="8658577" y="5527006"/>
              <a:ext cx="135467" cy="219952"/>
            </p14:xfrm>
          </p:contentPart>
        </mc:Choice>
        <mc:Fallback xmlns="">
          <p:pic>
            <p:nvPicPr>
              <p:cNvPr id="195" name="墨迹 194"/>
            </p:nvPicPr>
            <p:blipFill>
              <a:blip/>
            </p:blipFill>
            <p:spPr>
              <a:xfrm>
                <a:off x="8658577" y="5527006"/>
                <a:ext cx="135467" cy="219952"/>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196" name="墨迹 195"/>
              <p14:cNvContentPartPr/>
              <p14:nvPr/>
            </p14:nvContentPartPr>
            <p14:xfrm>
              <a:off x="8788400" y="5542339"/>
              <a:ext cx="105127" cy="170780"/>
            </p14:xfrm>
          </p:contentPart>
        </mc:Choice>
        <mc:Fallback xmlns="">
          <p:pic>
            <p:nvPicPr>
              <p:cNvPr id="196" name="墨迹 195"/>
            </p:nvPicPr>
            <p:blipFill>
              <a:blip/>
            </p:blipFill>
            <p:spPr>
              <a:xfrm>
                <a:off x="8788400" y="5542339"/>
                <a:ext cx="105127" cy="170780"/>
              </a:xfrm>
              <a:prstGeom prst="rect"/>
            </p:spPr>
          </p:pic>
        </mc:Fallback>
      </mc:AlternateContent>
      <mc:AlternateContent xmlns:mc="http://schemas.openxmlformats.org/markup-compatibility/2006" xmlns:p14="http://schemas.microsoft.com/office/powerpoint/2010/main">
        <mc:Choice Requires="p14">
          <p:contentPart r:id="rId176" p14:bwMode="auto">
            <p14:nvContentPartPr>
              <p14:cNvPr id="197" name="墨迹 196"/>
              <p14:cNvContentPartPr/>
              <p14:nvPr/>
            </p14:nvContentPartPr>
            <p14:xfrm>
              <a:off x="8920162" y="5607902"/>
              <a:ext cx="71438" cy="88298"/>
            </p14:xfrm>
          </p:contentPart>
        </mc:Choice>
        <mc:Fallback xmlns="">
          <p:pic>
            <p:nvPicPr>
              <p:cNvPr id="197" name="墨迹 196"/>
            </p:nvPicPr>
            <p:blipFill>
              <a:blip/>
            </p:blipFill>
            <p:spPr>
              <a:xfrm>
                <a:off x="8920162" y="5607902"/>
                <a:ext cx="71438" cy="88298"/>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198" name="墨迹 197"/>
              <p14:cNvContentPartPr/>
              <p14:nvPr/>
            </p14:nvContentPartPr>
            <p14:xfrm>
              <a:off x="9085438" y="5481888"/>
              <a:ext cx="98072" cy="191753"/>
            </p14:xfrm>
          </p:contentPart>
        </mc:Choice>
        <mc:Fallback xmlns="">
          <p:pic>
            <p:nvPicPr>
              <p:cNvPr id="198" name="墨迹 197"/>
            </p:nvPicPr>
            <p:blipFill>
              <a:blip/>
            </p:blipFill>
            <p:spPr>
              <a:xfrm>
                <a:off x="9085438" y="5481888"/>
                <a:ext cx="98072" cy="191753"/>
              </a:xfrm>
              <a:prstGeom prst="rect"/>
            </p:spPr>
          </p:pic>
        </mc:Fallback>
      </mc:AlternateContent>
      <mc:AlternateContent xmlns:mc="http://schemas.openxmlformats.org/markup-compatibility/2006" xmlns:p14="http://schemas.microsoft.com/office/powerpoint/2010/main">
        <mc:Choice Requires="p14">
          <p:contentPart r:id="rId178" p14:bwMode="auto">
            <p14:nvContentPartPr>
              <p14:cNvPr id="199" name="墨迹 198"/>
              <p14:cNvContentPartPr/>
              <p14:nvPr/>
            </p14:nvContentPartPr>
            <p14:xfrm>
              <a:off x="9239955" y="5442409"/>
              <a:ext cx="141112" cy="214313"/>
            </p14:xfrm>
          </p:contentPart>
        </mc:Choice>
        <mc:Fallback xmlns="">
          <p:pic>
            <p:nvPicPr>
              <p:cNvPr id="199" name="墨迹 198"/>
            </p:nvPicPr>
            <p:blipFill>
              <a:blip/>
            </p:blipFill>
            <p:spPr>
              <a:xfrm>
                <a:off x="9239955" y="5442409"/>
                <a:ext cx="141112" cy="214313"/>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200" name="墨迹 199"/>
              <p14:cNvContentPartPr/>
              <p14:nvPr/>
            </p14:nvContentPartPr>
            <p14:xfrm>
              <a:off x="9386711" y="5558730"/>
              <a:ext cx="50800" cy="109271"/>
            </p14:xfrm>
          </p:contentPart>
        </mc:Choice>
        <mc:Fallback xmlns="">
          <p:pic>
            <p:nvPicPr>
              <p:cNvPr id="200" name="墨迹 199"/>
            </p:nvPicPr>
            <p:blipFill>
              <a:blip/>
            </p:blipFill>
            <p:spPr>
              <a:xfrm>
                <a:off x="9386711" y="5558730"/>
                <a:ext cx="50800" cy="109271"/>
              </a:xfrm>
              <a:prstGeom prst="rect"/>
            </p:spPr>
          </p:pic>
        </mc:Fallback>
      </mc:AlternateContent>
      <mc:AlternateContent xmlns:mc="http://schemas.openxmlformats.org/markup-compatibility/2006" xmlns:p14="http://schemas.microsoft.com/office/powerpoint/2010/main">
        <mc:Choice Requires="p14">
          <p:contentPart r:id="rId180" p14:bwMode="auto">
            <p14:nvContentPartPr>
              <p14:cNvPr id="201" name="墨迹 200"/>
              <p14:cNvContentPartPr/>
              <p14:nvPr/>
            </p14:nvContentPartPr>
            <p14:xfrm>
              <a:off x="9341555" y="5554500"/>
              <a:ext cx="135467" cy="144520"/>
            </p14:xfrm>
          </p:contentPart>
        </mc:Choice>
        <mc:Fallback xmlns="">
          <p:pic>
            <p:nvPicPr>
              <p:cNvPr id="201" name="墨迹 200"/>
            </p:nvPicPr>
            <p:blipFill>
              <a:blip/>
            </p:blipFill>
            <p:spPr>
              <a:xfrm>
                <a:off x="9341555" y="5554500"/>
                <a:ext cx="135467" cy="144520"/>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202" name="墨迹 201"/>
              <p14:cNvContentPartPr/>
              <p14:nvPr/>
            </p14:nvContentPartPr>
            <p14:xfrm>
              <a:off x="9635066" y="5414210"/>
              <a:ext cx="87489" cy="11279"/>
            </p14:xfrm>
          </p:contentPart>
        </mc:Choice>
        <mc:Fallback xmlns="">
          <p:pic>
            <p:nvPicPr>
              <p:cNvPr id="202" name="墨迹 201"/>
            </p:nvPicPr>
            <p:blipFill>
              <a:blip/>
            </p:blipFill>
            <p:spPr>
              <a:xfrm>
                <a:off x="9635066" y="5414210"/>
                <a:ext cx="87489" cy="11279"/>
              </a:xfrm>
              <a:prstGeom prst="rect"/>
            </p:spPr>
          </p:pic>
        </mc:Fallback>
      </mc:AlternateContent>
      <mc:AlternateContent xmlns:mc="http://schemas.openxmlformats.org/markup-compatibility/2006" xmlns:p14="http://schemas.microsoft.com/office/powerpoint/2010/main">
        <mc:Choice Requires="p14">
          <p:contentPart r:id="rId182" p14:bwMode="auto">
            <p14:nvContentPartPr>
              <p14:cNvPr id="203" name="墨迹 202"/>
              <p14:cNvContentPartPr/>
              <p14:nvPr/>
            </p14:nvContentPartPr>
            <p14:xfrm>
              <a:off x="9589911" y="5442409"/>
              <a:ext cx="33866" cy="200213"/>
            </p14:xfrm>
          </p:contentPart>
        </mc:Choice>
        <mc:Fallback xmlns="">
          <p:pic>
            <p:nvPicPr>
              <p:cNvPr id="203" name="墨迹 202"/>
            </p:nvPicPr>
            <p:blipFill>
              <a:blip/>
            </p:blipFill>
            <p:spPr>
              <a:xfrm>
                <a:off x="9589911" y="5442409"/>
                <a:ext cx="33866" cy="200213"/>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204" name="墨迹 203"/>
              <p14:cNvContentPartPr/>
              <p14:nvPr/>
            </p14:nvContentPartPr>
            <p14:xfrm>
              <a:off x="9629422" y="5470608"/>
              <a:ext cx="107244" cy="118436"/>
            </p14:xfrm>
          </p:contentPart>
        </mc:Choice>
        <mc:Fallback xmlns="">
          <p:pic>
            <p:nvPicPr>
              <p:cNvPr id="204" name="墨迹 203"/>
            </p:nvPicPr>
            <p:blipFill>
              <a:blip/>
            </p:blipFill>
            <p:spPr>
              <a:xfrm>
                <a:off x="9629422" y="5470608"/>
                <a:ext cx="107244" cy="118436"/>
              </a:xfrm>
              <a:prstGeom prst="rect"/>
            </p:spPr>
          </p:pic>
        </mc:Fallback>
      </mc:AlternateContent>
      <mc:AlternateContent xmlns:mc="http://schemas.openxmlformats.org/markup-compatibility/2006" xmlns:p14="http://schemas.microsoft.com/office/powerpoint/2010/main">
        <mc:Choice Requires="p14">
          <p:contentPart r:id="rId184" p14:bwMode="auto">
            <p14:nvContentPartPr>
              <p14:cNvPr id="205" name="墨迹 204"/>
              <p14:cNvContentPartPr/>
              <p14:nvPr/>
            </p14:nvContentPartPr>
            <p14:xfrm>
              <a:off x="9640711" y="5521366"/>
              <a:ext cx="81844" cy="84597"/>
            </p14:xfrm>
          </p:contentPart>
        </mc:Choice>
        <mc:Fallback xmlns="">
          <p:pic>
            <p:nvPicPr>
              <p:cNvPr id="205" name="墨迹 204"/>
            </p:nvPicPr>
            <p:blipFill>
              <a:blip/>
            </p:blipFill>
            <p:spPr>
              <a:xfrm>
                <a:off x="9640711" y="5521366"/>
                <a:ext cx="81844" cy="84597"/>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206" name="墨迹 205"/>
              <p14:cNvContentPartPr/>
              <p14:nvPr/>
            </p14:nvContentPartPr>
            <p14:xfrm>
              <a:off x="9697155" y="5327498"/>
              <a:ext cx="244828" cy="348258"/>
            </p14:xfrm>
          </p:contentPart>
        </mc:Choice>
        <mc:Fallback xmlns="">
          <p:pic>
            <p:nvPicPr>
              <p:cNvPr id="206" name="墨迹 205"/>
            </p:nvPicPr>
            <p:blipFill>
              <a:blip/>
            </p:blipFill>
            <p:spPr>
              <a:xfrm>
                <a:off x="9697155" y="5327498"/>
                <a:ext cx="244828" cy="348258"/>
              </a:xfrm>
              <a:prstGeom prst="rect"/>
            </p:spPr>
          </p:pic>
        </mc:Fallback>
      </mc:AlternateContent>
      <mc:AlternateContent xmlns:mc="http://schemas.openxmlformats.org/markup-compatibility/2006" xmlns:p14="http://schemas.microsoft.com/office/powerpoint/2010/main">
        <mc:Choice Requires="p14">
          <p:contentPart r:id="rId186" p14:bwMode="auto">
            <p14:nvContentPartPr>
              <p14:cNvPr id="207" name="墨迹 206"/>
              <p14:cNvContentPartPr/>
              <p14:nvPr/>
            </p14:nvContentPartPr>
            <p14:xfrm>
              <a:off x="9762772" y="5512025"/>
              <a:ext cx="196850" cy="133417"/>
            </p14:xfrm>
          </p:contentPart>
        </mc:Choice>
        <mc:Fallback xmlns="">
          <p:pic>
            <p:nvPicPr>
              <p:cNvPr id="207" name="墨迹 206"/>
            </p:nvPicPr>
            <p:blipFill>
              <a:blip/>
            </p:blipFill>
            <p:spPr>
              <a:xfrm>
                <a:off x="9762772" y="5512025"/>
                <a:ext cx="196850" cy="133417"/>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208" name="墨迹 207"/>
              <p14:cNvContentPartPr/>
              <p14:nvPr/>
            </p14:nvContentPartPr>
            <p14:xfrm>
              <a:off x="10002131" y="5448049"/>
              <a:ext cx="186091" cy="124076"/>
            </p14:xfrm>
          </p:contentPart>
        </mc:Choice>
        <mc:Fallback xmlns="">
          <p:pic>
            <p:nvPicPr>
              <p:cNvPr id="208" name="墨迹 207"/>
            </p:nvPicPr>
            <p:blipFill>
              <a:blip/>
            </p:blipFill>
            <p:spPr>
              <a:xfrm>
                <a:off x="10002131" y="5448049"/>
                <a:ext cx="186091" cy="124076"/>
              </a:xfrm>
              <a:prstGeom prst="rect"/>
            </p:spPr>
          </p:pic>
        </mc:Fallback>
      </mc:AlternateContent>
      <mc:AlternateContent xmlns:mc="http://schemas.openxmlformats.org/markup-compatibility/2006" xmlns:p14="http://schemas.microsoft.com/office/powerpoint/2010/main">
        <mc:Choice Requires="p14">
          <p:contentPart r:id="rId188" p14:bwMode="auto">
            <p14:nvContentPartPr>
              <p14:cNvPr id="209" name="墨迹 208"/>
              <p14:cNvContentPartPr/>
              <p14:nvPr/>
            </p14:nvContentPartPr>
            <p14:xfrm>
              <a:off x="10340622" y="5341069"/>
              <a:ext cx="170745" cy="259255"/>
            </p14:xfrm>
          </p:contentPart>
        </mc:Choice>
        <mc:Fallback xmlns="">
          <p:pic>
            <p:nvPicPr>
              <p:cNvPr id="209" name="墨迹 208"/>
            </p:nvPicPr>
            <p:blipFill>
              <a:blip/>
            </p:blipFill>
            <p:spPr>
              <a:xfrm>
                <a:off x="10340622" y="5341069"/>
                <a:ext cx="170745" cy="259255"/>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210" name="墨迹 209"/>
              <p14:cNvContentPartPr/>
              <p14:nvPr/>
            </p14:nvContentPartPr>
            <p14:xfrm>
              <a:off x="10476088" y="5466907"/>
              <a:ext cx="110067" cy="127777"/>
            </p14:xfrm>
          </p:contentPart>
        </mc:Choice>
        <mc:Fallback xmlns="">
          <p:pic>
            <p:nvPicPr>
              <p:cNvPr id="210" name="墨迹 209"/>
            </p:nvPicPr>
            <p:blipFill>
              <a:blip/>
            </p:blipFill>
            <p:spPr>
              <a:xfrm>
                <a:off x="10476088" y="5466907"/>
                <a:ext cx="110067" cy="127777"/>
              </a:xfrm>
              <a:prstGeom prst="rect"/>
            </p:spPr>
          </p:pic>
        </mc:Fallback>
      </mc:AlternateContent>
      <mc:AlternateContent xmlns:mc="http://schemas.openxmlformats.org/markup-compatibility/2006" xmlns:p14="http://schemas.microsoft.com/office/powerpoint/2010/main">
        <mc:Choice Requires="p14">
          <p:contentPart r:id="rId190" p14:bwMode="auto">
            <p14:nvContentPartPr>
              <p14:cNvPr id="211" name="墨迹 210"/>
              <p14:cNvContentPartPr/>
              <p14:nvPr/>
            </p14:nvContentPartPr>
            <p14:xfrm>
              <a:off x="8169627" y="6008680"/>
              <a:ext cx="184150" cy="253263"/>
            </p14:xfrm>
          </p:contentPart>
        </mc:Choice>
        <mc:Fallback xmlns="">
          <p:pic>
            <p:nvPicPr>
              <p:cNvPr id="211" name="墨迹 210"/>
            </p:nvPicPr>
            <p:blipFill>
              <a:blip/>
            </p:blipFill>
            <p:spPr>
              <a:xfrm>
                <a:off x="8169627" y="6008680"/>
                <a:ext cx="184150" cy="253263"/>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212" name="墨迹 211"/>
              <p14:cNvContentPartPr/>
              <p14:nvPr/>
            </p14:nvContentPartPr>
            <p14:xfrm>
              <a:off x="8489244" y="6074067"/>
              <a:ext cx="90311" cy="8460"/>
            </p14:xfrm>
          </p:contentPart>
        </mc:Choice>
        <mc:Fallback xmlns="">
          <p:pic>
            <p:nvPicPr>
              <p:cNvPr id="212" name="墨迹 211"/>
            </p:nvPicPr>
            <p:blipFill>
              <a:blip/>
            </p:blipFill>
            <p:spPr>
              <a:xfrm>
                <a:off x="8489244" y="6074067"/>
                <a:ext cx="90311" cy="8460"/>
              </a:xfrm>
              <a:prstGeom prst="rect"/>
            </p:spPr>
          </p:pic>
        </mc:Fallback>
      </mc:AlternateContent>
      <mc:AlternateContent xmlns:mc="http://schemas.openxmlformats.org/markup-compatibility/2006" xmlns:p14="http://schemas.microsoft.com/office/powerpoint/2010/main">
        <mc:Choice Requires="p14">
          <p:contentPart r:id="rId192" p14:bwMode="auto">
            <p14:nvContentPartPr>
              <p14:cNvPr id="213" name="墨迹 212"/>
              <p14:cNvContentPartPr/>
              <p14:nvPr/>
            </p14:nvContentPartPr>
            <p14:xfrm>
              <a:off x="8448146" y="6153024"/>
              <a:ext cx="131409" cy="5640"/>
            </p14:xfrm>
          </p:contentPart>
        </mc:Choice>
        <mc:Fallback xmlns="">
          <p:pic>
            <p:nvPicPr>
              <p:cNvPr id="213" name="墨迹 212"/>
            </p:nvPicPr>
            <p:blipFill>
              <a:blip/>
            </p:blipFill>
            <p:spPr>
              <a:xfrm>
                <a:off x="8448146" y="6153024"/>
                <a:ext cx="131409" cy="5640"/>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214" name="墨迹 213"/>
              <p14:cNvContentPartPr/>
              <p14:nvPr/>
            </p14:nvContentPartPr>
            <p14:xfrm>
              <a:off x="8677451" y="6074067"/>
              <a:ext cx="82726" cy="103632"/>
            </p14:xfrm>
          </p:contentPart>
        </mc:Choice>
        <mc:Fallback xmlns="">
          <p:pic>
            <p:nvPicPr>
              <p:cNvPr id="214" name="墨迹 213"/>
            </p:nvPicPr>
            <p:blipFill>
              <a:blip/>
            </p:blipFill>
            <p:spPr>
              <a:xfrm>
                <a:off x="8677451" y="6074067"/>
                <a:ext cx="82726" cy="103632"/>
              </a:xfrm>
              <a:prstGeom prst="rect"/>
            </p:spPr>
          </p:pic>
        </mc:Fallback>
      </mc:AlternateContent>
      <mc:AlternateContent xmlns:mc="http://schemas.openxmlformats.org/markup-compatibility/2006" xmlns:p14="http://schemas.microsoft.com/office/powerpoint/2010/main">
        <mc:Choice Requires="p14">
          <p:contentPart r:id="rId194" p14:bwMode="auto">
            <p14:nvContentPartPr>
              <p14:cNvPr id="215" name="墨迹 214"/>
              <p14:cNvContentPartPr/>
              <p14:nvPr/>
            </p14:nvContentPartPr>
            <p14:xfrm>
              <a:off x="8777111" y="6119185"/>
              <a:ext cx="36689" cy="64857"/>
            </p14:xfrm>
          </p:contentPart>
        </mc:Choice>
        <mc:Fallback xmlns="">
          <p:pic>
            <p:nvPicPr>
              <p:cNvPr id="215" name="墨迹 214"/>
            </p:nvPicPr>
            <p:blipFill>
              <a:blip/>
            </p:blipFill>
            <p:spPr>
              <a:xfrm>
                <a:off x="8777111" y="6119185"/>
                <a:ext cx="36689" cy="64857"/>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216" name="墨迹 215"/>
              <p14:cNvContentPartPr/>
              <p14:nvPr/>
            </p14:nvContentPartPr>
            <p14:xfrm>
              <a:off x="8842022" y="5962681"/>
              <a:ext cx="121355" cy="331339"/>
            </p14:xfrm>
          </p:contentPart>
        </mc:Choice>
        <mc:Fallback xmlns="">
          <p:pic>
            <p:nvPicPr>
              <p:cNvPr id="216" name="墨迹 215"/>
            </p:nvPicPr>
            <p:blipFill>
              <a:blip/>
            </p:blipFill>
            <p:spPr>
              <a:xfrm>
                <a:off x="8842022" y="5962681"/>
                <a:ext cx="121355" cy="331339"/>
              </a:xfrm>
              <a:prstGeom prst="rect"/>
            </p:spPr>
          </p:pic>
        </mc:Fallback>
      </mc:AlternateContent>
      <mc:AlternateContent xmlns:mc="http://schemas.openxmlformats.org/markup-compatibility/2006" xmlns:p14="http://schemas.microsoft.com/office/powerpoint/2010/main">
        <mc:Choice Requires="p14">
          <p:contentPart r:id="rId196" p14:bwMode="auto">
            <p14:nvContentPartPr>
              <p14:cNvPr id="217" name="墨迹 216"/>
              <p14:cNvContentPartPr/>
              <p14:nvPr/>
            </p14:nvContentPartPr>
            <p14:xfrm>
              <a:off x="9162873" y="6059968"/>
              <a:ext cx="153282" cy="90237"/>
            </p14:xfrm>
          </p:contentPart>
        </mc:Choice>
        <mc:Fallback xmlns="">
          <p:pic>
            <p:nvPicPr>
              <p:cNvPr id="217" name="墨迹 216"/>
            </p:nvPicPr>
            <p:blipFill>
              <a:blip/>
            </p:blipFill>
            <p:spPr>
              <a:xfrm>
                <a:off x="9162873" y="6059968"/>
                <a:ext cx="153282" cy="90237"/>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218" name="墨迹 217"/>
              <p14:cNvContentPartPr/>
              <p14:nvPr/>
            </p14:nvContentPartPr>
            <p14:xfrm>
              <a:off x="9385123" y="5964091"/>
              <a:ext cx="300744" cy="162320"/>
            </p14:xfrm>
          </p:contentPart>
        </mc:Choice>
        <mc:Fallback xmlns="">
          <p:pic>
            <p:nvPicPr>
              <p:cNvPr id="218" name="墨迹 217"/>
            </p:nvPicPr>
            <p:blipFill>
              <a:blip/>
            </p:blipFill>
            <p:spPr>
              <a:xfrm>
                <a:off x="9385123" y="5964091"/>
                <a:ext cx="300744" cy="162320"/>
              </a:xfrm>
              <a:prstGeom prst="rect"/>
            </p:spPr>
          </p:pic>
        </mc:Fallback>
      </mc:AlternateContent>
      <mc:AlternateContent xmlns:mc="http://schemas.openxmlformats.org/markup-compatibility/2006" xmlns:p14="http://schemas.microsoft.com/office/powerpoint/2010/main">
        <mc:Choice Requires="p14">
          <p:contentPart r:id="rId198" p14:bwMode="auto">
            <p14:nvContentPartPr>
              <p14:cNvPr id="219" name="墨迹 218"/>
              <p14:cNvContentPartPr/>
              <p14:nvPr/>
            </p14:nvContentPartPr>
            <p14:xfrm>
              <a:off x="9815688" y="6023309"/>
              <a:ext cx="186267" cy="5640"/>
            </p14:xfrm>
          </p:contentPart>
        </mc:Choice>
        <mc:Fallback xmlns="">
          <p:pic>
            <p:nvPicPr>
              <p:cNvPr id="219" name="墨迹 218"/>
            </p:nvPicPr>
            <p:blipFill>
              <a:blip/>
            </p:blipFill>
            <p:spPr>
              <a:xfrm>
                <a:off x="9815688" y="6023309"/>
                <a:ext cx="186267" cy="5640"/>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220" name="墨迹 219"/>
              <p14:cNvContentPartPr/>
              <p14:nvPr/>
            </p14:nvContentPartPr>
            <p14:xfrm>
              <a:off x="10056988" y="5972550"/>
              <a:ext cx="91722" cy="76843"/>
            </p14:xfrm>
          </p:contentPart>
        </mc:Choice>
        <mc:Fallback xmlns="">
          <p:pic>
            <p:nvPicPr>
              <p:cNvPr id="220" name="墨迹 219"/>
            </p:nvPicPr>
            <p:blipFill>
              <a:blip/>
            </p:blipFill>
            <p:spPr>
              <a:xfrm>
                <a:off x="10056988" y="5972550"/>
                <a:ext cx="91722" cy="76843"/>
              </a:xfrm>
              <a:prstGeom prst="rect"/>
            </p:spPr>
          </p:pic>
        </mc:Fallback>
      </mc:AlternateContent>
      <mc:AlternateContent xmlns:mc="http://schemas.openxmlformats.org/markup-compatibility/2006" xmlns:p14="http://schemas.microsoft.com/office/powerpoint/2010/main">
        <mc:Choice Requires="p14">
          <p:contentPart r:id="rId200" p14:bwMode="auto">
            <p14:nvContentPartPr>
              <p14:cNvPr id="221" name="墨迹 220"/>
              <p14:cNvContentPartPr/>
              <p14:nvPr/>
            </p14:nvContentPartPr>
            <p14:xfrm>
              <a:off x="10205155" y="5989470"/>
              <a:ext cx="8467" cy="56398"/>
            </p14:xfrm>
          </p:contentPart>
        </mc:Choice>
        <mc:Fallback xmlns="">
          <p:pic>
            <p:nvPicPr>
              <p:cNvPr id="221" name="墨迹 220"/>
            </p:nvPicPr>
            <p:blipFill>
              <a:blip/>
            </p:blipFill>
            <p:spPr>
              <a:xfrm>
                <a:off x="10205155" y="5989470"/>
                <a:ext cx="8467" cy="56398"/>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222" name="墨迹 221"/>
              <p14:cNvContentPartPr/>
              <p14:nvPr/>
            </p14:nvContentPartPr>
            <p14:xfrm>
              <a:off x="10289822" y="5910513"/>
              <a:ext cx="115710" cy="133945"/>
            </p14:xfrm>
          </p:contentPart>
        </mc:Choice>
        <mc:Fallback xmlns="">
          <p:pic>
            <p:nvPicPr>
              <p:cNvPr id="222" name="墨迹 221"/>
            </p:nvPicPr>
            <p:blipFill>
              <a:blip/>
            </p:blipFill>
            <p:spPr>
              <a:xfrm>
                <a:off x="10289822" y="5910513"/>
                <a:ext cx="115710" cy="133945"/>
              </a:xfrm>
              <a:prstGeom prst="rect"/>
            </p:spPr>
          </p:pic>
        </mc:Fallback>
      </mc:AlternateContent>
      <mc:AlternateContent xmlns:mc="http://schemas.openxmlformats.org/markup-compatibility/2006" xmlns:p14="http://schemas.microsoft.com/office/powerpoint/2010/main">
        <mc:Choice Requires="p14">
          <p:contentPart r:id="rId202" p14:bwMode="auto">
            <p14:nvContentPartPr>
              <p14:cNvPr id="223" name="墨迹 222"/>
              <p14:cNvContentPartPr/>
              <p14:nvPr/>
            </p14:nvContentPartPr>
            <p14:xfrm>
              <a:off x="10449806" y="5945761"/>
              <a:ext cx="70026" cy="83187"/>
            </p14:xfrm>
          </p:contentPart>
        </mc:Choice>
        <mc:Fallback xmlns="">
          <p:pic>
            <p:nvPicPr>
              <p:cNvPr id="223" name="墨迹 222"/>
            </p:nvPicPr>
            <p:blipFill>
              <a:blip/>
            </p:blipFill>
            <p:spPr>
              <a:xfrm>
                <a:off x="10449806" y="5945761"/>
                <a:ext cx="70026" cy="83187"/>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224" name="墨迹 223"/>
              <p14:cNvContentPartPr/>
              <p14:nvPr/>
            </p14:nvContentPartPr>
            <p14:xfrm>
              <a:off x="10572044" y="5871034"/>
              <a:ext cx="163688" cy="152275"/>
            </p14:xfrm>
          </p:contentPart>
        </mc:Choice>
        <mc:Fallback xmlns="">
          <p:pic>
            <p:nvPicPr>
              <p:cNvPr id="224" name="墨迹 223"/>
            </p:nvPicPr>
            <p:blipFill>
              <a:blip/>
            </p:blipFill>
            <p:spPr>
              <a:xfrm>
                <a:off x="10572044" y="5871034"/>
                <a:ext cx="163688" cy="152275"/>
              </a:xfrm>
              <a:prstGeom prst="rect"/>
            </p:spPr>
          </p:pic>
        </mc:Fallback>
      </mc:AlternateContent>
      <mc:AlternateContent xmlns:mc="http://schemas.openxmlformats.org/markup-compatibility/2006" xmlns:p14="http://schemas.microsoft.com/office/powerpoint/2010/main">
        <mc:Choice Requires="p14">
          <p:contentPart r:id="rId204" p14:bwMode="auto">
            <p14:nvContentPartPr>
              <p14:cNvPr id="225" name="墨迹 224"/>
              <p14:cNvContentPartPr/>
              <p14:nvPr/>
            </p14:nvContentPartPr>
            <p14:xfrm>
              <a:off x="10803643" y="5921792"/>
              <a:ext cx="138112" cy="82483"/>
            </p14:xfrm>
          </p:contentPart>
        </mc:Choice>
        <mc:Fallback xmlns="">
          <p:pic>
            <p:nvPicPr>
              <p:cNvPr id="225" name="墨迹 224"/>
            </p:nvPicPr>
            <p:blipFill>
              <a:blip/>
            </p:blipFill>
            <p:spPr>
              <a:xfrm>
                <a:off x="10803643" y="5921792"/>
                <a:ext cx="138112" cy="82483"/>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226" name="墨迹 225"/>
              <p14:cNvContentPartPr/>
              <p14:nvPr/>
            </p14:nvContentPartPr>
            <p14:xfrm>
              <a:off x="10984088" y="5944352"/>
              <a:ext cx="174977" cy="67677"/>
            </p14:xfrm>
          </p:contentPart>
        </mc:Choice>
        <mc:Fallback xmlns="">
          <p:pic>
            <p:nvPicPr>
              <p:cNvPr id="226" name="墨迹 225"/>
            </p:nvPicPr>
            <p:blipFill>
              <a:blip/>
            </p:blipFill>
            <p:spPr>
              <a:xfrm>
                <a:off x="10984088" y="5944352"/>
                <a:ext cx="174977" cy="67677"/>
              </a:xfrm>
              <a:prstGeom prst="rect"/>
            </p:spPr>
          </p:pic>
        </mc:Fallback>
      </mc:AlternateContent>
      <mc:AlternateContent xmlns:mc="http://schemas.openxmlformats.org/markup-compatibility/2006" xmlns:p14="http://schemas.microsoft.com/office/powerpoint/2010/main">
        <mc:Choice Requires="p14">
          <p:contentPart r:id="rId206" p14:bwMode="auto">
            <p14:nvContentPartPr>
              <p14:cNvPr id="227" name="墨迹 226"/>
              <p14:cNvContentPartPr/>
              <p14:nvPr/>
            </p14:nvContentPartPr>
            <p14:xfrm>
              <a:off x="11212688" y="5868214"/>
              <a:ext cx="34749" cy="174834"/>
            </p14:xfrm>
          </p:contentPart>
        </mc:Choice>
        <mc:Fallback xmlns="">
          <p:pic>
            <p:nvPicPr>
              <p:cNvPr id="227" name="墨迹 226"/>
            </p:nvPicPr>
            <p:blipFill>
              <a:blip/>
            </p:blipFill>
            <p:spPr>
              <a:xfrm>
                <a:off x="11212688" y="5868214"/>
                <a:ext cx="34749" cy="174834"/>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228" name="墨迹 227"/>
              <p14:cNvContentPartPr/>
              <p14:nvPr/>
            </p14:nvContentPartPr>
            <p14:xfrm>
              <a:off x="11322755" y="5916152"/>
              <a:ext cx="127000" cy="16920"/>
            </p14:xfrm>
          </p:contentPart>
        </mc:Choice>
        <mc:Fallback xmlns="">
          <p:pic>
            <p:nvPicPr>
              <p:cNvPr id="228" name="墨迹 227"/>
            </p:nvPicPr>
            <p:blipFill>
              <a:blip/>
            </p:blipFill>
            <p:spPr>
              <a:xfrm>
                <a:off x="11322755" y="5916152"/>
                <a:ext cx="127000" cy="16920"/>
              </a:xfrm>
              <a:prstGeom prst="rect"/>
            </p:spPr>
          </p:pic>
        </mc:Fallback>
      </mc:AlternateContent>
      <mc:AlternateContent xmlns:mc="http://schemas.openxmlformats.org/markup-compatibility/2006" xmlns:p14="http://schemas.microsoft.com/office/powerpoint/2010/main">
        <mc:Choice Requires="p14">
          <p:contentPart r:id="rId208" p14:bwMode="auto">
            <p14:nvContentPartPr>
              <p14:cNvPr id="229" name="墨迹 228"/>
              <p14:cNvContentPartPr/>
              <p14:nvPr/>
            </p14:nvContentPartPr>
            <p14:xfrm>
              <a:off x="11291005" y="5978190"/>
              <a:ext cx="161573" cy="11280"/>
            </p14:xfrm>
          </p:contentPart>
        </mc:Choice>
        <mc:Fallback xmlns="">
          <p:pic>
            <p:nvPicPr>
              <p:cNvPr id="229" name="墨迹 228"/>
            </p:nvPicPr>
            <p:blipFill>
              <a:blip/>
            </p:blipFill>
            <p:spPr>
              <a:xfrm>
                <a:off x="11291005" y="5978190"/>
                <a:ext cx="161573" cy="11280"/>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230" name="墨迹 229"/>
              <p14:cNvContentPartPr/>
              <p14:nvPr/>
            </p14:nvContentPartPr>
            <p14:xfrm>
              <a:off x="11477977" y="5927432"/>
              <a:ext cx="79904" cy="88122"/>
            </p14:xfrm>
          </p:contentPart>
        </mc:Choice>
        <mc:Fallback xmlns="">
          <p:pic>
            <p:nvPicPr>
              <p:cNvPr id="230" name="墨迹 229"/>
            </p:nvPicPr>
            <p:blipFill>
              <a:blip/>
            </p:blipFill>
            <p:spPr>
              <a:xfrm>
                <a:off x="11477977" y="5927432"/>
                <a:ext cx="79904" cy="88122"/>
              </a:xfrm>
              <a:prstGeom prst="rect"/>
            </p:spPr>
          </p:pic>
        </mc:Fallback>
      </mc:AlternateContent>
      <mc:AlternateContent xmlns:mc="http://schemas.openxmlformats.org/markup-compatibility/2006" xmlns:p14="http://schemas.microsoft.com/office/powerpoint/2010/main">
        <mc:Choice Requires="p14">
          <p:contentPart r:id="rId210" p14:bwMode="auto">
            <p14:nvContentPartPr>
              <p14:cNvPr id="231" name="墨迹 230"/>
              <p14:cNvContentPartPr/>
              <p14:nvPr/>
            </p14:nvContentPartPr>
            <p14:xfrm>
              <a:off x="11604977" y="5961271"/>
              <a:ext cx="19755" cy="39479"/>
            </p14:xfrm>
          </p:contentPart>
        </mc:Choice>
        <mc:Fallback xmlns="">
          <p:pic>
            <p:nvPicPr>
              <p:cNvPr id="231" name="墨迹 230"/>
            </p:nvPicPr>
            <p:blipFill>
              <a:blip/>
            </p:blipFill>
            <p:spPr>
              <a:xfrm>
                <a:off x="11604977" y="5961271"/>
                <a:ext cx="19755" cy="39479"/>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232" name="墨迹 231"/>
              <p14:cNvContentPartPr/>
              <p14:nvPr/>
            </p14:nvContentPartPr>
            <p14:xfrm>
              <a:off x="11691055" y="5927432"/>
              <a:ext cx="49389" cy="50758"/>
            </p14:xfrm>
          </p:contentPart>
        </mc:Choice>
        <mc:Fallback xmlns="">
          <p:pic>
            <p:nvPicPr>
              <p:cNvPr id="232" name="墨迹 231"/>
            </p:nvPicPr>
            <p:blipFill>
              <a:blip/>
            </p:blipFill>
            <p:spPr>
              <a:xfrm>
                <a:off x="11691055" y="5927432"/>
                <a:ext cx="49389" cy="50758"/>
              </a:xfrm>
              <a:prstGeom prst="rect"/>
            </p:spPr>
          </p:pic>
        </mc:Fallback>
      </mc:AlternateContent>
      <mc:AlternateContent xmlns:mc="http://schemas.openxmlformats.org/markup-compatibility/2006" xmlns:p14="http://schemas.microsoft.com/office/powerpoint/2010/main">
        <mc:Choice Requires="p14">
          <p:contentPart r:id="rId212" p14:bwMode="auto">
            <p14:nvContentPartPr>
              <p14:cNvPr id="233" name="墨迹 232"/>
              <p14:cNvContentPartPr/>
              <p14:nvPr/>
            </p14:nvContentPartPr>
            <p14:xfrm>
              <a:off x="11746088" y="5837195"/>
              <a:ext cx="112889" cy="386327"/>
            </p14:xfrm>
          </p:contentPart>
        </mc:Choice>
        <mc:Fallback xmlns="">
          <p:pic>
            <p:nvPicPr>
              <p:cNvPr id="233" name="墨迹 232"/>
            </p:nvPicPr>
            <p:blipFill>
              <a:blip/>
            </p:blipFill>
            <p:spPr>
              <a:xfrm>
                <a:off x="11746088" y="5837195"/>
                <a:ext cx="112889" cy="386327"/>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234" name="墨迹 233"/>
              <p14:cNvContentPartPr/>
              <p14:nvPr/>
            </p14:nvContentPartPr>
            <p14:xfrm>
              <a:off x="11889493" y="5865394"/>
              <a:ext cx="127529" cy="169194"/>
            </p14:xfrm>
          </p:contentPart>
        </mc:Choice>
        <mc:Fallback xmlns="">
          <p:pic>
            <p:nvPicPr>
              <p:cNvPr id="234" name="墨迹 233"/>
            </p:nvPicPr>
            <p:blipFill>
              <a:blip/>
            </p:blipFill>
            <p:spPr>
              <a:xfrm>
                <a:off x="11889493" y="5865394"/>
                <a:ext cx="127529" cy="169194"/>
              </a:xfrm>
              <a:prstGeom prst="rect"/>
            </p:spPr>
          </p:pic>
        </mc:Fallback>
      </mc:AlternateContent>
      <mc:AlternateContent xmlns:mc="http://schemas.openxmlformats.org/markup-compatibility/2006" xmlns:p14="http://schemas.microsoft.com/office/powerpoint/2010/main">
        <mc:Choice Requires="p14">
          <p:contentPart r:id="rId214" p14:bwMode="auto">
            <p14:nvContentPartPr>
              <p14:cNvPr id="235" name="墨迹 234"/>
              <p14:cNvContentPartPr/>
              <p14:nvPr/>
            </p14:nvContentPartPr>
            <p14:xfrm>
              <a:off x="11806061" y="6130465"/>
              <a:ext cx="98073" cy="109976"/>
            </p14:xfrm>
          </p:contentPart>
        </mc:Choice>
        <mc:Fallback xmlns="">
          <p:pic>
            <p:nvPicPr>
              <p:cNvPr id="235" name="墨迹 234"/>
            </p:nvPicPr>
            <p:blipFill>
              <a:blip/>
            </p:blipFill>
            <p:spPr>
              <a:xfrm>
                <a:off x="11806061" y="6130465"/>
                <a:ext cx="98073" cy="109976"/>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236" name="墨迹 235"/>
              <p14:cNvContentPartPr/>
              <p14:nvPr/>
            </p14:nvContentPartPr>
            <p14:xfrm>
              <a:off x="11951581" y="6130465"/>
              <a:ext cx="99307" cy="77548"/>
            </p14:xfrm>
          </p:contentPart>
        </mc:Choice>
        <mc:Fallback xmlns="">
          <p:pic>
            <p:nvPicPr>
              <p:cNvPr id="236" name="墨迹 235"/>
            </p:nvPicPr>
            <p:blipFill>
              <a:blip/>
            </p:blipFill>
            <p:spPr>
              <a:xfrm>
                <a:off x="11951581" y="6130465"/>
                <a:ext cx="99307" cy="77548"/>
              </a:xfrm>
              <a:prstGeom prst="rect"/>
            </p:spPr>
          </p:pic>
        </mc:Fallback>
      </mc:AlternateContent>
      <mc:AlternateContent xmlns:mc="http://schemas.openxmlformats.org/markup-compatibility/2006" xmlns:p14="http://schemas.microsoft.com/office/powerpoint/2010/main">
        <mc:Choice Requires="p14">
          <p:contentPart r:id="rId216" p14:bwMode="auto">
            <p14:nvContentPartPr>
              <p14:cNvPr id="237" name="墨迹 236"/>
              <p14:cNvContentPartPr/>
              <p14:nvPr/>
            </p14:nvContentPartPr>
            <p14:xfrm>
              <a:off x="12079111" y="6175583"/>
              <a:ext cx="360" cy="28200"/>
            </p14:xfrm>
          </p:contentPart>
        </mc:Choice>
        <mc:Fallback xmlns="">
          <p:pic>
            <p:nvPicPr>
              <p:cNvPr id="237" name="墨迹 236"/>
            </p:nvPicPr>
            <p:blipFill>
              <a:blip/>
            </p:blipFill>
            <p:spPr>
              <a:xfrm>
                <a:off x="12079111" y="6175583"/>
                <a:ext cx="360" cy="28200"/>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238" name="墨迹 237"/>
              <p14:cNvContentPartPr/>
              <p14:nvPr/>
            </p14:nvContentPartPr>
            <p14:xfrm>
              <a:off x="11748205" y="6119185"/>
              <a:ext cx="126295" cy="114911"/>
            </p14:xfrm>
          </p:contentPart>
        </mc:Choice>
        <mc:Fallback xmlns="">
          <p:pic>
            <p:nvPicPr>
              <p:cNvPr id="238" name="墨迹 237"/>
            </p:nvPicPr>
            <p:blipFill>
              <a:blip/>
            </p:blipFill>
            <p:spPr>
              <a:xfrm>
                <a:off x="11748205" y="6119185"/>
                <a:ext cx="126295" cy="114911"/>
              </a:xfrm>
              <a:prstGeom prst="rect"/>
            </p:spPr>
          </p:pic>
        </mc:Fallback>
      </mc:AlternateContent>
      <mc:AlternateContent xmlns:mc="http://schemas.openxmlformats.org/markup-compatibility/2006" xmlns:p14="http://schemas.microsoft.com/office/powerpoint/2010/main">
        <mc:Choice Requires="p14">
          <p:contentPart r:id="rId218" p14:bwMode="auto">
            <p14:nvContentPartPr>
              <p14:cNvPr id="239" name="墨迹 238"/>
              <p14:cNvContentPartPr/>
              <p14:nvPr/>
            </p14:nvContentPartPr>
            <p14:xfrm>
              <a:off x="12036777" y="6164304"/>
              <a:ext cx="2823" cy="16919"/>
            </p14:xfrm>
          </p:contentPart>
        </mc:Choice>
        <mc:Fallback xmlns="">
          <p:pic>
            <p:nvPicPr>
              <p:cNvPr id="239" name="墨迹 238"/>
            </p:nvPicPr>
            <p:blipFill>
              <a:blip/>
            </p:blipFill>
            <p:spPr>
              <a:xfrm>
                <a:off x="12036777" y="6164304"/>
                <a:ext cx="2823" cy="16919"/>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240" name="墨迹 239"/>
              <p14:cNvContentPartPr/>
              <p14:nvPr/>
            </p14:nvContentPartPr>
            <p14:xfrm>
              <a:off x="12033955" y="6175583"/>
              <a:ext cx="25400" cy="16920"/>
            </p14:xfrm>
          </p:contentPart>
        </mc:Choice>
        <mc:Fallback xmlns="">
          <p:pic>
            <p:nvPicPr>
              <p:cNvPr id="240" name="墨迹 239"/>
            </p:nvPicPr>
            <p:blipFill>
              <a:blip/>
            </p:blipFill>
            <p:spPr>
              <a:xfrm>
                <a:off x="12033955" y="6175583"/>
                <a:ext cx="25400" cy="16920"/>
              </a:xfrm>
              <a:prstGeom prst="rect"/>
            </p:spPr>
          </p:pic>
        </mc:Fallback>
      </mc:AlternateContent>
      <mc:AlternateContent xmlns:mc="http://schemas.openxmlformats.org/markup-compatibility/2006" xmlns:p14="http://schemas.microsoft.com/office/powerpoint/2010/main">
        <mc:Choice Requires="p14">
          <p:contentPart r:id="rId220" p14:bwMode="auto">
            <p14:nvContentPartPr>
              <p14:cNvPr id="241" name="墨迹 240"/>
              <p14:cNvContentPartPr/>
              <p14:nvPr/>
            </p14:nvContentPartPr>
            <p14:xfrm>
              <a:off x="12053711" y="6181223"/>
              <a:ext cx="2823" cy="3701"/>
            </p14:xfrm>
          </p:contentPart>
        </mc:Choice>
        <mc:Fallback xmlns="">
          <p:pic>
            <p:nvPicPr>
              <p:cNvPr id="241" name="墨迹 240"/>
            </p:nvPicPr>
            <p:blipFill>
              <a:blip/>
            </p:blipFill>
            <p:spPr>
              <a:xfrm>
                <a:off x="12053711" y="6181223"/>
                <a:ext cx="2823" cy="3701"/>
              </a:xfrm>
              <a:prstGeom prst="rect"/>
            </p:spPr>
          </p:pic>
        </mc:Fallback>
      </mc:AlternateContent>
      <mc:AlternateContent xmlns:mc="http://schemas.openxmlformats.org/markup-compatibility/2006" xmlns:p14="http://schemas.microsoft.com/office/powerpoint/2010/main">
        <mc:Choice Requires="p14">
          <p:contentPart r:id="rId221" p14:bwMode="auto">
            <p14:nvContentPartPr>
              <p14:cNvPr id="242" name="墨迹 241"/>
              <p14:cNvContentPartPr/>
              <p14:nvPr/>
            </p14:nvContentPartPr>
            <p14:xfrm>
              <a:off x="12127088" y="6090986"/>
              <a:ext cx="50800" cy="205853"/>
            </p14:xfrm>
          </p:contentPart>
        </mc:Choice>
        <mc:Fallback xmlns="">
          <p:pic>
            <p:nvPicPr>
              <p:cNvPr id="242" name="墨迹 241"/>
            </p:nvPicPr>
            <p:blipFill>
              <a:blip/>
            </p:blipFill>
            <p:spPr>
              <a:xfrm>
                <a:off x="12127088" y="6090986"/>
                <a:ext cx="50800" cy="205853"/>
              </a:xfrm>
              <a:prstGeom prst="rect"/>
            </p:spPr>
          </p:pic>
        </mc:Fallback>
      </mc:AlternateContent>
      <mc:AlternateContent xmlns:mc="http://schemas.openxmlformats.org/markup-compatibility/2006" xmlns:p14="http://schemas.microsoft.com/office/powerpoint/2010/main">
        <mc:Choice Requires="p14">
          <p:contentPart r:id="rId222" p14:bwMode="auto">
            <p14:nvContentPartPr>
              <p14:cNvPr id="243" name="墨迹 242"/>
              <p14:cNvContentPartPr/>
              <p14:nvPr/>
            </p14:nvContentPartPr>
            <p14:xfrm>
              <a:off x="273755" y="5115301"/>
              <a:ext cx="14111" cy="14099"/>
            </p14:xfrm>
          </p:contentPart>
        </mc:Choice>
        <mc:Fallback xmlns="">
          <p:pic>
            <p:nvPicPr>
              <p:cNvPr id="243" name="墨迹 242"/>
            </p:nvPicPr>
            <p:blipFill>
              <a:blip/>
            </p:blipFill>
            <p:spPr>
              <a:xfrm>
                <a:off x="273755" y="5115301"/>
                <a:ext cx="14111" cy="14099"/>
              </a:xfrm>
              <a:prstGeom prst="rect"/>
            </p:spPr>
          </p:pic>
        </mc:Fallback>
      </mc:AlternateContent>
      <mc:AlternateContent xmlns:mc="http://schemas.openxmlformats.org/markup-compatibility/2006" xmlns:p14="http://schemas.microsoft.com/office/powerpoint/2010/main">
        <mc:Choice Requires="p14">
          <p:contentPart r:id="rId223" p14:bwMode="auto">
            <p14:nvContentPartPr>
              <p14:cNvPr id="244" name="墨迹 243"/>
              <p14:cNvContentPartPr/>
              <p14:nvPr/>
            </p14:nvContentPartPr>
            <p14:xfrm>
              <a:off x="239888" y="5154779"/>
              <a:ext cx="8467" cy="8460"/>
            </p14:xfrm>
          </p:contentPart>
        </mc:Choice>
        <mc:Fallback xmlns="">
          <p:pic>
            <p:nvPicPr>
              <p:cNvPr id="244" name="墨迹 243"/>
            </p:nvPicPr>
            <p:blipFill>
              <a:blip/>
            </p:blipFill>
            <p:spPr>
              <a:xfrm>
                <a:off x="239888" y="5154779"/>
                <a:ext cx="8467" cy="8460"/>
              </a:xfrm>
              <a:prstGeom prst="rect"/>
            </p:spPr>
          </p:pic>
        </mc:Fallback>
      </mc:AlternateContent>
      <mc:AlternateContent xmlns:mc="http://schemas.openxmlformats.org/markup-compatibility/2006" xmlns:p14="http://schemas.microsoft.com/office/powerpoint/2010/main">
        <mc:Choice Requires="p14">
          <p:contentPart r:id="rId224" p14:bwMode="auto">
            <p14:nvContentPartPr>
              <p14:cNvPr id="245" name="墨迹 244"/>
              <p14:cNvContentPartPr/>
              <p14:nvPr/>
            </p14:nvContentPartPr>
            <p14:xfrm>
              <a:off x="173566" y="5173109"/>
              <a:ext cx="221545" cy="199684"/>
            </p14:xfrm>
          </p:contentPart>
        </mc:Choice>
        <mc:Fallback xmlns="">
          <p:pic>
            <p:nvPicPr>
              <p:cNvPr id="245" name="墨迹 244"/>
            </p:nvPicPr>
            <p:blipFill>
              <a:blip/>
            </p:blipFill>
            <p:spPr>
              <a:xfrm>
                <a:off x="173566" y="5173109"/>
                <a:ext cx="221545" cy="199684"/>
              </a:xfrm>
              <a:prstGeom prst="rect"/>
            </p:spPr>
          </p:pic>
        </mc:Fallback>
      </mc:AlternateContent>
      <mc:AlternateContent xmlns:mc="http://schemas.openxmlformats.org/markup-compatibility/2006" xmlns:p14="http://schemas.microsoft.com/office/powerpoint/2010/main">
        <mc:Choice Requires="p14">
          <p:contentPart r:id="rId225" p14:bwMode="auto">
            <p14:nvContentPartPr>
              <p14:cNvPr id="246" name="墨迹 245"/>
              <p14:cNvContentPartPr/>
              <p14:nvPr/>
            </p14:nvContentPartPr>
            <p14:xfrm>
              <a:off x="1209851" y="5123055"/>
              <a:ext cx="173037" cy="207263"/>
            </p14:xfrm>
          </p:contentPart>
        </mc:Choice>
        <mc:Fallback xmlns="">
          <p:pic>
            <p:nvPicPr>
              <p:cNvPr id="246" name="墨迹 245"/>
            </p:nvPicPr>
            <p:blipFill>
              <a:blip/>
            </p:blipFill>
            <p:spPr>
              <a:xfrm>
                <a:off x="1209851" y="5123055"/>
                <a:ext cx="173037" cy="207263"/>
              </a:xfrm>
              <a:prstGeom prst="rect"/>
            </p:spPr>
          </p:pic>
        </mc:Fallback>
      </mc:AlternateContent>
      <mc:AlternateContent xmlns:mc="http://schemas.openxmlformats.org/markup-compatibility/2006" xmlns:p14="http://schemas.microsoft.com/office/powerpoint/2010/main">
        <mc:Choice Requires="p14">
          <p:contentPart r:id="rId226" p14:bwMode="auto">
            <p14:nvContentPartPr>
              <p14:cNvPr id="247" name="墨迹 246"/>
              <p14:cNvContentPartPr/>
              <p14:nvPr/>
            </p14:nvContentPartPr>
            <p14:xfrm>
              <a:off x="1258711" y="5064542"/>
              <a:ext cx="180622" cy="256611"/>
            </p14:xfrm>
          </p:contentPart>
        </mc:Choice>
        <mc:Fallback xmlns="">
          <p:pic>
            <p:nvPicPr>
              <p:cNvPr id="247" name="墨迹 246"/>
            </p:nvPicPr>
            <p:blipFill>
              <a:blip/>
            </p:blipFill>
            <p:spPr>
              <a:xfrm>
                <a:off x="1258711" y="5064542"/>
                <a:ext cx="180622" cy="256611"/>
              </a:xfrm>
              <a:prstGeom prst="rect"/>
            </p:spPr>
          </p:pic>
        </mc:Fallback>
      </mc:AlternateContent>
      <mc:AlternateContent xmlns:mc="http://schemas.openxmlformats.org/markup-compatibility/2006" xmlns:p14="http://schemas.microsoft.com/office/powerpoint/2010/main">
        <mc:Choice Requires="p14">
          <p:contentPart r:id="rId227" p14:bwMode="auto">
            <p14:nvContentPartPr>
              <p14:cNvPr id="248" name="墨迹 247"/>
              <p14:cNvContentPartPr/>
              <p14:nvPr/>
            </p14:nvContentPartPr>
            <p14:xfrm>
              <a:off x="1166283" y="4602079"/>
              <a:ext cx="202494" cy="265247"/>
            </p14:xfrm>
          </p:contentPart>
        </mc:Choice>
        <mc:Fallback xmlns="">
          <p:pic>
            <p:nvPicPr>
              <p:cNvPr id="248" name="墨迹 247"/>
            </p:nvPicPr>
            <p:blipFill>
              <a:blip/>
            </p:blipFill>
            <p:spPr>
              <a:xfrm>
                <a:off x="1166283" y="4602079"/>
                <a:ext cx="202494" cy="265247"/>
              </a:xfrm>
              <a:prstGeom prst="rect"/>
            </p:spPr>
          </p:pic>
        </mc:Fallback>
      </mc:AlternateContent>
      <mc:AlternateContent xmlns:mc="http://schemas.openxmlformats.org/markup-compatibility/2006" xmlns:p14="http://schemas.microsoft.com/office/powerpoint/2010/main">
        <mc:Choice Requires="p14">
          <p:contentPart r:id="rId228" p14:bwMode="auto">
            <p14:nvContentPartPr>
              <p14:cNvPr id="249" name="墨迹 248"/>
              <p14:cNvContentPartPr/>
              <p14:nvPr/>
            </p14:nvContentPartPr>
            <p14:xfrm>
              <a:off x="1371600" y="4754353"/>
              <a:ext cx="146755" cy="101517"/>
            </p14:xfrm>
          </p:contentPart>
        </mc:Choice>
        <mc:Fallback xmlns="">
          <p:pic>
            <p:nvPicPr>
              <p:cNvPr id="249" name="墨迹 248"/>
            </p:nvPicPr>
            <p:blipFill>
              <a:blip/>
            </p:blipFill>
            <p:spPr>
              <a:xfrm>
                <a:off x="1371600" y="4754353"/>
                <a:ext cx="146755" cy="101517"/>
              </a:xfrm>
              <a:prstGeom prst="rect"/>
            </p:spPr>
          </p:pic>
        </mc:Fallback>
      </mc:AlternateContent>
      <mc:AlternateContent xmlns:mc="http://schemas.openxmlformats.org/markup-compatibility/2006" xmlns:p14="http://schemas.microsoft.com/office/powerpoint/2010/main">
        <mc:Choice Requires="p14">
          <p:contentPart r:id="rId229" p14:bwMode="auto">
            <p14:nvContentPartPr>
              <p14:cNvPr id="250" name="墨迹 249"/>
              <p14:cNvContentPartPr/>
              <p14:nvPr/>
            </p14:nvContentPartPr>
            <p14:xfrm>
              <a:off x="45155" y="4596439"/>
              <a:ext cx="112889" cy="272120"/>
            </p14:xfrm>
          </p:contentPart>
        </mc:Choice>
        <mc:Fallback xmlns="">
          <p:pic>
            <p:nvPicPr>
              <p:cNvPr id="250" name="墨迹 249"/>
            </p:nvPicPr>
            <p:blipFill>
              <a:blip/>
            </p:blipFill>
            <p:spPr>
              <a:xfrm>
                <a:off x="45155" y="4596439"/>
                <a:ext cx="112889" cy="272120"/>
              </a:xfrm>
              <a:prstGeom prst="rect"/>
            </p:spPr>
          </p:pic>
        </mc:Fallback>
      </mc:AlternateContent>
      <mc:AlternateContent xmlns:mc="http://schemas.openxmlformats.org/markup-compatibility/2006" xmlns:p14="http://schemas.microsoft.com/office/powerpoint/2010/main">
        <mc:Choice Requires="p14">
          <p:contentPart r:id="rId230" p14:bwMode="auto">
            <p14:nvContentPartPr>
              <p14:cNvPr id="251" name="墨迹 250"/>
              <p14:cNvContentPartPr/>
              <p14:nvPr/>
            </p14:nvContentPartPr>
            <p14:xfrm>
              <a:off x="135466" y="4634683"/>
              <a:ext cx="124178" cy="187348"/>
            </p14:xfrm>
          </p:contentPart>
        </mc:Choice>
        <mc:Fallback xmlns="">
          <p:pic>
            <p:nvPicPr>
              <p:cNvPr id="251" name="墨迹 250"/>
            </p:nvPicPr>
            <p:blipFill>
              <a:blip/>
            </p:blipFill>
            <p:spPr>
              <a:xfrm>
                <a:off x="135466" y="4634683"/>
                <a:ext cx="124178" cy="187348"/>
              </a:xfrm>
              <a:prstGeom prst="rect"/>
            </p:spPr>
          </p:pic>
        </mc:Fallback>
      </mc:AlternateContent>
      <mc:AlternateContent xmlns:mc="http://schemas.openxmlformats.org/markup-compatibility/2006" xmlns:p14="http://schemas.microsoft.com/office/powerpoint/2010/main">
        <mc:Choice Requires="p14">
          <p:contentPart r:id="rId231" p14:bwMode="auto">
            <p14:nvContentPartPr>
              <p14:cNvPr id="252" name="墨迹 251"/>
              <p14:cNvContentPartPr/>
              <p14:nvPr/>
            </p14:nvContentPartPr>
            <p14:xfrm>
              <a:off x="321733" y="4716813"/>
              <a:ext cx="62089" cy="71379"/>
            </p14:xfrm>
          </p:contentPart>
        </mc:Choice>
        <mc:Fallback xmlns="">
          <p:pic>
            <p:nvPicPr>
              <p:cNvPr id="252" name="墨迹 251"/>
            </p:nvPicPr>
            <p:blipFill>
              <a:blip/>
            </p:blipFill>
            <p:spPr>
              <a:xfrm>
                <a:off x="321733" y="4716813"/>
                <a:ext cx="62089" cy="71379"/>
              </a:xfrm>
              <a:prstGeom prst="rect"/>
            </p:spPr>
          </p:pic>
        </mc:Fallback>
      </mc:AlternateContent>
      <mc:AlternateContent xmlns:mc="http://schemas.openxmlformats.org/markup-compatibility/2006" xmlns:p14="http://schemas.microsoft.com/office/powerpoint/2010/main">
        <mc:Choice Requires="p14">
          <p:contentPart r:id="rId232" p14:bwMode="auto">
            <p14:nvContentPartPr>
              <p14:cNvPr id="253" name="墨迹 252"/>
              <p14:cNvContentPartPr/>
              <p14:nvPr/>
            </p14:nvContentPartPr>
            <p14:xfrm>
              <a:off x="423333" y="4532638"/>
              <a:ext cx="135467" cy="249914"/>
            </p14:xfrm>
          </p:contentPart>
        </mc:Choice>
        <mc:Fallback xmlns="">
          <p:pic>
            <p:nvPicPr>
              <p:cNvPr id="253" name="墨迹 252"/>
            </p:nvPicPr>
            <p:blipFill>
              <a:blip/>
            </p:blipFill>
            <p:spPr>
              <a:xfrm>
                <a:off x="423333" y="4532638"/>
                <a:ext cx="135467" cy="249914"/>
              </a:xfrm>
              <a:prstGeom prst="rect"/>
            </p:spPr>
          </p:pic>
        </mc:Fallback>
      </mc:AlternateContent>
      <mc:AlternateContent xmlns:mc="http://schemas.openxmlformats.org/markup-compatibility/2006" xmlns:p14="http://schemas.microsoft.com/office/powerpoint/2010/main">
        <mc:Choice Requires="p14">
          <p:contentPart r:id="rId233" p14:bwMode="auto">
            <p14:nvContentPartPr>
              <p14:cNvPr id="254" name="墨迹 253"/>
              <p14:cNvContentPartPr/>
              <p14:nvPr/>
            </p14:nvContentPartPr>
            <p14:xfrm>
              <a:off x="536222" y="4562600"/>
              <a:ext cx="129822" cy="191753"/>
            </p14:xfrm>
          </p:contentPart>
        </mc:Choice>
        <mc:Fallback xmlns="">
          <p:pic>
            <p:nvPicPr>
              <p:cNvPr id="254" name="墨迹 253"/>
            </p:nvPicPr>
            <p:blipFill>
              <a:blip/>
            </p:blipFill>
            <p:spPr>
              <a:xfrm>
                <a:off x="536222" y="4562600"/>
                <a:ext cx="129822" cy="191753"/>
              </a:xfrm>
              <a:prstGeom prst="rect"/>
            </p:spPr>
          </p:pic>
        </mc:Fallback>
      </mc:AlternateContent>
      <mc:AlternateContent xmlns:mc="http://schemas.openxmlformats.org/markup-compatibility/2006" xmlns:p14="http://schemas.microsoft.com/office/powerpoint/2010/main">
        <mc:Choice Requires="p14">
          <p:contentPart r:id="rId234" p14:bwMode="auto">
            <p14:nvContentPartPr>
              <p14:cNvPr id="255" name="墨迹 254"/>
              <p14:cNvContentPartPr/>
              <p14:nvPr/>
            </p14:nvContentPartPr>
            <p14:xfrm>
              <a:off x="654755" y="4681036"/>
              <a:ext cx="67733" cy="118436"/>
            </p14:xfrm>
          </p:contentPart>
        </mc:Choice>
        <mc:Fallback xmlns="">
          <p:pic>
            <p:nvPicPr>
              <p:cNvPr id="255" name="墨迹 254"/>
            </p:nvPicPr>
            <p:blipFill>
              <a:blip/>
            </p:blipFill>
            <p:spPr>
              <a:xfrm>
                <a:off x="654755" y="4681036"/>
                <a:ext cx="67733" cy="118436"/>
              </a:xfrm>
              <a:prstGeom prst="rect"/>
            </p:spPr>
          </p:pic>
        </mc:Fallback>
      </mc:AlternateContent>
      <mc:AlternateContent xmlns:mc="http://schemas.openxmlformats.org/markup-compatibility/2006" xmlns:p14="http://schemas.microsoft.com/office/powerpoint/2010/main">
        <mc:Choice Requires="p14">
          <p:contentPart r:id="rId235" p14:bwMode="auto">
            <p14:nvContentPartPr>
              <p14:cNvPr id="256" name="墨迹 255"/>
              <p14:cNvContentPartPr/>
              <p14:nvPr/>
            </p14:nvContentPartPr>
            <p14:xfrm>
              <a:off x="649111" y="4556960"/>
              <a:ext cx="50800" cy="236872"/>
            </p14:xfrm>
          </p:contentPart>
        </mc:Choice>
        <mc:Fallback xmlns="">
          <p:pic>
            <p:nvPicPr>
              <p:cNvPr id="256" name="墨迹 255"/>
            </p:nvPicPr>
            <p:blipFill>
              <a:blip/>
            </p:blipFill>
            <p:spPr>
              <a:xfrm>
                <a:off x="649111" y="4556960"/>
                <a:ext cx="50800" cy="236872"/>
              </a:xfrm>
              <a:prstGeom prst="rect"/>
            </p:spPr>
          </p:pic>
        </mc:Fallback>
      </mc:AlternateContent>
      <mc:AlternateContent xmlns:mc="http://schemas.openxmlformats.org/markup-compatibility/2006" xmlns:p14="http://schemas.microsoft.com/office/powerpoint/2010/main">
        <mc:Choice Requires="p14">
          <p:contentPart r:id="rId236" p14:bwMode="auto">
            <p14:nvContentPartPr>
              <p14:cNvPr id="257" name="墨迹 256"/>
              <p14:cNvContentPartPr/>
              <p14:nvPr/>
            </p14:nvContentPartPr>
            <p14:xfrm>
              <a:off x="692150" y="4700775"/>
              <a:ext cx="62794" cy="138175"/>
            </p14:xfrm>
          </p:contentPart>
        </mc:Choice>
        <mc:Fallback xmlns="">
          <p:pic>
            <p:nvPicPr>
              <p:cNvPr id="257" name="墨迹 256"/>
            </p:nvPicPr>
            <p:blipFill>
              <a:blip/>
            </p:blipFill>
            <p:spPr>
              <a:xfrm>
                <a:off x="692150" y="4700775"/>
                <a:ext cx="62794" cy="138175"/>
              </a:xfrm>
              <a:prstGeom prst="rect"/>
            </p:spPr>
          </p:pic>
        </mc:Fallback>
      </mc:AlternateContent>
      <mc:AlternateContent xmlns:mc="http://schemas.openxmlformats.org/markup-compatibility/2006" xmlns:p14="http://schemas.microsoft.com/office/powerpoint/2010/main">
        <mc:Choice Requires="p14">
          <p:contentPart r:id="rId237" p14:bwMode="auto">
            <p14:nvContentPartPr>
              <p14:cNvPr id="258" name="墨迹 257"/>
              <p14:cNvContentPartPr/>
              <p14:nvPr/>
            </p14:nvContentPartPr>
            <p14:xfrm>
              <a:off x="657577" y="4626929"/>
              <a:ext cx="121356" cy="220481"/>
            </p14:xfrm>
          </p:contentPart>
        </mc:Choice>
        <mc:Fallback xmlns="">
          <p:pic>
            <p:nvPicPr>
              <p:cNvPr id="258" name="墨迹 257"/>
            </p:nvPicPr>
            <p:blipFill>
              <a:blip/>
            </p:blipFill>
            <p:spPr>
              <a:xfrm>
                <a:off x="657577" y="4626929"/>
                <a:ext cx="121356" cy="220481"/>
              </a:xfrm>
              <a:prstGeom prst="rect"/>
            </p:spPr>
          </p:pic>
        </mc:Fallback>
      </mc:AlternateContent>
      <mc:AlternateContent xmlns:mc="http://schemas.openxmlformats.org/markup-compatibility/2006" xmlns:p14="http://schemas.microsoft.com/office/powerpoint/2010/main">
        <mc:Choice Requires="p14">
          <p:contentPart r:id="rId238" p14:bwMode="auto">
            <p14:nvContentPartPr>
              <p14:cNvPr id="259" name="墨迹 258"/>
              <p14:cNvContentPartPr/>
              <p14:nvPr/>
            </p14:nvContentPartPr>
            <p14:xfrm>
              <a:off x="1157111" y="5566485"/>
              <a:ext cx="67733" cy="133416"/>
            </p14:xfrm>
          </p:contentPart>
        </mc:Choice>
        <mc:Fallback xmlns="">
          <p:pic>
            <p:nvPicPr>
              <p:cNvPr id="259" name="墨迹 258"/>
            </p:nvPicPr>
            <p:blipFill>
              <a:blip/>
            </p:blipFill>
            <p:spPr>
              <a:xfrm>
                <a:off x="1157111" y="5566485"/>
                <a:ext cx="67733" cy="133416"/>
              </a:xfrm>
              <a:prstGeom prst="rect"/>
            </p:spPr>
          </p:pic>
        </mc:Fallback>
      </mc:AlternateContent>
      <mc:AlternateContent xmlns:mc="http://schemas.openxmlformats.org/markup-compatibility/2006" xmlns:p14="http://schemas.microsoft.com/office/powerpoint/2010/main">
        <mc:Choice Requires="p14">
          <p:contentPart r:id="rId239" p14:bwMode="auto">
            <p14:nvContentPartPr>
              <p14:cNvPr id="260" name="墨迹 259"/>
              <p14:cNvContentPartPr/>
              <p14:nvPr/>
            </p14:nvContentPartPr>
            <p14:xfrm>
              <a:off x="1236133" y="5617243"/>
              <a:ext cx="31044" cy="67678"/>
            </p14:xfrm>
          </p:contentPart>
        </mc:Choice>
        <mc:Fallback xmlns="">
          <p:pic>
            <p:nvPicPr>
              <p:cNvPr id="260" name="墨迹 259"/>
            </p:nvPicPr>
            <p:blipFill>
              <a:blip/>
            </p:blipFill>
            <p:spPr>
              <a:xfrm>
                <a:off x="1236133" y="5617243"/>
                <a:ext cx="31044" cy="67678"/>
              </a:xfrm>
              <a:prstGeom prst="rect"/>
            </p:spPr>
          </p:pic>
        </mc:Fallback>
      </mc:AlternateContent>
      <mc:AlternateContent xmlns:mc="http://schemas.openxmlformats.org/markup-compatibility/2006" xmlns:p14="http://schemas.microsoft.com/office/powerpoint/2010/main">
        <mc:Choice Requires="p14">
          <p:contentPart r:id="rId240" p14:bwMode="auto">
            <p14:nvContentPartPr>
              <p14:cNvPr id="261" name="墨迹 260"/>
              <p14:cNvContentPartPr/>
              <p14:nvPr/>
            </p14:nvContentPartPr>
            <p14:xfrm>
              <a:off x="1317272" y="5562784"/>
              <a:ext cx="59972" cy="101692"/>
            </p14:xfrm>
          </p:contentPart>
        </mc:Choice>
        <mc:Fallback xmlns="">
          <p:pic>
            <p:nvPicPr>
              <p:cNvPr id="261" name="墨迹 260"/>
            </p:nvPicPr>
            <p:blipFill>
              <a:blip/>
            </p:blipFill>
            <p:spPr>
              <a:xfrm>
                <a:off x="1317272" y="5562784"/>
                <a:ext cx="59972" cy="101692"/>
              </a:xfrm>
              <a:prstGeom prst="rect"/>
            </p:spPr>
          </p:pic>
        </mc:Fallback>
      </mc:AlternateContent>
      <mc:AlternateContent xmlns:mc="http://schemas.openxmlformats.org/markup-compatibility/2006" xmlns:p14="http://schemas.microsoft.com/office/powerpoint/2010/main">
        <mc:Choice Requires="p14">
          <p:contentPart r:id="rId241" p14:bwMode="auto">
            <p14:nvContentPartPr>
              <p14:cNvPr id="262" name="墨迹 261"/>
              <p14:cNvContentPartPr/>
              <p14:nvPr/>
            </p14:nvContentPartPr>
            <p14:xfrm>
              <a:off x="1413933" y="5459328"/>
              <a:ext cx="98778" cy="507582"/>
            </p14:xfrm>
          </p:contentPart>
        </mc:Choice>
        <mc:Fallback xmlns="">
          <p:pic>
            <p:nvPicPr>
              <p:cNvPr id="262" name="墨迹 261"/>
            </p:nvPicPr>
            <p:blipFill>
              <a:blip/>
            </p:blipFill>
            <p:spPr>
              <a:xfrm>
                <a:off x="1413933" y="5459328"/>
                <a:ext cx="98778" cy="507582"/>
              </a:xfrm>
              <a:prstGeom prst="rect"/>
            </p:spPr>
          </p:pic>
        </mc:Fallback>
      </mc:AlternateContent>
      <mc:AlternateContent xmlns:mc="http://schemas.openxmlformats.org/markup-compatibility/2006" xmlns:p14="http://schemas.microsoft.com/office/powerpoint/2010/main">
        <mc:Choice Requires="p14">
          <p:contentPart r:id="rId242" p14:bwMode="auto">
            <p14:nvContentPartPr>
              <p14:cNvPr id="263" name="墨迹 262"/>
              <p14:cNvContentPartPr/>
              <p14:nvPr/>
            </p14:nvContentPartPr>
            <p14:xfrm>
              <a:off x="1552222" y="5495106"/>
              <a:ext cx="129822" cy="240573"/>
            </p14:xfrm>
          </p:contentPart>
        </mc:Choice>
        <mc:Fallback xmlns="">
          <p:pic>
            <p:nvPicPr>
              <p:cNvPr id="263" name="墨迹 262"/>
            </p:nvPicPr>
            <p:blipFill>
              <a:blip/>
            </p:blipFill>
            <p:spPr>
              <a:xfrm>
                <a:off x="1552222" y="5495106"/>
                <a:ext cx="129822" cy="240573"/>
              </a:xfrm>
              <a:prstGeom prst="rect"/>
            </p:spPr>
          </p:pic>
        </mc:Fallback>
      </mc:AlternateContent>
      <mc:AlternateContent xmlns:mc="http://schemas.openxmlformats.org/markup-compatibility/2006" xmlns:p14="http://schemas.microsoft.com/office/powerpoint/2010/main">
        <mc:Choice Requires="p14">
          <p:contentPart r:id="rId243" p14:bwMode="auto">
            <p14:nvContentPartPr>
              <p14:cNvPr id="264" name="墨迹 263"/>
              <p14:cNvContentPartPr/>
              <p14:nvPr/>
            </p14:nvContentPartPr>
            <p14:xfrm>
              <a:off x="242711" y="5746958"/>
              <a:ext cx="105017" cy="59958"/>
            </p14:xfrm>
          </p:contentPart>
        </mc:Choice>
        <mc:Fallback xmlns="">
          <p:pic>
            <p:nvPicPr>
              <p:cNvPr id="264" name="墨迹 263"/>
            </p:nvPicPr>
            <p:blipFill>
              <a:blip/>
            </p:blipFill>
            <p:spPr>
              <a:xfrm>
                <a:off x="242711" y="5746958"/>
                <a:ext cx="105017" cy="59958"/>
              </a:xfrm>
              <a:prstGeom prst="rect"/>
            </p:spPr>
          </p:pic>
        </mc:Fallback>
      </mc:AlternateContent>
      <mc:AlternateContent xmlns:mc="http://schemas.openxmlformats.org/markup-compatibility/2006" xmlns:p14="http://schemas.microsoft.com/office/powerpoint/2010/main">
        <mc:Choice Requires="p14">
          <p:contentPart r:id="rId244" p14:bwMode="auto">
            <p14:nvContentPartPr>
              <p14:cNvPr id="265" name="墨迹 264"/>
              <p14:cNvContentPartPr/>
              <p14:nvPr/>
            </p14:nvContentPartPr>
            <p14:xfrm>
              <a:off x="231422" y="5711005"/>
              <a:ext cx="115711" cy="171309"/>
            </p14:xfrm>
          </p:contentPart>
        </mc:Choice>
        <mc:Fallback xmlns="">
          <p:pic>
            <p:nvPicPr>
              <p:cNvPr id="265" name="墨迹 264"/>
            </p:nvPicPr>
            <p:blipFill>
              <a:blip/>
            </p:blipFill>
            <p:spPr>
              <a:xfrm>
                <a:off x="231422" y="5711005"/>
                <a:ext cx="115711" cy="171309"/>
              </a:xfrm>
              <a:prstGeom prst="rect"/>
            </p:spPr>
          </p:pic>
        </mc:Fallback>
      </mc:AlternateContent>
      <mc:AlternateContent xmlns:mc="http://schemas.openxmlformats.org/markup-compatibility/2006" xmlns:p14="http://schemas.microsoft.com/office/powerpoint/2010/main">
        <mc:Choice Requires="p14">
          <p:contentPart r:id="rId245" p14:bwMode="auto">
            <p14:nvContentPartPr>
              <p14:cNvPr id="266" name="墨迹 265"/>
              <p14:cNvContentPartPr/>
              <p14:nvPr/>
            </p14:nvContentPartPr>
            <p14:xfrm>
              <a:off x="348191" y="6247138"/>
              <a:ext cx="114653" cy="196336"/>
            </p14:xfrm>
          </p:contentPart>
        </mc:Choice>
        <mc:Fallback xmlns="">
          <p:pic>
            <p:nvPicPr>
              <p:cNvPr id="266" name="墨迹 265"/>
            </p:nvPicPr>
            <p:blipFill>
              <a:blip/>
            </p:blipFill>
            <p:spPr>
              <a:xfrm>
                <a:off x="348191" y="6247138"/>
                <a:ext cx="114653" cy="196336"/>
              </a:xfrm>
              <a:prstGeom prst="rect"/>
            </p:spPr>
          </p:pic>
        </mc:Fallback>
      </mc:AlternateContent>
      <mc:AlternateContent xmlns:mc="http://schemas.openxmlformats.org/markup-compatibility/2006" xmlns:p14="http://schemas.microsoft.com/office/powerpoint/2010/main">
        <mc:Choice Requires="p14">
          <p:contentPart r:id="rId246" p14:bwMode="auto">
            <p14:nvContentPartPr>
              <p14:cNvPr id="267" name="墨迹 266"/>
              <p14:cNvContentPartPr/>
              <p14:nvPr/>
            </p14:nvContentPartPr>
            <p14:xfrm>
              <a:off x="541866" y="6260180"/>
              <a:ext cx="98778" cy="22560"/>
            </p14:xfrm>
          </p:contentPart>
        </mc:Choice>
        <mc:Fallback xmlns="">
          <p:pic>
            <p:nvPicPr>
              <p:cNvPr id="267" name="墨迹 266"/>
            </p:nvPicPr>
            <p:blipFill>
              <a:blip/>
            </p:blipFill>
            <p:spPr>
              <a:xfrm>
                <a:off x="541866" y="6260180"/>
                <a:ext cx="98778" cy="22560"/>
              </a:xfrm>
              <a:prstGeom prst="rect"/>
            </p:spPr>
          </p:pic>
        </mc:Fallback>
      </mc:AlternateContent>
      <mc:AlternateContent xmlns:mc="http://schemas.openxmlformats.org/markup-compatibility/2006" xmlns:p14="http://schemas.microsoft.com/office/powerpoint/2010/main">
        <mc:Choice Requires="p14">
          <p:contentPart r:id="rId247" p14:bwMode="auto">
            <p14:nvContentPartPr>
              <p14:cNvPr id="268" name="墨迹 267"/>
              <p14:cNvContentPartPr/>
              <p14:nvPr/>
            </p14:nvContentPartPr>
            <p14:xfrm>
              <a:off x="529872" y="6339138"/>
              <a:ext cx="119239" cy="16919"/>
            </p14:xfrm>
          </p:contentPart>
        </mc:Choice>
        <mc:Fallback xmlns="">
          <p:pic>
            <p:nvPicPr>
              <p:cNvPr id="268" name="墨迹 267"/>
            </p:nvPicPr>
            <p:blipFill>
              <a:blip/>
            </p:blipFill>
            <p:spPr>
              <a:xfrm>
                <a:off x="529872" y="6339138"/>
                <a:ext cx="119239" cy="16919"/>
              </a:xfrm>
              <a:prstGeom prst="rect"/>
            </p:spPr>
          </p:pic>
        </mc:Fallback>
      </mc:AlternateContent>
      <mc:AlternateContent xmlns:mc="http://schemas.openxmlformats.org/markup-compatibility/2006" xmlns:p14="http://schemas.microsoft.com/office/powerpoint/2010/main">
        <mc:Choice Requires="p14">
          <p:contentPart r:id="rId248" p14:bwMode="auto">
            <p14:nvContentPartPr>
              <p14:cNvPr id="269" name="墨迹 268"/>
              <p14:cNvContentPartPr/>
              <p14:nvPr/>
            </p14:nvContentPartPr>
            <p14:xfrm>
              <a:off x="889705" y="6122710"/>
              <a:ext cx="112183" cy="126191"/>
            </p14:xfrm>
          </p:contentPart>
        </mc:Choice>
        <mc:Fallback xmlns="">
          <p:pic>
            <p:nvPicPr>
              <p:cNvPr id="269" name="墨迹 268"/>
            </p:nvPicPr>
            <p:blipFill>
              <a:blip/>
            </p:blipFill>
            <p:spPr>
              <a:xfrm>
                <a:off x="889705" y="6122710"/>
                <a:ext cx="112183" cy="126191"/>
              </a:xfrm>
              <a:prstGeom prst="rect"/>
            </p:spPr>
          </p:pic>
        </mc:Fallback>
      </mc:AlternateContent>
      <mc:AlternateContent xmlns:mc="http://schemas.openxmlformats.org/markup-compatibility/2006" xmlns:p14="http://schemas.microsoft.com/office/powerpoint/2010/main">
        <mc:Choice Requires="p14">
          <p:contentPart r:id="rId249" p14:bwMode="auto">
            <p14:nvContentPartPr>
              <p14:cNvPr id="270" name="墨迹 269"/>
              <p14:cNvContentPartPr/>
              <p14:nvPr/>
            </p14:nvContentPartPr>
            <p14:xfrm>
              <a:off x="1069622" y="6079707"/>
              <a:ext cx="93133" cy="146634"/>
            </p14:xfrm>
          </p:contentPart>
        </mc:Choice>
        <mc:Fallback xmlns="">
          <p:pic>
            <p:nvPicPr>
              <p:cNvPr id="270" name="墨迹 269"/>
            </p:nvPicPr>
            <p:blipFill>
              <a:blip/>
            </p:blipFill>
            <p:spPr>
              <a:xfrm>
                <a:off x="1069622" y="6079707"/>
                <a:ext cx="93133" cy="146634"/>
              </a:xfrm>
              <a:prstGeom prst="rect"/>
            </p:spPr>
          </p:pic>
        </mc:Fallback>
      </mc:AlternateContent>
      <mc:AlternateContent xmlns:mc="http://schemas.openxmlformats.org/markup-compatibility/2006" xmlns:p14="http://schemas.microsoft.com/office/powerpoint/2010/main">
        <mc:Choice Requires="p14">
          <p:contentPart r:id="rId250" p14:bwMode="auto">
            <p14:nvContentPartPr>
              <p14:cNvPr id="271" name="墨迹 270"/>
              <p14:cNvContentPartPr/>
              <p14:nvPr/>
            </p14:nvContentPartPr>
            <p14:xfrm>
              <a:off x="1061155" y="6107906"/>
              <a:ext cx="93133" cy="95877"/>
            </p14:xfrm>
          </p:contentPart>
        </mc:Choice>
        <mc:Fallback xmlns="">
          <p:pic>
            <p:nvPicPr>
              <p:cNvPr id="271" name="墨迹 270"/>
            </p:nvPicPr>
            <p:blipFill>
              <a:blip/>
            </p:blipFill>
            <p:spPr>
              <a:xfrm>
                <a:off x="1061155" y="6107906"/>
                <a:ext cx="93133" cy="95877"/>
              </a:xfrm>
              <a:prstGeom prst="rect"/>
            </p:spPr>
          </p:pic>
        </mc:Fallback>
      </mc:AlternateContent>
      <mc:AlternateContent xmlns:mc="http://schemas.openxmlformats.org/markup-compatibility/2006" xmlns:p14="http://schemas.microsoft.com/office/powerpoint/2010/main">
        <mc:Choice Requires="p14">
          <p:contentPart r:id="rId251" p14:bwMode="auto">
            <p14:nvContentPartPr>
              <p14:cNvPr id="272" name="墨迹 271"/>
              <p14:cNvContentPartPr/>
              <p14:nvPr/>
            </p14:nvContentPartPr>
            <p14:xfrm>
              <a:off x="1230488" y="6074067"/>
              <a:ext cx="67734" cy="111386"/>
            </p14:xfrm>
          </p:contentPart>
        </mc:Choice>
        <mc:Fallback xmlns="">
          <p:pic>
            <p:nvPicPr>
              <p:cNvPr id="272" name="墨迹 271"/>
            </p:nvPicPr>
            <p:blipFill>
              <a:blip/>
            </p:blipFill>
            <p:spPr>
              <a:xfrm>
                <a:off x="1230488" y="6074067"/>
                <a:ext cx="67734" cy="111386"/>
              </a:xfrm>
              <a:prstGeom prst="rect"/>
            </p:spPr>
          </p:pic>
        </mc:Fallback>
      </mc:AlternateContent>
      <mc:AlternateContent xmlns:mc="http://schemas.openxmlformats.org/markup-compatibility/2006" xmlns:p14="http://schemas.microsoft.com/office/powerpoint/2010/main">
        <mc:Choice Requires="p14">
          <p:contentPart r:id="rId252" p14:bwMode="auto">
            <p14:nvContentPartPr>
              <p14:cNvPr id="273" name="墨迹 272"/>
              <p14:cNvContentPartPr/>
              <p14:nvPr/>
            </p14:nvContentPartPr>
            <p14:xfrm>
              <a:off x="1365955" y="6130465"/>
              <a:ext cx="22578" cy="42299"/>
            </p14:xfrm>
          </p:contentPart>
        </mc:Choice>
        <mc:Fallback xmlns="">
          <p:pic>
            <p:nvPicPr>
              <p:cNvPr id="273" name="墨迹 272"/>
            </p:nvPicPr>
            <p:blipFill>
              <a:blip/>
            </p:blipFill>
            <p:spPr>
              <a:xfrm>
                <a:off x="1365955" y="6130465"/>
                <a:ext cx="22578" cy="42299"/>
              </a:xfrm>
              <a:prstGeom prst="rect"/>
            </p:spPr>
          </p:pic>
        </mc:Fallback>
      </mc:AlternateContent>
      <mc:AlternateContent xmlns:mc="http://schemas.openxmlformats.org/markup-compatibility/2006" xmlns:p14="http://schemas.microsoft.com/office/powerpoint/2010/main">
        <mc:Choice Requires="p14">
          <p:contentPart r:id="rId253" p14:bwMode="auto">
            <p14:nvContentPartPr>
              <p14:cNvPr id="274" name="墨迹 273"/>
              <p14:cNvContentPartPr/>
              <p14:nvPr/>
            </p14:nvContentPartPr>
            <p14:xfrm>
              <a:off x="1428044" y="6065607"/>
              <a:ext cx="62089" cy="98697"/>
            </p14:xfrm>
          </p:contentPart>
        </mc:Choice>
        <mc:Fallback xmlns="">
          <p:pic>
            <p:nvPicPr>
              <p:cNvPr id="274" name="墨迹 273"/>
            </p:nvPicPr>
            <p:blipFill>
              <a:blip/>
            </p:blipFill>
            <p:spPr>
              <a:xfrm>
                <a:off x="1428044" y="6065607"/>
                <a:ext cx="62089" cy="98697"/>
              </a:xfrm>
              <a:prstGeom prst="rect"/>
            </p:spPr>
          </p:pic>
        </mc:Fallback>
      </mc:AlternateContent>
      <mc:AlternateContent xmlns:mc="http://schemas.openxmlformats.org/markup-compatibility/2006" xmlns:p14="http://schemas.microsoft.com/office/powerpoint/2010/main">
        <mc:Choice Requires="p14">
          <p:contentPart r:id="rId254" p14:bwMode="auto">
            <p14:nvContentPartPr>
              <p14:cNvPr id="275" name="墨迹 274"/>
              <p14:cNvContentPartPr/>
              <p14:nvPr/>
            </p14:nvContentPartPr>
            <p14:xfrm>
              <a:off x="1521177" y="6006389"/>
              <a:ext cx="76200" cy="403247"/>
            </p14:xfrm>
          </p:contentPart>
        </mc:Choice>
        <mc:Fallback xmlns="">
          <p:pic>
            <p:nvPicPr>
              <p:cNvPr id="275" name="墨迹 274"/>
            </p:nvPicPr>
            <p:blipFill>
              <a:blip/>
            </p:blipFill>
            <p:spPr>
              <a:xfrm>
                <a:off x="1521177" y="6006389"/>
                <a:ext cx="76200" cy="403247"/>
              </a:xfrm>
              <a:prstGeom prst="rect"/>
            </p:spPr>
          </p:pic>
        </mc:Fallback>
      </mc:AlternateContent>
      <mc:AlternateContent xmlns:mc="http://schemas.openxmlformats.org/markup-compatibility/2006" xmlns:p14="http://schemas.microsoft.com/office/powerpoint/2010/main">
        <mc:Choice Requires="p14">
          <p:contentPart r:id="rId255" p14:bwMode="auto">
            <p14:nvContentPartPr>
              <p14:cNvPr id="276" name="墨迹 275"/>
              <p14:cNvContentPartPr/>
              <p14:nvPr/>
            </p14:nvContentPartPr>
            <p14:xfrm>
              <a:off x="1659466" y="6003217"/>
              <a:ext cx="104422" cy="166727"/>
            </p14:xfrm>
          </p:contentPart>
        </mc:Choice>
        <mc:Fallback xmlns="">
          <p:pic>
            <p:nvPicPr>
              <p:cNvPr id="276" name="墨迹 275"/>
            </p:nvPicPr>
            <p:blipFill>
              <a:blip/>
            </p:blipFill>
            <p:spPr>
              <a:xfrm>
                <a:off x="1659466" y="6003217"/>
                <a:ext cx="104422" cy="166727"/>
              </a:xfrm>
              <a:prstGeom prst="rect"/>
            </p:spPr>
          </p:pic>
        </mc:Fallback>
      </mc:AlternateContent>
      <mc:AlternateContent xmlns:mc="http://schemas.openxmlformats.org/markup-compatibility/2006" xmlns:p14="http://schemas.microsoft.com/office/powerpoint/2010/main">
        <mc:Choice Requires="p14">
          <p:contentPart r:id="rId256" p14:bwMode="auto">
            <p14:nvContentPartPr>
              <p14:cNvPr id="277" name="墨迹 276"/>
              <p14:cNvContentPartPr/>
              <p14:nvPr/>
            </p14:nvContentPartPr>
            <p14:xfrm>
              <a:off x="905051" y="6339138"/>
              <a:ext cx="819326" cy="33838"/>
            </p14:xfrm>
          </p:contentPart>
        </mc:Choice>
        <mc:Fallback xmlns="">
          <p:pic>
            <p:nvPicPr>
              <p:cNvPr id="277" name="墨迹 276"/>
            </p:nvPicPr>
            <p:blipFill>
              <a:blip/>
            </p:blipFill>
            <p:spPr>
              <a:xfrm>
                <a:off x="905051" y="6339138"/>
                <a:ext cx="819326" cy="33838"/>
              </a:xfrm>
              <a:prstGeom prst="rect"/>
            </p:spPr>
          </p:pic>
        </mc:Fallback>
      </mc:AlternateContent>
      <mc:AlternateContent xmlns:mc="http://schemas.openxmlformats.org/markup-compatibility/2006" xmlns:p14="http://schemas.microsoft.com/office/powerpoint/2010/main">
        <mc:Choice Requires="p14">
          <p:contentPart r:id="rId257" p14:bwMode="auto">
            <p14:nvContentPartPr>
              <p14:cNvPr id="278" name="墨迹 277"/>
              <p14:cNvContentPartPr/>
              <p14:nvPr/>
            </p14:nvContentPartPr>
            <p14:xfrm>
              <a:off x="1298222" y="6401175"/>
              <a:ext cx="128411" cy="160735"/>
            </p14:xfrm>
          </p:contentPart>
        </mc:Choice>
        <mc:Fallback xmlns="">
          <p:pic>
            <p:nvPicPr>
              <p:cNvPr id="278" name="墨迹 277"/>
            </p:nvPicPr>
            <p:blipFill>
              <a:blip/>
            </p:blipFill>
            <p:spPr>
              <a:xfrm>
                <a:off x="1298222" y="6401175"/>
                <a:ext cx="128411" cy="160735"/>
              </a:xfrm>
              <a:prstGeom prst="rect"/>
            </p:spPr>
          </p:pic>
        </mc:Fallback>
      </mc:AlternateContent>
      <mc:AlternateContent xmlns:mc="http://schemas.openxmlformats.org/markup-compatibility/2006" xmlns:p14="http://schemas.microsoft.com/office/powerpoint/2010/main">
        <mc:Choice Requires="p14">
          <p:contentPart r:id="rId258" p14:bwMode="auto">
            <p14:nvContentPartPr>
              <p14:cNvPr id="279" name="墨迹 278"/>
              <p14:cNvContentPartPr/>
              <p14:nvPr/>
            </p14:nvContentPartPr>
            <p14:xfrm>
              <a:off x="1258711" y="6325038"/>
              <a:ext cx="231422" cy="234052"/>
            </p14:xfrm>
          </p:contentPart>
        </mc:Choice>
        <mc:Fallback xmlns="">
          <p:pic>
            <p:nvPicPr>
              <p:cNvPr id="279" name="墨迹 278"/>
            </p:nvPicPr>
            <p:blipFill>
              <a:blip/>
            </p:blipFill>
            <p:spPr>
              <a:xfrm>
                <a:off x="1258711" y="6325038"/>
                <a:ext cx="231422" cy="234052"/>
              </a:xfrm>
              <a:prstGeom prst="rect"/>
            </p:spPr>
          </p:pic>
        </mc:Fallback>
      </mc:AlternateContent>
      <mc:AlternateContent xmlns:mc="http://schemas.openxmlformats.org/markup-compatibility/2006" xmlns:p14="http://schemas.microsoft.com/office/powerpoint/2010/main">
        <mc:Choice Requires="p14">
          <p:contentPart r:id="rId259" p14:bwMode="auto">
            <p14:nvContentPartPr>
              <p14:cNvPr id="280" name="墨迹 279"/>
              <p14:cNvContentPartPr/>
              <p14:nvPr/>
            </p14:nvContentPartPr>
            <p14:xfrm>
              <a:off x="3609093" y="4523121"/>
              <a:ext cx="150107" cy="131478"/>
            </p14:xfrm>
          </p:contentPart>
        </mc:Choice>
        <mc:Fallback xmlns="">
          <p:pic>
            <p:nvPicPr>
              <p:cNvPr id="280" name="墨迹 279"/>
            </p:nvPicPr>
            <p:blipFill>
              <a:blip/>
            </p:blipFill>
            <p:spPr>
              <a:xfrm>
                <a:off x="3609093" y="4523121"/>
                <a:ext cx="150107" cy="131478"/>
              </a:xfrm>
              <a:prstGeom prst="rect"/>
            </p:spPr>
          </p:pic>
        </mc:Fallback>
      </mc:AlternateContent>
      <mc:AlternateContent xmlns:mc="http://schemas.openxmlformats.org/markup-compatibility/2006" xmlns:p14="http://schemas.microsoft.com/office/powerpoint/2010/main">
        <mc:Choice Requires="p14">
          <p:contentPart r:id="rId260" p14:bwMode="auto">
            <p14:nvContentPartPr>
              <p14:cNvPr id="281" name="墨迹 280"/>
              <p14:cNvContentPartPr/>
              <p14:nvPr/>
            </p14:nvContentPartPr>
            <p14:xfrm>
              <a:off x="3847747" y="4528761"/>
              <a:ext cx="94897" cy="11280"/>
            </p14:xfrm>
          </p:contentPart>
        </mc:Choice>
        <mc:Fallback xmlns="">
          <p:pic>
            <p:nvPicPr>
              <p:cNvPr id="281" name="墨迹 280"/>
            </p:nvPicPr>
            <p:blipFill>
              <a:blip/>
            </p:blipFill>
            <p:spPr>
              <a:xfrm>
                <a:off x="3847747" y="4528761"/>
                <a:ext cx="94897" cy="11280"/>
              </a:xfrm>
              <a:prstGeom prst="rect"/>
            </p:spPr>
          </p:pic>
        </mc:Fallback>
      </mc:AlternateContent>
      <mc:AlternateContent xmlns:mc="http://schemas.openxmlformats.org/markup-compatibility/2006" xmlns:p14="http://schemas.microsoft.com/office/powerpoint/2010/main">
        <mc:Choice Requires="p14">
          <p:contentPart r:id="rId261" p14:bwMode="auto">
            <p14:nvContentPartPr>
              <p14:cNvPr id="282" name="墨迹 281"/>
              <p14:cNvContentPartPr/>
              <p14:nvPr/>
            </p14:nvContentPartPr>
            <p14:xfrm>
              <a:off x="3828873" y="4585159"/>
              <a:ext cx="125060" cy="25379"/>
            </p14:xfrm>
          </p:contentPart>
        </mc:Choice>
        <mc:Fallback xmlns="">
          <p:pic>
            <p:nvPicPr>
              <p:cNvPr id="282" name="墨迹 281"/>
            </p:nvPicPr>
            <p:blipFill>
              <a:blip/>
            </p:blipFill>
            <p:spPr>
              <a:xfrm>
                <a:off x="3828873" y="4585159"/>
                <a:ext cx="125060" cy="25379"/>
              </a:xfrm>
              <a:prstGeom prst="rect"/>
            </p:spPr>
          </p:pic>
        </mc:Fallback>
      </mc:AlternateContent>
      <mc:AlternateContent xmlns:mc="http://schemas.openxmlformats.org/markup-compatibility/2006" xmlns:p14="http://schemas.microsoft.com/office/powerpoint/2010/main">
        <mc:Choice Requires="p14">
          <p:contentPart r:id="rId262" p14:bwMode="auto">
            <p14:nvContentPartPr>
              <p14:cNvPr id="283" name="墨迹 282"/>
              <p14:cNvContentPartPr/>
              <p14:nvPr/>
            </p14:nvContentPartPr>
            <p14:xfrm>
              <a:off x="4116740" y="4438524"/>
              <a:ext cx="69321" cy="183999"/>
            </p14:xfrm>
          </p:contentPart>
        </mc:Choice>
        <mc:Fallback xmlns="">
          <p:pic>
            <p:nvPicPr>
              <p:cNvPr id="283" name="墨迹 282"/>
            </p:nvPicPr>
            <p:blipFill>
              <a:blip/>
            </p:blipFill>
            <p:spPr>
              <a:xfrm>
                <a:off x="4116740" y="4438524"/>
                <a:ext cx="69321" cy="183999"/>
              </a:xfrm>
              <a:prstGeom prst="rect"/>
            </p:spPr>
          </p:pic>
        </mc:Fallback>
      </mc:AlternateContent>
      <mc:AlternateContent xmlns:mc="http://schemas.openxmlformats.org/markup-compatibility/2006" xmlns:p14="http://schemas.microsoft.com/office/powerpoint/2010/main">
        <mc:Choice Requires="p14">
          <p:contentPart r:id="rId263" p14:bwMode="auto">
            <p14:nvContentPartPr>
              <p14:cNvPr id="284" name="墨迹 283"/>
              <p14:cNvContentPartPr/>
              <p14:nvPr/>
            </p14:nvContentPartPr>
            <p14:xfrm>
              <a:off x="4233333" y="4534401"/>
              <a:ext cx="22578" cy="43180"/>
            </p14:xfrm>
          </p:contentPart>
        </mc:Choice>
        <mc:Fallback xmlns="">
          <p:pic>
            <p:nvPicPr>
              <p:cNvPr id="284" name="墨迹 283"/>
            </p:nvPicPr>
            <p:blipFill>
              <a:blip/>
            </p:blipFill>
            <p:spPr>
              <a:xfrm>
                <a:off x="4233333" y="4534401"/>
                <a:ext cx="22578" cy="43180"/>
              </a:xfrm>
              <a:prstGeom prst="rect"/>
            </p:spPr>
          </p:pic>
        </mc:Fallback>
      </mc:AlternateContent>
      <mc:AlternateContent xmlns:mc="http://schemas.openxmlformats.org/markup-compatibility/2006" xmlns:p14="http://schemas.microsoft.com/office/powerpoint/2010/main">
        <mc:Choice Requires="p14">
          <p:contentPart r:id="rId264" p14:bwMode="auto">
            <p14:nvContentPartPr>
              <p14:cNvPr id="285" name="墨迹 284"/>
              <p14:cNvContentPartPr/>
              <p14:nvPr/>
            </p14:nvContentPartPr>
            <p14:xfrm>
              <a:off x="4261555" y="4453681"/>
              <a:ext cx="60149" cy="186466"/>
            </p14:xfrm>
          </p:contentPart>
        </mc:Choice>
        <mc:Fallback xmlns="">
          <p:pic>
            <p:nvPicPr>
              <p:cNvPr id="285" name="墨迹 284"/>
            </p:nvPicPr>
            <p:blipFill>
              <a:blip/>
            </p:blipFill>
            <p:spPr>
              <a:xfrm>
                <a:off x="4261555" y="4453681"/>
                <a:ext cx="60149" cy="186466"/>
              </a:xfrm>
              <a:prstGeom prst="rect"/>
            </p:spPr>
          </p:pic>
        </mc:Fallback>
      </mc:AlternateContent>
      <mc:AlternateContent xmlns:mc="http://schemas.openxmlformats.org/markup-compatibility/2006" xmlns:p14="http://schemas.microsoft.com/office/powerpoint/2010/main">
        <mc:Choice Requires="p14">
          <p:contentPart r:id="rId265" p14:bwMode="auto">
            <p14:nvContentPartPr>
              <p14:cNvPr id="286" name="墨迹 285"/>
              <p14:cNvContentPartPr/>
              <p14:nvPr/>
            </p14:nvContentPartPr>
            <p14:xfrm>
              <a:off x="4301066" y="4461083"/>
              <a:ext cx="67734" cy="22560"/>
            </p14:xfrm>
          </p:contentPart>
        </mc:Choice>
        <mc:Fallback xmlns="">
          <p:pic>
            <p:nvPicPr>
              <p:cNvPr id="286" name="墨迹 285"/>
            </p:nvPicPr>
            <p:blipFill>
              <a:blip/>
            </p:blipFill>
            <p:spPr>
              <a:xfrm>
                <a:off x="4301066" y="4461083"/>
                <a:ext cx="67734" cy="22560"/>
              </a:xfrm>
              <a:prstGeom prst="rect"/>
            </p:spPr>
          </p:pic>
        </mc:Fallback>
      </mc:AlternateContent>
      <mc:AlternateContent xmlns:mc="http://schemas.openxmlformats.org/markup-compatibility/2006" xmlns:p14="http://schemas.microsoft.com/office/powerpoint/2010/main">
        <mc:Choice Requires="p14">
          <p:contentPart r:id="rId266" p14:bwMode="auto">
            <p14:nvContentPartPr>
              <p14:cNvPr id="315" name="墨迹 314"/>
              <p14:cNvContentPartPr/>
              <p14:nvPr/>
            </p14:nvContentPartPr>
            <p14:xfrm>
              <a:off x="5525911" y="4241131"/>
              <a:ext cx="5644" cy="301730"/>
            </p14:xfrm>
          </p:contentPart>
        </mc:Choice>
        <mc:Fallback xmlns="">
          <p:pic>
            <p:nvPicPr>
              <p:cNvPr id="315" name="墨迹 314"/>
            </p:nvPicPr>
            <p:blipFill>
              <a:blip/>
            </p:blipFill>
            <p:spPr>
              <a:xfrm>
                <a:off x="5525911" y="4241131"/>
                <a:ext cx="5644" cy="301730"/>
              </a:xfrm>
              <a:prstGeom prst="rect"/>
            </p:spPr>
          </p:pic>
        </mc:Fallback>
      </mc:AlternateContent>
      <mc:AlternateContent xmlns:mc="http://schemas.openxmlformats.org/markup-compatibility/2006" xmlns:p14="http://schemas.microsoft.com/office/powerpoint/2010/main">
        <mc:Choice Requires="p14">
          <p:contentPart r:id="rId267" p14:bwMode="auto">
            <p14:nvContentPartPr>
              <p14:cNvPr id="316" name="墨迹 315"/>
              <p14:cNvContentPartPr/>
              <p14:nvPr/>
            </p14:nvContentPartPr>
            <p14:xfrm>
              <a:off x="5503333" y="4528761"/>
              <a:ext cx="519289" cy="39478"/>
            </p14:xfrm>
          </p:contentPart>
        </mc:Choice>
        <mc:Fallback xmlns="">
          <p:pic>
            <p:nvPicPr>
              <p:cNvPr id="316" name="墨迹 315"/>
            </p:nvPicPr>
            <p:blipFill>
              <a:blip/>
            </p:blipFill>
            <p:spPr>
              <a:xfrm>
                <a:off x="5503333" y="4528761"/>
                <a:ext cx="519289" cy="39478"/>
              </a:xfrm>
              <a:prstGeom prst="rect"/>
            </p:spPr>
          </p:pic>
        </mc:Fallback>
      </mc:AlternateContent>
      <mc:AlternateContent xmlns:mc="http://schemas.openxmlformats.org/markup-compatibility/2006" xmlns:p14="http://schemas.microsoft.com/office/powerpoint/2010/main">
        <mc:Choice Requires="p14">
          <p:contentPart r:id="rId268" p14:bwMode="auto">
            <p14:nvContentPartPr>
              <p14:cNvPr id="317" name="墨迹 316"/>
              <p14:cNvContentPartPr/>
              <p14:nvPr/>
            </p14:nvContentPartPr>
            <p14:xfrm>
              <a:off x="6270977" y="4322908"/>
              <a:ext cx="1950156" cy="188934"/>
            </p14:xfrm>
          </p:contentPart>
        </mc:Choice>
        <mc:Fallback xmlns="">
          <p:pic>
            <p:nvPicPr>
              <p:cNvPr id="317" name="墨迹 316"/>
            </p:nvPicPr>
            <p:blipFill>
              <a:blip/>
            </p:blipFill>
            <p:spPr>
              <a:xfrm>
                <a:off x="6270977" y="4322908"/>
                <a:ext cx="1950156" cy="188934"/>
              </a:xfrm>
              <a:prstGeom prst="rect"/>
            </p:spPr>
          </p:pic>
        </mc:Fallback>
      </mc:AlternateContent>
      <mc:AlternateContent xmlns:mc="http://schemas.openxmlformats.org/markup-compatibility/2006" xmlns:p14="http://schemas.microsoft.com/office/powerpoint/2010/main">
        <mc:Choice Requires="p14">
          <p:contentPart r:id="rId269" p14:bwMode="auto">
            <p14:nvContentPartPr>
              <p14:cNvPr id="318" name="墨迹 317"/>
              <p14:cNvContentPartPr/>
              <p14:nvPr/>
            </p14:nvContentPartPr>
            <p14:xfrm>
              <a:off x="5588000" y="3930942"/>
              <a:ext cx="2669822" cy="451184"/>
            </p14:xfrm>
          </p:contentPart>
        </mc:Choice>
        <mc:Fallback xmlns="">
          <p:pic>
            <p:nvPicPr>
              <p:cNvPr id="318" name="墨迹 317"/>
            </p:nvPicPr>
            <p:blipFill>
              <a:blip/>
            </p:blipFill>
            <p:spPr>
              <a:xfrm>
                <a:off x="5588000" y="3930942"/>
                <a:ext cx="2669822" cy="451184"/>
              </a:xfrm>
              <a:prstGeom prst="rect"/>
            </p:spPr>
          </p:pic>
        </mc:Fallback>
      </mc:AlternateContent>
      <mc:AlternateContent xmlns:mc="http://schemas.openxmlformats.org/markup-compatibility/2006" xmlns:p14="http://schemas.microsoft.com/office/powerpoint/2010/main">
        <mc:Choice Requires="p14">
          <p:contentPart r:id="rId270" p14:bwMode="auto">
            <p14:nvContentPartPr>
              <p14:cNvPr id="319" name="墨迹 318"/>
              <p14:cNvContentPartPr/>
              <p14:nvPr/>
            </p14:nvContentPartPr>
            <p14:xfrm>
              <a:off x="4368800" y="4466723"/>
              <a:ext cx="90311" cy="149455"/>
            </p14:xfrm>
          </p:contentPart>
        </mc:Choice>
        <mc:Fallback xmlns="">
          <p:pic>
            <p:nvPicPr>
              <p:cNvPr id="319" name="墨迹 318"/>
            </p:nvPicPr>
            <p:blipFill>
              <a:blip/>
            </p:blipFill>
            <p:spPr>
              <a:xfrm>
                <a:off x="4368800" y="4466723"/>
                <a:ext cx="90311" cy="149455"/>
              </a:xfrm>
              <a:prstGeom prst="rect"/>
            </p:spPr>
          </p:pic>
        </mc:Fallback>
      </mc:AlternateContent>
      <mc:AlternateContent xmlns:mc="http://schemas.openxmlformats.org/markup-compatibility/2006" xmlns:p14="http://schemas.microsoft.com/office/powerpoint/2010/main">
        <mc:Choice Requires="p14">
          <p:contentPart r:id="rId271" p14:bwMode="auto">
            <p14:nvContentPartPr>
              <p14:cNvPr id="320" name="墨迹 319"/>
              <p14:cNvContentPartPr/>
              <p14:nvPr/>
            </p14:nvContentPartPr>
            <p14:xfrm>
              <a:off x="4374444" y="4492807"/>
              <a:ext cx="104422" cy="114911"/>
            </p14:xfrm>
          </p:contentPart>
        </mc:Choice>
        <mc:Fallback xmlns="">
          <p:pic>
            <p:nvPicPr>
              <p:cNvPr id="320" name="墨迹 319"/>
            </p:nvPicPr>
            <p:blipFill>
              <a:blip/>
            </p:blipFill>
            <p:spPr>
              <a:xfrm>
                <a:off x="4374444" y="4492807"/>
                <a:ext cx="104422" cy="114911"/>
              </a:xfrm>
              <a:prstGeom prst="rect"/>
            </p:spPr>
          </p:pic>
        </mc:Fallback>
      </mc:AlternateContent>
      <mc:AlternateContent xmlns:mc="http://schemas.openxmlformats.org/markup-compatibility/2006" xmlns:p14="http://schemas.microsoft.com/office/powerpoint/2010/main">
        <mc:Choice Requires="p14">
          <p:contentPart r:id="rId272" p14:bwMode="auto">
            <p14:nvContentPartPr>
              <p14:cNvPr id="321" name="墨迹 320"/>
              <p14:cNvContentPartPr/>
              <p14:nvPr/>
            </p14:nvContentPartPr>
            <p14:xfrm>
              <a:off x="4502502" y="4444164"/>
              <a:ext cx="152753" cy="127424"/>
            </p14:xfrm>
          </p:contentPart>
        </mc:Choice>
        <mc:Fallback xmlns="">
          <p:pic>
            <p:nvPicPr>
              <p:cNvPr id="321" name="墨迹 320"/>
            </p:nvPicPr>
            <p:blipFill>
              <a:blip/>
            </p:blipFill>
            <p:spPr>
              <a:xfrm>
                <a:off x="4502502" y="4444164"/>
                <a:ext cx="152753" cy="127424"/>
              </a:xfrm>
              <a:prstGeom prst="rect"/>
            </p:spPr>
          </p:pic>
        </mc:Fallback>
      </mc:AlternateContent>
      <mc:AlternateContent xmlns:mc="http://schemas.openxmlformats.org/markup-compatibility/2006" xmlns:p14="http://schemas.microsoft.com/office/powerpoint/2010/main">
        <mc:Choice Requires="p14">
          <p:contentPart r:id="rId273" p14:bwMode="auto">
            <p14:nvContentPartPr>
              <p14:cNvPr id="322" name="墨迹 321"/>
              <p14:cNvContentPartPr/>
              <p14:nvPr/>
            </p14:nvContentPartPr>
            <p14:xfrm>
              <a:off x="4713111" y="4483643"/>
              <a:ext cx="81844" cy="11279"/>
            </p14:xfrm>
          </p:contentPart>
        </mc:Choice>
        <mc:Fallback xmlns="">
          <p:pic>
            <p:nvPicPr>
              <p:cNvPr id="322" name="墨迹 321"/>
            </p:nvPicPr>
            <p:blipFill>
              <a:blip/>
            </p:blipFill>
            <p:spPr>
              <a:xfrm>
                <a:off x="4713111" y="4483643"/>
                <a:ext cx="81844" cy="11279"/>
              </a:xfrm>
              <a:prstGeom prst="rect"/>
            </p:spPr>
          </p:pic>
        </mc:Fallback>
      </mc:AlternateContent>
      <mc:AlternateContent xmlns:mc="http://schemas.openxmlformats.org/markup-compatibility/2006" xmlns:p14="http://schemas.microsoft.com/office/powerpoint/2010/main">
        <mc:Choice Requires="p14">
          <p:contentPart r:id="rId274" p14:bwMode="auto">
            <p14:nvContentPartPr>
              <p14:cNvPr id="323" name="墨迹 322"/>
              <p14:cNvContentPartPr/>
              <p14:nvPr/>
            </p14:nvContentPartPr>
            <p14:xfrm>
              <a:off x="4695472" y="4545680"/>
              <a:ext cx="116416" cy="11280"/>
            </p14:xfrm>
          </p:contentPart>
        </mc:Choice>
        <mc:Fallback xmlns="">
          <p:pic>
            <p:nvPicPr>
              <p:cNvPr id="323" name="墨迹 322"/>
            </p:nvPicPr>
            <p:blipFill>
              <a:blip/>
            </p:blipFill>
            <p:spPr>
              <a:xfrm>
                <a:off x="4695472" y="4545680"/>
                <a:ext cx="116416" cy="11280"/>
              </a:xfrm>
              <a:prstGeom prst="rect"/>
            </p:spPr>
          </p:pic>
        </mc:Fallback>
      </mc:AlternateContent>
      <mc:AlternateContent xmlns:mc="http://schemas.openxmlformats.org/markup-compatibility/2006" xmlns:p14="http://schemas.microsoft.com/office/powerpoint/2010/main">
        <mc:Choice Requires="p14">
          <p:contentPart r:id="rId275" p14:bwMode="auto">
            <p14:nvContentPartPr>
              <p14:cNvPr id="324" name="墨迹 323"/>
              <p14:cNvContentPartPr/>
              <p14:nvPr/>
            </p14:nvContentPartPr>
            <p14:xfrm>
              <a:off x="4859161" y="4438524"/>
              <a:ext cx="72672" cy="200213"/>
            </p14:xfrm>
          </p:contentPart>
        </mc:Choice>
        <mc:Fallback xmlns="">
          <p:pic>
            <p:nvPicPr>
              <p:cNvPr id="324" name="墨迹 323"/>
            </p:nvPicPr>
            <p:blipFill>
              <a:blip/>
            </p:blipFill>
            <p:spPr>
              <a:xfrm>
                <a:off x="4859161" y="4438524"/>
                <a:ext cx="72672" cy="200213"/>
              </a:xfrm>
              <a:prstGeom prst="rect"/>
            </p:spPr>
          </p:pic>
        </mc:Fallback>
      </mc:AlternateContent>
      <mc:AlternateContent xmlns:mc="http://schemas.openxmlformats.org/markup-compatibility/2006" xmlns:p14="http://schemas.microsoft.com/office/powerpoint/2010/main">
        <mc:Choice Requires="p14">
          <p:contentPart r:id="rId276" p14:bwMode="auto">
            <p14:nvContentPartPr>
              <p14:cNvPr id="325" name="墨迹 324"/>
              <p14:cNvContentPartPr/>
              <p14:nvPr/>
            </p14:nvContentPartPr>
            <p14:xfrm>
              <a:off x="4957762" y="4461083"/>
              <a:ext cx="58738" cy="83188"/>
            </p14:xfrm>
          </p:contentPart>
        </mc:Choice>
        <mc:Fallback xmlns="">
          <p:pic>
            <p:nvPicPr>
              <p:cNvPr id="325" name="墨迹 324"/>
            </p:nvPicPr>
            <p:blipFill>
              <a:blip/>
            </p:blipFill>
            <p:spPr>
              <a:xfrm>
                <a:off x="4957762" y="4461083"/>
                <a:ext cx="58738" cy="83188"/>
              </a:xfrm>
              <a:prstGeom prst="rect"/>
            </p:spPr>
          </p:pic>
        </mc:Fallback>
      </mc:AlternateContent>
      <mc:AlternateContent xmlns:mc="http://schemas.openxmlformats.org/markup-compatibility/2006" xmlns:p14="http://schemas.microsoft.com/office/powerpoint/2010/main">
        <mc:Choice Requires="p14">
          <p:contentPart r:id="rId277" p14:bwMode="auto">
            <p14:nvContentPartPr>
              <p14:cNvPr id="326" name="墨迹 325"/>
              <p14:cNvContentPartPr/>
              <p14:nvPr/>
            </p14:nvContentPartPr>
            <p14:xfrm>
              <a:off x="5099050" y="4466723"/>
              <a:ext cx="102305" cy="37540"/>
            </p14:xfrm>
          </p:contentPart>
        </mc:Choice>
        <mc:Fallback xmlns="">
          <p:pic>
            <p:nvPicPr>
              <p:cNvPr id="326" name="墨迹 325"/>
            </p:nvPicPr>
            <p:blipFill>
              <a:blip/>
            </p:blipFill>
            <p:spPr>
              <a:xfrm>
                <a:off x="5099050" y="4466723"/>
                <a:ext cx="102305" cy="37540"/>
              </a:xfrm>
              <a:prstGeom prst="rect"/>
            </p:spPr>
          </p:pic>
        </mc:Fallback>
      </mc:AlternateContent>
      <mc:AlternateContent xmlns:mc="http://schemas.openxmlformats.org/markup-compatibility/2006" xmlns:p14="http://schemas.microsoft.com/office/powerpoint/2010/main">
        <mc:Choice Requires="p14">
          <p:contentPart r:id="rId278" p14:bwMode="auto">
            <p14:nvContentPartPr>
              <p14:cNvPr id="327" name="墨迹 326"/>
              <p14:cNvContentPartPr/>
              <p14:nvPr/>
            </p14:nvContentPartPr>
            <p14:xfrm>
              <a:off x="5188655" y="4404685"/>
              <a:ext cx="94545" cy="225592"/>
            </p14:xfrm>
          </p:contentPart>
        </mc:Choice>
        <mc:Fallback xmlns="">
          <p:pic>
            <p:nvPicPr>
              <p:cNvPr id="327" name="墨迹 326"/>
            </p:nvPicPr>
            <p:blipFill>
              <a:blip/>
            </p:blipFill>
            <p:spPr>
              <a:xfrm>
                <a:off x="5188655" y="4404685"/>
                <a:ext cx="94545" cy="225592"/>
              </a:xfrm>
              <a:prstGeom prst="rect"/>
            </p:spPr>
          </p:pic>
        </mc:Fallback>
      </mc:AlternateContent>
      <mc:AlternateContent xmlns:mc="http://schemas.openxmlformats.org/markup-compatibility/2006" xmlns:p14="http://schemas.microsoft.com/office/powerpoint/2010/main">
        <mc:Choice Requires="p14">
          <p:contentPart r:id="rId279" p14:bwMode="auto">
            <p14:nvContentPartPr>
              <p14:cNvPr id="328" name="墨迹 327"/>
              <p14:cNvContentPartPr/>
              <p14:nvPr/>
            </p14:nvContentPartPr>
            <p14:xfrm>
              <a:off x="1819451" y="6290494"/>
              <a:ext cx="119415" cy="84597"/>
            </p14:xfrm>
          </p:contentPart>
        </mc:Choice>
        <mc:Fallback xmlns="">
          <p:pic>
            <p:nvPicPr>
              <p:cNvPr id="328" name="墨迹 327"/>
            </p:nvPicPr>
            <p:blipFill>
              <a:blip/>
            </p:blipFill>
            <p:spPr>
              <a:xfrm>
                <a:off x="1819451" y="6290494"/>
                <a:ext cx="119415" cy="84597"/>
              </a:xfrm>
              <a:prstGeom prst="rect"/>
            </p:spPr>
          </p:pic>
        </mc:Fallback>
      </mc:AlternateContent>
      <mc:AlternateContent xmlns:mc="http://schemas.openxmlformats.org/markup-compatibility/2006" xmlns:p14="http://schemas.microsoft.com/office/powerpoint/2010/main">
        <mc:Choice Requires="p14">
          <p:contentPart r:id="rId280" p14:bwMode="auto">
            <p14:nvContentPartPr>
              <p14:cNvPr id="329" name="墨迹 328"/>
              <p14:cNvContentPartPr/>
              <p14:nvPr/>
            </p14:nvContentPartPr>
            <p14:xfrm>
              <a:off x="1936044" y="6356057"/>
              <a:ext cx="16933" cy="45118"/>
            </p14:xfrm>
          </p:contentPart>
        </mc:Choice>
        <mc:Fallback xmlns="">
          <p:pic>
            <p:nvPicPr>
              <p:cNvPr id="329" name="墨迹 328"/>
            </p:nvPicPr>
            <p:blipFill>
              <a:blip/>
            </p:blipFill>
            <p:spPr>
              <a:xfrm>
                <a:off x="1936044" y="6356057"/>
                <a:ext cx="16933" cy="45118"/>
              </a:xfrm>
              <a:prstGeom prst="rect"/>
            </p:spPr>
          </p:pic>
        </mc:Fallback>
      </mc:AlternateContent>
      <mc:AlternateContent xmlns:mc="http://schemas.openxmlformats.org/markup-compatibility/2006" xmlns:p14="http://schemas.microsoft.com/office/powerpoint/2010/main">
        <mc:Choice Requires="p14">
          <p:contentPart r:id="rId281" p14:bwMode="auto">
            <p14:nvContentPartPr>
              <p14:cNvPr id="330" name="墨迹 329"/>
              <p14:cNvContentPartPr/>
              <p14:nvPr/>
            </p14:nvContentPartPr>
            <p14:xfrm>
              <a:off x="2075038" y="6241146"/>
              <a:ext cx="253295" cy="261546"/>
            </p14:xfrm>
          </p:contentPart>
        </mc:Choice>
        <mc:Fallback xmlns="">
          <p:pic>
            <p:nvPicPr>
              <p:cNvPr id="330" name="墨迹 329"/>
            </p:nvPicPr>
            <p:blipFill>
              <a:blip/>
            </p:blipFill>
            <p:spPr>
              <a:xfrm>
                <a:off x="2075038" y="6241146"/>
                <a:ext cx="253295" cy="261546"/>
              </a:xfrm>
              <a:prstGeom prst="rect"/>
            </p:spPr>
          </p:pic>
        </mc:Fallback>
      </mc:AlternateContent>
      <mc:AlternateContent xmlns:mc="http://schemas.openxmlformats.org/markup-compatibility/2006" xmlns:p14="http://schemas.microsoft.com/office/powerpoint/2010/main">
        <mc:Choice Requires="p14">
          <p:contentPart r:id="rId282" p14:bwMode="auto">
            <p14:nvContentPartPr>
              <p14:cNvPr id="331" name="墨迹 330"/>
              <p14:cNvContentPartPr/>
              <p14:nvPr/>
            </p14:nvContentPartPr>
            <p14:xfrm>
              <a:off x="389466" y="1836460"/>
              <a:ext cx="135467" cy="220129"/>
            </p14:xfrm>
          </p:contentPart>
        </mc:Choice>
        <mc:Fallback xmlns="">
          <p:pic>
            <p:nvPicPr>
              <p:cNvPr id="331" name="墨迹 330"/>
            </p:nvPicPr>
            <p:blipFill>
              <a:blip/>
            </p:blipFill>
            <p:spPr>
              <a:xfrm>
                <a:off x="389466" y="1836460"/>
                <a:ext cx="135467" cy="220129"/>
              </a:xfrm>
              <a:prstGeom prst="rect"/>
            </p:spPr>
          </p:pic>
        </mc:Fallback>
      </mc:AlternateContent>
      <mc:AlternateContent xmlns:mc="http://schemas.openxmlformats.org/markup-compatibility/2006" xmlns:p14="http://schemas.microsoft.com/office/powerpoint/2010/main">
        <mc:Choice Requires="p14">
          <p:contentPart r:id="rId283" p14:bwMode="auto">
            <p14:nvContentPartPr>
              <p14:cNvPr id="332" name="墨迹 331"/>
              <p14:cNvContentPartPr/>
              <p14:nvPr/>
            </p14:nvContentPartPr>
            <p14:xfrm>
              <a:off x="496711" y="1847035"/>
              <a:ext cx="174977" cy="214312"/>
            </p14:xfrm>
          </p:contentPart>
        </mc:Choice>
        <mc:Fallback xmlns="">
          <p:pic>
            <p:nvPicPr>
              <p:cNvPr id="332" name="墨迹 331"/>
            </p:nvPicPr>
            <p:blipFill>
              <a:blip/>
            </p:blipFill>
            <p:spPr>
              <a:xfrm>
                <a:off x="496711" y="1847035"/>
                <a:ext cx="174977" cy="214312"/>
              </a:xfrm>
              <a:prstGeom prst="rect"/>
            </p:spPr>
          </p:pic>
        </mc:Fallback>
      </mc:AlternateContent>
      <mc:AlternateContent xmlns:mc="http://schemas.openxmlformats.org/markup-compatibility/2006" xmlns:p14="http://schemas.microsoft.com/office/powerpoint/2010/main">
        <mc:Choice Requires="p14">
          <p:contentPart r:id="rId284" p14:bwMode="auto">
            <p14:nvContentPartPr>
              <p14:cNvPr id="333" name="墨迹 332"/>
              <p14:cNvContentPartPr/>
              <p14:nvPr/>
            </p14:nvContentPartPr>
            <p14:xfrm>
              <a:off x="730602" y="1832935"/>
              <a:ext cx="116064" cy="22560"/>
            </p14:xfrm>
          </p:contentPart>
        </mc:Choice>
        <mc:Fallback xmlns="">
          <p:pic>
            <p:nvPicPr>
              <p:cNvPr id="333" name="墨迹 332"/>
            </p:nvPicPr>
            <p:blipFill>
              <a:blip/>
            </p:blipFill>
            <p:spPr>
              <a:xfrm>
                <a:off x="730602" y="1832935"/>
                <a:ext cx="116064" cy="22560"/>
              </a:xfrm>
              <a:prstGeom prst="rect"/>
            </p:spPr>
          </p:pic>
        </mc:Fallback>
      </mc:AlternateContent>
      <mc:AlternateContent xmlns:mc="http://schemas.openxmlformats.org/markup-compatibility/2006" xmlns:p14="http://schemas.microsoft.com/office/powerpoint/2010/main">
        <mc:Choice Requires="p14">
          <p:contentPart r:id="rId285" p14:bwMode="auto">
            <p14:nvContentPartPr>
              <p14:cNvPr id="334" name="墨迹 333"/>
              <p14:cNvContentPartPr/>
              <p14:nvPr/>
            </p14:nvContentPartPr>
            <p14:xfrm>
              <a:off x="739422" y="1968291"/>
              <a:ext cx="152400" cy="16919"/>
            </p14:xfrm>
          </p:contentPart>
        </mc:Choice>
        <mc:Fallback xmlns="">
          <p:pic>
            <p:nvPicPr>
              <p:cNvPr id="334" name="墨迹 333"/>
            </p:nvPicPr>
            <p:blipFill>
              <a:blip/>
            </p:blipFill>
            <p:spPr>
              <a:xfrm>
                <a:off x="739422" y="1968291"/>
                <a:ext cx="152400" cy="16919"/>
              </a:xfrm>
              <a:prstGeom prst="rect"/>
            </p:spPr>
          </p:pic>
        </mc:Fallback>
      </mc:AlternateContent>
      <mc:AlternateContent xmlns:mc="http://schemas.openxmlformats.org/markup-compatibility/2006" xmlns:p14="http://schemas.microsoft.com/office/powerpoint/2010/main">
        <mc:Choice Requires="p14">
          <p:contentPart r:id="rId286" p14:bwMode="auto">
            <p14:nvContentPartPr>
              <p14:cNvPr id="335" name="墨迹 334"/>
              <p14:cNvContentPartPr/>
              <p14:nvPr/>
            </p14:nvContentPartPr>
            <p14:xfrm>
              <a:off x="962377" y="1878054"/>
              <a:ext cx="392289" cy="33839"/>
            </p14:xfrm>
          </p:contentPart>
        </mc:Choice>
        <mc:Fallback xmlns="">
          <p:pic>
            <p:nvPicPr>
              <p:cNvPr id="335" name="墨迹 334"/>
            </p:nvPicPr>
            <p:blipFill>
              <a:blip/>
            </p:blipFill>
            <p:spPr>
              <a:xfrm>
                <a:off x="962377" y="1878054"/>
                <a:ext cx="392289" cy="33839"/>
              </a:xfrm>
              <a:prstGeom prst="rect"/>
            </p:spPr>
          </p:pic>
        </mc:Fallback>
      </mc:AlternateContent>
      <mc:AlternateContent xmlns:mc="http://schemas.openxmlformats.org/markup-compatibility/2006" xmlns:p14="http://schemas.microsoft.com/office/powerpoint/2010/main">
        <mc:Choice Requires="p14">
          <p:contentPart r:id="rId287" p14:bwMode="auto">
            <p14:nvContentPartPr>
              <p14:cNvPr id="336" name="墨迹 335"/>
              <p14:cNvContentPartPr/>
              <p14:nvPr/>
            </p14:nvContentPartPr>
            <p14:xfrm>
              <a:off x="1016000" y="1727894"/>
              <a:ext cx="180622" cy="138351"/>
            </p14:xfrm>
          </p:contentPart>
        </mc:Choice>
        <mc:Fallback xmlns="">
          <p:pic>
            <p:nvPicPr>
              <p:cNvPr id="336" name="墨迹 335"/>
            </p:nvPicPr>
            <p:blipFill>
              <a:blip/>
            </p:blipFill>
            <p:spPr>
              <a:xfrm>
                <a:off x="1016000" y="1727894"/>
                <a:ext cx="180622" cy="138351"/>
              </a:xfrm>
              <a:prstGeom prst="rect"/>
            </p:spPr>
          </p:pic>
        </mc:Fallback>
      </mc:AlternateContent>
      <mc:AlternateContent xmlns:mc="http://schemas.openxmlformats.org/markup-compatibility/2006" xmlns:p14="http://schemas.microsoft.com/office/powerpoint/2010/main">
        <mc:Choice Requires="p14">
          <p:contentPart r:id="rId288" p14:bwMode="auto">
            <p14:nvContentPartPr>
              <p14:cNvPr id="337" name="墨迹 336"/>
              <p14:cNvContentPartPr/>
              <p14:nvPr/>
            </p14:nvContentPartPr>
            <p14:xfrm>
              <a:off x="1017940" y="2004597"/>
              <a:ext cx="130704" cy="115263"/>
            </p14:xfrm>
          </p:contentPart>
        </mc:Choice>
        <mc:Fallback xmlns="">
          <p:pic>
            <p:nvPicPr>
              <p:cNvPr id="337" name="墨迹 336"/>
            </p:nvPicPr>
            <p:blipFill>
              <a:blip/>
            </p:blipFill>
            <p:spPr>
              <a:xfrm>
                <a:off x="1017940" y="2004597"/>
                <a:ext cx="130704" cy="115263"/>
              </a:xfrm>
              <a:prstGeom prst="rect"/>
            </p:spPr>
          </p:pic>
        </mc:Fallback>
      </mc:AlternateContent>
      <mc:AlternateContent xmlns:mc="http://schemas.openxmlformats.org/markup-compatibility/2006" xmlns:p14="http://schemas.microsoft.com/office/powerpoint/2010/main">
        <mc:Choice Requires="p14">
          <p:contentPart r:id="rId289" p14:bwMode="auto">
            <p14:nvContentPartPr>
              <p14:cNvPr id="338" name="墨迹 337"/>
              <p14:cNvContentPartPr/>
              <p14:nvPr/>
            </p14:nvContentPartPr>
            <p14:xfrm>
              <a:off x="1349022" y="1838575"/>
              <a:ext cx="115711" cy="16920"/>
            </p14:xfrm>
          </p:contentPart>
        </mc:Choice>
        <mc:Fallback xmlns="">
          <p:pic>
            <p:nvPicPr>
              <p:cNvPr id="338" name="墨迹 337"/>
            </p:nvPicPr>
            <p:blipFill>
              <a:blip/>
            </p:blipFill>
            <p:spPr>
              <a:xfrm>
                <a:off x="1349022" y="1838575"/>
                <a:ext cx="115711" cy="16920"/>
              </a:xfrm>
              <a:prstGeom prst="rect"/>
            </p:spPr>
          </p:pic>
        </mc:Fallback>
      </mc:AlternateContent>
      <mc:AlternateContent xmlns:mc="http://schemas.openxmlformats.org/markup-compatibility/2006" xmlns:p14="http://schemas.microsoft.com/office/powerpoint/2010/main">
        <mc:Choice Requires="p14">
          <p:contentPart r:id="rId290" p14:bwMode="auto">
            <p14:nvContentPartPr>
              <p14:cNvPr id="339" name="墨迹 338"/>
              <p14:cNvContentPartPr/>
              <p14:nvPr/>
            </p14:nvContentPartPr>
            <p14:xfrm>
              <a:off x="1317095" y="1945731"/>
              <a:ext cx="150460" cy="16920"/>
            </p14:xfrm>
          </p:contentPart>
        </mc:Choice>
        <mc:Fallback xmlns="">
          <p:pic>
            <p:nvPicPr>
              <p:cNvPr id="339" name="墨迹 338"/>
            </p:nvPicPr>
            <p:blipFill>
              <a:blip/>
            </p:blipFill>
            <p:spPr>
              <a:xfrm>
                <a:off x="1317095" y="1945731"/>
                <a:ext cx="150460" cy="16920"/>
              </a:xfrm>
              <a:prstGeom prst="rect"/>
            </p:spPr>
          </p:pic>
        </mc:Fallback>
      </mc:AlternateContent>
      <mc:AlternateContent xmlns:mc="http://schemas.openxmlformats.org/markup-compatibility/2006" xmlns:p14="http://schemas.microsoft.com/office/powerpoint/2010/main">
        <mc:Choice Requires="p14">
          <p:contentPart r:id="rId291" p14:bwMode="auto">
            <p14:nvContentPartPr>
              <p14:cNvPr id="340" name="墨迹 339"/>
              <p14:cNvContentPartPr/>
              <p14:nvPr/>
            </p14:nvContentPartPr>
            <p14:xfrm>
              <a:off x="1686983" y="1607343"/>
              <a:ext cx="85372" cy="191754"/>
            </p14:xfrm>
          </p:contentPart>
        </mc:Choice>
        <mc:Fallback xmlns="">
          <p:pic>
            <p:nvPicPr>
              <p:cNvPr id="340" name="墨迹 339"/>
            </p:nvPicPr>
            <p:blipFill>
              <a:blip/>
            </p:blipFill>
            <p:spPr>
              <a:xfrm>
                <a:off x="1686983" y="1607343"/>
                <a:ext cx="85372" cy="191754"/>
              </a:xfrm>
              <a:prstGeom prst="rect"/>
            </p:spPr>
          </p:pic>
        </mc:Fallback>
      </mc:AlternateContent>
      <mc:AlternateContent xmlns:mc="http://schemas.openxmlformats.org/markup-compatibility/2006" xmlns:p14="http://schemas.microsoft.com/office/powerpoint/2010/main">
        <mc:Choice Requires="p14">
          <p:contentPart r:id="rId292" p14:bwMode="auto">
            <p14:nvContentPartPr>
              <p14:cNvPr id="341" name="墨迹 340"/>
              <p14:cNvContentPartPr/>
              <p14:nvPr/>
            </p14:nvContentPartPr>
            <p14:xfrm>
              <a:off x="1834444" y="1642592"/>
              <a:ext cx="66322" cy="95877"/>
            </p14:xfrm>
          </p:contentPart>
        </mc:Choice>
        <mc:Fallback xmlns="">
          <p:pic>
            <p:nvPicPr>
              <p:cNvPr id="341" name="墨迹 340"/>
            </p:nvPicPr>
            <p:blipFill>
              <a:blip/>
            </p:blipFill>
            <p:spPr>
              <a:xfrm>
                <a:off x="1834444" y="1642592"/>
                <a:ext cx="66322" cy="95877"/>
              </a:xfrm>
              <a:prstGeom prst="rect"/>
            </p:spPr>
          </p:pic>
        </mc:Fallback>
      </mc:AlternateContent>
      <mc:AlternateContent xmlns:mc="http://schemas.openxmlformats.org/markup-compatibility/2006" xmlns:p14="http://schemas.microsoft.com/office/powerpoint/2010/main">
        <mc:Choice Requires="p14">
          <p:contentPart r:id="rId293" p14:bwMode="auto">
            <p14:nvContentPartPr>
              <p14:cNvPr id="342" name="墨迹 341"/>
              <p14:cNvContentPartPr/>
              <p14:nvPr/>
            </p14:nvContentPartPr>
            <p14:xfrm>
              <a:off x="1514827" y="1816016"/>
              <a:ext cx="805039" cy="112796"/>
            </p14:xfrm>
          </p:contentPart>
        </mc:Choice>
        <mc:Fallback xmlns="">
          <p:pic>
            <p:nvPicPr>
              <p:cNvPr id="342" name="墨迹 341"/>
            </p:nvPicPr>
            <p:blipFill>
              <a:blip/>
            </p:blipFill>
            <p:spPr>
              <a:xfrm>
                <a:off x="1514827" y="1816016"/>
                <a:ext cx="805039" cy="112796"/>
              </a:xfrm>
              <a:prstGeom prst="rect"/>
            </p:spPr>
          </p:pic>
        </mc:Fallback>
      </mc:AlternateContent>
      <mc:AlternateContent xmlns:mc="http://schemas.openxmlformats.org/markup-compatibility/2006" xmlns:p14="http://schemas.microsoft.com/office/powerpoint/2010/main">
        <mc:Choice Requires="p14">
          <p:contentPart r:id="rId294" p14:bwMode="auto">
            <p14:nvContentPartPr>
              <p14:cNvPr id="343" name="墨迹 342"/>
              <p14:cNvContentPartPr/>
              <p14:nvPr/>
            </p14:nvContentPartPr>
            <p14:xfrm>
              <a:off x="1603022" y="2064167"/>
              <a:ext cx="98778" cy="124076"/>
            </p14:xfrm>
          </p:contentPart>
        </mc:Choice>
        <mc:Fallback xmlns="">
          <p:pic>
            <p:nvPicPr>
              <p:cNvPr id="343" name="墨迹 342"/>
            </p:nvPicPr>
            <p:blipFill>
              <a:blip/>
            </p:blipFill>
            <p:spPr>
              <a:xfrm>
                <a:off x="1603022" y="2064167"/>
                <a:ext cx="98778" cy="124076"/>
              </a:xfrm>
              <a:prstGeom prst="rect"/>
            </p:spPr>
          </p:pic>
        </mc:Fallback>
      </mc:AlternateContent>
      <mc:AlternateContent xmlns:mc="http://schemas.openxmlformats.org/markup-compatibility/2006" xmlns:p14="http://schemas.microsoft.com/office/powerpoint/2010/main">
        <mc:Choice Requires="p14">
          <p:contentPart r:id="rId295" p14:bwMode="auto">
            <p14:nvContentPartPr>
              <p14:cNvPr id="344" name="墨迹 343"/>
              <p14:cNvContentPartPr/>
              <p14:nvPr/>
            </p14:nvContentPartPr>
            <p14:xfrm>
              <a:off x="1724377" y="2056413"/>
              <a:ext cx="59267" cy="114911"/>
            </p14:xfrm>
          </p:contentPart>
        </mc:Choice>
        <mc:Fallback xmlns="">
          <p:pic>
            <p:nvPicPr>
              <p:cNvPr id="344" name="墨迹 343"/>
            </p:nvPicPr>
            <p:blipFill>
              <a:blip/>
            </p:blipFill>
            <p:spPr>
              <a:xfrm>
                <a:off x="1724377" y="2056413"/>
                <a:ext cx="59267" cy="114911"/>
              </a:xfrm>
              <a:prstGeom prst="rect"/>
            </p:spPr>
          </p:pic>
        </mc:Fallback>
      </mc:AlternateContent>
      <mc:AlternateContent xmlns:mc="http://schemas.openxmlformats.org/markup-compatibility/2006" xmlns:p14="http://schemas.microsoft.com/office/powerpoint/2010/main">
        <mc:Choice Requires="p14">
          <p:contentPart r:id="rId296" p14:bwMode="auto">
            <p14:nvContentPartPr>
              <p14:cNvPr id="345" name="墨迹 344"/>
              <p14:cNvContentPartPr/>
              <p14:nvPr/>
            </p14:nvContentPartPr>
            <p14:xfrm>
              <a:off x="1710266" y="2081087"/>
              <a:ext cx="98778" cy="93057"/>
            </p14:xfrm>
          </p:contentPart>
        </mc:Choice>
        <mc:Fallback xmlns="">
          <p:pic>
            <p:nvPicPr>
              <p:cNvPr id="345" name="墨迹 344"/>
            </p:nvPicPr>
            <p:blipFill>
              <a:blip/>
            </p:blipFill>
            <p:spPr>
              <a:xfrm>
                <a:off x="1710266" y="2081087"/>
                <a:ext cx="98778" cy="93057"/>
              </a:xfrm>
              <a:prstGeom prst="rect"/>
            </p:spPr>
          </p:pic>
        </mc:Fallback>
      </mc:AlternateContent>
      <mc:AlternateContent xmlns:mc="http://schemas.openxmlformats.org/markup-compatibility/2006" xmlns:p14="http://schemas.microsoft.com/office/powerpoint/2010/main">
        <mc:Choice Requires="p14">
          <p:contentPart r:id="rId297" p14:bwMode="auto">
            <p14:nvContentPartPr>
              <p14:cNvPr id="346" name="墨迹 345"/>
              <p14:cNvContentPartPr/>
              <p14:nvPr/>
            </p14:nvContentPartPr>
            <p14:xfrm>
              <a:off x="1847673" y="2052888"/>
              <a:ext cx="36160" cy="56398"/>
            </p14:xfrm>
          </p:contentPart>
        </mc:Choice>
        <mc:Fallback xmlns="">
          <p:pic>
            <p:nvPicPr>
              <p:cNvPr id="346" name="墨迹 345"/>
            </p:nvPicPr>
            <p:blipFill>
              <a:blip/>
            </p:blipFill>
            <p:spPr>
              <a:xfrm>
                <a:off x="1847673" y="2052888"/>
                <a:ext cx="36160" cy="56398"/>
              </a:xfrm>
              <a:prstGeom prst="rect"/>
            </p:spPr>
          </p:pic>
        </mc:Fallback>
      </mc:AlternateContent>
      <mc:AlternateContent xmlns:mc="http://schemas.openxmlformats.org/markup-compatibility/2006" xmlns:p14="http://schemas.microsoft.com/office/powerpoint/2010/main">
        <mc:Choice Requires="p14">
          <p:contentPart r:id="rId298" p14:bwMode="auto">
            <p14:nvContentPartPr>
              <p14:cNvPr id="347" name="墨迹 346"/>
              <p14:cNvContentPartPr/>
              <p14:nvPr/>
            </p14:nvContentPartPr>
            <p14:xfrm>
              <a:off x="1890888" y="2075447"/>
              <a:ext cx="31045" cy="28199"/>
            </p14:xfrm>
          </p:contentPart>
        </mc:Choice>
        <mc:Fallback xmlns="">
          <p:pic>
            <p:nvPicPr>
              <p:cNvPr id="347" name="墨迹 346"/>
            </p:nvPicPr>
            <p:blipFill>
              <a:blip/>
            </p:blipFill>
            <p:spPr>
              <a:xfrm>
                <a:off x="1890888" y="2075447"/>
                <a:ext cx="31045" cy="28199"/>
              </a:xfrm>
              <a:prstGeom prst="rect"/>
            </p:spPr>
          </p:pic>
        </mc:Fallback>
      </mc:AlternateContent>
      <mc:AlternateContent xmlns:mc="http://schemas.openxmlformats.org/markup-compatibility/2006" xmlns:p14="http://schemas.microsoft.com/office/powerpoint/2010/main">
        <mc:Choice Requires="p14">
          <p:contentPart r:id="rId299" p14:bwMode="auto">
            <p14:nvContentPartPr>
              <p14:cNvPr id="348" name="墨迹 347"/>
              <p14:cNvContentPartPr/>
              <p14:nvPr/>
            </p14:nvContentPartPr>
            <p14:xfrm>
              <a:off x="1958622" y="2047248"/>
              <a:ext cx="33866" cy="45118"/>
            </p14:xfrm>
          </p:contentPart>
        </mc:Choice>
        <mc:Fallback xmlns="">
          <p:pic>
            <p:nvPicPr>
              <p:cNvPr id="348" name="墨迹 347"/>
            </p:nvPicPr>
            <p:blipFill>
              <a:blip/>
            </p:blipFill>
            <p:spPr>
              <a:xfrm>
                <a:off x="1958622" y="2047248"/>
                <a:ext cx="33866" cy="45118"/>
              </a:xfrm>
              <a:prstGeom prst="rect"/>
            </p:spPr>
          </p:pic>
        </mc:Fallback>
      </mc:AlternateContent>
      <mc:AlternateContent xmlns:mc="http://schemas.openxmlformats.org/markup-compatibility/2006" xmlns:p14="http://schemas.microsoft.com/office/powerpoint/2010/main">
        <mc:Choice Requires="p14">
          <p:contentPart r:id="rId300" p14:bwMode="auto">
            <p14:nvContentPartPr>
              <p14:cNvPr id="349" name="墨迹 348"/>
              <p14:cNvContentPartPr/>
              <p14:nvPr/>
            </p14:nvContentPartPr>
            <p14:xfrm>
              <a:off x="2032000" y="1964061"/>
              <a:ext cx="95955" cy="154213"/>
            </p14:xfrm>
          </p:contentPart>
        </mc:Choice>
        <mc:Fallback xmlns="">
          <p:pic>
            <p:nvPicPr>
              <p:cNvPr id="349" name="墨迹 348"/>
            </p:nvPicPr>
            <p:blipFill>
              <a:blip/>
            </p:blipFill>
            <p:spPr>
              <a:xfrm>
                <a:off x="2032000" y="1964061"/>
                <a:ext cx="95955" cy="154213"/>
              </a:xfrm>
              <a:prstGeom prst="rect"/>
            </p:spPr>
          </p:pic>
        </mc:Fallback>
      </mc:AlternateContent>
      <mc:AlternateContent xmlns:mc="http://schemas.openxmlformats.org/markup-compatibility/2006" xmlns:p14="http://schemas.microsoft.com/office/powerpoint/2010/main">
        <mc:Choice Requires="p14">
          <p:contentPart r:id="rId301" p14:bwMode="auto">
            <p14:nvContentPartPr>
              <p14:cNvPr id="350" name="墨迹 349"/>
              <p14:cNvContentPartPr/>
              <p14:nvPr/>
            </p14:nvContentPartPr>
            <p14:xfrm>
              <a:off x="1986844" y="1940092"/>
              <a:ext cx="56444" cy="318648"/>
            </p14:xfrm>
          </p:contentPart>
        </mc:Choice>
        <mc:Fallback xmlns="">
          <p:pic>
            <p:nvPicPr>
              <p:cNvPr id="350" name="墨迹 349"/>
            </p:nvPicPr>
            <p:blipFill>
              <a:blip/>
            </p:blipFill>
            <p:spPr>
              <a:xfrm>
                <a:off x="1986844" y="1940092"/>
                <a:ext cx="56444" cy="318648"/>
              </a:xfrm>
              <a:prstGeom prst="rect"/>
            </p:spPr>
          </p:pic>
        </mc:Fallback>
      </mc:AlternateContent>
      <mc:AlternateContent xmlns:mc="http://schemas.openxmlformats.org/markup-compatibility/2006" xmlns:p14="http://schemas.microsoft.com/office/powerpoint/2010/main">
        <mc:Choice Requires="p14">
          <p:contentPart r:id="rId302" p14:bwMode="auto">
            <p14:nvContentPartPr>
              <p14:cNvPr id="351" name="墨迹 350"/>
              <p14:cNvContentPartPr/>
              <p14:nvPr/>
            </p14:nvContentPartPr>
            <p14:xfrm>
              <a:off x="1563511" y="2161983"/>
              <a:ext cx="590373" cy="127776"/>
            </p14:xfrm>
          </p:contentPart>
        </mc:Choice>
        <mc:Fallback xmlns="">
          <p:pic>
            <p:nvPicPr>
              <p:cNvPr id="351" name="墨迹 350"/>
            </p:nvPicPr>
            <p:blipFill>
              <a:blip/>
            </p:blipFill>
            <p:spPr>
              <a:xfrm>
                <a:off x="1563511" y="2161983"/>
                <a:ext cx="590373" cy="127776"/>
              </a:xfrm>
              <a:prstGeom prst="rect"/>
            </p:spPr>
          </p:pic>
        </mc:Fallback>
      </mc:AlternateContent>
      <mc:AlternateContent xmlns:mc="http://schemas.openxmlformats.org/markup-compatibility/2006" xmlns:p14="http://schemas.microsoft.com/office/powerpoint/2010/main">
        <mc:Choice Requires="p14">
          <p:contentPart r:id="rId303" p14:bwMode="auto">
            <p14:nvContentPartPr>
              <p14:cNvPr id="352" name="墨迹 351"/>
              <p14:cNvContentPartPr/>
              <p14:nvPr/>
            </p14:nvContentPartPr>
            <p14:xfrm>
              <a:off x="1715911" y="2340518"/>
              <a:ext cx="100189" cy="87417"/>
            </p14:xfrm>
          </p:contentPart>
        </mc:Choice>
        <mc:Fallback xmlns="">
          <p:pic>
            <p:nvPicPr>
              <p:cNvPr id="352" name="墨迹 351"/>
            </p:nvPicPr>
            <p:blipFill>
              <a:blip/>
            </p:blipFill>
            <p:spPr>
              <a:xfrm>
                <a:off x="1715911" y="2340518"/>
                <a:ext cx="100189" cy="87417"/>
              </a:xfrm>
              <a:prstGeom prst="rect"/>
            </p:spPr>
          </p:pic>
        </mc:Fallback>
      </mc:AlternateContent>
      <mc:AlternateContent xmlns:mc="http://schemas.openxmlformats.org/markup-compatibility/2006" xmlns:p14="http://schemas.microsoft.com/office/powerpoint/2010/main">
        <mc:Choice Requires="p14">
          <p:contentPart r:id="rId304" p14:bwMode="auto">
            <p14:nvContentPartPr>
              <p14:cNvPr id="353" name="墨迹 352"/>
              <p14:cNvContentPartPr/>
              <p14:nvPr/>
            </p14:nvContentPartPr>
            <p14:xfrm>
              <a:off x="1707444" y="2265614"/>
              <a:ext cx="160867" cy="179240"/>
            </p14:xfrm>
          </p:contentPart>
        </mc:Choice>
        <mc:Fallback xmlns="">
          <p:pic>
            <p:nvPicPr>
              <p:cNvPr id="353" name="墨迹 352"/>
            </p:nvPicPr>
            <p:blipFill>
              <a:blip/>
            </p:blipFill>
            <p:spPr>
              <a:xfrm>
                <a:off x="1707444" y="2265614"/>
                <a:ext cx="160867" cy="179240"/>
              </a:xfrm>
              <a:prstGeom prst="rect"/>
            </p:spPr>
          </p:pic>
        </mc:Fallback>
      </mc:AlternateContent>
      <mc:AlternateContent xmlns:mc="http://schemas.openxmlformats.org/markup-compatibility/2006" xmlns:p14="http://schemas.microsoft.com/office/powerpoint/2010/main">
        <mc:Choice Requires="p14">
          <p:contentPart r:id="rId305" p14:bwMode="auto">
            <p14:nvContentPartPr>
              <p14:cNvPr id="386" name="墨迹 385"/>
              <p14:cNvContentPartPr/>
              <p14:nvPr/>
            </p14:nvContentPartPr>
            <p14:xfrm>
              <a:off x="9790288" y="874169"/>
              <a:ext cx="76200" cy="234933"/>
            </p14:xfrm>
          </p:contentPart>
        </mc:Choice>
        <mc:Fallback xmlns="">
          <p:pic>
            <p:nvPicPr>
              <p:cNvPr id="386" name="墨迹 385"/>
            </p:nvPicPr>
            <p:blipFill>
              <a:blip/>
            </p:blipFill>
            <p:spPr>
              <a:xfrm>
                <a:off x="9790288" y="874169"/>
                <a:ext cx="76200" cy="234933"/>
              </a:xfrm>
              <a:prstGeom prst="rect"/>
            </p:spPr>
          </p:pic>
        </mc:Fallback>
      </mc:AlternateContent>
      <mc:AlternateContent xmlns:mc="http://schemas.openxmlformats.org/markup-compatibility/2006" xmlns:p14="http://schemas.microsoft.com/office/powerpoint/2010/main">
        <mc:Choice Requires="p14">
          <p:contentPart r:id="rId306" p14:bwMode="auto">
            <p14:nvContentPartPr>
              <p14:cNvPr id="387" name="墨迹 386"/>
              <p14:cNvContentPartPr/>
              <p14:nvPr/>
            </p14:nvContentPartPr>
            <p14:xfrm>
              <a:off x="9876366" y="868529"/>
              <a:ext cx="145344" cy="205853"/>
            </p14:xfrm>
          </p:contentPart>
        </mc:Choice>
        <mc:Fallback xmlns="">
          <p:pic>
            <p:nvPicPr>
              <p:cNvPr id="387" name="墨迹 386"/>
            </p:nvPicPr>
            <p:blipFill>
              <a:blip/>
            </p:blipFill>
            <p:spPr>
              <a:xfrm>
                <a:off x="9876366" y="868529"/>
                <a:ext cx="145344" cy="205853"/>
              </a:xfrm>
              <a:prstGeom prst="rect"/>
            </p:spPr>
          </p:pic>
        </mc:Fallback>
      </mc:AlternateContent>
      <mc:AlternateContent xmlns:mc="http://schemas.openxmlformats.org/markup-compatibility/2006" xmlns:p14="http://schemas.microsoft.com/office/powerpoint/2010/main">
        <mc:Choice Requires="p14">
          <p:contentPart r:id="rId307" p14:bwMode="auto">
            <p14:nvContentPartPr>
              <p14:cNvPr id="388" name="墨迹 387"/>
              <p14:cNvContentPartPr/>
              <p14:nvPr/>
            </p14:nvContentPartPr>
            <p14:xfrm>
              <a:off x="10052755" y="861303"/>
              <a:ext cx="38100" cy="292036"/>
            </p14:xfrm>
          </p:contentPart>
        </mc:Choice>
        <mc:Fallback xmlns="">
          <p:pic>
            <p:nvPicPr>
              <p:cNvPr id="388" name="墨迹 387"/>
            </p:nvPicPr>
            <p:blipFill>
              <a:blip/>
            </p:blipFill>
            <p:spPr>
              <a:xfrm>
                <a:off x="10052755" y="861303"/>
                <a:ext cx="38100" cy="292036"/>
              </a:xfrm>
              <a:prstGeom prst="rect"/>
            </p:spPr>
          </p:pic>
        </mc:Fallback>
      </mc:AlternateContent>
      <mc:AlternateContent xmlns:mc="http://schemas.openxmlformats.org/markup-compatibility/2006" xmlns:p14="http://schemas.microsoft.com/office/powerpoint/2010/main">
        <mc:Choice Requires="p14">
          <p:contentPart r:id="rId308" p14:bwMode="auto">
            <p14:nvContentPartPr>
              <p14:cNvPr id="389" name="墨迹 388"/>
              <p14:cNvContentPartPr/>
              <p14:nvPr/>
            </p14:nvContentPartPr>
            <p14:xfrm>
              <a:off x="10176933" y="936207"/>
              <a:ext cx="158044" cy="16919"/>
            </p14:xfrm>
          </p:contentPart>
        </mc:Choice>
        <mc:Fallback xmlns="">
          <p:pic>
            <p:nvPicPr>
              <p:cNvPr id="389" name="墨迹 388"/>
            </p:nvPicPr>
            <p:blipFill>
              <a:blip/>
            </p:blipFill>
            <p:spPr>
              <a:xfrm>
                <a:off x="10176933" y="936207"/>
                <a:ext cx="158044" cy="16919"/>
              </a:xfrm>
              <a:prstGeom prst="rect"/>
            </p:spPr>
          </p:pic>
        </mc:Fallback>
      </mc:AlternateContent>
      <mc:AlternateContent xmlns:mc="http://schemas.openxmlformats.org/markup-compatibility/2006" xmlns:p14="http://schemas.microsoft.com/office/powerpoint/2010/main">
        <mc:Choice Requires="p14">
          <p:contentPart r:id="rId309" p14:bwMode="auto">
            <p14:nvContentPartPr>
              <p14:cNvPr id="390" name="墨迹 389"/>
              <p14:cNvContentPartPr/>
              <p14:nvPr/>
            </p14:nvContentPartPr>
            <p14:xfrm>
              <a:off x="10219266" y="862889"/>
              <a:ext cx="53622" cy="245332"/>
            </p14:xfrm>
          </p:contentPart>
        </mc:Choice>
        <mc:Fallback xmlns="">
          <p:pic>
            <p:nvPicPr>
              <p:cNvPr id="390" name="墨迹 389"/>
            </p:nvPicPr>
            <p:blipFill>
              <a:blip/>
            </p:blipFill>
            <p:spPr>
              <a:xfrm>
                <a:off x="10219266" y="862889"/>
                <a:ext cx="53622" cy="245332"/>
              </a:xfrm>
              <a:prstGeom prst="rect"/>
            </p:spPr>
          </p:pic>
        </mc:Fallback>
      </mc:AlternateContent>
      <mc:AlternateContent xmlns:mc="http://schemas.openxmlformats.org/markup-compatibility/2006" xmlns:p14="http://schemas.microsoft.com/office/powerpoint/2010/main">
        <mc:Choice Requires="p14">
          <p:contentPart r:id="rId310" p14:bwMode="auto">
            <p14:nvContentPartPr>
              <p14:cNvPr id="391" name="墨迹 390"/>
              <p14:cNvContentPartPr/>
              <p14:nvPr/>
            </p14:nvContentPartPr>
            <p14:xfrm>
              <a:off x="10374488" y="829051"/>
              <a:ext cx="62089" cy="228412"/>
            </p14:xfrm>
          </p:contentPart>
        </mc:Choice>
        <mc:Fallback xmlns="">
          <p:pic>
            <p:nvPicPr>
              <p:cNvPr id="391" name="墨迹 390"/>
            </p:nvPicPr>
            <p:blipFill>
              <a:blip/>
            </p:blipFill>
            <p:spPr>
              <a:xfrm>
                <a:off x="10374488" y="829051"/>
                <a:ext cx="62089" cy="228412"/>
              </a:xfrm>
              <a:prstGeom prst="rect"/>
            </p:spPr>
          </p:pic>
        </mc:Fallback>
      </mc:AlternateContent>
      <mc:AlternateContent xmlns:mc="http://schemas.openxmlformats.org/markup-compatibility/2006" xmlns:p14="http://schemas.microsoft.com/office/powerpoint/2010/main">
        <mc:Choice Requires="p14">
          <p:contentPart r:id="rId311" p14:bwMode="auto">
            <p14:nvContentPartPr>
              <p14:cNvPr id="392" name="墨迹 391"/>
              <p14:cNvContentPartPr/>
              <p14:nvPr/>
            </p14:nvContentPartPr>
            <p14:xfrm>
              <a:off x="10445044" y="829051"/>
              <a:ext cx="110067" cy="214312"/>
            </p14:xfrm>
          </p:contentPart>
        </mc:Choice>
        <mc:Fallback xmlns="">
          <p:pic>
            <p:nvPicPr>
              <p:cNvPr id="392" name="墨迹 391"/>
            </p:nvPicPr>
            <p:blipFill>
              <a:blip/>
            </p:blipFill>
            <p:spPr>
              <a:xfrm>
                <a:off x="10445044" y="829051"/>
                <a:ext cx="110067" cy="214312"/>
              </a:xfrm>
              <a:prstGeom prst="rect"/>
            </p:spPr>
          </p:pic>
        </mc:Fallback>
      </mc:AlternateContent>
      <mc:AlternateContent xmlns:mc="http://schemas.openxmlformats.org/markup-compatibility/2006" xmlns:p14="http://schemas.microsoft.com/office/powerpoint/2010/main">
        <mc:Choice Requires="p14">
          <p:contentPart r:id="rId312" p14:bwMode="auto">
            <p14:nvContentPartPr>
              <p14:cNvPr id="393" name="墨迹 392"/>
              <p14:cNvContentPartPr/>
              <p14:nvPr/>
            </p14:nvContentPartPr>
            <p14:xfrm>
              <a:off x="10555111" y="800851"/>
              <a:ext cx="95956" cy="33839"/>
            </p14:xfrm>
          </p:contentPart>
        </mc:Choice>
        <mc:Fallback xmlns="">
          <p:pic>
            <p:nvPicPr>
              <p:cNvPr id="393" name="墨迹 392"/>
            </p:nvPicPr>
            <p:blipFill>
              <a:blip/>
            </p:blipFill>
            <p:spPr>
              <a:xfrm>
                <a:off x="10555111" y="800851"/>
                <a:ext cx="95956" cy="33839"/>
              </a:xfrm>
              <a:prstGeom prst="rect"/>
            </p:spPr>
          </p:pic>
        </mc:Fallback>
      </mc:AlternateContent>
      <mc:AlternateContent xmlns:mc="http://schemas.openxmlformats.org/markup-compatibility/2006" xmlns:p14="http://schemas.microsoft.com/office/powerpoint/2010/main">
        <mc:Choice Requires="p14">
          <p:contentPart r:id="rId313" p14:bwMode="auto">
            <p14:nvContentPartPr>
              <p14:cNvPr id="394" name="墨迹 393"/>
              <p14:cNvContentPartPr/>
              <p14:nvPr/>
            </p14:nvContentPartPr>
            <p14:xfrm>
              <a:off x="10639777" y="958766"/>
              <a:ext cx="22577" cy="39479"/>
            </p14:xfrm>
          </p:contentPart>
        </mc:Choice>
        <mc:Fallback xmlns="">
          <p:pic>
            <p:nvPicPr>
              <p:cNvPr id="394" name="墨迹 393"/>
            </p:nvPicPr>
            <p:blipFill>
              <a:blip/>
            </p:blipFill>
            <p:spPr>
              <a:xfrm>
                <a:off x="10639777" y="958766"/>
                <a:ext cx="22577" cy="39479"/>
              </a:xfrm>
              <a:prstGeom prst="rect"/>
            </p:spPr>
          </p:pic>
        </mc:Fallback>
      </mc:AlternateContent>
      <mc:AlternateContent xmlns:mc="http://schemas.openxmlformats.org/markup-compatibility/2006" xmlns:p14="http://schemas.microsoft.com/office/powerpoint/2010/main">
        <mc:Choice Requires="p14">
          <p:contentPart r:id="rId314" p14:bwMode="auto">
            <p14:nvContentPartPr>
              <p14:cNvPr id="395" name="墨迹 394"/>
              <p14:cNvContentPartPr/>
              <p14:nvPr/>
            </p14:nvContentPartPr>
            <p14:xfrm>
              <a:off x="10693400" y="800851"/>
              <a:ext cx="87488" cy="242512"/>
            </p14:xfrm>
          </p:contentPart>
        </mc:Choice>
        <mc:Fallback xmlns="">
          <p:pic>
            <p:nvPicPr>
              <p:cNvPr id="395" name="墨迹 394"/>
            </p:nvPicPr>
            <p:blipFill>
              <a:blip/>
            </p:blipFill>
            <p:spPr>
              <a:xfrm>
                <a:off x="10693400" y="800851"/>
                <a:ext cx="87488" cy="242512"/>
              </a:xfrm>
              <a:prstGeom prst="rect"/>
            </p:spPr>
          </p:pic>
        </mc:Fallback>
      </mc:AlternateContent>
      <mc:AlternateContent xmlns:mc="http://schemas.openxmlformats.org/markup-compatibility/2006" xmlns:p14="http://schemas.microsoft.com/office/powerpoint/2010/main">
        <mc:Choice Requires="p14">
          <p:contentPart r:id="rId315" p14:bwMode="auto">
            <p14:nvContentPartPr>
              <p14:cNvPr id="396" name="墨迹 395"/>
              <p14:cNvContentPartPr/>
              <p14:nvPr/>
            </p14:nvContentPartPr>
            <p14:xfrm>
              <a:off x="10792177" y="789572"/>
              <a:ext cx="115711" cy="28199"/>
            </p14:xfrm>
          </p:contentPart>
        </mc:Choice>
        <mc:Fallback xmlns="">
          <p:pic>
            <p:nvPicPr>
              <p:cNvPr id="396" name="墨迹 395"/>
            </p:nvPicPr>
            <p:blipFill>
              <a:blip/>
            </p:blipFill>
            <p:spPr>
              <a:xfrm>
                <a:off x="10792177" y="789572"/>
                <a:ext cx="115711" cy="28199"/>
              </a:xfrm>
              <a:prstGeom prst="rect"/>
            </p:spPr>
          </p:pic>
        </mc:Fallback>
      </mc:AlternateContent>
      <mc:AlternateContent xmlns:mc="http://schemas.openxmlformats.org/markup-compatibility/2006" xmlns:p14="http://schemas.microsoft.com/office/powerpoint/2010/main">
        <mc:Choice Requires="p14">
          <p:contentPart r:id="rId316" p14:bwMode="auto">
            <p14:nvContentPartPr>
              <p14:cNvPr id="397" name="墨迹 396"/>
              <p14:cNvContentPartPr/>
              <p14:nvPr/>
            </p14:nvContentPartPr>
            <p14:xfrm>
              <a:off x="10944577" y="806491"/>
              <a:ext cx="141111" cy="205853"/>
            </p14:xfrm>
          </p:contentPart>
        </mc:Choice>
        <mc:Fallback xmlns="">
          <p:pic>
            <p:nvPicPr>
              <p:cNvPr id="397" name="墨迹 396"/>
            </p:nvPicPr>
            <p:blipFill>
              <a:blip/>
            </p:blipFill>
            <p:spPr>
              <a:xfrm>
                <a:off x="10944577" y="806491"/>
                <a:ext cx="141111" cy="205853"/>
              </a:xfrm>
              <a:prstGeom prst="rect"/>
            </p:spPr>
          </p:pic>
        </mc:Fallback>
      </mc:AlternateContent>
      <mc:AlternateContent xmlns:mc="http://schemas.openxmlformats.org/markup-compatibility/2006" xmlns:p14="http://schemas.microsoft.com/office/powerpoint/2010/main">
        <mc:Choice Requires="p14">
          <p:contentPart r:id="rId317" p14:bwMode="auto">
            <p14:nvContentPartPr>
              <p14:cNvPr id="398" name="墨迹 397"/>
              <p14:cNvContentPartPr/>
              <p14:nvPr/>
            </p14:nvContentPartPr>
            <p14:xfrm>
              <a:off x="10896600" y="743748"/>
              <a:ext cx="218898" cy="305255"/>
            </p14:xfrm>
          </p:contentPart>
        </mc:Choice>
        <mc:Fallback xmlns="">
          <p:pic>
            <p:nvPicPr>
              <p:cNvPr id="398" name="墨迹 397"/>
            </p:nvPicPr>
            <p:blipFill>
              <a:blip/>
            </p:blipFill>
            <p:spPr>
              <a:xfrm>
                <a:off x="10896600" y="743748"/>
                <a:ext cx="218898" cy="305255"/>
              </a:xfrm>
              <a:prstGeom prst="rect"/>
            </p:spPr>
          </p:pic>
        </mc:Fallback>
      </mc:AlternateContent>
      <mc:AlternateContent xmlns:mc="http://schemas.openxmlformats.org/markup-compatibility/2006" xmlns:p14="http://schemas.microsoft.com/office/powerpoint/2010/main">
        <mc:Choice Requires="p14">
          <p:contentPart r:id="rId318" p14:bwMode="auto">
            <p14:nvContentPartPr>
              <p14:cNvPr id="399" name="墨迹 398"/>
              <p14:cNvContentPartPr/>
              <p14:nvPr/>
            </p14:nvContentPartPr>
            <p14:xfrm>
              <a:off x="632177" y="2690185"/>
              <a:ext cx="158045" cy="22560"/>
            </p14:xfrm>
          </p:contentPart>
        </mc:Choice>
        <mc:Fallback xmlns="">
          <p:pic>
            <p:nvPicPr>
              <p:cNvPr id="399" name="墨迹 398"/>
            </p:nvPicPr>
            <p:blipFill>
              <a:blip/>
            </p:blipFill>
            <p:spPr>
              <a:xfrm>
                <a:off x="632177" y="2690185"/>
                <a:ext cx="158045" cy="22560"/>
              </a:xfrm>
              <a:prstGeom prst="rect"/>
            </p:spPr>
          </p:pic>
        </mc:Fallback>
      </mc:AlternateContent>
      <mc:AlternateContent xmlns:mc="http://schemas.openxmlformats.org/markup-compatibility/2006" xmlns:p14="http://schemas.microsoft.com/office/powerpoint/2010/main">
        <mc:Choice Requires="p14">
          <p:contentPart r:id="rId319" p14:bwMode="auto">
            <p14:nvContentPartPr>
              <p14:cNvPr id="400" name="墨迹 399"/>
              <p14:cNvContentPartPr/>
              <p14:nvPr/>
            </p14:nvContentPartPr>
            <p14:xfrm>
              <a:off x="608188" y="2842460"/>
              <a:ext cx="162278" cy="11280"/>
            </p14:xfrm>
          </p:contentPart>
        </mc:Choice>
        <mc:Fallback xmlns="">
          <p:pic>
            <p:nvPicPr>
              <p:cNvPr id="400" name="墨迹 399"/>
            </p:nvPicPr>
            <p:blipFill>
              <a:blip/>
            </p:blipFill>
            <p:spPr>
              <a:xfrm>
                <a:off x="608188" y="2842460"/>
                <a:ext cx="162278" cy="11280"/>
              </a:xfrm>
              <a:prstGeom prst="rect"/>
            </p:spPr>
          </p:pic>
        </mc:Fallback>
      </mc:AlternateContent>
      <mc:AlternateContent xmlns:mc="http://schemas.openxmlformats.org/markup-compatibility/2006" xmlns:p14="http://schemas.microsoft.com/office/powerpoint/2010/main">
        <mc:Choice Requires="p14">
          <p:contentPart r:id="rId320" p14:bwMode="auto">
            <p14:nvContentPartPr>
              <p14:cNvPr id="401" name="墨迹 400"/>
              <p14:cNvContentPartPr/>
              <p14:nvPr/>
            </p14:nvContentPartPr>
            <p14:xfrm>
              <a:off x="824088" y="2708515"/>
              <a:ext cx="73378" cy="250442"/>
            </p14:xfrm>
          </p:contentPart>
        </mc:Choice>
        <mc:Fallback xmlns="">
          <p:pic>
            <p:nvPicPr>
              <p:cNvPr id="401" name="墨迹 400"/>
            </p:nvPicPr>
            <p:blipFill>
              <a:blip/>
            </p:blipFill>
            <p:spPr>
              <a:xfrm>
                <a:off x="824088" y="2708515"/>
                <a:ext cx="73378" cy="250442"/>
              </a:xfrm>
              <a:prstGeom prst="rect"/>
            </p:spPr>
          </p:pic>
        </mc:Fallback>
      </mc:AlternateContent>
      <mc:AlternateContent xmlns:mc="http://schemas.openxmlformats.org/markup-compatibility/2006" xmlns:p14="http://schemas.microsoft.com/office/powerpoint/2010/main">
        <mc:Choice Requires="p14">
          <p:contentPart r:id="rId321" p14:bwMode="auto">
            <p14:nvContentPartPr>
              <p14:cNvPr id="402" name="墨迹 401"/>
              <p14:cNvContentPartPr/>
              <p14:nvPr/>
            </p14:nvContentPartPr>
            <p14:xfrm>
              <a:off x="911225" y="2740944"/>
              <a:ext cx="124530" cy="172895"/>
            </p14:xfrm>
          </p:contentPart>
        </mc:Choice>
        <mc:Fallback xmlns="">
          <p:pic>
            <p:nvPicPr>
              <p:cNvPr id="402" name="墨迹 401"/>
            </p:nvPicPr>
            <p:blipFill>
              <a:blip/>
            </p:blipFill>
            <p:spPr>
              <a:xfrm>
                <a:off x="911225" y="2740944"/>
                <a:ext cx="124530" cy="172895"/>
              </a:xfrm>
              <a:prstGeom prst="rect"/>
            </p:spPr>
          </p:pic>
        </mc:Fallback>
      </mc:AlternateContent>
      <mc:AlternateContent xmlns:mc="http://schemas.openxmlformats.org/markup-compatibility/2006" xmlns:p14="http://schemas.microsoft.com/office/powerpoint/2010/main">
        <mc:Choice Requires="p14">
          <p:contentPart r:id="rId322" p14:bwMode="auto">
            <p14:nvContentPartPr>
              <p14:cNvPr id="403" name="墨迹 402"/>
              <p14:cNvContentPartPr/>
              <p14:nvPr/>
            </p14:nvContentPartPr>
            <p14:xfrm>
              <a:off x="1044222" y="2720323"/>
              <a:ext cx="26811" cy="327990"/>
            </p14:xfrm>
          </p:contentPart>
        </mc:Choice>
        <mc:Fallback xmlns="">
          <p:pic>
            <p:nvPicPr>
              <p:cNvPr id="403" name="墨迹 402"/>
            </p:nvPicPr>
            <p:blipFill>
              <a:blip/>
            </p:blipFill>
            <p:spPr>
              <a:xfrm>
                <a:off x="1044222" y="2720323"/>
                <a:ext cx="26811" cy="327990"/>
              </a:xfrm>
              <a:prstGeom prst="rect"/>
            </p:spPr>
          </p:pic>
        </mc:Fallback>
      </mc:AlternateContent>
      <mc:AlternateContent xmlns:mc="http://schemas.openxmlformats.org/markup-compatibility/2006" xmlns:p14="http://schemas.microsoft.com/office/powerpoint/2010/main">
        <mc:Choice Requires="p14">
          <p:contentPart r:id="rId323" p14:bwMode="auto">
            <p14:nvContentPartPr>
              <p14:cNvPr id="404" name="墨迹 403"/>
              <p14:cNvContentPartPr/>
              <p14:nvPr/>
            </p14:nvContentPartPr>
            <p14:xfrm>
              <a:off x="1107016" y="2814261"/>
              <a:ext cx="143228" cy="25379"/>
            </p14:xfrm>
          </p:contentPart>
        </mc:Choice>
        <mc:Fallback xmlns="">
          <p:pic>
            <p:nvPicPr>
              <p:cNvPr id="404" name="墨迹 403"/>
            </p:nvPicPr>
            <p:blipFill>
              <a:blip/>
            </p:blipFill>
            <p:spPr>
              <a:xfrm>
                <a:off x="1107016" y="2814261"/>
                <a:ext cx="143228" cy="25379"/>
              </a:xfrm>
              <a:prstGeom prst="rect"/>
            </p:spPr>
          </p:pic>
        </mc:Fallback>
      </mc:AlternateContent>
      <mc:AlternateContent xmlns:mc="http://schemas.openxmlformats.org/markup-compatibility/2006" xmlns:p14="http://schemas.microsoft.com/office/powerpoint/2010/main">
        <mc:Choice Requires="p14">
          <p:contentPart r:id="rId324" p14:bwMode="auto">
            <p14:nvContentPartPr>
              <p14:cNvPr id="405" name="墨迹 404"/>
              <p14:cNvContentPartPr/>
              <p14:nvPr/>
            </p14:nvContentPartPr>
            <p14:xfrm>
              <a:off x="1179688" y="2731603"/>
              <a:ext cx="28223" cy="232113"/>
            </p14:xfrm>
          </p:contentPart>
        </mc:Choice>
        <mc:Fallback xmlns="">
          <p:pic>
            <p:nvPicPr>
              <p:cNvPr id="405" name="墨迹 404"/>
            </p:nvPicPr>
            <p:blipFill>
              <a:blip/>
            </p:blipFill>
            <p:spPr>
              <a:xfrm>
                <a:off x="1179688" y="2731603"/>
                <a:ext cx="28223" cy="232113"/>
              </a:xfrm>
              <a:prstGeom prst="rect"/>
            </p:spPr>
          </p:pic>
        </mc:Fallback>
      </mc:AlternateContent>
      <mc:AlternateContent xmlns:mc="http://schemas.openxmlformats.org/markup-compatibility/2006" xmlns:p14="http://schemas.microsoft.com/office/powerpoint/2010/main">
        <mc:Choice Requires="p14">
          <p:contentPart r:id="rId325" p14:bwMode="auto">
            <p14:nvContentPartPr>
              <p14:cNvPr id="406" name="墨迹 405"/>
              <p14:cNvContentPartPr/>
              <p14:nvPr/>
            </p14:nvContentPartPr>
            <p14:xfrm>
              <a:off x="1284111" y="2724024"/>
              <a:ext cx="53622" cy="236872"/>
            </p14:xfrm>
          </p:contentPart>
        </mc:Choice>
        <mc:Fallback xmlns="">
          <p:pic>
            <p:nvPicPr>
              <p:cNvPr id="406" name="墨迹 405"/>
            </p:nvPicPr>
            <p:blipFill>
              <a:blip/>
            </p:blipFill>
            <p:spPr>
              <a:xfrm>
                <a:off x="1284111" y="2724024"/>
                <a:ext cx="53622" cy="236872"/>
              </a:xfrm>
              <a:prstGeom prst="rect"/>
            </p:spPr>
          </p:pic>
        </mc:Fallback>
      </mc:AlternateContent>
      <mc:AlternateContent xmlns:mc="http://schemas.openxmlformats.org/markup-compatibility/2006" xmlns:p14="http://schemas.microsoft.com/office/powerpoint/2010/main">
        <mc:Choice Requires="p14">
          <p:contentPart r:id="rId326" p14:bwMode="auto">
            <p14:nvContentPartPr>
              <p14:cNvPr id="407" name="墨迹 406"/>
              <p14:cNvContentPartPr/>
              <p14:nvPr/>
            </p14:nvContentPartPr>
            <p14:xfrm>
              <a:off x="1380066" y="2707105"/>
              <a:ext cx="91193" cy="236871"/>
            </p14:xfrm>
          </p:contentPart>
        </mc:Choice>
        <mc:Fallback xmlns="">
          <p:pic>
            <p:nvPicPr>
              <p:cNvPr id="407" name="墨迹 406"/>
            </p:nvPicPr>
            <p:blipFill>
              <a:blip/>
            </p:blipFill>
            <p:spPr>
              <a:xfrm>
                <a:off x="1380066" y="2707105"/>
                <a:ext cx="91193" cy="236871"/>
              </a:xfrm>
              <a:prstGeom prst="rect"/>
            </p:spPr>
          </p:pic>
        </mc:Fallback>
      </mc:AlternateContent>
      <mc:AlternateContent xmlns:mc="http://schemas.openxmlformats.org/markup-compatibility/2006" xmlns:p14="http://schemas.microsoft.com/office/powerpoint/2010/main">
        <mc:Choice Requires="p14">
          <p:contentPart r:id="rId327" p14:bwMode="auto">
            <p14:nvContentPartPr>
              <p14:cNvPr id="408" name="墨迹 407"/>
              <p14:cNvContentPartPr/>
              <p14:nvPr/>
            </p14:nvContentPartPr>
            <p14:xfrm>
              <a:off x="1428044" y="2707105"/>
              <a:ext cx="110067" cy="25379"/>
            </p14:xfrm>
          </p:contentPart>
        </mc:Choice>
        <mc:Fallback xmlns="">
          <p:pic>
            <p:nvPicPr>
              <p:cNvPr id="408" name="墨迹 407"/>
            </p:nvPicPr>
            <p:blipFill>
              <a:blip/>
            </p:blipFill>
            <p:spPr>
              <a:xfrm>
                <a:off x="1428044" y="2707105"/>
                <a:ext cx="110067" cy="25379"/>
              </a:xfrm>
              <a:prstGeom prst="rect"/>
            </p:spPr>
          </p:pic>
        </mc:Fallback>
      </mc:AlternateContent>
      <mc:AlternateContent xmlns:mc="http://schemas.openxmlformats.org/markup-compatibility/2006" xmlns:p14="http://schemas.microsoft.com/office/powerpoint/2010/main">
        <mc:Choice Requires="p14">
          <p:contentPart r:id="rId328" p14:bwMode="auto">
            <p14:nvContentPartPr>
              <p14:cNvPr id="409" name="墨迹 408"/>
              <p14:cNvContentPartPr/>
              <p14:nvPr/>
            </p14:nvContentPartPr>
            <p14:xfrm>
              <a:off x="1535288" y="2831180"/>
              <a:ext cx="33867" cy="53579"/>
            </p14:xfrm>
          </p:contentPart>
        </mc:Choice>
        <mc:Fallback xmlns="">
          <p:pic>
            <p:nvPicPr>
              <p:cNvPr id="409" name="墨迹 408"/>
            </p:nvPicPr>
            <p:blipFill>
              <a:blip/>
            </p:blipFill>
            <p:spPr>
              <a:xfrm>
                <a:off x="1535288" y="2831180"/>
                <a:ext cx="33867" cy="53579"/>
              </a:xfrm>
              <a:prstGeom prst="rect"/>
            </p:spPr>
          </p:pic>
        </mc:Fallback>
      </mc:AlternateContent>
      <mc:AlternateContent xmlns:mc="http://schemas.openxmlformats.org/markup-compatibility/2006" xmlns:p14="http://schemas.microsoft.com/office/powerpoint/2010/main">
        <mc:Choice Requires="p14">
          <p:contentPart r:id="rId329" p14:bwMode="auto">
            <p14:nvContentPartPr>
              <p14:cNvPr id="410" name="墨迹 409"/>
              <p14:cNvContentPartPr/>
              <p14:nvPr/>
            </p14:nvContentPartPr>
            <p14:xfrm>
              <a:off x="1563511" y="2695825"/>
              <a:ext cx="65793" cy="259431"/>
            </p14:xfrm>
          </p:contentPart>
        </mc:Choice>
        <mc:Fallback xmlns="">
          <p:pic>
            <p:nvPicPr>
              <p:cNvPr id="410" name="墨迹 409"/>
            </p:nvPicPr>
            <p:blipFill>
              <a:blip/>
            </p:blipFill>
            <p:spPr>
              <a:xfrm>
                <a:off x="1563511" y="2695825"/>
                <a:ext cx="65793" cy="259431"/>
              </a:xfrm>
              <a:prstGeom prst="rect"/>
            </p:spPr>
          </p:pic>
        </mc:Fallback>
      </mc:AlternateContent>
      <mc:AlternateContent xmlns:mc="http://schemas.openxmlformats.org/markup-compatibility/2006" xmlns:p14="http://schemas.microsoft.com/office/powerpoint/2010/main">
        <mc:Choice Requires="p14">
          <p:contentPart r:id="rId330" p14:bwMode="auto">
            <p14:nvContentPartPr>
              <p14:cNvPr id="411" name="墨迹 410"/>
              <p14:cNvContentPartPr/>
              <p14:nvPr/>
            </p14:nvContentPartPr>
            <p14:xfrm>
              <a:off x="1608666" y="2701465"/>
              <a:ext cx="104422" cy="25379"/>
            </p14:xfrm>
          </p:contentPart>
        </mc:Choice>
        <mc:Fallback xmlns="">
          <p:pic>
            <p:nvPicPr>
              <p:cNvPr id="411" name="墨迹 410"/>
            </p:nvPicPr>
            <p:blipFill>
              <a:blip/>
            </p:blipFill>
            <p:spPr>
              <a:xfrm>
                <a:off x="1608666" y="2701465"/>
                <a:ext cx="104422" cy="25379"/>
              </a:xfrm>
              <a:prstGeom prst="rect"/>
            </p:spPr>
          </p:pic>
        </mc:Fallback>
      </mc:AlternateContent>
      <mc:AlternateContent xmlns:mc="http://schemas.openxmlformats.org/markup-compatibility/2006" xmlns:p14="http://schemas.microsoft.com/office/powerpoint/2010/main">
        <mc:Choice Requires="p14">
          <p:contentPart r:id="rId331" p14:bwMode="auto">
            <p14:nvContentPartPr>
              <p14:cNvPr id="412" name="墨迹 411"/>
              <p14:cNvContentPartPr/>
              <p14:nvPr/>
            </p14:nvContentPartPr>
            <p14:xfrm>
              <a:off x="1715911" y="2746583"/>
              <a:ext cx="112889" cy="186114"/>
            </p14:xfrm>
          </p:contentPart>
        </mc:Choice>
        <mc:Fallback xmlns="">
          <p:pic>
            <p:nvPicPr>
              <p:cNvPr id="412" name="墨迹 411"/>
            </p:nvPicPr>
            <p:blipFill>
              <a:blip/>
            </p:blipFill>
            <p:spPr>
              <a:xfrm>
                <a:off x="1715911" y="2746583"/>
                <a:ext cx="112889" cy="186114"/>
              </a:xfrm>
              <a:prstGeom prst="rect"/>
            </p:spPr>
          </p:pic>
        </mc:Fallback>
      </mc:AlternateContent>
      <mc:AlternateContent xmlns:mc="http://schemas.openxmlformats.org/markup-compatibility/2006" xmlns:p14="http://schemas.microsoft.com/office/powerpoint/2010/main">
        <mc:Choice Requires="p14">
          <p:contentPart r:id="rId332" p14:bwMode="auto">
            <p14:nvContentPartPr>
              <p14:cNvPr id="413" name="墨迹 412"/>
              <p14:cNvContentPartPr/>
              <p14:nvPr/>
            </p14:nvContentPartPr>
            <p14:xfrm>
              <a:off x="1662288" y="2670446"/>
              <a:ext cx="198085" cy="298910"/>
            </p14:xfrm>
          </p:contentPart>
        </mc:Choice>
        <mc:Fallback xmlns="">
          <p:pic>
            <p:nvPicPr>
              <p:cNvPr id="413" name="墨迹 412"/>
            </p:nvPicPr>
            <p:blipFill>
              <a:blip/>
            </p:blipFill>
            <p:spPr>
              <a:xfrm>
                <a:off x="1662288" y="2670446"/>
                <a:ext cx="198085" cy="298910"/>
              </a:xfrm>
              <a:prstGeom prst="rect"/>
            </p:spPr>
          </p:pic>
        </mc:Fallback>
      </mc:AlternateContent>
      <mc:AlternateContent xmlns:mc="http://schemas.openxmlformats.org/markup-compatibility/2006" xmlns:p14="http://schemas.microsoft.com/office/powerpoint/2010/main">
        <mc:Choice Requires="p14">
          <p:contentPart r:id="rId333" p14:bwMode="auto">
            <p14:nvContentPartPr>
              <p14:cNvPr id="414" name="墨迹 413"/>
              <p14:cNvContentPartPr/>
              <p14:nvPr/>
            </p14:nvContentPartPr>
            <p14:xfrm>
              <a:off x="1535288" y="2821839"/>
              <a:ext cx="45156" cy="68559"/>
            </p14:xfrm>
          </p:contentPart>
        </mc:Choice>
        <mc:Fallback xmlns="">
          <p:pic>
            <p:nvPicPr>
              <p:cNvPr id="414" name="墨迹 413"/>
            </p:nvPicPr>
            <p:blipFill>
              <a:blip/>
            </p:blipFill>
            <p:spPr>
              <a:xfrm>
                <a:off x="1535288" y="2821839"/>
                <a:ext cx="45156" cy="68559"/>
              </a:xfrm>
              <a:prstGeom prst="rect"/>
            </p:spPr>
          </p:pic>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23970" y="425551"/>
            <a:ext cx="9505855" cy="4038665"/>
          </a:xfrm>
          <a:prstGeom prst="rect">
            <a:avLst/>
          </a:prstGeom>
        </p:spPr>
      </p:pic>
      <mc:AlternateContent xmlns:mc="http://schemas.openxmlformats.org/markup-compatibility/2006" xmlns:p14="http://schemas.microsoft.com/office/powerpoint/2010/main">
        <mc:Choice Requires="p14">
          <p:contentPart r:id="rId2" p14:bwMode="auto">
            <p14:nvContentPartPr>
              <p14:cNvPr id="3" name="墨迹 2"/>
              <p14:cNvContentPartPr/>
              <p14:nvPr/>
            </p14:nvContentPartPr>
            <p14:xfrm>
              <a:off x="3518429" y="3462838"/>
              <a:ext cx="133526" cy="324289"/>
            </p14:xfrm>
          </p:contentPart>
        </mc:Choice>
        <mc:Fallback xmlns="">
          <p:pic>
            <p:nvPicPr>
              <p:cNvPr id="3" name="墨迹 2"/>
            </p:nvPicPr>
            <p:blipFill>
              <a:blip/>
            </p:blipFill>
            <p:spPr>
              <a:xfrm>
                <a:off x="3518429" y="3462838"/>
                <a:ext cx="133526" cy="324289"/>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3708400" y="3528753"/>
              <a:ext cx="211666" cy="196865"/>
            </p14:xfrm>
          </p:contentPart>
        </mc:Choice>
        <mc:Fallback xmlns="">
          <p:pic>
            <p:nvPicPr>
              <p:cNvPr id="4" name="墨迹 3"/>
            </p:nvPicPr>
            <p:blipFill>
              <a:blip/>
            </p:blipFill>
            <p:spPr>
              <a:xfrm>
                <a:off x="3708400" y="3528753"/>
                <a:ext cx="211666" cy="196865"/>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5" name="墨迹 4"/>
              <p14:cNvContentPartPr/>
              <p14:nvPr/>
            </p14:nvContentPartPr>
            <p14:xfrm>
              <a:off x="3804531" y="3380885"/>
              <a:ext cx="47802" cy="34015"/>
            </p14:xfrm>
          </p:contentPart>
        </mc:Choice>
        <mc:Fallback xmlns="">
          <p:pic>
            <p:nvPicPr>
              <p:cNvPr id="5" name="墨迹 4"/>
            </p:nvPicPr>
            <p:blipFill>
              <a:blip/>
            </p:blipFill>
            <p:spPr>
              <a:xfrm>
                <a:off x="3804531" y="3380885"/>
                <a:ext cx="47802" cy="34015"/>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3951111" y="3372601"/>
              <a:ext cx="39511" cy="104337"/>
            </p14:xfrm>
          </p:contentPart>
        </mc:Choice>
        <mc:Fallback xmlns="">
          <p:pic>
            <p:nvPicPr>
              <p:cNvPr id="6" name="墨迹 5"/>
            </p:nvPicPr>
            <p:blipFill>
              <a:blip/>
            </p:blipFill>
            <p:spPr>
              <a:xfrm>
                <a:off x="3951111" y="3372601"/>
                <a:ext cx="39511" cy="104337"/>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墨迹 6"/>
              <p14:cNvContentPartPr/>
              <p14:nvPr/>
            </p14:nvContentPartPr>
            <p14:xfrm>
              <a:off x="3721629" y="3835065"/>
              <a:ext cx="54504" cy="33839"/>
            </p14:xfrm>
          </p:contentPart>
        </mc:Choice>
        <mc:Fallback xmlns="">
          <p:pic>
            <p:nvPicPr>
              <p:cNvPr id="7" name="墨迹 6"/>
            </p:nvPicPr>
            <p:blipFill>
              <a:blip/>
            </p:blipFill>
            <p:spPr>
              <a:xfrm>
                <a:off x="3721629" y="3835065"/>
                <a:ext cx="54504" cy="33839"/>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墨迹 7"/>
              <p14:cNvContentPartPr/>
              <p14:nvPr/>
            </p14:nvContentPartPr>
            <p14:xfrm>
              <a:off x="3889022" y="3837885"/>
              <a:ext cx="36689" cy="28199"/>
            </p14:xfrm>
          </p:contentPart>
        </mc:Choice>
        <mc:Fallback xmlns="">
          <p:pic>
            <p:nvPicPr>
              <p:cNvPr id="8" name="墨迹 7"/>
            </p:nvPicPr>
            <p:blipFill>
              <a:blip/>
            </p:blipFill>
            <p:spPr>
              <a:xfrm>
                <a:off x="3889022" y="3837885"/>
                <a:ext cx="36689" cy="28199"/>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9" name="墨迹 8"/>
              <p14:cNvContentPartPr/>
              <p14:nvPr/>
            </p14:nvContentPartPr>
            <p14:xfrm>
              <a:off x="3600450" y="3592554"/>
              <a:ext cx="51505" cy="19739"/>
            </p14:xfrm>
          </p:contentPart>
        </mc:Choice>
        <mc:Fallback xmlns="">
          <p:pic>
            <p:nvPicPr>
              <p:cNvPr id="9" name="墨迹 8"/>
            </p:nvPicPr>
            <p:blipFill>
              <a:blip/>
            </p:blipFill>
            <p:spPr>
              <a:xfrm>
                <a:off x="3600450" y="3592554"/>
                <a:ext cx="51505" cy="19739"/>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 name="墨迹 9"/>
              <p14:cNvContentPartPr/>
              <p14:nvPr/>
            </p14:nvContentPartPr>
            <p14:xfrm>
              <a:off x="3591277" y="3682791"/>
              <a:ext cx="43745" cy="19739"/>
            </p14:xfrm>
          </p:contentPart>
        </mc:Choice>
        <mc:Fallback xmlns="">
          <p:pic>
            <p:nvPicPr>
              <p:cNvPr id="10" name="墨迹 9"/>
            </p:nvPicPr>
            <p:blipFill>
              <a:blip/>
            </p:blipFill>
            <p:spPr>
              <a:xfrm>
                <a:off x="3591277" y="3682791"/>
                <a:ext cx="43745" cy="19739"/>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1" name="墨迹 10"/>
              <p14:cNvContentPartPr/>
              <p14:nvPr/>
            </p14:nvContentPartPr>
            <p14:xfrm>
              <a:off x="4024488" y="3564355"/>
              <a:ext cx="45156" cy="22559"/>
            </p14:xfrm>
          </p:contentPart>
        </mc:Choice>
        <mc:Fallback xmlns="">
          <p:pic>
            <p:nvPicPr>
              <p:cNvPr id="11" name="墨迹 10"/>
            </p:nvPicPr>
            <p:blipFill>
              <a:blip/>
            </p:blipFill>
            <p:spPr>
              <a:xfrm>
                <a:off x="4024488" y="3564355"/>
                <a:ext cx="45156" cy="22559"/>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2" name="墨迹 11"/>
              <p14:cNvContentPartPr/>
              <p14:nvPr/>
            </p14:nvContentPartPr>
            <p14:xfrm>
              <a:off x="4021666" y="3648952"/>
              <a:ext cx="76200" cy="22559"/>
            </p14:xfrm>
          </p:contentPart>
        </mc:Choice>
        <mc:Fallback xmlns="">
          <p:pic>
            <p:nvPicPr>
              <p:cNvPr id="12" name="墨迹 11"/>
            </p:nvPicPr>
            <p:blipFill>
              <a:blip/>
            </p:blipFill>
            <p:spPr>
              <a:xfrm>
                <a:off x="4021666" y="3648952"/>
                <a:ext cx="76200" cy="22559"/>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3" name="墨迹 12"/>
              <p14:cNvContentPartPr/>
              <p14:nvPr/>
            </p14:nvContentPartPr>
            <p14:xfrm>
              <a:off x="4106333" y="3423360"/>
              <a:ext cx="166511" cy="466165"/>
            </p14:xfrm>
          </p:contentPart>
        </mc:Choice>
        <mc:Fallback xmlns="">
          <p:pic>
            <p:nvPicPr>
              <p:cNvPr id="13" name="墨迹 12"/>
            </p:nvPicPr>
            <p:blipFill>
              <a:blip/>
            </p:blipFill>
            <p:spPr>
              <a:xfrm>
                <a:off x="4106333" y="3423360"/>
                <a:ext cx="166511" cy="466165"/>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4" name="墨迹 13"/>
              <p14:cNvContentPartPr/>
              <p14:nvPr/>
            </p14:nvContentPartPr>
            <p14:xfrm>
              <a:off x="4397022" y="3485398"/>
              <a:ext cx="127000" cy="16919"/>
            </p14:xfrm>
          </p:contentPart>
        </mc:Choice>
        <mc:Fallback xmlns="">
          <p:pic>
            <p:nvPicPr>
              <p:cNvPr id="14" name="墨迹 13"/>
            </p:nvPicPr>
            <p:blipFill>
              <a:blip/>
            </p:blipFill>
            <p:spPr>
              <a:xfrm>
                <a:off x="4397022" y="3485398"/>
                <a:ext cx="127000" cy="16919"/>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5" name="墨迹 14"/>
              <p14:cNvContentPartPr/>
              <p14:nvPr/>
            </p14:nvContentPartPr>
            <p14:xfrm>
              <a:off x="8178800" y="3506547"/>
              <a:ext cx="16933" cy="117026"/>
            </p14:xfrm>
          </p:contentPart>
        </mc:Choice>
        <mc:Fallback xmlns="">
          <p:pic>
            <p:nvPicPr>
              <p:cNvPr id="15" name="墨迹 14"/>
            </p:nvPicPr>
            <p:blipFill>
              <a:blip/>
            </p:blipFill>
            <p:spPr>
              <a:xfrm>
                <a:off x="8178800" y="3506547"/>
                <a:ext cx="16933" cy="117026"/>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6" name="墨迹 15"/>
              <p14:cNvContentPartPr/>
              <p14:nvPr/>
            </p14:nvContentPartPr>
            <p14:xfrm>
              <a:off x="8169627" y="3491037"/>
              <a:ext cx="212373" cy="174834"/>
            </p14:xfrm>
          </p:contentPart>
        </mc:Choice>
        <mc:Fallback xmlns="">
          <p:pic>
            <p:nvPicPr>
              <p:cNvPr id="16" name="墨迹 15"/>
            </p:nvPicPr>
            <p:blipFill>
              <a:blip/>
            </p:blipFill>
            <p:spPr>
              <a:xfrm>
                <a:off x="8169627" y="3491037"/>
                <a:ext cx="212373" cy="174834"/>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7" name="墨迹 16"/>
              <p14:cNvContentPartPr/>
              <p14:nvPr/>
            </p14:nvContentPartPr>
            <p14:xfrm>
              <a:off x="8243711" y="3400977"/>
              <a:ext cx="47978" cy="504586"/>
            </p14:xfrm>
          </p:contentPart>
        </mc:Choice>
        <mc:Fallback xmlns="">
          <p:pic>
            <p:nvPicPr>
              <p:cNvPr id="17" name="墨迹 16"/>
            </p:nvPicPr>
            <p:blipFill>
              <a:blip/>
            </p:blipFill>
            <p:spPr>
              <a:xfrm>
                <a:off x="8243711" y="3400977"/>
                <a:ext cx="47978" cy="504586"/>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8" name="墨迹 17"/>
              <p14:cNvContentPartPr/>
              <p14:nvPr/>
            </p14:nvContentPartPr>
            <p14:xfrm>
              <a:off x="8387644" y="3529811"/>
              <a:ext cx="220133" cy="175539"/>
            </p14:xfrm>
          </p:contentPart>
        </mc:Choice>
        <mc:Fallback xmlns="">
          <p:pic>
            <p:nvPicPr>
              <p:cNvPr id="18" name="墨迹 17"/>
            </p:nvPicPr>
            <p:blipFill>
              <a:blip/>
            </p:blipFill>
            <p:spPr>
              <a:xfrm>
                <a:off x="8387644" y="3529811"/>
                <a:ext cx="220133" cy="175539"/>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9" name="墨迹 18"/>
              <p14:cNvContentPartPr/>
              <p14:nvPr/>
            </p14:nvContentPartPr>
            <p14:xfrm>
              <a:off x="8590844" y="3404325"/>
              <a:ext cx="331611" cy="342090"/>
            </p14:xfrm>
          </p:contentPart>
        </mc:Choice>
        <mc:Fallback xmlns="">
          <p:pic>
            <p:nvPicPr>
              <p:cNvPr id="19" name="墨迹 18"/>
            </p:nvPicPr>
            <p:blipFill>
              <a:blip/>
            </p:blipFill>
            <p:spPr>
              <a:xfrm>
                <a:off x="8590844" y="3404325"/>
                <a:ext cx="331611" cy="342090"/>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0" name="墨迹 19"/>
              <p14:cNvContentPartPr/>
              <p14:nvPr/>
            </p14:nvContentPartPr>
            <p14:xfrm>
              <a:off x="8748888" y="3632032"/>
              <a:ext cx="169334" cy="146635"/>
            </p14:xfrm>
          </p:contentPart>
        </mc:Choice>
        <mc:Fallback xmlns="">
          <p:pic>
            <p:nvPicPr>
              <p:cNvPr id="20" name="墨迹 19"/>
            </p:nvPicPr>
            <p:blipFill>
              <a:blip/>
            </p:blipFill>
            <p:spPr>
              <a:xfrm>
                <a:off x="8748888" y="3632032"/>
                <a:ext cx="169334" cy="146635"/>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1" name="墨迹 20"/>
              <p14:cNvContentPartPr/>
              <p14:nvPr/>
            </p14:nvContentPartPr>
            <p14:xfrm>
              <a:off x="9159522" y="3530516"/>
              <a:ext cx="155399" cy="47939"/>
            </p14:xfrm>
          </p:contentPart>
        </mc:Choice>
        <mc:Fallback xmlns="">
          <p:pic>
            <p:nvPicPr>
              <p:cNvPr id="21" name="墨迹 20"/>
            </p:nvPicPr>
            <p:blipFill>
              <a:blip/>
            </p:blipFill>
            <p:spPr>
              <a:xfrm>
                <a:off x="9159522" y="3530516"/>
                <a:ext cx="155399" cy="47939"/>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2" name="墨迹 21"/>
              <p14:cNvContentPartPr/>
              <p14:nvPr/>
            </p14:nvContentPartPr>
            <p14:xfrm>
              <a:off x="9104488" y="3617933"/>
              <a:ext cx="268112" cy="25379"/>
            </p14:xfrm>
          </p:contentPart>
        </mc:Choice>
        <mc:Fallback xmlns="">
          <p:pic>
            <p:nvPicPr>
              <p:cNvPr id="22" name="墨迹 21"/>
            </p:nvPicPr>
            <p:blipFill>
              <a:blip/>
            </p:blipFill>
            <p:spPr>
              <a:xfrm>
                <a:off x="9104488" y="3617933"/>
                <a:ext cx="268112" cy="25379"/>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3" name="墨迹 22"/>
              <p14:cNvContentPartPr/>
              <p14:nvPr/>
            </p14:nvContentPartPr>
            <p14:xfrm>
              <a:off x="9443155" y="3251346"/>
              <a:ext cx="324556" cy="645757"/>
            </p14:xfrm>
          </p:contentPart>
        </mc:Choice>
        <mc:Fallback xmlns="">
          <p:pic>
            <p:nvPicPr>
              <p:cNvPr id="23" name="墨迹 22"/>
            </p:nvPicPr>
            <p:blipFill>
              <a:blip/>
            </p:blipFill>
            <p:spPr>
              <a:xfrm>
                <a:off x="9443155" y="3251346"/>
                <a:ext cx="324556" cy="645757"/>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4" name="墨迹 23"/>
              <p14:cNvContentPartPr/>
              <p14:nvPr/>
            </p14:nvContentPartPr>
            <p14:xfrm>
              <a:off x="9443155" y="3366962"/>
              <a:ext cx="327378" cy="274940"/>
            </p14:xfrm>
          </p:contentPart>
        </mc:Choice>
        <mc:Fallback xmlns="">
          <p:pic>
            <p:nvPicPr>
              <p:cNvPr id="24" name="墨迹 23"/>
            </p:nvPicPr>
            <p:blipFill>
              <a:blip/>
            </p:blipFill>
            <p:spPr>
              <a:xfrm>
                <a:off x="9443155" y="3366962"/>
                <a:ext cx="327378" cy="274940"/>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5" name="墨迹 24"/>
              <p14:cNvContentPartPr/>
              <p14:nvPr/>
            </p14:nvContentPartPr>
            <p14:xfrm>
              <a:off x="9536288" y="3555014"/>
              <a:ext cx="153282" cy="88298"/>
            </p14:xfrm>
          </p:contentPart>
        </mc:Choice>
        <mc:Fallback xmlns="">
          <p:pic>
            <p:nvPicPr>
              <p:cNvPr id="25" name="墨迹 24"/>
            </p:nvPicPr>
            <p:blipFill>
              <a:blip/>
            </p:blipFill>
            <p:spPr>
              <a:xfrm>
                <a:off x="9536288" y="3555014"/>
                <a:ext cx="153282" cy="88298"/>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6" name="墨迹 25"/>
              <p14:cNvContentPartPr/>
              <p14:nvPr/>
            </p14:nvContentPartPr>
            <p14:xfrm>
              <a:off x="9623777" y="3598194"/>
              <a:ext cx="141112" cy="95876"/>
            </p14:xfrm>
          </p:contentPart>
        </mc:Choice>
        <mc:Fallback xmlns="">
          <p:pic>
            <p:nvPicPr>
              <p:cNvPr id="26" name="墨迹 25"/>
            </p:nvPicPr>
            <p:blipFill>
              <a:blip/>
            </p:blipFill>
            <p:spPr>
              <a:xfrm>
                <a:off x="9623777" y="3598194"/>
                <a:ext cx="141112" cy="95876"/>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27" name="墨迹 26"/>
              <p14:cNvContentPartPr/>
              <p14:nvPr/>
            </p14:nvContentPartPr>
            <p14:xfrm>
              <a:off x="9785878" y="3166044"/>
              <a:ext cx="374122" cy="465988"/>
            </p14:xfrm>
          </p:contentPart>
        </mc:Choice>
        <mc:Fallback xmlns="">
          <p:pic>
            <p:nvPicPr>
              <p:cNvPr id="27" name="墨迹 26"/>
            </p:nvPicPr>
            <p:blipFill>
              <a:blip/>
            </p:blipFill>
            <p:spPr>
              <a:xfrm>
                <a:off x="9785878" y="3166044"/>
                <a:ext cx="374122" cy="465988"/>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28" name="墨迹 27"/>
              <p14:cNvContentPartPr/>
              <p14:nvPr/>
            </p14:nvContentPartPr>
            <p14:xfrm>
              <a:off x="10131777" y="3236013"/>
              <a:ext cx="364949" cy="424218"/>
            </p14:xfrm>
          </p:contentPart>
        </mc:Choice>
        <mc:Fallback xmlns="">
          <p:pic>
            <p:nvPicPr>
              <p:cNvPr id="28" name="墨迹 27"/>
            </p:nvPicPr>
            <p:blipFill>
              <a:blip/>
            </p:blipFill>
            <p:spPr>
              <a:xfrm>
                <a:off x="10131777" y="3236013"/>
                <a:ext cx="364949" cy="424218"/>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29" name="墨迹 28"/>
              <p14:cNvContentPartPr/>
              <p14:nvPr/>
            </p14:nvContentPartPr>
            <p14:xfrm>
              <a:off x="10583332" y="3468478"/>
              <a:ext cx="234245" cy="33839"/>
            </p14:xfrm>
          </p:contentPart>
        </mc:Choice>
        <mc:Fallback xmlns="">
          <p:pic>
            <p:nvPicPr>
              <p:cNvPr id="29" name="墨迹 28"/>
            </p:nvPicPr>
            <p:blipFill>
              <a:blip/>
            </p:blipFill>
            <p:spPr>
              <a:xfrm>
                <a:off x="10583332" y="3468478"/>
                <a:ext cx="234245" cy="33839"/>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0" name="墨迹 29"/>
              <p14:cNvContentPartPr/>
              <p14:nvPr/>
            </p14:nvContentPartPr>
            <p14:xfrm>
              <a:off x="10775244" y="3187898"/>
              <a:ext cx="332669" cy="579490"/>
            </p14:xfrm>
          </p:contentPart>
        </mc:Choice>
        <mc:Fallback xmlns="">
          <p:pic>
            <p:nvPicPr>
              <p:cNvPr id="30" name="墨迹 29"/>
            </p:nvPicPr>
            <p:blipFill>
              <a:blip/>
            </p:blipFill>
            <p:spPr>
              <a:xfrm>
                <a:off x="10775244" y="3187898"/>
                <a:ext cx="332669" cy="579490"/>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1" name="墨迹 30"/>
              <p14:cNvContentPartPr/>
              <p14:nvPr/>
            </p14:nvContentPartPr>
            <p14:xfrm>
              <a:off x="10854267" y="3378241"/>
              <a:ext cx="248355" cy="62038"/>
            </p14:xfrm>
          </p:contentPart>
        </mc:Choice>
        <mc:Fallback xmlns="">
          <p:pic>
            <p:nvPicPr>
              <p:cNvPr id="31" name="墨迹 30"/>
            </p:nvPicPr>
            <p:blipFill>
              <a:blip/>
            </p:blipFill>
            <p:spPr>
              <a:xfrm>
                <a:off x="10854267" y="3378241"/>
                <a:ext cx="248355" cy="62038"/>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2" name="墨迹 31"/>
              <p14:cNvContentPartPr/>
              <p14:nvPr/>
            </p14:nvContentPartPr>
            <p14:xfrm>
              <a:off x="10902950" y="3333123"/>
              <a:ext cx="250472" cy="386326"/>
            </p14:xfrm>
          </p:contentPart>
        </mc:Choice>
        <mc:Fallback xmlns="">
          <p:pic>
            <p:nvPicPr>
              <p:cNvPr id="32" name="墨迹 31"/>
            </p:nvPicPr>
            <p:blipFill>
              <a:blip/>
            </p:blipFill>
            <p:spPr>
              <a:xfrm>
                <a:off x="10902950" y="3333123"/>
                <a:ext cx="250472" cy="386326"/>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3" name="墨迹 32"/>
              <p14:cNvContentPartPr/>
              <p14:nvPr/>
            </p14:nvContentPartPr>
            <p14:xfrm>
              <a:off x="11161006" y="3361322"/>
              <a:ext cx="300038" cy="268772"/>
            </p14:xfrm>
          </p:contentPart>
        </mc:Choice>
        <mc:Fallback xmlns="">
          <p:pic>
            <p:nvPicPr>
              <p:cNvPr id="33" name="墨迹 32"/>
            </p:nvPicPr>
            <p:blipFill>
              <a:blip/>
            </p:blipFill>
            <p:spPr>
              <a:xfrm>
                <a:off x="11161006" y="3361322"/>
                <a:ext cx="300038" cy="268772"/>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4" name="墨迹 33"/>
              <p14:cNvContentPartPr/>
              <p14:nvPr/>
            </p14:nvContentPartPr>
            <p14:xfrm>
              <a:off x="11375848" y="3201998"/>
              <a:ext cx="391407" cy="593589"/>
            </p14:xfrm>
          </p:contentPart>
        </mc:Choice>
        <mc:Fallback xmlns="">
          <p:pic>
            <p:nvPicPr>
              <p:cNvPr id="34" name="墨迹 33"/>
            </p:nvPicPr>
            <p:blipFill>
              <a:blip/>
            </p:blipFill>
            <p:spPr>
              <a:xfrm>
                <a:off x="11375848" y="3201998"/>
                <a:ext cx="391407" cy="593589"/>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5" name="墨迹 34"/>
              <p14:cNvContentPartPr/>
              <p14:nvPr/>
            </p14:nvContentPartPr>
            <p14:xfrm>
              <a:off x="7673622" y="2964421"/>
              <a:ext cx="127000" cy="238986"/>
            </p14:xfrm>
          </p:contentPart>
        </mc:Choice>
        <mc:Fallback xmlns="">
          <p:pic>
            <p:nvPicPr>
              <p:cNvPr id="35" name="墨迹 34"/>
            </p:nvPicPr>
            <p:blipFill>
              <a:blip/>
            </p:blipFill>
            <p:spPr>
              <a:xfrm>
                <a:off x="7673622" y="2964421"/>
                <a:ext cx="127000" cy="238986"/>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36" name="墨迹 35"/>
              <p14:cNvContentPartPr/>
              <p14:nvPr/>
            </p14:nvContentPartPr>
            <p14:xfrm>
              <a:off x="7817555" y="2955256"/>
              <a:ext cx="127000" cy="33839"/>
            </p14:xfrm>
          </p:contentPart>
        </mc:Choice>
        <mc:Fallback xmlns="">
          <p:pic>
            <p:nvPicPr>
              <p:cNvPr id="36" name="墨迹 35"/>
            </p:nvPicPr>
            <p:blipFill>
              <a:blip/>
            </p:blipFill>
            <p:spPr>
              <a:xfrm>
                <a:off x="7817555" y="2955256"/>
                <a:ext cx="127000" cy="33839"/>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37" name="墨迹 36"/>
              <p14:cNvContentPartPr/>
              <p14:nvPr/>
            </p14:nvContentPartPr>
            <p14:xfrm>
              <a:off x="7902222" y="2910138"/>
              <a:ext cx="115711" cy="366587"/>
            </p14:xfrm>
          </p:contentPart>
        </mc:Choice>
        <mc:Fallback xmlns="">
          <p:pic>
            <p:nvPicPr>
              <p:cNvPr id="37" name="墨迹 36"/>
            </p:nvPicPr>
            <p:blipFill>
              <a:blip/>
            </p:blipFill>
            <p:spPr>
              <a:xfrm>
                <a:off x="7902222" y="2910138"/>
                <a:ext cx="115711" cy="366587"/>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38" name="墨迹 37"/>
              <p14:cNvContentPartPr/>
              <p14:nvPr/>
            </p14:nvContentPartPr>
            <p14:xfrm>
              <a:off x="8077200" y="3025754"/>
              <a:ext cx="152400" cy="19739"/>
            </p14:xfrm>
          </p:contentPart>
        </mc:Choice>
        <mc:Fallback xmlns="">
          <p:pic>
            <p:nvPicPr>
              <p:cNvPr id="38" name="墨迹 37"/>
            </p:nvPicPr>
            <p:blipFill>
              <a:blip/>
            </p:blipFill>
            <p:spPr>
              <a:xfrm>
                <a:off x="8077200" y="3025754"/>
                <a:ext cx="152400" cy="19739"/>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39" name="墨迹 38"/>
              <p14:cNvContentPartPr/>
              <p14:nvPr/>
            </p14:nvContentPartPr>
            <p14:xfrm>
              <a:off x="8222721" y="2945915"/>
              <a:ext cx="170568" cy="176597"/>
            </p14:xfrm>
          </p:contentPart>
        </mc:Choice>
        <mc:Fallback xmlns="">
          <p:pic>
            <p:nvPicPr>
              <p:cNvPr id="39" name="墨迹 38"/>
            </p:nvPicPr>
            <p:blipFill>
              <a:blip/>
            </p:blipFill>
            <p:spPr>
              <a:xfrm>
                <a:off x="8222721" y="2945915"/>
                <a:ext cx="170568" cy="176597"/>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0" name="墨迹 39"/>
              <p14:cNvContentPartPr/>
              <p14:nvPr/>
            </p14:nvContentPartPr>
            <p14:xfrm>
              <a:off x="8429096" y="2881939"/>
              <a:ext cx="133526" cy="369407"/>
            </p14:xfrm>
          </p:contentPart>
        </mc:Choice>
        <mc:Fallback xmlns="">
          <p:pic>
            <p:nvPicPr>
              <p:cNvPr id="40" name="墨迹 39"/>
            </p:nvPicPr>
            <p:blipFill>
              <a:blip/>
            </p:blipFill>
            <p:spPr>
              <a:xfrm>
                <a:off x="8429096" y="2881939"/>
                <a:ext cx="133526" cy="369407"/>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1" name="墨迹 40"/>
              <p14:cNvContentPartPr/>
              <p14:nvPr/>
            </p14:nvContentPartPr>
            <p14:xfrm>
              <a:off x="8636000" y="2960896"/>
              <a:ext cx="161219" cy="22559"/>
            </p14:xfrm>
          </p:contentPart>
        </mc:Choice>
        <mc:Fallback xmlns="">
          <p:pic>
            <p:nvPicPr>
              <p:cNvPr id="41" name="墨迹 40"/>
            </p:nvPicPr>
            <p:blipFill>
              <a:blip/>
            </p:blipFill>
            <p:spPr>
              <a:xfrm>
                <a:off x="8636000" y="2960896"/>
                <a:ext cx="161219" cy="22559"/>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42" name="墨迹 41"/>
              <p14:cNvContentPartPr/>
              <p14:nvPr/>
            </p14:nvContentPartPr>
            <p14:xfrm>
              <a:off x="8603544" y="3056773"/>
              <a:ext cx="221544" cy="25379"/>
            </p14:xfrm>
          </p:contentPart>
        </mc:Choice>
        <mc:Fallback xmlns="">
          <p:pic>
            <p:nvPicPr>
              <p:cNvPr id="42" name="墨迹 41"/>
            </p:nvPicPr>
            <p:blipFill>
              <a:blip/>
            </p:blipFill>
            <p:spPr>
              <a:xfrm>
                <a:off x="8603544" y="3056773"/>
                <a:ext cx="221544" cy="25379"/>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43" name="墨迹 42"/>
              <p14:cNvContentPartPr/>
              <p14:nvPr/>
            </p14:nvContentPartPr>
            <p14:xfrm>
              <a:off x="7605888" y="3675565"/>
              <a:ext cx="169334" cy="187699"/>
            </p14:xfrm>
          </p:contentPart>
        </mc:Choice>
        <mc:Fallback xmlns="">
          <p:pic>
            <p:nvPicPr>
              <p:cNvPr id="43" name="墨迹 42"/>
            </p:nvPicPr>
            <p:blipFill>
              <a:blip/>
            </p:blipFill>
            <p:spPr>
              <a:xfrm>
                <a:off x="7605888" y="3675565"/>
                <a:ext cx="169334" cy="187699"/>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44" name="墨迹 43"/>
              <p14:cNvContentPartPr/>
              <p14:nvPr/>
            </p14:nvContentPartPr>
            <p14:xfrm>
              <a:off x="7643988" y="3662170"/>
              <a:ext cx="103012" cy="203914"/>
            </p14:xfrm>
          </p:contentPart>
        </mc:Choice>
        <mc:Fallback xmlns="">
          <p:pic>
            <p:nvPicPr>
              <p:cNvPr id="44" name="墨迹 43"/>
            </p:nvPicPr>
            <p:blipFill>
              <a:blip/>
            </p:blipFill>
            <p:spPr>
              <a:xfrm>
                <a:off x="7643988" y="3662170"/>
                <a:ext cx="103012" cy="203914"/>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45" name="墨迹 44"/>
              <p14:cNvContentPartPr/>
              <p14:nvPr/>
            </p14:nvContentPartPr>
            <p14:xfrm>
              <a:off x="4039305" y="1612983"/>
              <a:ext cx="380295" cy="242512"/>
            </p14:xfrm>
          </p:contentPart>
        </mc:Choice>
        <mc:Fallback xmlns="">
          <p:pic>
            <p:nvPicPr>
              <p:cNvPr id="45" name="墨迹 44"/>
            </p:nvPicPr>
            <p:blipFill>
              <a:blip/>
            </p:blipFill>
            <p:spPr>
              <a:xfrm>
                <a:off x="4039305" y="1612983"/>
                <a:ext cx="380295" cy="242512"/>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46" name="墨迹 45"/>
              <p14:cNvContentPartPr/>
              <p14:nvPr/>
            </p14:nvContentPartPr>
            <p14:xfrm>
              <a:off x="4501444" y="1432509"/>
              <a:ext cx="166511" cy="485023"/>
            </p14:xfrm>
          </p:contentPart>
        </mc:Choice>
        <mc:Fallback xmlns="">
          <p:pic>
            <p:nvPicPr>
              <p:cNvPr id="46" name="墨迹 45"/>
            </p:nvPicPr>
            <p:blipFill>
              <a:blip/>
            </p:blipFill>
            <p:spPr>
              <a:xfrm>
                <a:off x="4501444" y="1432509"/>
                <a:ext cx="166511" cy="485023"/>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47" name="墨迹 46"/>
              <p14:cNvContentPartPr/>
              <p14:nvPr/>
            </p14:nvContentPartPr>
            <p14:xfrm>
              <a:off x="4639733" y="1440088"/>
              <a:ext cx="124178" cy="161615"/>
            </p14:xfrm>
          </p:contentPart>
        </mc:Choice>
        <mc:Fallback xmlns="">
          <p:pic>
            <p:nvPicPr>
              <p:cNvPr id="47" name="墨迹 46"/>
            </p:nvPicPr>
            <p:blipFill>
              <a:blip/>
            </p:blipFill>
            <p:spPr>
              <a:xfrm>
                <a:off x="4639733" y="1440088"/>
                <a:ext cx="124178" cy="161615"/>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48" name="墨迹 47"/>
              <p14:cNvContentPartPr/>
              <p14:nvPr/>
            </p14:nvContentPartPr>
            <p14:xfrm>
              <a:off x="4769555" y="1376111"/>
              <a:ext cx="150283" cy="301730"/>
            </p14:xfrm>
          </p:contentPart>
        </mc:Choice>
        <mc:Fallback xmlns="">
          <p:pic>
            <p:nvPicPr>
              <p:cNvPr id="48" name="墨迹 47"/>
            </p:nvPicPr>
            <p:blipFill>
              <a:blip/>
            </p:blipFill>
            <p:spPr>
              <a:xfrm>
                <a:off x="4769555" y="1376111"/>
                <a:ext cx="150283" cy="301730"/>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49" name="墨迹 48"/>
              <p14:cNvContentPartPr/>
              <p14:nvPr/>
            </p14:nvContentPartPr>
            <p14:xfrm>
              <a:off x="2960511" y="4269330"/>
              <a:ext cx="143933" cy="250972"/>
            </p14:xfrm>
          </p:contentPart>
        </mc:Choice>
        <mc:Fallback xmlns="">
          <p:pic>
            <p:nvPicPr>
              <p:cNvPr id="49" name="墨迹 48"/>
            </p:nvPicPr>
            <p:blipFill>
              <a:blip/>
            </p:blipFill>
            <p:spPr>
              <a:xfrm>
                <a:off x="2960511" y="4269330"/>
                <a:ext cx="143933" cy="250972"/>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50" name="墨迹 49"/>
              <p14:cNvContentPartPr/>
              <p14:nvPr/>
            </p14:nvContentPartPr>
            <p14:xfrm>
              <a:off x="2967566" y="4330310"/>
              <a:ext cx="162278" cy="164612"/>
            </p14:xfrm>
          </p:contentPart>
        </mc:Choice>
        <mc:Fallback xmlns="">
          <p:pic>
            <p:nvPicPr>
              <p:cNvPr id="50" name="墨迹 49"/>
            </p:nvPicPr>
            <p:blipFill>
              <a:blip/>
            </p:blipFill>
            <p:spPr>
              <a:xfrm>
                <a:off x="2967566" y="4330310"/>
                <a:ext cx="162278" cy="164612"/>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51" name="墨迹 50"/>
              <p14:cNvContentPartPr/>
              <p14:nvPr/>
            </p14:nvContentPartPr>
            <p14:xfrm>
              <a:off x="3491794" y="4240426"/>
              <a:ext cx="171450" cy="491368"/>
            </p14:xfrm>
          </p:contentPart>
        </mc:Choice>
        <mc:Fallback xmlns="">
          <p:pic>
            <p:nvPicPr>
              <p:cNvPr id="51" name="墨迹 50"/>
            </p:nvPicPr>
            <p:blipFill>
              <a:blip/>
            </p:blipFill>
            <p:spPr>
              <a:xfrm>
                <a:off x="3491794" y="4240426"/>
                <a:ext cx="171450" cy="491368"/>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52" name="墨迹 51"/>
              <p14:cNvContentPartPr/>
              <p14:nvPr/>
            </p14:nvContentPartPr>
            <p14:xfrm>
              <a:off x="3663244" y="4269330"/>
              <a:ext cx="71261" cy="155095"/>
            </p14:xfrm>
          </p:contentPart>
        </mc:Choice>
        <mc:Fallback xmlns="">
          <p:pic>
            <p:nvPicPr>
              <p:cNvPr id="52" name="墨迹 51"/>
            </p:nvPicPr>
            <p:blipFill>
              <a:blip/>
            </p:blipFill>
            <p:spPr>
              <a:xfrm>
                <a:off x="3663244" y="4269330"/>
                <a:ext cx="71261" cy="155095"/>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53" name="墨迹 52"/>
              <p14:cNvContentPartPr/>
              <p14:nvPr/>
            </p14:nvContentPartPr>
            <p14:xfrm>
              <a:off x="3804355" y="4162174"/>
              <a:ext cx="67733" cy="222772"/>
            </p14:xfrm>
          </p:contentPart>
        </mc:Choice>
        <mc:Fallback xmlns="">
          <p:pic>
            <p:nvPicPr>
              <p:cNvPr id="53" name="墨迹 52"/>
            </p:nvPicPr>
            <p:blipFill>
              <a:blip/>
            </p:blipFill>
            <p:spPr>
              <a:xfrm>
                <a:off x="3804355" y="4162174"/>
                <a:ext cx="67733" cy="222772"/>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54" name="墨迹 53"/>
              <p14:cNvContentPartPr/>
              <p14:nvPr/>
            </p14:nvContentPartPr>
            <p14:xfrm>
              <a:off x="3973688" y="4207292"/>
              <a:ext cx="142523" cy="101517"/>
            </p14:xfrm>
          </p:contentPart>
        </mc:Choice>
        <mc:Fallback xmlns="">
          <p:pic>
            <p:nvPicPr>
              <p:cNvPr id="54" name="墨迹 53"/>
            </p:nvPicPr>
            <p:blipFill>
              <a:blip/>
            </p:blipFill>
            <p:spPr>
              <a:xfrm>
                <a:off x="3973688" y="4207292"/>
                <a:ext cx="142523" cy="101517"/>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55" name="墨迹 54"/>
              <p14:cNvContentPartPr/>
              <p14:nvPr/>
            </p14:nvContentPartPr>
            <p14:xfrm>
              <a:off x="3853744" y="4147546"/>
              <a:ext cx="752122" cy="418403"/>
            </p14:xfrm>
          </p:contentPart>
        </mc:Choice>
        <mc:Fallback xmlns="">
          <p:pic>
            <p:nvPicPr>
              <p:cNvPr id="55" name="墨迹 54"/>
            </p:nvPicPr>
            <p:blipFill>
              <a:blip/>
            </p:blipFill>
            <p:spPr>
              <a:xfrm>
                <a:off x="3853744" y="4147546"/>
                <a:ext cx="752122" cy="418403"/>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56" name="墨迹 55"/>
              <p14:cNvContentPartPr/>
              <p14:nvPr/>
            </p14:nvContentPartPr>
            <p14:xfrm>
              <a:off x="8415866" y="4272150"/>
              <a:ext cx="386644" cy="284810"/>
            </p14:xfrm>
          </p:contentPart>
        </mc:Choice>
        <mc:Fallback xmlns="">
          <p:pic>
            <p:nvPicPr>
              <p:cNvPr id="56" name="墨迹 55"/>
            </p:nvPicPr>
            <p:blipFill>
              <a:blip/>
            </p:blipFill>
            <p:spPr>
              <a:xfrm>
                <a:off x="8415866" y="4272150"/>
                <a:ext cx="386644" cy="284810"/>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57" name="墨迹 56"/>
              <p14:cNvContentPartPr/>
              <p14:nvPr/>
            </p14:nvContentPartPr>
            <p14:xfrm>
              <a:off x="7303911" y="2239177"/>
              <a:ext cx="33866" cy="56222"/>
            </p14:xfrm>
          </p:contentPart>
        </mc:Choice>
        <mc:Fallback xmlns="">
          <p:pic>
            <p:nvPicPr>
              <p:cNvPr id="57" name="墨迹 56"/>
            </p:nvPicPr>
            <p:blipFill>
              <a:blip/>
            </p:blipFill>
            <p:spPr>
              <a:xfrm>
                <a:off x="7303911" y="2239177"/>
                <a:ext cx="33866" cy="56222"/>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58" name="墨迹 57"/>
              <p14:cNvContentPartPr/>
              <p14:nvPr/>
            </p14:nvContentPartPr>
            <p14:xfrm>
              <a:off x="5331883" y="3939402"/>
              <a:ext cx="778228" cy="566447"/>
            </p14:xfrm>
          </p:contentPart>
        </mc:Choice>
        <mc:Fallback xmlns="">
          <p:pic>
            <p:nvPicPr>
              <p:cNvPr id="58" name="墨迹 57"/>
            </p:nvPicPr>
            <p:blipFill>
              <a:blip/>
            </p:blipFill>
            <p:spPr>
              <a:xfrm>
                <a:off x="5331883" y="3939402"/>
                <a:ext cx="778228" cy="566447"/>
              </a:xfrm>
              <a:prstGeom prst="rect"/>
            </p:spPr>
          </p:pic>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556145" y="447823"/>
            <a:ext cx="11079709" cy="5962353"/>
          </a:xfrm>
          <a:prstGeom prst="rect">
            <a:avLst/>
          </a:prstGeom>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5102577" y="936207"/>
              <a:ext cx="62089" cy="124075"/>
            </p14:xfrm>
          </p:contentPart>
        </mc:Choice>
        <mc:Fallback xmlns="">
          <p:pic>
            <p:nvPicPr>
              <p:cNvPr id="2" name="墨迹 1"/>
            </p:nvPicPr>
            <p:blipFill>
              <a:blip/>
            </p:blipFill>
            <p:spPr>
              <a:xfrm>
                <a:off x="5102577" y="936207"/>
                <a:ext cx="62089" cy="124075"/>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4989688" y="1082842"/>
              <a:ext cx="150284" cy="172719"/>
            </p14:xfrm>
          </p:contentPart>
        </mc:Choice>
        <mc:Fallback xmlns="">
          <p:pic>
            <p:nvPicPr>
              <p:cNvPr id="4" name="墨迹 3"/>
            </p:nvPicPr>
            <p:blipFill>
              <a:blip/>
            </p:blipFill>
            <p:spPr>
              <a:xfrm>
                <a:off x="4989688" y="1082842"/>
                <a:ext cx="150284" cy="172719"/>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5" name="墨迹 4"/>
              <p14:cNvContentPartPr/>
              <p14:nvPr/>
            </p14:nvContentPartPr>
            <p14:xfrm>
              <a:off x="5153377" y="944138"/>
              <a:ext cx="225778" cy="369935"/>
            </p14:xfrm>
          </p:contentPart>
        </mc:Choice>
        <mc:Fallback xmlns="">
          <p:pic>
            <p:nvPicPr>
              <p:cNvPr id="5" name="墨迹 4"/>
            </p:nvPicPr>
            <p:blipFill>
              <a:blip/>
            </p:blipFill>
            <p:spPr>
              <a:xfrm>
                <a:off x="5153377" y="944138"/>
                <a:ext cx="225778" cy="369935"/>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5362222" y="857250"/>
              <a:ext cx="56444" cy="33838"/>
            </p14:xfrm>
          </p:contentPart>
        </mc:Choice>
        <mc:Fallback xmlns="">
          <p:pic>
            <p:nvPicPr>
              <p:cNvPr id="6" name="墨迹 5"/>
            </p:nvPicPr>
            <p:blipFill>
              <a:blip/>
            </p:blipFill>
            <p:spPr>
              <a:xfrm>
                <a:off x="5362222" y="857250"/>
                <a:ext cx="56444" cy="33838"/>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墨迹 6"/>
              <p14:cNvContentPartPr/>
              <p14:nvPr/>
            </p14:nvContentPartPr>
            <p14:xfrm>
              <a:off x="5361163" y="851610"/>
              <a:ext cx="176742" cy="769833"/>
            </p14:xfrm>
          </p:contentPart>
        </mc:Choice>
        <mc:Fallback xmlns="">
          <p:pic>
            <p:nvPicPr>
              <p:cNvPr id="7" name="墨迹 6"/>
            </p:nvPicPr>
            <p:blipFill>
              <a:blip/>
            </p:blipFill>
            <p:spPr>
              <a:xfrm>
                <a:off x="5361163" y="851610"/>
                <a:ext cx="176742" cy="769833"/>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墨迹 7"/>
              <p14:cNvContentPartPr/>
              <p14:nvPr/>
            </p14:nvContentPartPr>
            <p14:xfrm>
              <a:off x="5570008" y="909418"/>
              <a:ext cx="97014" cy="320059"/>
            </p14:xfrm>
          </p:contentPart>
        </mc:Choice>
        <mc:Fallback xmlns="">
          <p:pic>
            <p:nvPicPr>
              <p:cNvPr id="8" name="墨迹 7"/>
            </p:nvPicPr>
            <p:blipFill>
              <a:blip/>
            </p:blipFill>
            <p:spPr>
              <a:xfrm>
                <a:off x="5570008" y="909418"/>
                <a:ext cx="97014" cy="320059"/>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9" name="墨迹 8"/>
              <p14:cNvContentPartPr/>
              <p14:nvPr/>
            </p14:nvContentPartPr>
            <p14:xfrm>
              <a:off x="5731227" y="894966"/>
              <a:ext cx="155928" cy="270358"/>
            </p14:xfrm>
          </p:contentPart>
        </mc:Choice>
        <mc:Fallback xmlns="">
          <p:pic>
            <p:nvPicPr>
              <p:cNvPr id="9" name="墨迹 8"/>
            </p:nvPicPr>
            <p:blipFill>
              <a:blip/>
            </p:blipFill>
            <p:spPr>
              <a:xfrm>
                <a:off x="5731227" y="894966"/>
                <a:ext cx="155928" cy="270358"/>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 name="墨迹 9"/>
              <p14:cNvContentPartPr/>
              <p14:nvPr/>
            </p14:nvContentPartPr>
            <p14:xfrm>
              <a:off x="5870222" y="891088"/>
              <a:ext cx="225778" cy="126896"/>
            </p14:xfrm>
          </p:contentPart>
        </mc:Choice>
        <mc:Fallback xmlns="">
          <p:pic>
            <p:nvPicPr>
              <p:cNvPr id="10" name="墨迹 9"/>
            </p:nvPicPr>
            <p:blipFill>
              <a:blip/>
            </p:blipFill>
            <p:spPr>
              <a:xfrm>
                <a:off x="5870222" y="891088"/>
                <a:ext cx="225778" cy="126896"/>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1" name="墨迹 10"/>
              <p14:cNvContentPartPr/>
              <p14:nvPr/>
            </p14:nvContentPartPr>
            <p14:xfrm>
              <a:off x="5888566" y="1049003"/>
              <a:ext cx="91722" cy="154037"/>
            </p14:xfrm>
          </p:contentPart>
        </mc:Choice>
        <mc:Fallback xmlns="">
          <p:pic>
            <p:nvPicPr>
              <p:cNvPr id="11" name="墨迹 10"/>
            </p:nvPicPr>
            <p:blipFill>
              <a:blip/>
            </p:blipFill>
            <p:spPr>
              <a:xfrm>
                <a:off x="5888566" y="1049003"/>
                <a:ext cx="91722" cy="154037"/>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2" name="墨迹 11"/>
              <p14:cNvContentPartPr/>
              <p14:nvPr/>
            </p14:nvContentPartPr>
            <p14:xfrm>
              <a:off x="6084711" y="876108"/>
              <a:ext cx="43215" cy="119317"/>
            </p14:xfrm>
          </p:contentPart>
        </mc:Choice>
        <mc:Fallback xmlns="">
          <p:pic>
            <p:nvPicPr>
              <p:cNvPr id="12" name="墨迹 11"/>
            </p:nvPicPr>
            <p:blipFill>
              <a:blip/>
            </p:blipFill>
            <p:spPr>
              <a:xfrm>
                <a:off x="6084711" y="876108"/>
                <a:ext cx="43215" cy="119317"/>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3" name="墨迹 12"/>
              <p14:cNvContentPartPr/>
              <p14:nvPr/>
            </p14:nvContentPartPr>
            <p14:xfrm>
              <a:off x="6069894" y="820591"/>
              <a:ext cx="229306" cy="296089"/>
            </p14:xfrm>
          </p:contentPart>
        </mc:Choice>
        <mc:Fallback xmlns="">
          <p:pic>
            <p:nvPicPr>
              <p:cNvPr id="13" name="墨迹 12"/>
            </p:nvPicPr>
            <p:blipFill>
              <a:blip/>
            </p:blipFill>
            <p:spPr>
              <a:xfrm>
                <a:off x="6069894" y="820591"/>
                <a:ext cx="229306" cy="296089"/>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4" name="墨迹 13"/>
              <p14:cNvContentPartPr/>
              <p14:nvPr/>
            </p14:nvContentPartPr>
            <p14:xfrm>
              <a:off x="6208888" y="1105401"/>
              <a:ext cx="115712" cy="48643"/>
            </p14:xfrm>
          </p:contentPart>
        </mc:Choice>
        <mc:Fallback xmlns="">
          <p:pic>
            <p:nvPicPr>
              <p:cNvPr id="14" name="墨迹 13"/>
            </p:nvPicPr>
            <p:blipFill>
              <a:blip/>
            </p:blipFill>
            <p:spPr>
              <a:xfrm>
                <a:off x="6208888" y="1105401"/>
                <a:ext cx="115712" cy="48643"/>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5" name="墨迹 14"/>
              <p14:cNvContentPartPr/>
              <p14:nvPr/>
            </p14:nvContentPartPr>
            <p14:xfrm>
              <a:off x="6274858" y="800851"/>
              <a:ext cx="252942" cy="332749"/>
            </p14:xfrm>
          </p:contentPart>
        </mc:Choice>
        <mc:Fallback xmlns="">
          <p:pic>
            <p:nvPicPr>
              <p:cNvPr id="15" name="墨迹 14"/>
            </p:nvPicPr>
            <p:blipFill>
              <a:blip/>
            </p:blipFill>
            <p:spPr>
              <a:xfrm>
                <a:off x="6274858" y="800851"/>
                <a:ext cx="252942" cy="332749"/>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6" name="墨迹 15"/>
              <p14:cNvContentPartPr/>
              <p14:nvPr/>
            </p14:nvContentPartPr>
            <p14:xfrm>
              <a:off x="6479116" y="731588"/>
              <a:ext cx="259644" cy="202680"/>
            </p14:xfrm>
          </p:contentPart>
        </mc:Choice>
        <mc:Fallback xmlns="">
          <p:pic>
            <p:nvPicPr>
              <p:cNvPr id="16" name="墨迹 15"/>
            </p:nvPicPr>
            <p:blipFill>
              <a:blip/>
            </p:blipFill>
            <p:spPr>
              <a:xfrm>
                <a:off x="6479116" y="731588"/>
                <a:ext cx="259644" cy="202680"/>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7" name="墨迹 16"/>
              <p14:cNvContentPartPr/>
              <p14:nvPr/>
            </p14:nvContentPartPr>
            <p14:xfrm>
              <a:off x="6694311" y="851610"/>
              <a:ext cx="60149" cy="67677"/>
            </p14:xfrm>
          </p:contentPart>
        </mc:Choice>
        <mc:Fallback xmlns="">
          <p:pic>
            <p:nvPicPr>
              <p:cNvPr id="17" name="墨迹 16"/>
            </p:nvPicPr>
            <p:blipFill>
              <a:blip/>
            </p:blipFill>
            <p:spPr>
              <a:xfrm>
                <a:off x="6694311" y="851610"/>
                <a:ext cx="60149" cy="67677"/>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8" name="墨迹 17"/>
              <p14:cNvContentPartPr/>
              <p14:nvPr/>
            </p14:nvContentPartPr>
            <p14:xfrm>
              <a:off x="6575777" y="913648"/>
              <a:ext cx="11289" cy="358127"/>
            </p14:xfrm>
          </p:contentPart>
        </mc:Choice>
        <mc:Fallback xmlns="">
          <p:pic>
            <p:nvPicPr>
              <p:cNvPr id="18" name="墨迹 17"/>
            </p:nvPicPr>
            <p:blipFill>
              <a:blip/>
            </p:blipFill>
            <p:spPr>
              <a:xfrm>
                <a:off x="6575777" y="913648"/>
                <a:ext cx="11289" cy="358127"/>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9" name="墨迹 18"/>
              <p14:cNvContentPartPr/>
              <p14:nvPr/>
            </p14:nvContentPartPr>
            <p14:xfrm>
              <a:off x="6587066" y="919287"/>
              <a:ext cx="204964" cy="245860"/>
            </p14:xfrm>
          </p:contentPart>
        </mc:Choice>
        <mc:Fallback xmlns="">
          <p:pic>
            <p:nvPicPr>
              <p:cNvPr id="19" name="墨迹 18"/>
            </p:nvPicPr>
            <p:blipFill>
              <a:blip/>
            </p:blipFill>
            <p:spPr>
              <a:xfrm>
                <a:off x="6587066" y="919287"/>
                <a:ext cx="204964" cy="245860"/>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0" name="墨迹 19"/>
              <p14:cNvContentPartPr/>
              <p14:nvPr/>
            </p14:nvContentPartPr>
            <p14:xfrm>
              <a:off x="8777111" y="1055348"/>
              <a:ext cx="56444" cy="316710"/>
            </p14:xfrm>
          </p:contentPart>
        </mc:Choice>
        <mc:Fallback xmlns="">
          <p:pic>
            <p:nvPicPr>
              <p:cNvPr id="20" name="墨迹 19"/>
            </p:nvPicPr>
            <p:blipFill>
              <a:blip/>
            </p:blipFill>
            <p:spPr>
              <a:xfrm>
                <a:off x="8777111" y="1055348"/>
                <a:ext cx="56444" cy="316710"/>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1" name="墨迹 20"/>
              <p14:cNvContentPartPr/>
              <p14:nvPr/>
            </p14:nvContentPartPr>
            <p14:xfrm>
              <a:off x="8791222" y="936207"/>
              <a:ext cx="264054" cy="499122"/>
            </p14:xfrm>
          </p:contentPart>
        </mc:Choice>
        <mc:Fallback xmlns="">
          <p:pic>
            <p:nvPicPr>
              <p:cNvPr id="21" name="墨迹 20"/>
            </p:nvPicPr>
            <p:blipFill>
              <a:blip/>
            </p:blipFill>
            <p:spPr>
              <a:xfrm>
                <a:off x="8791222" y="936207"/>
                <a:ext cx="264054" cy="499122"/>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2" name="墨迹 21"/>
              <p14:cNvContentPartPr/>
              <p14:nvPr/>
            </p14:nvContentPartPr>
            <p14:xfrm>
              <a:off x="2498725" y="1387391"/>
              <a:ext cx="650875" cy="559222"/>
            </p14:xfrm>
          </p:contentPart>
        </mc:Choice>
        <mc:Fallback xmlns="">
          <p:pic>
            <p:nvPicPr>
              <p:cNvPr id="22" name="墨迹 21"/>
            </p:nvPicPr>
            <p:blipFill>
              <a:blip/>
            </p:blipFill>
            <p:spPr>
              <a:xfrm>
                <a:off x="2498725" y="1387391"/>
                <a:ext cx="650875" cy="559222"/>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3" name="墨迹 22"/>
              <p14:cNvContentPartPr/>
              <p14:nvPr/>
            </p14:nvContentPartPr>
            <p14:xfrm>
              <a:off x="4799188" y="1987325"/>
              <a:ext cx="280812" cy="343675"/>
            </p14:xfrm>
          </p:contentPart>
        </mc:Choice>
        <mc:Fallback xmlns="">
          <p:pic>
            <p:nvPicPr>
              <p:cNvPr id="23" name="墨迹 22"/>
            </p:nvPicPr>
            <p:blipFill>
              <a:blip/>
            </p:blipFill>
            <p:spPr>
              <a:xfrm>
                <a:off x="4799188" y="1987325"/>
                <a:ext cx="280812" cy="343675"/>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4" name="墨迹 23"/>
              <p14:cNvContentPartPr/>
              <p14:nvPr/>
            </p14:nvContentPartPr>
            <p14:xfrm>
              <a:off x="5178777" y="1985210"/>
              <a:ext cx="143934" cy="310013"/>
            </p14:xfrm>
          </p:contentPart>
        </mc:Choice>
        <mc:Fallback xmlns="">
          <p:pic>
            <p:nvPicPr>
              <p:cNvPr id="24" name="墨迹 23"/>
            </p:nvPicPr>
            <p:blipFill>
              <a:blip/>
            </p:blipFill>
            <p:spPr>
              <a:xfrm>
                <a:off x="5178777" y="1985210"/>
                <a:ext cx="143934" cy="310013"/>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5" name="墨迹 24"/>
              <p14:cNvContentPartPr/>
              <p14:nvPr/>
            </p14:nvContentPartPr>
            <p14:xfrm>
              <a:off x="5266266" y="2013762"/>
              <a:ext cx="174978" cy="256258"/>
            </p14:xfrm>
          </p:contentPart>
        </mc:Choice>
        <mc:Fallback xmlns="">
          <p:pic>
            <p:nvPicPr>
              <p:cNvPr id="25" name="墨迹 24"/>
            </p:nvPicPr>
            <p:blipFill>
              <a:blip/>
            </p:blipFill>
            <p:spPr>
              <a:xfrm>
                <a:off x="5266266" y="2013762"/>
                <a:ext cx="174978" cy="256258"/>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6" name="墨迹 25"/>
              <p14:cNvContentPartPr/>
              <p14:nvPr/>
            </p14:nvContentPartPr>
            <p14:xfrm>
              <a:off x="5503333" y="2086727"/>
              <a:ext cx="90311" cy="172014"/>
            </p14:xfrm>
          </p:contentPart>
        </mc:Choice>
        <mc:Fallback xmlns="">
          <p:pic>
            <p:nvPicPr>
              <p:cNvPr id="26" name="墨迹 25"/>
            </p:nvPicPr>
            <p:blipFill>
              <a:blip/>
            </p:blipFill>
            <p:spPr>
              <a:xfrm>
                <a:off x="5503333" y="2086727"/>
                <a:ext cx="90311" cy="172014"/>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27" name="墨迹 26"/>
              <p14:cNvContentPartPr/>
              <p14:nvPr/>
            </p14:nvContentPartPr>
            <p14:xfrm>
              <a:off x="5621866" y="1900613"/>
              <a:ext cx="95956" cy="152275"/>
            </p14:xfrm>
          </p:contentPart>
        </mc:Choice>
        <mc:Fallback xmlns="">
          <p:pic>
            <p:nvPicPr>
              <p:cNvPr id="27" name="墨迹 26"/>
            </p:nvPicPr>
            <p:blipFill>
              <a:blip/>
            </p:blipFill>
            <p:spPr>
              <a:xfrm>
                <a:off x="5621866" y="1900613"/>
                <a:ext cx="95956" cy="152275"/>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28" name="墨迹 27"/>
              <p14:cNvContentPartPr/>
              <p14:nvPr/>
            </p14:nvContentPartPr>
            <p14:xfrm>
              <a:off x="5715000" y="1917532"/>
              <a:ext cx="112888" cy="33839"/>
            </p14:xfrm>
          </p:contentPart>
        </mc:Choice>
        <mc:Fallback xmlns="">
          <p:pic>
            <p:nvPicPr>
              <p:cNvPr id="28" name="墨迹 27"/>
            </p:nvPicPr>
            <p:blipFill>
              <a:blip/>
            </p:blipFill>
            <p:spPr>
              <a:xfrm>
                <a:off x="5715000" y="1917532"/>
                <a:ext cx="112888" cy="33839"/>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29" name="墨迹 28"/>
              <p14:cNvContentPartPr/>
              <p14:nvPr/>
            </p14:nvContentPartPr>
            <p14:xfrm>
              <a:off x="5762977" y="1831702"/>
              <a:ext cx="33867" cy="215546"/>
            </p14:xfrm>
          </p:contentPart>
        </mc:Choice>
        <mc:Fallback xmlns="">
          <p:pic>
            <p:nvPicPr>
              <p:cNvPr id="29" name="墨迹 28"/>
            </p:nvPicPr>
            <p:blipFill>
              <a:blip/>
            </p:blipFill>
            <p:spPr>
              <a:xfrm>
                <a:off x="5762977" y="1831702"/>
                <a:ext cx="33867" cy="215546"/>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0" name="墨迹 29"/>
              <p14:cNvContentPartPr/>
              <p14:nvPr/>
            </p14:nvContentPartPr>
            <p14:xfrm>
              <a:off x="5897738" y="1782177"/>
              <a:ext cx="240594" cy="341208"/>
            </p14:xfrm>
          </p:contentPart>
        </mc:Choice>
        <mc:Fallback xmlns="">
          <p:pic>
            <p:nvPicPr>
              <p:cNvPr id="30" name="墨迹 29"/>
            </p:nvPicPr>
            <p:blipFill>
              <a:blip/>
            </p:blipFill>
            <p:spPr>
              <a:xfrm>
                <a:off x="5897738" y="1782177"/>
                <a:ext cx="240594" cy="341208"/>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1" name="墨迹 30"/>
              <p14:cNvContentPartPr/>
              <p14:nvPr/>
            </p14:nvContentPartPr>
            <p14:xfrm>
              <a:off x="5887155" y="1982038"/>
              <a:ext cx="173567" cy="198626"/>
            </p14:xfrm>
          </p:contentPart>
        </mc:Choice>
        <mc:Fallback xmlns="">
          <p:pic>
            <p:nvPicPr>
              <p:cNvPr id="31" name="墨迹 30"/>
            </p:nvPicPr>
            <p:blipFill>
              <a:blip/>
            </p:blipFill>
            <p:spPr>
              <a:xfrm>
                <a:off x="5887155" y="1982038"/>
                <a:ext cx="173567" cy="198626"/>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2" name="墨迹 31"/>
              <p14:cNvContentPartPr/>
              <p14:nvPr/>
            </p14:nvContentPartPr>
            <p14:xfrm>
              <a:off x="5971822" y="2047248"/>
              <a:ext cx="39511" cy="394786"/>
            </p14:xfrm>
          </p:contentPart>
        </mc:Choice>
        <mc:Fallback xmlns="">
          <p:pic>
            <p:nvPicPr>
              <p:cNvPr id="32" name="墨迹 31"/>
            </p:nvPicPr>
            <p:blipFill>
              <a:blip/>
            </p:blipFill>
            <p:spPr>
              <a:xfrm>
                <a:off x="5971822" y="2047248"/>
                <a:ext cx="39511" cy="394786"/>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3" name="墨迹 32"/>
              <p14:cNvContentPartPr/>
              <p14:nvPr/>
            </p14:nvContentPartPr>
            <p14:xfrm>
              <a:off x="6171847" y="1927226"/>
              <a:ext cx="375708" cy="236343"/>
            </p14:xfrm>
          </p:contentPart>
        </mc:Choice>
        <mc:Fallback xmlns="">
          <p:pic>
            <p:nvPicPr>
              <p:cNvPr id="33" name="墨迹 32"/>
            </p:nvPicPr>
            <p:blipFill>
              <a:blip/>
            </p:blipFill>
            <p:spPr>
              <a:xfrm>
                <a:off x="6171847" y="1927226"/>
                <a:ext cx="375708" cy="236343"/>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4" name="墨迹 33"/>
              <p14:cNvContentPartPr/>
              <p14:nvPr/>
            </p14:nvContentPartPr>
            <p14:xfrm>
              <a:off x="3117673" y="3028573"/>
              <a:ext cx="576615" cy="411706"/>
            </p14:xfrm>
          </p:contentPart>
        </mc:Choice>
        <mc:Fallback xmlns="">
          <p:pic>
            <p:nvPicPr>
              <p:cNvPr id="34" name="墨迹 33"/>
            </p:nvPicPr>
            <p:blipFill>
              <a:blip/>
            </p:blipFill>
            <p:spPr>
              <a:xfrm>
                <a:off x="3117673" y="3028573"/>
                <a:ext cx="576615" cy="411706"/>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5" name="墨迹 34"/>
              <p14:cNvContentPartPr/>
              <p14:nvPr/>
            </p14:nvContentPartPr>
            <p14:xfrm>
              <a:off x="6617758" y="2498432"/>
              <a:ext cx="367242" cy="228412"/>
            </p14:xfrm>
          </p:contentPart>
        </mc:Choice>
        <mc:Fallback xmlns="">
          <p:pic>
            <p:nvPicPr>
              <p:cNvPr id="35" name="墨迹 34"/>
            </p:nvPicPr>
            <p:blipFill>
              <a:blip/>
            </p:blipFill>
            <p:spPr>
              <a:xfrm>
                <a:off x="6617758" y="2498432"/>
                <a:ext cx="367242" cy="228412"/>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36" name="墨迹 35"/>
              <p14:cNvContentPartPr/>
              <p14:nvPr/>
            </p14:nvContentPartPr>
            <p14:xfrm>
              <a:off x="9104488" y="3254166"/>
              <a:ext cx="94015" cy="507582"/>
            </p14:xfrm>
          </p:contentPart>
        </mc:Choice>
        <mc:Fallback xmlns="">
          <p:pic>
            <p:nvPicPr>
              <p:cNvPr id="36" name="墨迹 35"/>
            </p:nvPicPr>
            <p:blipFill>
              <a:blip/>
            </p:blipFill>
            <p:spPr>
              <a:xfrm>
                <a:off x="9104488" y="3254166"/>
                <a:ext cx="94015" cy="507582"/>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37" name="墨迹 36"/>
              <p14:cNvContentPartPr/>
              <p14:nvPr/>
            </p14:nvContentPartPr>
            <p14:xfrm>
              <a:off x="9242072" y="3154764"/>
              <a:ext cx="99483" cy="316358"/>
            </p14:xfrm>
          </p:contentPart>
        </mc:Choice>
        <mc:Fallback xmlns="">
          <p:pic>
            <p:nvPicPr>
              <p:cNvPr id="37" name="墨迹 36"/>
            </p:nvPicPr>
            <p:blipFill>
              <a:blip/>
            </p:blipFill>
            <p:spPr>
              <a:xfrm>
                <a:off x="9242072" y="3154764"/>
                <a:ext cx="99483" cy="316358"/>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38" name="墨迹 37"/>
              <p14:cNvContentPartPr/>
              <p14:nvPr/>
            </p14:nvContentPartPr>
            <p14:xfrm>
              <a:off x="9373305" y="3252580"/>
              <a:ext cx="242006" cy="249737"/>
            </p14:xfrm>
          </p:contentPart>
        </mc:Choice>
        <mc:Fallback xmlns="">
          <p:pic>
            <p:nvPicPr>
              <p:cNvPr id="38" name="墨迹 37"/>
            </p:nvPicPr>
            <p:blipFill>
              <a:blip/>
            </p:blipFill>
            <p:spPr>
              <a:xfrm>
                <a:off x="9373305" y="3252580"/>
                <a:ext cx="242006" cy="249737"/>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39" name="墨迹 38"/>
              <p14:cNvContentPartPr/>
              <p14:nvPr/>
            </p14:nvContentPartPr>
            <p14:xfrm>
              <a:off x="9626600" y="3151239"/>
              <a:ext cx="317500" cy="378572"/>
            </p14:xfrm>
          </p:contentPart>
        </mc:Choice>
        <mc:Fallback xmlns="">
          <p:pic>
            <p:nvPicPr>
              <p:cNvPr id="39" name="墨迹 38"/>
            </p:nvPicPr>
            <p:blipFill>
              <a:blip/>
            </p:blipFill>
            <p:spPr>
              <a:xfrm>
                <a:off x="9626600" y="3151239"/>
                <a:ext cx="317500" cy="378572"/>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0" name="墨迹 39"/>
              <p14:cNvContentPartPr/>
              <p14:nvPr/>
            </p14:nvContentPartPr>
            <p14:xfrm>
              <a:off x="10024533" y="3087791"/>
              <a:ext cx="191911" cy="420166"/>
            </p14:xfrm>
          </p:contentPart>
        </mc:Choice>
        <mc:Fallback xmlns="">
          <p:pic>
            <p:nvPicPr>
              <p:cNvPr id="40" name="墨迹 39"/>
            </p:nvPicPr>
            <p:blipFill>
              <a:blip/>
            </p:blipFill>
            <p:spPr>
              <a:xfrm>
                <a:off x="10024533" y="3087791"/>
                <a:ext cx="191911" cy="420166"/>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1" name="墨迹 40"/>
              <p14:cNvContentPartPr/>
              <p14:nvPr/>
            </p14:nvContentPartPr>
            <p14:xfrm>
              <a:off x="10196688" y="3122335"/>
              <a:ext cx="434623" cy="306665"/>
            </p14:xfrm>
          </p:contentPart>
        </mc:Choice>
        <mc:Fallback xmlns="">
          <p:pic>
            <p:nvPicPr>
              <p:cNvPr id="41" name="墨迹 40"/>
            </p:nvPicPr>
            <p:blipFill>
              <a:blip/>
            </p:blipFill>
            <p:spPr>
              <a:xfrm>
                <a:off x="10196688" y="3122335"/>
                <a:ext cx="434623" cy="306665"/>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42" name="墨迹 41"/>
              <p14:cNvContentPartPr/>
              <p14:nvPr/>
            </p14:nvContentPartPr>
            <p14:xfrm>
              <a:off x="10548761" y="3144894"/>
              <a:ext cx="180623" cy="177654"/>
            </p14:xfrm>
          </p:contentPart>
        </mc:Choice>
        <mc:Fallback xmlns="">
          <p:pic>
            <p:nvPicPr>
              <p:cNvPr id="42" name="墨迹 41"/>
            </p:nvPicPr>
            <p:blipFill>
              <a:blip/>
            </p:blipFill>
            <p:spPr>
              <a:xfrm>
                <a:off x="10548761" y="3144894"/>
                <a:ext cx="180623" cy="177654"/>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43" name="墨迹 42"/>
              <p14:cNvContentPartPr/>
              <p14:nvPr/>
            </p14:nvContentPartPr>
            <p14:xfrm>
              <a:off x="10566400" y="3151239"/>
              <a:ext cx="112888" cy="267186"/>
            </p14:xfrm>
          </p:contentPart>
        </mc:Choice>
        <mc:Fallback xmlns="">
          <p:pic>
            <p:nvPicPr>
              <p:cNvPr id="43" name="墨迹 42"/>
            </p:nvPicPr>
            <p:blipFill>
              <a:blip/>
            </p:blipFill>
            <p:spPr>
              <a:xfrm>
                <a:off x="10566400" y="3151239"/>
                <a:ext cx="112888" cy="267186"/>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44" name="墨迹 43"/>
              <p14:cNvContentPartPr/>
              <p14:nvPr/>
            </p14:nvContentPartPr>
            <p14:xfrm>
              <a:off x="10679288" y="3316204"/>
              <a:ext cx="42333" cy="115615"/>
            </p14:xfrm>
          </p:contentPart>
        </mc:Choice>
        <mc:Fallback xmlns="">
          <p:pic>
            <p:nvPicPr>
              <p:cNvPr id="44" name="墨迹 43"/>
            </p:nvPicPr>
            <p:blipFill>
              <a:blip/>
            </p:blipFill>
            <p:spPr>
              <a:xfrm>
                <a:off x="10679288" y="3316204"/>
                <a:ext cx="42333" cy="115615"/>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45" name="墨迹 44"/>
              <p14:cNvContentPartPr/>
              <p14:nvPr/>
            </p14:nvContentPartPr>
            <p14:xfrm>
              <a:off x="10963451" y="3069462"/>
              <a:ext cx="195614" cy="602754"/>
            </p14:xfrm>
          </p:contentPart>
        </mc:Choice>
        <mc:Fallback xmlns="">
          <p:pic>
            <p:nvPicPr>
              <p:cNvPr id="45" name="墨迹 44"/>
            </p:nvPicPr>
            <p:blipFill>
              <a:blip/>
            </p:blipFill>
            <p:spPr>
              <a:xfrm>
                <a:off x="10963451" y="3069462"/>
                <a:ext cx="195614" cy="602754"/>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46" name="墨迹 45"/>
              <p14:cNvContentPartPr/>
              <p14:nvPr/>
            </p14:nvContentPartPr>
            <p14:xfrm>
              <a:off x="11086218" y="3090611"/>
              <a:ext cx="284514" cy="285692"/>
            </p14:xfrm>
          </p:contentPart>
        </mc:Choice>
        <mc:Fallback xmlns="">
          <p:pic>
            <p:nvPicPr>
              <p:cNvPr id="46" name="墨迹 45"/>
            </p:nvPicPr>
            <p:blipFill>
              <a:blip/>
            </p:blipFill>
            <p:spPr>
              <a:xfrm>
                <a:off x="11086218" y="3090611"/>
                <a:ext cx="284514" cy="285692"/>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47" name="墨迹 46"/>
              <p14:cNvContentPartPr/>
              <p14:nvPr/>
            </p14:nvContentPartPr>
            <p14:xfrm>
              <a:off x="11443229" y="3148948"/>
              <a:ext cx="237949" cy="182060"/>
            </p14:xfrm>
          </p:contentPart>
        </mc:Choice>
        <mc:Fallback xmlns="">
          <p:pic>
            <p:nvPicPr>
              <p:cNvPr id="47" name="墨迹 46"/>
            </p:nvPicPr>
            <p:blipFill>
              <a:blip/>
            </p:blipFill>
            <p:spPr>
              <a:xfrm>
                <a:off x="11443229" y="3148948"/>
                <a:ext cx="237949" cy="182060"/>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48" name="墨迹 47"/>
              <p14:cNvContentPartPr/>
              <p14:nvPr/>
            </p14:nvContentPartPr>
            <p14:xfrm>
              <a:off x="11689644" y="3096251"/>
              <a:ext cx="180623" cy="353898"/>
            </p14:xfrm>
          </p:contentPart>
        </mc:Choice>
        <mc:Fallback xmlns="">
          <p:pic>
            <p:nvPicPr>
              <p:cNvPr id="48" name="墨迹 47"/>
            </p:nvPicPr>
            <p:blipFill>
              <a:blip/>
            </p:blipFill>
            <p:spPr>
              <a:xfrm>
                <a:off x="11689644" y="3096251"/>
                <a:ext cx="180623" cy="353898"/>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49" name="墨迹 48"/>
              <p14:cNvContentPartPr/>
              <p14:nvPr/>
            </p14:nvContentPartPr>
            <p14:xfrm>
              <a:off x="11774311" y="3310564"/>
              <a:ext cx="101600" cy="39478"/>
            </p14:xfrm>
          </p:contentPart>
        </mc:Choice>
        <mc:Fallback xmlns="">
          <p:pic>
            <p:nvPicPr>
              <p:cNvPr id="49" name="墨迹 48"/>
            </p:nvPicPr>
            <p:blipFill>
              <a:blip/>
            </p:blipFill>
            <p:spPr>
              <a:xfrm>
                <a:off x="11774311" y="3310564"/>
                <a:ext cx="101600" cy="39478"/>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50" name="墨迹 49"/>
              <p14:cNvContentPartPr/>
              <p14:nvPr/>
            </p14:nvContentPartPr>
            <p14:xfrm>
              <a:off x="11807472" y="3266855"/>
              <a:ext cx="94721" cy="58689"/>
            </p14:xfrm>
          </p:contentPart>
        </mc:Choice>
        <mc:Fallback xmlns="">
          <p:pic>
            <p:nvPicPr>
              <p:cNvPr id="50" name="墨迹 49"/>
            </p:nvPicPr>
            <p:blipFill>
              <a:blip/>
            </p:blipFill>
            <p:spPr>
              <a:xfrm>
                <a:off x="11807472" y="3266855"/>
                <a:ext cx="94721" cy="58689"/>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51" name="墨迹 50"/>
              <p14:cNvContentPartPr/>
              <p14:nvPr/>
            </p14:nvContentPartPr>
            <p14:xfrm>
              <a:off x="11940822" y="3182258"/>
              <a:ext cx="93133" cy="115616"/>
            </p14:xfrm>
          </p:contentPart>
        </mc:Choice>
        <mc:Fallback xmlns="">
          <p:pic>
            <p:nvPicPr>
              <p:cNvPr id="51" name="墨迹 50"/>
            </p:nvPicPr>
            <p:blipFill>
              <a:blip/>
            </p:blipFill>
            <p:spPr>
              <a:xfrm>
                <a:off x="11940822" y="3182258"/>
                <a:ext cx="93133" cy="115616"/>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52" name="墨迹 51"/>
              <p14:cNvContentPartPr/>
              <p14:nvPr/>
            </p14:nvContentPartPr>
            <p14:xfrm>
              <a:off x="11887200" y="3163224"/>
              <a:ext cx="79022" cy="158619"/>
            </p14:xfrm>
          </p:contentPart>
        </mc:Choice>
        <mc:Fallback xmlns="">
          <p:pic>
            <p:nvPicPr>
              <p:cNvPr id="52" name="墨迹 51"/>
            </p:nvPicPr>
            <p:blipFill>
              <a:blip/>
            </p:blipFill>
            <p:spPr>
              <a:xfrm>
                <a:off x="11887200" y="3163224"/>
                <a:ext cx="79022" cy="158619"/>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53" name="墨迹 52"/>
              <p14:cNvContentPartPr/>
              <p14:nvPr/>
            </p14:nvContentPartPr>
            <p14:xfrm>
              <a:off x="11819467" y="3284303"/>
              <a:ext cx="222955" cy="232113"/>
            </p14:xfrm>
          </p:contentPart>
        </mc:Choice>
        <mc:Fallback xmlns="">
          <p:pic>
            <p:nvPicPr>
              <p:cNvPr id="53" name="墨迹 52"/>
            </p:nvPicPr>
            <p:blipFill>
              <a:blip/>
            </p:blipFill>
            <p:spPr>
              <a:xfrm>
                <a:off x="11819467" y="3284303"/>
                <a:ext cx="222955" cy="232113"/>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54" name="墨迹 53"/>
              <p14:cNvContentPartPr/>
              <p14:nvPr/>
            </p14:nvContentPartPr>
            <p14:xfrm>
              <a:off x="10358966" y="3592554"/>
              <a:ext cx="253295" cy="634478"/>
            </p14:xfrm>
          </p:contentPart>
        </mc:Choice>
        <mc:Fallback xmlns="">
          <p:pic>
            <p:nvPicPr>
              <p:cNvPr id="54" name="墨迹 53"/>
            </p:nvPicPr>
            <p:blipFill>
              <a:blip/>
            </p:blipFill>
            <p:spPr>
              <a:xfrm>
                <a:off x="10358966" y="3592554"/>
                <a:ext cx="253295" cy="634478"/>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55" name="墨迹 54"/>
              <p14:cNvContentPartPr/>
              <p14:nvPr/>
            </p14:nvContentPartPr>
            <p14:xfrm>
              <a:off x="10658827" y="3812682"/>
              <a:ext cx="192617" cy="223301"/>
            </p14:xfrm>
          </p:contentPart>
        </mc:Choice>
        <mc:Fallback xmlns="">
          <p:pic>
            <p:nvPicPr>
              <p:cNvPr id="55" name="墨迹 54"/>
            </p:nvPicPr>
            <p:blipFill>
              <a:blip/>
            </p:blipFill>
            <p:spPr>
              <a:xfrm>
                <a:off x="10658827" y="3812682"/>
                <a:ext cx="192617" cy="223301"/>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56" name="墨迹 55"/>
              <p14:cNvContentPartPr/>
              <p14:nvPr/>
            </p14:nvContentPartPr>
            <p14:xfrm>
              <a:off x="11147777" y="3696890"/>
              <a:ext cx="197555" cy="549881"/>
            </p14:xfrm>
          </p:contentPart>
        </mc:Choice>
        <mc:Fallback xmlns="">
          <p:pic>
            <p:nvPicPr>
              <p:cNvPr id="56" name="墨迹 55"/>
            </p:nvPicPr>
            <p:blipFill>
              <a:blip/>
            </p:blipFill>
            <p:spPr>
              <a:xfrm>
                <a:off x="11147777" y="3696890"/>
                <a:ext cx="197555" cy="549881"/>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57" name="墨迹 56"/>
              <p14:cNvContentPartPr/>
              <p14:nvPr/>
            </p14:nvContentPartPr>
            <p14:xfrm>
              <a:off x="11406011" y="3851985"/>
              <a:ext cx="80433" cy="91647"/>
            </p14:xfrm>
          </p:contentPart>
        </mc:Choice>
        <mc:Fallback xmlns="">
          <p:pic>
            <p:nvPicPr>
              <p:cNvPr id="57" name="墨迹 56"/>
            </p:nvPicPr>
            <p:blipFill>
              <a:blip/>
            </p:blipFill>
            <p:spPr>
              <a:xfrm>
                <a:off x="11406011" y="3851985"/>
                <a:ext cx="80433" cy="91647"/>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58" name="墨迹 57"/>
              <p14:cNvContentPartPr/>
              <p14:nvPr/>
            </p14:nvContentPartPr>
            <p14:xfrm>
              <a:off x="11507257" y="3729848"/>
              <a:ext cx="129646" cy="220833"/>
            </p14:xfrm>
          </p:contentPart>
        </mc:Choice>
        <mc:Fallback xmlns="">
          <p:pic>
            <p:nvPicPr>
              <p:cNvPr id="58" name="墨迹 57"/>
            </p:nvPicPr>
            <p:blipFill>
              <a:blip/>
            </p:blipFill>
            <p:spPr>
              <a:xfrm>
                <a:off x="11507257" y="3729848"/>
                <a:ext cx="129646" cy="220833"/>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59" name="墨迹 58"/>
              <p14:cNvContentPartPr/>
              <p14:nvPr/>
            </p14:nvContentPartPr>
            <p14:xfrm>
              <a:off x="11604977" y="3829426"/>
              <a:ext cx="141111" cy="189814"/>
            </p14:xfrm>
          </p:contentPart>
        </mc:Choice>
        <mc:Fallback xmlns="">
          <p:pic>
            <p:nvPicPr>
              <p:cNvPr id="59" name="墨迹 58"/>
            </p:nvPicPr>
            <p:blipFill>
              <a:blip/>
            </p:blipFill>
            <p:spPr>
              <a:xfrm>
                <a:off x="11604977" y="3829426"/>
                <a:ext cx="141111" cy="189814"/>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60" name="墨迹 59"/>
              <p14:cNvContentPartPr/>
              <p14:nvPr/>
            </p14:nvContentPartPr>
            <p14:xfrm>
              <a:off x="11921067" y="3849165"/>
              <a:ext cx="105018" cy="59958"/>
            </p14:xfrm>
          </p:contentPart>
        </mc:Choice>
        <mc:Fallback xmlns="">
          <p:pic>
            <p:nvPicPr>
              <p:cNvPr id="60" name="墨迹 59"/>
            </p:nvPicPr>
            <p:blipFill>
              <a:blip/>
            </p:blipFill>
            <p:spPr>
              <a:xfrm>
                <a:off x="11921067" y="3849165"/>
                <a:ext cx="105018" cy="59958"/>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61" name="墨迹 60"/>
              <p14:cNvContentPartPr/>
              <p14:nvPr/>
            </p14:nvContentPartPr>
            <p14:xfrm>
              <a:off x="11715044" y="3750468"/>
              <a:ext cx="276577" cy="405890"/>
            </p14:xfrm>
          </p:contentPart>
        </mc:Choice>
        <mc:Fallback xmlns="">
          <p:pic>
            <p:nvPicPr>
              <p:cNvPr id="61" name="墨迹 60"/>
            </p:nvPicPr>
            <p:blipFill>
              <a:blip/>
            </p:blipFill>
            <p:spPr>
              <a:xfrm>
                <a:off x="11715044" y="3750468"/>
                <a:ext cx="276577" cy="405890"/>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62" name="墨迹 61"/>
              <p14:cNvContentPartPr/>
              <p14:nvPr/>
            </p14:nvContentPartPr>
            <p14:xfrm>
              <a:off x="11794067" y="3889701"/>
              <a:ext cx="160867" cy="218895"/>
            </p14:xfrm>
          </p:contentPart>
        </mc:Choice>
        <mc:Fallback xmlns="">
          <p:pic>
            <p:nvPicPr>
              <p:cNvPr id="62" name="墨迹 61"/>
            </p:nvPicPr>
            <p:blipFill>
              <a:blip/>
            </p:blipFill>
            <p:spPr>
              <a:xfrm>
                <a:off x="11794067" y="3889701"/>
                <a:ext cx="160867" cy="218895"/>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63" name="墨迹 62"/>
              <p14:cNvContentPartPr/>
              <p14:nvPr/>
            </p14:nvContentPartPr>
            <p14:xfrm>
              <a:off x="11367911" y="4179093"/>
              <a:ext cx="90311" cy="253439"/>
            </p14:xfrm>
          </p:contentPart>
        </mc:Choice>
        <mc:Fallback xmlns="">
          <p:pic>
            <p:nvPicPr>
              <p:cNvPr id="63" name="墨迹 62"/>
            </p:nvPicPr>
            <p:blipFill>
              <a:blip/>
            </p:blipFill>
            <p:spPr>
              <a:xfrm>
                <a:off x="11367911" y="4179093"/>
                <a:ext cx="90311" cy="253439"/>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64" name="墨迹 63"/>
              <p14:cNvContentPartPr/>
              <p14:nvPr/>
            </p14:nvContentPartPr>
            <p14:xfrm>
              <a:off x="11415888" y="4139615"/>
              <a:ext cx="183444" cy="281990"/>
            </p14:xfrm>
          </p:contentPart>
        </mc:Choice>
        <mc:Fallback xmlns="">
          <p:pic>
            <p:nvPicPr>
              <p:cNvPr id="64" name="墨迹 63"/>
            </p:nvPicPr>
            <p:blipFill>
              <a:blip/>
            </p:blipFill>
            <p:spPr>
              <a:xfrm>
                <a:off x="11415888" y="4139615"/>
                <a:ext cx="183444" cy="281990"/>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65" name="墨迹 64"/>
              <p14:cNvContentPartPr/>
              <p14:nvPr/>
            </p14:nvContentPartPr>
            <p14:xfrm>
              <a:off x="11480800" y="4399045"/>
              <a:ext cx="135467" cy="76138"/>
            </p14:xfrm>
          </p:contentPart>
        </mc:Choice>
        <mc:Fallback xmlns="">
          <p:pic>
            <p:nvPicPr>
              <p:cNvPr id="65" name="墨迹 64"/>
            </p:nvPicPr>
            <p:blipFill>
              <a:blip/>
            </p:blipFill>
            <p:spPr>
              <a:xfrm>
                <a:off x="11480800" y="4399045"/>
                <a:ext cx="135467" cy="76138"/>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66" name="墨迹 65"/>
              <p14:cNvContentPartPr/>
              <p14:nvPr/>
            </p14:nvContentPartPr>
            <p14:xfrm>
              <a:off x="11629672" y="4179093"/>
              <a:ext cx="277283" cy="223125"/>
            </p14:xfrm>
          </p:contentPart>
        </mc:Choice>
        <mc:Fallback xmlns="">
          <p:pic>
            <p:nvPicPr>
              <p:cNvPr id="66" name="墨迹 65"/>
            </p:nvPicPr>
            <p:blipFill>
              <a:blip/>
            </p:blipFill>
            <p:spPr>
              <a:xfrm>
                <a:off x="11629672" y="4179093"/>
                <a:ext cx="277283" cy="223125"/>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67" name="墨迹 66"/>
              <p14:cNvContentPartPr/>
              <p14:nvPr/>
            </p14:nvContentPartPr>
            <p14:xfrm>
              <a:off x="11938000" y="4160588"/>
              <a:ext cx="43038" cy="441491"/>
            </p14:xfrm>
          </p:contentPart>
        </mc:Choice>
        <mc:Fallback xmlns="">
          <p:pic>
            <p:nvPicPr>
              <p:cNvPr id="67" name="墨迹 66"/>
            </p:nvPicPr>
            <p:blipFill>
              <a:blip/>
            </p:blipFill>
            <p:spPr>
              <a:xfrm>
                <a:off x="11938000" y="4160588"/>
                <a:ext cx="43038" cy="441491"/>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68" name="墨迹 67"/>
              <p14:cNvContentPartPr/>
              <p14:nvPr/>
            </p14:nvContentPartPr>
            <p14:xfrm>
              <a:off x="11371792" y="4479942"/>
              <a:ext cx="275519" cy="413291"/>
            </p14:xfrm>
          </p:contentPart>
        </mc:Choice>
        <mc:Fallback xmlns="">
          <p:pic>
            <p:nvPicPr>
              <p:cNvPr id="68" name="墨迹 67"/>
            </p:nvPicPr>
            <p:blipFill>
              <a:blip/>
            </p:blipFill>
            <p:spPr>
              <a:xfrm>
                <a:off x="11371792" y="4479942"/>
                <a:ext cx="275519" cy="413291"/>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69" name="墨迹 68"/>
              <p14:cNvContentPartPr/>
              <p14:nvPr/>
            </p14:nvContentPartPr>
            <p14:xfrm>
              <a:off x="11593688" y="4579519"/>
              <a:ext cx="214489" cy="280052"/>
            </p14:xfrm>
          </p:contentPart>
        </mc:Choice>
        <mc:Fallback xmlns="">
          <p:pic>
            <p:nvPicPr>
              <p:cNvPr id="69" name="墨迹 68"/>
            </p:nvPicPr>
            <p:blipFill>
              <a:blip/>
            </p:blipFill>
            <p:spPr>
              <a:xfrm>
                <a:off x="11593688" y="4579519"/>
                <a:ext cx="214489" cy="280052"/>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70" name="墨迹 69"/>
              <p14:cNvContentPartPr/>
              <p14:nvPr/>
            </p14:nvContentPartPr>
            <p14:xfrm>
              <a:off x="11746088" y="4535811"/>
              <a:ext cx="256117" cy="734584"/>
            </p14:xfrm>
          </p:contentPart>
        </mc:Choice>
        <mc:Fallback xmlns="">
          <p:pic>
            <p:nvPicPr>
              <p:cNvPr id="70" name="墨迹 69"/>
            </p:nvPicPr>
            <p:blipFill>
              <a:blip/>
            </p:blipFill>
            <p:spPr>
              <a:xfrm>
                <a:off x="11746088" y="4535811"/>
                <a:ext cx="256117" cy="734584"/>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71" name="墨迹 70"/>
              <p14:cNvContentPartPr/>
              <p14:nvPr/>
            </p14:nvContentPartPr>
            <p14:xfrm>
              <a:off x="11647311" y="4855870"/>
              <a:ext cx="155223" cy="112796"/>
            </p14:xfrm>
          </p:contentPart>
        </mc:Choice>
        <mc:Fallback xmlns="">
          <p:pic>
            <p:nvPicPr>
              <p:cNvPr id="71" name="墨迹 70"/>
            </p:nvPicPr>
            <p:blipFill>
              <a:blip/>
            </p:blipFill>
            <p:spPr>
              <a:xfrm>
                <a:off x="11647311" y="4855870"/>
                <a:ext cx="155223" cy="112796"/>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72" name="墨迹 71"/>
              <p14:cNvContentPartPr/>
              <p14:nvPr/>
            </p14:nvContentPartPr>
            <p14:xfrm>
              <a:off x="11864622" y="4900988"/>
              <a:ext cx="84667" cy="129716"/>
            </p14:xfrm>
          </p:contentPart>
        </mc:Choice>
        <mc:Fallback xmlns="">
          <p:pic>
            <p:nvPicPr>
              <p:cNvPr id="72" name="墨迹 71"/>
            </p:nvPicPr>
            <p:blipFill>
              <a:blip/>
            </p:blipFill>
            <p:spPr>
              <a:xfrm>
                <a:off x="11864622" y="4900988"/>
                <a:ext cx="84667" cy="129716"/>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73" name="墨迹 72"/>
              <p14:cNvContentPartPr/>
              <p14:nvPr/>
            </p14:nvContentPartPr>
            <p14:xfrm>
              <a:off x="6094941" y="4004259"/>
              <a:ext cx="782814" cy="501943"/>
            </p14:xfrm>
          </p:contentPart>
        </mc:Choice>
        <mc:Fallback xmlns="">
          <p:pic>
            <p:nvPicPr>
              <p:cNvPr id="73" name="墨迹 72"/>
            </p:nvPicPr>
            <p:blipFill>
              <a:blip/>
            </p:blipFill>
            <p:spPr>
              <a:xfrm>
                <a:off x="6094941" y="4004259"/>
                <a:ext cx="782814" cy="501943"/>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74" name="墨迹 73"/>
              <p14:cNvContentPartPr/>
              <p14:nvPr/>
            </p14:nvContentPartPr>
            <p14:xfrm>
              <a:off x="5915377" y="4511842"/>
              <a:ext cx="581378" cy="22559"/>
            </p14:xfrm>
          </p:contentPart>
        </mc:Choice>
        <mc:Fallback xmlns="">
          <p:pic>
            <p:nvPicPr>
              <p:cNvPr id="74" name="墨迹 73"/>
            </p:nvPicPr>
            <p:blipFill>
              <a:blip/>
            </p:blipFill>
            <p:spPr>
              <a:xfrm>
                <a:off x="5915377" y="4511842"/>
                <a:ext cx="581378" cy="22559"/>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75" name="墨迹 74"/>
              <p14:cNvContentPartPr/>
              <p14:nvPr/>
            </p14:nvContentPartPr>
            <p14:xfrm>
              <a:off x="2669822" y="4396226"/>
              <a:ext cx="1484489" cy="126895"/>
            </p14:xfrm>
          </p:contentPart>
        </mc:Choice>
        <mc:Fallback xmlns="">
          <p:pic>
            <p:nvPicPr>
              <p:cNvPr id="75" name="墨迹 74"/>
            </p:nvPicPr>
            <p:blipFill>
              <a:blip/>
            </p:blipFill>
            <p:spPr>
              <a:xfrm>
                <a:off x="2669822" y="4396226"/>
                <a:ext cx="1484489" cy="126895"/>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76" name="墨迹 75"/>
              <p14:cNvContentPartPr/>
              <p14:nvPr/>
            </p14:nvContentPartPr>
            <p14:xfrm>
              <a:off x="812800" y="5138036"/>
              <a:ext cx="1933222" cy="90061"/>
            </p14:xfrm>
          </p:contentPart>
        </mc:Choice>
        <mc:Fallback xmlns="">
          <p:pic>
            <p:nvPicPr>
              <p:cNvPr id="76" name="墨迹 75"/>
            </p:nvPicPr>
            <p:blipFill>
              <a:blip/>
            </p:blipFill>
            <p:spPr>
              <a:xfrm>
                <a:off x="812800" y="5138036"/>
                <a:ext cx="1933222" cy="90061"/>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77" name="墨迹 76"/>
              <p14:cNvContentPartPr/>
              <p14:nvPr/>
            </p14:nvContentPartPr>
            <p14:xfrm>
              <a:off x="4325584" y="4508493"/>
              <a:ext cx="296863" cy="356541"/>
            </p14:xfrm>
          </p:contentPart>
        </mc:Choice>
        <mc:Fallback xmlns="">
          <p:pic>
            <p:nvPicPr>
              <p:cNvPr id="77" name="墨迹 76"/>
            </p:nvPicPr>
            <p:blipFill>
              <a:blip/>
            </p:blipFill>
            <p:spPr>
              <a:xfrm>
                <a:off x="4325584" y="4508493"/>
                <a:ext cx="296863" cy="356541"/>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78" name="墨迹 77"/>
              <p14:cNvContentPartPr/>
              <p14:nvPr/>
            </p14:nvContentPartPr>
            <p14:xfrm>
              <a:off x="4422422" y="4538807"/>
              <a:ext cx="439561" cy="742868"/>
            </p14:xfrm>
          </p:contentPart>
        </mc:Choice>
        <mc:Fallback xmlns="">
          <p:pic>
            <p:nvPicPr>
              <p:cNvPr id="78" name="墨迹 77"/>
            </p:nvPicPr>
            <p:blipFill>
              <a:blip/>
            </p:blipFill>
            <p:spPr>
              <a:xfrm>
                <a:off x="4422422" y="4538807"/>
                <a:ext cx="439561" cy="742868"/>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79" name="墨迹 78"/>
              <p14:cNvContentPartPr/>
              <p14:nvPr/>
            </p14:nvContentPartPr>
            <p14:xfrm>
              <a:off x="4696177" y="4720514"/>
              <a:ext cx="129823" cy="146635"/>
            </p14:xfrm>
          </p:contentPart>
        </mc:Choice>
        <mc:Fallback xmlns="">
          <p:pic>
            <p:nvPicPr>
              <p:cNvPr id="79" name="墨迹 78"/>
            </p:nvPicPr>
            <p:blipFill>
              <a:blip/>
            </p:blipFill>
            <p:spPr>
              <a:xfrm>
                <a:off x="4696177" y="4720514"/>
                <a:ext cx="129823" cy="146635"/>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80" name="墨迹 79"/>
              <p14:cNvContentPartPr/>
              <p14:nvPr/>
            </p14:nvContentPartPr>
            <p14:xfrm>
              <a:off x="4797777" y="4788192"/>
              <a:ext cx="107245" cy="76137"/>
            </p14:xfrm>
          </p:contentPart>
        </mc:Choice>
        <mc:Fallback xmlns="">
          <p:pic>
            <p:nvPicPr>
              <p:cNvPr id="80" name="墨迹 79"/>
            </p:nvPicPr>
            <p:blipFill>
              <a:blip/>
            </p:blipFill>
            <p:spPr>
              <a:xfrm>
                <a:off x="4797777" y="4788192"/>
                <a:ext cx="107245" cy="76137"/>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81" name="墨迹 80"/>
              <p14:cNvContentPartPr/>
              <p14:nvPr/>
            </p14:nvContentPartPr>
            <p14:xfrm>
              <a:off x="4709583" y="4889708"/>
              <a:ext cx="186972" cy="31019"/>
            </p14:xfrm>
          </p:contentPart>
        </mc:Choice>
        <mc:Fallback xmlns="">
          <p:pic>
            <p:nvPicPr>
              <p:cNvPr id="81" name="墨迹 80"/>
            </p:nvPicPr>
            <p:blipFill>
              <a:blip/>
            </p:blipFill>
            <p:spPr>
              <a:xfrm>
                <a:off x="4709583" y="4889708"/>
                <a:ext cx="186972" cy="31019"/>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82" name="墨迹 81"/>
              <p14:cNvContentPartPr/>
              <p14:nvPr/>
            </p14:nvContentPartPr>
            <p14:xfrm>
              <a:off x="4898143" y="4789602"/>
              <a:ext cx="125412" cy="150865"/>
            </p14:xfrm>
          </p:contentPart>
        </mc:Choice>
        <mc:Fallback xmlns="">
          <p:pic>
            <p:nvPicPr>
              <p:cNvPr id="82" name="墨迹 81"/>
            </p:nvPicPr>
            <p:blipFill>
              <a:blip/>
            </p:blipFill>
            <p:spPr>
              <a:xfrm>
                <a:off x="4898143" y="4789602"/>
                <a:ext cx="125412" cy="150865"/>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83" name="墨迹 82"/>
              <p14:cNvContentPartPr/>
              <p14:nvPr/>
            </p14:nvContentPartPr>
            <p14:xfrm>
              <a:off x="5057422" y="4793832"/>
              <a:ext cx="158044" cy="168489"/>
            </p14:xfrm>
          </p:contentPart>
        </mc:Choice>
        <mc:Fallback xmlns="">
          <p:pic>
            <p:nvPicPr>
              <p:cNvPr id="83" name="墨迹 82"/>
            </p:nvPicPr>
            <p:blipFill>
              <a:blip/>
            </p:blipFill>
            <p:spPr>
              <a:xfrm>
                <a:off x="5057422" y="4793832"/>
                <a:ext cx="158044" cy="168489"/>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84" name="墨迹 83"/>
              <p14:cNvContentPartPr/>
              <p14:nvPr/>
            </p14:nvContentPartPr>
            <p14:xfrm>
              <a:off x="4975577" y="4692315"/>
              <a:ext cx="200378" cy="355308"/>
            </p14:xfrm>
          </p:contentPart>
        </mc:Choice>
        <mc:Fallback xmlns="">
          <p:pic>
            <p:nvPicPr>
              <p:cNvPr id="84" name="墨迹 83"/>
            </p:nvPicPr>
            <p:blipFill>
              <a:blip/>
            </p:blipFill>
            <p:spPr>
              <a:xfrm>
                <a:off x="4975577" y="4692315"/>
                <a:ext cx="200378" cy="355308"/>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85" name="墨迹 84"/>
              <p14:cNvContentPartPr/>
              <p14:nvPr/>
            </p14:nvContentPartPr>
            <p14:xfrm>
              <a:off x="5367161" y="4900988"/>
              <a:ext cx="28928" cy="22559"/>
            </p14:xfrm>
          </p:contentPart>
        </mc:Choice>
        <mc:Fallback xmlns="">
          <p:pic>
            <p:nvPicPr>
              <p:cNvPr id="85" name="墨迹 84"/>
            </p:nvPicPr>
            <p:blipFill>
              <a:blip/>
            </p:blipFill>
            <p:spPr>
              <a:xfrm>
                <a:off x="5367161" y="4900988"/>
                <a:ext cx="28928" cy="22559"/>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86" name="墨迹 85"/>
              <p14:cNvContentPartPr/>
              <p14:nvPr/>
            </p14:nvContentPartPr>
            <p14:xfrm>
              <a:off x="5347581" y="4974305"/>
              <a:ext cx="45685" cy="53579"/>
            </p14:xfrm>
          </p:contentPart>
        </mc:Choice>
        <mc:Fallback xmlns="">
          <p:pic>
            <p:nvPicPr>
              <p:cNvPr id="86" name="墨迹 85"/>
            </p:nvPicPr>
            <p:blipFill>
              <a:blip/>
            </p:blipFill>
            <p:spPr>
              <a:xfrm>
                <a:off x="5347581" y="4974305"/>
                <a:ext cx="45685" cy="53579"/>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87" name="墨迹 86"/>
              <p14:cNvContentPartPr/>
              <p14:nvPr/>
            </p14:nvContentPartPr>
            <p14:xfrm>
              <a:off x="5867400" y="4728445"/>
              <a:ext cx="101600" cy="67501"/>
            </p14:xfrm>
          </p:contentPart>
        </mc:Choice>
        <mc:Fallback xmlns="">
          <p:pic>
            <p:nvPicPr>
              <p:cNvPr id="87" name="墨迹 86"/>
            </p:nvPicPr>
            <p:blipFill>
              <a:blip/>
            </p:blipFill>
            <p:spPr>
              <a:xfrm>
                <a:off x="5867400" y="4728445"/>
                <a:ext cx="101600" cy="67501"/>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88" name="墨迹 87"/>
              <p14:cNvContentPartPr/>
              <p14:nvPr/>
            </p14:nvContentPartPr>
            <p14:xfrm>
              <a:off x="5747984" y="4697955"/>
              <a:ext cx="336726" cy="270711"/>
            </p14:xfrm>
          </p:contentPart>
        </mc:Choice>
        <mc:Fallback xmlns="">
          <p:pic>
            <p:nvPicPr>
              <p:cNvPr id="88" name="墨迹 87"/>
            </p:nvPicPr>
            <p:blipFill>
              <a:blip/>
            </p:blipFill>
            <p:spPr>
              <a:xfrm>
                <a:off x="5747984" y="4697955"/>
                <a:ext cx="336726" cy="270711"/>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89" name="墨迹 88"/>
              <p14:cNvContentPartPr/>
              <p14:nvPr/>
            </p14:nvContentPartPr>
            <p14:xfrm>
              <a:off x="5928077" y="4639442"/>
              <a:ext cx="77612" cy="532257"/>
            </p14:xfrm>
          </p:contentPart>
        </mc:Choice>
        <mc:Fallback xmlns="">
          <p:pic>
            <p:nvPicPr>
              <p:cNvPr id="89" name="墨迹 88"/>
            </p:nvPicPr>
            <p:blipFill>
              <a:blip/>
            </p:blipFill>
            <p:spPr>
              <a:xfrm>
                <a:off x="5928077" y="4639442"/>
                <a:ext cx="77612" cy="532257"/>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90" name="墨迹 89"/>
              <p14:cNvContentPartPr/>
              <p14:nvPr/>
            </p14:nvContentPartPr>
            <p14:xfrm>
              <a:off x="6129866" y="4713465"/>
              <a:ext cx="163689" cy="266480"/>
            </p14:xfrm>
          </p:contentPart>
        </mc:Choice>
        <mc:Fallback xmlns="">
          <p:pic>
            <p:nvPicPr>
              <p:cNvPr id="90" name="墨迹 89"/>
            </p:nvPicPr>
            <p:blipFill>
              <a:blip/>
            </p:blipFill>
            <p:spPr>
              <a:xfrm>
                <a:off x="6129866" y="4713465"/>
                <a:ext cx="163689" cy="266480"/>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91" name="墨迹 90"/>
              <p14:cNvContentPartPr/>
              <p14:nvPr/>
            </p14:nvContentPartPr>
            <p14:xfrm>
              <a:off x="6412088" y="4542155"/>
              <a:ext cx="660400" cy="764899"/>
            </p14:xfrm>
          </p:contentPart>
        </mc:Choice>
        <mc:Fallback xmlns="">
          <p:pic>
            <p:nvPicPr>
              <p:cNvPr id="91" name="墨迹 90"/>
            </p:nvPicPr>
            <p:blipFill>
              <a:blip/>
            </p:blipFill>
            <p:spPr>
              <a:xfrm>
                <a:off x="6412088" y="4542155"/>
                <a:ext cx="660400" cy="764899"/>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92" name="墨迹 91"/>
              <p14:cNvContentPartPr/>
              <p14:nvPr/>
            </p14:nvContentPartPr>
            <p14:xfrm>
              <a:off x="6957836" y="4750652"/>
              <a:ext cx="89253" cy="105217"/>
            </p14:xfrm>
          </p:contentPart>
        </mc:Choice>
        <mc:Fallback xmlns="">
          <p:pic>
            <p:nvPicPr>
              <p:cNvPr id="92" name="墨迹 91"/>
            </p:nvPicPr>
            <p:blipFill>
              <a:blip/>
            </p:blipFill>
            <p:spPr>
              <a:xfrm>
                <a:off x="6957836" y="4750652"/>
                <a:ext cx="89253" cy="105217"/>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93" name="墨迹 92"/>
              <p14:cNvContentPartPr/>
              <p14:nvPr/>
            </p14:nvContentPartPr>
            <p14:xfrm>
              <a:off x="7130344" y="4516777"/>
              <a:ext cx="310621" cy="336625"/>
            </p14:xfrm>
          </p:contentPart>
        </mc:Choice>
        <mc:Fallback xmlns="">
          <p:pic>
            <p:nvPicPr>
              <p:cNvPr id="93" name="墨迹 92"/>
            </p:nvPicPr>
            <p:blipFill>
              <a:blip/>
            </p:blipFill>
            <p:spPr>
              <a:xfrm>
                <a:off x="7130344" y="4516777"/>
                <a:ext cx="310621" cy="336625"/>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94" name="墨迹 93"/>
              <p14:cNvContentPartPr/>
              <p14:nvPr/>
            </p14:nvContentPartPr>
            <p14:xfrm>
              <a:off x="7349066" y="4686676"/>
              <a:ext cx="161749" cy="84597"/>
            </p14:xfrm>
          </p:contentPart>
        </mc:Choice>
        <mc:Fallback xmlns="">
          <p:pic>
            <p:nvPicPr>
              <p:cNvPr id="94" name="墨迹 93"/>
            </p:nvPicPr>
            <p:blipFill>
              <a:blip/>
            </p:blipFill>
            <p:spPr>
              <a:xfrm>
                <a:off x="7349066" y="4686676"/>
                <a:ext cx="161749" cy="84597"/>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95" name="墨迹 94"/>
              <p14:cNvContentPartPr/>
              <p14:nvPr/>
            </p14:nvContentPartPr>
            <p14:xfrm>
              <a:off x="7284155" y="4785372"/>
              <a:ext cx="113771" cy="152803"/>
            </p14:xfrm>
          </p:contentPart>
        </mc:Choice>
        <mc:Fallback xmlns="">
          <p:pic>
            <p:nvPicPr>
              <p:cNvPr id="95" name="墨迹 94"/>
            </p:nvPicPr>
            <p:blipFill>
              <a:blip/>
            </p:blipFill>
            <p:spPr>
              <a:xfrm>
                <a:off x="7284155" y="4785372"/>
                <a:ext cx="113771" cy="152803"/>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96" name="墨迹 95"/>
              <p14:cNvContentPartPr/>
              <p14:nvPr/>
            </p14:nvContentPartPr>
            <p14:xfrm>
              <a:off x="7492118" y="4538455"/>
              <a:ext cx="314149" cy="435850"/>
            </p14:xfrm>
          </p:contentPart>
        </mc:Choice>
        <mc:Fallback xmlns="">
          <p:pic>
            <p:nvPicPr>
              <p:cNvPr id="96" name="墨迹 95"/>
            </p:nvPicPr>
            <p:blipFill>
              <a:blip/>
            </p:blipFill>
            <p:spPr>
              <a:xfrm>
                <a:off x="7492118" y="4538455"/>
                <a:ext cx="314149" cy="435850"/>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97" name="墨迹 96"/>
              <p14:cNvContentPartPr/>
              <p14:nvPr/>
            </p14:nvContentPartPr>
            <p14:xfrm>
              <a:off x="7707488" y="4590799"/>
              <a:ext cx="139876" cy="291860"/>
            </p14:xfrm>
          </p:contentPart>
        </mc:Choice>
        <mc:Fallback xmlns="">
          <p:pic>
            <p:nvPicPr>
              <p:cNvPr id="97" name="墨迹 96"/>
            </p:nvPicPr>
            <p:blipFill>
              <a:blip/>
            </p:blipFill>
            <p:spPr>
              <a:xfrm>
                <a:off x="7707488" y="4590799"/>
                <a:ext cx="139876" cy="291860"/>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98" name="墨迹 97"/>
              <p14:cNvContentPartPr/>
              <p14:nvPr/>
            </p14:nvContentPartPr>
            <p14:xfrm>
              <a:off x="7934677" y="4530700"/>
              <a:ext cx="187678" cy="497184"/>
            </p14:xfrm>
          </p:contentPart>
        </mc:Choice>
        <mc:Fallback xmlns="">
          <p:pic>
            <p:nvPicPr>
              <p:cNvPr id="98" name="墨迹 97"/>
            </p:nvPicPr>
            <p:blipFill>
              <a:blip/>
            </p:blipFill>
            <p:spPr>
              <a:xfrm>
                <a:off x="7934677" y="4530700"/>
                <a:ext cx="187678" cy="497184"/>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99" name="墨迹 98"/>
              <p14:cNvContentPartPr/>
              <p14:nvPr/>
            </p14:nvContentPartPr>
            <p14:xfrm>
              <a:off x="7929562" y="4697955"/>
              <a:ext cx="178682" cy="116497"/>
            </p14:xfrm>
          </p:contentPart>
        </mc:Choice>
        <mc:Fallback xmlns="">
          <p:pic>
            <p:nvPicPr>
              <p:cNvPr id="99" name="墨迹 98"/>
            </p:nvPicPr>
            <p:blipFill>
              <a:blip/>
            </p:blipFill>
            <p:spPr>
              <a:xfrm>
                <a:off x="7929562" y="4697955"/>
                <a:ext cx="178682" cy="116497"/>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100" name="墨迹 99"/>
              <p14:cNvContentPartPr/>
              <p14:nvPr/>
            </p14:nvContentPartPr>
            <p14:xfrm>
              <a:off x="8116711" y="4545680"/>
              <a:ext cx="155751" cy="157915"/>
            </p14:xfrm>
          </p:contentPart>
        </mc:Choice>
        <mc:Fallback xmlns="">
          <p:pic>
            <p:nvPicPr>
              <p:cNvPr id="100" name="墨迹 99"/>
            </p:nvPicPr>
            <p:blipFill>
              <a:blip/>
            </p:blipFill>
            <p:spPr>
              <a:xfrm>
                <a:off x="8116711" y="4545680"/>
                <a:ext cx="155751" cy="157915"/>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101" name="墨迹 100"/>
              <p14:cNvContentPartPr/>
              <p14:nvPr/>
            </p14:nvContentPartPr>
            <p14:xfrm>
              <a:off x="8060266" y="4540041"/>
              <a:ext cx="271639" cy="403245"/>
            </p14:xfrm>
          </p:contentPart>
        </mc:Choice>
        <mc:Fallback xmlns="">
          <p:pic>
            <p:nvPicPr>
              <p:cNvPr id="101" name="墨迹 100"/>
            </p:nvPicPr>
            <p:blipFill>
              <a:blip/>
            </p:blipFill>
            <p:spPr>
              <a:xfrm>
                <a:off x="8060266" y="4540041"/>
                <a:ext cx="271639" cy="403245"/>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102" name="墨迹 101"/>
              <p14:cNvContentPartPr/>
              <p14:nvPr/>
            </p14:nvContentPartPr>
            <p14:xfrm>
              <a:off x="8223955" y="4906628"/>
              <a:ext cx="124178" cy="56398"/>
            </p14:xfrm>
          </p:contentPart>
        </mc:Choice>
        <mc:Fallback xmlns="">
          <p:pic>
            <p:nvPicPr>
              <p:cNvPr id="102" name="墨迹 101"/>
            </p:nvPicPr>
            <p:blipFill>
              <a:blip/>
            </p:blipFill>
            <p:spPr>
              <a:xfrm>
                <a:off x="8223955" y="4906628"/>
                <a:ext cx="124178" cy="56398"/>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103" name="墨迹 102"/>
              <p14:cNvContentPartPr/>
              <p14:nvPr/>
            </p14:nvContentPartPr>
            <p14:xfrm>
              <a:off x="8358187" y="4531581"/>
              <a:ext cx="227718" cy="377867"/>
            </p14:xfrm>
          </p:contentPart>
        </mc:Choice>
        <mc:Fallback xmlns="">
          <p:pic>
            <p:nvPicPr>
              <p:cNvPr id="103" name="墨迹 102"/>
            </p:nvPicPr>
            <p:blipFill>
              <a:blip/>
            </p:blipFill>
            <p:spPr>
              <a:xfrm>
                <a:off x="8358187" y="4531581"/>
                <a:ext cx="227718" cy="377867"/>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104" name="墨迹 103"/>
              <p14:cNvContentPartPr/>
              <p14:nvPr/>
            </p14:nvContentPartPr>
            <p14:xfrm>
              <a:off x="8370711" y="4683327"/>
              <a:ext cx="217311" cy="155623"/>
            </p14:xfrm>
          </p:contentPart>
        </mc:Choice>
        <mc:Fallback xmlns="">
          <p:pic>
            <p:nvPicPr>
              <p:cNvPr id="104" name="墨迹 103"/>
            </p:nvPicPr>
            <p:blipFill>
              <a:blip/>
            </p:blipFill>
            <p:spPr>
              <a:xfrm>
                <a:off x="8370711" y="4683327"/>
                <a:ext cx="217311" cy="155623"/>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105" name="墨迹 104"/>
              <p14:cNvContentPartPr/>
              <p14:nvPr/>
            </p14:nvContentPartPr>
            <p14:xfrm>
              <a:off x="8520288" y="4579519"/>
              <a:ext cx="189794" cy="370289"/>
            </p14:xfrm>
          </p:contentPart>
        </mc:Choice>
        <mc:Fallback xmlns="">
          <p:pic>
            <p:nvPicPr>
              <p:cNvPr id="105" name="墨迹 104"/>
            </p:nvPicPr>
            <p:blipFill>
              <a:blip/>
            </p:blipFill>
            <p:spPr>
              <a:xfrm>
                <a:off x="8520288" y="4579519"/>
                <a:ext cx="189794" cy="370289"/>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106" name="墨迹 105"/>
              <p14:cNvContentPartPr/>
              <p14:nvPr/>
            </p14:nvContentPartPr>
            <p14:xfrm>
              <a:off x="8514644" y="4726154"/>
              <a:ext cx="234244" cy="157915"/>
            </p14:xfrm>
          </p:contentPart>
        </mc:Choice>
        <mc:Fallback xmlns="">
          <p:pic>
            <p:nvPicPr>
              <p:cNvPr id="106" name="墨迹 105"/>
            </p:nvPicPr>
            <p:blipFill>
              <a:blip/>
            </p:blipFill>
            <p:spPr>
              <a:xfrm>
                <a:off x="8514644" y="4726154"/>
                <a:ext cx="234244" cy="157915"/>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107" name="墨迹 106"/>
              <p14:cNvContentPartPr/>
              <p14:nvPr/>
            </p14:nvContentPartPr>
            <p14:xfrm>
              <a:off x="8528755" y="4771273"/>
              <a:ext cx="304800" cy="200213"/>
            </p14:xfrm>
          </p:contentPart>
        </mc:Choice>
        <mc:Fallback xmlns="">
          <p:pic>
            <p:nvPicPr>
              <p:cNvPr id="107" name="墨迹 106"/>
            </p:nvPicPr>
            <p:blipFill>
              <a:blip/>
            </p:blipFill>
            <p:spPr>
              <a:xfrm>
                <a:off x="8528755" y="4771273"/>
                <a:ext cx="304800" cy="200213"/>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108" name="墨迹 107"/>
              <p14:cNvContentPartPr/>
              <p14:nvPr/>
            </p14:nvContentPartPr>
            <p14:xfrm>
              <a:off x="8997244" y="4765633"/>
              <a:ext cx="37571" cy="22559"/>
            </p14:xfrm>
          </p:contentPart>
        </mc:Choice>
        <mc:Fallback xmlns="">
          <p:pic>
            <p:nvPicPr>
              <p:cNvPr id="108" name="墨迹 107"/>
            </p:nvPicPr>
            <p:blipFill>
              <a:blip/>
            </p:blipFill>
            <p:spPr>
              <a:xfrm>
                <a:off x="8997244" y="4765633"/>
                <a:ext cx="37571" cy="22559"/>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109" name="墨迹 108"/>
              <p14:cNvContentPartPr/>
              <p14:nvPr/>
            </p14:nvContentPartPr>
            <p14:xfrm>
              <a:off x="8969022" y="4833310"/>
              <a:ext cx="22578" cy="16920"/>
            </p14:xfrm>
          </p:contentPart>
        </mc:Choice>
        <mc:Fallback xmlns="">
          <p:pic>
            <p:nvPicPr>
              <p:cNvPr id="109" name="墨迹 108"/>
            </p:nvPicPr>
            <p:blipFill>
              <a:blip/>
            </p:blipFill>
            <p:spPr>
              <a:xfrm>
                <a:off x="8969022" y="4833310"/>
                <a:ext cx="22578" cy="16920"/>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110" name="墨迹 109"/>
              <p14:cNvContentPartPr/>
              <p14:nvPr/>
            </p14:nvContentPartPr>
            <p14:xfrm>
              <a:off x="7089422" y="5439589"/>
              <a:ext cx="601133" cy="354603"/>
            </p14:xfrm>
          </p:contentPart>
        </mc:Choice>
        <mc:Fallback xmlns="">
          <p:pic>
            <p:nvPicPr>
              <p:cNvPr id="110" name="墨迹 109"/>
            </p:nvPicPr>
            <p:blipFill>
              <a:blip/>
            </p:blipFill>
            <p:spPr>
              <a:xfrm>
                <a:off x="7089422" y="5439589"/>
                <a:ext cx="601133" cy="354603"/>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111" name="墨迹 110"/>
              <p14:cNvContentPartPr/>
              <p14:nvPr/>
            </p14:nvContentPartPr>
            <p14:xfrm>
              <a:off x="5262562" y="5942589"/>
              <a:ext cx="105304" cy="430388"/>
            </p14:xfrm>
          </p:contentPart>
        </mc:Choice>
        <mc:Fallback xmlns="">
          <p:pic>
            <p:nvPicPr>
              <p:cNvPr id="111" name="墨迹 110"/>
            </p:nvPicPr>
            <p:blipFill>
              <a:blip/>
            </p:blipFill>
            <p:spPr>
              <a:xfrm>
                <a:off x="5262562" y="5942589"/>
                <a:ext cx="105304" cy="430388"/>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112" name="墨迹 111"/>
              <p14:cNvContentPartPr/>
              <p14:nvPr/>
            </p14:nvContentPartPr>
            <p14:xfrm>
              <a:off x="9143294" y="1502126"/>
              <a:ext cx="249061" cy="45999"/>
            </p14:xfrm>
          </p:contentPart>
        </mc:Choice>
        <mc:Fallback xmlns="">
          <p:pic>
            <p:nvPicPr>
              <p:cNvPr id="112" name="墨迹 111"/>
            </p:nvPicPr>
            <p:blipFill>
              <a:blip/>
            </p:blipFill>
            <p:spPr>
              <a:xfrm>
                <a:off x="9143294" y="1502126"/>
                <a:ext cx="249061" cy="45999"/>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113" name="墨迹 112"/>
              <p14:cNvContentPartPr/>
              <p14:nvPr/>
            </p14:nvContentPartPr>
            <p14:xfrm>
              <a:off x="9262533" y="1569275"/>
              <a:ext cx="39511" cy="260840"/>
            </p14:xfrm>
          </p:contentPart>
        </mc:Choice>
        <mc:Fallback xmlns="">
          <p:pic>
            <p:nvPicPr>
              <p:cNvPr id="113" name="墨迹 112"/>
            </p:nvPicPr>
            <p:blipFill>
              <a:blip/>
            </p:blipFill>
            <p:spPr>
              <a:xfrm>
                <a:off x="9262533" y="1569275"/>
                <a:ext cx="39511" cy="260840"/>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114" name="墨迹 113"/>
              <p14:cNvContentPartPr/>
              <p14:nvPr/>
            </p14:nvContentPartPr>
            <p14:xfrm>
              <a:off x="9433277" y="1512877"/>
              <a:ext cx="241300" cy="198803"/>
            </p14:xfrm>
          </p:contentPart>
        </mc:Choice>
        <mc:Fallback xmlns="">
          <p:pic>
            <p:nvPicPr>
              <p:cNvPr id="114" name="墨迹 113"/>
            </p:nvPicPr>
            <p:blipFill>
              <a:blip/>
            </p:blipFill>
            <p:spPr>
              <a:xfrm>
                <a:off x="9433277" y="1512877"/>
                <a:ext cx="241300" cy="198803"/>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115" name="墨迹 114"/>
              <p14:cNvContentPartPr/>
              <p14:nvPr/>
            </p14:nvContentPartPr>
            <p14:xfrm>
              <a:off x="9852201" y="1429337"/>
              <a:ext cx="398109" cy="267714"/>
            </p14:xfrm>
          </p:contentPart>
        </mc:Choice>
        <mc:Fallback xmlns="">
          <p:pic>
            <p:nvPicPr>
              <p:cNvPr id="115" name="墨迹 114"/>
            </p:nvPicPr>
            <p:blipFill>
              <a:blip/>
            </p:blipFill>
            <p:spPr>
              <a:xfrm>
                <a:off x="9852201" y="1429337"/>
                <a:ext cx="398109" cy="267714"/>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116" name="墨迹 115"/>
              <p14:cNvContentPartPr/>
              <p14:nvPr/>
            </p14:nvContentPartPr>
            <p14:xfrm>
              <a:off x="10323688" y="1415590"/>
              <a:ext cx="33867" cy="31724"/>
            </p14:xfrm>
          </p:contentPart>
        </mc:Choice>
        <mc:Fallback xmlns="">
          <p:pic>
            <p:nvPicPr>
              <p:cNvPr id="116" name="墨迹 115"/>
            </p:nvPicPr>
            <p:blipFill>
              <a:blip/>
            </p:blipFill>
            <p:spPr>
              <a:xfrm>
                <a:off x="10323688" y="1415590"/>
                <a:ext cx="33867" cy="31724"/>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117" name="墨迹 116"/>
              <p14:cNvContentPartPr/>
              <p14:nvPr/>
            </p14:nvContentPartPr>
            <p14:xfrm>
              <a:off x="10399888" y="1466348"/>
              <a:ext cx="127000" cy="163554"/>
            </p14:xfrm>
          </p:contentPart>
        </mc:Choice>
        <mc:Fallback xmlns="">
          <p:pic>
            <p:nvPicPr>
              <p:cNvPr id="117" name="墨迹 116"/>
            </p:nvPicPr>
            <p:blipFill>
              <a:blip/>
            </p:blipFill>
            <p:spPr>
              <a:xfrm>
                <a:off x="10399888" y="1466348"/>
                <a:ext cx="127000" cy="163554"/>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118" name="墨迹 117"/>
              <p14:cNvContentPartPr/>
              <p14:nvPr/>
            </p14:nvContentPartPr>
            <p14:xfrm>
              <a:off x="10938932" y="1421230"/>
              <a:ext cx="127882" cy="22559"/>
            </p14:xfrm>
          </p:contentPart>
        </mc:Choice>
        <mc:Fallback xmlns="">
          <p:pic>
            <p:nvPicPr>
              <p:cNvPr id="118" name="墨迹 117"/>
            </p:nvPicPr>
            <p:blipFill>
              <a:blip/>
            </p:blipFill>
            <p:spPr>
              <a:xfrm>
                <a:off x="10938932" y="1421230"/>
                <a:ext cx="127882" cy="22559"/>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119" name="墨迹 118"/>
              <p14:cNvContentPartPr/>
              <p14:nvPr/>
            </p14:nvContentPartPr>
            <p14:xfrm>
              <a:off x="10948105" y="1312311"/>
              <a:ext cx="549627" cy="301201"/>
            </p14:xfrm>
          </p:contentPart>
        </mc:Choice>
        <mc:Fallback xmlns="">
          <p:pic>
            <p:nvPicPr>
              <p:cNvPr id="119" name="墨迹 118"/>
            </p:nvPicPr>
            <p:blipFill>
              <a:blip/>
            </p:blipFill>
            <p:spPr>
              <a:xfrm>
                <a:off x="10948105" y="1312311"/>
                <a:ext cx="549627" cy="301201"/>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120" name="墨迹 119"/>
              <p14:cNvContentPartPr/>
              <p14:nvPr/>
            </p14:nvContentPartPr>
            <p14:xfrm>
              <a:off x="11524368" y="1335928"/>
              <a:ext cx="174272" cy="244979"/>
            </p14:xfrm>
          </p:contentPart>
        </mc:Choice>
        <mc:Fallback xmlns="">
          <p:pic>
            <p:nvPicPr>
              <p:cNvPr id="120" name="墨迹 119"/>
            </p:nvPicPr>
            <p:blipFill>
              <a:blip/>
            </p:blipFill>
            <p:spPr>
              <a:xfrm>
                <a:off x="11524368" y="1335928"/>
                <a:ext cx="174272" cy="244979"/>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121" name="墨迹 120"/>
              <p14:cNvContentPartPr/>
              <p14:nvPr/>
            </p14:nvContentPartPr>
            <p14:xfrm>
              <a:off x="11689644" y="1471988"/>
              <a:ext cx="64911" cy="82482"/>
            </p14:xfrm>
          </p:contentPart>
        </mc:Choice>
        <mc:Fallback xmlns="">
          <p:pic>
            <p:nvPicPr>
              <p:cNvPr id="121" name="墨迹 120"/>
            </p:nvPicPr>
            <p:blipFill>
              <a:blip/>
            </p:blipFill>
            <p:spPr>
              <a:xfrm>
                <a:off x="11689644" y="1471988"/>
                <a:ext cx="64911" cy="82482"/>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122" name="墨迹 121"/>
              <p14:cNvContentPartPr/>
              <p14:nvPr/>
            </p14:nvContentPartPr>
            <p14:xfrm>
              <a:off x="11770606" y="1233001"/>
              <a:ext cx="418571" cy="385622"/>
            </p14:xfrm>
          </p:contentPart>
        </mc:Choice>
        <mc:Fallback xmlns="">
          <p:pic>
            <p:nvPicPr>
              <p:cNvPr id="122" name="墨迹 121"/>
            </p:nvPicPr>
            <p:blipFill>
              <a:blip/>
            </p:blipFill>
            <p:spPr>
              <a:xfrm>
                <a:off x="11770606" y="1233001"/>
                <a:ext cx="418571" cy="385622"/>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123" name="墨迹 122"/>
              <p14:cNvContentPartPr/>
              <p14:nvPr/>
            </p14:nvContentPartPr>
            <p14:xfrm>
              <a:off x="3499555" y="3890230"/>
              <a:ext cx="56445" cy="221186"/>
            </p14:xfrm>
          </p:contentPart>
        </mc:Choice>
        <mc:Fallback xmlns="">
          <p:pic>
            <p:nvPicPr>
              <p:cNvPr id="123" name="墨迹 122"/>
            </p:nvPicPr>
            <p:blipFill>
              <a:blip/>
            </p:blipFill>
            <p:spPr>
              <a:xfrm>
                <a:off x="3499555" y="3890230"/>
                <a:ext cx="56445" cy="221186"/>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124" name="墨迹 123"/>
              <p14:cNvContentPartPr/>
              <p14:nvPr/>
            </p14:nvContentPartPr>
            <p14:xfrm>
              <a:off x="3594100" y="3822199"/>
              <a:ext cx="246238" cy="621965"/>
            </p14:xfrm>
          </p:contentPart>
        </mc:Choice>
        <mc:Fallback xmlns="">
          <p:pic>
            <p:nvPicPr>
              <p:cNvPr id="124" name="墨迹 123"/>
            </p:nvPicPr>
            <p:blipFill>
              <a:blip/>
            </p:blipFill>
            <p:spPr>
              <a:xfrm>
                <a:off x="3594100" y="3822199"/>
                <a:ext cx="246238" cy="621965"/>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125" name="墨迹 124"/>
              <p14:cNvContentPartPr/>
              <p14:nvPr/>
            </p14:nvContentPartPr>
            <p14:xfrm>
              <a:off x="3874029" y="3929180"/>
              <a:ext cx="232304" cy="249913"/>
            </p14:xfrm>
          </p:contentPart>
        </mc:Choice>
        <mc:Fallback xmlns="">
          <p:pic>
            <p:nvPicPr>
              <p:cNvPr id="125" name="墨迹 124"/>
            </p:nvPicPr>
            <p:blipFill>
              <a:blip/>
            </p:blipFill>
            <p:spPr>
              <a:xfrm>
                <a:off x="3874029" y="3929180"/>
                <a:ext cx="232304" cy="249913"/>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126" name="墨迹 125"/>
              <p14:cNvContentPartPr/>
              <p14:nvPr/>
            </p14:nvContentPartPr>
            <p14:xfrm>
              <a:off x="4137377" y="3885823"/>
              <a:ext cx="16934" cy="391967"/>
            </p14:xfrm>
          </p:contentPart>
        </mc:Choice>
        <mc:Fallback xmlns="">
          <p:pic>
            <p:nvPicPr>
              <p:cNvPr id="126" name="墨迹 125"/>
            </p:nvPicPr>
            <p:blipFill>
              <a:blip/>
            </p:blipFill>
            <p:spPr>
              <a:xfrm>
                <a:off x="4137377" y="3885823"/>
                <a:ext cx="16934" cy="391967"/>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127" name="墨迹 126"/>
              <p14:cNvContentPartPr/>
              <p14:nvPr/>
            </p14:nvContentPartPr>
            <p14:xfrm>
              <a:off x="4080933" y="3904858"/>
              <a:ext cx="344311" cy="260841"/>
            </p14:xfrm>
          </p:contentPart>
        </mc:Choice>
        <mc:Fallback xmlns="">
          <p:pic>
            <p:nvPicPr>
              <p:cNvPr id="127" name="墨迹 126"/>
            </p:nvPicPr>
            <p:blipFill>
              <a:blip/>
            </p:blipFill>
            <p:spPr>
              <a:xfrm>
                <a:off x="4080933" y="3904858"/>
                <a:ext cx="344311" cy="260841"/>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128" name="墨迹 127"/>
              <p14:cNvContentPartPr/>
              <p14:nvPr/>
            </p14:nvContentPartPr>
            <p14:xfrm>
              <a:off x="4481688" y="3846345"/>
              <a:ext cx="174978" cy="386326"/>
            </p14:xfrm>
          </p:contentPart>
        </mc:Choice>
        <mc:Fallback xmlns="">
          <p:pic>
            <p:nvPicPr>
              <p:cNvPr id="128" name="墨迹 127"/>
            </p:nvPicPr>
            <p:blipFill>
              <a:blip/>
            </p:blipFill>
            <p:spPr>
              <a:xfrm>
                <a:off x="4481688" y="3846345"/>
                <a:ext cx="174978" cy="386326"/>
              </a:xfrm>
              <a:prstGeom prst="rect"/>
            </p:spPr>
          </p:pic>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953514" y="450677"/>
            <a:ext cx="5534065" cy="271464"/>
          </a:xfrm>
          <a:prstGeom prst="rect">
            <a:avLst/>
          </a:prstGeom>
        </p:spPr>
      </p:pic>
      <p:pic>
        <p:nvPicPr>
          <p:cNvPr id="7" name="图片 6"/>
          <p:cNvPicPr>
            <a:picLocks noChangeAspect="1"/>
          </p:cNvPicPr>
          <p:nvPr/>
        </p:nvPicPr>
        <p:blipFill>
          <a:blip r:embed="rId2"/>
          <a:stretch>
            <a:fillRect/>
          </a:stretch>
        </p:blipFill>
        <p:spPr>
          <a:xfrm>
            <a:off x="953514" y="771511"/>
            <a:ext cx="9261820" cy="436484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953514" y="450677"/>
            <a:ext cx="5534065" cy="271464"/>
          </a:xfrm>
          <a:prstGeom prst="rect">
            <a:avLst/>
          </a:prstGeom>
        </p:spPr>
      </p:pic>
      <p:pic>
        <p:nvPicPr>
          <p:cNvPr id="7" name="图片 6"/>
          <p:cNvPicPr>
            <a:picLocks noChangeAspect="1"/>
          </p:cNvPicPr>
          <p:nvPr/>
        </p:nvPicPr>
        <p:blipFill>
          <a:blip r:embed="rId2"/>
          <a:stretch>
            <a:fillRect/>
          </a:stretch>
        </p:blipFill>
        <p:spPr>
          <a:xfrm>
            <a:off x="953514" y="771511"/>
            <a:ext cx="9261820" cy="4364844"/>
          </a:xfrm>
          <a:prstGeom prst="rect">
            <a:avLst/>
          </a:prstGeom>
        </p:spPr>
      </p:pic>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6925733" y="1006704"/>
              <a:ext cx="105018" cy="59958"/>
            </p14:xfrm>
          </p:contentPart>
        </mc:Choice>
        <mc:Fallback xmlns="">
          <p:pic>
            <p:nvPicPr>
              <p:cNvPr id="4" name="墨迹 3"/>
            </p:nvPicPr>
            <p:blipFill>
              <a:blip/>
            </p:blipFill>
            <p:spPr>
              <a:xfrm>
                <a:off x="6925733" y="1006704"/>
                <a:ext cx="105018" cy="59958"/>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6" name="墨迹 5"/>
              <p14:cNvContentPartPr/>
              <p14:nvPr/>
            </p14:nvContentPartPr>
            <p14:xfrm>
              <a:off x="1806222" y="862889"/>
              <a:ext cx="55033" cy="50759"/>
            </p14:xfrm>
          </p:contentPart>
        </mc:Choice>
        <mc:Fallback xmlns="">
          <p:pic>
            <p:nvPicPr>
              <p:cNvPr id="6" name="墨迹 5"/>
            </p:nvPicPr>
            <p:blipFill>
              <a:blip/>
            </p:blipFill>
            <p:spPr>
              <a:xfrm>
                <a:off x="1806222" y="862889"/>
                <a:ext cx="55033" cy="50759"/>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墨迹 7"/>
              <p14:cNvContentPartPr/>
              <p14:nvPr/>
            </p14:nvContentPartPr>
            <p14:xfrm>
              <a:off x="1801988" y="860069"/>
              <a:ext cx="198967" cy="252382"/>
            </p14:xfrm>
          </p:contentPart>
        </mc:Choice>
        <mc:Fallback xmlns="">
          <p:pic>
            <p:nvPicPr>
              <p:cNvPr id="8" name="墨迹 7"/>
            </p:nvPicPr>
            <p:blipFill>
              <a:blip/>
            </p:blipFill>
            <p:spPr>
              <a:xfrm>
                <a:off x="1801988" y="860069"/>
                <a:ext cx="198967" cy="252382"/>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墨迹 8"/>
              <p14:cNvContentPartPr/>
              <p14:nvPr/>
            </p14:nvContentPartPr>
            <p14:xfrm>
              <a:off x="2032000" y="885448"/>
              <a:ext cx="11288" cy="205148"/>
            </p14:xfrm>
          </p:contentPart>
        </mc:Choice>
        <mc:Fallback xmlns="">
          <p:pic>
            <p:nvPicPr>
              <p:cNvPr id="9" name="墨迹 8"/>
            </p:nvPicPr>
            <p:blipFill>
              <a:blip/>
            </p:blipFill>
            <p:spPr>
              <a:xfrm>
                <a:off x="2032000" y="885448"/>
                <a:ext cx="11288" cy="205148"/>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0" name="墨迹 9"/>
              <p14:cNvContentPartPr/>
              <p14:nvPr/>
            </p14:nvContentPartPr>
            <p14:xfrm>
              <a:off x="2043288" y="958766"/>
              <a:ext cx="39512" cy="39479"/>
            </p14:xfrm>
          </p:contentPart>
        </mc:Choice>
        <mc:Fallback xmlns="">
          <p:pic>
            <p:nvPicPr>
              <p:cNvPr id="10" name="墨迹 9"/>
            </p:nvPicPr>
            <p:blipFill>
              <a:blip/>
            </p:blipFill>
            <p:spPr>
              <a:xfrm>
                <a:off x="2043288" y="958766"/>
                <a:ext cx="39512" cy="39479"/>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1" name="墨迹 10"/>
              <p14:cNvContentPartPr/>
              <p14:nvPr/>
            </p14:nvContentPartPr>
            <p14:xfrm>
              <a:off x="2088444" y="872583"/>
              <a:ext cx="156633" cy="183470"/>
            </p14:xfrm>
          </p:contentPart>
        </mc:Choice>
        <mc:Fallback xmlns="">
          <p:pic>
            <p:nvPicPr>
              <p:cNvPr id="11" name="墨迹 10"/>
            </p:nvPicPr>
            <p:blipFill>
              <a:blip/>
            </p:blipFill>
            <p:spPr>
              <a:xfrm>
                <a:off x="2088444" y="872583"/>
                <a:ext cx="156633" cy="18347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2" name="墨迹 11"/>
              <p14:cNvContentPartPr/>
              <p14:nvPr/>
            </p14:nvContentPartPr>
            <p14:xfrm>
              <a:off x="2286000" y="853725"/>
              <a:ext cx="56444" cy="148044"/>
            </p14:xfrm>
          </p:contentPart>
        </mc:Choice>
        <mc:Fallback xmlns="">
          <p:pic>
            <p:nvPicPr>
              <p:cNvPr id="12" name="墨迹 11"/>
            </p:nvPicPr>
            <p:blipFill>
              <a:blip/>
            </p:blipFill>
            <p:spPr>
              <a:xfrm>
                <a:off x="2286000" y="853725"/>
                <a:ext cx="56444" cy="148044"/>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3" name="墨迹 12"/>
              <p14:cNvContentPartPr/>
              <p14:nvPr/>
            </p14:nvContentPartPr>
            <p14:xfrm>
              <a:off x="2365022" y="879809"/>
              <a:ext cx="81844" cy="95876"/>
            </p14:xfrm>
          </p:contentPart>
        </mc:Choice>
        <mc:Fallback xmlns="">
          <p:pic>
            <p:nvPicPr>
              <p:cNvPr id="13" name="墨迹 12"/>
            </p:nvPicPr>
            <p:blipFill>
              <a:blip/>
            </p:blipFill>
            <p:spPr>
              <a:xfrm>
                <a:off x="2365022" y="879809"/>
                <a:ext cx="81844" cy="95876"/>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4" name="墨迹 13"/>
              <p14:cNvContentPartPr/>
              <p14:nvPr/>
            </p14:nvContentPartPr>
            <p14:xfrm>
              <a:off x="2401711" y="878046"/>
              <a:ext cx="59266" cy="193516"/>
            </p14:xfrm>
          </p:contentPart>
        </mc:Choice>
        <mc:Fallback xmlns="">
          <p:pic>
            <p:nvPicPr>
              <p:cNvPr id="14" name="墨迹 13"/>
            </p:nvPicPr>
            <p:blipFill>
              <a:blip/>
            </p:blipFill>
            <p:spPr>
              <a:xfrm>
                <a:off x="2401711" y="878046"/>
                <a:ext cx="59266" cy="193516"/>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5" name="墨迹 14"/>
              <p14:cNvContentPartPr/>
              <p14:nvPr/>
            </p14:nvContentPartPr>
            <p14:xfrm>
              <a:off x="1851377" y="1178718"/>
              <a:ext cx="234245" cy="219248"/>
            </p14:xfrm>
          </p:contentPart>
        </mc:Choice>
        <mc:Fallback xmlns="">
          <p:pic>
            <p:nvPicPr>
              <p:cNvPr id="15" name="墨迹 14"/>
            </p:nvPicPr>
            <p:blipFill>
              <a:blip/>
            </p:blipFill>
            <p:spPr>
              <a:xfrm>
                <a:off x="1851377" y="1178718"/>
                <a:ext cx="234245" cy="219248"/>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6" name="墨迹 15"/>
              <p14:cNvContentPartPr/>
              <p14:nvPr/>
            </p14:nvContentPartPr>
            <p14:xfrm>
              <a:off x="2122311" y="1189998"/>
              <a:ext cx="16933" cy="135355"/>
            </p14:xfrm>
          </p:contentPart>
        </mc:Choice>
        <mc:Fallback xmlns="">
          <p:pic>
            <p:nvPicPr>
              <p:cNvPr id="16" name="墨迹 15"/>
            </p:nvPicPr>
            <p:blipFill>
              <a:blip/>
            </p:blipFill>
            <p:spPr>
              <a:xfrm>
                <a:off x="2122311" y="1189998"/>
                <a:ext cx="16933" cy="135355"/>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7" name="墨迹 16"/>
              <p14:cNvContentPartPr/>
              <p14:nvPr/>
            </p14:nvContentPartPr>
            <p14:xfrm>
              <a:off x="2133600" y="1212557"/>
              <a:ext cx="31044" cy="11280"/>
            </p14:xfrm>
          </p:contentPart>
        </mc:Choice>
        <mc:Fallback xmlns="">
          <p:pic>
            <p:nvPicPr>
              <p:cNvPr id="17" name="墨迹 16"/>
            </p:nvPicPr>
            <p:blipFill>
              <a:blip/>
            </p:blipFill>
            <p:spPr>
              <a:xfrm>
                <a:off x="2133600" y="1212557"/>
                <a:ext cx="31044" cy="11280"/>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8" name="墨迹 17"/>
              <p14:cNvContentPartPr/>
              <p14:nvPr/>
            </p14:nvContentPartPr>
            <p14:xfrm>
              <a:off x="2175933" y="1150519"/>
              <a:ext cx="25400" cy="270711"/>
            </p14:xfrm>
          </p:contentPart>
        </mc:Choice>
        <mc:Fallback xmlns="">
          <p:pic>
            <p:nvPicPr>
              <p:cNvPr id="18" name="墨迹 17"/>
            </p:nvPicPr>
            <p:blipFill>
              <a:blip/>
            </p:blipFill>
            <p:spPr>
              <a:xfrm>
                <a:off x="2175933" y="1150519"/>
                <a:ext cx="25400" cy="270711"/>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9" name="墨迹 18"/>
              <p14:cNvContentPartPr/>
              <p14:nvPr/>
            </p14:nvContentPartPr>
            <p14:xfrm>
              <a:off x="2233788" y="1201277"/>
              <a:ext cx="203200" cy="262251"/>
            </p14:xfrm>
          </p:contentPart>
        </mc:Choice>
        <mc:Fallback xmlns="">
          <p:pic>
            <p:nvPicPr>
              <p:cNvPr id="19" name="墨迹 18"/>
            </p:nvPicPr>
            <p:blipFill>
              <a:blip/>
            </p:blipFill>
            <p:spPr>
              <a:xfrm>
                <a:off x="2233788" y="1201277"/>
                <a:ext cx="203200" cy="262251"/>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20" name="墨迹 19"/>
              <p14:cNvContentPartPr/>
              <p14:nvPr/>
            </p14:nvContentPartPr>
            <p14:xfrm>
              <a:off x="5549900" y="1534026"/>
              <a:ext cx="495300" cy="33839"/>
            </p14:xfrm>
          </p:contentPart>
        </mc:Choice>
        <mc:Fallback xmlns="">
          <p:pic>
            <p:nvPicPr>
              <p:cNvPr id="20" name="墨迹 19"/>
            </p:nvPicPr>
            <p:blipFill>
              <a:blip/>
            </p:blipFill>
            <p:spPr>
              <a:xfrm>
                <a:off x="5549900" y="1534026"/>
                <a:ext cx="495300" cy="33839"/>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21" name="墨迹 20"/>
              <p14:cNvContentPartPr/>
              <p14:nvPr/>
            </p14:nvContentPartPr>
            <p14:xfrm>
              <a:off x="5334000" y="905188"/>
              <a:ext cx="228600" cy="273530"/>
            </p14:xfrm>
          </p:contentPart>
        </mc:Choice>
        <mc:Fallback xmlns="">
          <p:pic>
            <p:nvPicPr>
              <p:cNvPr id="21" name="墨迹 20"/>
            </p:nvPicPr>
            <p:blipFill>
              <a:blip/>
            </p:blipFill>
            <p:spPr>
              <a:xfrm>
                <a:off x="5334000" y="905188"/>
                <a:ext cx="228600" cy="273530"/>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2" name="墨迹 21"/>
              <p14:cNvContentPartPr/>
              <p14:nvPr/>
            </p14:nvContentPartPr>
            <p14:xfrm>
              <a:off x="5565422" y="868529"/>
              <a:ext cx="99306" cy="445545"/>
            </p14:xfrm>
          </p:contentPart>
        </mc:Choice>
        <mc:Fallback xmlns="">
          <p:pic>
            <p:nvPicPr>
              <p:cNvPr id="22" name="墨迹 21"/>
            </p:nvPicPr>
            <p:blipFill>
              <a:blip/>
            </p:blipFill>
            <p:spPr>
              <a:xfrm>
                <a:off x="5565422" y="868529"/>
                <a:ext cx="99306" cy="445545"/>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3" name="墨迹 22"/>
              <p14:cNvContentPartPr/>
              <p14:nvPr/>
            </p14:nvContentPartPr>
            <p14:xfrm>
              <a:off x="5586412" y="965816"/>
              <a:ext cx="269699" cy="218542"/>
            </p14:xfrm>
          </p:contentPart>
        </mc:Choice>
        <mc:Fallback xmlns="">
          <p:pic>
            <p:nvPicPr>
              <p:cNvPr id="23" name="墨迹 22"/>
            </p:nvPicPr>
            <p:blipFill>
              <a:blip/>
            </p:blipFill>
            <p:spPr>
              <a:xfrm>
                <a:off x="5586412" y="965816"/>
                <a:ext cx="269699" cy="218542"/>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4" name="墨迹 23"/>
              <p14:cNvContentPartPr/>
              <p14:nvPr/>
            </p14:nvContentPartPr>
            <p14:xfrm>
              <a:off x="4766556" y="1381751"/>
              <a:ext cx="477132" cy="28199"/>
            </p14:xfrm>
          </p:contentPart>
        </mc:Choice>
        <mc:Fallback xmlns="">
          <p:pic>
            <p:nvPicPr>
              <p:cNvPr id="24" name="墨迹 23"/>
            </p:nvPicPr>
            <p:blipFill>
              <a:blip/>
            </p:blipFill>
            <p:spPr>
              <a:xfrm>
                <a:off x="4766556" y="1381751"/>
                <a:ext cx="477132" cy="28199"/>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5" name="墨迹 24"/>
              <p14:cNvContentPartPr/>
              <p14:nvPr/>
            </p14:nvContentPartPr>
            <p14:xfrm>
              <a:off x="4777140" y="843150"/>
              <a:ext cx="215371" cy="36659"/>
            </p14:xfrm>
          </p:contentPart>
        </mc:Choice>
        <mc:Fallback xmlns="">
          <p:pic>
            <p:nvPicPr>
              <p:cNvPr id="25" name="墨迹 24"/>
            </p:nvPicPr>
            <p:blipFill>
              <a:blip/>
            </p:blipFill>
            <p:spPr>
              <a:xfrm>
                <a:off x="4777140" y="843150"/>
                <a:ext cx="215371" cy="36659"/>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6" name="墨迹 25"/>
              <p14:cNvContentPartPr/>
              <p14:nvPr/>
            </p14:nvContentPartPr>
            <p14:xfrm>
              <a:off x="4999213" y="719779"/>
              <a:ext cx="269875" cy="145930"/>
            </p14:xfrm>
          </p:contentPart>
        </mc:Choice>
        <mc:Fallback xmlns="">
          <p:pic>
            <p:nvPicPr>
              <p:cNvPr id="26" name="墨迹 25"/>
            </p:nvPicPr>
            <p:blipFill>
              <a:blip/>
            </p:blipFill>
            <p:spPr>
              <a:xfrm>
                <a:off x="4999213" y="719779"/>
                <a:ext cx="269875" cy="145930"/>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7" name="墨迹 26"/>
              <p14:cNvContentPartPr/>
              <p14:nvPr/>
            </p14:nvContentPartPr>
            <p14:xfrm>
              <a:off x="5266266" y="651397"/>
              <a:ext cx="11289" cy="265070"/>
            </p14:xfrm>
          </p:contentPart>
        </mc:Choice>
        <mc:Fallback xmlns="">
          <p:pic>
            <p:nvPicPr>
              <p:cNvPr id="27" name="墨迹 26"/>
            </p:nvPicPr>
            <p:blipFill>
              <a:blip/>
            </p:blipFill>
            <p:spPr>
              <a:xfrm>
                <a:off x="5266266" y="651397"/>
                <a:ext cx="11289" cy="265070"/>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8" name="墨迹 27"/>
              <p14:cNvContentPartPr/>
              <p14:nvPr/>
            </p14:nvContentPartPr>
            <p14:xfrm>
              <a:off x="5328355" y="755733"/>
              <a:ext cx="127000" cy="71026"/>
            </p14:xfrm>
          </p:contentPart>
        </mc:Choice>
        <mc:Fallback xmlns="">
          <p:pic>
            <p:nvPicPr>
              <p:cNvPr id="28" name="墨迹 27"/>
            </p:nvPicPr>
            <p:blipFill>
              <a:blip/>
            </p:blipFill>
            <p:spPr>
              <a:xfrm>
                <a:off x="5328355" y="755733"/>
                <a:ext cx="127000" cy="71026"/>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29" name="墨迹 28"/>
              <p14:cNvContentPartPr/>
              <p14:nvPr/>
            </p14:nvContentPartPr>
            <p14:xfrm>
              <a:off x="6448777" y="775472"/>
              <a:ext cx="149578" cy="93057"/>
            </p14:xfrm>
          </p:contentPart>
        </mc:Choice>
        <mc:Fallback xmlns="">
          <p:pic>
            <p:nvPicPr>
              <p:cNvPr id="29" name="墨迹 28"/>
            </p:nvPicPr>
            <p:blipFill>
              <a:blip/>
            </p:blipFill>
            <p:spPr>
              <a:xfrm>
                <a:off x="6448777" y="775472"/>
                <a:ext cx="149578" cy="93057"/>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30" name="墨迹 29"/>
              <p14:cNvContentPartPr/>
              <p14:nvPr/>
            </p14:nvContentPartPr>
            <p14:xfrm>
              <a:off x="6575777" y="789572"/>
              <a:ext cx="141112" cy="344028"/>
            </p14:xfrm>
          </p:contentPart>
        </mc:Choice>
        <mc:Fallback xmlns="">
          <p:pic>
            <p:nvPicPr>
              <p:cNvPr id="30" name="墨迹 29"/>
            </p:nvPicPr>
            <p:blipFill>
              <a:blip/>
            </p:blipFill>
            <p:spPr>
              <a:xfrm>
                <a:off x="6575777" y="789572"/>
                <a:ext cx="141112" cy="344028"/>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31" name="墨迹 30"/>
              <p14:cNvContentPartPr/>
              <p14:nvPr/>
            </p14:nvContentPartPr>
            <p14:xfrm>
              <a:off x="6423377" y="899548"/>
              <a:ext cx="285045" cy="279170"/>
            </p14:xfrm>
          </p:contentPart>
        </mc:Choice>
        <mc:Fallback xmlns="">
          <p:pic>
            <p:nvPicPr>
              <p:cNvPr id="31" name="墨迹 30"/>
            </p:nvPicPr>
            <p:blipFill>
              <a:blip/>
            </p:blipFill>
            <p:spPr>
              <a:xfrm>
                <a:off x="6423377" y="899548"/>
                <a:ext cx="285045" cy="279170"/>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2" name="墨迹 31"/>
              <p14:cNvContentPartPr/>
              <p14:nvPr/>
            </p14:nvContentPartPr>
            <p14:xfrm>
              <a:off x="6454422" y="844207"/>
              <a:ext cx="121355" cy="145578"/>
            </p14:xfrm>
          </p:contentPart>
        </mc:Choice>
        <mc:Fallback xmlns="">
          <p:pic>
            <p:nvPicPr>
              <p:cNvPr id="32" name="墨迹 31"/>
            </p:nvPicPr>
            <p:blipFill>
              <a:blip/>
            </p:blipFill>
            <p:spPr>
              <a:xfrm>
                <a:off x="6454422" y="844207"/>
                <a:ext cx="121355" cy="145578"/>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3" name="墨迹 32"/>
              <p14:cNvContentPartPr/>
              <p14:nvPr/>
            </p14:nvContentPartPr>
            <p14:xfrm>
              <a:off x="6491111" y="1060282"/>
              <a:ext cx="101600" cy="31019"/>
            </p14:xfrm>
          </p:contentPart>
        </mc:Choice>
        <mc:Fallback xmlns="">
          <p:pic>
            <p:nvPicPr>
              <p:cNvPr id="33" name="墨迹 32"/>
            </p:nvPicPr>
            <p:blipFill>
              <a:blip/>
            </p:blipFill>
            <p:spPr>
              <a:xfrm>
                <a:off x="6491111" y="1060282"/>
                <a:ext cx="101600" cy="31019"/>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4" name="墨迹 33"/>
              <p14:cNvContentPartPr/>
              <p14:nvPr/>
            </p14:nvContentPartPr>
            <p14:xfrm>
              <a:off x="6654800" y="923517"/>
              <a:ext cx="11288" cy="148045"/>
            </p14:xfrm>
          </p:contentPart>
        </mc:Choice>
        <mc:Fallback xmlns="">
          <p:pic>
            <p:nvPicPr>
              <p:cNvPr id="34" name="墨迹 33"/>
            </p:nvPicPr>
            <p:blipFill>
              <a:blip/>
            </p:blipFill>
            <p:spPr>
              <a:xfrm>
                <a:off x="6654800" y="923517"/>
                <a:ext cx="11288" cy="148045"/>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5" name="墨迹 34"/>
              <p14:cNvContentPartPr/>
              <p14:nvPr/>
            </p14:nvContentPartPr>
            <p14:xfrm>
              <a:off x="6609644" y="641527"/>
              <a:ext cx="5644" cy="139585"/>
            </p14:xfrm>
          </p:contentPart>
        </mc:Choice>
        <mc:Fallback xmlns="">
          <p:pic>
            <p:nvPicPr>
              <p:cNvPr id="35" name="墨迹 34"/>
            </p:nvPicPr>
            <p:blipFill>
              <a:blip/>
            </p:blipFill>
            <p:spPr>
              <a:xfrm>
                <a:off x="6609644" y="641527"/>
                <a:ext cx="5644" cy="139585"/>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6" name="墨迹 35"/>
              <p14:cNvContentPartPr/>
              <p14:nvPr/>
            </p14:nvContentPartPr>
            <p14:xfrm>
              <a:off x="6530622" y="462463"/>
              <a:ext cx="183444" cy="200213"/>
            </p14:xfrm>
          </p:contentPart>
        </mc:Choice>
        <mc:Fallback xmlns="">
          <p:pic>
            <p:nvPicPr>
              <p:cNvPr id="36" name="墨迹 35"/>
            </p:nvPicPr>
            <p:blipFill>
              <a:blip/>
            </p:blipFill>
            <p:spPr>
              <a:xfrm>
                <a:off x="6530622" y="462463"/>
                <a:ext cx="183444" cy="200213"/>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7" name="墨迹 36"/>
              <p14:cNvContentPartPr/>
              <p14:nvPr/>
            </p14:nvContentPartPr>
            <p14:xfrm>
              <a:off x="6733822" y="857250"/>
              <a:ext cx="160866" cy="11279"/>
            </p14:xfrm>
          </p:contentPart>
        </mc:Choice>
        <mc:Fallback xmlns="">
          <p:pic>
            <p:nvPicPr>
              <p:cNvPr id="37" name="墨迹 36"/>
            </p:nvPicPr>
            <p:blipFill>
              <a:blip/>
            </p:blipFill>
            <p:spPr>
              <a:xfrm>
                <a:off x="6733822" y="857250"/>
                <a:ext cx="160866" cy="11279"/>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38" name="墨迹 37"/>
              <p14:cNvContentPartPr/>
              <p14:nvPr/>
            </p14:nvContentPartPr>
            <p14:xfrm>
              <a:off x="6893277" y="789572"/>
              <a:ext cx="71967" cy="104336"/>
            </p14:xfrm>
          </p:contentPart>
        </mc:Choice>
        <mc:Fallback xmlns="">
          <p:pic>
            <p:nvPicPr>
              <p:cNvPr id="38" name="墨迹 37"/>
            </p:nvPicPr>
            <p:blipFill>
              <a:blip/>
            </p:blipFill>
            <p:spPr>
              <a:xfrm>
                <a:off x="6893277" y="789572"/>
                <a:ext cx="71967" cy="104336"/>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39" name="墨迹 38"/>
              <p14:cNvContentPartPr/>
              <p14:nvPr/>
            </p14:nvContentPartPr>
            <p14:xfrm>
              <a:off x="6948311" y="745158"/>
              <a:ext cx="231422" cy="140995"/>
            </p14:xfrm>
          </p:contentPart>
        </mc:Choice>
        <mc:Fallback xmlns="">
          <p:pic>
            <p:nvPicPr>
              <p:cNvPr id="39" name="墨迹 38"/>
            </p:nvPicPr>
            <p:blipFill>
              <a:blip/>
            </p:blipFill>
            <p:spPr>
              <a:xfrm>
                <a:off x="6948311" y="745158"/>
                <a:ext cx="231422" cy="140995"/>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40" name="墨迹 39"/>
              <p14:cNvContentPartPr/>
              <p14:nvPr/>
            </p14:nvContentPartPr>
            <p14:xfrm>
              <a:off x="7179733" y="626546"/>
              <a:ext cx="28222" cy="312481"/>
            </p14:xfrm>
          </p:contentPart>
        </mc:Choice>
        <mc:Fallback xmlns="">
          <p:pic>
            <p:nvPicPr>
              <p:cNvPr id="40" name="墨迹 39"/>
            </p:nvPicPr>
            <p:blipFill>
              <a:blip/>
            </p:blipFill>
            <p:spPr>
              <a:xfrm>
                <a:off x="7179733" y="626546"/>
                <a:ext cx="28222" cy="312481"/>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41" name="墨迹 40"/>
              <p14:cNvContentPartPr/>
              <p14:nvPr/>
            </p14:nvContentPartPr>
            <p14:xfrm>
              <a:off x="7247466" y="727534"/>
              <a:ext cx="163689" cy="116497"/>
            </p14:xfrm>
          </p:contentPart>
        </mc:Choice>
        <mc:Fallback xmlns="">
          <p:pic>
            <p:nvPicPr>
              <p:cNvPr id="41" name="墨迹 40"/>
            </p:nvPicPr>
            <p:blipFill>
              <a:blip/>
            </p:blipFill>
            <p:spPr>
              <a:xfrm>
                <a:off x="7247466" y="727534"/>
                <a:ext cx="163689" cy="116497"/>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2" name="墨迹 41"/>
              <p14:cNvContentPartPr/>
              <p14:nvPr/>
            </p14:nvContentPartPr>
            <p14:xfrm>
              <a:off x="4995333" y="2523811"/>
              <a:ext cx="70555" cy="205853"/>
            </p14:xfrm>
          </p:contentPart>
        </mc:Choice>
        <mc:Fallback xmlns="">
          <p:pic>
            <p:nvPicPr>
              <p:cNvPr id="42" name="墨迹 41"/>
            </p:nvPicPr>
            <p:blipFill>
              <a:blip/>
            </p:blipFill>
            <p:spPr>
              <a:xfrm>
                <a:off x="4995333" y="2523811"/>
                <a:ext cx="70555" cy="205853"/>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3" name="墨迹 42"/>
              <p14:cNvContentPartPr/>
              <p14:nvPr/>
            </p14:nvContentPartPr>
            <p14:xfrm>
              <a:off x="4933244" y="2281300"/>
              <a:ext cx="169333" cy="169899"/>
            </p14:xfrm>
          </p:contentPart>
        </mc:Choice>
        <mc:Fallback xmlns="">
          <p:pic>
            <p:nvPicPr>
              <p:cNvPr id="43" name="墨迹 42"/>
            </p:nvPicPr>
            <p:blipFill>
              <a:blip/>
            </p:blipFill>
            <p:spPr>
              <a:xfrm>
                <a:off x="4933244" y="2281300"/>
                <a:ext cx="169333" cy="169899"/>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44" name="墨迹 43"/>
              <p14:cNvContentPartPr/>
              <p14:nvPr/>
            </p14:nvContentPartPr>
            <p14:xfrm>
              <a:off x="5102577" y="2236181"/>
              <a:ext cx="16934" cy="267891"/>
            </p14:xfrm>
          </p:contentPart>
        </mc:Choice>
        <mc:Fallback xmlns="">
          <p:pic>
            <p:nvPicPr>
              <p:cNvPr id="44" name="墨迹 43"/>
            </p:nvPicPr>
            <p:blipFill>
              <a:blip/>
            </p:blipFill>
            <p:spPr>
              <a:xfrm>
                <a:off x="5102577" y="2236181"/>
                <a:ext cx="16934" cy="267891"/>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45" name="墨迹 44"/>
              <p14:cNvContentPartPr/>
              <p14:nvPr/>
            </p14:nvContentPartPr>
            <p14:xfrm>
              <a:off x="4792133" y="2322188"/>
              <a:ext cx="121355" cy="160911"/>
            </p14:xfrm>
          </p:contentPart>
        </mc:Choice>
        <mc:Fallback xmlns="">
          <p:pic>
            <p:nvPicPr>
              <p:cNvPr id="45" name="墨迹 44"/>
            </p:nvPicPr>
            <p:blipFill>
              <a:blip/>
            </p:blipFill>
            <p:spPr>
              <a:xfrm>
                <a:off x="4792133" y="2322188"/>
                <a:ext cx="121355" cy="160911"/>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46" name="墨迹 45"/>
              <p14:cNvContentPartPr/>
              <p14:nvPr/>
            </p14:nvContentPartPr>
            <p14:xfrm>
              <a:off x="4899377" y="2309146"/>
              <a:ext cx="16934" cy="192106"/>
            </p14:xfrm>
          </p:contentPart>
        </mc:Choice>
        <mc:Fallback xmlns="">
          <p:pic>
            <p:nvPicPr>
              <p:cNvPr id="46" name="墨迹 45"/>
            </p:nvPicPr>
            <p:blipFill>
              <a:blip/>
            </p:blipFill>
            <p:spPr>
              <a:xfrm>
                <a:off x="4899377" y="2309146"/>
                <a:ext cx="16934" cy="192106"/>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47" name="墨迹 46"/>
              <p14:cNvContentPartPr/>
              <p14:nvPr/>
            </p14:nvContentPartPr>
            <p14:xfrm>
              <a:off x="5181600" y="2222082"/>
              <a:ext cx="107244" cy="157914"/>
            </p14:xfrm>
          </p:contentPart>
        </mc:Choice>
        <mc:Fallback xmlns="">
          <p:pic>
            <p:nvPicPr>
              <p:cNvPr id="47" name="墨迹 46"/>
            </p:nvPicPr>
            <p:blipFill>
              <a:blip/>
            </p:blipFill>
            <p:spPr>
              <a:xfrm>
                <a:off x="5181600" y="2222082"/>
                <a:ext cx="107244" cy="157914"/>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48" name="墨迹 47"/>
              <p14:cNvContentPartPr/>
              <p14:nvPr/>
            </p14:nvContentPartPr>
            <p14:xfrm>
              <a:off x="5334000" y="2583029"/>
              <a:ext cx="5644" cy="107156"/>
            </p14:xfrm>
          </p:contentPart>
        </mc:Choice>
        <mc:Fallback xmlns="">
          <p:pic>
            <p:nvPicPr>
              <p:cNvPr id="48" name="墨迹 47"/>
            </p:nvPicPr>
            <p:blipFill>
              <a:blip/>
            </p:blipFill>
            <p:spPr>
              <a:xfrm>
                <a:off x="5334000" y="2583029"/>
                <a:ext cx="5644" cy="107156"/>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49" name="墨迹 48"/>
              <p14:cNvContentPartPr/>
              <p14:nvPr/>
            </p14:nvContentPartPr>
            <p14:xfrm>
              <a:off x="5339644" y="2608408"/>
              <a:ext cx="70556" cy="31019"/>
            </p14:xfrm>
          </p:contentPart>
        </mc:Choice>
        <mc:Fallback xmlns="">
          <p:pic>
            <p:nvPicPr>
              <p:cNvPr id="49" name="墨迹 48"/>
            </p:nvPicPr>
            <p:blipFill>
              <a:blip/>
            </p:blipFill>
            <p:spPr>
              <a:xfrm>
                <a:off x="5339644" y="2608408"/>
                <a:ext cx="70556" cy="31019"/>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50" name="墨迹 49"/>
              <p14:cNvContentPartPr/>
              <p14:nvPr/>
            </p14:nvContentPartPr>
            <p14:xfrm>
              <a:off x="5407377" y="2526631"/>
              <a:ext cx="11289" cy="126896"/>
            </p14:xfrm>
          </p:contentPart>
        </mc:Choice>
        <mc:Fallback xmlns="">
          <p:pic>
            <p:nvPicPr>
              <p:cNvPr id="50" name="墨迹 49"/>
            </p:nvPicPr>
            <p:blipFill>
              <a:blip/>
            </p:blipFill>
            <p:spPr>
              <a:xfrm>
                <a:off x="5407377" y="2526631"/>
                <a:ext cx="11289" cy="126896"/>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51" name="墨迹 50"/>
              <p14:cNvContentPartPr/>
              <p14:nvPr/>
            </p14:nvContentPartPr>
            <p14:xfrm>
              <a:off x="5477051" y="2535091"/>
              <a:ext cx="48859" cy="128305"/>
            </p14:xfrm>
          </p:contentPart>
        </mc:Choice>
        <mc:Fallback xmlns="">
          <p:pic>
            <p:nvPicPr>
              <p:cNvPr id="51" name="墨迹 50"/>
            </p:nvPicPr>
            <p:blipFill>
              <a:blip/>
            </p:blipFill>
            <p:spPr>
              <a:xfrm>
                <a:off x="5477051" y="2535091"/>
                <a:ext cx="48859" cy="128305"/>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52" name="墨迹 51"/>
              <p14:cNvContentPartPr/>
              <p14:nvPr/>
            </p14:nvContentPartPr>
            <p14:xfrm>
              <a:off x="5525911" y="2470233"/>
              <a:ext cx="104422" cy="169899"/>
            </p14:xfrm>
          </p:contentPart>
        </mc:Choice>
        <mc:Fallback xmlns="">
          <p:pic>
            <p:nvPicPr>
              <p:cNvPr id="52" name="墨迹 51"/>
            </p:nvPicPr>
            <p:blipFill>
              <a:blip/>
            </p:blipFill>
            <p:spPr>
              <a:xfrm>
                <a:off x="5525911" y="2470233"/>
                <a:ext cx="104422" cy="169899"/>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53" name="墨迹 52"/>
              <p14:cNvContentPartPr/>
              <p14:nvPr/>
            </p14:nvContentPartPr>
            <p14:xfrm>
              <a:off x="5206471" y="2960896"/>
              <a:ext cx="810506" cy="104336"/>
            </p14:xfrm>
          </p:contentPart>
        </mc:Choice>
        <mc:Fallback xmlns="">
          <p:pic>
            <p:nvPicPr>
              <p:cNvPr id="53" name="墨迹 52"/>
            </p:nvPicPr>
            <p:blipFill>
              <a:blip/>
            </p:blipFill>
            <p:spPr>
              <a:xfrm>
                <a:off x="5206471" y="2960896"/>
                <a:ext cx="810506" cy="104336"/>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54" name="墨迹 53"/>
              <p14:cNvContentPartPr/>
              <p14:nvPr/>
            </p14:nvContentPartPr>
            <p14:xfrm>
              <a:off x="8029222" y="2991915"/>
              <a:ext cx="70555" cy="36659"/>
            </p14:xfrm>
          </p:contentPart>
        </mc:Choice>
        <mc:Fallback xmlns="">
          <p:pic>
            <p:nvPicPr>
              <p:cNvPr id="54" name="墨迹 53"/>
            </p:nvPicPr>
            <p:blipFill>
              <a:blip/>
            </p:blipFill>
            <p:spPr>
              <a:xfrm>
                <a:off x="8029222" y="2991915"/>
                <a:ext cx="70555" cy="36659"/>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55" name="墨迹 54"/>
              <p14:cNvContentPartPr/>
              <p14:nvPr/>
            </p14:nvContentPartPr>
            <p14:xfrm>
              <a:off x="4504266" y="4145254"/>
              <a:ext cx="953911" cy="551291"/>
            </p14:xfrm>
          </p:contentPart>
        </mc:Choice>
        <mc:Fallback xmlns="">
          <p:pic>
            <p:nvPicPr>
              <p:cNvPr id="55" name="墨迹 54"/>
            </p:nvPicPr>
            <p:blipFill>
              <a:blip/>
            </p:blipFill>
            <p:spPr>
              <a:xfrm>
                <a:off x="4504266" y="4145254"/>
                <a:ext cx="953911" cy="551291"/>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56" name="墨迹 55"/>
              <p14:cNvContentPartPr/>
              <p14:nvPr/>
            </p14:nvContentPartPr>
            <p14:xfrm>
              <a:off x="4837288" y="4805111"/>
              <a:ext cx="104423" cy="124076"/>
            </p14:xfrm>
          </p:contentPart>
        </mc:Choice>
        <mc:Fallback xmlns="">
          <p:pic>
            <p:nvPicPr>
              <p:cNvPr id="56" name="墨迹 55"/>
            </p:nvPicPr>
            <p:blipFill>
              <a:blip/>
            </p:blipFill>
            <p:spPr>
              <a:xfrm>
                <a:off x="4837288" y="4805111"/>
                <a:ext cx="104423" cy="124076"/>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57" name="墨迹 56"/>
              <p14:cNvContentPartPr/>
              <p14:nvPr/>
            </p14:nvContentPartPr>
            <p14:xfrm>
              <a:off x="4820355" y="4776912"/>
              <a:ext cx="141111" cy="174834"/>
            </p14:xfrm>
          </p:contentPart>
        </mc:Choice>
        <mc:Fallback xmlns="">
          <p:pic>
            <p:nvPicPr>
              <p:cNvPr id="57" name="墨迹 56"/>
            </p:nvPicPr>
            <p:blipFill>
              <a:blip/>
            </p:blipFill>
            <p:spPr>
              <a:xfrm>
                <a:off x="4820355" y="4776912"/>
                <a:ext cx="141111" cy="174834"/>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58" name="墨迹 57"/>
              <p14:cNvContentPartPr/>
              <p14:nvPr/>
            </p14:nvContentPartPr>
            <p14:xfrm>
              <a:off x="4952470" y="4677511"/>
              <a:ext cx="125589" cy="54283"/>
            </p14:xfrm>
          </p:contentPart>
        </mc:Choice>
        <mc:Fallback xmlns="">
          <p:pic>
            <p:nvPicPr>
              <p:cNvPr id="58" name="墨迹 57"/>
            </p:nvPicPr>
            <p:blipFill>
              <a:blip/>
            </p:blipFill>
            <p:spPr>
              <a:xfrm>
                <a:off x="4952470" y="4677511"/>
                <a:ext cx="125589" cy="54283"/>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59" name="墨迹 58"/>
              <p14:cNvContentPartPr/>
              <p14:nvPr/>
            </p14:nvContentPartPr>
            <p14:xfrm>
              <a:off x="4959350" y="4751533"/>
              <a:ext cx="143227" cy="35249"/>
            </p14:xfrm>
          </p:contentPart>
        </mc:Choice>
        <mc:Fallback xmlns="">
          <p:pic>
            <p:nvPicPr>
              <p:cNvPr id="59" name="墨迹 58"/>
            </p:nvPicPr>
            <p:blipFill>
              <a:blip/>
            </p:blipFill>
            <p:spPr>
              <a:xfrm>
                <a:off x="4959350" y="4751533"/>
                <a:ext cx="143227" cy="35249"/>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60" name="墨迹 59"/>
              <p14:cNvContentPartPr/>
              <p14:nvPr/>
            </p14:nvContentPartPr>
            <p14:xfrm>
              <a:off x="5136444" y="4603488"/>
              <a:ext cx="101600" cy="150865"/>
            </p14:xfrm>
          </p:contentPart>
        </mc:Choice>
        <mc:Fallback xmlns="">
          <p:pic>
            <p:nvPicPr>
              <p:cNvPr id="60" name="墨迹 59"/>
            </p:nvPicPr>
            <p:blipFill>
              <a:blip/>
            </p:blipFill>
            <p:spPr>
              <a:xfrm>
                <a:off x="5136444" y="4603488"/>
                <a:ext cx="101600" cy="150865"/>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61" name="墨迹 60"/>
              <p14:cNvContentPartPr/>
              <p14:nvPr/>
            </p14:nvContentPartPr>
            <p14:xfrm>
              <a:off x="4715933" y="4647197"/>
              <a:ext cx="70555" cy="98696"/>
            </p14:xfrm>
          </p:contentPart>
        </mc:Choice>
        <mc:Fallback xmlns="">
          <p:pic>
            <p:nvPicPr>
              <p:cNvPr id="61" name="墨迹 60"/>
            </p:nvPicPr>
            <p:blipFill>
              <a:blip/>
            </p:blipFill>
            <p:spPr>
              <a:xfrm>
                <a:off x="4715933" y="4647197"/>
                <a:ext cx="70555" cy="98696"/>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62" name="墨迹 61"/>
              <p14:cNvContentPartPr/>
              <p14:nvPr/>
            </p14:nvContentPartPr>
            <p14:xfrm>
              <a:off x="4588933" y="4709763"/>
              <a:ext cx="11289" cy="84069"/>
            </p14:xfrm>
          </p:contentPart>
        </mc:Choice>
        <mc:Fallback xmlns="">
          <p:pic>
            <p:nvPicPr>
              <p:cNvPr id="62" name="墨迹 61"/>
            </p:nvPicPr>
            <p:blipFill>
              <a:blip/>
            </p:blipFill>
            <p:spPr>
              <a:xfrm>
                <a:off x="4588933" y="4709763"/>
                <a:ext cx="11289" cy="84069"/>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63" name="墨迹 62"/>
              <p14:cNvContentPartPr/>
              <p14:nvPr/>
            </p14:nvContentPartPr>
            <p14:xfrm>
              <a:off x="4600222" y="4745893"/>
              <a:ext cx="53622" cy="19740"/>
            </p14:xfrm>
          </p:contentPart>
        </mc:Choice>
        <mc:Fallback xmlns="">
          <p:pic>
            <p:nvPicPr>
              <p:cNvPr id="63" name="墨迹 62"/>
            </p:nvPicPr>
            <p:blipFill>
              <a:blip/>
            </p:blipFill>
            <p:spPr>
              <a:xfrm>
                <a:off x="4600222" y="4745893"/>
                <a:ext cx="53622" cy="19740"/>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64" name="墨迹 63"/>
              <p14:cNvContentPartPr/>
              <p14:nvPr/>
            </p14:nvContentPartPr>
            <p14:xfrm>
              <a:off x="4648200" y="4703595"/>
              <a:ext cx="25400" cy="90237"/>
            </p14:xfrm>
          </p:contentPart>
        </mc:Choice>
        <mc:Fallback xmlns="">
          <p:pic>
            <p:nvPicPr>
              <p:cNvPr id="64" name="墨迹 63"/>
            </p:nvPicPr>
            <p:blipFill>
              <a:blip/>
            </p:blipFill>
            <p:spPr>
              <a:xfrm>
                <a:off x="4648200" y="4703595"/>
                <a:ext cx="25400" cy="90237"/>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65" name="墨迹 64"/>
              <p14:cNvContentPartPr/>
              <p14:nvPr/>
            </p14:nvContentPartPr>
            <p14:xfrm>
              <a:off x="4800600" y="4635917"/>
              <a:ext cx="8466" cy="112796"/>
            </p14:xfrm>
          </p:contentPart>
        </mc:Choice>
        <mc:Fallback xmlns="">
          <p:pic>
            <p:nvPicPr>
              <p:cNvPr id="65" name="墨迹 64"/>
            </p:nvPicPr>
            <p:blipFill>
              <a:blip/>
            </p:blipFill>
            <p:spPr>
              <a:xfrm>
                <a:off x="4800600" y="4635917"/>
                <a:ext cx="8466" cy="112796"/>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66" name="墨迹 65"/>
              <p14:cNvContentPartPr/>
              <p14:nvPr/>
            </p14:nvContentPartPr>
            <p14:xfrm>
              <a:off x="4749800" y="4748713"/>
              <a:ext cx="8466" cy="39479"/>
            </p14:xfrm>
          </p:contentPart>
        </mc:Choice>
        <mc:Fallback xmlns="">
          <p:pic>
            <p:nvPicPr>
              <p:cNvPr id="66" name="墨迹 65"/>
            </p:nvPicPr>
            <p:blipFill>
              <a:blip/>
            </p:blipFill>
            <p:spPr>
              <a:xfrm>
                <a:off x="4749800" y="4748713"/>
                <a:ext cx="8466" cy="39479"/>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67" name="墨迹 66"/>
              <p14:cNvContentPartPr/>
              <p14:nvPr/>
            </p14:nvContentPartPr>
            <p14:xfrm>
              <a:off x="4746977" y="4754353"/>
              <a:ext cx="47978" cy="28199"/>
            </p14:xfrm>
          </p:contentPart>
        </mc:Choice>
        <mc:Fallback xmlns="">
          <p:pic>
            <p:nvPicPr>
              <p:cNvPr id="67" name="墨迹 66"/>
            </p:nvPicPr>
            <p:blipFill>
              <a:blip/>
            </p:blipFill>
            <p:spPr>
              <a:xfrm>
                <a:off x="4746977" y="4754353"/>
                <a:ext cx="47978" cy="28199"/>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68" name="墨迹 67"/>
              <p14:cNvContentPartPr/>
              <p14:nvPr/>
            </p14:nvContentPartPr>
            <p14:xfrm>
              <a:off x="4783666" y="4721219"/>
              <a:ext cx="25400" cy="126191"/>
            </p14:xfrm>
          </p:contentPart>
        </mc:Choice>
        <mc:Fallback xmlns="">
          <p:pic>
            <p:nvPicPr>
              <p:cNvPr id="68" name="墨迹 67"/>
            </p:nvPicPr>
            <p:blipFill>
              <a:blip/>
            </p:blipFill>
            <p:spPr>
              <a:xfrm>
                <a:off x="4783666" y="4721219"/>
                <a:ext cx="25400" cy="126191"/>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69" name="墨迹 68"/>
              <p14:cNvContentPartPr/>
              <p14:nvPr/>
            </p14:nvContentPartPr>
            <p14:xfrm>
              <a:off x="7596011" y="572263"/>
              <a:ext cx="197556" cy="330105"/>
            </p14:xfrm>
          </p:contentPart>
        </mc:Choice>
        <mc:Fallback xmlns="">
          <p:pic>
            <p:nvPicPr>
              <p:cNvPr id="69" name="墨迹 68"/>
            </p:nvPicPr>
            <p:blipFill>
              <a:blip/>
            </p:blipFill>
            <p:spPr>
              <a:xfrm>
                <a:off x="7596011" y="572263"/>
                <a:ext cx="197556" cy="330105"/>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70" name="墨迹 69"/>
              <p14:cNvContentPartPr/>
              <p14:nvPr/>
            </p14:nvContentPartPr>
            <p14:xfrm>
              <a:off x="8446028" y="476563"/>
              <a:ext cx="208669" cy="109976"/>
            </p14:xfrm>
          </p:contentPart>
        </mc:Choice>
        <mc:Fallback xmlns="">
          <p:pic>
            <p:nvPicPr>
              <p:cNvPr id="70" name="墨迹 69"/>
            </p:nvPicPr>
            <p:blipFill>
              <a:blip/>
            </p:blipFill>
            <p:spPr>
              <a:xfrm>
                <a:off x="8446028" y="476563"/>
                <a:ext cx="208669" cy="109976"/>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71" name="墨迹 70"/>
              <p14:cNvContentPartPr/>
              <p14:nvPr/>
            </p14:nvContentPartPr>
            <p14:xfrm>
              <a:off x="8669866" y="486961"/>
              <a:ext cx="173566" cy="415407"/>
            </p14:xfrm>
          </p:contentPart>
        </mc:Choice>
        <mc:Fallback xmlns="">
          <p:pic>
            <p:nvPicPr>
              <p:cNvPr id="71" name="墨迹 70"/>
            </p:nvPicPr>
            <p:blipFill>
              <a:blip/>
            </p:blipFill>
            <p:spPr>
              <a:xfrm>
                <a:off x="8669866" y="486961"/>
                <a:ext cx="173566" cy="415407"/>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72" name="墨迹 71"/>
              <p14:cNvContentPartPr/>
              <p14:nvPr/>
            </p14:nvContentPartPr>
            <p14:xfrm>
              <a:off x="8398933" y="609098"/>
              <a:ext cx="39511" cy="355308"/>
            </p14:xfrm>
          </p:contentPart>
        </mc:Choice>
        <mc:Fallback xmlns="">
          <p:pic>
            <p:nvPicPr>
              <p:cNvPr id="72" name="墨迹 71"/>
            </p:nvPicPr>
            <p:blipFill>
              <a:blip/>
            </p:blipFill>
            <p:spPr>
              <a:xfrm>
                <a:off x="8398933" y="609098"/>
                <a:ext cx="39511" cy="355308"/>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73" name="墨迹 72"/>
              <p14:cNvContentPartPr/>
              <p14:nvPr/>
            </p14:nvContentPartPr>
            <p14:xfrm>
              <a:off x="8408458" y="902368"/>
              <a:ext cx="436386" cy="172014"/>
            </p14:xfrm>
          </p:contentPart>
        </mc:Choice>
        <mc:Fallback xmlns="">
          <p:pic>
            <p:nvPicPr>
              <p:cNvPr id="73" name="墨迹 72"/>
            </p:nvPicPr>
            <p:blipFill>
              <a:blip/>
            </p:blipFill>
            <p:spPr>
              <a:xfrm>
                <a:off x="8408458" y="902368"/>
                <a:ext cx="436386" cy="172014"/>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74" name="墨迹 73"/>
              <p14:cNvContentPartPr/>
              <p14:nvPr/>
            </p14:nvContentPartPr>
            <p14:xfrm>
              <a:off x="8619066" y="303139"/>
              <a:ext cx="15522" cy="167784"/>
            </p14:xfrm>
          </p:contentPart>
        </mc:Choice>
        <mc:Fallback xmlns="">
          <p:pic>
            <p:nvPicPr>
              <p:cNvPr id="74" name="墨迹 73"/>
            </p:nvPicPr>
            <p:blipFill>
              <a:blip/>
            </p:blipFill>
            <p:spPr>
              <a:xfrm>
                <a:off x="8619066" y="303139"/>
                <a:ext cx="15522" cy="167784"/>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75" name="墨迹 74"/>
              <p14:cNvContentPartPr/>
              <p14:nvPr/>
            </p14:nvContentPartPr>
            <p14:xfrm>
              <a:off x="8695266" y="287629"/>
              <a:ext cx="25400" cy="177654"/>
            </p14:xfrm>
          </p:contentPart>
        </mc:Choice>
        <mc:Fallback xmlns="">
          <p:pic>
            <p:nvPicPr>
              <p:cNvPr id="75" name="墨迹 74"/>
            </p:nvPicPr>
            <p:blipFill>
              <a:blip/>
            </p:blipFill>
            <p:spPr>
              <a:xfrm>
                <a:off x="8695266" y="287629"/>
                <a:ext cx="25400" cy="177654"/>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76" name="墨迹 75"/>
              <p14:cNvContentPartPr/>
              <p14:nvPr/>
            </p14:nvContentPartPr>
            <p14:xfrm>
              <a:off x="8624711" y="135355"/>
              <a:ext cx="84666" cy="105217"/>
            </p14:xfrm>
          </p:contentPart>
        </mc:Choice>
        <mc:Fallback xmlns="">
          <p:pic>
            <p:nvPicPr>
              <p:cNvPr id="76" name="墨迹 75"/>
            </p:nvPicPr>
            <p:blipFill>
              <a:blip/>
            </p:blipFill>
            <p:spPr>
              <a:xfrm>
                <a:off x="8624711" y="135355"/>
                <a:ext cx="84666" cy="105217"/>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77" name="墨迹 76"/>
              <p14:cNvContentPartPr/>
              <p14:nvPr/>
            </p14:nvContentPartPr>
            <p14:xfrm>
              <a:off x="8630355" y="1105401"/>
              <a:ext cx="11289" cy="51463"/>
            </p14:xfrm>
          </p:contentPart>
        </mc:Choice>
        <mc:Fallback xmlns="">
          <p:pic>
            <p:nvPicPr>
              <p:cNvPr id="77" name="墨迹 76"/>
            </p:nvPicPr>
            <p:blipFill>
              <a:blip/>
            </p:blipFill>
            <p:spPr>
              <a:xfrm>
                <a:off x="8630355" y="1105401"/>
                <a:ext cx="11289" cy="51463"/>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78" name="墨迹 77"/>
              <p14:cNvContentPartPr/>
              <p14:nvPr/>
            </p14:nvContentPartPr>
            <p14:xfrm>
              <a:off x="8209315" y="936207"/>
              <a:ext cx="203729" cy="101516"/>
            </p14:xfrm>
          </p:contentPart>
        </mc:Choice>
        <mc:Fallback xmlns="">
          <p:pic>
            <p:nvPicPr>
              <p:cNvPr id="78" name="墨迹 77"/>
            </p:nvPicPr>
            <p:blipFill>
              <a:blip/>
            </p:blipFill>
            <p:spPr>
              <a:xfrm>
                <a:off x="8209315" y="936207"/>
                <a:ext cx="203729" cy="101516"/>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79" name="墨迹 78"/>
              <p14:cNvContentPartPr/>
              <p14:nvPr/>
            </p14:nvContentPartPr>
            <p14:xfrm>
              <a:off x="8245475" y="1012344"/>
              <a:ext cx="167569" cy="66620"/>
            </p14:xfrm>
          </p:contentPart>
        </mc:Choice>
        <mc:Fallback xmlns="">
          <p:pic>
            <p:nvPicPr>
              <p:cNvPr id="79" name="墨迹 78"/>
            </p:nvPicPr>
            <p:blipFill>
              <a:blip/>
            </p:blipFill>
            <p:spPr>
              <a:xfrm>
                <a:off x="8245475" y="1012344"/>
                <a:ext cx="167569" cy="66620"/>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80" name="墨迹 79"/>
              <p14:cNvContentPartPr/>
              <p14:nvPr/>
            </p14:nvContentPartPr>
            <p14:xfrm>
              <a:off x="8095544" y="992605"/>
              <a:ext cx="143933" cy="143815"/>
            </p14:xfrm>
          </p:contentPart>
        </mc:Choice>
        <mc:Fallback xmlns="">
          <p:pic>
            <p:nvPicPr>
              <p:cNvPr id="80" name="墨迹 79"/>
            </p:nvPicPr>
            <p:blipFill>
              <a:blip/>
            </p:blipFill>
            <p:spPr>
              <a:xfrm>
                <a:off x="8095544" y="992605"/>
                <a:ext cx="143933" cy="143815"/>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81" name="墨迹 80"/>
              <p14:cNvContentPartPr/>
              <p14:nvPr/>
            </p14:nvContentPartPr>
            <p14:xfrm>
              <a:off x="8995127" y="738814"/>
              <a:ext cx="487539" cy="11279"/>
            </p14:xfrm>
          </p:contentPart>
        </mc:Choice>
        <mc:Fallback xmlns="">
          <p:pic>
            <p:nvPicPr>
              <p:cNvPr id="81" name="墨迹 80"/>
            </p:nvPicPr>
            <p:blipFill>
              <a:blip/>
            </p:blipFill>
            <p:spPr>
              <a:xfrm>
                <a:off x="8995127" y="738814"/>
                <a:ext cx="487539" cy="11279"/>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82" name="墨迹 81"/>
              <p14:cNvContentPartPr/>
              <p14:nvPr/>
            </p14:nvContentPartPr>
            <p14:xfrm>
              <a:off x="9392355" y="626018"/>
              <a:ext cx="150107" cy="200213"/>
            </p14:xfrm>
          </p:contentPart>
        </mc:Choice>
        <mc:Fallback xmlns="">
          <p:pic>
            <p:nvPicPr>
              <p:cNvPr id="82" name="墨迹 81"/>
            </p:nvPicPr>
            <p:blipFill>
              <a:blip/>
            </p:blipFill>
            <p:spPr>
              <a:xfrm>
                <a:off x="9392355" y="626018"/>
                <a:ext cx="150107" cy="200213"/>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83" name="墨迹 82"/>
              <p14:cNvContentPartPr/>
              <p14:nvPr/>
            </p14:nvContentPartPr>
            <p14:xfrm>
              <a:off x="9728200" y="521681"/>
              <a:ext cx="151341" cy="80367"/>
            </p14:xfrm>
          </p:contentPart>
        </mc:Choice>
        <mc:Fallback xmlns="">
          <p:pic>
            <p:nvPicPr>
              <p:cNvPr id="83" name="墨迹 82"/>
            </p:nvPicPr>
            <p:blipFill>
              <a:blip/>
            </p:blipFill>
            <p:spPr>
              <a:xfrm>
                <a:off x="9728200" y="521681"/>
                <a:ext cx="151341" cy="80367"/>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84" name="墨迹 83"/>
              <p14:cNvContentPartPr/>
              <p14:nvPr/>
            </p14:nvContentPartPr>
            <p14:xfrm>
              <a:off x="9889066" y="513222"/>
              <a:ext cx="184856" cy="315828"/>
            </p14:xfrm>
          </p:contentPart>
        </mc:Choice>
        <mc:Fallback xmlns="">
          <p:pic>
            <p:nvPicPr>
              <p:cNvPr id="84" name="墨迹 83"/>
            </p:nvPicPr>
            <p:blipFill>
              <a:blip/>
            </p:blipFill>
            <p:spPr>
              <a:xfrm>
                <a:off x="9889066" y="513222"/>
                <a:ext cx="184856" cy="315828"/>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85" name="墨迹 84"/>
              <p14:cNvContentPartPr/>
              <p14:nvPr/>
            </p14:nvContentPartPr>
            <p14:xfrm>
              <a:off x="9653940" y="631657"/>
              <a:ext cx="401637" cy="375047"/>
            </p14:xfrm>
          </p:contentPart>
        </mc:Choice>
        <mc:Fallback xmlns="">
          <p:pic>
            <p:nvPicPr>
              <p:cNvPr id="85" name="墨迹 84"/>
            </p:nvPicPr>
            <p:blipFill>
              <a:blip/>
            </p:blipFill>
            <p:spPr>
              <a:xfrm>
                <a:off x="9653940" y="631657"/>
                <a:ext cx="401637" cy="375047"/>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86" name="墨迹 85"/>
              <p14:cNvContentPartPr/>
              <p14:nvPr/>
            </p14:nvContentPartPr>
            <p14:xfrm>
              <a:off x="9728200" y="594470"/>
              <a:ext cx="147108" cy="144344"/>
            </p14:xfrm>
          </p:contentPart>
        </mc:Choice>
        <mc:Fallback xmlns="">
          <p:pic>
            <p:nvPicPr>
              <p:cNvPr id="86" name="墨迹 85"/>
            </p:nvPicPr>
            <p:blipFill>
              <a:blip/>
            </p:blipFill>
            <p:spPr>
              <a:xfrm>
                <a:off x="9728200" y="594470"/>
                <a:ext cx="147108" cy="144344"/>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87" name="墨迹 86"/>
              <p14:cNvContentPartPr/>
              <p14:nvPr/>
            </p14:nvContentPartPr>
            <p14:xfrm>
              <a:off x="9719733" y="834690"/>
              <a:ext cx="90311" cy="47939"/>
            </p14:xfrm>
          </p:contentPart>
        </mc:Choice>
        <mc:Fallback xmlns="">
          <p:pic>
            <p:nvPicPr>
              <p:cNvPr id="87" name="墨迹 86"/>
            </p:nvPicPr>
            <p:blipFill>
              <a:blip/>
            </p:blipFill>
            <p:spPr>
              <a:xfrm>
                <a:off x="9719733" y="834690"/>
                <a:ext cx="90311" cy="47939"/>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88" name="墨迹 87"/>
              <p14:cNvContentPartPr/>
              <p14:nvPr/>
            </p14:nvContentPartPr>
            <p14:xfrm>
              <a:off x="9962444" y="637297"/>
              <a:ext cx="16933" cy="160735"/>
            </p14:xfrm>
          </p:contentPart>
        </mc:Choice>
        <mc:Fallback xmlns="">
          <p:pic>
            <p:nvPicPr>
              <p:cNvPr id="88" name="墨迹 87"/>
            </p:nvPicPr>
            <p:blipFill>
              <a:blip/>
            </p:blipFill>
            <p:spPr>
              <a:xfrm>
                <a:off x="9962444" y="637297"/>
                <a:ext cx="16933" cy="160735"/>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89" name="墨迹 88"/>
              <p14:cNvContentPartPr/>
              <p14:nvPr/>
            </p14:nvContentPartPr>
            <p14:xfrm>
              <a:off x="10086622" y="532961"/>
              <a:ext cx="177800" cy="64858"/>
            </p14:xfrm>
          </p:contentPart>
        </mc:Choice>
        <mc:Fallback xmlns="">
          <p:pic>
            <p:nvPicPr>
              <p:cNvPr id="89" name="墨迹 88"/>
            </p:nvPicPr>
            <p:blipFill>
              <a:blip/>
            </p:blipFill>
            <p:spPr>
              <a:xfrm>
                <a:off x="10086622" y="532961"/>
                <a:ext cx="177800" cy="64858"/>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90" name="墨迹 89"/>
              <p14:cNvContentPartPr/>
              <p14:nvPr/>
            </p14:nvContentPartPr>
            <p14:xfrm>
              <a:off x="10286647" y="409590"/>
              <a:ext cx="166864" cy="188229"/>
            </p14:xfrm>
          </p:contentPart>
        </mc:Choice>
        <mc:Fallback xmlns="">
          <p:pic>
            <p:nvPicPr>
              <p:cNvPr id="90" name="墨迹 89"/>
            </p:nvPicPr>
            <p:blipFill>
              <a:blip/>
            </p:blipFill>
            <p:spPr>
              <a:xfrm>
                <a:off x="10286647" y="409590"/>
                <a:ext cx="166864" cy="188229"/>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91" name="墨迹 90"/>
              <p14:cNvContentPartPr/>
              <p14:nvPr/>
            </p14:nvContentPartPr>
            <p14:xfrm>
              <a:off x="10013244" y="857250"/>
              <a:ext cx="200378" cy="76137"/>
            </p14:xfrm>
          </p:contentPart>
        </mc:Choice>
        <mc:Fallback xmlns="">
          <p:pic>
            <p:nvPicPr>
              <p:cNvPr id="91" name="墨迹 90"/>
            </p:nvPicPr>
            <p:blipFill>
              <a:blip/>
            </p:blipFill>
            <p:spPr>
              <a:xfrm>
                <a:off x="10013244" y="857250"/>
                <a:ext cx="200378" cy="76137"/>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92" name="墨迹 91"/>
              <p14:cNvContentPartPr/>
              <p14:nvPr/>
            </p14:nvContentPartPr>
            <p14:xfrm>
              <a:off x="10289822" y="845970"/>
              <a:ext cx="79022" cy="115616"/>
            </p14:xfrm>
          </p:contentPart>
        </mc:Choice>
        <mc:Fallback xmlns="">
          <p:pic>
            <p:nvPicPr>
              <p:cNvPr id="92" name="墨迹 91"/>
            </p:nvPicPr>
            <p:blipFill>
              <a:blip/>
            </p:blipFill>
            <p:spPr>
              <a:xfrm>
                <a:off x="10289822" y="845970"/>
                <a:ext cx="79022" cy="115616"/>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93" name="墨迹 92"/>
              <p14:cNvContentPartPr/>
              <p14:nvPr/>
            </p14:nvContentPartPr>
            <p14:xfrm>
              <a:off x="10346266" y="865709"/>
              <a:ext cx="124178" cy="113149"/>
            </p14:xfrm>
          </p:contentPart>
        </mc:Choice>
        <mc:Fallback xmlns="">
          <p:pic>
            <p:nvPicPr>
              <p:cNvPr id="93" name="墨迹 92"/>
            </p:nvPicPr>
            <p:blipFill>
              <a:blip/>
            </p:blipFill>
            <p:spPr>
              <a:xfrm>
                <a:off x="10346266" y="865709"/>
                <a:ext cx="124178" cy="113149"/>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94" name="墨迹 93"/>
              <p14:cNvContentPartPr/>
              <p14:nvPr/>
            </p14:nvContentPartPr>
            <p14:xfrm>
              <a:off x="10270066" y="1063102"/>
              <a:ext cx="105017" cy="59958"/>
            </p14:xfrm>
          </p:contentPart>
        </mc:Choice>
        <mc:Fallback xmlns="">
          <p:pic>
            <p:nvPicPr>
              <p:cNvPr id="94" name="墨迹 93"/>
            </p:nvPicPr>
            <p:blipFill>
              <a:blip/>
            </p:blipFill>
            <p:spPr>
              <a:xfrm>
                <a:off x="10270066" y="1063102"/>
                <a:ext cx="105017" cy="59958"/>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95" name="墨迹 94"/>
              <p14:cNvContentPartPr/>
              <p14:nvPr/>
            </p14:nvContentPartPr>
            <p14:xfrm>
              <a:off x="10309577" y="1037723"/>
              <a:ext cx="2823" cy="90237"/>
            </p14:xfrm>
          </p:contentPart>
        </mc:Choice>
        <mc:Fallback xmlns="">
          <p:pic>
            <p:nvPicPr>
              <p:cNvPr id="95" name="墨迹 94"/>
            </p:nvPicPr>
            <p:blipFill>
              <a:blip/>
            </p:blipFill>
            <p:spPr>
              <a:xfrm>
                <a:off x="10309577" y="1037723"/>
                <a:ext cx="2823" cy="90237"/>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96" name="墨迹 95"/>
              <p14:cNvContentPartPr/>
              <p14:nvPr/>
            </p14:nvContentPartPr>
            <p14:xfrm>
              <a:off x="10185400" y="1139240"/>
              <a:ext cx="19755" cy="140995"/>
            </p14:xfrm>
          </p:contentPart>
        </mc:Choice>
        <mc:Fallback xmlns="">
          <p:pic>
            <p:nvPicPr>
              <p:cNvPr id="96" name="墨迹 95"/>
            </p:nvPicPr>
            <p:blipFill>
              <a:blip/>
            </p:blipFill>
            <p:spPr>
              <a:xfrm>
                <a:off x="10185400" y="1139240"/>
                <a:ext cx="19755" cy="140995"/>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97" name="墨迹 96"/>
              <p14:cNvContentPartPr/>
              <p14:nvPr/>
            </p14:nvContentPartPr>
            <p14:xfrm>
              <a:off x="10233377" y="1167439"/>
              <a:ext cx="112889" cy="5639"/>
            </p14:xfrm>
          </p:contentPart>
        </mc:Choice>
        <mc:Fallback xmlns="">
          <p:pic>
            <p:nvPicPr>
              <p:cNvPr id="97" name="墨迹 96"/>
            </p:nvPicPr>
            <p:blipFill>
              <a:blip/>
            </p:blipFill>
            <p:spPr>
              <a:xfrm>
                <a:off x="10233377" y="1167439"/>
                <a:ext cx="112889" cy="5639"/>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98" name="墨迹 97"/>
              <p14:cNvContentPartPr/>
              <p14:nvPr/>
            </p14:nvContentPartPr>
            <p14:xfrm>
              <a:off x="10357555" y="1103638"/>
              <a:ext cx="22578" cy="275293"/>
            </p14:xfrm>
          </p:contentPart>
        </mc:Choice>
        <mc:Fallback xmlns="">
          <p:pic>
            <p:nvPicPr>
              <p:cNvPr id="98" name="墨迹 97"/>
            </p:nvPicPr>
            <p:blipFill>
              <a:blip/>
            </p:blipFill>
            <p:spPr>
              <a:xfrm>
                <a:off x="10357555" y="1103638"/>
                <a:ext cx="22578" cy="275293"/>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99" name="墨迹 98"/>
              <p14:cNvContentPartPr/>
              <p14:nvPr/>
            </p14:nvContentPartPr>
            <p14:xfrm>
              <a:off x="10318044" y="992605"/>
              <a:ext cx="22578" cy="146635"/>
            </p14:xfrm>
          </p:contentPart>
        </mc:Choice>
        <mc:Fallback xmlns="">
          <p:pic>
            <p:nvPicPr>
              <p:cNvPr id="99" name="墨迹 98"/>
            </p:nvPicPr>
            <p:blipFill>
              <a:blip/>
            </p:blipFill>
            <p:spPr>
              <a:xfrm>
                <a:off x="10318044" y="992605"/>
                <a:ext cx="22578" cy="146635"/>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100" name="墨迹 99"/>
              <p14:cNvContentPartPr/>
              <p14:nvPr/>
            </p14:nvContentPartPr>
            <p14:xfrm>
              <a:off x="10239022" y="874169"/>
              <a:ext cx="84666" cy="160734"/>
            </p14:xfrm>
          </p:contentPart>
        </mc:Choice>
        <mc:Fallback xmlns="">
          <p:pic>
            <p:nvPicPr>
              <p:cNvPr id="100" name="墨迹 99"/>
            </p:nvPicPr>
            <p:blipFill>
              <a:blip/>
            </p:blipFill>
            <p:spPr>
              <a:xfrm>
                <a:off x="10239022" y="874169"/>
                <a:ext cx="84666" cy="160734"/>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101" name="墨迹 100"/>
              <p14:cNvContentPartPr/>
              <p14:nvPr/>
            </p14:nvContentPartPr>
            <p14:xfrm>
              <a:off x="10557932" y="834690"/>
              <a:ext cx="190500" cy="28199"/>
            </p14:xfrm>
          </p:contentPart>
        </mc:Choice>
        <mc:Fallback xmlns="">
          <p:pic>
            <p:nvPicPr>
              <p:cNvPr id="101" name="墨迹 100"/>
            </p:nvPicPr>
            <p:blipFill>
              <a:blip/>
            </p:blipFill>
            <p:spPr>
              <a:xfrm>
                <a:off x="10557932" y="834690"/>
                <a:ext cx="190500" cy="28199"/>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102" name="墨迹 101"/>
              <p14:cNvContentPartPr/>
              <p14:nvPr/>
            </p14:nvContentPartPr>
            <p14:xfrm>
              <a:off x="10806288" y="430563"/>
              <a:ext cx="185208" cy="110858"/>
            </p14:xfrm>
          </p:contentPart>
        </mc:Choice>
        <mc:Fallback xmlns="">
          <p:pic>
            <p:nvPicPr>
              <p:cNvPr id="102" name="墨迹 101"/>
            </p:nvPicPr>
            <p:blipFill>
              <a:blip/>
            </p:blipFill>
            <p:spPr>
              <a:xfrm>
                <a:off x="10806288" y="430563"/>
                <a:ext cx="185208" cy="110858"/>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103" name="墨迹 102"/>
              <p14:cNvContentPartPr/>
              <p14:nvPr/>
            </p14:nvContentPartPr>
            <p14:xfrm>
              <a:off x="11012311" y="451184"/>
              <a:ext cx="127000" cy="341208"/>
            </p14:xfrm>
          </p:contentPart>
        </mc:Choice>
        <mc:Fallback xmlns="">
          <p:pic>
            <p:nvPicPr>
              <p:cNvPr id="103" name="墨迹 102"/>
            </p:nvPicPr>
            <p:blipFill>
              <a:blip/>
            </p:blipFill>
            <p:spPr>
              <a:xfrm>
                <a:off x="11012311" y="451184"/>
                <a:ext cx="127000" cy="341208"/>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104" name="墨迹 103"/>
              <p14:cNvContentPartPr/>
              <p14:nvPr/>
            </p14:nvContentPartPr>
            <p14:xfrm>
              <a:off x="10749844" y="626018"/>
              <a:ext cx="25400" cy="205852"/>
            </p14:xfrm>
          </p:contentPart>
        </mc:Choice>
        <mc:Fallback xmlns="">
          <p:pic>
            <p:nvPicPr>
              <p:cNvPr id="104" name="墨迹 103"/>
            </p:nvPicPr>
            <p:blipFill>
              <a:blip/>
            </p:blipFill>
            <p:spPr>
              <a:xfrm>
                <a:off x="10749844" y="626018"/>
                <a:ext cx="25400" cy="205852"/>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105" name="墨迹 104"/>
              <p14:cNvContentPartPr/>
              <p14:nvPr/>
            </p14:nvContentPartPr>
            <p14:xfrm>
              <a:off x="10735732" y="851610"/>
              <a:ext cx="194733" cy="59218"/>
            </p14:xfrm>
          </p:contentPart>
        </mc:Choice>
        <mc:Fallback xmlns="">
          <p:pic>
            <p:nvPicPr>
              <p:cNvPr id="105" name="墨迹 104"/>
            </p:nvPicPr>
            <p:blipFill>
              <a:blip/>
            </p:blipFill>
            <p:spPr>
              <a:xfrm>
                <a:off x="10735732" y="851610"/>
                <a:ext cx="194733" cy="59218"/>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106" name="墨迹 105"/>
              <p14:cNvContentPartPr/>
              <p14:nvPr/>
            </p14:nvContentPartPr>
            <p14:xfrm>
              <a:off x="10964332" y="795212"/>
              <a:ext cx="138289" cy="115616"/>
            </p14:xfrm>
          </p:contentPart>
        </mc:Choice>
        <mc:Fallback xmlns="">
          <p:pic>
            <p:nvPicPr>
              <p:cNvPr id="106" name="墨迹 105"/>
            </p:nvPicPr>
            <p:blipFill>
              <a:blip/>
            </p:blipFill>
            <p:spPr>
              <a:xfrm>
                <a:off x="10964332" y="795212"/>
                <a:ext cx="138289" cy="115616"/>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107" name="墨迹 106"/>
              <p14:cNvContentPartPr/>
              <p14:nvPr/>
            </p14:nvContentPartPr>
            <p14:xfrm>
              <a:off x="10837332" y="603458"/>
              <a:ext cx="16933" cy="177654"/>
            </p14:xfrm>
          </p:contentPart>
        </mc:Choice>
        <mc:Fallback xmlns="">
          <p:pic>
            <p:nvPicPr>
              <p:cNvPr id="107" name="墨迹 106"/>
            </p:nvPicPr>
            <p:blipFill>
              <a:blip/>
            </p:blipFill>
            <p:spPr>
              <a:xfrm>
                <a:off x="10837332" y="603458"/>
                <a:ext cx="16933" cy="177654"/>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108" name="墨迹 107"/>
              <p14:cNvContentPartPr/>
              <p14:nvPr/>
            </p14:nvContentPartPr>
            <p14:xfrm>
              <a:off x="10978444" y="270710"/>
              <a:ext cx="16933" cy="140995"/>
            </p14:xfrm>
          </p:contentPart>
        </mc:Choice>
        <mc:Fallback xmlns="">
          <p:pic>
            <p:nvPicPr>
              <p:cNvPr id="108" name="墨迹 107"/>
            </p:nvPicPr>
            <p:blipFill>
              <a:blip/>
            </p:blipFill>
            <p:spPr>
              <a:xfrm>
                <a:off x="10978444" y="270710"/>
                <a:ext cx="16933" cy="140995"/>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109" name="墨迹 108"/>
              <p14:cNvContentPartPr/>
              <p14:nvPr/>
            </p14:nvContentPartPr>
            <p14:xfrm>
              <a:off x="11051822" y="253791"/>
              <a:ext cx="16933" cy="186113"/>
            </p14:xfrm>
          </p:contentPart>
        </mc:Choice>
        <mc:Fallback xmlns="">
          <p:pic>
            <p:nvPicPr>
              <p:cNvPr id="109" name="墨迹 108"/>
            </p:nvPicPr>
            <p:blipFill>
              <a:blip/>
            </p:blipFill>
            <p:spPr>
              <a:xfrm>
                <a:off x="11051822" y="253791"/>
                <a:ext cx="16933" cy="186113"/>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110" name="墨迹 109"/>
              <p14:cNvContentPartPr/>
              <p14:nvPr/>
            </p14:nvContentPartPr>
            <p14:xfrm>
              <a:off x="11001022" y="95876"/>
              <a:ext cx="118533" cy="116321"/>
            </p14:xfrm>
          </p:contentPart>
        </mc:Choice>
        <mc:Fallback xmlns="">
          <p:pic>
            <p:nvPicPr>
              <p:cNvPr id="110" name="墨迹 109"/>
            </p:nvPicPr>
            <p:blipFill>
              <a:blip/>
            </p:blipFill>
            <p:spPr>
              <a:xfrm>
                <a:off x="11001022" y="95876"/>
                <a:ext cx="118533" cy="116321"/>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111" name="墨迹 110"/>
              <p14:cNvContentPartPr/>
              <p14:nvPr/>
            </p14:nvContentPartPr>
            <p14:xfrm>
              <a:off x="11142132" y="716254"/>
              <a:ext cx="197556" cy="11280"/>
            </p14:xfrm>
          </p:contentPart>
        </mc:Choice>
        <mc:Fallback xmlns="">
          <p:pic>
            <p:nvPicPr>
              <p:cNvPr id="111" name="墨迹 110"/>
            </p:nvPicPr>
            <p:blipFill>
              <a:blip/>
            </p:blipFill>
            <p:spPr>
              <a:xfrm>
                <a:off x="11142132" y="716254"/>
                <a:ext cx="197556" cy="11280"/>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112" name="墨迹 111"/>
              <p14:cNvContentPartPr/>
              <p14:nvPr/>
            </p14:nvContentPartPr>
            <p14:xfrm>
              <a:off x="11232444" y="601696"/>
              <a:ext cx="22577" cy="221715"/>
            </p14:xfrm>
          </p:contentPart>
        </mc:Choice>
        <mc:Fallback xmlns="">
          <p:pic>
            <p:nvPicPr>
              <p:cNvPr id="112" name="墨迹 111"/>
            </p:nvPicPr>
            <p:blipFill>
              <a:blip/>
            </p:blipFill>
            <p:spPr>
              <a:xfrm>
                <a:off x="11232444" y="601696"/>
                <a:ext cx="22577" cy="221715"/>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113" name="墨迹 112"/>
              <p14:cNvContentPartPr/>
              <p14:nvPr/>
            </p14:nvContentPartPr>
            <p14:xfrm>
              <a:off x="11463867" y="575259"/>
              <a:ext cx="28222" cy="188934"/>
            </p14:xfrm>
          </p:contentPart>
        </mc:Choice>
        <mc:Fallback xmlns="">
          <p:pic>
            <p:nvPicPr>
              <p:cNvPr id="113" name="墨迹 112"/>
            </p:nvPicPr>
            <p:blipFill>
              <a:blip/>
            </p:blipFill>
            <p:spPr>
              <a:xfrm>
                <a:off x="11463867" y="575259"/>
                <a:ext cx="28222" cy="188934"/>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114" name="墨迹 113"/>
              <p14:cNvContentPartPr/>
              <p14:nvPr/>
            </p14:nvContentPartPr>
            <p14:xfrm>
              <a:off x="11497732" y="648577"/>
              <a:ext cx="87489" cy="33839"/>
            </p14:xfrm>
          </p:contentPart>
        </mc:Choice>
        <mc:Fallback xmlns="">
          <p:pic>
            <p:nvPicPr>
              <p:cNvPr id="114" name="墨迹 113"/>
            </p:nvPicPr>
            <p:blipFill>
              <a:blip/>
            </p:blipFill>
            <p:spPr>
              <a:xfrm>
                <a:off x="11497732" y="648577"/>
                <a:ext cx="87489" cy="33839"/>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115" name="墨迹 114"/>
              <p14:cNvContentPartPr/>
              <p14:nvPr/>
            </p14:nvContentPartPr>
            <p14:xfrm>
              <a:off x="11554177" y="522739"/>
              <a:ext cx="45155" cy="345790"/>
            </p14:xfrm>
          </p:contentPart>
        </mc:Choice>
        <mc:Fallback xmlns="">
          <p:pic>
            <p:nvPicPr>
              <p:cNvPr id="115" name="墨迹 114"/>
            </p:nvPicPr>
            <p:blipFill>
              <a:blip/>
            </p:blipFill>
            <p:spPr>
              <a:xfrm>
                <a:off x="11554177" y="522739"/>
                <a:ext cx="45155" cy="345790"/>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116" name="墨迹 115"/>
              <p14:cNvContentPartPr/>
              <p14:nvPr/>
            </p14:nvContentPartPr>
            <p14:xfrm>
              <a:off x="11593688" y="638707"/>
              <a:ext cx="361244" cy="177654"/>
            </p14:xfrm>
          </p:contentPart>
        </mc:Choice>
        <mc:Fallback xmlns="">
          <p:pic>
            <p:nvPicPr>
              <p:cNvPr id="116" name="墨迹 115"/>
            </p:nvPicPr>
            <p:blipFill>
              <a:blip/>
            </p:blipFill>
            <p:spPr>
              <a:xfrm>
                <a:off x="11593688" y="638707"/>
                <a:ext cx="361244" cy="177654"/>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117" name="墨迹 116"/>
              <p14:cNvContentPartPr/>
              <p14:nvPr/>
            </p14:nvContentPartPr>
            <p14:xfrm>
              <a:off x="11943644" y="673075"/>
              <a:ext cx="28223" cy="37540"/>
            </p14:xfrm>
          </p:contentPart>
        </mc:Choice>
        <mc:Fallback xmlns="">
          <p:pic>
            <p:nvPicPr>
              <p:cNvPr id="117" name="墨迹 116"/>
            </p:nvPicPr>
            <p:blipFill>
              <a:blip/>
            </p:blipFill>
            <p:spPr>
              <a:xfrm>
                <a:off x="11943644" y="673075"/>
                <a:ext cx="28223" cy="37540"/>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118" name="墨迹 117"/>
              <p14:cNvContentPartPr/>
              <p14:nvPr/>
            </p14:nvContentPartPr>
            <p14:xfrm>
              <a:off x="7140398" y="3863264"/>
              <a:ext cx="11113" cy="28199"/>
            </p14:xfrm>
          </p:contentPart>
        </mc:Choice>
        <mc:Fallback xmlns="">
          <p:pic>
            <p:nvPicPr>
              <p:cNvPr id="118" name="墨迹 117"/>
            </p:nvPicPr>
            <p:blipFill>
              <a:blip/>
            </p:blipFill>
            <p:spPr>
              <a:xfrm>
                <a:off x="7140398" y="3863264"/>
                <a:ext cx="11113" cy="28199"/>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119" name="墨迹 118"/>
              <p14:cNvContentPartPr/>
              <p14:nvPr/>
            </p14:nvContentPartPr>
            <p14:xfrm>
              <a:off x="632177" y="2116864"/>
              <a:ext cx="2195689" cy="1830997"/>
            </p14:xfrm>
          </p:contentPart>
        </mc:Choice>
        <mc:Fallback xmlns="">
          <p:pic>
            <p:nvPicPr>
              <p:cNvPr id="119" name="墨迹 118"/>
            </p:nvPicPr>
            <p:blipFill>
              <a:blip/>
            </p:blipFill>
            <p:spPr>
              <a:xfrm>
                <a:off x="632177" y="2116864"/>
                <a:ext cx="2195689" cy="1830997"/>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120" name="墨迹 119"/>
              <p14:cNvContentPartPr/>
              <p14:nvPr/>
            </p14:nvContentPartPr>
            <p14:xfrm>
              <a:off x="1665111" y="2960896"/>
              <a:ext cx="87489" cy="62038"/>
            </p14:xfrm>
          </p:contentPart>
        </mc:Choice>
        <mc:Fallback xmlns="">
          <p:pic>
            <p:nvPicPr>
              <p:cNvPr id="120" name="墨迹 119"/>
            </p:nvPicPr>
            <p:blipFill>
              <a:blip/>
            </p:blipFill>
            <p:spPr>
              <a:xfrm>
                <a:off x="1665111" y="2960896"/>
                <a:ext cx="87489" cy="62038"/>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121" name="墨迹 120"/>
              <p14:cNvContentPartPr/>
              <p14:nvPr/>
            </p14:nvContentPartPr>
            <p14:xfrm>
              <a:off x="1744133" y="2750108"/>
              <a:ext cx="127000" cy="188229"/>
            </p14:xfrm>
          </p:contentPart>
        </mc:Choice>
        <mc:Fallback xmlns="">
          <p:pic>
            <p:nvPicPr>
              <p:cNvPr id="121" name="墨迹 120"/>
            </p:nvPicPr>
            <p:blipFill>
              <a:blip/>
            </p:blipFill>
            <p:spPr>
              <a:xfrm>
                <a:off x="1744133" y="2750108"/>
                <a:ext cx="127000" cy="188229"/>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122" name="墨迹 121"/>
              <p14:cNvContentPartPr/>
              <p14:nvPr/>
            </p14:nvContentPartPr>
            <p14:xfrm>
              <a:off x="1933222" y="3002313"/>
              <a:ext cx="93133" cy="51640"/>
            </p14:xfrm>
          </p:contentPart>
        </mc:Choice>
        <mc:Fallback xmlns="">
          <p:pic>
            <p:nvPicPr>
              <p:cNvPr id="122" name="墨迹 121"/>
            </p:nvPicPr>
            <p:blipFill>
              <a:blip/>
            </p:blipFill>
            <p:spPr>
              <a:xfrm>
                <a:off x="1933222" y="3002313"/>
                <a:ext cx="93133" cy="51640"/>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123" name="墨迹 122"/>
              <p14:cNvContentPartPr/>
              <p14:nvPr/>
            </p14:nvContentPartPr>
            <p14:xfrm>
              <a:off x="1933222" y="2841755"/>
              <a:ext cx="36689" cy="121961"/>
            </p14:xfrm>
          </p:contentPart>
        </mc:Choice>
        <mc:Fallback xmlns="">
          <p:pic>
            <p:nvPicPr>
              <p:cNvPr id="123" name="墨迹 122"/>
            </p:nvPicPr>
            <p:blipFill>
              <a:blip/>
            </p:blipFill>
            <p:spPr>
              <a:xfrm>
                <a:off x="1933222" y="2841755"/>
                <a:ext cx="36689" cy="121961"/>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124" name="墨迹 123"/>
              <p14:cNvContentPartPr/>
              <p14:nvPr/>
            </p14:nvContentPartPr>
            <p14:xfrm>
              <a:off x="1969911" y="2893218"/>
              <a:ext cx="53622" cy="16920"/>
            </p14:xfrm>
          </p:contentPart>
        </mc:Choice>
        <mc:Fallback xmlns="">
          <p:pic>
            <p:nvPicPr>
              <p:cNvPr id="124" name="墨迹 123"/>
            </p:nvPicPr>
            <p:blipFill>
              <a:blip/>
            </p:blipFill>
            <p:spPr>
              <a:xfrm>
                <a:off x="1969911" y="2893218"/>
                <a:ext cx="53622" cy="16920"/>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125" name="墨迹 124"/>
              <p14:cNvContentPartPr/>
              <p14:nvPr/>
            </p14:nvContentPartPr>
            <p14:xfrm>
              <a:off x="2017888" y="2808621"/>
              <a:ext cx="34749" cy="149455"/>
            </p14:xfrm>
          </p:contentPart>
        </mc:Choice>
        <mc:Fallback xmlns="">
          <p:pic>
            <p:nvPicPr>
              <p:cNvPr id="125" name="墨迹 124"/>
            </p:nvPicPr>
            <p:blipFill>
              <a:blip/>
            </p:blipFill>
            <p:spPr>
              <a:xfrm>
                <a:off x="2017888" y="2808621"/>
                <a:ext cx="34749" cy="149455"/>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126" name="墨迹 125"/>
              <p14:cNvContentPartPr/>
              <p14:nvPr/>
            </p14:nvContentPartPr>
            <p14:xfrm>
              <a:off x="6609644" y="1077202"/>
              <a:ext cx="105017" cy="59958"/>
            </p14:xfrm>
          </p:contentPart>
        </mc:Choice>
        <mc:Fallback xmlns="">
          <p:pic>
            <p:nvPicPr>
              <p:cNvPr id="126" name="墨迹 125"/>
            </p:nvPicPr>
            <p:blipFill>
              <a:blip/>
            </p:blipFill>
            <p:spPr>
              <a:xfrm>
                <a:off x="6609644" y="1077202"/>
                <a:ext cx="105017" cy="59958"/>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127" name="墨迹 126"/>
              <p14:cNvContentPartPr/>
              <p14:nvPr/>
            </p14:nvContentPartPr>
            <p14:xfrm>
              <a:off x="1326444" y="1133600"/>
              <a:ext cx="2822" cy="78957"/>
            </p14:xfrm>
          </p:contentPart>
        </mc:Choice>
        <mc:Fallback xmlns="">
          <p:pic>
            <p:nvPicPr>
              <p:cNvPr id="127" name="墨迹 126"/>
            </p:nvPicPr>
            <p:blipFill>
              <a:blip/>
            </p:blipFill>
            <p:spPr>
              <a:xfrm>
                <a:off x="1326444" y="1133600"/>
                <a:ext cx="2822" cy="78957"/>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128" name="墨迹 127"/>
              <p14:cNvContentPartPr/>
              <p14:nvPr/>
            </p14:nvContentPartPr>
            <p14:xfrm>
              <a:off x="1049866" y="1359192"/>
              <a:ext cx="101600" cy="104865"/>
            </p14:xfrm>
          </p:contentPart>
        </mc:Choice>
        <mc:Fallback xmlns="">
          <p:pic>
            <p:nvPicPr>
              <p:cNvPr id="128" name="墨迹 127"/>
            </p:nvPicPr>
            <p:blipFill>
              <a:blip/>
            </p:blipFill>
            <p:spPr>
              <a:xfrm>
                <a:off x="1049866" y="1359192"/>
                <a:ext cx="101600" cy="104865"/>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129" name="墨迹 128"/>
              <p14:cNvContentPartPr/>
              <p14:nvPr/>
            </p14:nvContentPartPr>
            <p14:xfrm>
              <a:off x="1021644" y="1710975"/>
              <a:ext cx="65440" cy="152979"/>
            </p14:xfrm>
          </p:contentPart>
        </mc:Choice>
        <mc:Fallback xmlns="">
          <p:pic>
            <p:nvPicPr>
              <p:cNvPr id="129" name="墨迹 128"/>
            </p:nvPicPr>
            <p:blipFill>
              <a:blip/>
            </p:blipFill>
            <p:spPr>
              <a:xfrm>
                <a:off x="1021644" y="1710975"/>
                <a:ext cx="65440" cy="152979"/>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130" name="墨迹 129"/>
              <p14:cNvContentPartPr/>
              <p14:nvPr/>
            </p14:nvContentPartPr>
            <p14:xfrm>
              <a:off x="1309511" y="1776537"/>
              <a:ext cx="98777" cy="67678"/>
            </p14:xfrm>
          </p:contentPart>
        </mc:Choice>
        <mc:Fallback xmlns="">
          <p:pic>
            <p:nvPicPr>
              <p:cNvPr id="130" name="墨迹 129"/>
            </p:nvPicPr>
            <p:blipFill>
              <a:blip/>
            </p:blipFill>
            <p:spPr>
              <a:xfrm>
                <a:off x="1309511" y="1776537"/>
                <a:ext cx="98777" cy="67678"/>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131" name="墨迹 130"/>
              <p14:cNvContentPartPr/>
              <p14:nvPr/>
            </p14:nvContentPartPr>
            <p14:xfrm>
              <a:off x="1340555" y="1759618"/>
              <a:ext cx="59267" cy="163554"/>
            </p14:xfrm>
          </p:contentPart>
        </mc:Choice>
        <mc:Fallback xmlns="">
          <p:pic>
            <p:nvPicPr>
              <p:cNvPr id="131" name="墨迹 130"/>
            </p:nvPicPr>
            <p:blipFill>
              <a:blip/>
            </p:blipFill>
            <p:spPr>
              <a:xfrm>
                <a:off x="1340555" y="1759618"/>
                <a:ext cx="59267" cy="163554"/>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132" name="墨迹 131"/>
              <p14:cNvContentPartPr/>
              <p14:nvPr/>
            </p14:nvContentPartPr>
            <p14:xfrm>
              <a:off x="2366962" y="2754162"/>
              <a:ext cx="223838" cy="181355"/>
            </p14:xfrm>
          </p:contentPart>
        </mc:Choice>
        <mc:Fallback xmlns="">
          <p:pic>
            <p:nvPicPr>
              <p:cNvPr id="132" name="墨迹 131"/>
            </p:nvPicPr>
            <p:blipFill>
              <a:blip/>
            </p:blipFill>
            <p:spPr>
              <a:xfrm>
                <a:off x="2366962" y="2754162"/>
                <a:ext cx="223838" cy="181355"/>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133" name="墨迹 132"/>
              <p14:cNvContentPartPr/>
              <p14:nvPr/>
            </p14:nvContentPartPr>
            <p14:xfrm>
              <a:off x="2534355" y="2500547"/>
              <a:ext cx="174978" cy="244098"/>
            </p14:xfrm>
          </p:contentPart>
        </mc:Choice>
        <mc:Fallback xmlns="">
          <p:pic>
            <p:nvPicPr>
              <p:cNvPr id="133" name="墨迹 132"/>
            </p:nvPicPr>
            <p:blipFill>
              <a:blip/>
            </p:blipFill>
            <p:spPr>
              <a:xfrm>
                <a:off x="2534355" y="2500547"/>
                <a:ext cx="174978" cy="244098"/>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134" name="墨迹 133"/>
              <p14:cNvContentPartPr/>
              <p14:nvPr/>
            </p14:nvContentPartPr>
            <p14:xfrm>
              <a:off x="2731911" y="2602768"/>
              <a:ext cx="172155" cy="42299"/>
            </p14:xfrm>
          </p:contentPart>
        </mc:Choice>
        <mc:Fallback xmlns="">
          <p:pic>
            <p:nvPicPr>
              <p:cNvPr id="134" name="墨迹 133"/>
            </p:nvPicPr>
            <p:blipFill>
              <a:blip/>
            </p:blipFill>
            <p:spPr>
              <a:xfrm>
                <a:off x="2731911" y="2602768"/>
                <a:ext cx="172155" cy="42299"/>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135" name="墨迹 134"/>
              <p14:cNvContentPartPr/>
              <p14:nvPr/>
            </p14:nvContentPartPr>
            <p14:xfrm>
              <a:off x="2940755" y="2430754"/>
              <a:ext cx="11289" cy="219953"/>
            </p14:xfrm>
          </p:contentPart>
        </mc:Choice>
        <mc:Fallback xmlns="">
          <p:pic>
            <p:nvPicPr>
              <p:cNvPr id="135" name="墨迹 134"/>
            </p:nvPicPr>
            <p:blipFill>
              <a:blip/>
            </p:blipFill>
            <p:spPr>
              <a:xfrm>
                <a:off x="2940755" y="2430754"/>
                <a:ext cx="11289" cy="219953"/>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136" name="墨迹 135"/>
              <p14:cNvContentPartPr/>
              <p14:nvPr/>
            </p14:nvContentPartPr>
            <p14:xfrm>
              <a:off x="2968977" y="2501252"/>
              <a:ext cx="104423" cy="47938"/>
            </p14:xfrm>
          </p:contentPart>
        </mc:Choice>
        <mc:Fallback xmlns="">
          <p:pic>
            <p:nvPicPr>
              <p:cNvPr id="136" name="墨迹 135"/>
            </p:nvPicPr>
            <p:blipFill>
              <a:blip/>
            </p:blipFill>
            <p:spPr>
              <a:xfrm>
                <a:off x="2968977" y="2501252"/>
                <a:ext cx="104423" cy="47938"/>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137" name="墨迹 136"/>
              <p14:cNvContentPartPr/>
              <p14:nvPr/>
            </p14:nvContentPartPr>
            <p14:xfrm>
              <a:off x="3081866" y="2347567"/>
              <a:ext cx="25400" cy="348258"/>
            </p14:xfrm>
          </p:contentPart>
        </mc:Choice>
        <mc:Fallback xmlns="">
          <p:pic>
            <p:nvPicPr>
              <p:cNvPr id="137" name="墨迹 136"/>
            </p:nvPicPr>
            <p:blipFill>
              <a:blip/>
            </p:blipFill>
            <p:spPr>
              <a:xfrm>
                <a:off x="3081866" y="2347567"/>
                <a:ext cx="25400" cy="348258"/>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138" name="墨迹 137"/>
              <p14:cNvContentPartPr/>
              <p14:nvPr/>
            </p14:nvContentPartPr>
            <p14:xfrm>
              <a:off x="4833761" y="2779189"/>
              <a:ext cx="69144" cy="147868"/>
            </p14:xfrm>
          </p:contentPart>
        </mc:Choice>
        <mc:Fallback xmlns="">
          <p:pic>
            <p:nvPicPr>
              <p:cNvPr id="138" name="墨迹 137"/>
            </p:nvPicPr>
            <p:blipFill>
              <a:blip/>
            </p:blipFill>
            <p:spPr>
              <a:xfrm>
                <a:off x="4833761" y="2779189"/>
                <a:ext cx="69144" cy="147868"/>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139" name="墨迹 138"/>
              <p14:cNvContentPartPr/>
              <p14:nvPr/>
            </p14:nvContentPartPr>
            <p14:xfrm>
              <a:off x="6877755" y="876989"/>
              <a:ext cx="70556" cy="19739"/>
            </p14:xfrm>
          </p:contentPart>
        </mc:Choice>
        <mc:Fallback xmlns="">
          <p:pic>
            <p:nvPicPr>
              <p:cNvPr id="139" name="墨迹 138"/>
            </p:nvPicPr>
            <p:blipFill>
              <a:blip/>
            </p:blipFill>
            <p:spPr>
              <a:xfrm>
                <a:off x="6877755" y="876989"/>
                <a:ext cx="70556" cy="19739"/>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140" name="墨迹 139"/>
              <p14:cNvContentPartPr/>
              <p14:nvPr/>
            </p14:nvContentPartPr>
            <p14:xfrm>
              <a:off x="4833937" y="2848100"/>
              <a:ext cx="8996" cy="8459"/>
            </p14:xfrm>
          </p:contentPart>
        </mc:Choice>
        <mc:Fallback xmlns="">
          <p:pic>
            <p:nvPicPr>
              <p:cNvPr id="140" name="墨迹 139"/>
            </p:nvPicPr>
            <p:blipFill>
              <a:blip/>
            </p:blipFill>
            <p:spPr>
              <a:xfrm>
                <a:off x="4833937" y="2848100"/>
                <a:ext cx="8996" cy="8459"/>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141" name="墨迹 140"/>
              <p14:cNvContentPartPr/>
              <p14:nvPr/>
            </p14:nvContentPartPr>
            <p14:xfrm>
              <a:off x="4820355" y="2844399"/>
              <a:ext cx="172156" cy="167255"/>
            </p14:xfrm>
          </p:contentPart>
        </mc:Choice>
        <mc:Fallback xmlns="">
          <p:pic>
            <p:nvPicPr>
              <p:cNvPr id="141" name="墨迹 140"/>
            </p:nvPicPr>
            <p:blipFill>
              <a:blip/>
            </p:blipFill>
            <p:spPr>
              <a:xfrm>
                <a:off x="4820355" y="2844399"/>
                <a:ext cx="172156" cy="167255"/>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142" name="墨迹 141"/>
              <p14:cNvContentPartPr/>
              <p14:nvPr/>
            </p14:nvContentPartPr>
            <p14:xfrm>
              <a:off x="5023555" y="2898858"/>
              <a:ext cx="95956" cy="165669"/>
            </p14:xfrm>
          </p:contentPart>
        </mc:Choice>
        <mc:Fallback xmlns="">
          <p:pic>
            <p:nvPicPr>
              <p:cNvPr id="142" name="墨迹 141"/>
            </p:nvPicPr>
            <p:blipFill>
              <a:blip/>
            </p:blipFill>
            <p:spPr>
              <a:xfrm>
                <a:off x="5023555" y="2898858"/>
                <a:ext cx="95956" cy="165669"/>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143" name="墨迹 142"/>
              <p14:cNvContentPartPr/>
              <p14:nvPr/>
            </p14:nvContentPartPr>
            <p14:xfrm>
              <a:off x="5119511" y="2895157"/>
              <a:ext cx="16933" cy="282871"/>
            </p14:xfrm>
          </p:contentPart>
        </mc:Choice>
        <mc:Fallback xmlns="">
          <p:pic>
            <p:nvPicPr>
              <p:cNvPr id="143" name="墨迹 142"/>
            </p:nvPicPr>
            <p:blipFill>
              <a:blip/>
            </p:blipFill>
            <p:spPr>
              <a:xfrm>
                <a:off x="5119511" y="2895157"/>
                <a:ext cx="16933" cy="282871"/>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144" name="墨迹 143"/>
              <p14:cNvContentPartPr/>
              <p14:nvPr/>
            </p14:nvContentPartPr>
            <p14:xfrm>
              <a:off x="5172251" y="2190182"/>
              <a:ext cx="144815" cy="201094"/>
            </p14:xfrm>
          </p:contentPart>
        </mc:Choice>
        <mc:Fallback xmlns="">
          <p:pic>
            <p:nvPicPr>
              <p:cNvPr id="144" name="墨迹 143"/>
            </p:nvPicPr>
            <p:blipFill>
              <a:blip/>
            </p:blipFill>
            <p:spPr>
              <a:xfrm>
                <a:off x="5172251" y="2190182"/>
                <a:ext cx="144815" cy="201094"/>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145" name="墨迹 144"/>
              <p14:cNvContentPartPr/>
              <p14:nvPr/>
            </p14:nvContentPartPr>
            <p14:xfrm>
              <a:off x="5280377" y="2515352"/>
              <a:ext cx="19756" cy="186113"/>
            </p14:xfrm>
          </p:contentPart>
        </mc:Choice>
        <mc:Fallback xmlns="">
          <p:pic>
            <p:nvPicPr>
              <p:cNvPr id="145" name="墨迹 144"/>
            </p:nvPicPr>
            <p:blipFill>
              <a:blip/>
            </p:blipFill>
            <p:spPr>
              <a:xfrm>
                <a:off x="5280377" y="2515352"/>
                <a:ext cx="19756" cy="186113"/>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146" name="墨迹 145"/>
              <p14:cNvContentPartPr/>
              <p14:nvPr/>
            </p14:nvContentPartPr>
            <p14:xfrm>
              <a:off x="5283200" y="2625328"/>
              <a:ext cx="112888" cy="25379"/>
            </p14:xfrm>
          </p:contentPart>
        </mc:Choice>
        <mc:Fallback xmlns="">
          <p:pic>
            <p:nvPicPr>
              <p:cNvPr id="146" name="墨迹 145"/>
            </p:nvPicPr>
            <p:blipFill>
              <a:blip/>
            </p:blipFill>
            <p:spPr>
              <a:xfrm>
                <a:off x="5283200" y="2625328"/>
                <a:ext cx="112888" cy="25379"/>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147" name="墨迹 146"/>
              <p14:cNvContentPartPr/>
              <p14:nvPr/>
            </p14:nvContentPartPr>
            <p14:xfrm>
              <a:off x="5390444" y="2472348"/>
              <a:ext cx="39511" cy="372932"/>
            </p14:xfrm>
          </p:contentPart>
        </mc:Choice>
        <mc:Fallback xmlns="">
          <p:pic>
            <p:nvPicPr>
              <p:cNvPr id="147" name="墨迹 146"/>
            </p:nvPicPr>
            <p:blipFill>
              <a:blip/>
            </p:blipFill>
            <p:spPr>
              <a:xfrm>
                <a:off x="5390444" y="2472348"/>
                <a:ext cx="39511" cy="372932"/>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148" name="墨迹 147"/>
              <p14:cNvContentPartPr/>
              <p14:nvPr/>
            </p14:nvContentPartPr>
            <p14:xfrm>
              <a:off x="5266266" y="2513589"/>
              <a:ext cx="39511" cy="289392"/>
            </p14:xfrm>
          </p:contentPart>
        </mc:Choice>
        <mc:Fallback xmlns="">
          <p:pic>
            <p:nvPicPr>
              <p:cNvPr id="148" name="墨迹 147"/>
            </p:nvPicPr>
            <p:blipFill>
              <a:blip/>
            </p:blipFill>
            <p:spPr>
              <a:xfrm>
                <a:off x="5266266" y="2513589"/>
                <a:ext cx="39511" cy="289392"/>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149" name="墨迹 148"/>
              <p14:cNvContentPartPr/>
              <p14:nvPr/>
            </p14:nvContentPartPr>
            <p14:xfrm>
              <a:off x="5462058" y="3609473"/>
              <a:ext cx="204964" cy="11280"/>
            </p14:xfrm>
          </p:contentPart>
        </mc:Choice>
        <mc:Fallback xmlns="">
          <p:pic>
            <p:nvPicPr>
              <p:cNvPr id="149" name="墨迹 148"/>
            </p:nvPicPr>
            <p:blipFill>
              <a:blip/>
            </p:blipFill>
            <p:spPr>
              <a:xfrm>
                <a:off x="5462058" y="3609473"/>
                <a:ext cx="204964" cy="11280"/>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150" name="墨迹 149"/>
              <p14:cNvContentPartPr/>
              <p14:nvPr/>
            </p14:nvContentPartPr>
            <p14:xfrm>
              <a:off x="5771444" y="3505137"/>
              <a:ext cx="19756" cy="188933"/>
            </p14:xfrm>
          </p:contentPart>
        </mc:Choice>
        <mc:Fallback xmlns="">
          <p:pic>
            <p:nvPicPr>
              <p:cNvPr id="150" name="墨迹 149"/>
            </p:nvPicPr>
            <p:blipFill>
              <a:blip/>
            </p:blipFill>
            <p:spPr>
              <a:xfrm>
                <a:off x="5771444" y="3505137"/>
                <a:ext cx="19756" cy="188933"/>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151" name="墨迹 150"/>
              <p14:cNvContentPartPr/>
              <p14:nvPr/>
            </p14:nvContentPartPr>
            <p14:xfrm>
              <a:off x="5791200" y="3586914"/>
              <a:ext cx="70555" cy="22559"/>
            </p14:xfrm>
          </p:contentPart>
        </mc:Choice>
        <mc:Fallback xmlns="">
          <p:pic>
            <p:nvPicPr>
              <p:cNvPr id="151" name="墨迹 150"/>
            </p:nvPicPr>
            <p:blipFill>
              <a:blip/>
            </p:blipFill>
            <p:spPr>
              <a:xfrm>
                <a:off x="5791200" y="3586914"/>
                <a:ext cx="70555" cy="22559"/>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152" name="墨迹 151"/>
              <p14:cNvContentPartPr/>
              <p14:nvPr/>
            </p14:nvContentPartPr>
            <p14:xfrm>
              <a:off x="5853288" y="3423360"/>
              <a:ext cx="28222" cy="386326"/>
            </p14:xfrm>
          </p:contentPart>
        </mc:Choice>
        <mc:Fallback xmlns="">
          <p:pic>
            <p:nvPicPr>
              <p:cNvPr id="152" name="墨迹 151"/>
            </p:nvPicPr>
            <p:blipFill>
              <a:blip/>
            </p:blipFill>
            <p:spPr>
              <a:xfrm>
                <a:off x="5853288" y="3423360"/>
                <a:ext cx="28222" cy="386326"/>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153" name="墨迹 152"/>
              <p14:cNvContentPartPr/>
              <p14:nvPr/>
            </p14:nvContentPartPr>
            <p14:xfrm>
              <a:off x="5892800" y="3588853"/>
              <a:ext cx="293511" cy="127776"/>
            </p14:xfrm>
          </p:contentPart>
        </mc:Choice>
        <mc:Fallback xmlns="">
          <p:pic>
            <p:nvPicPr>
              <p:cNvPr id="153" name="墨迹 152"/>
            </p:nvPicPr>
            <p:blipFill>
              <a:blip/>
            </p:blipFill>
            <p:spPr>
              <a:xfrm>
                <a:off x="5892800" y="3588853"/>
                <a:ext cx="293511" cy="127776"/>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154" name="墨迹 153"/>
              <p14:cNvContentPartPr/>
              <p14:nvPr/>
            </p14:nvContentPartPr>
            <p14:xfrm>
              <a:off x="1286933" y="3947861"/>
              <a:ext cx="110596" cy="47939"/>
            </p14:xfrm>
          </p:contentPart>
        </mc:Choice>
        <mc:Fallback xmlns="">
          <p:pic>
            <p:nvPicPr>
              <p:cNvPr id="154" name="墨迹 153"/>
            </p:nvPicPr>
            <p:blipFill>
              <a:blip/>
            </p:blipFill>
            <p:spPr>
              <a:xfrm>
                <a:off x="1286933" y="3947861"/>
                <a:ext cx="110596" cy="47939"/>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155" name="墨迹 154"/>
              <p14:cNvContentPartPr/>
              <p14:nvPr/>
            </p14:nvContentPartPr>
            <p14:xfrm>
              <a:off x="1234016" y="4049378"/>
              <a:ext cx="151695" cy="172895"/>
            </p14:xfrm>
          </p:contentPart>
        </mc:Choice>
        <mc:Fallback xmlns="">
          <p:pic>
            <p:nvPicPr>
              <p:cNvPr id="155" name="墨迹 154"/>
            </p:nvPicPr>
            <p:blipFill>
              <a:blip/>
            </p:blipFill>
            <p:spPr>
              <a:xfrm>
                <a:off x="1234016" y="4049378"/>
                <a:ext cx="151695" cy="172895"/>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156" name="墨迹 155"/>
              <p14:cNvContentPartPr/>
              <p14:nvPr/>
            </p14:nvContentPartPr>
            <p14:xfrm>
              <a:off x="1212320" y="4128335"/>
              <a:ext cx="208139" cy="197393"/>
            </p14:xfrm>
          </p:contentPart>
        </mc:Choice>
        <mc:Fallback xmlns="">
          <p:pic>
            <p:nvPicPr>
              <p:cNvPr id="156" name="墨迹 155"/>
            </p:nvPicPr>
            <p:blipFill>
              <a:blip/>
            </p:blipFill>
            <p:spPr>
              <a:xfrm>
                <a:off x="1212320" y="4128335"/>
                <a:ext cx="208139" cy="197393"/>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157" name="墨迹 156"/>
              <p14:cNvContentPartPr/>
              <p14:nvPr/>
            </p14:nvContentPartPr>
            <p14:xfrm>
              <a:off x="1315155" y="4274970"/>
              <a:ext cx="141111" cy="93057"/>
            </p14:xfrm>
          </p:contentPart>
        </mc:Choice>
        <mc:Fallback xmlns="">
          <p:pic>
            <p:nvPicPr>
              <p:cNvPr id="157" name="墨迹 156"/>
            </p:nvPicPr>
            <p:blipFill>
              <a:blip/>
            </p:blipFill>
            <p:spPr>
              <a:xfrm>
                <a:off x="1315155" y="4274970"/>
                <a:ext cx="141111" cy="93057"/>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158" name="墨迹 157"/>
              <p14:cNvContentPartPr/>
              <p14:nvPr/>
            </p14:nvContentPartPr>
            <p14:xfrm>
              <a:off x="1345670" y="4147193"/>
              <a:ext cx="48507" cy="31900"/>
            </p14:xfrm>
          </p:contentPart>
        </mc:Choice>
        <mc:Fallback xmlns="">
          <p:pic>
            <p:nvPicPr>
              <p:cNvPr id="158" name="墨迹 157"/>
            </p:nvPicPr>
            <p:blipFill>
              <a:blip/>
            </p:blipFill>
            <p:spPr>
              <a:xfrm>
                <a:off x="1345670" y="4147193"/>
                <a:ext cx="48507" cy="31900"/>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159" name="墨迹 158"/>
              <p14:cNvContentPartPr/>
              <p14:nvPr/>
            </p14:nvContentPartPr>
            <p14:xfrm>
              <a:off x="1477256" y="4032458"/>
              <a:ext cx="111655" cy="216075"/>
            </p14:xfrm>
          </p:contentPart>
        </mc:Choice>
        <mc:Fallback xmlns="">
          <p:pic>
            <p:nvPicPr>
              <p:cNvPr id="159" name="墨迹 158"/>
            </p:nvPicPr>
            <p:blipFill>
              <a:blip/>
            </p:blipFill>
            <p:spPr>
              <a:xfrm>
                <a:off x="1477256" y="4032458"/>
                <a:ext cx="111655" cy="216075"/>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160" name="墨迹 159"/>
              <p14:cNvContentPartPr/>
              <p14:nvPr/>
            </p14:nvContentPartPr>
            <p14:xfrm>
              <a:off x="1614311" y="3992980"/>
              <a:ext cx="122766" cy="203033"/>
            </p14:xfrm>
          </p:contentPart>
        </mc:Choice>
        <mc:Fallback xmlns="">
          <p:pic>
            <p:nvPicPr>
              <p:cNvPr id="160" name="墨迹 159"/>
            </p:nvPicPr>
            <p:blipFill>
              <a:blip/>
            </p:blipFill>
            <p:spPr>
              <a:xfrm>
                <a:off x="1614311" y="3992980"/>
                <a:ext cx="122766" cy="203033"/>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161" name="墨迹 160"/>
              <p14:cNvContentPartPr/>
              <p14:nvPr/>
            </p14:nvContentPartPr>
            <p14:xfrm>
              <a:off x="1576740" y="4135385"/>
              <a:ext cx="153987" cy="210964"/>
            </p14:xfrm>
          </p:contentPart>
        </mc:Choice>
        <mc:Fallback xmlns="">
          <p:pic>
            <p:nvPicPr>
              <p:cNvPr id="161" name="墨迹 160"/>
            </p:nvPicPr>
            <p:blipFill>
              <a:blip/>
            </p:blipFill>
            <p:spPr>
              <a:xfrm>
                <a:off x="1576740" y="4135385"/>
                <a:ext cx="153987" cy="210964"/>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162" name="墨迹 161"/>
              <p14:cNvContentPartPr/>
              <p14:nvPr/>
            </p14:nvContentPartPr>
            <p14:xfrm>
              <a:off x="1563511" y="4241131"/>
              <a:ext cx="214489" cy="152275"/>
            </p14:xfrm>
          </p:contentPart>
        </mc:Choice>
        <mc:Fallback xmlns="">
          <p:pic>
            <p:nvPicPr>
              <p:cNvPr id="162" name="墨迹 161"/>
            </p:nvPicPr>
            <p:blipFill>
              <a:blip/>
            </p:blipFill>
            <p:spPr>
              <a:xfrm>
                <a:off x="1563511" y="4241131"/>
                <a:ext cx="214489" cy="152275"/>
              </a:xfrm>
              <a:prstGeom prst="rect"/>
            </p:spPr>
          </p:pic>
        </mc:Fallback>
      </mc:AlternateContent>
      <mc:AlternateContent xmlns:mc="http://schemas.openxmlformats.org/markup-compatibility/2006" xmlns:p14="http://schemas.microsoft.com/office/powerpoint/2010/main">
        <mc:Choice Requires="p14">
          <p:contentPart r:id="rId160" p14:bwMode="auto">
            <p14:nvContentPartPr>
              <p14:cNvPr id="163" name="墨迹 162"/>
              <p14:cNvContentPartPr/>
              <p14:nvPr/>
            </p14:nvContentPartPr>
            <p14:xfrm>
              <a:off x="1834444" y="4136795"/>
              <a:ext cx="11289" cy="121256"/>
            </p14:xfrm>
          </p:contentPart>
        </mc:Choice>
        <mc:Fallback xmlns="">
          <p:pic>
            <p:nvPicPr>
              <p:cNvPr id="163" name="墨迹 162"/>
            </p:nvPicPr>
            <p:blipFill>
              <a:blip/>
            </p:blipFill>
            <p:spPr>
              <a:xfrm>
                <a:off x="1834444" y="4136795"/>
                <a:ext cx="11289" cy="121256"/>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164" name="墨迹 163"/>
              <p14:cNvContentPartPr/>
              <p14:nvPr/>
            </p14:nvContentPartPr>
            <p14:xfrm>
              <a:off x="1834444" y="4128335"/>
              <a:ext cx="138818" cy="155976"/>
            </p14:xfrm>
          </p:contentPart>
        </mc:Choice>
        <mc:Fallback xmlns="">
          <p:pic>
            <p:nvPicPr>
              <p:cNvPr id="164" name="墨迹 163"/>
            </p:nvPicPr>
            <p:blipFill>
              <a:blip/>
            </p:blipFill>
            <p:spPr>
              <a:xfrm>
                <a:off x="1834444" y="4128335"/>
                <a:ext cx="138818" cy="155976"/>
              </a:xfrm>
              <a:prstGeom prst="rect"/>
            </p:spPr>
          </p:pic>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273820" y="285741"/>
            <a:ext cx="12110630" cy="4200534"/>
          </a:xfrm>
          <a:prstGeom prst="rect">
            <a:avLst/>
          </a:prstGeom>
        </p:spPr>
      </p:pic>
      <p:pic>
        <p:nvPicPr>
          <p:cNvPr id="5" name="图片 4"/>
          <p:cNvPicPr>
            <a:picLocks noChangeAspect="1"/>
          </p:cNvPicPr>
          <p:nvPr/>
        </p:nvPicPr>
        <p:blipFill>
          <a:blip r:embed="rId2"/>
          <a:stretch>
            <a:fillRect/>
          </a:stretch>
        </p:blipFill>
        <p:spPr>
          <a:xfrm>
            <a:off x="1931169" y="4648193"/>
            <a:ext cx="6672311" cy="2033602"/>
          </a:xfrm>
          <a:prstGeom prst="rect">
            <a:avLst/>
          </a:prstGeom>
        </p:spPr>
      </p:pic>
      <mc:AlternateContent xmlns:mc="http://schemas.openxmlformats.org/markup-compatibility/2006" xmlns:p14="http://schemas.microsoft.com/office/powerpoint/2010/main">
        <mc:Choice Requires="p14">
          <p:contentPart r:id="rId3" p14:bwMode="auto">
            <p14:nvContentPartPr>
              <p14:cNvPr id="2" name="墨迹 1"/>
              <p14:cNvContentPartPr/>
              <p14:nvPr/>
            </p14:nvContentPartPr>
            <p14:xfrm>
              <a:off x="9945511" y="4368027"/>
              <a:ext cx="84666" cy="81777"/>
            </p14:xfrm>
          </p:contentPart>
        </mc:Choice>
        <mc:Fallback xmlns="">
          <p:pic>
            <p:nvPicPr>
              <p:cNvPr id="2" name="墨迹 1"/>
            </p:nvPicPr>
            <p:blipFill>
              <a:blip/>
            </p:blipFill>
            <p:spPr>
              <a:xfrm>
                <a:off x="9945511" y="4368027"/>
                <a:ext cx="84666" cy="81777"/>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4" name="墨迹 3"/>
              <p14:cNvContentPartPr/>
              <p14:nvPr/>
            </p14:nvContentPartPr>
            <p14:xfrm>
              <a:off x="9889066" y="4308809"/>
              <a:ext cx="1478845" cy="45118"/>
            </p14:xfrm>
          </p:contentPart>
        </mc:Choice>
        <mc:Fallback xmlns="">
          <p:pic>
            <p:nvPicPr>
              <p:cNvPr id="4" name="墨迹 3"/>
            </p:nvPicPr>
            <p:blipFill>
              <a:blip/>
            </p:blipFill>
            <p:spPr>
              <a:xfrm>
                <a:off x="9889066" y="4308809"/>
                <a:ext cx="1478845" cy="45118"/>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1350962" y="3690369"/>
              <a:ext cx="339549" cy="14981"/>
            </p14:xfrm>
          </p:contentPart>
        </mc:Choice>
        <mc:Fallback xmlns="">
          <p:pic>
            <p:nvPicPr>
              <p:cNvPr id="6" name="墨迹 5"/>
            </p:nvPicPr>
            <p:blipFill>
              <a:blip/>
            </p:blipFill>
            <p:spPr>
              <a:xfrm>
                <a:off x="1350962" y="3690369"/>
                <a:ext cx="339549" cy="14981"/>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墨迹 6"/>
              <p14:cNvContentPartPr/>
              <p14:nvPr/>
            </p14:nvContentPartPr>
            <p14:xfrm>
              <a:off x="7430028" y="377866"/>
              <a:ext cx="147991" cy="53578"/>
            </p14:xfrm>
          </p:contentPart>
        </mc:Choice>
        <mc:Fallback xmlns="">
          <p:pic>
            <p:nvPicPr>
              <p:cNvPr id="7" name="墨迹 6"/>
            </p:nvPicPr>
            <p:blipFill>
              <a:blip/>
            </p:blipFill>
            <p:spPr>
              <a:xfrm>
                <a:off x="7430028" y="377866"/>
                <a:ext cx="147991" cy="53578"/>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墨迹 7"/>
              <p14:cNvContentPartPr/>
              <p14:nvPr/>
            </p14:nvContentPartPr>
            <p14:xfrm>
              <a:off x="7366000" y="445544"/>
              <a:ext cx="118533" cy="386326"/>
            </p14:xfrm>
          </p:contentPart>
        </mc:Choice>
        <mc:Fallback xmlns="">
          <p:pic>
            <p:nvPicPr>
              <p:cNvPr id="8" name="墨迹 7"/>
            </p:nvPicPr>
            <p:blipFill>
              <a:blip/>
            </p:blipFill>
            <p:spPr>
              <a:xfrm>
                <a:off x="7366000" y="445544"/>
                <a:ext cx="118533" cy="386326"/>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9" name="墨迹 8"/>
              <p14:cNvContentPartPr/>
              <p14:nvPr/>
            </p14:nvContentPartPr>
            <p14:xfrm>
              <a:off x="7354711" y="582838"/>
              <a:ext cx="160866" cy="54459"/>
            </p14:xfrm>
          </p:contentPart>
        </mc:Choice>
        <mc:Fallback xmlns="">
          <p:pic>
            <p:nvPicPr>
              <p:cNvPr id="9" name="墨迹 8"/>
            </p:nvPicPr>
            <p:blipFill>
              <a:blip/>
            </p:blipFill>
            <p:spPr>
              <a:xfrm>
                <a:off x="7354711" y="582838"/>
                <a:ext cx="160866" cy="54459"/>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 name="墨迹 9"/>
              <p14:cNvContentPartPr/>
              <p14:nvPr/>
            </p14:nvContentPartPr>
            <p14:xfrm>
              <a:off x="7653866" y="620378"/>
              <a:ext cx="28222" cy="50758"/>
            </p14:xfrm>
          </p:contentPart>
        </mc:Choice>
        <mc:Fallback xmlns="">
          <p:pic>
            <p:nvPicPr>
              <p:cNvPr id="10" name="墨迹 9"/>
            </p:nvPicPr>
            <p:blipFill>
              <a:blip/>
            </p:blipFill>
            <p:spPr>
              <a:xfrm>
                <a:off x="7653866" y="620378"/>
                <a:ext cx="28222" cy="50758"/>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1" name="墨迹 10"/>
              <p14:cNvContentPartPr/>
              <p14:nvPr/>
            </p14:nvContentPartPr>
            <p14:xfrm>
              <a:off x="7612944" y="727534"/>
              <a:ext cx="32456" cy="28199"/>
            </p14:xfrm>
          </p:contentPart>
        </mc:Choice>
        <mc:Fallback xmlns="">
          <p:pic>
            <p:nvPicPr>
              <p:cNvPr id="11" name="墨迹 10"/>
            </p:nvPicPr>
            <p:blipFill>
              <a:blip/>
            </p:blipFill>
            <p:spPr>
              <a:xfrm>
                <a:off x="7612944" y="727534"/>
                <a:ext cx="32456" cy="28199"/>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2" name="墨迹 11"/>
              <p14:cNvContentPartPr/>
              <p14:nvPr/>
            </p14:nvContentPartPr>
            <p14:xfrm>
              <a:off x="8060266" y="360947"/>
              <a:ext cx="254000" cy="321469"/>
            </p14:xfrm>
          </p:contentPart>
        </mc:Choice>
        <mc:Fallback xmlns="">
          <p:pic>
            <p:nvPicPr>
              <p:cNvPr id="12" name="墨迹 11"/>
            </p:nvPicPr>
            <p:blipFill>
              <a:blip/>
            </p:blipFill>
            <p:spPr>
              <a:xfrm>
                <a:off x="8060266" y="360947"/>
                <a:ext cx="254000" cy="321469"/>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3" name="墨迹 12"/>
              <p14:cNvContentPartPr/>
              <p14:nvPr/>
            </p14:nvContentPartPr>
            <p14:xfrm>
              <a:off x="8302977" y="575259"/>
              <a:ext cx="33867" cy="157915"/>
            </p14:xfrm>
          </p:contentPart>
        </mc:Choice>
        <mc:Fallback xmlns="">
          <p:pic>
            <p:nvPicPr>
              <p:cNvPr id="13" name="墨迹 12"/>
            </p:nvPicPr>
            <p:blipFill>
              <a:blip/>
            </p:blipFill>
            <p:spPr>
              <a:xfrm>
                <a:off x="8302977" y="575259"/>
                <a:ext cx="33867" cy="157915"/>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4" name="墨迹 13"/>
              <p14:cNvContentPartPr/>
              <p14:nvPr/>
            </p14:nvContentPartPr>
            <p14:xfrm>
              <a:off x="8367888" y="563980"/>
              <a:ext cx="158044" cy="164964"/>
            </p14:xfrm>
          </p:contentPart>
        </mc:Choice>
        <mc:Fallback xmlns="">
          <p:pic>
            <p:nvPicPr>
              <p:cNvPr id="14" name="墨迹 13"/>
            </p:nvPicPr>
            <p:blipFill>
              <a:blip/>
            </p:blipFill>
            <p:spPr>
              <a:xfrm>
                <a:off x="8367888" y="563980"/>
                <a:ext cx="158044" cy="164964"/>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5" name="墨迹 14"/>
              <p14:cNvContentPartPr/>
              <p14:nvPr/>
            </p14:nvContentPartPr>
            <p14:xfrm>
              <a:off x="8545688" y="400425"/>
              <a:ext cx="56444" cy="284811"/>
            </p14:xfrm>
          </p:contentPart>
        </mc:Choice>
        <mc:Fallback xmlns="">
          <p:pic>
            <p:nvPicPr>
              <p:cNvPr id="15" name="墨迹 14"/>
            </p:nvPicPr>
            <p:blipFill>
              <a:blip/>
            </p:blipFill>
            <p:spPr>
              <a:xfrm>
                <a:off x="8545688" y="400425"/>
                <a:ext cx="56444" cy="284811"/>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6" name="墨迹 15"/>
              <p14:cNvContentPartPr/>
              <p14:nvPr/>
            </p14:nvContentPartPr>
            <p14:xfrm>
              <a:off x="8568266" y="547060"/>
              <a:ext cx="95956" cy="16920"/>
            </p14:xfrm>
          </p:contentPart>
        </mc:Choice>
        <mc:Fallback xmlns="">
          <p:pic>
            <p:nvPicPr>
              <p:cNvPr id="16" name="墨迹 15"/>
            </p:nvPicPr>
            <p:blipFill>
              <a:blip/>
            </p:blipFill>
            <p:spPr>
              <a:xfrm>
                <a:off x="8568266" y="547060"/>
                <a:ext cx="95956" cy="16920"/>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7" name="墨迹 16"/>
              <p14:cNvContentPartPr/>
              <p14:nvPr/>
            </p14:nvContentPartPr>
            <p14:xfrm>
              <a:off x="8672688" y="319353"/>
              <a:ext cx="76200" cy="520977"/>
            </p14:xfrm>
          </p:contentPart>
        </mc:Choice>
        <mc:Fallback xmlns="">
          <p:pic>
            <p:nvPicPr>
              <p:cNvPr id="17" name="墨迹 16"/>
            </p:nvPicPr>
            <p:blipFill>
              <a:blip/>
            </p:blipFill>
            <p:spPr>
              <a:xfrm>
                <a:off x="8672688" y="319353"/>
                <a:ext cx="76200" cy="520977"/>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8" name="墨迹 17"/>
              <p14:cNvContentPartPr/>
              <p14:nvPr/>
            </p14:nvContentPartPr>
            <p14:xfrm>
              <a:off x="8760177" y="597819"/>
              <a:ext cx="33867" cy="112796"/>
            </p14:xfrm>
          </p:contentPart>
        </mc:Choice>
        <mc:Fallback xmlns="">
          <p:pic>
            <p:nvPicPr>
              <p:cNvPr id="18" name="墨迹 17"/>
            </p:nvPicPr>
            <p:blipFill>
              <a:blip/>
            </p:blipFill>
            <p:spPr>
              <a:xfrm>
                <a:off x="8760177" y="597819"/>
                <a:ext cx="33867" cy="112796"/>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9" name="墨迹 18"/>
              <p14:cNvContentPartPr/>
              <p14:nvPr/>
            </p14:nvContentPartPr>
            <p14:xfrm>
              <a:off x="8850488" y="603458"/>
              <a:ext cx="16934" cy="149455"/>
            </p14:xfrm>
          </p:contentPart>
        </mc:Choice>
        <mc:Fallback xmlns="">
          <p:pic>
            <p:nvPicPr>
              <p:cNvPr id="19" name="墨迹 18"/>
            </p:nvPicPr>
            <p:blipFill>
              <a:blip/>
            </p:blipFill>
            <p:spPr>
              <a:xfrm>
                <a:off x="8850488" y="603458"/>
                <a:ext cx="16934" cy="149455"/>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0" name="墨迹 19"/>
              <p14:cNvContentPartPr/>
              <p14:nvPr/>
            </p14:nvContentPartPr>
            <p14:xfrm>
              <a:off x="8940800" y="490662"/>
              <a:ext cx="107244" cy="194574"/>
            </p14:xfrm>
          </p:contentPart>
        </mc:Choice>
        <mc:Fallback xmlns="">
          <p:pic>
            <p:nvPicPr>
              <p:cNvPr id="20" name="墨迹 19"/>
            </p:nvPicPr>
            <p:blipFill>
              <a:blip/>
            </p:blipFill>
            <p:spPr>
              <a:xfrm>
                <a:off x="8940800" y="490662"/>
                <a:ext cx="107244" cy="194574"/>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1" name="墨迹 20"/>
              <p14:cNvContentPartPr/>
              <p14:nvPr/>
            </p14:nvContentPartPr>
            <p14:xfrm>
              <a:off x="9048044" y="518156"/>
              <a:ext cx="141111" cy="159325"/>
            </p14:xfrm>
          </p:contentPart>
        </mc:Choice>
        <mc:Fallback xmlns="">
          <p:pic>
            <p:nvPicPr>
              <p:cNvPr id="21" name="墨迹 20"/>
            </p:nvPicPr>
            <p:blipFill>
              <a:blip/>
            </p:blipFill>
            <p:spPr>
              <a:xfrm>
                <a:off x="9048044" y="518156"/>
                <a:ext cx="141111" cy="159325"/>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2" name="墨迹 21"/>
              <p14:cNvContentPartPr/>
              <p14:nvPr/>
            </p14:nvContentPartPr>
            <p14:xfrm>
              <a:off x="9218788" y="485023"/>
              <a:ext cx="145344" cy="186113"/>
            </p14:xfrm>
          </p:contentPart>
        </mc:Choice>
        <mc:Fallback xmlns="">
          <p:pic>
            <p:nvPicPr>
              <p:cNvPr id="22" name="墨迹 21"/>
            </p:nvPicPr>
            <p:blipFill>
              <a:blip/>
            </p:blipFill>
            <p:spPr>
              <a:xfrm>
                <a:off x="9218788" y="485023"/>
                <a:ext cx="145344" cy="186113"/>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3" name="墨迹 22"/>
              <p14:cNvContentPartPr/>
              <p14:nvPr/>
            </p14:nvContentPartPr>
            <p14:xfrm>
              <a:off x="9769475" y="452594"/>
              <a:ext cx="438502" cy="237576"/>
            </p14:xfrm>
          </p:contentPart>
        </mc:Choice>
        <mc:Fallback xmlns="">
          <p:pic>
            <p:nvPicPr>
              <p:cNvPr id="23" name="墨迹 22"/>
            </p:nvPicPr>
            <p:blipFill>
              <a:blip/>
            </p:blipFill>
            <p:spPr>
              <a:xfrm>
                <a:off x="9769475" y="452594"/>
                <a:ext cx="438502" cy="237576"/>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4" name="墨迹 23"/>
              <p14:cNvContentPartPr/>
              <p14:nvPr/>
            </p14:nvContentPartPr>
            <p14:xfrm>
              <a:off x="10227733" y="513222"/>
              <a:ext cx="161396" cy="22559"/>
            </p14:xfrm>
          </p:contentPart>
        </mc:Choice>
        <mc:Fallback xmlns="">
          <p:pic>
            <p:nvPicPr>
              <p:cNvPr id="24" name="墨迹 23"/>
            </p:nvPicPr>
            <p:blipFill>
              <a:blip/>
            </p:blipFill>
            <p:spPr>
              <a:xfrm>
                <a:off x="10227733" y="513222"/>
                <a:ext cx="161396" cy="22559"/>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5" name="墨迹 24"/>
              <p14:cNvContentPartPr/>
              <p14:nvPr/>
            </p14:nvContentPartPr>
            <p14:xfrm>
              <a:off x="10217150" y="592179"/>
              <a:ext cx="182738" cy="16919"/>
            </p14:xfrm>
          </p:contentPart>
        </mc:Choice>
        <mc:Fallback xmlns="">
          <p:pic>
            <p:nvPicPr>
              <p:cNvPr id="25" name="墨迹 24"/>
            </p:nvPicPr>
            <p:blipFill>
              <a:blip/>
            </p:blipFill>
            <p:spPr>
              <a:xfrm>
                <a:off x="10217150" y="592179"/>
                <a:ext cx="182738" cy="16919"/>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6" name="墨迹 25"/>
              <p14:cNvContentPartPr/>
              <p14:nvPr/>
            </p14:nvContentPartPr>
            <p14:xfrm>
              <a:off x="10449982" y="396196"/>
              <a:ext cx="240595" cy="336978"/>
            </p14:xfrm>
          </p:contentPart>
        </mc:Choice>
        <mc:Fallback xmlns="">
          <p:pic>
            <p:nvPicPr>
              <p:cNvPr id="26" name="墨迹 25"/>
            </p:nvPicPr>
            <p:blipFill>
              <a:blip/>
            </p:blipFill>
            <p:spPr>
              <a:xfrm>
                <a:off x="10449982" y="396196"/>
                <a:ext cx="240595" cy="336978"/>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27" name="墨迹 26"/>
              <p14:cNvContentPartPr/>
              <p14:nvPr/>
            </p14:nvContentPartPr>
            <p14:xfrm>
              <a:off x="7978422" y="1105401"/>
              <a:ext cx="155222" cy="555520"/>
            </p14:xfrm>
          </p:contentPart>
        </mc:Choice>
        <mc:Fallback xmlns="">
          <p:pic>
            <p:nvPicPr>
              <p:cNvPr id="27" name="墨迹 26"/>
            </p:nvPicPr>
            <p:blipFill>
              <a:blip/>
            </p:blipFill>
            <p:spPr>
              <a:xfrm>
                <a:off x="7978422" y="1105401"/>
                <a:ext cx="155222" cy="555520"/>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28" name="墨迹 27"/>
              <p14:cNvContentPartPr/>
              <p14:nvPr/>
            </p14:nvContentPartPr>
            <p14:xfrm>
              <a:off x="7981244" y="1669381"/>
              <a:ext cx="28222" cy="470924"/>
            </p14:xfrm>
          </p:contentPart>
        </mc:Choice>
        <mc:Fallback xmlns="">
          <p:pic>
            <p:nvPicPr>
              <p:cNvPr id="28" name="墨迹 27"/>
            </p:nvPicPr>
            <p:blipFill>
              <a:blip/>
            </p:blipFill>
            <p:spPr>
              <a:xfrm>
                <a:off x="7981244" y="1669381"/>
                <a:ext cx="28222" cy="470924"/>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29" name="墨迹 28"/>
              <p14:cNvContentPartPr/>
              <p14:nvPr/>
            </p14:nvContentPartPr>
            <p14:xfrm>
              <a:off x="8278283" y="1206917"/>
              <a:ext cx="137584" cy="180474"/>
            </p14:xfrm>
          </p:contentPart>
        </mc:Choice>
        <mc:Fallback xmlns="">
          <p:pic>
            <p:nvPicPr>
              <p:cNvPr id="29" name="墨迹 28"/>
            </p:nvPicPr>
            <p:blipFill>
              <a:blip/>
            </p:blipFill>
            <p:spPr>
              <a:xfrm>
                <a:off x="8278283" y="1206917"/>
                <a:ext cx="137584" cy="180474"/>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0" name="墨迹 29"/>
              <p14:cNvContentPartPr/>
              <p14:nvPr/>
            </p14:nvContentPartPr>
            <p14:xfrm>
              <a:off x="8503355" y="1096412"/>
              <a:ext cx="124178" cy="181003"/>
            </p14:xfrm>
          </p:contentPart>
        </mc:Choice>
        <mc:Fallback xmlns="">
          <p:pic>
            <p:nvPicPr>
              <p:cNvPr id="30" name="墨迹 29"/>
            </p:nvPicPr>
            <p:blipFill>
              <a:blip/>
            </p:blipFill>
            <p:spPr>
              <a:xfrm>
                <a:off x="8503355" y="1096412"/>
                <a:ext cx="124178" cy="181003"/>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1" name="墨迹 30"/>
              <p14:cNvContentPartPr/>
              <p14:nvPr/>
            </p14:nvContentPartPr>
            <p14:xfrm>
              <a:off x="8596488" y="1150519"/>
              <a:ext cx="112889" cy="64858"/>
            </p14:xfrm>
          </p:contentPart>
        </mc:Choice>
        <mc:Fallback xmlns="">
          <p:pic>
            <p:nvPicPr>
              <p:cNvPr id="31" name="墨迹 30"/>
            </p:nvPicPr>
            <p:blipFill>
              <a:blip/>
            </p:blipFill>
            <p:spPr>
              <a:xfrm>
                <a:off x="8596488" y="1150519"/>
                <a:ext cx="112889" cy="64858"/>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2" name="墨迹 31"/>
              <p14:cNvContentPartPr/>
              <p14:nvPr/>
            </p14:nvContentPartPr>
            <p14:xfrm>
              <a:off x="8573911" y="1206917"/>
              <a:ext cx="39511" cy="383507"/>
            </p14:xfrm>
          </p:contentPart>
        </mc:Choice>
        <mc:Fallback xmlns="">
          <p:pic>
            <p:nvPicPr>
              <p:cNvPr id="32" name="墨迹 31"/>
            </p:nvPicPr>
            <p:blipFill>
              <a:blip/>
            </p:blipFill>
            <p:spPr>
              <a:xfrm>
                <a:off x="8573911" y="1206917"/>
                <a:ext cx="39511" cy="383507"/>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3" name="墨迹 32"/>
              <p14:cNvContentPartPr/>
              <p14:nvPr/>
            </p14:nvContentPartPr>
            <p14:xfrm>
              <a:off x="8771466" y="1116680"/>
              <a:ext cx="183444" cy="22560"/>
            </p14:xfrm>
          </p:contentPart>
        </mc:Choice>
        <mc:Fallback xmlns="">
          <p:pic>
            <p:nvPicPr>
              <p:cNvPr id="33" name="墨迹 32"/>
            </p:nvPicPr>
            <p:blipFill>
              <a:blip/>
            </p:blipFill>
            <p:spPr>
              <a:xfrm>
                <a:off x="8771466" y="1116680"/>
                <a:ext cx="183444" cy="22560"/>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4" name="墨迹 33"/>
              <p14:cNvContentPartPr/>
              <p14:nvPr/>
            </p14:nvContentPartPr>
            <p14:xfrm>
              <a:off x="8827911" y="1056934"/>
              <a:ext cx="33866" cy="133064"/>
            </p14:xfrm>
          </p:contentPart>
        </mc:Choice>
        <mc:Fallback xmlns="">
          <p:pic>
            <p:nvPicPr>
              <p:cNvPr id="34" name="墨迹 33"/>
            </p:nvPicPr>
            <p:blipFill>
              <a:blip/>
            </p:blipFill>
            <p:spPr>
              <a:xfrm>
                <a:off x="8827911" y="1056934"/>
                <a:ext cx="33866" cy="133064"/>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5" name="墨迹 34"/>
              <p14:cNvContentPartPr/>
              <p14:nvPr/>
            </p14:nvContentPartPr>
            <p14:xfrm>
              <a:off x="8755944" y="1055348"/>
              <a:ext cx="173566" cy="219247"/>
            </p14:xfrm>
          </p:contentPart>
        </mc:Choice>
        <mc:Fallback xmlns="">
          <p:pic>
            <p:nvPicPr>
              <p:cNvPr id="35" name="墨迹 34"/>
            </p:nvPicPr>
            <p:blipFill>
              <a:blip/>
            </p:blipFill>
            <p:spPr>
              <a:xfrm>
                <a:off x="8755944" y="1055348"/>
                <a:ext cx="173566" cy="219247"/>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36" name="墨迹 35"/>
              <p14:cNvContentPartPr/>
              <p14:nvPr/>
            </p14:nvContentPartPr>
            <p14:xfrm>
              <a:off x="8836377" y="1204097"/>
              <a:ext cx="47978" cy="258021"/>
            </p14:xfrm>
          </p:contentPart>
        </mc:Choice>
        <mc:Fallback xmlns="">
          <p:pic>
            <p:nvPicPr>
              <p:cNvPr id="36" name="墨迹 35"/>
            </p:nvPicPr>
            <p:blipFill>
              <a:blip/>
            </p:blipFill>
            <p:spPr>
              <a:xfrm>
                <a:off x="8836377" y="1204097"/>
                <a:ext cx="47978" cy="258021"/>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37" name="墨迹 36"/>
              <p14:cNvContentPartPr/>
              <p14:nvPr/>
            </p14:nvContentPartPr>
            <p14:xfrm>
              <a:off x="8734777" y="1257676"/>
              <a:ext cx="104423" cy="146634"/>
            </p14:xfrm>
          </p:contentPart>
        </mc:Choice>
        <mc:Fallback xmlns="">
          <p:pic>
            <p:nvPicPr>
              <p:cNvPr id="37" name="墨迹 36"/>
            </p:nvPicPr>
            <p:blipFill>
              <a:blip/>
            </p:blipFill>
            <p:spPr>
              <a:xfrm>
                <a:off x="8734777" y="1257676"/>
                <a:ext cx="104423" cy="146634"/>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38" name="墨迹 37"/>
              <p14:cNvContentPartPr/>
              <p14:nvPr/>
            </p14:nvContentPartPr>
            <p14:xfrm>
              <a:off x="8873066" y="1297154"/>
              <a:ext cx="99660" cy="76137"/>
            </p14:xfrm>
          </p:contentPart>
        </mc:Choice>
        <mc:Fallback xmlns="">
          <p:pic>
            <p:nvPicPr>
              <p:cNvPr id="38" name="墨迹 37"/>
            </p:nvPicPr>
            <p:blipFill>
              <a:blip/>
            </p:blipFill>
            <p:spPr>
              <a:xfrm>
                <a:off x="8873066" y="1297154"/>
                <a:ext cx="99660" cy="76137"/>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39" name="墨迹 38"/>
              <p14:cNvContentPartPr/>
              <p14:nvPr/>
            </p14:nvContentPartPr>
            <p14:xfrm>
              <a:off x="8756826" y="1381751"/>
              <a:ext cx="181151" cy="11280"/>
            </p14:xfrm>
          </p:contentPart>
        </mc:Choice>
        <mc:Fallback xmlns="">
          <p:pic>
            <p:nvPicPr>
              <p:cNvPr id="39" name="墨迹 38"/>
            </p:nvPicPr>
            <p:blipFill>
              <a:blip/>
            </p:blipFill>
            <p:spPr>
              <a:xfrm>
                <a:off x="8756826" y="1381751"/>
                <a:ext cx="181151" cy="11280"/>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0" name="墨迹 39"/>
              <p14:cNvContentPartPr/>
              <p14:nvPr/>
            </p14:nvContentPartPr>
            <p14:xfrm>
              <a:off x="9081911" y="1116680"/>
              <a:ext cx="50800" cy="101517"/>
            </p14:xfrm>
          </p:contentPart>
        </mc:Choice>
        <mc:Fallback xmlns="">
          <p:pic>
            <p:nvPicPr>
              <p:cNvPr id="40" name="墨迹 39"/>
            </p:nvPicPr>
            <p:blipFill>
              <a:blip/>
            </p:blipFill>
            <p:spPr>
              <a:xfrm>
                <a:off x="9081911" y="1116680"/>
                <a:ext cx="50800" cy="101517"/>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1" name="墨迹 40"/>
              <p14:cNvContentPartPr/>
              <p14:nvPr/>
            </p14:nvContentPartPr>
            <p14:xfrm>
              <a:off x="8993716" y="1212557"/>
              <a:ext cx="131939" cy="174834"/>
            </p14:xfrm>
          </p:contentPart>
        </mc:Choice>
        <mc:Fallback xmlns="">
          <p:pic>
            <p:nvPicPr>
              <p:cNvPr id="41" name="墨迹 40"/>
            </p:nvPicPr>
            <p:blipFill>
              <a:blip/>
            </p:blipFill>
            <p:spPr>
              <a:xfrm>
                <a:off x="8993716" y="1212557"/>
                <a:ext cx="131939" cy="174834"/>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42" name="墨迹 41"/>
              <p14:cNvContentPartPr/>
              <p14:nvPr/>
            </p14:nvContentPartPr>
            <p14:xfrm>
              <a:off x="9121422" y="1122320"/>
              <a:ext cx="133526" cy="208673"/>
            </p14:xfrm>
          </p:contentPart>
        </mc:Choice>
        <mc:Fallback xmlns="">
          <p:pic>
            <p:nvPicPr>
              <p:cNvPr id="42" name="墨迹 41"/>
            </p:nvPicPr>
            <p:blipFill>
              <a:blip/>
            </p:blipFill>
            <p:spPr>
              <a:xfrm>
                <a:off x="9121422" y="1122320"/>
                <a:ext cx="133526" cy="208673"/>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43" name="墨迹 42"/>
              <p14:cNvContentPartPr/>
              <p14:nvPr/>
            </p14:nvContentPartPr>
            <p14:xfrm>
              <a:off x="9217377" y="1223837"/>
              <a:ext cx="11289" cy="205852"/>
            </p14:xfrm>
          </p:contentPart>
        </mc:Choice>
        <mc:Fallback xmlns="">
          <p:pic>
            <p:nvPicPr>
              <p:cNvPr id="43" name="墨迹 42"/>
            </p:nvPicPr>
            <p:blipFill>
              <a:blip/>
            </p:blipFill>
            <p:spPr>
              <a:xfrm>
                <a:off x="9217377" y="1223837"/>
                <a:ext cx="11289" cy="205852"/>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44" name="墨迹 43"/>
              <p14:cNvContentPartPr/>
              <p14:nvPr/>
            </p14:nvContentPartPr>
            <p14:xfrm>
              <a:off x="9268177" y="1235116"/>
              <a:ext cx="70556" cy="53578"/>
            </p14:xfrm>
          </p:contentPart>
        </mc:Choice>
        <mc:Fallback xmlns="">
          <p:pic>
            <p:nvPicPr>
              <p:cNvPr id="44" name="墨迹 43"/>
            </p:nvPicPr>
            <p:blipFill>
              <a:blip/>
            </p:blipFill>
            <p:spPr>
              <a:xfrm>
                <a:off x="9268177" y="1235116"/>
                <a:ext cx="70556" cy="53578"/>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45" name="墨迹 44"/>
              <p14:cNvContentPartPr/>
              <p14:nvPr/>
            </p14:nvContentPartPr>
            <p14:xfrm>
              <a:off x="9726083" y="1168849"/>
              <a:ext cx="343606" cy="218542"/>
            </p14:xfrm>
          </p:contentPart>
        </mc:Choice>
        <mc:Fallback xmlns="">
          <p:pic>
            <p:nvPicPr>
              <p:cNvPr id="45" name="墨迹 44"/>
            </p:nvPicPr>
            <p:blipFill>
              <a:blip/>
            </p:blipFill>
            <p:spPr>
              <a:xfrm>
                <a:off x="9726083" y="1168849"/>
                <a:ext cx="343606" cy="218542"/>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46" name="墨迹 45"/>
              <p14:cNvContentPartPr/>
              <p14:nvPr/>
            </p14:nvContentPartPr>
            <p14:xfrm>
              <a:off x="10109200" y="1184358"/>
              <a:ext cx="150459" cy="22559"/>
            </p14:xfrm>
          </p:contentPart>
        </mc:Choice>
        <mc:Fallback xmlns="">
          <p:pic>
            <p:nvPicPr>
              <p:cNvPr id="46" name="墨迹 45"/>
            </p:nvPicPr>
            <p:blipFill>
              <a:blip/>
            </p:blipFill>
            <p:spPr>
              <a:xfrm>
                <a:off x="10109200" y="1184358"/>
                <a:ext cx="150459" cy="22559"/>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47" name="墨迹 46"/>
              <p14:cNvContentPartPr/>
              <p14:nvPr/>
            </p14:nvContentPartPr>
            <p14:xfrm>
              <a:off x="10095794" y="1291514"/>
              <a:ext cx="191206" cy="11280"/>
            </p14:xfrm>
          </p:contentPart>
        </mc:Choice>
        <mc:Fallback xmlns="">
          <p:pic>
            <p:nvPicPr>
              <p:cNvPr id="47" name="墨迹 46"/>
            </p:nvPicPr>
            <p:blipFill>
              <a:blip/>
            </p:blipFill>
            <p:spPr>
              <a:xfrm>
                <a:off x="10095794" y="1291514"/>
                <a:ext cx="191206" cy="11280"/>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48" name="墨迹 47"/>
              <p14:cNvContentPartPr/>
              <p14:nvPr/>
            </p14:nvContentPartPr>
            <p14:xfrm>
              <a:off x="10318044" y="1105577"/>
              <a:ext cx="163688" cy="174658"/>
            </p14:xfrm>
          </p:contentPart>
        </mc:Choice>
        <mc:Fallback xmlns="">
          <p:pic>
            <p:nvPicPr>
              <p:cNvPr id="48" name="墨迹 47"/>
            </p:nvPicPr>
            <p:blipFill>
              <a:blip/>
            </p:blipFill>
            <p:spPr>
              <a:xfrm>
                <a:off x="10318044" y="1105577"/>
                <a:ext cx="163688" cy="174658"/>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49" name="墨迹 48"/>
              <p14:cNvContentPartPr/>
              <p14:nvPr/>
            </p14:nvContentPartPr>
            <p14:xfrm>
              <a:off x="10357555" y="1102052"/>
              <a:ext cx="107245" cy="431974"/>
            </p14:xfrm>
          </p:contentPart>
        </mc:Choice>
        <mc:Fallback xmlns="">
          <p:pic>
            <p:nvPicPr>
              <p:cNvPr id="49" name="墨迹 48"/>
            </p:nvPicPr>
            <p:blipFill>
              <a:blip/>
            </p:blipFill>
            <p:spPr>
              <a:xfrm>
                <a:off x="10357555" y="1102052"/>
                <a:ext cx="107245" cy="431974"/>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50" name="墨迹 49"/>
              <p14:cNvContentPartPr/>
              <p14:nvPr/>
            </p14:nvContentPartPr>
            <p14:xfrm>
              <a:off x="8257822" y="1799097"/>
              <a:ext cx="228600" cy="11279"/>
            </p14:xfrm>
          </p:contentPart>
        </mc:Choice>
        <mc:Fallback xmlns="">
          <p:pic>
            <p:nvPicPr>
              <p:cNvPr id="50" name="墨迹 49"/>
            </p:nvPicPr>
            <p:blipFill>
              <a:blip/>
            </p:blipFill>
            <p:spPr>
              <a:xfrm>
                <a:off x="8257822" y="1799097"/>
                <a:ext cx="228600" cy="11279"/>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51" name="墨迹 50"/>
              <p14:cNvContentPartPr/>
              <p14:nvPr/>
            </p14:nvContentPartPr>
            <p14:xfrm>
              <a:off x="8515702" y="1748338"/>
              <a:ext cx="92075" cy="138352"/>
            </p14:xfrm>
          </p:contentPart>
        </mc:Choice>
        <mc:Fallback xmlns="">
          <p:pic>
            <p:nvPicPr>
              <p:cNvPr id="51" name="墨迹 50"/>
            </p:nvPicPr>
            <p:blipFill>
              <a:blip/>
            </p:blipFill>
            <p:spPr>
              <a:xfrm>
                <a:off x="8515702" y="1748338"/>
                <a:ext cx="92075" cy="138352"/>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52" name="墨迹 51"/>
              <p14:cNvContentPartPr/>
              <p14:nvPr/>
            </p14:nvContentPartPr>
            <p14:xfrm>
              <a:off x="8585200" y="1755388"/>
              <a:ext cx="268111" cy="164259"/>
            </p14:xfrm>
          </p:contentPart>
        </mc:Choice>
        <mc:Fallback xmlns="">
          <p:pic>
            <p:nvPicPr>
              <p:cNvPr id="52" name="墨迹 51"/>
            </p:nvPicPr>
            <p:blipFill>
              <a:blip/>
            </p:blipFill>
            <p:spPr>
              <a:xfrm>
                <a:off x="8585200" y="1755388"/>
                <a:ext cx="268111" cy="164259"/>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53" name="墨迹 52"/>
              <p14:cNvContentPartPr/>
              <p14:nvPr/>
            </p14:nvContentPartPr>
            <p14:xfrm>
              <a:off x="8819444" y="1673435"/>
              <a:ext cx="64911" cy="413292"/>
            </p14:xfrm>
          </p:contentPart>
        </mc:Choice>
        <mc:Fallback xmlns="">
          <p:pic>
            <p:nvPicPr>
              <p:cNvPr id="53" name="墨迹 52"/>
            </p:nvPicPr>
            <p:blipFill>
              <a:blip/>
            </p:blipFill>
            <p:spPr>
              <a:xfrm>
                <a:off x="8819444" y="1673435"/>
                <a:ext cx="64911" cy="413292"/>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54" name="墨迹 53"/>
              <p14:cNvContentPartPr/>
              <p14:nvPr/>
            </p14:nvContentPartPr>
            <p14:xfrm>
              <a:off x="8957733" y="1759618"/>
              <a:ext cx="117122" cy="143815"/>
            </p14:xfrm>
          </p:contentPart>
        </mc:Choice>
        <mc:Fallback xmlns="">
          <p:pic>
            <p:nvPicPr>
              <p:cNvPr id="54" name="墨迹 53"/>
            </p:nvPicPr>
            <p:blipFill>
              <a:blip/>
            </p:blipFill>
            <p:spPr>
              <a:xfrm>
                <a:off x="8957733" y="1759618"/>
                <a:ext cx="117122" cy="143815"/>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55" name="墨迹 54"/>
              <p14:cNvContentPartPr/>
              <p14:nvPr/>
            </p14:nvContentPartPr>
            <p14:xfrm>
              <a:off x="8308622" y="2109286"/>
              <a:ext cx="56444" cy="70497"/>
            </p14:xfrm>
          </p:contentPart>
        </mc:Choice>
        <mc:Fallback xmlns="">
          <p:pic>
            <p:nvPicPr>
              <p:cNvPr id="55" name="墨迹 54"/>
            </p:nvPicPr>
            <p:blipFill>
              <a:blip/>
            </p:blipFill>
            <p:spPr>
              <a:xfrm>
                <a:off x="8308622" y="2109286"/>
                <a:ext cx="56444" cy="70497"/>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56" name="墨迹 55"/>
              <p14:cNvContentPartPr/>
              <p14:nvPr/>
            </p14:nvContentPartPr>
            <p14:xfrm>
              <a:off x="8221838" y="2270020"/>
              <a:ext cx="165806" cy="2820"/>
            </p14:xfrm>
          </p:contentPart>
        </mc:Choice>
        <mc:Fallback xmlns="">
          <p:pic>
            <p:nvPicPr>
              <p:cNvPr id="56" name="墨迹 55"/>
            </p:nvPicPr>
            <p:blipFill>
              <a:blip/>
            </p:blipFill>
            <p:spPr>
              <a:xfrm>
                <a:off x="8221838" y="2270020"/>
                <a:ext cx="165806" cy="2820"/>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57" name="墨迹 56"/>
              <p14:cNvContentPartPr/>
              <p14:nvPr/>
            </p14:nvContentPartPr>
            <p14:xfrm>
              <a:off x="8225896" y="2188243"/>
              <a:ext cx="110948" cy="174834"/>
            </p14:xfrm>
          </p:contentPart>
        </mc:Choice>
        <mc:Fallback xmlns="">
          <p:pic>
            <p:nvPicPr>
              <p:cNvPr id="57" name="墨迹 56"/>
            </p:nvPicPr>
            <p:blipFill>
              <a:blip/>
            </p:blipFill>
            <p:spPr>
              <a:xfrm>
                <a:off x="8225896" y="2188243"/>
                <a:ext cx="110948" cy="174834"/>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58" name="墨迹 57"/>
              <p14:cNvContentPartPr/>
              <p14:nvPr/>
            </p14:nvContentPartPr>
            <p14:xfrm>
              <a:off x="8302977" y="2312319"/>
              <a:ext cx="169334" cy="78957"/>
            </p14:xfrm>
          </p:contentPart>
        </mc:Choice>
        <mc:Fallback xmlns="">
          <p:pic>
            <p:nvPicPr>
              <p:cNvPr id="58" name="墨迹 57"/>
            </p:nvPicPr>
            <p:blipFill>
              <a:blip/>
            </p:blipFill>
            <p:spPr>
              <a:xfrm>
                <a:off x="8302977" y="2312319"/>
                <a:ext cx="169334" cy="78957"/>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59" name="墨迹 58"/>
              <p14:cNvContentPartPr/>
              <p14:nvPr/>
            </p14:nvContentPartPr>
            <p14:xfrm>
              <a:off x="8525403" y="2258740"/>
              <a:ext cx="189619" cy="19740"/>
            </p14:xfrm>
          </p:contentPart>
        </mc:Choice>
        <mc:Fallback xmlns="">
          <p:pic>
            <p:nvPicPr>
              <p:cNvPr id="59" name="墨迹 58"/>
            </p:nvPicPr>
            <p:blipFill>
              <a:blip/>
            </p:blipFill>
            <p:spPr>
              <a:xfrm>
                <a:off x="8525403" y="2258740"/>
                <a:ext cx="189619" cy="19740"/>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60" name="墨迹 59"/>
              <p14:cNvContentPartPr/>
              <p14:nvPr/>
            </p14:nvContentPartPr>
            <p14:xfrm>
              <a:off x="8703027" y="2180488"/>
              <a:ext cx="96662" cy="157386"/>
            </p14:xfrm>
          </p:contentPart>
        </mc:Choice>
        <mc:Fallback xmlns="">
          <p:pic>
            <p:nvPicPr>
              <p:cNvPr id="60" name="墨迹 59"/>
            </p:nvPicPr>
            <p:blipFill>
              <a:blip/>
            </p:blipFill>
            <p:spPr>
              <a:xfrm>
                <a:off x="8703027" y="2180488"/>
                <a:ext cx="96662" cy="157386"/>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61" name="墨迹 60"/>
              <p14:cNvContentPartPr/>
              <p14:nvPr/>
            </p14:nvContentPartPr>
            <p14:xfrm>
              <a:off x="8777111" y="2171324"/>
              <a:ext cx="132644" cy="160910"/>
            </p14:xfrm>
          </p:contentPart>
        </mc:Choice>
        <mc:Fallback xmlns="">
          <p:pic>
            <p:nvPicPr>
              <p:cNvPr id="61" name="墨迹 60"/>
            </p:nvPicPr>
            <p:blipFill>
              <a:blip/>
            </p:blipFill>
            <p:spPr>
              <a:xfrm>
                <a:off x="8777111" y="2171324"/>
                <a:ext cx="132644" cy="160910"/>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62" name="墨迹 61"/>
              <p14:cNvContentPartPr/>
              <p14:nvPr/>
            </p14:nvContentPartPr>
            <p14:xfrm>
              <a:off x="8906933" y="2250281"/>
              <a:ext cx="98778" cy="16919"/>
            </p14:xfrm>
          </p:contentPart>
        </mc:Choice>
        <mc:Fallback xmlns="">
          <p:pic>
            <p:nvPicPr>
              <p:cNvPr id="62" name="墨迹 61"/>
            </p:nvPicPr>
            <p:blipFill>
              <a:blip/>
            </p:blipFill>
            <p:spPr>
              <a:xfrm>
                <a:off x="8906933" y="2250281"/>
                <a:ext cx="98778" cy="16919"/>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63" name="墨迹 62"/>
              <p14:cNvContentPartPr/>
              <p14:nvPr/>
            </p14:nvContentPartPr>
            <p14:xfrm>
              <a:off x="9059333" y="2160044"/>
              <a:ext cx="141111" cy="169194"/>
            </p14:xfrm>
          </p:contentPart>
        </mc:Choice>
        <mc:Fallback xmlns="">
          <p:pic>
            <p:nvPicPr>
              <p:cNvPr id="63" name="墨迹 62"/>
            </p:nvPicPr>
            <p:blipFill>
              <a:blip/>
            </p:blipFill>
            <p:spPr>
              <a:xfrm>
                <a:off x="9059333" y="2160044"/>
                <a:ext cx="141111" cy="169194"/>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64" name="墨迹 63"/>
              <p14:cNvContentPartPr/>
              <p14:nvPr/>
            </p14:nvContentPartPr>
            <p14:xfrm>
              <a:off x="9281406" y="2041608"/>
              <a:ext cx="142875" cy="223654"/>
            </p14:xfrm>
          </p:contentPart>
        </mc:Choice>
        <mc:Fallback xmlns="">
          <p:pic>
            <p:nvPicPr>
              <p:cNvPr id="64" name="墨迹 63"/>
            </p:nvPicPr>
            <p:blipFill>
              <a:blip/>
            </p:blipFill>
            <p:spPr>
              <a:xfrm>
                <a:off x="9281406" y="2041608"/>
                <a:ext cx="142875" cy="223654"/>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65" name="墨迹 64"/>
              <p14:cNvContentPartPr/>
              <p14:nvPr/>
            </p14:nvContentPartPr>
            <p14:xfrm>
              <a:off x="9313333" y="2151055"/>
              <a:ext cx="234244" cy="268420"/>
            </p14:xfrm>
          </p:contentPart>
        </mc:Choice>
        <mc:Fallback xmlns="">
          <p:pic>
            <p:nvPicPr>
              <p:cNvPr id="65" name="墨迹 64"/>
            </p:nvPicPr>
            <p:blipFill>
              <a:blip/>
            </p:blipFill>
            <p:spPr>
              <a:xfrm>
                <a:off x="9313333" y="2151055"/>
                <a:ext cx="234244" cy="268420"/>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66" name="墨迹 65"/>
              <p14:cNvContentPartPr/>
              <p14:nvPr/>
            </p14:nvContentPartPr>
            <p14:xfrm>
              <a:off x="9493955" y="2086727"/>
              <a:ext cx="95956" cy="146634"/>
            </p14:xfrm>
          </p:contentPart>
        </mc:Choice>
        <mc:Fallback xmlns="">
          <p:pic>
            <p:nvPicPr>
              <p:cNvPr id="66" name="墨迹 65"/>
            </p:nvPicPr>
            <p:blipFill>
              <a:blip/>
            </p:blipFill>
            <p:spPr>
              <a:xfrm>
                <a:off x="9493955" y="2086727"/>
                <a:ext cx="95956" cy="146634"/>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67" name="墨迹 66"/>
              <p14:cNvContentPartPr/>
              <p14:nvPr/>
            </p14:nvContentPartPr>
            <p14:xfrm>
              <a:off x="9459383" y="2066987"/>
              <a:ext cx="181328" cy="326051"/>
            </p14:xfrm>
          </p:contentPart>
        </mc:Choice>
        <mc:Fallback xmlns="">
          <p:pic>
            <p:nvPicPr>
              <p:cNvPr id="67" name="墨迹 66"/>
            </p:nvPicPr>
            <p:blipFill>
              <a:blip/>
            </p:blipFill>
            <p:spPr>
              <a:xfrm>
                <a:off x="9459383" y="2066987"/>
                <a:ext cx="181328" cy="326051"/>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68" name="墨迹 67"/>
              <p14:cNvContentPartPr/>
              <p14:nvPr/>
            </p14:nvContentPartPr>
            <p14:xfrm>
              <a:off x="10261600" y="2075447"/>
              <a:ext cx="163688" cy="184175"/>
            </p14:xfrm>
          </p:contentPart>
        </mc:Choice>
        <mc:Fallback xmlns="">
          <p:pic>
            <p:nvPicPr>
              <p:cNvPr id="68" name="墨迹 67"/>
            </p:nvPicPr>
            <p:blipFill>
              <a:blip/>
            </p:blipFill>
            <p:spPr>
              <a:xfrm>
                <a:off x="10261600" y="2075447"/>
                <a:ext cx="163688" cy="184175"/>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69" name="墨迹 68"/>
              <p14:cNvContentPartPr/>
              <p14:nvPr/>
            </p14:nvContentPartPr>
            <p14:xfrm>
              <a:off x="10614377" y="2114925"/>
              <a:ext cx="105018" cy="59959"/>
            </p14:xfrm>
          </p:contentPart>
        </mc:Choice>
        <mc:Fallback xmlns="">
          <p:pic>
            <p:nvPicPr>
              <p:cNvPr id="69" name="墨迹 68"/>
            </p:nvPicPr>
            <p:blipFill>
              <a:blip/>
            </p:blipFill>
            <p:spPr>
              <a:xfrm>
                <a:off x="10614377" y="2114925"/>
                <a:ext cx="105018" cy="59959"/>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70" name="墨迹 69"/>
              <p14:cNvContentPartPr/>
              <p14:nvPr/>
            </p14:nvContentPartPr>
            <p14:xfrm>
              <a:off x="10483144" y="2126205"/>
              <a:ext cx="334433" cy="16920"/>
            </p14:xfrm>
          </p:contentPart>
        </mc:Choice>
        <mc:Fallback xmlns="">
          <p:pic>
            <p:nvPicPr>
              <p:cNvPr id="70" name="墨迹 69"/>
            </p:nvPicPr>
            <p:blipFill>
              <a:blip/>
            </p:blipFill>
            <p:spPr>
              <a:xfrm>
                <a:off x="10483144" y="2126205"/>
                <a:ext cx="334433" cy="16920"/>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71" name="墨迹 70"/>
              <p14:cNvContentPartPr/>
              <p14:nvPr/>
            </p14:nvContentPartPr>
            <p14:xfrm>
              <a:off x="10747022" y="2041608"/>
              <a:ext cx="189618" cy="219952"/>
            </p14:xfrm>
          </p:contentPart>
        </mc:Choice>
        <mc:Fallback xmlns="">
          <p:pic>
            <p:nvPicPr>
              <p:cNvPr id="71" name="墨迹 70"/>
            </p:nvPicPr>
            <p:blipFill>
              <a:blip/>
            </p:blipFill>
            <p:spPr>
              <a:xfrm>
                <a:off x="10747022" y="2041608"/>
                <a:ext cx="189618" cy="219952"/>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72" name="墨迹 71"/>
              <p14:cNvContentPartPr/>
              <p14:nvPr/>
            </p14:nvContentPartPr>
            <p14:xfrm>
              <a:off x="10947400" y="1748338"/>
              <a:ext cx="177800" cy="406066"/>
            </p14:xfrm>
          </p:contentPart>
        </mc:Choice>
        <mc:Fallback xmlns="">
          <p:pic>
            <p:nvPicPr>
              <p:cNvPr id="72" name="墨迹 71"/>
            </p:nvPicPr>
            <p:blipFill>
              <a:blip/>
            </p:blipFill>
            <p:spPr>
              <a:xfrm>
                <a:off x="10947400" y="1748338"/>
                <a:ext cx="177800" cy="406066"/>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73" name="墨迹 72"/>
              <p14:cNvContentPartPr/>
              <p14:nvPr/>
            </p14:nvContentPartPr>
            <p14:xfrm>
              <a:off x="10927644" y="2176963"/>
              <a:ext cx="54504" cy="377867"/>
            </p14:xfrm>
          </p:contentPart>
        </mc:Choice>
        <mc:Fallback xmlns="">
          <p:pic>
            <p:nvPicPr>
              <p:cNvPr id="73" name="墨迹 72"/>
            </p:nvPicPr>
            <p:blipFill>
              <a:blip/>
            </p:blipFill>
            <p:spPr>
              <a:xfrm>
                <a:off x="10927644" y="2176963"/>
                <a:ext cx="54504" cy="377867"/>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74" name="墨迹 73"/>
              <p14:cNvContentPartPr/>
              <p14:nvPr/>
            </p14:nvContentPartPr>
            <p14:xfrm>
              <a:off x="11136488" y="1894973"/>
              <a:ext cx="200377" cy="5640"/>
            </p14:xfrm>
          </p:contentPart>
        </mc:Choice>
        <mc:Fallback xmlns="">
          <p:pic>
            <p:nvPicPr>
              <p:cNvPr id="74" name="墨迹 73"/>
            </p:nvPicPr>
            <p:blipFill>
              <a:blip/>
            </p:blipFill>
            <p:spPr>
              <a:xfrm>
                <a:off x="11136488" y="1894973"/>
                <a:ext cx="200377" cy="5640"/>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75" name="墨迹 74"/>
              <p14:cNvContentPartPr/>
              <p14:nvPr/>
            </p14:nvContentPartPr>
            <p14:xfrm>
              <a:off x="11356622" y="1776537"/>
              <a:ext cx="273756" cy="191754"/>
            </p14:xfrm>
          </p:contentPart>
        </mc:Choice>
        <mc:Fallback xmlns="">
          <p:pic>
            <p:nvPicPr>
              <p:cNvPr id="75" name="墨迹 74"/>
            </p:nvPicPr>
            <p:blipFill>
              <a:blip/>
            </p:blipFill>
            <p:spPr>
              <a:xfrm>
                <a:off x="11356622" y="1776537"/>
                <a:ext cx="273756" cy="191754"/>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76" name="墨迹 75"/>
              <p14:cNvContentPartPr/>
              <p14:nvPr/>
            </p14:nvContentPartPr>
            <p14:xfrm>
              <a:off x="11602155" y="1742699"/>
              <a:ext cx="81845" cy="386326"/>
            </p14:xfrm>
          </p:contentPart>
        </mc:Choice>
        <mc:Fallback xmlns="">
          <p:pic>
            <p:nvPicPr>
              <p:cNvPr id="76" name="墨迹 75"/>
            </p:nvPicPr>
            <p:blipFill>
              <a:blip/>
            </p:blipFill>
            <p:spPr>
              <a:xfrm>
                <a:off x="11602155" y="1742699"/>
                <a:ext cx="81845" cy="386326"/>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77" name="墨迹 76"/>
              <p14:cNvContentPartPr/>
              <p14:nvPr/>
            </p14:nvContentPartPr>
            <p14:xfrm>
              <a:off x="11068050" y="2332058"/>
              <a:ext cx="198261" cy="2820"/>
            </p14:xfrm>
          </p:contentPart>
        </mc:Choice>
        <mc:Fallback xmlns="">
          <p:pic>
            <p:nvPicPr>
              <p:cNvPr id="77" name="墨迹 76"/>
            </p:nvPicPr>
            <p:blipFill>
              <a:blip/>
            </p:blipFill>
            <p:spPr>
              <a:xfrm>
                <a:off x="11068050" y="2332058"/>
                <a:ext cx="198261" cy="2820"/>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78" name="墨迹 77"/>
              <p14:cNvContentPartPr/>
              <p14:nvPr/>
            </p14:nvContentPartPr>
            <p14:xfrm>
              <a:off x="11288888" y="2244641"/>
              <a:ext cx="129823" cy="139585"/>
            </p14:xfrm>
          </p:contentPart>
        </mc:Choice>
        <mc:Fallback xmlns="">
          <p:pic>
            <p:nvPicPr>
              <p:cNvPr id="78" name="墨迹 77"/>
            </p:nvPicPr>
            <p:blipFill>
              <a:blip/>
            </p:blipFill>
            <p:spPr>
              <a:xfrm>
                <a:off x="11288888" y="2244641"/>
                <a:ext cx="129823" cy="139585"/>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79" name="墨迹 78"/>
              <p14:cNvContentPartPr/>
              <p14:nvPr/>
            </p14:nvContentPartPr>
            <p14:xfrm>
              <a:off x="11430000" y="2298219"/>
              <a:ext cx="141111" cy="2820"/>
            </p14:xfrm>
          </p:contentPart>
        </mc:Choice>
        <mc:Fallback xmlns="">
          <p:pic>
            <p:nvPicPr>
              <p:cNvPr id="79" name="墨迹 78"/>
            </p:nvPicPr>
            <p:blipFill>
              <a:blip/>
            </p:blipFill>
            <p:spPr>
              <a:xfrm>
                <a:off x="11430000" y="2298219"/>
                <a:ext cx="141111" cy="2820"/>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80" name="墨迹 79"/>
              <p14:cNvContentPartPr/>
              <p14:nvPr/>
            </p14:nvContentPartPr>
            <p14:xfrm>
              <a:off x="11616267" y="2075447"/>
              <a:ext cx="134937" cy="313009"/>
            </p14:xfrm>
          </p:contentPart>
        </mc:Choice>
        <mc:Fallback xmlns="">
          <p:pic>
            <p:nvPicPr>
              <p:cNvPr id="80" name="墨迹 79"/>
            </p:nvPicPr>
            <p:blipFill>
              <a:blip/>
            </p:blipFill>
            <p:spPr>
              <a:xfrm>
                <a:off x="11616267" y="2075447"/>
                <a:ext cx="134937" cy="313009"/>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81" name="墨迹 80"/>
              <p14:cNvContentPartPr/>
              <p14:nvPr/>
            </p14:nvContentPartPr>
            <p14:xfrm>
              <a:off x="11740444" y="2185423"/>
              <a:ext cx="117123" cy="53578"/>
            </p14:xfrm>
          </p:contentPart>
        </mc:Choice>
        <mc:Fallback xmlns="">
          <p:pic>
            <p:nvPicPr>
              <p:cNvPr id="81" name="墨迹 80"/>
            </p:nvPicPr>
            <p:blipFill>
              <a:blip/>
            </p:blipFill>
            <p:spPr>
              <a:xfrm>
                <a:off x="11740444" y="2185423"/>
                <a:ext cx="117123" cy="53578"/>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82" name="墨迹 81"/>
              <p14:cNvContentPartPr/>
              <p14:nvPr/>
            </p14:nvContentPartPr>
            <p14:xfrm>
              <a:off x="11655777" y="2103646"/>
              <a:ext cx="135467" cy="53578"/>
            </p14:xfrm>
          </p:contentPart>
        </mc:Choice>
        <mc:Fallback xmlns="">
          <p:pic>
            <p:nvPicPr>
              <p:cNvPr id="82" name="墨迹 81"/>
            </p:nvPicPr>
            <p:blipFill>
              <a:blip/>
            </p:blipFill>
            <p:spPr>
              <a:xfrm>
                <a:off x="11655777" y="2103646"/>
                <a:ext cx="135467" cy="53578"/>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83" name="墨迹 82"/>
              <p14:cNvContentPartPr/>
              <p14:nvPr/>
            </p14:nvContentPartPr>
            <p14:xfrm>
              <a:off x="11629495" y="2171324"/>
              <a:ext cx="139170" cy="208672"/>
            </p14:xfrm>
          </p:contentPart>
        </mc:Choice>
        <mc:Fallback xmlns="">
          <p:pic>
            <p:nvPicPr>
              <p:cNvPr id="83" name="墨迹 82"/>
            </p:nvPicPr>
            <p:blipFill>
              <a:blip/>
            </p:blipFill>
            <p:spPr>
              <a:xfrm>
                <a:off x="11629495" y="2171324"/>
                <a:ext cx="139170" cy="208672"/>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84" name="墨迹 83"/>
              <p14:cNvContentPartPr/>
              <p14:nvPr/>
            </p14:nvContentPartPr>
            <p14:xfrm>
              <a:off x="11774311" y="2083202"/>
              <a:ext cx="197556" cy="329223"/>
            </p14:xfrm>
          </p:contentPart>
        </mc:Choice>
        <mc:Fallback xmlns="">
          <p:pic>
            <p:nvPicPr>
              <p:cNvPr id="84" name="墨迹 83"/>
            </p:nvPicPr>
            <p:blipFill>
              <a:blip/>
            </p:blipFill>
            <p:spPr>
              <a:xfrm>
                <a:off x="11774311" y="2083202"/>
                <a:ext cx="197556" cy="329223"/>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85" name="墨迹 84"/>
              <p14:cNvContentPartPr/>
              <p14:nvPr/>
            </p14:nvContentPartPr>
            <p14:xfrm>
              <a:off x="11938000" y="2064167"/>
              <a:ext cx="129822" cy="293270"/>
            </p14:xfrm>
          </p:contentPart>
        </mc:Choice>
        <mc:Fallback xmlns="">
          <p:pic>
            <p:nvPicPr>
              <p:cNvPr id="85" name="墨迹 84"/>
            </p:nvPicPr>
            <p:blipFill>
              <a:blip/>
            </p:blipFill>
            <p:spPr>
              <a:xfrm>
                <a:off x="11938000" y="2064167"/>
                <a:ext cx="129822" cy="293270"/>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86" name="墨迹 85"/>
              <p14:cNvContentPartPr/>
              <p14:nvPr/>
            </p14:nvContentPartPr>
            <p14:xfrm>
              <a:off x="11966222" y="2301039"/>
              <a:ext cx="135467" cy="166374"/>
            </p14:xfrm>
          </p:contentPart>
        </mc:Choice>
        <mc:Fallback xmlns="">
          <p:pic>
            <p:nvPicPr>
              <p:cNvPr id="86" name="墨迹 85"/>
            </p:nvPicPr>
            <p:blipFill>
              <a:blip/>
            </p:blipFill>
            <p:spPr>
              <a:xfrm>
                <a:off x="11966222" y="2301039"/>
                <a:ext cx="135467" cy="166374"/>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87" name="墨迹 86"/>
              <p14:cNvContentPartPr/>
              <p14:nvPr/>
            </p14:nvContentPartPr>
            <p14:xfrm>
              <a:off x="12132204" y="2160044"/>
              <a:ext cx="57680" cy="104865"/>
            </p14:xfrm>
          </p:contentPart>
        </mc:Choice>
        <mc:Fallback xmlns="">
          <p:pic>
            <p:nvPicPr>
              <p:cNvPr id="87" name="墨迹 86"/>
            </p:nvPicPr>
            <p:blipFill>
              <a:blip/>
            </p:blipFill>
            <p:spPr>
              <a:xfrm>
                <a:off x="12132204" y="2160044"/>
                <a:ext cx="57680" cy="104865"/>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88" name="墨迹 87"/>
              <p14:cNvContentPartPr/>
              <p14:nvPr/>
            </p14:nvContentPartPr>
            <p14:xfrm>
              <a:off x="12121444" y="2145239"/>
              <a:ext cx="53623" cy="231937"/>
            </p14:xfrm>
          </p:contentPart>
        </mc:Choice>
        <mc:Fallback xmlns="">
          <p:pic>
            <p:nvPicPr>
              <p:cNvPr id="88" name="墨迹 87"/>
            </p:nvPicPr>
            <p:blipFill>
              <a:blip/>
            </p:blipFill>
            <p:spPr>
              <a:xfrm>
                <a:off x="12121444" y="2145239"/>
                <a:ext cx="53623" cy="231937"/>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89" name="墨迹 88"/>
              <p14:cNvContentPartPr/>
              <p14:nvPr/>
            </p14:nvContentPartPr>
            <p14:xfrm>
              <a:off x="12129911" y="2301039"/>
              <a:ext cx="45156" cy="45119"/>
            </p14:xfrm>
          </p:contentPart>
        </mc:Choice>
        <mc:Fallback xmlns="">
          <p:pic>
            <p:nvPicPr>
              <p:cNvPr id="89" name="墨迹 88"/>
            </p:nvPicPr>
            <p:blipFill>
              <a:blip/>
            </p:blipFill>
            <p:spPr>
              <a:xfrm>
                <a:off x="12129911" y="2301039"/>
                <a:ext cx="45156" cy="45119"/>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90" name="墨迹 89"/>
              <p14:cNvContentPartPr/>
              <p14:nvPr/>
            </p14:nvContentPartPr>
            <p14:xfrm>
              <a:off x="7941733" y="2058527"/>
              <a:ext cx="28222" cy="967227"/>
            </p14:xfrm>
          </p:contentPart>
        </mc:Choice>
        <mc:Fallback xmlns="">
          <p:pic>
            <p:nvPicPr>
              <p:cNvPr id="90" name="墨迹 89"/>
            </p:nvPicPr>
            <p:blipFill>
              <a:blip/>
            </p:blipFill>
            <p:spPr>
              <a:xfrm>
                <a:off x="7941733" y="2058527"/>
                <a:ext cx="28222" cy="967227"/>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91" name="墨迹 90"/>
              <p14:cNvContentPartPr/>
              <p14:nvPr/>
            </p14:nvContentPartPr>
            <p14:xfrm>
              <a:off x="8212666" y="2624446"/>
              <a:ext cx="107244" cy="291331"/>
            </p14:xfrm>
          </p:contentPart>
        </mc:Choice>
        <mc:Fallback xmlns="">
          <p:pic>
            <p:nvPicPr>
              <p:cNvPr id="91" name="墨迹 90"/>
            </p:nvPicPr>
            <p:blipFill>
              <a:blip/>
            </p:blipFill>
            <p:spPr>
              <a:xfrm>
                <a:off x="8212666" y="2624446"/>
                <a:ext cx="107244" cy="291331"/>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92" name="墨迹 91"/>
              <p14:cNvContentPartPr/>
              <p14:nvPr/>
            </p14:nvContentPartPr>
            <p14:xfrm>
              <a:off x="8401226" y="2641895"/>
              <a:ext cx="85901" cy="378924"/>
            </p14:xfrm>
          </p:contentPart>
        </mc:Choice>
        <mc:Fallback xmlns="">
          <p:pic>
            <p:nvPicPr>
              <p:cNvPr id="92" name="墨迹 91"/>
            </p:nvPicPr>
            <p:blipFill>
              <a:blip/>
            </p:blipFill>
            <p:spPr>
              <a:xfrm>
                <a:off x="8401226" y="2641895"/>
                <a:ext cx="85901" cy="378924"/>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93" name="墨迹 92"/>
              <p14:cNvContentPartPr/>
              <p14:nvPr/>
            </p14:nvContentPartPr>
            <p14:xfrm>
              <a:off x="8482012" y="2710630"/>
              <a:ext cx="264054" cy="233347"/>
            </p14:xfrm>
          </p:contentPart>
        </mc:Choice>
        <mc:Fallback xmlns="">
          <p:pic>
            <p:nvPicPr>
              <p:cNvPr id="93" name="墨迹 92"/>
            </p:nvPicPr>
            <p:blipFill>
              <a:blip/>
            </p:blipFill>
            <p:spPr>
              <a:xfrm>
                <a:off x="8482012" y="2710630"/>
                <a:ext cx="264054" cy="233347"/>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94" name="墨迹 93"/>
              <p14:cNvContentPartPr/>
              <p14:nvPr/>
            </p14:nvContentPartPr>
            <p14:xfrm>
              <a:off x="8776228" y="2752928"/>
              <a:ext cx="147638" cy="160558"/>
            </p14:xfrm>
          </p:contentPart>
        </mc:Choice>
        <mc:Fallback xmlns="">
          <p:pic>
            <p:nvPicPr>
              <p:cNvPr id="94" name="墨迹 93"/>
            </p:nvPicPr>
            <p:blipFill>
              <a:blip/>
            </p:blipFill>
            <p:spPr>
              <a:xfrm>
                <a:off x="8776228" y="2752928"/>
                <a:ext cx="147638" cy="160558"/>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95" name="墨迹 94"/>
              <p14:cNvContentPartPr/>
              <p14:nvPr/>
            </p14:nvContentPartPr>
            <p14:xfrm>
              <a:off x="8867422" y="2674676"/>
              <a:ext cx="33866" cy="134650"/>
            </p14:xfrm>
          </p:contentPart>
        </mc:Choice>
        <mc:Fallback xmlns="">
          <p:pic>
            <p:nvPicPr>
              <p:cNvPr id="95" name="墨迹 94"/>
            </p:nvPicPr>
            <p:blipFill>
              <a:blip/>
            </p:blipFill>
            <p:spPr>
              <a:xfrm>
                <a:off x="8867422" y="2674676"/>
                <a:ext cx="33866" cy="134650"/>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96" name="墨迹 95"/>
              <p14:cNvContentPartPr/>
              <p14:nvPr/>
            </p14:nvContentPartPr>
            <p14:xfrm>
              <a:off x="8913459" y="2569635"/>
              <a:ext cx="171626" cy="350372"/>
            </p14:xfrm>
          </p:contentPart>
        </mc:Choice>
        <mc:Fallback xmlns="">
          <p:pic>
            <p:nvPicPr>
              <p:cNvPr id="96" name="墨迹 95"/>
            </p:nvPicPr>
            <p:blipFill>
              <a:blip/>
            </p:blipFill>
            <p:spPr>
              <a:xfrm>
                <a:off x="8913459" y="2569635"/>
                <a:ext cx="171626" cy="350372"/>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97" name="墨迹 96"/>
              <p14:cNvContentPartPr/>
              <p14:nvPr/>
            </p14:nvContentPartPr>
            <p14:xfrm>
              <a:off x="8983133" y="2735304"/>
              <a:ext cx="59267" cy="541421"/>
            </p14:xfrm>
          </p:contentPart>
        </mc:Choice>
        <mc:Fallback xmlns="">
          <p:pic>
            <p:nvPicPr>
              <p:cNvPr id="97" name="墨迹 96"/>
            </p:nvPicPr>
            <p:blipFill>
              <a:blip/>
            </p:blipFill>
            <p:spPr>
              <a:xfrm>
                <a:off x="8983133" y="2735304"/>
                <a:ext cx="59267" cy="541421"/>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98" name="墨迹 97"/>
              <p14:cNvContentPartPr/>
              <p14:nvPr/>
            </p14:nvContentPartPr>
            <p14:xfrm>
              <a:off x="9270471" y="2876299"/>
              <a:ext cx="330729" cy="16919"/>
            </p14:xfrm>
          </p:contentPart>
        </mc:Choice>
        <mc:Fallback xmlns="">
          <p:pic>
            <p:nvPicPr>
              <p:cNvPr id="98" name="墨迹 97"/>
            </p:nvPicPr>
            <p:blipFill>
              <a:blip/>
            </p:blipFill>
            <p:spPr>
              <a:xfrm>
                <a:off x="9270471" y="2876299"/>
                <a:ext cx="330729" cy="16919"/>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99" name="墨迹 98"/>
              <p14:cNvContentPartPr/>
              <p14:nvPr/>
            </p14:nvContentPartPr>
            <p14:xfrm>
              <a:off x="9544755" y="2786062"/>
              <a:ext cx="129822" cy="245331"/>
            </p14:xfrm>
          </p:contentPart>
        </mc:Choice>
        <mc:Fallback xmlns="">
          <p:pic>
            <p:nvPicPr>
              <p:cNvPr id="99" name="墨迹 98"/>
            </p:nvPicPr>
            <p:blipFill>
              <a:blip/>
            </p:blipFill>
            <p:spPr>
              <a:xfrm>
                <a:off x="9544755" y="2786062"/>
                <a:ext cx="129822" cy="245331"/>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100" name="墨迹 99"/>
              <p14:cNvContentPartPr/>
              <p14:nvPr/>
            </p14:nvContentPartPr>
            <p14:xfrm>
              <a:off x="9725377" y="2694239"/>
              <a:ext cx="294217" cy="337683"/>
            </p14:xfrm>
          </p:contentPart>
        </mc:Choice>
        <mc:Fallback xmlns="">
          <p:pic>
            <p:nvPicPr>
              <p:cNvPr id="100" name="墨迹 99"/>
            </p:nvPicPr>
            <p:blipFill>
              <a:blip/>
            </p:blipFill>
            <p:spPr>
              <a:xfrm>
                <a:off x="9725377" y="2694239"/>
                <a:ext cx="294217" cy="337683"/>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101" name="墨迹 100"/>
              <p14:cNvContentPartPr/>
              <p14:nvPr/>
            </p14:nvContentPartPr>
            <p14:xfrm>
              <a:off x="10008305" y="2650707"/>
              <a:ext cx="199672" cy="417345"/>
            </p14:xfrm>
          </p:contentPart>
        </mc:Choice>
        <mc:Fallback xmlns="">
          <p:pic>
            <p:nvPicPr>
              <p:cNvPr id="101" name="墨迹 100"/>
            </p:nvPicPr>
            <p:blipFill>
              <a:blip/>
            </p:blipFill>
            <p:spPr>
              <a:xfrm>
                <a:off x="10008305" y="2650707"/>
                <a:ext cx="199672" cy="417345"/>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102" name="墨迹 101"/>
              <p14:cNvContentPartPr/>
              <p14:nvPr/>
            </p14:nvContentPartPr>
            <p14:xfrm>
              <a:off x="10013950" y="2750461"/>
              <a:ext cx="298450" cy="283576"/>
            </p14:xfrm>
          </p:contentPart>
        </mc:Choice>
        <mc:Fallback xmlns="">
          <p:pic>
            <p:nvPicPr>
              <p:cNvPr id="102" name="墨迹 101"/>
            </p:nvPicPr>
            <p:blipFill>
              <a:blip/>
            </p:blipFill>
            <p:spPr>
              <a:xfrm>
                <a:off x="10013950" y="2750461"/>
                <a:ext cx="298450" cy="283576"/>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103" name="墨迹 102"/>
              <p14:cNvContentPartPr/>
              <p14:nvPr/>
            </p14:nvContentPartPr>
            <p14:xfrm>
              <a:off x="10318044" y="2921417"/>
              <a:ext cx="68438" cy="54459"/>
            </p14:xfrm>
          </p:contentPart>
        </mc:Choice>
        <mc:Fallback xmlns="">
          <p:pic>
            <p:nvPicPr>
              <p:cNvPr id="103" name="墨迹 102"/>
            </p:nvPicPr>
            <p:blipFill>
              <a:blip/>
            </p:blipFill>
            <p:spPr>
              <a:xfrm>
                <a:off x="10318044" y="2921417"/>
                <a:ext cx="68438" cy="54459"/>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104" name="墨迹 103"/>
              <p14:cNvContentPartPr/>
              <p14:nvPr/>
            </p14:nvContentPartPr>
            <p14:xfrm>
              <a:off x="7109177" y="1164619"/>
              <a:ext cx="98778" cy="70497"/>
            </p14:xfrm>
          </p:contentPart>
        </mc:Choice>
        <mc:Fallback xmlns="">
          <p:pic>
            <p:nvPicPr>
              <p:cNvPr id="104" name="墨迹 103"/>
            </p:nvPicPr>
            <p:blipFill>
              <a:blip/>
            </p:blipFill>
            <p:spPr>
              <a:xfrm>
                <a:off x="7109177" y="1164619"/>
                <a:ext cx="98778" cy="70497"/>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105" name="墨迹 104"/>
              <p14:cNvContentPartPr/>
              <p14:nvPr/>
            </p14:nvContentPartPr>
            <p14:xfrm>
              <a:off x="3629377" y="590416"/>
              <a:ext cx="16934" cy="224535"/>
            </p14:xfrm>
          </p:contentPart>
        </mc:Choice>
        <mc:Fallback xmlns="">
          <p:pic>
            <p:nvPicPr>
              <p:cNvPr id="105" name="墨迹 104"/>
            </p:nvPicPr>
            <p:blipFill>
              <a:blip/>
            </p:blipFill>
            <p:spPr>
              <a:xfrm>
                <a:off x="3629377" y="590416"/>
                <a:ext cx="16934" cy="224535"/>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106" name="墨迹 105"/>
              <p14:cNvContentPartPr/>
              <p14:nvPr/>
            </p14:nvContentPartPr>
            <p14:xfrm>
              <a:off x="3657600" y="665496"/>
              <a:ext cx="115711" cy="28199"/>
            </p14:xfrm>
          </p:contentPart>
        </mc:Choice>
        <mc:Fallback xmlns="">
          <p:pic>
            <p:nvPicPr>
              <p:cNvPr id="106" name="墨迹 105"/>
            </p:nvPicPr>
            <p:blipFill>
              <a:blip/>
            </p:blipFill>
            <p:spPr>
              <a:xfrm>
                <a:off x="3657600" y="665496"/>
                <a:ext cx="115711" cy="28199"/>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107" name="墨迹 106"/>
              <p14:cNvContentPartPr/>
              <p14:nvPr/>
            </p14:nvContentPartPr>
            <p14:xfrm>
              <a:off x="3787422" y="544240"/>
              <a:ext cx="11289" cy="321469"/>
            </p14:xfrm>
          </p:contentPart>
        </mc:Choice>
        <mc:Fallback xmlns="">
          <p:pic>
            <p:nvPicPr>
              <p:cNvPr id="107" name="墨迹 106"/>
            </p:nvPicPr>
            <p:blipFill>
              <a:blip/>
            </p:blipFill>
            <p:spPr>
              <a:xfrm>
                <a:off x="3787422" y="544240"/>
                <a:ext cx="11289" cy="321469"/>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108" name="墨迹 107"/>
              <p14:cNvContentPartPr/>
              <p14:nvPr/>
            </p14:nvContentPartPr>
            <p14:xfrm>
              <a:off x="3877733" y="597819"/>
              <a:ext cx="129822" cy="191753"/>
            </p14:xfrm>
          </p:contentPart>
        </mc:Choice>
        <mc:Fallback xmlns="">
          <p:pic>
            <p:nvPicPr>
              <p:cNvPr id="108" name="墨迹 107"/>
            </p:nvPicPr>
            <p:blipFill>
              <a:blip/>
            </p:blipFill>
            <p:spPr>
              <a:xfrm>
                <a:off x="3877733" y="597819"/>
                <a:ext cx="129822" cy="191753"/>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109" name="墨迹 108"/>
              <p14:cNvContentPartPr/>
              <p14:nvPr/>
            </p14:nvContentPartPr>
            <p14:xfrm>
              <a:off x="4069644" y="671136"/>
              <a:ext cx="180622" cy="19739"/>
            </p14:xfrm>
          </p:contentPart>
        </mc:Choice>
        <mc:Fallback xmlns="">
          <p:pic>
            <p:nvPicPr>
              <p:cNvPr id="109" name="墨迹 108"/>
            </p:nvPicPr>
            <p:blipFill>
              <a:blip/>
            </p:blipFill>
            <p:spPr>
              <a:xfrm>
                <a:off x="4069644" y="671136"/>
                <a:ext cx="180622" cy="19739"/>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110" name="墨迹 109"/>
              <p14:cNvContentPartPr/>
              <p14:nvPr/>
            </p14:nvContentPartPr>
            <p14:xfrm>
              <a:off x="4255911" y="526792"/>
              <a:ext cx="138641" cy="293799"/>
            </p14:xfrm>
          </p:contentPart>
        </mc:Choice>
        <mc:Fallback xmlns="">
          <p:pic>
            <p:nvPicPr>
              <p:cNvPr id="110" name="墨迹 109"/>
            </p:nvPicPr>
            <p:blipFill>
              <a:blip/>
            </p:blipFill>
            <p:spPr>
              <a:xfrm>
                <a:off x="4255911" y="526792"/>
                <a:ext cx="138641" cy="293799"/>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111" name="墨迹 110"/>
              <p14:cNvContentPartPr/>
              <p14:nvPr/>
            </p14:nvContentPartPr>
            <p14:xfrm>
              <a:off x="4408311" y="513222"/>
              <a:ext cx="378177" cy="329928"/>
            </p14:xfrm>
          </p:contentPart>
        </mc:Choice>
        <mc:Fallback xmlns="">
          <p:pic>
            <p:nvPicPr>
              <p:cNvPr id="111" name="墨迹 110"/>
            </p:nvPicPr>
            <p:blipFill>
              <a:blip/>
            </p:blipFill>
            <p:spPr>
              <a:xfrm>
                <a:off x="4408311" y="513222"/>
                <a:ext cx="378177" cy="329928"/>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112" name="墨迹 111"/>
              <p14:cNvContentPartPr/>
              <p14:nvPr/>
            </p14:nvContentPartPr>
            <p14:xfrm>
              <a:off x="4393670" y="829051"/>
              <a:ext cx="234774" cy="16919"/>
            </p14:xfrm>
          </p:contentPart>
        </mc:Choice>
        <mc:Fallback xmlns="">
          <p:pic>
            <p:nvPicPr>
              <p:cNvPr id="112" name="墨迹 111"/>
            </p:nvPicPr>
            <p:blipFill>
              <a:blip/>
            </p:blipFill>
            <p:spPr>
              <a:xfrm>
                <a:off x="4393670" y="829051"/>
                <a:ext cx="234774" cy="16919"/>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113" name="墨迹 112"/>
              <p14:cNvContentPartPr/>
              <p14:nvPr/>
            </p14:nvContentPartPr>
            <p14:xfrm>
              <a:off x="4351866" y="541421"/>
              <a:ext cx="118534" cy="146634"/>
            </p14:xfrm>
          </p:contentPart>
        </mc:Choice>
        <mc:Fallback xmlns="">
          <p:pic>
            <p:nvPicPr>
              <p:cNvPr id="113" name="墨迹 112"/>
            </p:nvPicPr>
            <p:blipFill>
              <a:blip/>
            </p:blipFill>
            <p:spPr>
              <a:xfrm>
                <a:off x="4351866" y="541421"/>
                <a:ext cx="118534" cy="146634"/>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114" name="墨迹 113"/>
              <p14:cNvContentPartPr/>
              <p14:nvPr/>
            </p14:nvContentPartPr>
            <p14:xfrm>
              <a:off x="4380088" y="772652"/>
              <a:ext cx="163689" cy="19740"/>
            </p14:xfrm>
          </p:contentPart>
        </mc:Choice>
        <mc:Fallback xmlns="">
          <p:pic>
            <p:nvPicPr>
              <p:cNvPr id="114" name="墨迹 113"/>
            </p:nvPicPr>
            <p:blipFill>
              <a:blip/>
            </p:blipFill>
            <p:spPr>
              <a:xfrm>
                <a:off x="4380088" y="772652"/>
                <a:ext cx="163689" cy="19740"/>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115" name="墨迹 114"/>
              <p14:cNvContentPartPr/>
              <p14:nvPr/>
            </p14:nvContentPartPr>
            <p14:xfrm>
              <a:off x="4611511" y="614738"/>
              <a:ext cx="73377" cy="112796"/>
            </p14:xfrm>
          </p:contentPart>
        </mc:Choice>
        <mc:Fallback xmlns="">
          <p:pic>
            <p:nvPicPr>
              <p:cNvPr id="115" name="墨迹 114"/>
            </p:nvPicPr>
            <p:blipFill>
              <a:blip/>
            </p:blipFill>
            <p:spPr>
              <a:xfrm>
                <a:off x="4611511" y="614738"/>
                <a:ext cx="73377" cy="112796"/>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116" name="墨迹 115"/>
              <p14:cNvContentPartPr/>
              <p14:nvPr/>
            </p14:nvContentPartPr>
            <p14:xfrm>
              <a:off x="4814711" y="665496"/>
              <a:ext cx="214489" cy="16920"/>
            </p14:xfrm>
          </p:contentPart>
        </mc:Choice>
        <mc:Fallback xmlns="">
          <p:pic>
            <p:nvPicPr>
              <p:cNvPr id="116" name="墨迹 115"/>
            </p:nvPicPr>
            <p:blipFill>
              <a:blip/>
            </p:blipFill>
            <p:spPr>
              <a:xfrm>
                <a:off x="4814711" y="665496"/>
                <a:ext cx="214489" cy="16920"/>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117" name="墨迹 116"/>
              <p14:cNvContentPartPr/>
              <p14:nvPr/>
            </p14:nvContentPartPr>
            <p14:xfrm>
              <a:off x="5099755" y="443429"/>
              <a:ext cx="110067" cy="202328"/>
            </p14:xfrm>
          </p:contentPart>
        </mc:Choice>
        <mc:Fallback xmlns="">
          <p:pic>
            <p:nvPicPr>
              <p:cNvPr id="117" name="墨迹 116"/>
            </p:nvPicPr>
            <p:blipFill>
              <a:blip/>
            </p:blipFill>
            <p:spPr>
              <a:xfrm>
                <a:off x="5099755" y="443429"/>
                <a:ext cx="110067" cy="202328"/>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118" name="墨迹 117"/>
              <p14:cNvContentPartPr/>
              <p14:nvPr/>
            </p14:nvContentPartPr>
            <p14:xfrm>
              <a:off x="5085644" y="682416"/>
              <a:ext cx="98778" cy="118435"/>
            </p14:xfrm>
          </p:contentPart>
        </mc:Choice>
        <mc:Fallback xmlns="">
          <p:pic>
            <p:nvPicPr>
              <p:cNvPr id="118" name="墨迹 117"/>
            </p:nvPicPr>
            <p:blipFill>
              <a:blip/>
            </p:blipFill>
            <p:spPr>
              <a:xfrm>
                <a:off x="5085644" y="682416"/>
                <a:ext cx="98778" cy="118435"/>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119" name="墨迹 118"/>
              <p14:cNvContentPartPr/>
              <p14:nvPr/>
            </p14:nvContentPartPr>
            <p14:xfrm>
              <a:off x="5209822" y="490662"/>
              <a:ext cx="397933" cy="290450"/>
            </p14:xfrm>
          </p:contentPart>
        </mc:Choice>
        <mc:Fallback xmlns="">
          <p:pic>
            <p:nvPicPr>
              <p:cNvPr id="119" name="墨迹 118"/>
            </p:nvPicPr>
            <p:blipFill>
              <a:blip/>
            </p:blipFill>
            <p:spPr>
              <a:xfrm>
                <a:off x="5209822" y="490662"/>
                <a:ext cx="397933" cy="290450"/>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120" name="墨迹 119"/>
              <p14:cNvContentPartPr/>
              <p14:nvPr/>
            </p14:nvContentPartPr>
            <p14:xfrm>
              <a:off x="5209822" y="795212"/>
              <a:ext cx="220133" cy="5639"/>
            </p14:xfrm>
          </p:contentPart>
        </mc:Choice>
        <mc:Fallback xmlns="">
          <p:pic>
            <p:nvPicPr>
              <p:cNvPr id="120" name="墨迹 119"/>
            </p:nvPicPr>
            <p:blipFill>
              <a:blip/>
            </p:blipFill>
            <p:spPr>
              <a:xfrm>
                <a:off x="5209822" y="795212"/>
                <a:ext cx="220133" cy="5639"/>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121" name="墨迹 120"/>
              <p14:cNvContentPartPr/>
              <p14:nvPr/>
            </p14:nvContentPartPr>
            <p14:xfrm>
              <a:off x="5173133" y="534018"/>
              <a:ext cx="110067" cy="125838"/>
            </p14:xfrm>
          </p:contentPart>
        </mc:Choice>
        <mc:Fallback xmlns="">
          <p:pic>
            <p:nvPicPr>
              <p:cNvPr id="121" name="墨迹 120"/>
            </p:nvPicPr>
            <p:blipFill>
              <a:blip/>
            </p:blipFill>
            <p:spPr>
              <a:xfrm>
                <a:off x="5173133" y="534018"/>
                <a:ext cx="110067" cy="125838"/>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122" name="墨迹 121"/>
              <p14:cNvContentPartPr/>
              <p14:nvPr/>
            </p14:nvContentPartPr>
            <p14:xfrm>
              <a:off x="5215466" y="727534"/>
              <a:ext cx="197556" cy="19739"/>
            </p14:xfrm>
          </p:contentPart>
        </mc:Choice>
        <mc:Fallback xmlns="">
          <p:pic>
            <p:nvPicPr>
              <p:cNvPr id="122" name="墨迹 121"/>
            </p:nvPicPr>
            <p:blipFill>
              <a:blip/>
            </p:blipFill>
            <p:spPr>
              <a:xfrm>
                <a:off x="5215466" y="727534"/>
                <a:ext cx="197556" cy="19739"/>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123" name="墨迹 122"/>
              <p14:cNvContentPartPr/>
              <p14:nvPr/>
            </p14:nvContentPartPr>
            <p14:xfrm>
              <a:off x="5415138" y="563980"/>
              <a:ext cx="82550" cy="143815"/>
            </p14:xfrm>
          </p:contentPart>
        </mc:Choice>
        <mc:Fallback xmlns="">
          <p:pic>
            <p:nvPicPr>
              <p:cNvPr id="123" name="墨迹 122"/>
            </p:nvPicPr>
            <p:blipFill>
              <a:blip/>
            </p:blipFill>
            <p:spPr>
              <a:xfrm>
                <a:off x="5415138" y="563980"/>
                <a:ext cx="82550" cy="143815"/>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124" name="墨迹 123"/>
              <p14:cNvContentPartPr/>
              <p14:nvPr/>
            </p14:nvContentPartPr>
            <p14:xfrm>
              <a:off x="5644444" y="704975"/>
              <a:ext cx="194733" cy="360"/>
            </p14:xfrm>
          </p:contentPart>
        </mc:Choice>
        <mc:Fallback xmlns="">
          <p:pic>
            <p:nvPicPr>
              <p:cNvPr id="124" name="墨迹 123"/>
            </p:nvPicPr>
            <p:blipFill>
              <a:blip/>
            </p:blipFill>
            <p:spPr>
              <a:xfrm>
                <a:off x="5644444" y="704975"/>
                <a:ext cx="194733" cy="360"/>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125" name="墨迹 124"/>
              <p14:cNvContentPartPr/>
              <p14:nvPr/>
            </p14:nvContentPartPr>
            <p14:xfrm>
              <a:off x="5802488" y="601343"/>
              <a:ext cx="129822" cy="196689"/>
            </p14:xfrm>
          </p:contentPart>
        </mc:Choice>
        <mc:Fallback xmlns="">
          <p:pic>
            <p:nvPicPr>
              <p:cNvPr id="125" name="墨迹 124"/>
            </p:nvPicPr>
            <p:blipFill>
              <a:blip/>
            </p:blipFill>
            <p:spPr>
              <a:xfrm>
                <a:off x="5802488" y="601343"/>
                <a:ext cx="129822" cy="196689"/>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126" name="墨迹 125"/>
              <p14:cNvContentPartPr/>
              <p14:nvPr/>
            </p14:nvContentPartPr>
            <p14:xfrm>
              <a:off x="5921022" y="528026"/>
              <a:ext cx="225778" cy="433560"/>
            </p14:xfrm>
          </p:contentPart>
        </mc:Choice>
        <mc:Fallback xmlns="">
          <p:pic>
            <p:nvPicPr>
              <p:cNvPr id="126" name="墨迹 125"/>
            </p:nvPicPr>
            <p:blipFill>
              <a:blip/>
            </p:blipFill>
            <p:spPr>
              <a:xfrm>
                <a:off x="5921022" y="528026"/>
                <a:ext cx="225778" cy="433560"/>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127" name="墨迹 126"/>
              <p14:cNvContentPartPr/>
              <p14:nvPr/>
            </p14:nvContentPartPr>
            <p14:xfrm>
              <a:off x="6158088" y="676776"/>
              <a:ext cx="152400" cy="146635"/>
            </p14:xfrm>
          </p:contentPart>
        </mc:Choice>
        <mc:Fallback xmlns="">
          <p:pic>
            <p:nvPicPr>
              <p:cNvPr id="127" name="墨迹 126"/>
            </p:nvPicPr>
            <p:blipFill>
              <a:blip/>
            </p:blipFill>
            <p:spPr>
              <a:xfrm>
                <a:off x="6158088" y="676776"/>
                <a:ext cx="152400" cy="146635"/>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128" name="墨迹 127"/>
              <p14:cNvContentPartPr/>
              <p14:nvPr/>
            </p14:nvContentPartPr>
            <p14:xfrm>
              <a:off x="4005791" y="1415590"/>
              <a:ext cx="247297" cy="16919"/>
            </p14:xfrm>
          </p:contentPart>
        </mc:Choice>
        <mc:Fallback xmlns="">
          <p:pic>
            <p:nvPicPr>
              <p:cNvPr id="128" name="墨迹 127"/>
            </p:nvPicPr>
            <p:blipFill>
              <a:blip/>
            </p:blipFill>
            <p:spPr>
              <a:xfrm>
                <a:off x="4005791" y="1415590"/>
                <a:ext cx="247297" cy="16919"/>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129" name="墨迹 128"/>
              <p14:cNvContentPartPr/>
              <p14:nvPr/>
            </p14:nvContentPartPr>
            <p14:xfrm>
              <a:off x="3931355" y="1426870"/>
              <a:ext cx="104422" cy="217132"/>
            </p14:xfrm>
          </p:contentPart>
        </mc:Choice>
        <mc:Fallback xmlns="">
          <p:pic>
            <p:nvPicPr>
              <p:cNvPr id="129" name="墨迹 128"/>
            </p:nvPicPr>
            <p:blipFill>
              <a:blip/>
            </p:blipFill>
            <p:spPr>
              <a:xfrm>
                <a:off x="3931355" y="1426870"/>
                <a:ext cx="104422" cy="217132"/>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130" name="墨迹 129"/>
              <p14:cNvContentPartPr/>
              <p14:nvPr/>
            </p14:nvContentPartPr>
            <p14:xfrm>
              <a:off x="3902251" y="1635542"/>
              <a:ext cx="206904" cy="126896"/>
            </p14:xfrm>
          </p:contentPart>
        </mc:Choice>
        <mc:Fallback xmlns="">
          <p:pic>
            <p:nvPicPr>
              <p:cNvPr id="130" name="墨迹 129"/>
            </p:nvPicPr>
            <p:blipFill>
              <a:blip/>
            </p:blipFill>
            <p:spPr>
              <a:xfrm>
                <a:off x="3902251" y="1635542"/>
                <a:ext cx="206904" cy="126896"/>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131" name="墨迹 130"/>
              <p14:cNvContentPartPr/>
              <p14:nvPr/>
            </p14:nvContentPartPr>
            <p14:xfrm>
              <a:off x="4267200" y="1432509"/>
              <a:ext cx="167393" cy="296090"/>
            </p14:xfrm>
          </p:contentPart>
        </mc:Choice>
        <mc:Fallback xmlns="">
          <p:pic>
            <p:nvPicPr>
              <p:cNvPr id="131" name="墨迹 130"/>
            </p:nvPicPr>
            <p:blipFill>
              <a:blip/>
            </p:blipFill>
            <p:spPr>
              <a:xfrm>
                <a:off x="4267200" y="1432509"/>
                <a:ext cx="167393" cy="296090"/>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132" name="墨迹 131"/>
              <p14:cNvContentPartPr/>
              <p14:nvPr/>
            </p14:nvContentPartPr>
            <p14:xfrm>
              <a:off x="4090634" y="1745518"/>
              <a:ext cx="218899" cy="14100"/>
            </p14:xfrm>
          </p:contentPart>
        </mc:Choice>
        <mc:Fallback xmlns="">
          <p:pic>
            <p:nvPicPr>
              <p:cNvPr id="132" name="墨迹 131"/>
            </p:nvPicPr>
            <p:blipFill>
              <a:blip/>
            </p:blipFill>
            <p:spPr>
              <a:xfrm>
                <a:off x="4090634" y="1745518"/>
                <a:ext cx="218899" cy="14100"/>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133" name="墨迹 132"/>
              <p14:cNvContentPartPr/>
              <p14:nvPr/>
            </p14:nvContentPartPr>
            <p14:xfrm>
              <a:off x="4027311" y="1434448"/>
              <a:ext cx="149577" cy="167255"/>
            </p14:xfrm>
          </p:contentPart>
        </mc:Choice>
        <mc:Fallback xmlns="">
          <p:pic>
            <p:nvPicPr>
              <p:cNvPr id="133" name="墨迹 132"/>
            </p:nvPicPr>
            <p:blipFill>
              <a:blip/>
            </p:blipFill>
            <p:spPr>
              <a:xfrm>
                <a:off x="4027311" y="1434448"/>
                <a:ext cx="149577" cy="167255"/>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134" name="墨迹 133"/>
              <p14:cNvContentPartPr/>
              <p14:nvPr/>
            </p14:nvContentPartPr>
            <p14:xfrm>
              <a:off x="4064000" y="1675021"/>
              <a:ext cx="183444" cy="25379"/>
            </p14:xfrm>
          </p:contentPart>
        </mc:Choice>
        <mc:Fallback xmlns="">
          <p:pic>
            <p:nvPicPr>
              <p:cNvPr id="134" name="墨迹 133"/>
            </p:nvPicPr>
            <p:blipFill>
              <a:blip/>
            </p:blipFill>
            <p:spPr>
              <a:xfrm>
                <a:off x="4064000" y="1675021"/>
                <a:ext cx="183444" cy="25379"/>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135" name="墨迹 134"/>
              <p14:cNvContentPartPr/>
              <p14:nvPr/>
            </p14:nvContentPartPr>
            <p14:xfrm>
              <a:off x="4276372" y="1513405"/>
              <a:ext cx="75494" cy="62919"/>
            </p14:xfrm>
          </p:contentPart>
        </mc:Choice>
        <mc:Fallback xmlns="">
          <p:pic>
            <p:nvPicPr>
              <p:cNvPr id="135" name="墨迹 134"/>
            </p:nvPicPr>
            <p:blipFill>
              <a:blip/>
            </p:blipFill>
            <p:spPr>
              <a:xfrm>
                <a:off x="4276372" y="1513405"/>
                <a:ext cx="75494" cy="62919"/>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136" name="墨迹 135"/>
              <p14:cNvContentPartPr/>
              <p14:nvPr/>
            </p14:nvContentPartPr>
            <p14:xfrm>
              <a:off x="4459111" y="1522746"/>
              <a:ext cx="273755" cy="11280"/>
            </p14:xfrm>
          </p:contentPart>
        </mc:Choice>
        <mc:Fallback xmlns="">
          <p:pic>
            <p:nvPicPr>
              <p:cNvPr id="136" name="墨迹 135"/>
            </p:nvPicPr>
            <p:blipFill>
              <a:blip/>
            </p:blipFill>
            <p:spPr>
              <a:xfrm>
                <a:off x="4459111" y="1522746"/>
                <a:ext cx="273755" cy="11280"/>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137" name="墨迹 136"/>
              <p14:cNvContentPartPr/>
              <p14:nvPr/>
            </p14:nvContentPartPr>
            <p14:xfrm>
              <a:off x="4786488" y="1471988"/>
              <a:ext cx="134056" cy="138704"/>
            </p14:xfrm>
          </p:contentPart>
        </mc:Choice>
        <mc:Fallback xmlns="">
          <p:pic>
            <p:nvPicPr>
              <p:cNvPr id="137" name="墨迹 136"/>
            </p:nvPicPr>
            <p:blipFill>
              <a:blip/>
            </p:blipFill>
            <p:spPr>
              <a:xfrm>
                <a:off x="4786488" y="1471988"/>
                <a:ext cx="134056" cy="138704"/>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138" name="墨迹 137"/>
              <p14:cNvContentPartPr/>
              <p14:nvPr/>
            </p14:nvContentPartPr>
            <p14:xfrm>
              <a:off x="4978400" y="1500187"/>
              <a:ext cx="228600" cy="5640"/>
            </p14:xfrm>
          </p:contentPart>
        </mc:Choice>
        <mc:Fallback xmlns="">
          <p:pic>
            <p:nvPicPr>
              <p:cNvPr id="138" name="墨迹 137"/>
            </p:nvPicPr>
            <p:blipFill>
              <a:blip/>
            </p:blipFill>
            <p:spPr>
              <a:xfrm>
                <a:off x="4978400" y="1500187"/>
                <a:ext cx="228600" cy="5640"/>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139" name="墨迹 138"/>
              <p14:cNvContentPartPr/>
              <p14:nvPr/>
            </p14:nvContentPartPr>
            <p14:xfrm>
              <a:off x="5240866" y="1381751"/>
              <a:ext cx="166511" cy="143815"/>
            </p14:xfrm>
          </p:contentPart>
        </mc:Choice>
        <mc:Fallback xmlns="">
          <p:pic>
            <p:nvPicPr>
              <p:cNvPr id="139" name="墨迹 138"/>
            </p:nvPicPr>
            <p:blipFill>
              <a:blip/>
            </p:blipFill>
            <p:spPr>
              <a:xfrm>
                <a:off x="5240866" y="1381751"/>
                <a:ext cx="166511" cy="143815"/>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140" name="墨迹 139"/>
              <p14:cNvContentPartPr/>
              <p14:nvPr/>
            </p14:nvContentPartPr>
            <p14:xfrm>
              <a:off x="5238044" y="1545305"/>
              <a:ext cx="138288" cy="126896"/>
            </p14:xfrm>
          </p:contentPart>
        </mc:Choice>
        <mc:Fallback xmlns="">
          <p:pic>
            <p:nvPicPr>
              <p:cNvPr id="140" name="墨迹 139"/>
            </p:nvPicPr>
            <p:blipFill>
              <a:blip/>
            </p:blipFill>
            <p:spPr>
              <a:xfrm>
                <a:off x="5238044" y="1545305"/>
                <a:ext cx="138288" cy="126896"/>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141" name="墨迹 140"/>
              <p14:cNvContentPartPr/>
              <p14:nvPr/>
            </p14:nvContentPartPr>
            <p14:xfrm>
              <a:off x="5413022" y="1364832"/>
              <a:ext cx="363008" cy="321468"/>
            </p14:xfrm>
          </p:contentPart>
        </mc:Choice>
        <mc:Fallback xmlns="">
          <p:pic>
            <p:nvPicPr>
              <p:cNvPr id="141" name="墨迹 140"/>
            </p:nvPicPr>
            <p:blipFill>
              <a:blip/>
            </p:blipFill>
            <p:spPr>
              <a:xfrm>
                <a:off x="5413022" y="1364832"/>
                <a:ext cx="363008" cy="321468"/>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142" name="墨迹 141"/>
              <p14:cNvContentPartPr/>
              <p14:nvPr/>
            </p14:nvContentPartPr>
            <p14:xfrm>
              <a:off x="5399616" y="1677841"/>
              <a:ext cx="216606" cy="19739"/>
            </p14:xfrm>
          </p:contentPart>
        </mc:Choice>
        <mc:Fallback xmlns="">
          <p:pic>
            <p:nvPicPr>
              <p:cNvPr id="142" name="墨迹 141"/>
            </p:nvPicPr>
            <p:blipFill>
              <a:blip/>
            </p:blipFill>
            <p:spPr>
              <a:xfrm>
                <a:off x="5399616" y="1677841"/>
                <a:ext cx="216606" cy="19739"/>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143" name="墨迹 142"/>
              <p14:cNvContentPartPr/>
              <p14:nvPr/>
            </p14:nvContentPartPr>
            <p14:xfrm>
              <a:off x="5390444" y="1382456"/>
              <a:ext cx="90311" cy="112091"/>
            </p14:xfrm>
          </p:contentPart>
        </mc:Choice>
        <mc:Fallback xmlns="">
          <p:pic>
            <p:nvPicPr>
              <p:cNvPr id="143" name="墨迹 142"/>
            </p:nvPicPr>
            <p:blipFill>
              <a:blip/>
            </p:blipFill>
            <p:spPr>
              <a:xfrm>
                <a:off x="5390444" y="1382456"/>
                <a:ext cx="90311" cy="112091"/>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144" name="墨迹 143"/>
              <p14:cNvContentPartPr/>
              <p14:nvPr/>
            </p14:nvContentPartPr>
            <p14:xfrm>
              <a:off x="5390444" y="1601703"/>
              <a:ext cx="180622" cy="11280"/>
            </p14:xfrm>
          </p:contentPart>
        </mc:Choice>
        <mc:Fallback xmlns="">
          <p:pic>
            <p:nvPicPr>
              <p:cNvPr id="144" name="墨迹 143"/>
            </p:nvPicPr>
            <p:blipFill>
              <a:blip/>
            </p:blipFill>
            <p:spPr>
              <a:xfrm>
                <a:off x="5390444" y="1601703"/>
                <a:ext cx="180622" cy="11280"/>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145" name="墨迹 144"/>
              <p14:cNvContentPartPr/>
              <p14:nvPr/>
            </p14:nvContentPartPr>
            <p14:xfrm>
              <a:off x="5588000" y="1460708"/>
              <a:ext cx="93133" cy="121256"/>
            </p14:xfrm>
          </p:contentPart>
        </mc:Choice>
        <mc:Fallback xmlns="">
          <p:pic>
            <p:nvPicPr>
              <p:cNvPr id="145" name="墨迹 144"/>
            </p:nvPicPr>
            <p:blipFill>
              <a:blip/>
            </p:blipFill>
            <p:spPr>
              <a:xfrm>
                <a:off x="5588000" y="1460708"/>
                <a:ext cx="93133" cy="121256"/>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146" name="墨迹 145"/>
              <p14:cNvContentPartPr/>
              <p14:nvPr/>
            </p14:nvContentPartPr>
            <p14:xfrm>
              <a:off x="5785555" y="1505827"/>
              <a:ext cx="169334" cy="11279"/>
            </p14:xfrm>
          </p:contentPart>
        </mc:Choice>
        <mc:Fallback xmlns="">
          <p:pic>
            <p:nvPicPr>
              <p:cNvPr id="146" name="墨迹 145"/>
            </p:nvPicPr>
            <p:blipFill>
              <a:blip/>
            </p:blipFill>
            <p:spPr>
              <a:xfrm>
                <a:off x="5785555" y="1505827"/>
                <a:ext cx="169334" cy="11279"/>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147" name="墨迹 146"/>
              <p14:cNvContentPartPr/>
              <p14:nvPr/>
            </p14:nvContentPartPr>
            <p14:xfrm>
              <a:off x="5963355" y="1425460"/>
              <a:ext cx="132645" cy="172719"/>
            </p14:xfrm>
          </p:contentPart>
        </mc:Choice>
        <mc:Fallback xmlns="">
          <p:pic>
            <p:nvPicPr>
              <p:cNvPr id="147" name="墨迹 146"/>
            </p:nvPicPr>
            <p:blipFill>
              <a:blip/>
            </p:blipFill>
            <p:spPr>
              <a:xfrm>
                <a:off x="5963355" y="1425460"/>
                <a:ext cx="132645" cy="172719"/>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148" name="墨迹 147"/>
              <p14:cNvContentPartPr/>
              <p14:nvPr/>
            </p14:nvContentPartPr>
            <p14:xfrm>
              <a:off x="6079066" y="1434977"/>
              <a:ext cx="262466" cy="169546"/>
            </p14:xfrm>
          </p:contentPart>
        </mc:Choice>
        <mc:Fallback xmlns="">
          <p:pic>
            <p:nvPicPr>
              <p:cNvPr id="148" name="墨迹 147"/>
            </p:nvPicPr>
            <p:blipFill>
              <a:blip/>
            </p:blipFill>
            <p:spPr>
              <a:xfrm>
                <a:off x="6079066" y="1434977"/>
                <a:ext cx="262466" cy="169546"/>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149" name="墨迹 148"/>
              <p14:cNvContentPartPr/>
              <p14:nvPr/>
            </p14:nvContentPartPr>
            <p14:xfrm>
              <a:off x="6293555" y="1368885"/>
              <a:ext cx="60149" cy="540188"/>
            </p14:xfrm>
          </p:contentPart>
        </mc:Choice>
        <mc:Fallback xmlns="">
          <p:pic>
            <p:nvPicPr>
              <p:cNvPr id="149" name="墨迹 148"/>
            </p:nvPicPr>
            <p:blipFill>
              <a:blip/>
            </p:blipFill>
            <p:spPr>
              <a:xfrm>
                <a:off x="6293555" y="1368885"/>
                <a:ext cx="60149" cy="540188"/>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150" name="墨迹 149"/>
              <p14:cNvContentPartPr/>
              <p14:nvPr/>
            </p14:nvContentPartPr>
            <p14:xfrm>
              <a:off x="6383866" y="1558524"/>
              <a:ext cx="112889" cy="159677"/>
            </p14:xfrm>
          </p:contentPart>
        </mc:Choice>
        <mc:Fallback xmlns="">
          <p:pic>
            <p:nvPicPr>
              <p:cNvPr id="150" name="墨迹 149"/>
            </p:nvPicPr>
            <p:blipFill>
              <a:blip/>
            </p:blipFill>
            <p:spPr>
              <a:xfrm>
                <a:off x="6383866" y="1558524"/>
                <a:ext cx="112889" cy="159677"/>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151" name="墨迹 150"/>
              <p14:cNvContentPartPr/>
              <p14:nvPr/>
            </p14:nvContentPartPr>
            <p14:xfrm>
              <a:off x="6158088" y="1465114"/>
              <a:ext cx="79022" cy="218366"/>
            </p14:xfrm>
          </p:contentPart>
        </mc:Choice>
        <mc:Fallback xmlns="">
          <p:pic>
            <p:nvPicPr>
              <p:cNvPr id="151" name="墨迹 150"/>
            </p:nvPicPr>
            <p:blipFill>
              <a:blip/>
            </p:blipFill>
            <p:spPr>
              <a:xfrm>
                <a:off x="6158088" y="1465114"/>
                <a:ext cx="79022" cy="218366"/>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152" name="墨迹 151"/>
              <p14:cNvContentPartPr/>
              <p14:nvPr/>
            </p14:nvContentPartPr>
            <p14:xfrm>
              <a:off x="7423150" y="3311973"/>
              <a:ext cx="360538" cy="267186"/>
            </p14:xfrm>
          </p:contentPart>
        </mc:Choice>
        <mc:Fallback xmlns="">
          <p:pic>
            <p:nvPicPr>
              <p:cNvPr id="152" name="墨迹 151"/>
            </p:nvPicPr>
            <p:blipFill>
              <a:blip/>
            </p:blipFill>
            <p:spPr>
              <a:xfrm>
                <a:off x="7423150" y="3311973"/>
                <a:ext cx="360538" cy="267186"/>
              </a:xfrm>
              <a:prstGeom prst="rect"/>
            </p:spPr>
          </p:pic>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809599" y="397661"/>
            <a:ext cx="10590308" cy="3245652"/>
          </a:xfrm>
          <a:prstGeom prst="rect">
            <a:avLst/>
          </a:prstGeom>
        </p:spPr>
      </p:pic>
      <p:pic>
        <p:nvPicPr>
          <p:cNvPr id="5" name="图片 4"/>
          <p:cNvPicPr>
            <a:picLocks noChangeAspect="1"/>
          </p:cNvPicPr>
          <p:nvPr/>
        </p:nvPicPr>
        <p:blipFill>
          <a:blip r:embed="rId2"/>
          <a:stretch>
            <a:fillRect/>
          </a:stretch>
        </p:blipFill>
        <p:spPr>
          <a:xfrm>
            <a:off x="1673994" y="4112411"/>
            <a:ext cx="6672311" cy="2033602"/>
          </a:xfrm>
          <a:prstGeom prst="rect">
            <a:avLst/>
          </a:prstGeom>
        </p:spPr>
      </p:pic>
      <mc:AlternateContent xmlns:mc="http://schemas.openxmlformats.org/markup-compatibility/2006" xmlns:p14="http://schemas.microsoft.com/office/powerpoint/2010/main">
        <mc:Choice Requires="p14">
          <p:contentPart r:id="rId3" p14:bwMode="auto">
            <p14:nvContentPartPr>
              <p14:cNvPr id="2" name="墨迹 1"/>
              <p14:cNvContentPartPr/>
              <p14:nvPr/>
            </p14:nvContentPartPr>
            <p14:xfrm>
              <a:off x="3625850" y="3113170"/>
              <a:ext cx="1098550" cy="62038"/>
            </p14:xfrm>
          </p:contentPart>
        </mc:Choice>
        <mc:Fallback xmlns="">
          <p:pic>
            <p:nvPicPr>
              <p:cNvPr id="2" name="墨迹 1"/>
            </p:nvPicPr>
            <p:blipFill>
              <a:blip/>
            </p:blipFill>
            <p:spPr>
              <a:xfrm>
                <a:off x="3625850" y="3113170"/>
                <a:ext cx="1098550" cy="62038"/>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4" name="墨迹 3"/>
              <p14:cNvContentPartPr/>
              <p14:nvPr/>
            </p14:nvContentPartPr>
            <p14:xfrm>
              <a:off x="3990622" y="3242886"/>
              <a:ext cx="22578" cy="227707"/>
            </p14:xfrm>
          </p:contentPart>
        </mc:Choice>
        <mc:Fallback xmlns="">
          <p:pic>
            <p:nvPicPr>
              <p:cNvPr id="4" name="墨迹 3"/>
            </p:nvPicPr>
            <p:blipFill>
              <a:blip/>
            </p:blipFill>
            <p:spPr>
              <a:xfrm>
                <a:off x="3990622" y="3242886"/>
                <a:ext cx="22578" cy="227707"/>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4007555" y="3338763"/>
              <a:ext cx="84667" cy="11279"/>
            </p14:xfrm>
          </p:contentPart>
        </mc:Choice>
        <mc:Fallback xmlns="">
          <p:pic>
            <p:nvPicPr>
              <p:cNvPr id="6" name="墨迹 5"/>
            </p:nvPicPr>
            <p:blipFill>
              <a:blip/>
            </p:blipFill>
            <p:spPr>
              <a:xfrm>
                <a:off x="4007555" y="3338763"/>
                <a:ext cx="84667" cy="11279"/>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墨迹 6"/>
              <p14:cNvContentPartPr/>
              <p14:nvPr/>
            </p14:nvContentPartPr>
            <p14:xfrm>
              <a:off x="4086577" y="3263683"/>
              <a:ext cx="33867" cy="227354"/>
            </p14:xfrm>
          </p:contentPart>
        </mc:Choice>
        <mc:Fallback xmlns="">
          <p:pic>
            <p:nvPicPr>
              <p:cNvPr id="7" name="墨迹 6"/>
            </p:nvPicPr>
            <p:blipFill>
              <a:blip/>
            </p:blipFill>
            <p:spPr>
              <a:xfrm>
                <a:off x="4086577" y="3263683"/>
                <a:ext cx="33867" cy="227354"/>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墨迹 7"/>
              <p14:cNvContentPartPr/>
              <p14:nvPr/>
            </p14:nvContentPartPr>
            <p14:xfrm>
              <a:off x="4176888" y="3258043"/>
              <a:ext cx="245534" cy="143463"/>
            </p14:xfrm>
          </p:contentPart>
        </mc:Choice>
        <mc:Fallback xmlns="">
          <p:pic>
            <p:nvPicPr>
              <p:cNvPr id="8" name="墨迹 7"/>
            </p:nvPicPr>
            <p:blipFill>
              <a:blip/>
            </p:blipFill>
            <p:spPr>
              <a:xfrm>
                <a:off x="4176888" y="3258043"/>
                <a:ext cx="245534" cy="143463"/>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9" name="墨迹 8"/>
              <p14:cNvContentPartPr/>
              <p14:nvPr/>
            </p14:nvContentPartPr>
            <p14:xfrm>
              <a:off x="4397022" y="3228787"/>
              <a:ext cx="39511" cy="307369"/>
            </p14:xfrm>
          </p:contentPart>
        </mc:Choice>
        <mc:Fallback xmlns="">
          <p:pic>
            <p:nvPicPr>
              <p:cNvPr id="9" name="墨迹 8"/>
            </p:nvPicPr>
            <p:blipFill>
              <a:blip/>
            </p:blipFill>
            <p:spPr>
              <a:xfrm>
                <a:off x="4397022" y="3228787"/>
                <a:ext cx="39511" cy="307369"/>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 name="墨迹 9"/>
              <p14:cNvContentPartPr/>
              <p14:nvPr/>
            </p14:nvContentPartPr>
            <p14:xfrm>
              <a:off x="4521200" y="3250641"/>
              <a:ext cx="101600" cy="151922"/>
            </p14:xfrm>
          </p:contentPart>
        </mc:Choice>
        <mc:Fallback xmlns="">
          <p:pic>
            <p:nvPicPr>
              <p:cNvPr id="10" name="墨迹 9"/>
            </p:nvPicPr>
            <p:blipFill>
              <a:blip/>
            </p:blipFill>
            <p:spPr>
              <a:xfrm>
                <a:off x="4521200" y="3250641"/>
                <a:ext cx="101600" cy="151922"/>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1" name="墨迹 10"/>
              <p14:cNvContentPartPr/>
              <p14:nvPr/>
            </p14:nvContentPartPr>
            <p14:xfrm>
              <a:off x="4035777" y="3686668"/>
              <a:ext cx="101600" cy="182941"/>
            </p14:xfrm>
          </p:contentPart>
        </mc:Choice>
        <mc:Fallback xmlns="">
          <p:pic>
            <p:nvPicPr>
              <p:cNvPr id="11" name="墨迹 10"/>
            </p:nvPicPr>
            <p:blipFill>
              <a:blip/>
            </p:blipFill>
            <p:spPr>
              <a:xfrm>
                <a:off x="4035777" y="3686668"/>
                <a:ext cx="101600" cy="182941"/>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2" name="墨迹 11"/>
              <p14:cNvContentPartPr/>
              <p14:nvPr/>
            </p14:nvContentPartPr>
            <p14:xfrm>
              <a:off x="4137377" y="3651243"/>
              <a:ext cx="28223" cy="223301"/>
            </p14:xfrm>
          </p:contentPart>
        </mc:Choice>
        <mc:Fallback xmlns="">
          <p:pic>
            <p:nvPicPr>
              <p:cNvPr id="12" name="墨迹 11"/>
            </p:nvPicPr>
            <p:blipFill>
              <a:blip/>
            </p:blipFill>
            <p:spPr>
              <a:xfrm>
                <a:off x="4137377" y="3651243"/>
                <a:ext cx="28223" cy="223301"/>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3" name="墨迹 12"/>
              <p14:cNvContentPartPr/>
              <p14:nvPr/>
            </p14:nvContentPartPr>
            <p14:xfrm>
              <a:off x="4197702" y="3671511"/>
              <a:ext cx="80786" cy="157914"/>
            </p14:xfrm>
          </p:contentPart>
        </mc:Choice>
        <mc:Fallback xmlns="">
          <p:pic>
            <p:nvPicPr>
              <p:cNvPr id="13" name="墨迹 12"/>
            </p:nvPicPr>
            <p:blipFill>
              <a:blip/>
            </p:blipFill>
            <p:spPr>
              <a:xfrm>
                <a:off x="4197702" y="3671511"/>
                <a:ext cx="80786" cy="157914"/>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4" name="墨迹 13"/>
              <p14:cNvContentPartPr/>
              <p14:nvPr/>
            </p14:nvContentPartPr>
            <p14:xfrm>
              <a:off x="4255911" y="3707465"/>
              <a:ext cx="129822" cy="163025"/>
            </p14:xfrm>
          </p:contentPart>
        </mc:Choice>
        <mc:Fallback xmlns="">
          <p:pic>
            <p:nvPicPr>
              <p:cNvPr id="14" name="墨迹 13"/>
            </p:nvPicPr>
            <p:blipFill>
              <a:blip/>
            </p:blipFill>
            <p:spPr>
              <a:xfrm>
                <a:off x="4255911" y="3707465"/>
                <a:ext cx="129822" cy="163025"/>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5" name="墨迹 14"/>
              <p14:cNvContentPartPr/>
              <p14:nvPr/>
            </p14:nvContentPartPr>
            <p14:xfrm>
              <a:off x="4487333" y="3650890"/>
              <a:ext cx="197555" cy="182236"/>
            </p14:xfrm>
          </p:contentPart>
        </mc:Choice>
        <mc:Fallback xmlns="">
          <p:pic>
            <p:nvPicPr>
              <p:cNvPr id="15" name="墨迹 14"/>
            </p:nvPicPr>
            <p:blipFill>
              <a:blip/>
            </p:blipFill>
            <p:spPr>
              <a:xfrm>
                <a:off x="4487333" y="3650890"/>
                <a:ext cx="197555" cy="182236"/>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6" name="墨迹 15"/>
              <p14:cNvContentPartPr/>
              <p14:nvPr/>
            </p14:nvContentPartPr>
            <p14:xfrm>
              <a:off x="4653844" y="3591849"/>
              <a:ext cx="52211" cy="440609"/>
            </p14:xfrm>
          </p:contentPart>
        </mc:Choice>
        <mc:Fallback xmlns="">
          <p:pic>
            <p:nvPicPr>
              <p:cNvPr id="16" name="墨迹 15"/>
            </p:nvPicPr>
            <p:blipFill>
              <a:blip/>
            </p:blipFill>
            <p:spPr>
              <a:xfrm>
                <a:off x="4653844" y="3591849"/>
                <a:ext cx="52211" cy="440609"/>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7" name="墨迹 16"/>
              <p14:cNvContentPartPr/>
              <p14:nvPr/>
            </p14:nvContentPartPr>
            <p14:xfrm>
              <a:off x="4713111" y="3727909"/>
              <a:ext cx="55033" cy="191753"/>
            </p14:xfrm>
          </p:contentPart>
        </mc:Choice>
        <mc:Fallback xmlns="">
          <p:pic>
            <p:nvPicPr>
              <p:cNvPr id="17" name="墨迹 16"/>
            </p:nvPicPr>
            <p:blipFill>
              <a:blip/>
            </p:blipFill>
            <p:spPr>
              <a:xfrm>
                <a:off x="4713111" y="3727909"/>
                <a:ext cx="55033" cy="191753"/>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8" name="墨迹 17"/>
              <p14:cNvContentPartPr/>
              <p14:nvPr/>
            </p14:nvContentPartPr>
            <p14:xfrm>
              <a:off x="4814711" y="3598194"/>
              <a:ext cx="90311" cy="290449"/>
            </p14:xfrm>
          </p:contentPart>
        </mc:Choice>
        <mc:Fallback xmlns="">
          <p:pic>
            <p:nvPicPr>
              <p:cNvPr id="18" name="墨迹 17"/>
            </p:nvPicPr>
            <p:blipFill>
              <a:blip/>
            </p:blipFill>
            <p:spPr>
              <a:xfrm>
                <a:off x="4814711" y="3598194"/>
                <a:ext cx="90311" cy="290449"/>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9" name="墨迹 18"/>
              <p14:cNvContentPartPr/>
              <p14:nvPr/>
            </p14:nvContentPartPr>
            <p14:xfrm>
              <a:off x="4430888" y="3637672"/>
              <a:ext cx="79023" cy="265071"/>
            </p14:xfrm>
          </p:contentPart>
        </mc:Choice>
        <mc:Fallback xmlns="">
          <p:pic>
            <p:nvPicPr>
              <p:cNvPr id="19" name="墨迹 18"/>
            </p:nvPicPr>
            <p:blipFill>
              <a:blip/>
            </p:blipFill>
            <p:spPr>
              <a:xfrm>
                <a:off x="4430888" y="3637672"/>
                <a:ext cx="79023" cy="265071"/>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0" name="墨迹 19"/>
              <p14:cNvContentPartPr/>
              <p14:nvPr/>
            </p14:nvContentPartPr>
            <p14:xfrm>
              <a:off x="4967111" y="3767388"/>
              <a:ext cx="132644" cy="135355"/>
            </p14:xfrm>
          </p:contentPart>
        </mc:Choice>
        <mc:Fallback xmlns="">
          <p:pic>
            <p:nvPicPr>
              <p:cNvPr id="20" name="墨迹 19"/>
            </p:nvPicPr>
            <p:blipFill>
              <a:blip/>
            </p:blipFill>
            <p:spPr>
              <a:xfrm>
                <a:off x="4967111" y="3767388"/>
                <a:ext cx="132644" cy="135355"/>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1" name="墨迹 20"/>
              <p14:cNvContentPartPr/>
              <p14:nvPr/>
            </p14:nvContentPartPr>
            <p14:xfrm>
              <a:off x="1343377" y="1804736"/>
              <a:ext cx="118534" cy="169194"/>
            </p14:xfrm>
          </p:contentPart>
        </mc:Choice>
        <mc:Fallback xmlns="">
          <p:pic>
            <p:nvPicPr>
              <p:cNvPr id="21" name="墨迹 20"/>
            </p:nvPicPr>
            <p:blipFill>
              <a:blip/>
            </p:blipFill>
            <p:spPr>
              <a:xfrm>
                <a:off x="1343377" y="1804736"/>
                <a:ext cx="118534" cy="169194"/>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2" name="墨迹 21"/>
              <p14:cNvContentPartPr/>
              <p14:nvPr/>
            </p14:nvContentPartPr>
            <p14:xfrm>
              <a:off x="1382888" y="1635542"/>
              <a:ext cx="28223" cy="122137"/>
            </p14:xfrm>
          </p:contentPart>
        </mc:Choice>
        <mc:Fallback xmlns="">
          <p:pic>
            <p:nvPicPr>
              <p:cNvPr id="22" name="墨迹 21"/>
            </p:nvPicPr>
            <p:blipFill>
              <a:blip/>
            </p:blipFill>
            <p:spPr>
              <a:xfrm>
                <a:off x="1382888" y="1635542"/>
                <a:ext cx="28223" cy="122137"/>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3" name="墨迹 22"/>
              <p14:cNvContentPartPr/>
              <p14:nvPr/>
            </p14:nvContentPartPr>
            <p14:xfrm>
              <a:off x="1467555" y="1581964"/>
              <a:ext cx="28222" cy="138175"/>
            </p14:xfrm>
          </p:contentPart>
        </mc:Choice>
        <mc:Fallback xmlns="">
          <p:pic>
            <p:nvPicPr>
              <p:cNvPr id="23" name="墨迹 22"/>
            </p:nvPicPr>
            <p:blipFill>
              <a:blip/>
            </p:blipFill>
            <p:spPr>
              <a:xfrm>
                <a:off x="1467555" y="1581964"/>
                <a:ext cx="28222" cy="138175"/>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4" name="墨迹 23"/>
              <p14:cNvContentPartPr/>
              <p14:nvPr/>
            </p14:nvContentPartPr>
            <p14:xfrm>
              <a:off x="1382888" y="1384219"/>
              <a:ext cx="107245" cy="149807"/>
            </p14:xfrm>
          </p:contentPart>
        </mc:Choice>
        <mc:Fallback xmlns="">
          <p:pic>
            <p:nvPicPr>
              <p:cNvPr id="24" name="墨迹 23"/>
            </p:nvPicPr>
            <p:blipFill>
              <a:blip/>
            </p:blipFill>
            <p:spPr>
              <a:xfrm>
                <a:off x="1382888" y="1384219"/>
                <a:ext cx="107245" cy="149807"/>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5" name="墨迹 24"/>
              <p14:cNvContentPartPr/>
              <p14:nvPr/>
            </p14:nvContentPartPr>
            <p14:xfrm>
              <a:off x="1518355" y="1889333"/>
              <a:ext cx="115711" cy="25379"/>
            </p14:xfrm>
          </p:contentPart>
        </mc:Choice>
        <mc:Fallback xmlns="">
          <p:pic>
            <p:nvPicPr>
              <p:cNvPr id="25" name="墨迹 24"/>
            </p:nvPicPr>
            <p:blipFill>
              <a:blip/>
            </p:blipFill>
            <p:spPr>
              <a:xfrm>
                <a:off x="1518355" y="1889333"/>
                <a:ext cx="115711" cy="25379"/>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6" name="墨迹 25"/>
              <p14:cNvContentPartPr/>
              <p14:nvPr/>
            </p14:nvContentPartPr>
            <p14:xfrm>
              <a:off x="1152172" y="1872414"/>
              <a:ext cx="188383" cy="11280"/>
            </p14:xfrm>
          </p:contentPart>
        </mc:Choice>
        <mc:Fallback xmlns="">
          <p:pic>
            <p:nvPicPr>
              <p:cNvPr id="26" name="墨迹 25"/>
            </p:nvPicPr>
            <p:blipFill>
              <a:blip/>
            </p:blipFill>
            <p:spPr>
              <a:xfrm>
                <a:off x="1152172" y="1872414"/>
                <a:ext cx="188383" cy="11280"/>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27" name="墨迹 26"/>
              <p14:cNvContentPartPr/>
              <p14:nvPr/>
            </p14:nvContentPartPr>
            <p14:xfrm>
              <a:off x="1509006" y="1885104"/>
              <a:ext cx="209727" cy="49348"/>
            </p14:xfrm>
          </p:contentPart>
        </mc:Choice>
        <mc:Fallback xmlns="">
          <p:pic>
            <p:nvPicPr>
              <p:cNvPr id="27" name="墨迹 26"/>
            </p:nvPicPr>
            <p:blipFill>
              <a:blip/>
            </p:blipFill>
            <p:spPr>
              <a:xfrm>
                <a:off x="1509006" y="1885104"/>
                <a:ext cx="209727" cy="49348"/>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28" name="墨迹 27"/>
              <p14:cNvContentPartPr/>
              <p14:nvPr/>
            </p14:nvContentPartPr>
            <p14:xfrm>
              <a:off x="1710266" y="1927050"/>
              <a:ext cx="59267" cy="444487"/>
            </p14:xfrm>
          </p:contentPart>
        </mc:Choice>
        <mc:Fallback xmlns="">
          <p:pic>
            <p:nvPicPr>
              <p:cNvPr id="28" name="墨迹 27"/>
            </p:nvPicPr>
            <p:blipFill>
              <a:blip/>
            </p:blipFill>
            <p:spPr>
              <a:xfrm>
                <a:off x="1710266" y="1927050"/>
                <a:ext cx="59267" cy="444487"/>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29" name="墨迹 28"/>
              <p14:cNvContentPartPr/>
              <p14:nvPr/>
            </p14:nvContentPartPr>
            <p14:xfrm>
              <a:off x="1709561" y="1773717"/>
              <a:ext cx="223661" cy="138176"/>
            </p14:xfrm>
          </p:contentPart>
        </mc:Choice>
        <mc:Fallback xmlns="">
          <p:pic>
            <p:nvPicPr>
              <p:cNvPr id="29" name="墨迹 28"/>
            </p:nvPicPr>
            <p:blipFill>
              <a:blip/>
            </p:blipFill>
            <p:spPr>
              <a:xfrm>
                <a:off x="1709561" y="1773717"/>
                <a:ext cx="223661" cy="138176"/>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0" name="墨迹 29"/>
              <p14:cNvContentPartPr/>
              <p14:nvPr/>
            </p14:nvContentPartPr>
            <p14:xfrm>
              <a:off x="2005718" y="1572799"/>
              <a:ext cx="26282" cy="218719"/>
            </p14:xfrm>
          </p:contentPart>
        </mc:Choice>
        <mc:Fallback xmlns="">
          <p:pic>
            <p:nvPicPr>
              <p:cNvPr id="30" name="墨迹 29"/>
            </p:nvPicPr>
            <p:blipFill>
              <a:blip/>
            </p:blipFill>
            <p:spPr>
              <a:xfrm>
                <a:off x="2005718" y="1572799"/>
                <a:ext cx="26282" cy="218719"/>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1" name="墨迹 30"/>
              <p14:cNvContentPartPr/>
              <p14:nvPr/>
            </p14:nvContentPartPr>
            <p14:xfrm>
              <a:off x="2037644" y="1629902"/>
              <a:ext cx="90311" cy="50759"/>
            </p14:xfrm>
          </p:contentPart>
        </mc:Choice>
        <mc:Fallback xmlns="">
          <p:pic>
            <p:nvPicPr>
              <p:cNvPr id="31" name="墨迹 30"/>
            </p:nvPicPr>
            <p:blipFill>
              <a:blip/>
            </p:blipFill>
            <p:spPr>
              <a:xfrm>
                <a:off x="2037644" y="1629902"/>
                <a:ext cx="90311" cy="50759"/>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2" name="墨迹 31"/>
              <p14:cNvContentPartPr/>
              <p14:nvPr/>
            </p14:nvContentPartPr>
            <p14:xfrm>
              <a:off x="2129366" y="1468816"/>
              <a:ext cx="46567" cy="352840"/>
            </p14:xfrm>
          </p:contentPart>
        </mc:Choice>
        <mc:Fallback xmlns="">
          <p:pic>
            <p:nvPicPr>
              <p:cNvPr id="32" name="墨迹 31"/>
            </p:nvPicPr>
            <p:blipFill>
              <a:blip/>
            </p:blipFill>
            <p:spPr>
              <a:xfrm>
                <a:off x="2129366" y="1468816"/>
                <a:ext cx="46567" cy="352840"/>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3" name="墨迹 32"/>
              <p14:cNvContentPartPr/>
              <p14:nvPr/>
            </p14:nvContentPartPr>
            <p14:xfrm>
              <a:off x="5796844" y="1635542"/>
              <a:ext cx="1123244" cy="908009"/>
            </p14:xfrm>
          </p:contentPart>
        </mc:Choice>
        <mc:Fallback xmlns="">
          <p:pic>
            <p:nvPicPr>
              <p:cNvPr id="33" name="墨迹 32"/>
            </p:nvPicPr>
            <p:blipFill>
              <a:blip/>
            </p:blipFill>
            <p:spPr>
              <a:xfrm>
                <a:off x="5796844" y="1635542"/>
                <a:ext cx="1123244" cy="908009"/>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4" name="墨迹 33"/>
              <p14:cNvContentPartPr/>
              <p14:nvPr/>
            </p14:nvContentPartPr>
            <p14:xfrm>
              <a:off x="5633155" y="721894"/>
              <a:ext cx="1371600" cy="1060283"/>
            </p14:xfrm>
          </p:contentPart>
        </mc:Choice>
        <mc:Fallback xmlns="">
          <p:pic>
            <p:nvPicPr>
              <p:cNvPr id="34" name="墨迹 33"/>
            </p:nvPicPr>
            <p:blipFill>
              <a:blip/>
            </p:blipFill>
            <p:spPr>
              <a:xfrm>
                <a:off x="5633155" y="721894"/>
                <a:ext cx="1371600" cy="1060283"/>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5" name="墨迹 34"/>
              <p14:cNvContentPartPr/>
              <p14:nvPr/>
            </p14:nvContentPartPr>
            <p14:xfrm>
              <a:off x="5615516" y="1545305"/>
              <a:ext cx="189794" cy="5640"/>
            </p14:xfrm>
          </p:contentPart>
        </mc:Choice>
        <mc:Fallback xmlns="">
          <p:pic>
            <p:nvPicPr>
              <p:cNvPr id="35" name="墨迹 34"/>
            </p:nvPicPr>
            <p:blipFill>
              <a:blip/>
            </p:blipFill>
            <p:spPr>
              <a:xfrm>
                <a:off x="5615516" y="1545305"/>
                <a:ext cx="189794" cy="5640"/>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36" name="墨迹 35"/>
              <p14:cNvContentPartPr/>
              <p14:nvPr/>
            </p14:nvContentPartPr>
            <p14:xfrm>
              <a:off x="5390444" y="1391444"/>
              <a:ext cx="174978" cy="193340"/>
            </p14:xfrm>
          </p:contentPart>
        </mc:Choice>
        <mc:Fallback xmlns="">
          <p:pic>
            <p:nvPicPr>
              <p:cNvPr id="36" name="墨迹 35"/>
            </p:nvPicPr>
            <p:blipFill>
              <a:blip/>
            </p:blipFill>
            <p:spPr>
              <a:xfrm>
                <a:off x="5390444" y="1391444"/>
                <a:ext cx="174978" cy="193340"/>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37" name="墨迹 36"/>
              <p14:cNvContentPartPr/>
              <p14:nvPr/>
            </p14:nvContentPartPr>
            <p14:xfrm>
              <a:off x="2748844" y="5679281"/>
              <a:ext cx="136172" cy="77018"/>
            </p14:xfrm>
          </p:contentPart>
        </mc:Choice>
        <mc:Fallback xmlns="">
          <p:pic>
            <p:nvPicPr>
              <p:cNvPr id="37" name="墨迹 36"/>
            </p:nvPicPr>
            <p:blipFill>
              <a:blip/>
            </p:blipFill>
            <p:spPr>
              <a:xfrm>
                <a:off x="2748844" y="5679281"/>
                <a:ext cx="136172" cy="77018"/>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38" name="墨迹 37"/>
              <p14:cNvContentPartPr/>
              <p14:nvPr/>
            </p14:nvContentPartPr>
            <p14:xfrm>
              <a:off x="2816577" y="5668001"/>
              <a:ext cx="84667" cy="105041"/>
            </p14:xfrm>
          </p:contentPart>
        </mc:Choice>
        <mc:Fallback xmlns="">
          <p:pic>
            <p:nvPicPr>
              <p:cNvPr id="38" name="墨迹 37"/>
            </p:nvPicPr>
            <p:blipFill>
              <a:blip/>
            </p:blipFill>
            <p:spPr>
              <a:xfrm>
                <a:off x="2816577" y="5668001"/>
                <a:ext cx="84667" cy="105041"/>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39" name="墨迹 38"/>
              <p14:cNvContentPartPr/>
              <p14:nvPr/>
            </p14:nvContentPartPr>
            <p14:xfrm>
              <a:off x="2816577" y="5631343"/>
              <a:ext cx="180623" cy="155094"/>
            </p14:xfrm>
          </p:contentPart>
        </mc:Choice>
        <mc:Fallback xmlns="">
          <p:pic>
            <p:nvPicPr>
              <p:cNvPr id="39" name="墨迹 38"/>
            </p:nvPicPr>
            <p:blipFill>
              <a:blip/>
            </p:blipFill>
            <p:spPr>
              <a:xfrm>
                <a:off x="2816577" y="5631343"/>
                <a:ext cx="180623" cy="155094"/>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0" name="墨迹 39"/>
              <p14:cNvContentPartPr/>
              <p14:nvPr/>
            </p14:nvContentPartPr>
            <p14:xfrm>
              <a:off x="2980266" y="5567895"/>
              <a:ext cx="22578" cy="176244"/>
            </p14:xfrm>
          </p:contentPart>
        </mc:Choice>
        <mc:Fallback xmlns="">
          <p:pic>
            <p:nvPicPr>
              <p:cNvPr id="40" name="墨迹 39"/>
            </p:nvPicPr>
            <p:blipFill>
              <a:blip/>
            </p:blipFill>
            <p:spPr>
              <a:xfrm>
                <a:off x="2980266" y="5567895"/>
                <a:ext cx="22578" cy="176244"/>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1" name="墨迹 40"/>
              <p14:cNvContentPartPr/>
              <p14:nvPr/>
            </p14:nvContentPartPr>
            <p14:xfrm>
              <a:off x="3025422" y="5646852"/>
              <a:ext cx="104422" cy="81248"/>
            </p14:xfrm>
          </p:contentPart>
        </mc:Choice>
        <mc:Fallback xmlns="">
          <p:pic>
            <p:nvPicPr>
              <p:cNvPr id="41" name="墨迹 40"/>
            </p:nvPicPr>
            <p:blipFill>
              <a:blip/>
            </p:blipFill>
            <p:spPr>
              <a:xfrm>
                <a:off x="3025422" y="5646852"/>
                <a:ext cx="104422" cy="81248"/>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42" name="墨迹 41"/>
              <p14:cNvContentPartPr/>
              <p14:nvPr/>
            </p14:nvContentPartPr>
            <p14:xfrm>
              <a:off x="3147836" y="5535466"/>
              <a:ext cx="117475" cy="47938"/>
            </p14:xfrm>
          </p:contentPart>
        </mc:Choice>
        <mc:Fallback xmlns="">
          <p:pic>
            <p:nvPicPr>
              <p:cNvPr id="42" name="墨迹 41"/>
            </p:nvPicPr>
            <p:blipFill>
              <a:blip/>
            </p:blipFill>
            <p:spPr>
              <a:xfrm>
                <a:off x="3147836" y="5535466"/>
                <a:ext cx="117475" cy="47938"/>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43" name="墨迹 42"/>
              <p14:cNvContentPartPr/>
              <p14:nvPr/>
            </p14:nvContentPartPr>
            <p14:xfrm>
              <a:off x="3265311" y="5457566"/>
              <a:ext cx="14111" cy="139937"/>
            </p14:xfrm>
          </p:contentPart>
        </mc:Choice>
        <mc:Fallback xmlns="">
          <p:pic>
            <p:nvPicPr>
              <p:cNvPr id="43" name="墨迹 42"/>
            </p:nvPicPr>
            <p:blipFill>
              <a:blip/>
            </p:blipFill>
            <p:spPr>
              <a:xfrm>
                <a:off x="3265311" y="5457566"/>
                <a:ext cx="14111" cy="139937"/>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44" name="墨迹 43"/>
              <p14:cNvContentPartPr/>
              <p14:nvPr/>
            </p14:nvContentPartPr>
            <p14:xfrm>
              <a:off x="3285066" y="5498807"/>
              <a:ext cx="53622" cy="33838"/>
            </p14:xfrm>
          </p:contentPart>
        </mc:Choice>
        <mc:Fallback xmlns="">
          <p:pic>
            <p:nvPicPr>
              <p:cNvPr id="44" name="墨迹 43"/>
            </p:nvPicPr>
            <p:blipFill>
              <a:blip/>
            </p:blipFill>
            <p:spPr>
              <a:xfrm>
                <a:off x="3285066" y="5498807"/>
                <a:ext cx="53622" cy="33838"/>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45" name="墨迹 44"/>
              <p14:cNvContentPartPr/>
              <p14:nvPr/>
            </p14:nvContentPartPr>
            <p14:xfrm>
              <a:off x="3375377" y="5387950"/>
              <a:ext cx="2823" cy="254672"/>
            </p14:xfrm>
          </p:contentPart>
        </mc:Choice>
        <mc:Fallback xmlns="">
          <p:pic>
            <p:nvPicPr>
              <p:cNvPr id="45" name="墨迹 44"/>
            </p:nvPicPr>
            <p:blipFill>
              <a:blip/>
            </p:blipFill>
            <p:spPr>
              <a:xfrm>
                <a:off x="3375377" y="5387950"/>
                <a:ext cx="2823" cy="254672"/>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46" name="墨迹 45"/>
              <p14:cNvContentPartPr/>
              <p14:nvPr/>
            </p14:nvContentPartPr>
            <p14:xfrm>
              <a:off x="5623806" y="3524876"/>
              <a:ext cx="325438" cy="118436"/>
            </p14:xfrm>
          </p:contentPart>
        </mc:Choice>
        <mc:Fallback xmlns="">
          <p:pic>
            <p:nvPicPr>
              <p:cNvPr id="46" name="墨迹 45"/>
            </p:nvPicPr>
            <p:blipFill>
              <a:blip/>
            </p:blipFill>
            <p:spPr>
              <a:xfrm>
                <a:off x="5623806" y="3524876"/>
                <a:ext cx="325438" cy="118436"/>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47" name="墨迹 46"/>
              <p14:cNvContentPartPr/>
              <p14:nvPr/>
            </p14:nvContentPartPr>
            <p14:xfrm>
              <a:off x="5943600" y="3510777"/>
              <a:ext cx="208844" cy="276350"/>
            </p14:xfrm>
          </p:contentPart>
        </mc:Choice>
        <mc:Fallback xmlns="">
          <p:pic>
            <p:nvPicPr>
              <p:cNvPr id="47" name="墨迹 46"/>
            </p:nvPicPr>
            <p:blipFill>
              <a:blip/>
            </p:blipFill>
            <p:spPr>
              <a:xfrm>
                <a:off x="5943600" y="3510777"/>
                <a:ext cx="208844" cy="276350"/>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48" name="墨迹 47"/>
              <p14:cNvContentPartPr/>
              <p14:nvPr/>
            </p14:nvContentPartPr>
            <p14:xfrm>
              <a:off x="5916788" y="3299284"/>
              <a:ext cx="38100" cy="239692"/>
            </p14:xfrm>
          </p:contentPart>
        </mc:Choice>
        <mc:Fallback xmlns="">
          <p:pic>
            <p:nvPicPr>
              <p:cNvPr id="48" name="墨迹 47"/>
            </p:nvPicPr>
            <p:blipFill>
              <a:blip/>
            </p:blipFill>
            <p:spPr>
              <a:xfrm>
                <a:off x="5916788" y="3299284"/>
                <a:ext cx="38100" cy="239692"/>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49" name="墨迹 48"/>
              <p14:cNvContentPartPr/>
              <p14:nvPr/>
            </p14:nvContentPartPr>
            <p14:xfrm>
              <a:off x="5990166" y="3321843"/>
              <a:ext cx="32456" cy="208673"/>
            </p14:xfrm>
          </p:contentPart>
        </mc:Choice>
        <mc:Fallback xmlns="">
          <p:pic>
            <p:nvPicPr>
              <p:cNvPr id="49" name="墨迹 48"/>
            </p:nvPicPr>
            <p:blipFill>
              <a:blip/>
            </p:blipFill>
            <p:spPr>
              <a:xfrm>
                <a:off x="5990166" y="3321843"/>
                <a:ext cx="32456" cy="208673"/>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50" name="墨迹 49"/>
              <p14:cNvContentPartPr/>
              <p14:nvPr/>
            </p14:nvContentPartPr>
            <p14:xfrm>
              <a:off x="5921022" y="3082152"/>
              <a:ext cx="141111" cy="166374"/>
            </p14:xfrm>
          </p:contentPart>
        </mc:Choice>
        <mc:Fallback xmlns="">
          <p:pic>
            <p:nvPicPr>
              <p:cNvPr id="50" name="墨迹 49"/>
            </p:nvPicPr>
            <p:blipFill>
              <a:blip/>
            </p:blipFill>
            <p:spPr>
              <a:xfrm>
                <a:off x="5921022" y="3082152"/>
                <a:ext cx="141111" cy="166374"/>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51" name="墨迹 50"/>
              <p14:cNvContentPartPr/>
              <p14:nvPr/>
            </p14:nvContentPartPr>
            <p14:xfrm>
              <a:off x="6524977" y="3665871"/>
              <a:ext cx="105018" cy="59958"/>
            </p14:xfrm>
          </p:contentPart>
        </mc:Choice>
        <mc:Fallback xmlns="">
          <p:pic>
            <p:nvPicPr>
              <p:cNvPr id="51" name="墨迹 50"/>
            </p:nvPicPr>
            <p:blipFill>
              <a:blip/>
            </p:blipFill>
            <p:spPr>
              <a:xfrm>
                <a:off x="6524977" y="3665871"/>
                <a:ext cx="105018" cy="59958"/>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52" name="墨迹 51"/>
              <p14:cNvContentPartPr/>
              <p14:nvPr/>
            </p14:nvContentPartPr>
            <p14:xfrm>
              <a:off x="6433255" y="3671511"/>
              <a:ext cx="201789" cy="11280"/>
            </p14:xfrm>
          </p:contentPart>
        </mc:Choice>
        <mc:Fallback xmlns="">
          <p:pic>
            <p:nvPicPr>
              <p:cNvPr id="52" name="墨迹 51"/>
            </p:nvPicPr>
            <p:blipFill>
              <a:blip/>
            </p:blipFill>
            <p:spPr>
              <a:xfrm>
                <a:off x="6433255" y="3671511"/>
                <a:ext cx="201789" cy="11280"/>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53" name="墨迹 52"/>
              <p14:cNvContentPartPr/>
              <p14:nvPr/>
            </p14:nvContentPartPr>
            <p14:xfrm>
              <a:off x="6524977" y="3566293"/>
              <a:ext cx="39512" cy="285692"/>
            </p14:xfrm>
          </p:contentPart>
        </mc:Choice>
        <mc:Fallback xmlns="">
          <p:pic>
            <p:nvPicPr>
              <p:cNvPr id="53" name="墨迹 52"/>
            </p:nvPicPr>
            <p:blipFill>
              <a:blip/>
            </p:blipFill>
            <p:spPr>
              <a:xfrm>
                <a:off x="6524977" y="3566293"/>
                <a:ext cx="39512" cy="285692"/>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54" name="墨迹 53"/>
              <p14:cNvContentPartPr/>
              <p14:nvPr/>
            </p14:nvContentPartPr>
            <p14:xfrm>
              <a:off x="6883400" y="3541795"/>
              <a:ext cx="8466" cy="129716"/>
            </p14:xfrm>
          </p:contentPart>
        </mc:Choice>
        <mc:Fallback xmlns="">
          <p:pic>
            <p:nvPicPr>
              <p:cNvPr id="54" name="墨迹 53"/>
            </p:nvPicPr>
            <p:blipFill>
              <a:blip/>
            </p:blipFill>
            <p:spPr>
              <a:xfrm>
                <a:off x="6883400" y="3541795"/>
                <a:ext cx="8466" cy="129716"/>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55" name="墨迹 54"/>
              <p14:cNvContentPartPr/>
              <p14:nvPr/>
            </p14:nvContentPartPr>
            <p14:xfrm>
              <a:off x="6903155" y="3581274"/>
              <a:ext cx="81845" cy="16920"/>
            </p14:xfrm>
          </p:contentPart>
        </mc:Choice>
        <mc:Fallback xmlns="">
          <p:pic>
            <p:nvPicPr>
              <p:cNvPr id="55" name="墨迹 54"/>
            </p:nvPicPr>
            <p:blipFill>
              <a:blip/>
            </p:blipFill>
            <p:spPr>
              <a:xfrm>
                <a:off x="6903155" y="3581274"/>
                <a:ext cx="81845" cy="16920"/>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56" name="墨迹 55"/>
              <p14:cNvContentPartPr/>
              <p14:nvPr/>
            </p14:nvContentPartPr>
            <p14:xfrm>
              <a:off x="6993466" y="3455612"/>
              <a:ext cx="28222" cy="255378"/>
            </p14:xfrm>
          </p:contentPart>
        </mc:Choice>
        <mc:Fallback xmlns="">
          <p:pic>
            <p:nvPicPr>
              <p:cNvPr id="56" name="墨迹 55"/>
            </p:nvPicPr>
            <p:blipFill>
              <a:blip/>
            </p:blipFill>
            <p:spPr>
              <a:xfrm>
                <a:off x="6993466" y="3455612"/>
                <a:ext cx="28222" cy="255378"/>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57" name="墨迹 56"/>
              <p14:cNvContentPartPr/>
              <p14:nvPr/>
            </p14:nvContentPartPr>
            <p14:xfrm>
              <a:off x="7072488" y="3488922"/>
              <a:ext cx="251178" cy="158091"/>
            </p14:xfrm>
          </p:contentPart>
        </mc:Choice>
        <mc:Fallback xmlns="">
          <p:pic>
            <p:nvPicPr>
              <p:cNvPr id="57" name="墨迹 56"/>
            </p:nvPicPr>
            <p:blipFill>
              <a:blip/>
            </p:blipFill>
            <p:spPr>
              <a:xfrm>
                <a:off x="7072488" y="3488922"/>
                <a:ext cx="251178" cy="158091"/>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58" name="墨迹 57"/>
              <p14:cNvContentPartPr/>
              <p14:nvPr/>
            </p14:nvContentPartPr>
            <p14:xfrm>
              <a:off x="7298266" y="3454026"/>
              <a:ext cx="45156" cy="259784"/>
            </p14:xfrm>
          </p:contentPart>
        </mc:Choice>
        <mc:Fallback xmlns="">
          <p:pic>
            <p:nvPicPr>
              <p:cNvPr id="58" name="墨迹 57"/>
            </p:nvPicPr>
            <p:blipFill>
              <a:blip/>
            </p:blipFill>
            <p:spPr>
              <a:xfrm>
                <a:off x="7298266" y="3454026"/>
                <a:ext cx="45156" cy="259784"/>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59" name="墨迹 58"/>
              <p14:cNvContentPartPr/>
              <p14:nvPr/>
            </p14:nvContentPartPr>
            <p14:xfrm>
              <a:off x="7394222" y="3536156"/>
              <a:ext cx="104951" cy="132887"/>
            </p14:xfrm>
          </p:contentPart>
        </mc:Choice>
        <mc:Fallback xmlns="">
          <p:pic>
            <p:nvPicPr>
              <p:cNvPr id="59" name="墨迹 58"/>
            </p:nvPicPr>
            <p:blipFill>
              <a:blip/>
            </p:blipFill>
            <p:spPr>
              <a:xfrm>
                <a:off x="7394222" y="3536156"/>
                <a:ext cx="104951" cy="132887"/>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60" name="墨迹 59"/>
              <p14:cNvContentPartPr/>
              <p14:nvPr/>
            </p14:nvContentPartPr>
            <p14:xfrm>
              <a:off x="7553677" y="3558715"/>
              <a:ext cx="184856" cy="14100"/>
            </p14:xfrm>
          </p:contentPart>
        </mc:Choice>
        <mc:Fallback xmlns="">
          <p:pic>
            <p:nvPicPr>
              <p:cNvPr id="60" name="墨迹 59"/>
            </p:nvPicPr>
            <p:blipFill>
              <a:blip/>
            </p:blipFill>
            <p:spPr>
              <a:xfrm>
                <a:off x="7553677" y="3558715"/>
                <a:ext cx="184856" cy="14100"/>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61" name="墨迹 60"/>
              <p14:cNvContentPartPr/>
              <p14:nvPr/>
            </p14:nvContentPartPr>
            <p14:xfrm>
              <a:off x="7648222" y="3462133"/>
              <a:ext cx="33866" cy="237577"/>
            </p14:xfrm>
          </p:contentPart>
        </mc:Choice>
        <mc:Fallback xmlns="">
          <p:pic>
            <p:nvPicPr>
              <p:cNvPr id="61" name="墨迹 60"/>
            </p:nvPicPr>
            <p:blipFill>
              <a:blip/>
            </p:blipFill>
            <p:spPr>
              <a:xfrm>
                <a:off x="7648222" y="3462133"/>
                <a:ext cx="33866" cy="237577"/>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62" name="墨迹 61"/>
              <p14:cNvContentPartPr/>
              <p14:nvPr/>
            </p14:nvContentPartPr>
            <p14:xfrm>
              <a:off x="7831666" y="3464953"/>
              <a:ext cx="31044" cy="152980"/>
            </p14:xfrm>
          </p:contentPart>
        </mc:Choice>
        <mc:Fallback xmlns="">
          <p:pic>
            <p:nvPicPr>
              <p:cNvPr id="62" name="墨迹 61"/>
            </p:nvPicPr>
            <p:blipFill>
              <a:blip/>
            </p:blipFill>
            <p:spPr>
              <a:xfrm>
                <a:off x="7831666" y="3464953"/>
                <a:ext cx="31044" cy="152980"/>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63" name="墨迹 62"/>
              <p14:cNvContentPartPr/>
              <p14:nvPr/>
            </p14:nvContentPartPr>
            <p14:xfrm>
              <a:off x="7834488" y="3530516"/>
              <a:ext cx="90312" cy="28199"/>
            </p14:xfrm>
          </p:contentPart>
        </mc:Choice>
        <mc:Fallback xmlns="">
          <p:pic>
            <p:nvPicPr>
              <p:cNvPr id="63" name="墨迹 62"/>
            </p:nvPicPr>
            <p:blipFill>
              <a:blip/>
            </p:blipFill>
            <p:spPr>
              <a:xfrm>
                <a:off x="7834488" y="3530516"/>
                <a:ext cx="90312" cy="28199"/>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64" name="墨迹 63"/>
              <p14:cNvContentPartPr/>
              <p14:nvPr/>
            </p14:nvContentPartPr>
            <p14:xfrm>
              <a:off x="7933266" y="3411199"/>
              <a:ext cx="36689" cy="243392"/>
            </p14:xfrm>
          </p:contentPart>
        </mc:Choice>
        <mc:Fallback xmlns="">
          <p:pic>
            <p:nvPicPr>
              <p:cNvPr id="64" name="墨迹 63"/>
            </p:nvPicPr>
            <p:blipFill>
              <a:blip/>
            </p:blipFill>
            <p:spPr>
              <a:xfrm>
                <a:off x="7933266" y="3411199"/>
                <a:ext cx="36689" cy="243392"/>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65" name="墨迹 64"/>
              <p14:cNvContentPartPr/>
              <p14:nvPr/>
            </p14:nvContentPartPr>
            <p14:xfrm>
              <a:off x="7974188" y="3437283"/>
              <a:ext cx="153812" cy="198098"/>
            </p14:xfrm>
          </p:contentPart>
        </mc:Choice>
        <mc:Fallback xmlns="">
          <p:pic>
            <p:nvPicPr>
              <p:cNvPr id="65" name="墨迹 64"/>
            </p:nvPicPr>
            <p:blipFill>
              <a:blip/>
            </p:blipFill>
            <p:spPr>
              <a:xfrm>
                <a:off x="7974188" y="3437283"/>
                <a:ext cx="153812" cy="198098"/>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66" name="墨迹 65"/>
              <p14:cNvContentPartPr/>
              <p14:nvPr/>
            </p14:nvContentPartPr>
            <p14:xfrm>
              <a:off x="8077200" y="3448739"/>
              <a:ext cx="158044" cy="182941"/>
            </p14:xfrm>
          </p:contentPart>
        </mc:Choice>
        <mc:Fallback xmlns="">
          <p:pic>
            <p:nvPicPr>
              <p:cNvPr id="66" name="墨迹 65"/>
            </p:nvPicPr>
            <p:blipFill>
              <a:blip/>
            </p:blipFill>
            <p:spPr>
              <a:xfrm>
                <a:off x="8077200" y="3448739"/>
                <a:ext cx="158044" cy="182941"/>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67" name="墨迹 66"/>
              <p14:cNvContentPartPr/>
              <p14:nvPr/>
            </p14:nvContentPartPr>
            <p14:xfrm>
              <a:off x="8252177" y="3423360"/>
              <a:ext cx="33867" cy="165669"/>
            </p14:xfrm>
          </p:contentPart>
        </mc:Choice>
        <mc:Fallback xmlns="">
          <p:pic>
            <p:nvPicPr>
              <p:cNvPr id="67" name="墨迹 66"/>
            </p:nvPicPr>
            <p:blipFill>
              <a:blip/>
            </p:blipFill>
            <p:spPr>
              <a:xfrm>
                <a:off x="8252177" y="3423360"/>
                <a:ext cx="33867" cy="165669"/>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68" name="墨迹 67"/>
              <p14:cNvContentPartPr/>
              <p14:nvPr/>
            </p14:nvContentPartPr>
            <p14:xfrm>
              <a:off x="8252177" y="3496677"/>
              <a:ext cx="107245" cy="28199"/>
            </p14:xfrm>
          </p:contentPart>
        </mc:Choice>
        <mc:Fallback xmlns="">
          <p:pic>
            <p:nvPicPr>
              <p:cNvPr id="68" name="墨迹 67"/>
            </p:nvPicPr>
            <p:blipFill>
              <a:blip/>
            </p:blipFill>
            <p:spPr>
              <a:xfrm>
                <a:off x="8252177" y="3496677"/>
                <a:ext cx="107245" cy="28199"/>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69" name="墨迹 68"/>
              <p14:cNvContentPartPr/>
              <p14:nvPr/>
            </p14:nvContentPartPr>
            <p14:xfrm>
              <a:off x="8339666" y="3348280"/>
              <a:ext cx="25400" cy="317591"/>
            </p14:xfrm>
          </p:contentPart>
        </mc:Choice>
        <mc:Fallback xmlns="">
          <p:pic>
            <p:nvPicPr>
              <p:cNvPr id="69" name="墨迹 68"/>
            </p:nvPicPr>
            <p:blipFill>
              <a:blip/>
            </p:blipFill>
            <p:spPr>
              <a:xfrm>
                <a:off x="8339666" y="3348280"/>
                <a:ext cx="25400" cy="317591"/>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70" name="墨迹 69"/>
              <p14:cNvContentPartPr/>
              <p14:nvPr/>
            </p14:nvContentPartPr>
            <p14:xfrm>
              <a:off x="8452026" y="3444509"/>
              <a:ext cx="262996" cy="153508"/>
            </p14:xfrm>
          </p:contentPart>
        </mc:Choice>
        <mc:Fallback xmlns="">
          <p:pic>
            <p:nvPicPr>
              <p:cNvPr id="70" name="墨迹 69"/>
            </p:nvPicPr>
            <p:blipFill>
              <a:blip/>
            </p:blipFill>
            <p:spPr>
              <a:xfrm>
                <a:off x="8452026" y="3444509"/>
                <a:ext cx="262996" cy="153508"/>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71" name="墨迹 70"/>
              <p14:cNvContentPartPr/>
              <p14:nvPr/>
            </p14:nvContentPartPr>
            <p14:xfrm>
              <a:off x="8638822" y="3372601"/>
              <a:ext cx="81844" cy="473744"/>
            </p14:xfrm>
          </p:contentPart>
        </mc:Choice>
        <mc:Fallback xmlns="">
          <p:pic>
            <p:nvPicPr>
              <p:cNvPr id="71" name="墨迹 70"/>
            </p:nvPicPr>
            <p:blipFill>
              <a:blip/>
            </p:blipFill>
            <p:spPr>
              <a:xfrm>
                <a:off x="8638822" y="3372601"/>
                <a:ext cx="81844" cy="473744"/>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72" name="墨迹 71"/>
              <p14:cNvContentPartPr/>
              <p14:nvPr/>
            </p14:nvContentPartPr>
            <p14:xfrm>
              <a:off x="8669866" y="3502317"/>
              <a:ext cx="150107" cy="290450"/>
            </p14:xfrm>
          </p:contentPart>
        </mc:Choice>
        <mc:Fallback xmlns="">
          <p:pic>
            <p:nvPicPr>
              <p:cNvPr id="72" name="墨迹 71"/>
            </p:nvPicPr>
            <p:blipFill>
              <a:blip/>
            </p:blipFill>
            <p:spPr>
              <a:xfrm>
                <a:off x="8669866" y="3502317"/>
                <a:ext cx="150107" cy="290450"/>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73" name="墨迹 72"/>
              <p14:cNvContentPartPr/>
              <p14:nvPr/>
            </p14:nvContentPartPr>
            <p14:xfrm>
              <a:off x="9324622" y="3575634"/>
              <a:ext cx="11288" cy="11280"/>
            </p14:xfrm>
          </p:contentPart>
        </mc:Choice>
        <mc:Fallback xmlns="">
          <p:pic>
            <p:nvPicPr>
              <p:cNvPr id="73" name="墨迹 72"/>
            </p:nvPicPr>
            <p:blipFill>
              <a:blip/>
            </p:blipFill>
            <p:spPr>
              <a:xfrm>
                <a:off x="9324622" y="3575634"/>
                <a:ext cx="11288" cy="11280"/>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74" name="墨迹 73"/>
              <p14:cNvContentPartPr/>
              <p14:nvPr/>
            </p14:nvContentPartPr>
            <p14:xfrm>
              <a:off x="9221258" y="3578454"/>
              <a:ext cx="540809" cy="14100"/>
            </p14:xfrm>
          </p:contentPart>
        </mc:Choice>
        <mc:Fallback xmlns="">
          <p:pic>
            <p:nvPicPr>
              <p:cNvPr id="74" name="墨迹 73"/>
            </p:nvPicPr>
            <p:blipFill>
              <a:blip/>
            </p:blipFill>
            <p:spPr>
              <a:xfrm>
                <a:off x="9221258" y="3578454"/>
                <a:ext cx="540809" cy="14100"/>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75" name="墨迹 74"/>
              <p14:cNvContentPartPr/>
              <p14:nvPr/>
            </p14:nvContentPartPr>
            <p14:xfrm>
              <a:off x="9654822" y="3468478"/>
              <a:ext cx="246944" cy="256611"/>
            </p14:xfrm>
          </p:contentPart>
        </mc:Choice>
        <mc:Fallback xmlns="">
          <p:pic>
            <p:nvPicPr>
              <p:cNvPr id="75" name="墨迹 74"/>
            </p:nvPicPr>
            <p:blipFill>
              <a:blip/>
            </p:blipFill>
            <p:spPr>
              <a:xfrm>
                <a:off x="9654822" y="3468478"/>
                <a:ext cx="246944" cy="256611"/>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76" name="墨迹 75"/>
              <p14:cNvContentPartPr/>
              <p14:nvPr/>
            </p14:nvContentPartPr>
            <p14:xfrm>
              <a:off x="10295466" y="3383881"/>
              <a:ext cx="133527" cy="240573"/>
            </p14:xfrm>
          </p:contentPart>
        </mc:Choice>
        <mc:Fallback xmlns="">
          <p:pic>
            <p:nvPicPr>
              <p:cNvPr id="76" name="墨迹 75"/>
            </p:nvPicPr>
            <p:blipFill>
              <a:blip/>
            </p:blipFill>
            <p:spPr>
              <a:xfrm>
                <a:off x="10295466" y="3383881"/>
                <a:ext cx="133527" cy="240573"/>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77" name="墨迹 76"/>
              <p14:cNvContentPartPr/>
              <p14:nvPr/>
            </p14:nvContentPartPr>
            <p14:xfrm>
              <a:off x="10414000" y="3325897"/>
              <a:ext cx="344311" cy="362533"/>
            </p14:xfrm>
          </p:contentPart>
        </mc:Choice>
        <mc:Fallback xmlns="">
          <p:pic>
            <p:nvPicPr>
              <p:cNvPr id="77" name="墨迹 76"/>
            </p:nvPicPr>
            <p:blipFill>
              <a:blip/>
            </p:blipFill>
            <p:spPr>
              <a:xfrm>
                <a:off x="10414000" y="3325897"/>
                <a:ext cx="344311" cy="362533"/>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78" name="墨迹 77"/>
              <p14:cNvContentPartPr/>
              <p14:nvPr/>
            </p14:nvContentPartPr>
            <p14:xfrm>
              <a:off x="10881077" y="3503727"/>
              <a:ext cx="269523" cy="21149"/>
            </p14:xfrm>
          </p:contentPart>
        </mc:Choice>
        <mc:Fallback xmlns="">
          <p:pic>
            <p:nvPicPr>
              <p:cNvPr id="78" name="墨迹 77"/>
            </p:nvPicPr>
            <p:blipFill>
              <a:blip/>
            </p:blipFill>
            <p:spPr>
              <a:xfrm>
                <a:off x="10881077" y="3503727"/>
                <a:ext cx="269523" cy="21149"/>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79" name="墨迹 78"/>
              <p14:cNvContentPartPr/>
              <p14:nvPr/>
            </p14:nvContentPartPr>
            <p14:xfrm>
              <a:off x="10992555" y="3328188"/>
              <a:ext cx="76200" cy="512517"/>
            </p14:xfrm>
          </p:contentPart>
        </mc:Choice>
        <mc:Fallback xmlns="">
          <p:pic>
            <p:nvPicPr>
              <p:cNvPr id="79" name="墨迹 78"/>
            </p:nvPicPr>
            <p:blipFill>
              <a:blip/>
            </p:blipFill>
            <p:spPr>
              <a:xfrm>
                <a:off x="10992555" y="3328188"/>
                <a:ext cx="76200" cy="512517"/>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80" name="墨迹 79"/>
              <p14:cNvContentPartPr/>
              <p14:nvPr/>
            </p14:nvContentPartPr>
            <p14:xfrm>
              <a:off x="2748844" y="1537551"/>
              <a:ext cx="234244" cy="241101"/>
            </p14:xfrm>
          </p:contentPart>
        </mc:Choice>
        <mc:Fallback xmlns="">
          <p:pic>
            <p:nvPicPr>
              <p:cNvPr id="80" name="墨迹 79"/>
            </p:nvPicPr>
            <p:blipFill>
              <a:blip/>
            </p:blipFill>
            <p:spPr>
              <a:xfrm>
                <a:off x="2748844" y="1537551"/>
                <a:ext cx="234244" cy="241101"/>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81" name="墨迹 80"/>
              <p14:cNvContentPartPr/>
              <p14:nvPr/>
            </p14:nvContentPartPr>
            <p14:xfrm>
              <a:off x="2953455" y="1435329"/>
              <a:ext cx="230011" cy="304550"/>
            </p14:xfrm>
          </p:contentPart>
        </mc:Choice>
        <mc:Fallback xmlns="">
          <p:pic>
            <p:nvPicPr>
              <p:cNvPr id="81" name="墨迹 80"/>
            </p:nvPicPr>
            <p:blipFill>
              <a:blip/>
            </p:blipFill>
            <p:spPr>
              <a:xfrm>
                <a:off x="2953455" y="1435329"/>
                <a:ext cx="230011" cy="304550"/>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82" name="墨迹 81"/>
              <p14:cNvContentPartPr/>
              <p14:nvPr/>
            </p14:nvContentPartPr>
            <p14:xfrm>
              <a:off x="3064933" y="1466348"/>
              <a:ext cx="73378" cy="191753"/>
            </p14:xfrm>
          </p:contentPart>
        </mc:Choice>
        <mc:Fallback xmlns="">
          <p:pic>
            <p:nvPicPr>
              <p:cNvPr id="82" name="墨迹 81"/>
            </p:nvPicPr>
            <p:blipFill>
              <a:blip/>
            </p:blipFill>
            <p:spPr>
              <a:xfrm>
                <a:off x="3064933" y="1466348"/>
                <a:ext cx="73378" cy="191753"/>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83" name="墨迹 82"/>
              <p14:cNvContentPartPr/>
              <p14:nvPr/>
            </p14:nvContentPartPr>
            <p14:xfrm>
              <a:off x="3002844" y="1280235"/>
              <a:ext cx="104422" cy="81777"/>
            </p14:xfrm>
          </p:contentPart>
        </mc:Choice>
        <mc:Fallback xmlns="">
          <p:pic>
            <p:nvPicPr>
              <p:cNvPr id="83" name="墨迹 82"/>
            </p:nvPicPr>
            <p:blipFill>
              <a:blip/>
            </p:blipFill>
            <p:spPr>
              <a:xfrm>
                <a:off x="3002844" y="1280235"/>
                <a:ext cx="104422" cy="81777"/>
              </a:xfrm>
              <a:prstGeom prst="rect"/>
            </p:spPr>
          </p:pic>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019153" y="326225"/>
            <a:ext cx="7090594" cy="1766893"/>
          </a:xfrm>
          <a:prstGeom prst="rect">
            <a:avLst/>
          </a:prstGeom>
        </p:spPr>
      </p:pic>
      <p:pic>
        <p:nvPicPr>
          <p:cNvPr id="5" name="图片 4"/>
          <p:cNvPicPr>
            <a:picLocks noChangeAspect="1"/>
          </p:cNvPicPr>
          <p:nvPr/>
        </p:nvPicPr>
        <p:blipFill>
          <a:blip r:embed="rId2"/>
          <a:stretch>
            <a:fillRect/>
          </a:stretch>
        </p:blipFill>
        <p:spPr>
          <a:xfrm>
            <a:off x="885801" y="1674015"/>
            <a:ext cx="6534198" cy="723905"/>
          </a:xfrm>
          <a:prstGeom prst="rect">
            <a:avLst/>
          </a:prstGeom>
        </p:spPr>
      </p:pic>
      <p:pic>
        <p:nvPicPr>
          <p:cNvPr id="7" name="图片 6"/>
          <p:cNvPicPr>
            <a:picLocks noChangeAspect="1"/>
          </p:cNvPicPr>
          <p:nvPr/>
        </p:nvPicPr>
        <p:blipFill>
          <a:blip r:embed="rId3"/>
          <a:stretch>
            <a:fillRect/>
          </a:stretch>
        </p:blipFill>
        <p:spPr>
          <a:xfrm>
            <a:off x="583385" y="2462198"/>
            <a:ext cx="6115095" cy="3638577"/>
          </a:xfrm>
          <a:prstGeom prst="rect">
            <a:avLst/>
          </a:prstGeom>
        </p:spPr>
      </p:pic>
      <p:pic>
        <p:nvPicPr>
          <p:cNvPr id="9" name="图片 8"/>
          <p:cNvPicPr>
            <a:picLocks noChangeAspect="1"/>
          </p:cNvPicPr>
          <p:nvPr/>
        </p:nvPicPr>
        <p:blipFill>
          <a:blip r:embed="rId4"/>
          <a:stretch>
            <a:fillRect/>
          </a:stretch>
        </p:blipFill>
        <p:spPr>
          <a:xfrm>
            <a:off x="5591152" y="5469738"/>
            <a:ext cx="6538960" cy="823919"/>
          </a:xfrm>
          <a:prstGeom prst="rect">
            <a:avLst/>
          </a:prstGeom>
        </p:spPr>
      </p:pic>
      <mc:AlternateContent xmlns:mc="http://schemas.openxmlformats.org/markup-compatibility/2006" xmlns:p14="http://schemas.microsoft.com/office/powerpoint/2010/main">
        <mc:Choice Requires="p14">
          <p:contentPart r:id="rId5" p14:bwMode="auto">
            <p14:nvContentPartPr>
              <p14:cNvPr id="2" name="墨迹 1"/>
              <p14:cNvContentPartPr/>
              <p14:nvPr/>
            </p14:nvContentPartPr>
            <p14:xfrm>
              <a:off x="5604933" y="1240756"/>
              <a:ext cx="95956" cy="118436"/>
            </p14:xfrm>
          </p:contentPart>
        </mc:Choice>
        <mc:Fallback xmlns="">
          <p:pic>
            <p:nvPicPr>
              <p:cNvPr id="2" name="墨迹 1"/>
            </p:nvPicPr>
            <p:blipFill>
              <a:blip/>
            </p:blipFill>
            <p:spPr>
              <a:xfrm>
                <a:off x="5604933" y="1240756"/>
                <a:ext cx="95956" cy="118436"/>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4" name="墨迹 3"/>
              <p14:cNvContentPartPr/>
              <p14:nvPr/>
            </p14:nvContentPartPr>
            <p14:xfrm>
              <a:off x="5486400" y="1146818"/>
              <a:ext cx="282222" cy="313890"/>
            </p14:xfrm>
          </p:contentPart>
        </mc:Choice>
        <mc:Fallback xmlns="">
          <p:pic>
            <p:nvPicPr>
              <p:cNvPr id="4" name="墨迹 3"/>
            </p:nvPicPr>
            <p:blipFill>
              <a:blip/>
            </p:blipFill>
            <p:spPr>
              <a:xfrm>
                <a:off x="5486400" y="1146818"/>
                <a:ext cx="282222" cy="31389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6" name="墨迹 5"/>
              <p14:cNvContentPartPr/>
              <p14:nvPr/>
            </p14:nvContentPartPr>
            <p14:xfrm>
              <a:off x="5858933" y="1268955"/>
              <a:ext cx="172156" cy="5640"/>
            </p14:xfrm>
          </p:contentPart>
        </mc:Choice>
        <mc:Fallback xmlns="">
          <p:pic>
            <p:nvPicPr>
              <p:cNvPr id="6" name="墨迹 5"/>
            </p:nvPicPr>
            <p:blipFill>
              <a:blip/>
            </p:blipFill>
            <p:spPr>
              <a:xfrm>
                <a:off x="5858933" y="1268955"/>
                <a:ext cx="172156" cy="5640"/>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8" name="墨迹 7"/>
              <p14:cNvContentPartPr/>
              <p14:nvPr/>
            </p14:nvContentPartPr>
            <p14:xfrm>
              <a:off x="6062133" y="1113332"/>
              <a:ext cx="276578" cy="311423"/>
            </p14:xfrm>
          </p:contentPart>
        </mc:Choice>
        <mc:Fallback xmlns="">
          <p:pic>
            <p:nvPicPr>
              <p:cNvPr id="8" name="墨迹 7"/>
            </p:nvPicPr>
            <p:blipFill>
              <a:blip/>
            </p:blipFill>
            <p:spPr>
              <a:xfrm>
                <a:off x="6062133" y="1113332"/>
                <a:ext cx="276578" cy="311423"/>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 name="墨迹 9"/>
              <p14:cNvContentPartPr/>
              <p14:nvPr/>
            </p14:nvContentPartPr>
            <p14:xfrm>
              <a:off x="6183488" y="1195638"/>
              <a:ext cx="25400" cy="203033"/>
            </p14:xfrm>
          </p:contentPart>
        </mc:Choice>
        <mc:Fallback xmlns="">
          <p:pic>
            <p:nvPicPr>
              <p:cNvPr id="10" name="墨迹 9"/>
            </p:nvPicPr>
            <p:blipFill>
              <a:blip/>
            </p:blipFill>
            <p:spPr>
              <a:xfrm>
                <a:off x="6183488" y="1195638"/>
                <a:ext cx="25400" cy="203033"/>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1" name="墨迹 10"/>
              <p14:cNvContentPartPr/>
              <p14:nvPr/>
            </p14:nvContentPartPr>
            <p14:xfrm>
              <a:off x="2329038" y="2319897"/>
              <a:ext cx="685800" cy="43180"/>
            </p14:xfrm>
          </p:contentPart>
        </mc:Choice>
        <mc:Fallback xmlns="">
          <p:pic>
            <p:nvPicPr>
              <p:cNvPr id="11" name="墨迹 10"/>
            </p:nvPicPr>
            <p:blipFill>
              <a:blip/>
            </p:blipFill>
            <p:spPr>
              <a:xfrm>
                <a:off x="2329038" y="2319897"/>
                <a:ext cx="685800" cy="43180"/>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2" name="墨迹 11"/>
              <p14:cNvContentPartPr/>
              <p14:nvPr/>
            </p14:nvContentPartPr>
            <p14:xfrm>
              <a:off x="1933927" y="2752223"/>
              <a:ext cx="81139" cy="164964"/>
            </p14:xfrm>
          </p:contentPart>
        </mc:Choice>
        <mc:Fallback xmlns="">
          <p:pic>
            <p:nvPicPr>
              <p:cNvPr id="12" name="墨迹 11"/>
            </p:nvPicPr>
            <p:blipFill>
              <a:blip/>
            </p:blipFill>
            <p:spPr>
              <a:xfrm>
                <a:off x="1933927" y="2752223"/>
                <a:ext cx="81139" cy="164964"/>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3" name="墨迹 12"/>
              <p14:cNvContentPartPr/>
              <p14:nvPr/>
            </p14:nvContentPartPr>
            <p14:xfrm>
              <a:off x="1928283" y="2782537"/>
              <a:ext cx="115005" cy="133240"/>
            </p14:xfrm>
          </p:contentPart>
        </mc:Choice>
        <mc:Fallback xmlns="">
          <p:pic>
            <p:nvPicPr>
              <p:cNvPr id="13" name="墨迹 12"/>
            </p:nvPicPr>
            <p:blipFill>
              <a:blip/>
            </p:blipFill>
            <p:spPr>
              <a:xfrm>
                <a:off x="1928283" y="2782537"/>
                <a:ext cx="115005" cy="133240"/>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4" name="墨迹 13"/>
              <p14:cNvContentPartPr/>
              <p14:nvPr/>
            </p14:nvContentPartPr>
            <p14:xfrm>
              <a:off x="4428066" y="3092550"/>
              <a:ext cx="132645" cy="185585"/>
            </p14:xfrm>
          </p:contentPart>
        </mc:Choice>
        <mc:Fallback xmlns="">
          <p:pic>
            <p:nvPicPr>
              <p:cNvPr id="14" name="墨迹 13"/>
            </p:nvPicPr>
            <p:blipFill>
              <a:blip/>
            </p:blipFill>
            <p:spPr>
              <a:xfrm>
                <a:off x="4428066" y="3092550"/>
                <a:ext cx="132645" cy="185585"/>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5" name="墨迹 14"/>
              <p14:cNvContentPartPr/>
              <p14:nvPr/>
            </p14:nvContentPartPr>
            <p14:xfrm>
              <a:off x="4439355" y="3113170"/>
              <a:ext cx="84667" cy="180474"/>
            </p14:xfrm>
          </p:contentPart>
        </mc:Choice>
        <mc:Fallback xmlns="">
          <p:pic>
            <p:nvPicPr>
              <p:cNvPr id="15" name="墨迹 14"/>
            </p:nvPicPr>
            <p:blipFill>
              <a:blip/>
            </p:blipFill>
            <p:spPr>
              <a:xfrm>
                <a:off x="4439355" y="3113170"/>
                <a:ext cx="84667" cy="180474"/>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6" name="墨迹 15"/>
              <p14:cNvContentPartPr/>
              <p14:nvPr/>
            </p14:nvContentPartPr>
            <p14:xfrm>
              <a:off x="3200400" y="2356732"/>
              <a:ext cx="107244" cy="305254"/>
            </p14:xfrm>
          </p:contentPart>
        </mc:Choice>
        <mc:Fallback xmlns="">
          <p:pic>
            <p:nvPicPr>
              <p:cNvPr id="16" name="墨迹 15"/>
            </p:nvPicPr>
            <p:blipFill>
              <a:blip/>
            </p:blipFill>
            <p:spPr>
              <a:xfrm>
                <a:off x="3200400" y="2356732"/>
                <a:ext cx="107244" cy="305254"/>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7" name="墨迹 16"/>
              <p14:cNvContentPartPr/>
              <p14:nvPr/>
            </p14:nvContentPartPr>
            <p14:xfrm>
              <a:off x="3381022" y="2425115"/>
              <a:ext cx="208844" cy="180473"/>
            </p14:xfrm>
          </p:contentPart>
        </mc:Choice>
        <mc:Fallback xmlns="">
          <p:pic>
            <p:nvPicPr>
              <p:cNvPr id="17" name="墨迹 16"/>
            </p:nvPicPr>
            <p:blipFill>
              <a:blip/>
            </p:blipFill>
            <p:spPr>
              <a:xfrm>
                <a:off x="3381022" y="2425115"/>
                <a:ext cx="208844" cy="180473"/>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8" name="墨迹 17"/>
              <p14:cNvContentPartPr/>
              <p14:nvPr/>
            </p14:nvContentPartPr>
            <p14:xfrm>
              <a:off x="4001911" y="1810376"/>
              <a:ext cx="132644" cy="16920"/>
            </p14:xfrm>
          </p:contentPart>
        </mc:Choice>
        <mc:Fallback xmlns="">
          <p:pic>
            <p:nvPicPr>
              <p:cNvPr id="18" name="墨迹 17"/>
            </p:nvPicPr>
            <p:blipFill>
              <a:blip/>
            </p:blipFill>
            <p:spPr>
              <a:xfrm>
                <a:off x="4001911" y="1810376"/>
                <a:ext cx="132644" cy="16920"/>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9" name="墨迹 18"/>
              <p14:cNvContentPartPr/>
              <p14:nvPr/>
            </p14:nvContentPartPr>
            <p14:xfrm>
              <a:off x="4171244" y="1695818"/>
              <a:ext cx="132644" cy="130068"/>
            </p14:xfrm>
          </p:contentPart>
        </mc:Choice>
        <mc:Fallback xmlns="">
          <p:pic>
            <p:nvPicPr>
              <p:cNvPr id="19" name="墨迹 18"/>
            </p:nvPicPr>
            <p:blipFill>
              <a:blip/>
            </p:blipFill>
            <p:spPr>
              <a:xfrm>
                <a:off x="4171244" y="1695818"/>
                <a:ext cx="132644" cy="130068"/>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0" name="墨迹 19"/>
              <p14:cNvContentPartPr/>
              <p14:nvPr/>
            </p14:nvContentPartPr>
            <p14:xfrm>
              <a:off x="4229100" y="1728599"/>
              <a:ext cx="66322" cy="164259"/>
            </p14:xfrm>
          </p:contentPart>
        </mc:Choice>
        <mc:Fallback xmlns="">
          <p:pic>
            <p:nvPicPr>
              <p:cNvPr id="20" name="墨迹 19"/>
            </p:nvPicPr>
            <p:blipFill>
              <a:blip/>
            </p:blipFill>
            <p:spPr>
              <a:xfrm>
                <a:off x="4229100" y="1728599"/>
                <a:ext cx="66322" cy="164259"/>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1" name="墨迹 20"/>
              <p14:cNvContentPartPr/>
              <p14:nvPr/>
            </p14:nvContentPartPr>
            <p14:xfrm>
              <a:off x="4301066" y="1663741"/>
              <a:ext cx="45156" cy="231232"/>
            </p14:xfrm>
          </p:contentPart>
        </mc:Choice>
        <mc:Fallback xmlns="">
          <p:pic>
            <p:nvPicPr>
              <p:cNvPr id="21" name="墨迹 20"/>
            </p:nvPicPr>
            <p:blipFill>
              <a:blip/>
            </p:blipFill>
            <p:spPr>
              <a:xfrm>
                <a:off x="4301066" y="1663741"/>
                <a:ext cx="45156" cy="231232"/>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2" name="墨迹 21"/>
              <p14:cNvContentPartPr/>
              <p14:nvPr/>
            </p14:nvContentPartPr>
            <p14:xfrm>
              <a:off x="4368800" y="1776537"/>
              <a:ext cx="42333" cy="73318"/>
            </p14:xfrm>
          </p:contentPart>
        </mc:Choice>
        <mc:Fallback xmlns="">
          <p:pic>
            <p:nvPicPr>
              <p:cNvPr id="22" name="墨迹 21"/>
            </p:nvPicPr>
            <p:blipFill>
              <a:blip/>
            </p:blipFill>
            <p:spPr>
              <a:xfrm>
                <a:off x="4368800" y="1776537"/>
                <a:ext cx="42333" cy="73318"/>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3" name="墨迹 22"/>
              <p14:cNvContentPartPr/>
              <p14:nvPr/>
            </p14:nvContentPartPr>
            <p14:xfrm>
              <a:off x="4447822" y="1675021"/>
              <a:ext cx="158044" cy="115616"/>
            </p14:xfrm>
          </p:contentPart>
        </mc:Choice>
        <mc:Fallback xmlns="">
          <p:pic>
            <p:nvPicPr>
              <p:cNvPr id="23" name="墨迹 22"/>
            </p:nvPicPr>
            <p:blipFill>
              <a:blip/>
            </p:blipFill>
            <p:spPr>
              <a:xfrm>
                <a:off x="4447822" y="1675021"/>
                <a:ext cx="158044" cy="115616"/>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4" name="墨迹 23"/>
              <p14:cNvContentPartPr/>
              <p14:nvPr/>
            </p14:nvContentPartPr>
            <p14:xfrm>
              <a:off x="2274711" y="2777602"/>
              <a:ext cx="307622" cy="213256"/>
            </p14:xfrm>
          </p:contentPart>
        </mc:Choice>
        <mc:Fallback xmlns="">
          <p:pic>
            <p:nvPicPr>
              <p:cNvPr id="24" name="墨迹 23"/>
            </p:nvPicPr>
            <p:blipFill>
              <a:blip/>
            </p:blipFill>
            <p:spPr>
              <a:xfrm>
                <a:off x="2274711" y="2777602"/>
                <a:ext cx="307622" cy="213256"/>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5" name="墨迹 24"/>
              <p14:cNvContentPartPr/>
              <p14:nvPr/>
            </p14:nvContentPartPr>
            <p14:xfrm>
              <a:off x="649111" y="2980635"/>
              <a:ext cx="412044" cy="316534"/>
            </p14:xfrm>
          </p:contentPart>
        </mc:Choice>
        <mc:Fallback xmlns="">
          <p:pic>
            <p:nvPicPr>
              <p:cNvPr id="25" name="墨迹 24"/>
            </p:nvPicPr>
            <p:blipFill>
              <a:blip/>
            </p:blipFill>
            <p:spPr>
              <a:xfrm>
                <a:off x="649111" y="2980635"/>
                <a:ext cx="412044" cy="316534"/>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6" name="墨迹 25"/>
              <p14:cNvContentPartPr/>
              <p14:nvPr/>
            </p14:nvContentPartPr>
            <p14:xfrm>
              <a:off x="2077155" y="4861509"/>
              <a:ext cx="1322917" cy="513222"/>
            </p14:xfrm>
          </p:contentPart>
        </mc:Choice>
        <mc:Fallback xmlns="">
          <p:pic>
            <p:nvPicPr>
              <p:cNvPr id="26" name="墨迹 25"/>
            </p:nvPicPr>
            <p:blipFill>
              <a:blip/>
            </p:blipFill>
            <p:spPr>
              <a:xfrm>
                <a:off x="2077155" y="4861509"/>
                <a:ext cx="1322917" cy="513222"/>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27" name="墨迹 26"/>
              <p14:cNvContentPartPr/>
              <p14:nvPr/>
            </p14:nvContentPartPr>
            <p14:xfrm>
              <a:off x="3219626" y="4963026"/>
              <a:ext cx="614362" cy="109976"/>
            </p14:xfrm>
          </p:contentPart>
        </mc:Choice>
        <mc:Fallback xmlns="">
          <p:pic>
            <p:nvPicPr>
              <p:cNvPr id="27" name="墨迹 26"/>
            </p:nvPicPr>
            <p:blipFill>
              <a:blip/>
            </p:blipFill>
            <p:spPr>
              <a:xfrm>
                <a:off x="3219626" y="4963026"/>
                <a:ext cx="614362" cy="109976"/>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28" name="墨迹 27"/>
              <p14:cNvContentPartPr/>
              <p14:nvPr/>
            </p14:nvContentPartPr>
            <p14:xfrm>
              <a:off x="3469569" y="5021362"/>
              <a:ext cx="887942" cy="127777"/>
            </p14:xfrm>
          </p:contentPart>
        </mc:Choice>
        <mc:Fallback xmlns="">
          <p:pic>
            <p:nvPicPr>
              <p:cNvPr id="28" name="墨迹 27"/>
            </p:nvPicPr>
            <p:blipFill>
              <a:blip/>
            </p:blipFill>
            <p:spPr>
              <a:xfrm>
                <a:off x="3469569" y="5021362"/>
                <a:ext cx="887942" cy="127777"/>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29" name="墨迹 28"/>
              <p14:cNvContentPartPr/>
              <p14:nvPr/>
            </p14:nvContentPartPr>
            <p14:xfrm>
              <a:off x="4439355" y="5160419"/>
              <a:ext cx="491067" cy="22559"/>
            </p14:xfrm>
          </p:contentPart>
        </mc:Choice>
        <mc:Fallback xmlns="">
          <p:pic>
            <p:nvPicPr>
              <p:cNvPr id="29" name="墨迹 28"/>
            </p:nvPicPr>
            <p:blipFill>
              <a:blip/>
            </p:blipFill>
            <p:spPr>
              <a:xfrm>
                <a:off x="4439355" y="5160419"/>
                <a:ext cx="491067" cy="22559"/>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0" name="墨迹 29"/>
              <p14:cNvContentPartPr/>
              <p14:nvPr/>
            </p14:nvContentPartPr>
            <p14:xfrm>
              <a:off x="7907866" y="5713119"/>
              <a:ext cx="4075289" cy="45119"/>
            </p14:xfrm>
          </p:contentPart>
        </mc:Choice>
        <mc:Fallback xmlns="">
          <p:pic>
            <p:nvPicPr>
              <p:cNvPr id="30" name="墨迹 29"/>
            </p:nvPicPr>
            <p:blipFill>
              <a:blip/>
            </p:blipFill>
            <p:spPr>
              <a:xfrm>
                <a:off x="7907866" y="5713119"/>
                <a:ext cx="4075289" cy="45119"/>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1" name="墨迹 30"/>
              <p14:cNvContentPartPr/>
              <p14:nvPr/>
            </p14:nvContentPartPr>
            <p14:xfrm>
              <a:off x="5608461" y="5935892"/>
              <a:ext cx="789516" cy="76137"/>
            </p14:xfrm>
          </p:contentPart>
        </mc:Choice>
        <mc:Fallback xmlns="">
          <p:pic>
            <p:nvPicPr>
              <p:cNvPr id="31" name="墨迹 30"/>
            </p:nvPicPr>
            <p:blipFill>
              <a:blip/>
            </p:blipFill>
            <p:spPr>
              <a:xfrm>
                <a:off x="5608461" y="5935892"/>
                <a:ext cx="789516" cy="76137"/>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2" name="墨迹 31"/>
              <p14:cNvContentPartPr/>
              <p14:nvPr/>
            </p14:nvContentPartPr>
            <p14:xfrm>
              <a:off x="6733822" y="5995110"/>
              <a:ext cx="3589866" cy="118435"/>
            </p14:xfrm>
          </p:contentPart>
        </mc:Choice>
        <mc:Fallback xmlns="">
          <p:pic>
            <p:nvPicPr>
              <p:cNvPr id="32" name="墨迹 31"/>
            </p:nvPicPr>
            <p:blipFill>
              <a:blip/>
            </p:blipFill>
            <p:spPr>
              <a:xfrm>
                <a:off x="6733822" y="5995110"/>
                <a:ext cx="3589866" cy="118435"/>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3" name="墨迹 32"/>
              <p14:cNvContentPartPr/>
              <p14:nvPr/>
            </p14:nvContentPartPr>
            <p14:xfrm>
              <a:off x="500944" y="248151"/>
              <a:ext cx="111478" cy="174834"/>
            </p14:xfrm>
          </p:contentPart>
        </mc:Choice>
        <mc:Fallback xmlns="">
          <p:pic>
            <p:nvPicPr>
              <p:cNvPr id="33" name="墨迹 32"/>
            </p:nvPicPr>
            <p:blipFill>
              <a:blip/>
            </p:blipFill>
            <p:spPr>
              <a:xfrm>
                <a:off x="500944" y="248151"/>
                <a:ext cx="111478" cy="174834"/>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4" name="墨迹 33"/>
              <p14:cNvContentPartPr/>
              <p14:nvPr/>
            </p14:nvContentPartPr>
            <p14:xfrm>
              <a:off x="615244" y="281990"/>
              <a:ext cx="62089" cy="136765"/>
            </p14:xfrm>
          </p:contentPart>
        </mc:Choice>
        <mc:Fallback xmlns="">
          <p:pic>
            <p:nvPicPr>
              <p:cNvPr id="34" name="墨迹 33"/>
            </p:nvPicPr>
            <p:blipFill>
              <a:blip/>
            </p:blipFill>
            <p:spPr>
              <a:xfrm>
                <a:off x="615244" y="281990"/>
                <a:ext cx="62089" cy="136765"/>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5" name="墨迹 34"/>
              <p14:cNvContentPartPr/>
              <p14:nvPr/>
            </p14:nvContentPartPr>
            <p14:xfrm>
              <a:off x="720901" y="253791"/>
              <a:ext cx="145521" cy="212902"/>
            </p14:xfrm>
          </p:contentPart>
        </mc:Choice>
        <mc:Fallback xmlns="">
          <p:pic>
            <p:nvPicPr>
              <p:cNvPr id="35" name="墨迹 34"/>
            </p:nvPicPr>
            <p:blipFill>
              <a:blip/>
            </p:blipFill>
            <p:spPr>
              <a:xfrm>
                <a:off x="720901" y="253791"/>
                <a:ext cx="145521" cy="212902"/>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36" name="墨迹 35"/>
              <p14:cNvContentPartPr/>
              <p14:nvPr/>
            </p14:nvContentPartPr>
            <p14:xfrm>
              <a:off x="829733" y="253791"/>
              <a:ext cx="84667" cy="5639"/>
            </p14:xfrm>
          </p:contentPart>
        </mc:Choice>
        <mc:Fallback xmlns="">
          <p:pic>
            <p:nvPicPr>
              <p:cNvPr id="36" name="墨迹 35"/>
            </p:nvPicPr>
            <p:blipFill>
              <a:blip/>
            </p:blipFill>
            <p:spPr>
              <a:xfrm>
                <a:off x="829733" y="253791"/>
                <a:ext cx="84667" cy="5639"/>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37" name="墨迹 36"/>
              <p14:cNvContentPartPr/>
              <p14:nvPr/>
            </p14:nvContentPartPr>
            <p14:xfrm>
              <a:off x="1092200" y="101516"/>
              <a:ext cx="81844" cy="84597"/>
            </p14:xfrm>
          </p:contentPart>
        </mc:Choice>
        <mc:Fallback xmlns="">
          <p:pic>
            <p:nvPicPr>
              <p:cNvPr id="37" name="墨迹 36"/>
            </p:nvPicPr>
            <p:blipFill>
              <a:blip/>
            </p:blipFill>
            <p:spPr>
              <a:xfrm>
                <a:off x="1092200" y="101516"/>
                <a:ext cx="81844" cy="84597"/>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38" name="墨迹 37"/>
              <p14:cNvContentPartPr/>
              <p14:nvPr/>
            </p14:nvContentPartPr>
            <p14:xfrm>
              <a:off x="1038577" y="173952"/>
              <a:ext cx="137231" cy="278642"/>
            </p14:xfrm>
          </p:contentPart>
        </mc:Choice>
        <mc:Fallback xmlns="">
          <p:pic>
            <p:nvPicPr>
              <p:cNvPr id="38" name="墨迹 37"/>
            </p:nvPicPr>
            <p:blipFill>
              <a:blip/>
            </p:blipFill>
            <p:spPr>
              <a:xfrm>
                <a:off x="1038577" y="173952"/>
                <a:ext cx="137231" cy="278642"/>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39" name="墨迹 38"/>
              <p14:cNvContentPartPr/>
              <p14:nvPr/>
            </p14:nvContentPartPr>
            <p14:xfrm>
              <a:off x="1075266" y="246036"/>
              <a:ext cx="98778" cy="205148"/>
            </p14:xfrm>
          </p:contentPart>
        </mc:Choice>
        <mc:Fallback xmlns="">
          <p:pic>
            <p:nvPicPr>
              <p:cNvPr id="39" name="墨迹 38"/>
            </p:nvPicPr>
            <p:blipFill>
              <a:blip/>
            </p:blipFill>
            <p:spPr>
              <a:xfrm>
                <a:off x="1075266" y="246036"/>
                <a:ext cx="98778" cy="205148"/>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0" name="墨迹 39"/>
              <p14:cNvContentPartPr/>
              <p14:nvPr/>
            </p14:nvContentPartPr>
            <p14:xfrm>
              <a:off x="1010355" y="293269"/>
              <a:ext cx="222956" cy="118436"/>
            </p14:xfrm>
          </p:contentPart>
        </mc:Choice>
        <mc:Fallback xmlns="">
          <p:pic>
            <p:nvPicPr>
              <p:cNvPr id="40" name="墨迹 39"/>
            </p:nvPicPr>
            <p:blipFill>
              <a:blip/>
            </p:blipFill>
            <p:spPr>
              <a:xfrm>
                <a:off x="1010355" y="293269"/>
                <a:ext cx="222956" cy="118436"/>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1" name="墨迹 40"/>
              <p14:cNvContentPartPr/>
              <p14:nvPr/>
            </p14:nvContentPartPr>
            <p14:xfrm>
              <a:off x="312737" y="146634"/>
              <a:ext cx="116240" cy="338389"/>
            </p14:xfrm>
          </p:contentPart>
        </mc:Choice>
        <mc:Fallback xmlns="">
          <p:pic>
            <p:nvPicPr>
              <p:cNvPr id="41" name="墨迹 40"/>
            </p:nvPicPr>
            <p:blipFill>
              <a:blip/>
            </p:blipFill>
            <p:spPr>
              <a:xfrm>
                <a:off x="312737" y="146634"/>
                <a:ext cx="116240" cy="338389"/>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42" name="墨迹 41"/>
              <p14:cNvContentPartPr/>
              <p14:nvPr/>
            </p14:nvContentPartPr>
            <p14:xfrm>
              <a:off x="1315155" y="163554"/>
              <a:ext cx="101600" cy="253791"/>
            </p14:xfrm>
          </p:contentPart>
        </mc:Choice>
        <mc:Fallback xmlns="">
          <p:pic>
            <p:nvPicPr>
              <p:cNvPr id="42" name="墨迹 41"/>
            </p:nvPicPr>
            <p:blipFill>
              <a:blip/>
            </p:blipFill>
            <p:spPr>
              <a:xfrm>
                <a:off x="1315155" y="163554"/>
                <a:ext cx="101600" cy="253791"/>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43" name="墨迹 42"/>
              <p14:cNvContentPartPr/>
              <p14:nvPr/>
            </p14:nvContentPartPr>
            <p14:xfrm>
              <a:off x="8094133" y="2199522"/>
              <a:ext cx="163689" cy="501943"/>
            </p14:xfrm>
          </p:contentPart>
        </mc:Choice>
        <mc:Fallback xmlns="">
          <p:pic>
            <p:nvPicPr>
              <p:cNvPr id="43" name="墨迹 42"/>
            </p:nvPicPr>
            <p:blipFill>
              <a:blip/>
            </p:blipFill>
            <p:spPr>
              <a:xfrm>
                <a:off x="8094133" y="2199522"/>
                <a:ext cx="163689" cy="501943"/>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44" name="墨迹 43"/>
              <p14:cNvContentPartPr/>
              <p14:nvPr/>
            </p14:nvContentPartPr>
            <p14:xfrm>
              <a:off x="8280400" y="2334878"/>
              <a:ext cx="158044" cy="22559"/>
            </p14:xfrm>
          </p:contentPart>
        </mc:Choice>
        <mc:Fallback xmlns="">
          <p:pic>
            <p:nvPicPr>
              <p:cNvPr id="44" name="墨迹 43"/>
            </p:nvPicPr>
            <p:blipFill>
              <a:blip/>
            </p:blipFill>
            <p:spPr>
              <a:xfrm>
                <a:off x="8280400" y="2334878"/>
                <a:ext cx="158044" cy="22559"/>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45" name="墨迹 44"/>
              <p14:cNvContentPartPr/>
              <p14:nvPr/>
            </p14:nvContentPartPr>
            <p14:xfrm>
              <a:off x="8216723" y="2458953"/>
              <a:ext cx="227366" cy="22560"/>
            </p14:xfrm>
          </p:contentPart>
        </mc:Choice>
        <mc:Fallback xmlns="">
          <p:pic>
            <p:nvPicPr>
              <p:cNvPr id="45" name="墨迹 44"/>
            </p:nvPicPr>
            <p:blipFill>
              <a:blip/>
            </p:blipFill>
            <p:spPr>
              <a:xfrm>
                <a:off x="8216723" y="2458953"/>
                <a:ext cx="227366" cy="22560"/>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46" name="墨迹 45"/>
              <p14:cNvContentPartPr/>
              <p14:nvPr/>
            </p14:nvContentPartPr>
            <p14:xfrm>
              <a:off x="8506177" y="2399736"/>
              <a:ext cx="485423" cy="25379"/>
            </p14:xfrm>
          </p:contentPart>
        </mc:Choice>
        <mc:Fallback xmlns="">
          <p:pic>
            <p:nvPicPr>
              <p:cNvPr id="46" name="墨迹 45"/>
            </p:nvPicPr>
            <p:blipFill>
              <a:blip/>
            </p:blipFill>
            <p:spPr>
              <a:xfrm>
                <a:off x="8506177" y="2399736"/>
                <a:ext cx="485423" cy="25379"/>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47" name="墨迹 46"/>
              <p14:cNvContentPartPr/>
              <p14:nvPr/>
            </p14:nvContentPartPr>
            <p14:xfrm>
              <a:off x="8627533" y="2102236"/>
              <a:ext cx="270934" cy="263661"/>
            </p14:xfrm>
          </p:contentPart>
        </mc:Choice>
        <mc:Fallback xmlns="">
          <p:pic>
            <p:nvPicPr>
              <p:cNvPr id="47" name="墨迹 46"/>
            </p:nvPicPr>
            <p:blipFill>
              <a:blip/>
            </p:blipFill>
            <p:spPr>
              <a:xfrm>
                <a:off x="8627533" y="2102236"/>
                <a:ext cx="270934" cy="263661"/>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48" name="墨迹 47"/>
              <p14:cNvContentPartPr/>
              <p14:nvPr/>
            </p14:nvContentPartPr>
            <p14:xfrm>
              <a:off x="8636000" y="2394096"/>
              <a:ext cx="327377" cy="305254"/>
            </p14:xfrm>
          </p:contentPart>
        </mc:Choice>
        <mc:Fallback xmlns="">
          <p:pic>
            <p:nvPicPr>
              <p:cNvPr id="48" name="墨迹 47"/>
            </p:nvPicPr>
            <p:blipFill>
              <a:blip/>
            </p:blipFill>
            <p:spPr>
              <a:xfrm>
                <a:off x="8636000" y="2394096"/>
                <a:ext cx="327377" cy="305254"/>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49" name="墨迹 48"/>
              <p14:cNvContentPartPr/>
              <p14:nvPr/>
            </p14:nvContentPartPr>
            <p14:xfrm>
              <a:off x="8833555" y="1302794"/>
              <a:ext cx="16934" cy="419460"/>
            </p14:xfrm>
          </p:contentPart>
        </mc:Choice>
        <mc:Fallback xmlns="">
          <p:pic>
            <p:nvPicPr>
              <p:cNvPr id="49" name="墨迹 48"/>
            </p:nvPicPr>
            <p:blipFill>
              <a:blip/>
            </p:blipFill>
            <p:spPr>
              <a:xfrm>
                <a:off x="8833555" y="1302794"/>
                <a:ext cx="16934" cy="419460"/>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50" name="墨迹 49"/>
              <p14:cNvContentPartPr/>
              <p14:nvPr/>
            </p14:nvContentPartPr>
            <p14:xfrm>
              <a:off x="8861777" y="1212557"/>
              <a:ext cx="508000" cy="485023"/>
            </p14:xfrm>
          </p:contentPart>
        </mc:Choice>
        <mc:Fallback xmlns="">
          <p:pic>
            <p:nvPicPr>
              <p:cNvPr id="50" name="墨迹 49"/>
            </p:nvPicPr>
            <p:blipFill>
              <a:blip/>
            </p:blipFill>
            <p:spPr>
              <a:xfrm>
                <a:off x="8861777" y="1212557"/>
                <a:ext cx="508000" cy="485023"/>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51" name="墨迹 50"/>
              <p14:cNvContentPartPr/>
              <p14:nvPr/>
            </p14:nvContentPartPr>
            <p14:xfrm>
              <a:off x="8833555" y="1691940"/>
              <a:ext cx="547512" cy="39479"/>
            </p14:xfrm>
          </p:contentPart>
        </mc:Choice>
        <mc:Fallback xmlns="">
          <p:pic>
            <p:nvPicPr>
              <p:cNvPr id="51" name="墨迹 50"/>
            </p:nvPicPr>
            <p:blipFill>
              <a:blip/>
            </p:blipFill>
            <p:spPr>
              <a:xfrm>
                <a:off x="8833555" y="1691940"/>
                <a:ext cx="547512" cy="39479"/>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52" name="墨迹 51"/>
              <p14:cNvContentPartPr/>
              <p14:nvPr/>
            </p14:nvContentPartPr>
            <p14:xfrm>
              <a:off x="9612488" y="1364832"/>
              <a:ext cx="186267" cy="225592"/>
            </p14:xfrm>
          </p:contentPart>
        </mc:Choice>
        <mc:Fallback xmlns="">
          <p:pic>
            <p:nvPicPr>
              <p:cNvPr id="52" name="墨迹 51"/>
            </p:nvPicPr>
            <p:blipFill>
              <a:blip/>
            </p:blipFill>
            <p:spPr>
              <a:xfrm>
                <a:off x="9612488" y="1364832"/>
                <a:ext cx="186267" cy="225592"/>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53" name="墨迹 52"/>
              <p14:cNvContentPartPr/>
              <p14:nvPr/>
            </p14:nvContentPartPr>
            <p14:xfrm>
              <a:off x="9838266" y="1443789"/>
              <a:ext cx="107244" cy="360"/>
            </p14:xfrm>
          </p:contentPart>
        </mc:Choice>
        <mc:Fallback xmlns="">
          <p:pic>
            <p:nvPicPr>
              <p:cNvPr id="53" name="墨迹 52"/>
            </p:nvPicPr>
            <p:blipFill>
              <a:blip/>
            </p:blipFill>
            <p:spPr>
              <a:xfrm>
                <a:off x="9838266" y="1443789"/>
                <a:ext cx="107244" cy="360"/>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54" name="墨迹 53"/>
              <p14:cNvContentPartPr/>
              <p14:nvPr/>
            </p14:nvContentPartPr>
            <p14:xfrm>
              <a:off x="10064044" y="1223837"/>
              <a:ext cx="54504" cy="109976"/>
            </p14:xfrm>
          </p:contentPart>
        </mc:Choice>
        <mc:Fallback xmlns="">
          <p:pic>
            <p:nvPicPr>
              <p:cNvPr id="54" name="墨迹 53"/>
            </p:nvPicPr>
            <p:blipFill>
              <a:blip/>
            </p:blipFill>
            <p:spPr>
              <a:xfrm>
                <a:off x="10064044" y="1223837"/>
                <a:ext cx="54504" cy="109976"/>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55" name="墨迹 54"/>
              <p14:cNvContentPartPr/>
              <p14:nvPr/>
            </p14:nvContentPartPr>
            <p14:xfrm>
              <a:off x="9909880" y="1330993"/>
              <a:ext cx="264231" cy="349668"/>
            </p14:xfrm>
          </p:contentPart>
        </mc:Choice>
        <mc:Fallback xmlns="">
          <p:pic>
            <p:nvPicPr>
              <p:cNvPr id="55" name="墨迹 54"/>
            </p:nvPicPr>
            <p:blipFill>
              <a:blip/>
            </p:blipFill>
            <p:spPr>
              <a:xfrm>
                <a:off x="9909880" y="1330993"/>
                <a:ext cx="264231" cy="349668"/>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56" name="墨迹 55"/>
              <p14:cNvContentPartPr/>
              <p14:nvPr/>
            </p14:nvContentPartPr>
            <p14:xfrm>
              <a:off x="6508044" y="3256457"/>
              <a:ext cx="127000" cy="279699"/>
            </p14:xfrm>
          </p:contentPart>
        </mc:Choice>
        <mc:Fallback xmlns="">
          <p:pic>
            <p:nvPicPr>
              <p:cNvPr id="56" name="墨迹 55"/>
            </p:nvPicPr>
            <p:blipFill>
              <a:blip/>
            </p:blipFill>
            <p:spPr>
              <a:xfrm>
                <a:off x="6508044" y="3256457"/>
                <a:ext cx="127000" cy="279699"/>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57" name="墨迹 56"/>
              <p14:cNvContentPartPr/>
              <p14:nvPr/>
            </p14:nvContentPartPr>
            <p14:xfrm>
              <a:off x="6537677" y="3364142"/>
              <a:ext cx="103012" cy="8459"/>
            </p14:xfrm>
          </p:contentPart>
        </mc:Choice>
        <mc:Fallback xmlns="">
          <p:pic>
            <p:nvPicPr>
              <p:cNvPr id="57" name="墨迹 56"/>
            </p:nvPicPr>
            <p:blipFill>
              <a:blip/>
            </p:blipFill>
            <p:spPr>
              <a:xfrm>
                <a:off x="6537677" y="3364142"/>
                <a:ext cx="103012" cy="8459"/>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58" name="墨迹 57"/>
              <p14:cNvContentPartPr/>
              <p14:nvPr/>
            </p14:nvContentPartPr>
            <p14:xfrm>
              <a:off x="6643511" y="3392341"/>
              <a:ext cx="98778" cy="139761"/>
            </p14:xfrm>
          </p:contentPart>
        </mc:Choice>
        <mc:Fallback xmlns="">
          <p:pic>
            <p:nvPicPr>
              <p:cNvPr id="58" name="墨迹 57"/>
            </p:nvPicPr>
            <p:blipFill>
              <a:blip/>
            </p:blipFill>
            <p:spPr>
              <a:xfrm>
                <a:off x="6643511" y="3392341"/>
                <a:ext cx="98778" cy="139761"/>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59" name="墨迹 58"/>
              <p14:cNvContentPartPr/>
              <p14:nvPr/>
            </p14:nvContentPartPr>
            <p14:xfrm>
              <a:off x="6784622" y="3355682"/>
              <a:ext cx="84666" cy="163554"/>
            </p14:xfrm>
          </p:contentPart>
        </mc:Choice>
        <mc:Fallback xmlns="">
          <p:pic>
            <p:nvPicPr>
              <p:cNvPr id="59" name="墨迹 58"/>
            </p:nvPicPr>
            <p:blipFill>
              <a:blip/>
            </p:blipFill>
            <p:spPr>
              <a:xfrm>
                <a:off x="6784622" y="3355682"/>
                <a:ext cx="84666" cy="163554"/>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60" name="墨迹 59"/>
              <p14:cNvContentPartPr/>
              <p14:nvPr/>
            </p14:nvContentPartPr>
            <p14:xfrm>
              <a:off x="6987822" y="3440279"/>
              <a:ext cx="39511" cy="56398"/>
            </p14:xfrm>
          </p:contentPart>
        </mc:Choice>
        <mc:Fallback xmlns="">
          <p:pic>
            <p:nvPicPr>
              <p:cNvPr id="60" name="墨迹 59"/>
            </p:nvPicPr>
            <p:blipFill>
              <a:blip/>
            </p:blipFill>
            <p:spPr>
              <a:xfrm>
                <a:off x="6987822" y="3440279"/>
                <a:ext cx="39511" cy="56398"/>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61" name="墨迹 60"/>
              <p14:cNvContentPartPr/>
              <p14:nvPr/>
            </p14:nvContentPartPr>
            <p14:xfrm>
              <a:off x="7236177" y="3203407"/>
              <a:ext cx="88371" cy="22560"/>
            </p14:xfrm>
          </p:contentPart>
        </mc:Choice>
        <mc:Fallback xmlns="">
          <p:pic>
            <p:nvPicPr>
              <p:cNvPr id="61" name="墨迹 60"/>
            </p:nvPicPr>
            <p:blipFill>
              <a:blip/>
            </p:blipFill>
            <p:spPr>
              <a:xfrm>
                <a:off x="7236177" y="3203407"/>
                <a:ext cx="88371" cy="22560"/>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62" name="墨迹 61"/>
              <p14:cNvContentPartPr/>
              <p14:nvPr/>
            </p14:nvContentPartPr>
            <p14:xfrm>
              <a:off x="7230533" y="3265445"/>
              <a:ext cx="11289" cy="259431"/>
            </p14:xfrm>
          </p:contentPart>
        </mc:Choice>
        <mc:Fallback xmlns="">
          <p:pic>
            <p:nvPicPr>
              <p:cNvPr id="62" name="墨迹 61"/>
            </p:nvPicPr>
            <p:blipFill>
              <a:blip/>
            </p:blipFill>
            <p:spPr>
              <a:xfrm>
                <a:off x="7230533" y="3265445"/>
                <a:ext cx="11289" cy="259431"/>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63" name="墨迹 62"/>
              <p14:cNvContentPartPr/>
              <p14:nvPr/>
            </p14:nvContentPartPr>
            <p14:xfrm>
              <a:off x="7258755" y="3311973"/>
              <a:ext cx="95956" cy="131831"/>
            </p14:xfrm>
          </p:contentPart>
        </mc:Choice>
        <mc:Fallback xmlns="">
          <p:pic>
            <p:nvPicPr>
              <p:cNvPr id="63" name="墨迹 62"/>
            </p:nvPicPr>
            <p:blipFill>
              <a:blip/>
            </p:blipFill>
            <p:spPr>
              <a:xfrm>
                <a:off x="7258755" y="3311973"/>
                <a:ext cx="95956" cy="131831"/>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64" name="墨迹 63"/>
              <p14:cNvContentPartPr/>
              <p14:nvPr/>
            </p14:nvContentPartPr>
            <p14:xfrm>
              <a:off x="7329311" y="3115286"/>
              <a:ext cx="175860" cy="443429"/>
            </p14:xfrm>
          </p:contentPart>
        </mc:Choice>
        <mc:Fallback xmlns="">
          <p:pic>
            <p:nvPicPr>
              <p:cNvPr id="64" name="墨迹 63"/>
            </p:nvPicPr>
            <p:blipFill>
              <a:blip/>
            </p:blipFill>
            <p:spPr>
              <a:xfrm>
                <a:off x="7329311" y="3115286"/>
                <a:ext cx="175860" cy="443429"/>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65" name="墨迹 64"/>
              <p14:cNvContentPartPr/>
              <p14:nvPr/>
            </p14:nvContentPartPr>
            <p14:xfrm>
              <a:off x="7411155" y="3324487"/>
              <a:ext cx="208845" cy="149631"/>
            </p14:xfrm>
          </p:contentPart>
        </mc:Choice>
        <mc:Fallback xmlns="">
          <p:pic>
            <p:nvPicPr>
              <p:cNvPr id="65" name="墨迹 64"/>
            </p:nvPicPr>
            <p:blipFill>
              <a:blip/>
            </p:blipFill>
            <p:spPr>
              <a:xfrm>
                <a:off x="7411155" y="3324487"/>
                <a:ext cx="208845" cy="149631"/>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66" name="墨迹 65"/>
              <p14:cNvContentPartPr/>
              <p14:nvPr/>
            </p14:nvContentPartPr>
            <p14:xfrm>
              <a:off x="7603066" y="3154588"/>
              <a:ext cx="135466" cy="60099"/>
            </p14:xfrm>
          </p:contentPart>
        </mc:Choice>
        <mc:Fallback xmlns="">
          <p:pic>
            <p:nvPicPr>
              <p:cNvPr id="66" name="墨迹 65"/>
            </p:nvPicPr>
            <p:blipFill>
              <a:blip/>
            </p:blipFill>
            <p:spPr>
              <a:xfrm>
                <a:off x="7603066" y="3154588"/>
                <a:ext cx="135466" cy="60099"/>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67" name="墨迹 66"/>
              <p14:cNvContentPartPr/>
              <p14:nvPr/>
            </p14:nvContentPartPr>
            <p14:xfrm>
              <a:off x="7636933" y="3205346"/>
              <a:ext cx="101600" cy="107333"/>
            </p14:xfrm>
          </p:contentPart>
        </mc:Choice>
        <mc:Fallback xmlns="">
          <p:pic>
            <p:nvPicPr>
              <p:cNvPr id="67" name="墨迹 66"/>
            </p:nvPicPr>
            <p:blipFill>
              <a:blip/>
            </p:blipFill>
            <p:spPr>
              <a:xfrm>
                <a:off x="7636933" y="3205346"/>
                <a:ext cx="101600" cy="107333"/>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68" name="墨迹 67"/>
              <p14:cNvContentPartPr/>
              <p14:nvPr/>
            </p14:nvContentPartPr>
            <p14:xfrm>
              <a:off x="7591777" y="3101186"/>
              <a:ext cx="414867" cy="367292"/>
            </p14:xfrm>
          </p:contentPart>
        </mc:Choice>
        <mc:Fallback xmlns="">
          <p:pic>
            <p:nvPicPr>
              <p:cNvPr id="68" name="墨迹 67"/>
            </p:nvPicPr>
            <p:blipFill>
              <a:blip/>
            </p:blipFill>
            <p:spPr>
              <a:xfrm>
                <a:off x="7591777" y="3101186"/>
                <a:ext cx="414867" cy="367292"/>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69" name="墨迹 68"/>
              <p14:cNvContentPartPr/>
              <p14:nvPr/>
            </p14:nvContentPartPr>
            <p14:xfrm>
              <a:off x="5906911" y="2915777"/>
              <a:ext cx="149578" cy="305783"/>
            </p14:xfrm>
          </p:contentPart>
        </mc:Choice>
        <mc:Fallback xmlns="">
          <p:pic>
            <p:nvPicPr>
              <p:cNvPr id="69" name="墨迹 68"/>
            </p:nvPicPr>
            <p:blipFill>
              <a:blip/>
            </p:blipFill>
            <p:spPr>
              <a:xfrm>
                <a:off x="5906911" y="2915777"/>
                <a:ext cx="149578" cy="305783"/>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70" name="墨迹 69"/>
              <p14:cNvContentPartPr/>
              <p14:nvPr/>
            </p14:nvContentPartPr>
            <p14:xfrm>
              <a:off x="5960533" y="2985394"/>
              <a:ext cx="138289" cy="165316"/>
            </p14:xfrm>
          </p:contentPart>
        </mc:Choice>
        <mc:Fallback xmlns="">
          <p:pic>
            <p:nvPicPr>
              <p:cNvPr id="70" name="墨迹 69"/>
            </p:nvPicPr>
            <p:blipFill>
              <a:blip/>
            </p:blipFill>
            <p:spPr>
              <a:xfrm>
                <a:off x="5960533" y="2985394"/>
                <a:ext cx="138289" cy="165316"/>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71" name="墨迹 70"/>
              <p14:cNvContentPartPr/>
              <p14:nvPr/>
            </p14:nvContentPartPr>
            <p14:xfrm>
              <a:off x="6033911" y="2802981"/>
              <a:ext cx="154516" cy="436380"/>
            </p14:xfrm>
          </p:contentPart>
        </mc:Choice>
        <mc:Fallback xmlns="">
          <p:pic>
            <p:nvPicPr>
              <p:cNvPr id="71" name="墨迹 70"/>
            </p:nvPicPr>
            <p:blipFill>
              <a:blip/>
            </p:blipFill>
            <p:spPr>
              <a:xfrm>
                <a:off x="6033911" y="2802981"/>
                <a:ext cx="154516" cy="436380"/>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72" name="墨迹 71"/>
              <p14:cNvContentPartPr/>
              <p14:nvPr/>
            </p14:nvContentPartPr>
            <p14:xfrm>
              <a:off x="6067777" y="2968474"/>
              <a:ext cx="254000" cy="148398"/>
            </p14:xfrm>
          </p:contentPart>
        </mc:Choice>
        <mc:Fallback xmlns="">
          <p:pic>
            <p:nvPicPr>
              <p:cNvPr id="72" name="墨迹 71"/>
            </p:nvPicPr>
            <p:blipFill>
              <a:blip/>
            </p:blipFill>
            <p:spPr>
              <a:xfrm>
                <a:off x="6067777" y="2968474"/>
                <a:ext cx="254000" cy="148398"/>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73" name="墨迹 72"/>
              <p14:cNvContentPartPr/>
              <p14:nvPr/>
            </p14:nvContentPartPr>
            <p14:xfrm>
              <a:off x="6316133" y="2814261"/>
              <a:ext cx="208844" cy="287630"/>
            </p14:xfrm>
          </p:contentPart>
        </mc:Choice>
        <mc:Fallback xmlns="">
          <p:pic>
            <p:nvPicPr>
              <p:cNvPr id="73" name="墨迹 72"/>
            </p:nvPicPr>
            <p:blipFill>
              <a:blip/>
            </p:blipFill>
            <p:spPr>
              <a:xfrm>
                <a:off x="6316133" y="2814261"/>
                <a:ext cx="208844" cy="287630"/>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74" name="墨迹 73"/>
              <p14:cNvContentPartPr/>
              <p14:nvPr/>
            </p14:nvContentPartPr>
            <p14:xfrm>
              <a:off x="6400800" y="2943976"/>
              <a:ext cx="16933" cy="143815"/>
            </p14:xfrm>
          </p:contentPart>
        </mc:Choice>
        <mc:Fallback xmlns="">
          <p:pic>
            <p:nvPicPr>
              <p:cNvPr id="74" name="墨迹 73"/>
            </p:nvPicPr>
            <p:blipFill>
              <a:blip/>
            </p:blipFill>
            <p:spPr>
              <a:xfrm>
                <a:off x="6400800" y="2943976"/>
                <a:ext cx="16933" cy="143815"/>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75" name="墨迹 74"/>
              <p14:cNvContentPartPr/>
              <p14:nvPr/>
            </p14:nvContentPartPr>
            <p14:xfrm>
              <a:off x="7879644" y="3096251"/>
              <a:ext cx="76906" cy="28199"/>
            </p14:xfrm>
          </p:contentPart>
        </mc:Choice>
        <mc:Fallback xmlns="">
          <p:pic>
            <p:nvPicPr>
              <p:cNvPr id="75" name="墨迹 74"/>
            </p:nvPicPr>
            <p:blipFill>
              <a:blip/>
            </p:blipFill>
            <p:spPr>
              <a:xfrm>
                <a:off x="7879644" y="3096251"/>
                <a:ext cx="76906" cy="28199"/>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76" name="墨迹 75"/>
              <p14:cNvContentPartPr/>
              <p14:nvPr/>
            </p14:nvContentPartPr>
            <p14:xfrm>
              <a:off x="7902222" y="2994735"/>
              <a:ext cx="73378" cy="84597"/>
            </p14:xfrm>
          </p:contentPart>
        </mc:Choice>
        <mc:Fallback xmlns="">
          <p:pic>
            <p:nvPicPr>
              <p:cNvPr id="76" name="墨迹 75"/>
            </p:nvPicPr>
            <p:blipFill>
              <a:blip/>
            </p:blipFill>
            <p:spPr>
              <a:xfrm>
                <a:off x="7902222" y="2994735"/>
                <a:ext cx="73378" cy="84597"/>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77" name="墨迹 76"/>
              <p14:cNvContentPartPr/>
              <p14:nvPr/>
            </p14:nvContentPartPr>
            <p14:xfrm>
              <a:off x="7804502" y="3101891"/>
              <a:ext cx="229659" cy="306312"/>
            </p14:xfrm>
          </p:contentPart>
        </mc:Choice>
        <mc:Fallback xmlns="">
          <p:pic>
            <p:nvPicPr>
              <p:cNvPr id="77" name="墨迹 76"/>
            </p:nvPicPr>
            <p:blipFill>
              <a:blip/>
            </p:blipFill>
            <p:spPr>
              <a:xfrm>
                <a:off x="7804502" y="3101891"/>
                <a:ext cx="229659" cy="306312"/>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78" name="墨迹 77"/>
              <p14:cNvContentPartPr/>
              <p14:nvPr/>
            </p14:nvContentPartPr>
            <p14:xfrm>
              <a:off x="7931855" y="3273024"/>
              <a:ext cx="43745" cy="237753"/>
            </p14:xfrm>
          </p:contentPart>
        </mc:Choice>
        <mc:Fallback xmlns="">
          <p:pic>
            <p:nvPicPr>
              <p:cNvPr id="78" name="墨迹 77"/>
            </p:nvPicPr>
            <p:blipFill>
              <a:blip/>
            </p:blipFill>
            <p:spPr>
              <a:xfrm>
                <a:off x="7931855" y="3273024"/>
                <a:ext cx="43745" cy="237753"/>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79" name="墨迹 78"/>
              <p14:cNvContentPartPr/>
              <p14:nvPr/>
            </p14:nvContentPartPr>
            <p14:xfrm>
              <a:off x="8101718" y="3218917"/>
              <a:ext cx="9349" cy="105746"/>
            </p14:xfrm>
          </p:contentPart>
        </mc:Choice>
        <mc:Fallback xmlns="">
          <p:pic>
            <p:nvPicPr>
              <p:cNvPr id="79" name="墨迹 78"/>
            </p:nvPicPr>
            <p:blipFill>
              <a:blip/>
            </p:blipFill>
            <p:spPr>
              <a:xfrm>
                <a:off x="8101718" y="3218917"/>
                <a:ext cx="9349" cy="105746"/>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80" name="墨迹 79"/>
              <p14:cNvContentPartPr/>
              <p14:nvPr/>
            </p14:nvContentPartPr>
            <p14:xfrm>
              <a:off x="8152518" y="3011830"/>
              <a:ext cx="88371" cy="623022"/>
            </p14:xfrm>
          </p:contentPart>
        </mc:Choice>
        <mc:Fallback xmlns="">
          <p:pic>
            <p:nvPicPr>
              <p:cNvPr id="80" name="墨迹 79"/>
            </p:nvPicPr>
            <p:blipFill>
              <a:blip/>
            </p:blipFill>
            <p:spPr>
              <a:xfrm>
                <a:off x="8152518" y="3011830"/>
                <a:ext cx="88371" cy="623022"/>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81" name="墨迹 80"/>
              <p14:cNvContentPartPr/>
              <p14:nvPr/>
            </p14:nvContentPartPr>
            <p14:xfrm>
              <a:off x="8116711" y="3193538"/>
              <a:ext cx="121356" cy="43708"/>
            </p14:xfrm>
          </p:contentPart>
        </mc:Choice>
        <mc:Fallback xmlns="">
          <p:pic>
            <p:nvPicPr>
              <p:cNvPr id="81" name="墨迹 80"/>
            </p:nvPicPr>
            <p:blipFill>
              <a:blip/>
            </p:blipFill>
            <p:spPr>
              <a:xfrm>
                <a:off x="8116711" y="3193538"/>
                <a:ext cx="121356" cy="43708"/>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82" name="墨迹 81"/>
              <p14:cNvContentPartPr/>
              <p14:nvPr/>
            </p14:nvContentPartPr>
            <p14:xfrm>
              <a:off x="8190088" y="3047608"/>
              <a:ext cx="186267" cy="362533"/>
            </p14:xfrm>
          </p:contentPart>
        </mc:Choice>
        <mc:Fallback xmlns="">
          <p:pic>
            <p:nvPicPr>
              <p:cNvPr id="82" name="墨迹 81"/>
            </p:nvPicPr>
            <p:blipFill>
              <a:blip/>
            </p:blipFill>
            <p:spPr>
              <a:xfrm>
                <a:off x="8190088" y="3047608"/>
                <a:ext cx="186267" cy="362533"/>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83" name="墨迹 82"/>
              <p14:cNvContentPartPr/>
              <p14:nvPr/>
            </p14:nvContentPartPr>
            <p14:xfrm>
              <a:off x="8365066" y="3338763"/>
              <a:ext cx="115006" cy="81777"/>
            </p14:xfrm>
          </p:contentPart>
        </mc:Choice>
        <mc:Fallback xmlns="">
          <p:pic>
            <p:nvPicPr>
              <p:cNvPr id="83" name="墨迹 82"/>
            </p:nvPicPr>
            <p:blipFill>
              <a:blip/>
            </p:blipFill>
            <p:spPr>
              <a:xfrm>
                <a:off x="8365066" y="3338763"/>
                <a:ext cx="115006" cy="81777"/>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110" name="墨迹 109"/>
              <p14:cNvContentPartPr/>
              <p14:nvPr/>
            </p14:nvContentPartPr>
            <p14:xfrm>
              <a:off x="10261600" y="6144036"/>
              <a:ext cx="9348" cy="8988"/>
            </p14:xfrm>
          </p:contentPart>
        </mc:Choice>
        <mc:Fallback xmlns="">
          <p:pic>
            <p:nvPicPr>
              <p:cNvPr id="110" name="墨迹 109"/>
            </p:nvPicPr>
            <p:blipFill>
              <a:blip/>
            </p:blipFill>
            <p:spPr>
              <a:xfrm>
                <a:off x="10261600" y="6144036"/>
                <a:ext cx="9348" cy="8988"/>
              </a:xfrm>
              <a:prstGeom prst="rect"/>
            </p:spPr>
          </p:pic>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645296" y="421474"/>
            <a:ext cx="8555853" cy="2424158"/>
          </a:xfrm>
          <a:prstGeom prst="rect">
            <a:avLst/>
          </a:prstGeom>
        </p:spPr>
      </p:pic>
      <p:pic>
        <p:nvPicPr>
          <p:cNvPr id="5" name="图片 4"/>
          <p:cNvPicPr>
            <a:picLocks noChangeAspect="1"/>
          </p:cNvPicPr>
          <p:nvPr/>
        </p:nvPicPr>
        <p:blipFill>
          <a:blip r:embed="rId2"/>
          <a:stretch>
            <a:fillRect/>
          </a:stretch>
        </p:blipFill>
        <p:spPr>
          <a:xfrm>
            <a:off x="552427" y="2936070"/>
            <a:ext cx="8122853" cy="3700474"/>
          </a:xfrm>
          <a:prstGeom prst="rect">
            <a:avLst/>
          </a:prstGeom>
        </p:spPr>
      </p:pic>
      <mc:AlternateContent xmlns:mc="http://schemas.openxmlformats.org/markup-compatibility/2006" xmlns:p14="http://schemas.microsoft.com/office/powerpoint/2010/main">
        <mc:Choice Requires="p14">
          <p:contentPart r:id="rId3" p14:bwMode="auto">
            <p14:nvContentPartPr>
              <p14:cNvPr id="2" name="墨迹 1"/>
              <p14:cNvContentPartPr/>
              <p14:nvPr/>
            </p14:nvContentPartPr>
            <p14:xfrm>
              <a:off x="6389511" y="2763503"/>
              <a:ext cx="654756" cy="16919"/>
            </p14:xfrm>
          </p:contentPart>
        </mc:Choice>
        <mc:Fallback xmlns="">
          <p:pic>
            <p:nvPicPr>
              <p:cNvPr id="2" name="墨迹 1"/>
            </p:nvPicPr>
            <p:blipFill>
              <a:blip/>
            </p:blipFill>
            <p:spPr>
              <a:xfrm>
                <a:off x="6389511" y="2763503"/>
                <a:ext cx="654756" cy="16919"/>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4" name="墨迹 3"/>
              <p14:cNvContentPartPr/>
              <p14:nvPr/>
            </p14:nvContentPartPr>
            <p14:xfrm>
              <a:off x="7253111" y="2560470"/>
              <a:ext cx="124178" cy="138175"/>
            </p14:xfrm>
          </p:contentPart>
        </mc:Choice>
        <mc:Fallback xmlns="">
          <p:pic>
            <p:nvPicPr>
              <p:cNvPr id="4" name="墨迹 3"/>
            </p:nvPicPr>
            <p:blipFill>
              <a:blip/>
            </p:blipFill>
            <p:spPr>
              <a:xfrm>
                <a:off x="7253111" y="2560470"/>
                <a:ext cx="124178" cy="138175"/>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7258755" y="2541788"/>
              <a:ext cx="101600" cy="148397"/>
            </p14:xfrm>
          </p:contentPart>
        </mc:Choice>
        <mc:Fallback xmlns="">
          <p:pic>
            <p:nvPicPr>
              <p:cNvPr id="6" name="墨迹 5"/>
            </p:nvPicPr>
            <p:blipFill>
              <a:blip/>
            </p:blipFill>
            <p:spPr>
              <a:xfrm>
                <a:off x="7258755" y="2541788"/>
                <a:ext cx="101600" cy="148397"/>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墨迹 6"/>
              <p14:cNvContentPartPr/>
              <p14:nvPr/>
            </p14:nvContentPartPr>
            <p14:xfrm>
              <a:off x="2545644" y="2340518"/>
              <a:ext cx="180622" cy="197393"/>
            </p14:xfrm>
          </p:contentPart>
        </mc:Choice>
        <mc:Fallback xmlns="">
          <p:pic>
            <p:nvPicPr>
              <p:cNvPr id="7" name="墨迹 6"/>
            </p:nvPicPr>
            <p:blipFill>
              <a:blip/>
            </p:blipFill>
            <p:spPr>
              <a:xfrm>
                <a:off x="2545644" y="2340518"/>
                <a:ext cx="180622" cy="197393"/>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墨迹 7"/>
              <p14:cNvContentPartPr/>
              <p14:nvPr/>
            </p14:nvContentPartPr>
            <p14:xfrm>
              <a:off x="2816577" y="2256097"/>
              <a:ext cx="22578" cy="343852"/>
            </p14:xfrm>
          </p:contentPart>
        </mc:Choice>
        <mc:Fallback xmlns="">
          <p:pic>
            <p:nvPicPr>
              <p:cNvPr id="8" name="墨迹 7"/>
            </p:nvPicPr>
            <p:blipFill>
              <a:blip/>
            </p:blipFill>
            <p:spPr>
              <a:xfrm>
                <a:off x="2816577" y="2256097"/>
                <a:ext cx="22578" cy="343852"/>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9" name="墨迹 8"/>
              <p14:cNvContentPartPr/>
              <p14:nvPr/>
            </p14:nvContentPartPr>
            <p14:xfrm>
              <a:off x="2765777" y="2388456"/>
              <a:ext cx="251178" cy="221715"/>
            </p14:xfrm>
          </p:contentPart>
        </mc:Choice>
        <mc:Fallback xmlns="">
          <p:pic>
            <p:nvPicPr>
              <p:cNvPr id="9" name="墨迹 8"/>
            </p:nvPicPr>
            <p:blipFill>
              <a:blip/>
            </p:blipFill>
            <p:spPr>
              <a:xfrm>
                <a:off x="2765777" y="2388456"/>
                <a:ext cx="251178" cy="221715"/>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 name="墨迹 9"/>
              <p14:cNvContentPartPr/>
              <p14:nvPr/>
            </p14:nvContentPartPr>
            <p14:xfrm>
              <a:off x="5633155" y="1870652"/>
              <a:ext cx="169334" cy="301376"/>
            </p14:xfrm>
          </p:contentPart>
        </mc:Choice>
        <mc:Fallback xmlns="">
          <p:pic>
            <p:nvPicPr>
              <p:cNvPr id="10" name="墨迹 9"/>
            </p:nvPicPr>
            <p:blipFill>
              <a:blip/>
            </p:blipFill>
            <p:spPr>
              <a:xfrm>
                <a:off x="5633155" y="1870652"/>
                <a:ext cx="169334" cy="301376"/>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1" name="墨迹 10"/>
              <p14:cNvContentPartPr/>
              <p14:nvPr/>
            </p14:nvContentPartPr>
            <p14:xfrm>
              <a:off x="3385961" y="2520991"/>
              <a:ext cx="446616" cy="324994"/>
            </p14:xfrm>
          </p:contentPart>
        </mc:Choice>
        <mc:Fallback xmlns="">
          <p:pic>
            <p:nvPicPr>
              <p:cNvPr id="11" name="墨迹 10"/>
            </p:nvPicPr>
            <p:blipFill>
              <a:blip/>
            </p:blipFill>
            <p:spPr>
              <a:xfrm>
                <a:off x="3385961" y="2520991"/>
                <a:ext cx="446616" cy="324994"/>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2" name="墨迹 11"/>
              <p14:cNvContentPartPr/>
              <p14:nvPr/>
            </p14:nvContentPartPr>
            <p14:xfrm>
              <a:off x="1450622" y="3186488"/>
              <a:ext cx="536222" cy="50758"/>
            </p14:xfrm>
          </p:contentPart>
        </mc:Choice>
        <mc:Fallback xmlns="">
          <p:pic>
            <p:nvPicPr>
              <p:cNvPr id="12" name="墨迹 11"/>
            </p:nvPicPr>
            <p:blipFill>
              <a:blip/>
            </p:blipFill>
            <p:spPr>
              <a:xfrm>
                <a:off x="1450622" y="3186488"/>
                <a:ext cx="536222" cy="50758"/>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9" name="墨迹 18"/>
              <p14:cNvContentPartPr/>
              <p14:nvPr/>
            </p14:nvContentPartPr>
            <p14:xfrm>
              <a:off x="5582355" y="2752223"/>
              <a:ext cx="671689" cy="552701"/>
            </p14:xfrm>
          </p:contentPart>
        </mc:Choice>
        <mc:Fallback xmlns="">
          <p:pic>
            <p:nvPicPr>
              <p:cNvPr id="19" name="墨迹 18"/>
            </p:nvPicPr>
            <p:blipFill>
              <a:blip/>
            </p:blipFill>
            <p:spPr>
              <a:xfrm>
                <a:off x="5582355" y="2752223"/>
                <a:ext cx="671689" cy="552701"/>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65" name="墨迹 64"/>
              <p14:cNvContentPartPr/>
              <p14:nvPr/>
            </p14:nvContentPartPr>
            <p14:xfrm>
              <a:off x="5437011" y="4345467"/>
              <a:ext cx="492478" cy="378220"/>
            </p14:xfrm>
          </p:contentPart>
        </mc:Choice>
        <mc:Fallback xmlns="">
          <p:pic>
            <p:nvPicPr>
              <p:cNvPr id="65" name="墨迹 64"/>
            </p:nvPicPr>
            <p:blipFill>
              <a:blip/>
            </p:blipFill>
            <p:spPr>
              <a:xfrm>
                <a:off x="5437011" y="4345467"/>
                <a:ext cx="492478" cy="378220"/>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66" name="墨迹 65"/>
              <p14:cNvContentPartPr/>
              <p14:nvPr/>
            </p14:nvContentPartPr>
            <p14:xfrm>
              <a:off x="3279422" y="4654952"/>
              <a:ext cx="28222" cy="621083"/>
            </p14:xfrm>
          </p:contentPart>
        </mc:Choice>
        <mc:Fallback xmlns="">
          <p:pic>
            <p:nvPicPr>
              <p:cNvPr id="66" name="墨迹 65"/>
            </p:nvPicPr>
            <p:blipFill>
              <a:blip/>
            </p:blipFill>
            <p:spPr>
              <a:xfrm>
                <a:off x="3279422" y="4654952"/>
                <a:ext cx="28222" cy="621083"/>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67" name="墨迹 66"/>
              <p14:cNvContentPartPr/>
              <p14:nvPr/>
            </p14:nvContentPartPr>
            <p14:xfrm>
              <a:off x="3245555" y="5442409"/>
              <a:ext cx="39511" cy="772653"/>
            </p14:xfrm>
          </p:contentPart>
        </mc:Choice>
        <mc:Fallback xmlns="">
          <p:pic>
            <p:nvPicPr>
              <p:cNvPr id="67" name="墨迹 66"/>
            </p:nvPicPr>
            <p:blipFill>
              <a:blip/>
            </p:blipFill>
            <p:spPr>
              <a:xfrm>
                <a:off x="3245555" y="5442409"/>
                <a:ext cx="39511" cy="772653"/>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68" name="墨迹 67"/>
              <p14:cNvContentPartPr/>
              <p14:nvPr/>
            </p14:nvContentPartPr>
            <p14:xfrm>
              <a:off x="3290711" y="4686676"/>
              <a:ext cx="5644" cy="211492"/>
            </p14:xfrm>
          </p:contentPart>
        </mc:Choice>
        <mc:Fallback xmlns="">
          <p:pic>
            <p:nvPicPr>
              <p:cNvPr id="68" name="墨迹 67"/>
            </p:nvPicPr>
            <p:blipFill>
              <a:blip/>
            </p:blipFill>
            <p:spPr>
              <a:xfrm>
                <a:off x="3290711" y="4686676"/>
                <a:ext cx="5644" cy="211492"/>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69" name="墨迹 68"/>
              <p14:cNvContentPartPr/>
              <p14:nvPr/>
            </p14:nvContentPartPr>
            <p14:xfrm>
              <a:off x="3256844" y="5459328"/>
              <a:ext cx="50800" cy="1276711"/>
            </p14:xfrm>
          </p:contentPart>
        </mc:Choice>
        <mc:Fallback xmlns="">
          <p:pic>
            <p:nvPicPr>
              <p:cNvPr id="69" name="墨迹 68"/>
            </p:nvPicPr>
            <p:blipFill>
              <a:blip/>
            </p:blipFill>
            <p:spPr>
              <a:xfrm>
                <a:off x="3256844" y="5459328"/>
                <a:ext cx="50800" cy="1276711"/>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70" name="墨迹 69"/>
              <p14:cNvContentPartPr/>
              <p14:nvPr/>
            </p14:nvContentPartPr>
            <p14:xfrm>
              <a:off x="1207911" y="5104021"/>
              <a:ext cx="42333" cy="124076"/>
            </p14:xfrm>
          </p:contentPart>
        </mc:Choice>
        <mc:Fallback xmlns="">
          <p:pic>
            <p:nvPicPr>
              <p:cNvPr id="70" name="墨迹 69"/>
            </p:nvPicPr>
            <p:blipFill>
              <a:blip/>
            </p:blipFill>
            <p:spPr>
              <a:xfrm>
                <a:off x="1207911" y="5104021"/>
                <a:ext cx="42333" cy="124076"/>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71" name="墨迹 70"/>
              <p14:cNvContentPartPr/>
              <p14:nvPr/>
            </p14:nvContentPartPr>
            <p14:xfrm>
              <a:off x="1292577" y="5100320"/>
              <a:ext cx="56445" cy="88298"/>
            </p14:xfrm>
          </p:contentPart>
        </mc:Choice>
        <mc:Fallback xmlns="">
          <p:pic>
            <p:nvPicPr>
              <p:cNvPr id="71" name="墨迹 70"/>
            </p:nvPicPr>
            <p:blipFill>
              <a:blip/>
            </p:blipFill>
            <p:spPr>
              <a:xfrm>
                <a:off x="1292577" y="5100320"/>
                <a:ext cx="56445" cy="88298"/>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72" name="墨迹 71"/>
              <p14:cNvContentPartPr/>
              <p14:nvPr/>
            </p14:nvContentPartPr>
            <p14:xfrm>
              <a:off x="1085850" y="5476248"/>
              <a:ext cx="302683" cy="16919"/>
            </p14:xfrm>
          </p:contentPart>
        </mc:Choice>
        <mc:Fallback xmlns="">
          <p:pic>
            <p:nvPicPr>
              <p:cNvPr id="72" name="墨迹 71"/>
            </p:nvPicPr>
            <p:blipFill>
              <a:blip/>
            </p:blipFill>
            <p:spPr>
              <a:xfrm>
                <a:off x="1085850" y="5476248"/>
                <a:ext cx="302683" cy="16919"/>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73" name="墨迹 72"/>
              <p14:cNvContentPartPr/>
              <p14:nvPr/>
            </p14:nvContentPartPr>
            <p14:xfrm>
              <a:off x="6999111" y="4996865"/>
              <a:ext cx="220133" cy="11279"/>
            </p14:xfrm>
          </p:contentPart>
        </mc:Choice>
        <mc:Fallback xmlns="">
          <p:pic>
            <p:nvPicPr>
              <p:cNvPr id="73" name="墨迹 72"/>
            </p:nvPicPr>
            <p:blipFill>
              <a:blip/>
            </p:blipFill>
            <p:spPr>
              <a:xfrm>
                <a:off x="6999111" y="4996865"/>
                <a:ext cx="220133" cy="11279"/>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95" name="墨迹 94"/>
              <p14:cNvContentPartPr/>
              <p14:nvPr/>
            </p14:nvContentPartPr>
            <p14:xfrm>
              <a:off x="2867377" y="5924612"/>
              <a:ext cx="578556" cy="550586"/>
            </p14:xfrm>
          </p:contentPart>
        </mc:Choice>
        <mc:Fallback xmlns="">
          <p:pic>
            <p:nvPicPr>
              <p:cNvPr id="95" name="墨迹 94"/>
            </p:nvPicPr>
            <p:blipFill>
              <a:blip/>
            </p:blipFill>
            <p:spPr>
              <a:xfrm>
                <a:off x="2867377" y="5924612"/>
                <a:ext cx="578556" cy="550586"/>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96" name="墨迹 95"/>
              <p14:cNvContentPartPr/>
              <p14:nvPr/>
            </p14:nvContentPartPr>
            <p14:xfrm>
              <a:off x="7561438" y="2520991"/>
              <a:ext cx="135290" cy="188934"/>
            </p14:xfrm>
          </p:contentPart>
        </mc:Choice>
        <mc:Fallback xmlns="">
          <p:pic>
            <p:nvPicPr>
              <p:cNvPr id="96" name="墨迹 95"/>
            </p:nvPicPr>
            <p:blipFill>
              <a:blip/>
            </p:blipFill>
            <p:spPr>
              <a:xfrm>
                <a:off x="7561438" y="2520991"/>
                <a:ext cx="135290" cy="188934"/>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97" name="墨迹 96"/>
              <p14:cNvContentPartPr/>
              <p14:nvPr/>
            </p14:nvContentPartPr>
            <p14:xfrm>
              <a:off x="7699022" y="2605588"/>
              <a:ext cx="47978" cy="39479"/>
            </p14:xfrm>
          </p:contentPart>
        </mc:Choice>
        <mc:Fallback xmlns="">
          <p:pic>
            <p:nvPicPr>
              <p:cNvPr id="97" name="墨迹 96"/>
            </p:nvPicPr>
            <p:blipFill>
              <a:blip/>
            </p:blipFill>
            <p:spPr>
              <a:xfrm>
                <a:off x="7699022" y="2605588"/>
                <a:ext cx="47978" cy="39479"/>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98" name="墨迹 97"/>
              <p14:cNvContentPartPr/>
              <p14:nvPr/>
            </p14:nvContentPartPr>
            <p14:xfrm>
              <a:off x="7727244" y="2387751"/>
              <a:ext cx="172156" cy="324994"/>
            </p14:xfrm>
          </p:contentPart>
        </mc:Choice>
        <mc:Fallback xmlns="">
          <p:pic>
            <p:nvPicPr>
              <p:cNvPr id="98" name="墨迹 97"/>
            </p:nvPicPr>
            <p:blipFill>
              <a:blip/>
            </p:blipFill>
            <p:spPr>
              <a:xfrm>
                <a:off x="7727244" y="2387751"/>
                <a:ext cx="172156" cy="324994"/>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99" name="墨迹 98"/>
              <p14:cNvContentPartPr/>
              <p14:nvPr/>
            </p14:nvContentPartPr>
            <p14:xfrm>
              <a:off x="7715955" y="2633787"/>
              <a:ext cx="217312" cy="132536"/>
            </p14:xfrm>
          </p:contentPart>
        </mc:Choice>
        <mc:Fallback xmlns="">
          <p:pic>
            <p:nvPicPr>
              <p:cNvPr id="99" name="墨迹 98"/>
            </p:nvPicPr>
            <p:blipFill>
              <a:blip/>
            </p:blipFill>
            <p:spPr>
              <a:xfrm>
                <a:off x="7715955" y="2633787"/>
                <a:ext cx="217312" cy="132536"/>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00" name="墨迹 99"/>
              <p14:cNvContentPartPr/>
              <p14:nvPr/>
            </p14:nvContentPartPr>
            <p14:xfrm>
              <a:off x="1420812" y="6621128"/>
              <a:ext cx="2445632" cy="28199"/>
            </p14:xfrm>
          </p:contentPart>
        </mc:Choice>
        <mc:Fallback xmlns="">
          <p:pic>
            <p:nvPicPr>
              <p:cNvPr id="100" name="墨迹 99"/>
            </p:nvPicPr>
            <p:blipFill>
              <a:blip/>
            </p:blipFill>
            <p:spPr>
              <a:xfrm>
                <a:off x="1420812" y="6621128"/>
                <a:ext cx="2445632" cy="28199"/>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01" name="墨迹 100"/>
              <p14:cNvContentPartPr/>
              <p14:nvPr/>
            </p14:nvContentPartPr>
            <p14:xfrm>
              <a:off x="1424516" y="6454225"/>
              <a:ext cx="215195" cy="310718"/>
            </p14:xfrm>
          </p:contentPart>
        </mc:Choice>
        <mc:Fallback xmlns="">
          <p:pic>
            <p:nvPicPr>
              <p:cNvPr id="101" name="墨迹 100"/>
            </p:nvPicPr>
            <p:blipFill>
              <a:blip/>
            </p:blipFill>
            <p:spPr>
              <a:xfrm>
                <a:off x="1424516" y="6454225"/>
                <a:ext cx="215195" cy="310718"/>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02" name="墨迹 101"/>
              <p14:cNvContentPartPr/>
              <p14:nvPr/>
            </p14:nvContentPartPr>
            <p14:xfrm>
              <a:off x="705555" y="6412455"/>
              <a:ext cx="174978" cy="430740"/>
            </p14:xfrm>
          </p:contentPart>
        </mc:Choice>
        <mc:Fallback xmlns="">
          <p:pic>
            <p:nvPicPr>
              <p:cNvPr id="102" name="墨迹 101"/>
            </p:nvPicPr>
            <p:blipFill>
              <a:blip/>
            </p:blipFill>
            <p:spPr>
              <a:xfrm>
                <a:off x="705555" y="6412455"/>
                <a:ext cx="174978" cy="430740"/>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03" name="墨迹 102"/>
              <p14:cNvContentPartPr/>
              <p14:nvPr/>
            </p14:nvContentPartPr>
            <p14:xfrm>
              <a:off x="752122" y="6462156"/>
              <a:ext cx="119944" cy="368878"/>
            </p14:xfrm>
          </p:contentPart>
        </mc:Choice>
        <mc:Fallback xmlns="">
          <p:pic>
            <p:nvPicPr>
              <p:cNvPr id="103" name="墨迹 102"/>
            </p:nvPicPr>
            <p:blipFill>
              <a:blip/>
            </p:blipFill>
            <p:spPr>
              <a:xfrm>
                <a:off x="752122" y="6462156"/>
                <a:ext cx="119944" cy="368878"/>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04" name="墨迹 103"/>
              <p14:cNvContentPartPr/>
              <p14:nvPr/>
            </p14:nvContentPartPr>
            <p14:xfrm>
              <a:off x="936977" y="6559090"/>
              <a:ext cx="141111" cy="204443"/>
            </p14:xfrm>
          </p:contentPart>
        </mc:Choice>
        <mc:Fallback xmlns="">
          <p:pic>
            <p:nvPicPr>
              <p:cNvPr id="104" name="墨迹 103"/>
            </p:nvPicPr>
            <p:blipFill>
              <a:blip/>
            </p:blipFill>
            <p:spPr>
              <a:xfrm>
                <a:off x="936977" y="6559090"/>
                <a:ext cx="141111" cy="204443"/>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105" name="墨迹 104"/>
              <p14:cNvContentPartPr/>
              <p14:nvPr/>
            </p14:nvContentPartPr>
            <p14:xfrm>
              <a:off x="1207911" y="6333498"/>
              <a:ext cx="20637" cy="521857"/>
            </p14:xfrm>
          </p:contentPart>
        </mc:Choice>
        <mc:Fallback xmlns="">
          <p:pic>
            <p:nvPicPr>
              <p:cNvPr id="105" name="墨迹 104"/>
            </p:nvPicPr>
            <p:blipFill>
              <a:blip/>
            </p:blipFill>
            <p:spPr>
              <a:xfrm>
                <a:off x="1207911" y="6333498"/>
                <a:ext cx="20637" cy="521857"/>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106" name="墨迹 105"/>
              <p14:cNvContentPartPr/>
              <p14:nvPr/>
            </p14:nvContentPartPr>
            <p14:xfrm>
              <a:off x="1143000" y="6299659"/>
              <a:ext cx="90840" cy="183294"/>
            </p14:xfrm>
          </p:contentPart>
        </mc:Choice>
        <mc:Fallback xmlns="">
          <p:pic>
            <p:nvPicPr>
              <p:cNvPr id="106" name="墨迹 105"/>
            </p:nvPicPr>
            <p:blipFill>
              <a:blip/>
            </p:blipFill>
            <p:spPr>
              <a:xfrm>
                <a:off x="1143000" y="6299659"/>
                <a:ext cx="90840" cy="183294"/>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107" name="墨迹 106"/>
              <p14:cNvContentPartPr/>
              <p14:nvPr/>
            </p14:nvContentPartPr>
            <p14:xfrm>
              <a:off x="1230488" y="6367337"/>
              <a:ext cx="104423" cy="104336"/>
            </p14:xfrm>
          </p:contentPart>
        </mc:Choice>
        <mc:Fallback xmlns="">
          <p:pic>
            <p:nvPicPr>
              <p:cNvPr id="107" name="墨迹 106"/>
            </p:nvPicPr>
            <p:blipFill>
              <a:blip/>
            </p:blipFill>
            <p:spPr>
              <a:xfrm>
                <a:off x="1230488" y="6367337"/>
                <a:ext cx="104423" cy="104336"/>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108" name="墨迹 107"/>
              <p14:cNvContentPartPr/>
              <p14:nvPr/>
            </p14:nvContentPartPr>
            <p14:xfrm>
              <a:off x="417688" y="5770927"/>
              <a:ext cx="110949" cy="520272"/>
            </p14:xfrm>
          </p:contentPart>
        </mc:Choice>
        <mc:Fallback xmlns="">
          <p:pic>
            <p:nvPicPr>
              <p:cNvPr id="108" name="墨迹 107"/>
            </p:nvPicPr>
            <p:blipFill>
              <a:blip/>
            </p:blipFill>
            <p:spPr>
              <a:xfrm>
                <a:off x="417688" y="5770927"/>
                <a:ext cx="110949" cy="520272"/>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109" name="墨迹 108"/>
              <p14:cNvContentPartPr/>
              <p14:nvPr/>
            </p14:nvContentPartPr>
            <p14:xfrm>
              <a:off x="513644" y="5955631"/>
              <a:ext cx="93839" cy="180474"/>
            </p14:xfrm>
          </p:contentPart>
        </mc:Choice>
        <mc:Fallback xmlns="">
          <p:pic>
            <p:nvPicPr>
              <p:cNvPr id="109" name="墨迹 108"/>
            </p:nvPicPr>
            <p:blipFill>
              <a:blip/>
            </p:blipFill>
            <p:spPr>
              <a:xfrm>
                <a:off x="513644" y="5955631"/>
                <a:ext cx="93839" cy="180474"/>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110" name="墨迹 109"/>
              <p14:cNvContentPartPr/>
              <p14:nvPr/>
            </p14:nvContentPartPr>
            <p14:xfrm>
              <a:off x="682977" y="5801242"/>
              <a:ext cx="22578" cy="366587"/>
            </p14:xfrm>
          </p:contentPart>
        </mc:Choice>
        <mc:Fallback xmlns="">
          <p:pic>
            <p:nvPicPr>
              <p:cNvPr id="110" name="墨迹 109"/>
            </p:nvPicPr>
            <p:blipFill>
              <a:blip/>
            </p:blipFill>
            <p:spPr>
              <a:xfrm>
                <a:off x="682977" y="5801242"/>
                <a:ext cx="22578" cy="366587"/>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111" name="墨迹 110"/>
              <p14:cNvContentPartPr/>
              <p14:nvPr/>
            </p14:nvContentPartPr>
            <p14:xfrm>
              <a:off x="651051" y="6026128"/>
              <a:ext cx="187149" cy="173072"/>
            </p14:xfrm>
          </p:contentPart>
        </mc:Choice>
        <mc:Fallback xmlns="">
          <p:pic>
            <p:nvPicPr>
              <p:cNvPr id="111" name="墨迹 110"/>
            </p:nvPicPr>
            <p:blipFill>
              <a:blip/>
            </p:blipFill>
            <p:spPr>
              <a:xfrm>
                <a:off x="651051" y="6026128"/>
                <a:ext cx="187149" cy="173072"/>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112" name="墨迹 111"/>
              <p14:cNvContentPartPr/>
              <p14:nvPr/>
            </p14:nvContentPartPr>
            <p14:xfrm>
              <a:off x="891822" y="5864337"/>
              <a:ext cx="152400" cy="226649"/>
            </p14:xfrm>
          </p:contentPart>
        </mc:Choice>
        <mc:Fallback xmlns="">
          <p:pic>
            <p:nvPicPr>
              <p:cNvPr id="112" name="墨迹 111"/>
            </p:nvPicPr>
            <p:blipFill>
              <a:blip/>
            </p:blipFill>
            <p:spPr>
              <a:xfrm>
                <a:off x="891822" y="5864337"/>
                <a:ext cx="152400" cy="226649"/>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113" name="墨迹 112"/>
              <p14:cNvContentPartPr/>
              <p14:nvPr/>
            </p14:nvContentPartPr>
            <p14:xfrm>
              <a:off x="1145822" y="5792782"/>
              <a:ext cx="16933" cy="394081"/>
            </p14:xfrm>
          </p:contentPart>
        </mc:Choice>
        <mc:Fallback xmlns="">
          <p:pic>
            <p:nvPicPr>
              <p:cNvPr id="113" name="墨迹 112"/>
            </p:nvPicPr>
            <p:blipFill>
              <a:blip/>
            </p:blipFill>
            <p:spPr>
              <a:xfrm>
                <a:off x="1145822" y="5792782"/>
                <a:ext cx="16933" cy="394081"/>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114" name="墨迹 113"/>
              <p14:cNvContentPartPr/>
              <p14:nvPr/>
            </p14:nvContentPartPr>
            <p14:xfrm>
              <a:off x="1114777" y="5766169"/>
              <a:ext cx="47978" cy="144344"/>
            </p14:xfrm>
          </p:contentPart>
        </mc:Choice>
        <mc:Fallback xmlns="">
          <p:pic>
            <p:nvPicPr>
              <p:cNvPr id="114" name="墨迹 113"/>
            </p:nvPicPr>
            <p:blipFill>
              <a:blip/>
            </p:blipFill>
            <p:spPr>
              <a:xfrm>
                <a:off x="1114777" y="5766169"/>
                <a:ext cx="47978" cy="144344"/>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115" name="墨迹 114"/>
              <p14:cNvContentPartPr/>
              <p14:nvPr/>
            </p14:nvContentPartPr>
            <p14:xfrm>
              <a:off x="1185333" y="5797716"/>
              <a:ext cx="67733" cy="78957"/>
            </p14:xfrm>
          </p:contentPart>
        </mc:Choice>
        <mc:Fallback xmlns="">
          <p:pic>
            <p:nvPicPr>
              <p:cNvPr id="115" name="墨迹 114"/>
            </p:nvPicPr>
            <p:blipFill>
              <a:blip/>
            </p:blipFill>
            <p:spPr>
              <a:xfrm>
                <a:off x="1185333" y="5797716"/>
                <a:ext cx="67733" cy="78957"/>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116" name="墨迹 115"/>
              <p14:cNvContentPartPr/>
              <p14:nvPr/>
            </p14:nvContentPartPr>
            <p14:xfrm>
              <a:off x="1255359" y="6017669"/>
              <a:ext cx="316618" cy="11279"/>
            </p14:xfrm>
          </p:contentPart>
        </mc:Choice>
        <mc:Fallback xmlns="">
          <p:pic>
            <p:nvPicPr>
              <p:cNvPr id="116" name="墨迹 115"/>
            </p:nvPicPr>
            <p:blipFill>
              <a:blip/>
            </p:blipFill>
            <p:spPr>
              <a:xfrm>
                <a:off x="1255359" y="6017669"/>
                <a:ext cx="316618" cy="11279"/>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117" name="墨迹 116"/>
              <p14:cNvContentPartPr/>
              <p14:nvPr/>
            </p14:nvContentPartPr>
            <p14:xfrm>
              <a:off x="1459088" y="5944352"/>
              <a:ext cx="185562" cy="234052"/>
            </p14:xfrm>
          </p:contentPart>
        </mc:Choice>
        <mc:Fallback xmlns="">
          <p:pic>
            <p:nvPicPr>
              <p:cNvPr id="117" name="墨迹 116"/>
            </p:nvPicPr>
            <p:blipFill>
              <a:blip/>
            </p:blipFill>
            <p:spPr>
              <a:xfrm>
                <a:off x="1459088" y="5944352"/>
                <a:ext cx="185562" cy="234052"/>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118" name="墨迹 117"/>
              <p14:cNvContentPartPr/>
              <p14:nvPr/>
            </p14:nvContentPartPr>
            <p14:xfrm>
              <a:off x="7873294" y="4248709"/>
              <a:ext cx="110772" cy="350550"/>
            </p14:xfrm>
          </p:contentPart>
        </mc:Choice>
        <mc:Fallback xmlns="">
          <p:pic>
            <p:nvPicPr>
              <p:cNvPr id="118" name="墨迹 117"/>
            </p:nvPicPr>
            <p:blipFill>
              <a:blip/>
            </p:blipFill>
            <p:spPr>
              <a:xfrm>
                <a:off x="7873294" y="4248709"/>
                <a:ext cx="110772" cy="350550"/>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119" name="墨迹 118"/>
              <p14:cNvContentPartPr/>
              <p14:nvPr/>
            </p14:nvContentPartPr>
            <p14:xfrm>
              <a:off x="7882113" y="4327843"/>
              <a:ext cx="195087" cy="206558"/>
            </p14:xfrm>
          </p:contentPart>
        </mc:Choice>
        <mc:Fallback xmlns="">
          <p:pic>
            <p:nvPicPr>
              <p:cNvPr id="119" name="墨迹 118"/>
            </p:nvPicPr>
            <p:blipFill>
              <a:blip/>
            </p:blipFill>
            <p:spPr>
              <a:xfrm>
                <a:off x="7882113" y="4327843"/>
                <a:ext cx="195087" cy="206558"/>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120" name="墨迹 119"/>
              <p14:cNvContentPartPr/>
              <p14:nvPr/>
            </p14:nvContentPartPr>
            <p14:xfrm>
              <a:off x="7986888" y="4478003"/>
              <a:ext cx="149578" cy="78957"/>
            </p14:xfrm>
          </p:contentPart>
        </mc:Choice>
        <mc:Fallback xmlns="">
          <p:pic>
            <p:nvPicPr>
              <p:cNvPr id="120" name="墨迹 119"/>
            </p:nvPicPr>
            <p:blipFill>
              <a:blip/>
            </p:blipFill>
            <p:spPr>
              <a:xfrm>
                <a:off x="7986888" y="4478003"/>
                <a:ext cx="149578" cy="78957"/>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121" name="墨迹 120"/>
              <p14:cNvContentPartPr/>
              <p14:nvPr/>
            </p14:nvContentPartPr>
            <p14:xfrm>
              <a:off x="8131527" y="4263690"/>
              <a:ext cx="75495" cy="307369"/>
            </p14:xfrm>
          </p:contentPart>
        </mc:Choice>
        <mc:Fallback xmlns="">
          <p:pic>
            <p:nvPicPr>
              <p:cNvPr id="121" name="墨迹 120"/>
            </p:nvPicPr>
            <p:blipFill>
              <a:blip/>
            </p:blipFill>
            <p:spPr>
              <a:xfrm>
                <a:off x="8131527" y="4263690"/>
                <a:ext cx="75495" cy="307369"/>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122" name="墨迹 121"/>
              <p14:cNvContentPartPr/>
              <p14:nvPr/>
            </p14:nvContentPartPr>
            <p14:xfrm>
              <a:off x="8184444" y="4240074"/>
              <a:ext cx="248356" cy="305606"/>
            </p14:xfrm>
          </p:contentPart>
        </mc:Choice>
        <mc:Fallback xmlns="">
          <p:pic>
            <p:nvPicPr>
              <p:cNvPr id="122" name="墨迹 121"/>
            </p:nvPicPr>
            <p:blipFill>
              <a:blip/>
            </p:blipFill>
            <p:spPr>
              <a:xfrm>
                <a:off x="8184444" y="4240074"/>
                <a:ext cx="248356" cy="305606"/>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123" name="墨迹 122"/>
              <p14:cNvContentPartPr/>
              <p14:nvPr/>
            </p14:nvContentPartPr>
            <p14:xfrm>
              <a:off x="8421511" y="4269330"/>
              <a:ext cx="22578" cy="275998"/>
            </p14:xfrm>
          </p:contentPart>
        </mc:Choice>
        <mc:Fallback xmlns="">
          <p:pic>
            <p:nvPicPr>
              <p:cNvPr id="123" name="墨迹 122"/>
            </p:nvPicPr>
            <p:blipFill>
              <a:blip/>
            </p:blipFill>
            <p:spPr>
              <a:xfrm>
                <a:off x="8421511" y="4269330"/>
                <a:ext cx="22578" cy="275998"/>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124" name="墨迹 123"/>
              <p14:cNvContentPartPr/>
              <p14:nvPr/>
            </p14:nvContentPartPr>
            <p14:xfrm>
              <a:off x="8483600" y="4209583"/>
              <a:ext cx="183444" cy="350197"/>
            </p14:xfrm>
          </p:contentPart>
        </mc:Choice>
        <mc:Fallback xmlns="">
          <p:pic>
            <p:nvPicPr>
              <p:cNvPr id="124" name="墨迹 123"/>
            </p:nvPicPr>
            <p:blipFill>
              <a:blip/>
            </p:blipFill>
            <p:spPr>
              <a:xfrm>
                <a:off x="8483600" y="4209583"/>
                <a:ext cx="183444" cy="350197"/>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125" name="墨迹 124"/>
              <p14:cNvContentPartPr/>
              <p14:nvPr/>
            </p14:nvContentPartPr>
            <p14:xfrm>
              <a:off x="1574800" y="3778667"/>
              <a:ext cx="388055" cy="796622"/>
            </p14:xfrm>
          </p:contentPart>
        </mc:Choice>
        <mc:Fallback xmlns="">
          <p:pic>
            <p:nvPicPr>
              <p:cNvPr id="125" name="墨迹 124"/>
            </p:nvPicPr>
            <p:blipFill>
              <a:blip/>
            </p:blipFill>
            <p:spPr>
              <a:xfrm>
                <a:off x="1574800" y="3778667"/>
                <a:ext cx="388055" cy="796622"/>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126" name="墨迹 125"/>
              <p14:cNvContentPartPr/>
              <p14:nvPr/>
            </p14:nvContentPartPr>
            <p14:xfrm>
              <a:off x="1778000" y="3688430"/>
              <a:ext cx="231422" cy="298910"/>
            </p14:xfrm>
          </p:contentPart>
        </mc:Choice>
        <mc:Fallback xmlns="">
          <p:pic>
            <p:nvPicPr>
              <p:cNvPr id="126" name="墨迹 125"/>
            </p:nvPicPr>
            <p:blipFill>
              <a:blip/>
            </p:blipFill>
            <p:spPr>
              <a:xfrm>
                <a:off x="1778000" y="3688430"/>
                <a:ext cx="231422" cy="298910"/>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127" name="墨迹 126"/>
              <p14:cNvContentPartPr/>
              <p14:nvPr/>
            </p14:nvContentPartPr>
            <p14:xfrm>
              <a:off x="2043288" y="3831364"/>
              <a:ext cx="124178" cy="99578"/>
            </p14:xfrm>
          </p:contentPart>
        </mc:Choice>
        <mc:Fallback xmlns="">
          <p:pic>
            <p:nvPicPr>
              <p:cNvPr id="127" name="墨迹 126"/>
            </p:nvPicPr>
            <p:blipFill>
              <a:blip/>
            </p:blipFill>
            <p:spPr>
              <a:xfrm>
                <a:off x="2043288" y="3831364"/>
                <a:ext cx="124178" cy="99578"/>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128" name="墨迹 127"/>
              <p14:cNvContentPartPr/>
              <p14:nvPr/>
            </p14:nvContentPartPr>
            <p14:xfrm>
              <a:off x="2167466" y="3749763"/>
              <a:ext cx="31045" cy="231937"/>
            </p14:xfrm>
          </p:contentPart>
        </mc:Choice>
        <mc:Fallback xmlns="">
          <p:pic>
            <p:nvPicPr>
              <p:cNvPr id="128" name="墨迹 127"/>
            </p:nvPicPr>
            <p:blipFill>
              <a:blip/>
            </p:blipFill>
            <p:spPr>
              <a:xfrm>
                <a:off x="2167466" y="3749763"/>
                <a:ext cx="31045" cy="231937"/>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129" name="墨迹 128"/>
              <p14:cNvContentPartPr/>
              <p14:nvPr/>
            </p14:nvContentPartPr>
            <p14:xfrm>
              <a:off x="2214562" y="3846345"/>
              <a:ext cx="74260" cy="65563"/>
            </p14:xfrm>
          </p:contentPart>
        </mc:Choice>
        <mc:Fallback xmlns="">
          <p:pic>
            <p:nvPicPr>
              <p:cNvPr id="129" name="墨迹 128"/>
            </p:nvPicPr>
            <p:blipFill>
              <a:blip/>
            </p:blipFill>
            <p:spPr>
              <a:xfrm>
                <a:off x="2214562" y="3846345"/>
                <a:ext cx="74260" cy="65563"/>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130" name="墨迹 129"/>
              <p14:cNvContentPartPr/>
              <p14:nvPr/>
            </p14:nvContentPartPr>
            <p14:xfrm>
              <a:off x="2249311" y="3839295"/>
              <a:ext cx="42333" cy="122666"/>
            </p14:xfrm>
          </p:contentPart>
        </mc:Choice>
        <mc:Fallback xmlns="">
          <p:pic>
            <p:nvPicPr>
              <p:cNvPr id="130" name="墨迹 129"/>
            </p:nvPicPr>
            <p:blipFill>
              <a:blip/>
            </p:blipFill>
            <p:spPr>
              <a:xfrm>
                <a:off x="2249311" y="3839295"/>
                <a:ext cx="42333" cy="122666"/>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131" name="墨迹 130"/>
              <p14:cNvContentPartPr/>
              <p14:nvPr/>
            </p14:nvContentPartPr>
            <p14:xfrm>
              <a:off x="2331155" y="3773027"/>
              <a:ext cx="70556" cy="11280"/>
            </p14:xfrm>
          </p:contentPart>
        </mc:Choice>
        <mc:Fallback xmlns="">
          <p:pic>
            <p:nvPicPr>
              <p:cNvPr id="131" name="墨迹 130"/>
            </p:nvPicPr>
            <p:blipFill>
              <a:blip/>
            </p:blipFill>
            <p:spPr>
              <a:xfrm>
                <a:off x="2331155" y="3773027"/>
                <a:ext cx="70556" cy="11280"/>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132" name="墨迹 131"/>
              <p14:cNvContentPartPr/>
              <p14:nvPr/>
            </p14:nvContentPartPr>
            <p14:xfrm>
              <a:off x="2351969" y="3843525"/>
              <a:ext cx="114653" cy="8460"/>
            </p14:xfrm>
          </p:contentPart>
        </mc:Choice>
        <mc:Fallback xmlns="">
          <p:pic>
            <p:nvPicPr>
              <p:cNvPr id="132" name="墨迹 131"/>
            </p:nvPicPr>
            <p:blipFill>
              <a:blip/>
            </p:blipFill>
            <p:spPr>
              <a:xfrm>
                <a:off x="2351969" y="3843525"/>
                <a:ext cx="114653" cy="8460"/>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133" name="墨迹 132"/>
              <p14:cNvContentPartPr/>
              <p14:nvPr/>
            </p14:nvContentPartPr>
            <p14:xfrm>
              <a:off x="2534355" y="3558715"/>
              <a:ext cx="197556" cy="298910"/>
            </p14:xfrm>
          </p:contentPart>
        </mc:Choice>
        <mc:Fallback xmlns="">
          <p:pic>
            <p:nvPicPr>
              <p:cNvPr id="133" name="墨迹 132"/>
            </p:nvPicPr>
            <p:blipFill>
              <a:blip/>
            </p:blipFill>
            <p:spPr>
              <a:xfrm>
                <a:off x="2534355" y="3558715"/>
                <a:ext cx="197556" cy="298910"/>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134" name="墨迹 133"/>
              <p14:cNvContentPartPr/>
              <p14:nvPr/>
            </p14:nvContentPartPr>
            <p14:xfrm>
              <a:off x="2765777" y="3714514"/>
              <a:ext cx="163689" cy="124076"/>
            </p14:xfrm>
          </p:contentPart>
        </mc:Choice>
        <mc:Fallback xmlns="">
          <p:pic>
            <p:nvPicPr>
              <p:cNvPr id="134" name="墨迹 133"/>
            </p:nvPicPr>
            <p:blipFill>
              <a:blip/>
            </p:blipFill>
            <p:spPr>
              <a:xfrm>
                <a:off x="2765777" y="3714514"/>
                <a:ext cx="163689" cy="124076"/>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135" name="墨迹 134"/>
              <p14:cNvContentPartPr/>
              <p14:nvPr/>
            </p14:nvContentPartPr>
            <p14:xfrm>
              <a:off x="2946400" y="3761748"/>
              <a:ext cx="79022" cy="88298"/>
            </p14:xfrm>
          </p:contentPart>
        </mc:Choice>
        <mc:Fallback xmlns="">
          <p:pic>
            <p:nvPicPr>
              <p:cNvPr id="135" name="墨迹 134"/>
            </p:nvPicPr>
            <p:blipFill>
              <a:blip/>
            </p:blipFill>
            <p:spPr>
              <a:xfrm>
                <a:off x="2946400" y="3761748"/>
                <a:ext cx="79022" cy="88298"/>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148" name="墨迹 147"/>
              <p14:cNvContentPartPr/>
              <p14:nvPr/>
            </p14:nvContentPartPr>
            <p14:xfrm>
              <a:off x="7441318" y="1556585"/>
              <a:ext cx="20637" cy="39479"/>
            </p14:xfrm>
          </p:contentPart>
        </mc:Choice>
        <mc:Fallback xmlns="">
          <p:pic>
            <p:nvPicPr>
              <p:cNvPr id="148" name="墨迹 147"/>
            </p:nvPicPr>
            <p:blipFill>
              <a:blip/>
            </p:blipFill>
            <p:spPr>
              <a:xfrm>
                <a:off x="7441318" y="1556585"/>
                <a:ext cx="20637" cy="39479"/>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149" name="墨迹 148"/>
              <p14:cNvContentPartPr/>
              <p14:nvPr/>
            </p14:nvContentPartPr>
            <p14:xfrm>
              <a:off x="3211688" y="3562592"/>
              <a:ext cx="16934" cy="120904"/>
            </p14:xfrm>
          </p:contentPart>
        </mc:Choice>
        <mc:Fallback xmlns="">
          <p:pic>
            <p:nvPicPr>
              <p:cNvPr id="149" name="墨迹 148"/>
            </p:nvPicPr>
            <p:blipFill>
              <a:blip/>
            </p:blipFill>
            <p:spPr>
              <a:xfrm>
                <a:off x="3211688" y="3562592"/>
                <a:ext cx="16934" cy="120904"/>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150" name="墨迹 149"/>
              <p14:cNvContentPartPr/>
              <p14:nvPr/>
            </p14:nvContentPartPr>
            <p14:xfrm>
              <a:off x="3220861" y="3558715"/>
              <a:ext cx="92427" cy="198098"/>
            </p14:xfrm>
          </p:contentPart>
        </mc:Choice>
        <mc:Fallback xmlns="">
          <p:pic>
            <p:nvPicPr>
              <p:cNvPr id="150" name="墨迹 149"/>
            </p:nvPicPr>
            <p:blipFill>
              <a:blip/>
            </p:blipFill>
            <p:spPr>
              <a:xfrm>
                <a:off x="3220861" y="3558715"/>
                <a:ext cx="92427" cy="198098"/>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151" name="墨迹 150"/>
              <p14:cNvContentPartPr/>
              <p14:nvPr/>
            </p14:nvContentPartPr>
            <p14:xfrm>
              <a:off x="3290711" y="3682791"/>
              <a:ext cx="67733" cy="53578"/>
            </p14:xfrm>
          </p:contentPart>
        </mc:Choice>
        <mc:Fallback xmlns="">
          <p:pic>
            <p:nvPicPr>
              <p:cNvPr id="151" name="墨迹 150"/>
            </p:nvPicPr>
            <p:blipFill>
              <a:blip/>
            </p:blipFill>
            <p:spPr>
              <a:xfrm>
                <a:off x="3290711" y="3682791"/>
                <a:ext cx="67733" cy="53578"/>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152" name="墨迹 151"/>
              <p14:cNvContentPartPr/>
              <p14:nvPr/>
            </p14:nvContentPartPr>
            <p14:xfrm>
              <a:off x="3369733" y="3537566"/>
              <a:ext cx="99659" cy="173423"/>
            </p14:xfrm>
          </p:contentPart>
        </mc:Choice>
        <mc:Fallback xmlns="">
          <p:pic>
            <p:nvPicPr>
              <p:cNvPr id="152" name="墨迹 151"/>
            </p:nvPicPr>
            <p:blipFill>
              <a:blip/>
            </p:blipFill>
            <p:spPr>
              <a:xfrm>
                <a:off x="3369733" y="3537566"/>
                <a:ext cx="99659" cy="173423"/>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153" name="墨迹 152"/>
              <p14:cNvContentPartPr/>
              <p14:nvPr/>
            </p14:nvContentPartPr>
            <p14:xfrm>
              <a:off x="3409244" y="3620753"/>
              <a:ext cx="138289" cy="121960"/>
            </p14:xfrm>
          </p:contentPart>
        </mc:Choice>
        <mc:Fallback xmlns="">
          <p:pic>
            <p:nvPicPr>
              <p:cNvPr id="153" name="墨迹 152"/>
            </p:nvPicPr>
            <p:blipFill>
              <a:blip/>
            </p:blipFill>
            <p:spPr>
              <a:xfrm>
                <a:off x="3409244" y="3620753"/>
                <a:ext cx="138289" cy="121960"/>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154" name="墨迹 153"/>
              <p14:cNvContentPartPr/>
              <p14:nvPr/>
            </p14:nvContentPartPr>
            <p14:xfrm>
              <a:off x="3437466" y="3472356"/>
              <a:ext cx="47978" cy="52520"/>
            </p14:xfrm>
          </p:contentPart>
        </mc:Choice>
        <mc:Fallback xmlns="">
          <p:pic>
            <p:nvPicPr>
              <p:cNvPr id="154" name="墨迹 153"/>
            </p:nvPicPr>
            <p:blipFill>
              <a:blip/>
            </p:blipFill>
            <p:spPr>
              <a:xfrm>
                <a:off x="3437466" y="3472356"/>
                <a:ext cx="47978" cy="52520"/>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155" name="墨迹 154"/>
              <p14:cNvContentPartPr/>
              <p14:nvPr/>
            </p14:nvContentPartPr>
            <p14:xfrm>
              <a:off x="3539066" y="3502317"/>
              <a:ext cx="206022" cy="228941"/>
            </p14:xfrm>
          </p:contentPart>
        </mc:Choice>
        <mc:Fallback xmlns="">
          <p:pic>
            <p:nvPicPr>
              <p:cNvPr id="155" name="墨迹 154"/>
            </p:nvPicPr>
            <p:blipFill>
              <a:blip/>
            </p:blipFill>
            <p:spPr>
              <a:xfrm>
                <a:off x="3539066" y="3502317"/>
                <a:ext cx="206022" cy="228941"/>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156" name="墨迹 155"/>
              <p14:cNvContentPartPr/>
              <p14:nvPr/>
            </p14:nvContentPartPr>
            <p14:xfrm>
              <a:off x="3821288" y="3496677"/>
              <a:ext cx="73378" cy="124076"/>
            </p14:xfrm>
          </p:contentPart>
        </mc:Choice>
        <mc:Fallback xmlns="">
          <p:pic>
            <p:nvPicPr>
              <p:cNvPr id="156" name="墨迹 155"/>
            </p:nvPicPr>
            <p:blipFill>
              <a:blip/>
            </p:blipFill>
            <p:spPr>
              <a:xfrm>
                <a:off x="3821288" y="3496677"/>
                <a:ext cx="73378" cy="124076"/>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157" name="墨迹 156"/>
              <p14:cNvContentPartPr/>
              <p14:nvPr/>
            </p14:nvContentPartPr>
            <p14:xfrm>
              <a:off x="3714044" y="3346694"/>
              <a:ext cx="310444" cy="322878"/>
            </p14:xfrm>
          </p:contentPart>
        </mc:Choice>
        <mc:Fallback xmlns="">
          <p:pic>
            <p:nvPicPr>
              <p:cNvPr id="157" name="墨迹 156"/>
            </p:nvPicPr>
            <p:blipFill>
              <a:blip/>
            </p:blipFill>
            <p:spPr>
              <a:xfrm>
                <a:off x="3714044" y="3346694"/>
                <a:ext cx="310444" cy="322878"/>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158" name="墨迹 157"/>
              <p14:cNvContentPartPr/>
              <p14:nvPr/>
            </p14:nvContentPartPr>
            <p14:xfrm>
              <a:off x="3900311" y="4985585"/>
              <a:ext cx="16933" cy="101517"/>
            </p14:xfrm>
          </p:contentPart>
        </mc:Choice>
        <mc:Fallback xmlns="">
          <p:pic>
            <p:nvPicPr>
              <p:cNvPr id="158" name="墨迹 157"/>
            </p:nvPicPr>
            <p:blipFill>
              <a:blip/>
            </p:blipFill>
            <p:spPr>
              <a:xfrm>
                <a:off x="3900311" y="4985585"/>
                <a:ext cx="16933" cy="101517"/>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159" name="墨迹 158"/>
              <p14:cNvContentPartPr/>
              <p14:nvPr/>
            </p14:nvContentPartPr>
            <p14:xfrm>
              <a:off x="3890962" y="4957386"/>
              <a:ext cx="105304" cy="191753"/>
            </p14:xfrm>
          </p:contentPart>
        </mc:Choice>
        <mc:Fallback xmlns="">
          <p:pic>
            <p:nvPicPr>
              <p:cNvPr id="159" name="墨迹 158"/>
            </p:nvPicPr>
            <p:blipFill>
              <a:blip/>
            </p:blipFill>
            <p:spPr>
              <a:xfrm>
                <a:off x="3890962" y="4957386"/>
                <a:ext cx="105304" cy="191753"/>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160" name="墨迹 159"/>
              <p14:cNvContentPartPr/>
              <p14:nvPr/>
            </p14:nvContentPartPr>
            <p14:xfrm>
              <a:off x="3996266" y="5120940"/>
              <a:ext cx="53622" cy="50758"/>
            </p14:xfrm>
          </p:contentPart>
        </mc:Choice>
        <mc:Fallback xmlns="">
          <p:pic>
            <p:nvPicPr>
              <p:cNvPr id="160" name="墨迹 159"/>
            </p:nvPicPr>
            <p:blipFill>
              <a:blip/>
            </p:blipFill>
            <p:spPr>
              <a:xfrm>
                <a:off x="3996266" y="5120940"/>
                <a:ext cx="53622" cy="50758"/>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161" name="墨迹 160"/>
              <p14:cNvContentPartPr/>
              <p14:nvPr/>
            </p14:nvContentPartPr>
            <p14:xfrm>
              <a:off x="4137377" y="4919317"/>
              <a:ext cx="246239" cy="269301"/>
            </p14:xfrm>
          </p:contentPart>
        </mc:Choice>
        <mc:Fallback xmlns="">
          <p:pic>
            <p:nvPicPr>
              <p:cNvPr id="161" name="墨迹 160"/>
            </p:nvPicPr>
            <p:blipFill>
              <a:blip/>
            </p:blipFill>
            <p:spPr>
              <a:xfrm>
                <a:off x="4137377" y="4919317"/>
                <a:ext cx="246239" cy="269301"/>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162" name="墨迹 161"/>
              <p14:cNvContentPartPr/>
              <p14:nvPr/>
            </p14:nvContentPartPr>
            <p14:xfrm>
              <a:off x="4222044" y="4974305"/>
              <a:ext cx="71967" cy="194574"/>
            </p14:xfrm>
          </p:contentPart>
        </mc:Choice>
        <mc:Fallback xmlns="">
          <p:pic>
            <p:nvPicPr>
              <p:cNvPr id="162" name="墨迹 161"/>
            </p:nvPicPr>
            <p:blipFill>
              <a:blip/>
            </p:blipFill>
            <p:spPr>
              <a:xfrm>
                <a:off x="4222044" y="4974305"/>
                <a:ext cx="71967" cy="194574"/>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163" name="墨迹 162"/>
              <p14:cNvContentPartPr/>
              <p14:nvPr/>
            </p14:nvContentPartPr>
            <p14:xfrm>
              <a:off x="4385733" y="5056083"/>
              <a:ext cx="163689" cy="14099"/>
            </p14:xfrm>
          </p:contentPart>
        </mc:Choice>
        <mc:Fallback xmlns="">
          <p:pic>
            <p:nvPicPr>
              <p:cNvPr id="163" name="墨迹 162"/>
            </p:nvPicPr>
            <p:blipFill>
              <a:blip/>
            </p:blipFill>
            <p:spPr>
              <a:xfrm>
                <a:off x="4385733" y="5056083"/>
                <a:ext cx="163689" cy="14099"/>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164" name="墨迹 163"/>
              <p14:cNvContentPartPr/>
              <p14:nvPr/>
            </p14:nvContentPartPr>
            <p14:xfrm>
              <a:off x="4483100" y="4965141"/>
              <a:ext cx="15522" cy="254496"/>
            </p14:xfrm>
          </p:contentPart>
        </mc:Choice>
        <mc:Fallback xmlns="">
          <p:pic>
            <p:nvPicPr>
              <p:cNvPr id="164" name="墨迹 163"/>
            </p:nvPicPr>
            <p:blipFill>
              <a:blip/>
            </p:blipFill>
            <p:spPr>
              <a:xfrm>
                <a:off x="4483100" y="4965141"/>
                <a:ext cx="15522" cy="254496"/>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165" name="墨迹 164"/>
              <p14:cNvContentPartPr/>
              <p14:nvPr/>
            </p14:nvContentPartPr>
            <p14:xfrm>
              <a:off x="4653138" y="4943991"/>
              <a:ext cx="144639" cy="131831"/>
            </p14:xfrm>
          </p:contentPart>
        </mc:Choice>
        <mc:Fallback xmlns="">
          <p:pic>
            <p:nvPicPr>
              <p:cNvPr id="165" name="墨迹 164"/>
            </p:nvPicPr>
            <p:blipFill>
              <a:blip/>
            </p:blipFill>
            <p:spPr>
              <a:xfrm>
                <a:off x="4653138" y="4943991"/>
                <a:ext cx="144639" cy="131831"/>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166" name="墨迹 165"/>
              <p14:cNvContentPartPr/>
              <p14:nvPr/>
            </p14:nvContentPartPr>
            <p14:xfrm>
              <a:off x="4718755" y="4976244"/>
              <a:ext cx="45156" cy="201094"/>
            </p14:xfrm>
          </p:contentPart>
        </mc:Choice>
        <mc:Fallback xmlns="">
          <p:pic>
            <p:nvPicPr>
              <p:cNvPr id="166" name="墨迹 165"/>
            </p:nvPicPr>
            <p:blipFill>
              <a:blip/>
            </p:blipFill>
            <p:spPr>
              <a:xfrm>
                <a:off x="4718755" y="4976244"/>
                <a:ext cx="45156" cy="201094"/>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167" name="墨迹 166"/>
              <p14:cNvContentPartPr/>
              <p14:nvPr/>
            </p14:nvContentPartPr>
            <p14:xfrm>
              <a:off x="4617155" y="4852521"/>
              <a:ext cx="349956" cy="324817"/>
            </p14:xfrm>
          </p:contentPart>
        </mc:Choice>
        <mc:Fallback xmlns="">
          <p:pic>
            <p:nvPicPr>
              <p:cNvPr id="167" name="墨迹 166"/>
            </p:nvPicPr>
            <p:blipFill>
              <a:blip/>
            </p:blipFill>
            <p:spPr>
              <a:xfrm>
                <a:off x="4617155" y="4852521"/>
                <a:ext cx="349956" cy="324817"/>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168" name="墨迹 167"/>
              <p14:cNvContentPartPr/>
              <p14:nvPr/>
            </p14:nvContentPartPr>
            <p14:xfrm>
              <a:off x="7416800" y="3558715"/>
              <a:ext cx="11288" cy="146635"/>
            </p14:xfrm>
          </p:contentPart>
        </mc:Choice>
        <mc:Fallback xmlns="">
          <p:pic>
            <p:nvPicPr>
              <p:cNvPr id="168" name="墨迹 167"/>
            </p:nvPicPr>
            <p:blipFill>
              <a:blip/>
            </p:blipFill>
            <p:spPr>
              <a:xfrm>
                <a:off x="7416800" y="3558715"/>
                <a:ext cx="11288" cy="146635"/>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169" name="墨迹 168"/>
              <p14:cNvContentPartPr/>
              <p14:nvPr/>
            </p14:nvContentPartPr>
            <p14:xfrm>
              <a:off x="7301794" y="3756108"/>
              <a:ext cx="179916" cy="25379"/>
            </p14:xfrm>
          </p:contentPart>
        </mc:Choice>
        <mc:Fallback xmlns="">
          <p:pic>
            <p:nvPicPr>
              <p:cNvPr id="169" name="墨迹 168"/>
            </p:nvPicPr>
            <p:blipFill>
              <a:blip/>
            </p:blipFill>
            <p:spPr>
              <a:xfrm>
                <a:off x="7301794" y="3756108"/>
                <a:ext cx="179916" cy="25379"/>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170" name="墨迹 169"/>
              <p14:cNvContentPartPr/>
              <p14:nvPr/>
            </p14:nvContentPartPr>
            <p14:xfrm>
              <a:off x="7368822" y="3846345"/>
              <a:ext cx="8466" cy="140995"/>
            </p14:xfrm>
          </p:contentPart>
        </mc:Choice>
        <mc:Fallback xmlns="">
          <p:pic>
            <p:nvPicPr>
              <p:cNvPr id="170" name="墨迹 169"/>
            </p:nvPicPr>
            <p:blipFill>
              <a:blip/>
            </p:blipFill>
            <p:spPr>
              <a:xfrm>
                <a:off x="7368822" y="3846345"/>
                <a:ext cx="8466" cy="140995"/>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171" name="墨迹 170"/>
              <p14:cNvContentPartPr/>
              <p14:nvPr/>
            </p14:nvContentPartPr>
            <p14:xfrm>
              <a:off x="7625644" y="3806866"/>
              <a:ext cx="203200" cy="14100"/>
            </p14:xfrm>
          </p:contentPart>
        </mc:Choice>
        <mc:Fallback xmlns="">
          <p:pic>
            <p:nvPicPr>
              <p:cNvPr id="171" name="墨迹 170"/>
            </p:nvPicPr>
            <p:blipFill>
              <a:blip/>
            </p:blipFill>
            <p:spPr>
              <a:xfrm>
                <a:off x="7625644" y="3806866"/>
                <a:ext cx="203200" cy="14100"/>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172" name="墨迹 171"/>
              <p14:cNvContentPartPr/>
              <p14:nvPr/>
            </p14:nvContentPartPr>
            <p14:xfrm>
              <a:off x="7803444" y="3750468"/>
              <a:ext cx="79728" cy="132536"/>
            </p14:xfrm>
          </p:contentPart>
        </mc:Choice>
        <mc:Fallback xmlns="">
          <p:pic>
            <p:nvPicPr>
              <p:cNvPr id="172" name="墨迹 171"/>
            </p:nvPicPr>
            <p:blipFill>
              <a:blip/>
            </p:blipFill>
            <p:spPr>
              <a:xfrm>
                <a:off x="7803444" y="3750468"/>
                <a:ext cx="79728" cy="132536"/>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173" name="墨迹 172"/>
              <p14:cNvContentPartPr/>
              <p14:nvPr/>
            </p14:nvContentPartPr>
            <p14:xfrm>
              <a:off x="8099777" y="3620753"/>
              <a:ext cx="16934" cy="166374"/>
            </p14:xfrm>
          </p:contentPart>
        </mc:Choice>
        <mc:Fallback xmlns="">
          <p:pic>
            <p:nvPicPr>
              <p:cNvPr id="173" name="墨迹 172"/>
            </p:nvPicPr>
            <p:blipFill>
              <a:blip/>
            </p:blipFill>
            <p:spPr>
              <a:xfrm>
                <a:off x="8099777" y="3620753"/>
                <a:ext cx="16934" cy="166374"/>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174" name="墨迹 173"/>
              <p14:cNvContentPartPr/>
              <p14:nvPr/>
            </p14:nvContentPartPr>
            <p14:xfrm>
              <a:off x="8240888" y="3603833"/>
              <a:ext cx="28222" cy="197394"/>
            </p14:xfrm>
          </p:contentPart>
        </mc:Choice>
        <mc:Fallback xmlns="">
          <p:pic>
            <p:nvPicPr>
              <p:cNvPr id="174" name="墨迹 173"/>
            </p:nvPicPr>
            <p:blipFill>
              <a:blip/>
            </p:blipFill>
            <p:spPr>
              <a:xfrm>
                <a:off x="8240888" y="3603833"/>
                <a:ext cx="28222" cy="197394"/>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175" name="墨迹 174"/>
              <p14:cNvContentPartPr/>
              <p14:nvPr/>
            </p14:nvContentPartPr>
            <p14:xfrm>
              <a:off x="8226777" y="3558715"/>
              <a:ext cx="70556" cy="81777"/>
            </p14:xfrm>
          </p:contentPart>
        </mc:Choice>
        <mc:Fallback xmlns="">
          <p:pic>
            <p:nvPicPr>
              <p:cNvPr id="175" name="墨迹 174"/>
            </p:nvPicPr>
            <p:blipFill>
              <a:blip/>
            </p:blipFill>
            <p:spPr>
              <a:xfrm>
                <a:off x="8226777" y="3558715"/>
                <a:ext cx="70556" cy="81777"/>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176" name="墨迹 175"/>
              <p14:cNvContentPartPr/>
              <p14:nvPr/>
            </p14:nvContentPartPr>
            <p14:xfrm>
              <a:off x="8308622" y="3553075"/>
              <a:ext cx="31044" cy="73317"/>
            </p14:xfrm>
          </p:contentPart>
        </mc:Choice>
        <mc:Fallback xmlns="">
          <p:pic>
            <p:nvPicPr>
              <p:cNvPr id="176" name="墨迹 175"/>
            </p:nvPicPr>
            <p:blipFill>
              <a:blip/>
            </p:blipFill>
            <p:spPr>
              <a:xfrm>
                <a:off x="8308622" y="3553075"/>
                <a:ext cx="31044" cy="73317"/>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177" name="墨迹 176"/>
              <p14:cNvContentPartPr/>
              <p14:nvPr/>
            </p14:nvContentPartPr>
            <p14:xfrm>
              <a:off x="7924800" y="3823786"/>
              <a:ext cx="482600" cy="28199"/>
            </p14:xfrm>
          </p:contentPart>
        </mc:Choice>
        <mc:Fallback xmlns="">
          <p:pic>
            <p:nvPicPr>
              <p:cNvPr id="177" name="墨迹 176"/>
            </p:nvPicPr>
            <p:blipFill>
              <a:blip/>
            </p:blipFill>
            <p:spPr>
              <a:xfrm>
                <a:off x="7924800" y="3823786"/>
                <a:ext cx="482600" cy="28199"/>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178" name="墨迹 177"/>
              <p14:cNvContentPartPr/>
              <p14:nvPr/>
            </p14:nvContentPartPr>
            <p14:xfrm>
              <a:off x="8099777" y="3897103"/>
              <a:ext cx="5645" cy="90237"/>
            </p14:xfrm>
          </p:contentPart>
        </mc:Choice>
        <mc:Fallback xmlns="">
          <p:pic>
            <p:nvPicPr>
              <p:cNvPr id="178" name="墨迹 177"/>
            </p:nvPicPr>
            <p:blipFill>
              <a:blip/>
            </p:blipFill>
            <p:spPr>
              <a:xfrm>
                <a:off x="8099777" y="3897103"/>
                <a:ext cx="5645" cy="90237"/>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179" name="墨迹 178"/>
              <p14:cNvContentPartPr/>
              <p14:nvPr/>
            </p14:nvContentPartPr>
            <p14:xfrm>
              <a:off x="8235244" y="3840705"/>
              <a:ext cx="28222" cy="197393"/>
            </p14:xfrm>
          </p:contentPart>
        </mc:Choice>
        <mc:Fallback xmlns="">
          <p:pic>
            <p:nvPicPr>
              <p:cNvPr id="179" name="墨迹 178"/>
            </p:nvPicPr>
            <p:blipFill>
              <a:blip/>
            </p:blipFill>
            <p:spPr>
              <a:xfrm>
                <a:off x="8235244" y="3840705"/>
                <a:ext cx="28222" cy="197393"/>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180" name="墨迹 179"/>
              <p14:cNvContentPartPr/>
              <p14:nvPr/>
            </p14:nvContentPartPr>
            <p14:xfrm>
              <a:off x="8207022" y="3942222"/>
              <a:ext cx="135466" cy="129186"/>
            </p14:xfrm>
          </p:contentPart>
        </mc:Choice>
        <mc:Fallback xmlns="">
          <p:pic>
            <p:nvPicPr>
              <p:cNvPr id="180" name="墨迹 179"/>
            </p:nvPicPr>
            <p:blipFill>
              <a:blip/>
            </p:blipFill>
            <p:spPr>
              <a:xfrm>
                <a:off x="8207022" y="3942222"/>
                <a:ext cx="135466" cy="129186"/>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181" name="墨迹 180"/>
              <p14:cNvContentPartPr/>
              <p14:nvPr/>
            </p14:nvContentPartPr>
            <p14:xfrm>
              <a:off x="7515577" y="1353552"/>
              <a:ext cx="47978" cy="16920"/>
            </p14:xfrm>
          </p:contentPart>
        </mc:Choice>
        <mc:Fallback xmlns="">
          <p:pic>
            <p:nvPicPr>
              <p:cNvPr id="181" name="墨迹 180"/>
            </p:nvPicPr>
            <p:blipFill>
              <a:blip/>
            </p:blipFill>
            <p:spPr>
              <a:xfrm>
                <a:off x="7515577" y="1353552"/>
                <a:ext cx="47978" cy="16920"/>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182" name="墨迹 181"/>
              <p14:cNvContentPartPr/>
              <p14:nvPr/>
            </p14:nvContentPartPr>
            <p14:xfrm>
              <a:off x="1292577" y="744453"/>
              <a:ext cx="167393" cy="135356"/>
            </p14:xfrm>
          </p:contentPart>
        </mc:Choice>
        <mc:Fallback xmlns="">
          <p:pic>
            <p:nvPicPr>
              <p:cNvPr id="182" name="墨迹 181"/>
            </p:nvPicPr>
            <p:blipFill>
              <a:blip/>
            </p:blipFill>
            <p:spPr>
              <a:xfrm>
                <a:off x="1292577" y="744453"/>
                <a:ext cx="167393" cy="135356"/>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183" name="墨迹 182"/>
              <p14:cNvContentPartPr/>
              <p14:nvPr/>
            </p14:nvContentPartPr>
            <p14:xfrm>
              <a:off x="1388533" y="776177"/>
              <a:ext cx="33867" cy="210788"/>
            </p14:xfrm>
          </p:contentPart>
        </mc:Choice>
        <mc:Fallback xmlns="">
          <p:pic>
            <p:nvPicPr>
              <p:cNvPr id="183" name="墨迹 182"/>
            </p:nvPicPr>
            <p:blipFill>
              <a:blip/>
            </p:blipFill>
            <p:spPr>
              <a:xfrm>
                <a:off x="1388533" y="776177"/>
                <a:ext cx="33867" cy="210788"/>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184" name="墨迹 183"/>
              <p14:cNvContentPartPr/>
              <p14:nvPr/>
            </p14:nvContentPartPr>
            <p14:xfrm>
              <a:off x="1495777" y="800851"/>
              <a:ext cx="107245" cy="150160"/>
            </p14:xfrm>
          </p:contentPart>
        </mc:Choice>
        <mc:Fallback xmlns="">
          <p:pic>
            <p:nvPicPr>
              <p:cNvPr id="184" name="墨迹 183"/>
            </p:nvPicPr>
            <p:blipFill>
              <a:blip/>
            </p:blipFill>
            <p:spPr>
              <a:xfrm>
                <a:off x="1495777" y="800851"/>
                <a:ext cx="107245" cy="150160"/>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185" name="墨迹 184"/>
              <p14:cNvContentPartPr/>
              <p14:nvPr/>
            </p14:nvContentPartPr>
            <p14:xfrm>
              <a:off x="2075391" y="789572"/>
              <a:ext cx="128764" cy="110857"/>
            </p14:xfrm>
          </p:contentPart>
        </mc:Choice>
        <mc:Fallback xmlns="">
          <p:pic>
            <p:nvPicPr>
              <p:cNvPr id="185" name="墨迹 184"/>
            </p:nvPicPr>
            <p:blipFill>
              <a:blip/>
            </p:blipFill>
            <p:spPr>
              <a:xfrm>
                <a:off x="2075391" y="789572"/>
                <a:ext cx="128764" cy="110857"/>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186" name="墨迹 185"/>
              <p14:cNvContentPartPr/>
              <p14:nvPr/>
            </p14:nvContentPartPr>
            <p14:xfrm>
              <a:off x="2150533" y="819181"/>
              <a:ext cx="28222" cy="142405"/>
            </p14:xfrm>
          </p:contentPart>
        </mc:Choice>
        <mc:Fallback xmlns="">
          <p:pic>
            <p:nvPicPr>
              <p:cNvPr id="186" name="墨迹 185"/>
            </p:nvPicPr>
            <p:blipFill>
              <a:blip/>
            </p:blipFill>
            <p:spPr>
              <a:xfrm>
                <a:off x="2150533" y="819181"/>
                <a:ext cx="28222" cy="142405"/>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187" name="墨迹 186"/>
              <p14:cNvContentPartPr/>
              <p14:nvPr/>
            </p14:nvContentPartPr>
            <p14:xfrm>
              <a:off x="2252133" y="823411"/>
              <a:ext cx="99660" cy="101516"/>
            </p14:xfrm>
          </p:contentPart>
        </mc:Choice>
        <mc:Fallback xmlns="">
          <p:pic>
            <p:nvPicPr>
              <p:cNvPr id="187" name="墨迹 186"/>
            </p:nvPicPr>
            <p:blipFill>
              <a:blip/>
            </p:blipFill>
            <p:spPr>
              <a:xfrm>
                <a:off x="2252133" y="823411"/>
                <a:ext cx="99660" cy="101516"/>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188" name="墨迹 187"/>
              <p14:cNvContentPartPr/>
              <p14:nvPr/>
            </p14:nvContentPartPr>
            <p14:xfrm>
              <a:off x="1238955" y="1381751"/>
              <a:ext cx="158045" cy="16920"/>
            </p14:xfrm>
          </p:contentPart>
        </mc:Choice>
        <mc:Fallback xmlns="">
          <p:pic>
            <p:nvPicPr>
              <p:cNvPr id="188" name="墨迹 187"/>
            </p:nvPicPr>
            <p:blipFill>
              <a:blip/>
            </p:blipFill>
            <p:spPr>
              <a:xfrm>
                <a:off x="1238955" y="1381751"/>
                <a:ext cx="158045" cy="16920"/>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189" name="墨迹 188"/>
              <p14:cNvContentPartPr/>
              <p14:nvPr/>
            </p14:nvContentPartPr>
            <p14:xfrm>
              <a:off x="1468966" y="1291514"/>
              <a:ext cx="94545" cy="180474"/>
            </p14:xfrm>
          </p:contentPart>
        </mc:Choice>
        <mc:Fallback xmlns="">
          <p:pic>
            <p:nvPicPr>
              <p:cNvPr id="189" name="墨迹 188"/>
            </p:nvPicPr>
            <p:blipFill>
              <a:blip/>
            </p:blipFill>
            <p:spPr>
              <a:xfrm>
                <a:off x="1468966" y="1291514"/>
                <a:ext cx="94545" cy="180474"/>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190" name="墨迹 189"/>
              <p14:cNvContentPartPr/>
              <p14:nvPr/>
            </p14:nvContentPartPr>
            <p14:xfrm>
              <a:off x="2047169" y="1432509"/>
              <a:ext cx="125942" cy="5640"/>
            </p14:xfrm>
          </p:contentPart>
        </mc:Choice>
        <mc:Fallback xmlns="">
          <p:pic>
            <p:nvPicPr>
              <p:cNvPr id="190" name="墨迹 189"/>
            </p:nvPicPr>
            <p:blipFill>
              <a:blip/>
            </p:blipFill>
            <p:spPr>
              <a:xfrm>
                <a:off x="2047169" y="1432509"/>
                <a:ext cx="125942" cy="5640"/>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191" name="墨迹 190"/>
              <p14:cNvContentPartPr/>
              <p14:nvPr/>
            </p14:nvContentPartPr>
            <p14:xfrm>
              <a:off x="2223911" y="1319713"/>
              <a:ext cx="101600" cy="228412"/>
            </p14:xfrm>
          </p:contentPart>
        </mc:Choice>
        <mc:Fallback xmlns="">
          <p:pic>
            <p:nvPicPr>
              <p:cNvPr id="191" name="墨迹 190"/>
            </p:nvPicPr>
            <p:blipFill>
              <a:blip/>
            </p:blipFill>
            <p:spPr>
              <a:xfrm>
                <a:off x="2223911" y="1319713"/>
                <a:ext cx="101600" cy="228412"/>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192" name="墨迹 191"/>
              <p14:cNvContentPartPr/>
              <p14:nvPr/>
            </p14:nvContentPartPr>
            <p14:xfrm>
              <a:off x="2968977" y="1345092"/>
              <a:ext cx="143228" cy="25380"/>
            </p14:xfrm>
          </p:contentPart>
        </mc:Choice>
        <mc:Fallback xmlns="">
          <p:pic>
            <p:nvPicPr>
              <p:cNvPr id="192" name="墨迹 191"/>
            </p:nvPicPr>
            <p:blipFill>
              <a:blip/>
            </p:blipFill>
            <p:spPr>
              <a:xfrm>
                <a:off x="2968977" y="1345092"/>
                <a:ext cx="143228" cy="25380"/>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193" name="墨迹 192"/>
              <p14:cNvContentPartPr/>
              <p14:nvPr/>
            </p14:nvContentPartPr>
            <p14:xfrm>
              <a:off x="3025422" y="1261905"/>
              <a:ext cx="11289" cy="212903"/>
            </p14:xfrm>
          </p:contentPart>
        </mc:Choice>
        <mc:Fallback xmlns="">
          <p:pic>
            <p:nvPicPr>
              <p:cNvPr id="193" name="墨迹 192"/>
            </p:nvPicPr>
            <p:blipFill>
              <a:blip/>
            </p:blipFill>
            <p:spPr>
              <a:xfrm>
                <a:off x="3025422" y="1261905"/>
                <a:ext cx="11289" cy="212903"/>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194" name="墨迹 193"/>
              <p14:cNvContentPartPr/>
              <p14:nvPr/>
            </p14:nvContentPartPr>
            <p14:xfrm>
              <a:off x="3160888" y="1252036"/>
              <a:ext cx="16934" cy="180473"/>
            </p14:xfrm>
          </p:contentPart>
        </mc:Choice>
        <mc:Fallback xmlns="">
          <p:pic>
            <p:nvPicPr>
              <p:cNvPr id="194" name="墨迹 193"/>
            </p:nvPicPr>
            <p:blipFill>
              <a:blip/>
            </p:blipFill>
            <p:spPr>
              <a:xfrm>
                <a:off x="3160888" y="1252036"/>
                <a:ext cx="16934" cy="180473"/>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195" name="墨迹 194"/>
              <p14:cNvContentPartPr/>
              <p14:nvPr/>
            </p14:nvContentPartPr>
            <p14:xfrm>
              <a:off x="3239911" y="1195638"/>
              <a:ext cx="76552" cy="223301"/>
            </p14:xfrm>
          </p:contentPart>
        </mc:Choice>
        <mc:Fallback xmlns="">
          <p:pic>
            <p:nvPicPr>
              <p:cNvPr id="195" name="墨迹 194"/>
            </p:nvPicPr>
            <p:blipFill>
              <a:blip/>
            </p:blipFill>
            <p:spPr>
              <a:xfrm>
                <a:off x="3239911" y="1195638"/>
                <a:ext cx="76552" cy="223301"/>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196" name="墨迹 195"/>
              <p14:cNvContentPartPr/>
              <p14:nvPr/>
            </p14:nvContentPartPr>
            <p14:xfrm>
              <a:off x="3609093" y="1370472"/>
              <a:ext cx="130351" cy="22559"/>
            </p14:xfrm>
          </p:contentPart>
        </mc:Choice>
        <mc:Fallback xmlns="">
          <p:pic>
            <p:nvPicPr>
              <p:cNvPr id="196" name="墨迹 195"/>
            </p:nvPicPr>
            <p:blipFill>
              <a:blip/>
            </p:blipFill>
            <p:spPr>
              <a:xfrm>
                <a:off x="3609093" y="1370472"/>
                <a:ext cx="130351" cy="22559"/>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197" name="墨迹 196"/>
              <p14:cNvContentPartPr/>
              <p14:nvPr/>
            </p14:nvContentPartPr>
            <p14:xfrm>
              <a:off x="3657600" y="1305437"/>
              <a:ext cx="16933" cy="175011"/>
            </p14:xfrm>
          </p:contentPart>
        </mc:Choice>
        <mc:Fallback xmlns="">
          <p:pic>
            <p:nvPicPr>
              <p:cNvPr id="197" name="墨迹 196"/>
            </p:nvPicPr>
            <p:blipFill>
              <a:blip/>
            </p:blipFill>
            <p:spPr>
              <a:xfrm>
                <a:off x="3657600" y="1305437"/>
                <a:ext cx="16933" cy="175011"/>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198" name="墨迹 197"/>
              <p14:cNvContentPartPr/>
              <p14:nvPr/>
            </p14:nvContentPartPr>
            <p14:xfrm>
              <a:off x="3776133" y="1308434"/>
              <a:ext cx="28222" cy="174834"/>
            </p14:xfrm>
          </p:contentPart>
        </mc:Choice>
        <mc:Fallback xmlns="">
          <p:pic>
            <p:nvPicPr>
              <p:cNvPr id="198" name="墨迹 197"/>
            </p:nvPicPr>
            <p:blipFill>
              <a:blip/>
            </p:blipFill>
            <p:spPr>
              <a:xfrm>
                <a:off x="3776133" y="1308434"/>
                <a:ext cx="28222" cy="174834"/>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199" name="墨迹 198"/>
              <p14:cNvContentPartPr/>
              <p14:nvPr/>
            </p14:nvContentPartPr>
            <p14:xfrm>
              <a:off x="3838222" y="1231415"/>
              <a:ext cx="117122" cy="221362"/>
            </p14:xfrm>
          </p:contentPart>
        </mc:Choice>
        <mc:Fallback xmlns="">
          <p:pic>
            <p:nvPicPr>
              <p:cNvPr id="199" name="墨迹 198"/>
            </p:nvPicPr>
            <p:blipFill>
              <a:blip/>
            </p:blipFill>
            <p:spPr>
              <a:xfrm>
                <a:off x="3838222" y="1231415"/>
                <a:ext cx="117122" cy="221362"/>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200" name="墨迹 199"/>
              <p14:cNvContentPartPr/>
              <p14:nvPr/>
            </p14:nvContentPartPr>
            <p14:xfrm>
              <a:off x="4927600" y="1455069"/>
              <a:ext cx="163688" cy="11279"/>
            </p14:xfrm>
          </p:contentPart>
        </mc:Choice>
        <mc:Fallback xmlns="">
          <p:pic>
            <p:nvPicPr>
              <p:cNvPr id="200" name="墨迹 199"/>
            </p:nvPicPr>
            <p:blipFill>
              <a:blip/>
            </p:blipFill>
            <p:spPr>
              <a:xfrm>
                <a:off x="4927600" y="1455069"/>
                <a:ext cx="163688" cy="11279"/>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201" name="墨迹 200"/>
              <p14:cNvContentPartPr/>
              <p14:nvPr/>
            </p14:nvContentPartPr>
            <p14:xfrm>
              <a:off x="5130800" y="1329936"/>
              <a:ext cx="112888" cy="136412"/>
            </p14:xfrm>
          </p:contentPart>
        </mc:Choice>
        <mc:Fallback xmlns="">
          <p:pic>
            <p:nvPicPr>
              <p:cNvPr id="201" name="墨迹 200"/>
            </p:nvPicPr>
            <p:blipFill>
              <a:blip/>
            </p:blipFill>
            <p:spPr>
              <a:xfrm>
                <a:off x="5130800" y="1329936"/>
                <a:ext cx="112888" cy="136412"/>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202" name="墨迹 201"/>
              <p14:cNvContentPartPr/>
              <p14:nvPr/>
            </p14:nvContentPartPr>
            <p14:xfrm>
              <a:off x="5153377" y="1301384"/>
              <a:ext cx="73378" cy="280580"/>
            </p14:xfrm>
          </p:contentPart>
        </mc:Choice>
        <mc:Fallback xmlns="">
          <p:pic>
            <p:nvPicPr>
              <p:cNvPr id="202" name="墨迹 201"/>
            </p:nvPicPr>
            <p:blipFill>
              <a:blip/>
            </p:blipFill>
            <p:spPr>
              <a:xfrm>
                <a:off x="5153377" y="1301384"/>
                <a:ext cx="73378" cy="280580"/>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203" name="墨迹 202"/>
              <p14:cNvContentPartPr/>
              <p14:nvPr/>
            </p14:nvContentPartPr>
            <p14:xfrm>
              <a:off x="5716058" y="1449429"/>
              <a:ext cx="142875" cy="5640"/>
            </p14:xfrm>
          </p:contentPart>
        </mc:Choice>
        <mc:Fallback xmlns="">
          <p:pic>
            <p:nvPicPr>
              <p:cNvPr id="203" name="墨迹 202"/>
            </p:nvPicPr>
            <p:blipFill>
              <a:blip/>
            </p:blipFill>
            <p:spPr>
              <a:xfrm>
                <a:off x="5716058" y="1449429"/>
                <a:ext cx="142875" cy="5640"/>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204" name="墨迹 203"/>
              <p14:cNvContentPartPr/>
              <p14:nvPr/>
            </p14:nvContentPartPr>
            <p14:xfrm>
              <a:off x="5875866" y="1353552"/>
              <a:ext cx="115711" cy="105218"/>
            </p14:xfrm>
          </p:contentPart>
        </mc:Choice>
        <mc:Fallback xmlns="">
          <p:pic>
            <p:nvPicPr>
              <p:cNvPr id="204" name="墨迹 203"/>
            </p:nvPicPr>
            <p:blipFill>
              <a:blip/>
            </p:blipFill>
            <p:spPr>
              <a:xfrm>
                <a:off x="5875866" y="1353552"/>
                <a:ext cx="115711" cy="105218"/>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205" name="墨迹 204"/>
              <p14:cNvContentPartPr/>
              <p14:nvPr/>
            </p14:nvContentPartPr>
            <p14:xfrm>
              <a:off x="5906911" y="1327468"/>
              <a:ext cx="76200" cy="237577"/>
            </p14:xfrm>
          </p:contentPart>
        </mc:Choice>
        <mc:Fallback xmlns="">
          <p:pic>
            <p:nvPicPr>
              <p:cNvPr id="205" name="墨迹 204"/>
            </p:nvPicPr>
            <p:blipFill>
              <a:blip/>
            </p:blipFill>
            <p:spPr>
              <a:xfrm>
                <a:off x="5906911" y="1327468"/>
                <a:ext cx="76200" cy="237577"/>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206" name="墨迹 205"/>
              <p14:cNvContentPartPr/>
              <p14:nvPr/>
            </p14:nvContentPartPr>
            <p14:xfrm>
              <a:off x="6431315" y="1415590"/>
              <a:ext cx="144462" cy="11280"/>
            </p14:xfrm>
          </p:contentPart>
        </mc:Choice>
        <mc:Fallback xmlns="">
          <p:pic>
            <p:nvPicPr>
              <p:cNvPr id="206" name="墨迹 205"/>
            </p:nvPicPr>
            <p:blipFill>
              <a:blip/>
            </p:blipFill>
            <p:spPr>
              <a:xfrm>
                <a:off x="6431315" y="1415590"/>
                <a:ext cx="144462" cy="11280"/>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207" name="墨迹 206"/>
              <p14:cNvContentPartPr/>
              <p14:nvPr/>
            </p14:nvContentPartPr>
            <p14:xfrm>
              <a:off x="6491111" y="1326058"/>
              <a:ext cx="28222" cy="165669"/>
            </p14:xfrm>
          </p:contentPart>
        </mc:Choice>
        <mc:Fallback xmlns="">
          <p:pic>
            <p:nvPicPr>
              <p:cNvPr id="207" name="墨迹 206"/>
            </p:nvPicPr>
            <p:blipFill>
              <a:blip/>
            </p:blipFill>
            <p:spPr>
              <a:xfrm>
                <a:off x="6491111" y="1326058"/>
                <a:ext cx="28222" cy="165669"/>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208" name="墨迹 207"/>
              <p14:cNvContentPartPr/>
              <p14:nvPr/>
            </p14:nvContentPartPr>
            <p14:xfrm>
              <a:off x="6632222" y="1308434"/>
              <a:ext cx="98778" cy="107156"/>
            </p14:xfrm>
          </p:contentPart>
        </mc:Choice>
        <mc:Fallback xmlns="">
          <p:pic>
            <p:nvPicPr>
              <p:cNvPr id="208" name="墨迹 207"/>
            </p:nvPicPr>
            <p:blipFill>
              <a:blip/>
            </p:blipFill>
            <p:spPr>
              <a:xfrm>
                <a:off x="6632222" y="1308434"/>
                <a:ext cx="98778" cy="107156"/>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209" name="墨迹 208"/>
              <p14:cNvContentPartPr/>
              <p14:nvPr/>
            </p14:nvContentPartPr>
            <p14:xfrm>
              <a:off x="6646333" y="1285875"/>
              <a:ext cx="87489" cy="222772"/>
            </p14:xfrm>
          </p:contentPart>
        </mc:Choice>
        <mc:Fallback xmlns="">
          <p:pic>
            <p:nvPicPr>
              <p:cNvPr id="209" name="墨迹 208"/>
            </p:nvPicPr>
            <p:blipFill>
              <a:blip/>
            </p:blipFill>
            <p:spPr>
              <a:xfrm>
                <a:off x="6646333" y="1285875"/>
                <a:ext cx="87489" cy="222772"/>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210" name="墨迹 209"/>
              <p14:cNvContentPartPr/>
              <p14:nvPr/>
            </p14:nvContentPartPr>
            <p14:xfrm>
              <a:off x="7149747" y="1387391"/>
              <a:ext cx="213430" cy="22559"/>
            </p14:xfrm>
          </p:contentPart>
        </mc:Choice>
        <mc:Fallback xmlns="">
          <p:pic>
            <p:nvPicPr>
              <p:cNvPr id="210" name="墨迹 209"/>
            </p:nvPicPr>
            <p:blipFill>
              <a:blip/>
            </p:blipFill>
            <p:spPr>
              <a:xfrm>
                <a:off x="7149747" y="1387391"/>
                <a:ext cx="213430" cy="22559"/>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211" name="墨迹 210"/>
              <p14:cNvContentPartPr/>
              <p14:nvPr/>
            </p14:nvContentPartPr>
            <p14:xfrm>
              <a:off x="7275688" y="1310549"/>
              <a:ext cx="28222" cy="161439"/>
            </p14:xfrm>
          </p:contentPart>
        </mc:Choice>
        <mc:Fallback xmlns="">
          <p:pic>
            <p:nvPicPr>
              <p:cNvPr id="211" name="墨迹 210"/>
            </p:nvPicPr>
            <p:blipFill>
              <a:blip/>
            </p:blipFill>
            <p:spPr>
              <a:xfrm>
                <a:off x="7275688" y="1310549"/>
                <a:ext cx="28222" cy="161439"/>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212" name="墨迹 211"/>
              <p14:cNvContentPartPr/>
              <p14:nvPr/>
            </p14:nvContentPartPr>
            <p14:xfrm>
              <a:off x="7411155" y="1245691"/>
              <a:ext cx="110067" cy="141700"/>
            </p14:xfrm>
          </p:contentPart>
        </mc:Choice>
        <mc:Fallback xmlns="">
          <p:pic>
            <p:nvPicPr>
              <p:cNvPr id="212" name="墨迹 211"/>
            </p:nvPicPr>
            <p:blipFill>
              <a:blip/>
            </p:blipFill>
            <p:spPr>
              <a:xfrm>
                <a:off x="7411155" y="1245691"/>
                <a:ext cx="110067" cy="141700"/>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213" name="墨迹 212"/>
              <p14:cNvContentPartPr/>
              <p14:nvPr/>
            </p14:nvContentPartPr>
            <p14:xfrm>
              <a:off x="7419622" y="1246396"/>
              <a:ext cx="115711" cy="298909"/>
            </p14:xfrm>
          </p:contentPart>
        </mc:Choice>
        <mc:Fallback xmlns="">
          <p:pic>
            <p:nvPicPr>
              <p:cNvPr id="213" name="墨迹 212"/>
            </p:nvPicPr>
            <p:blipFill>
              <a:blip/>
            </p:blipFill>
            <p:spPr>
              <a:xfrm>
                <a:off x="7419622" y="1246396"/>
                <a:ext cx="115711" cy="298909"/>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268" name="墨迹 267"/>
              <p14:cNvContentPartPr/>
              <p14:nvPr/>
            </p14:nvContentPartPr>
            <p14:xfrm>
              <a:off x="8534400" y="1133600"/>
              <a:ext cx="762000" cy="22559"/>
            </p14:xfrm>
          </p:contentPart>
        </mc:Choice>
        <mc:Fallback xmlns="">
          <p:pic>
            <p:nvPicPr>
              <p:cNvPr id="268" name="墨迹 267"/>
            </p:nvPicPr>
            <p:blipFill>
              <a:blip/>
            </p:blipFill>
            <p:spPr>
              <a:xfrm>
                <a:off x="8534400" y="1133600"/>
                <a:ext cx="762000" cy="22559"/>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269" name="墨迹 268"/>
              <p14:cNvContentPartPr/>
              <p14:nvPr/>
            </p14:nvContentPartPr>
            <p14:xfrm>
              <a:off x="8540044" y="1184358"/>
              <a:ext cx="803628" cy="418755"/>
            </p14:xfrm>
          </p:contentPart>
        </mc:Choice>
        <mc:Fallback xmlns="">
          <p:pic>
            <p:nvPicPr>
              <p:cNvPr id="269" name="墨迹 268"/>
            </p:nvPicPr>
            <p:blipFill>
              <a:blip/>
            </p:blipFill>
            <p:spPr>
              <a:xfrm>
                <a:off x="8540044" y="1184358"/>
                <a:ext cx="803628" cy="418755"/>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270" name="墨迹 269"/>
              <p14:cNvContentPartPr/>
              <p14:nvPr/>
            </p14:nvContentPartPr>
            <p14:xfrm>
              <a:off x="8943622" y="1160213"/>
              <a:ext cx="42333" cy="466870"/>
            </p14:xfrm>
          </p:contentPart>
        </mc:Choice>
        <mc:Fallback xmlns="">
          <p:pic>
            <p:nvPicPr>
              <p:cNvPr id="270" name="墨迹 269"/>
            </p:nvPicPr>
            <p:blipFill>
              <a:blip/>
            </p:blipFill>
            <p:spPr>
              <a:xfrm>
                <a:off x="8943622" y="1160213"/>
                <a:ext cx="42333" cy="466870"/>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271" name="墨迹 270"/>
              <p14:cNvContentPartPr/>
              <p14:nvPr/>
            </p14:nvContentPartPr>
            <p14:xfrm>
              <a:off x="8985955" y="1136420"/>
              <a:ext cx="45156" cy="434265"/>
            </p14:xfrm>
          </p:contentPart>
        </mc:Choice>
        <mc:Fallback xmlns="">
          <p:pic>
            <p:nvPicPr>
              <p:cNvPr id="271" name="墨迹 270"/>
            </p:nvPicPr>
            <p:blipFill>
              <a:blip/>
            </p:blipFill>
            <p:spPr>
              <a:xfrm>
                <a:off x="8985955" y="1136420"/>
                <a:ext cx="45156" cy="434265"/>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272" name="墨迹 271"/>
              <p14:cNvContentPartPr/>
              <p14:nvPr/>
            </p14:nvContentPartPr>
            <p14:xfrm>
              <a:off x="8988777" y="1319713"/>
              <a:ext cx="149578" cy="33839"/>
            </p14:xfrm>
          </p:contentPart>
        </mc:Choice>
        <mc:Fallback xmlns="">
          <p:pic>
            <p:nvPicPr>
              <p:cNvPr id="272" name="墨迹 271"/>
            </p:nvPicPr>
            <p:blipFill>
              <a:blip/>
            </p:blipFill>
            <p:spPr>
              <a:xfrm>
                <a:off x="8988777" y="1319713"/>
                <a:ext cx="149578" cy="33839"/>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273" name="墨迹 272"/>
              <p14:cNvContentPartPr/>
              <p14:nvPr/>
            </p14:nvContentPartPr>
            <p14:xfrm>
              <a:off x="9004300" y="1387391"/>
              <a:ext cx="148166" cy="11280"/>
            </p14:xfrm>
          </p:contentPart>
        </mc:Choice>
        <mc:Fallback xmlns="">
          <p:pic>
            <p:nvPicPr>
              <p:cNvPr id="273" name="墨迹 272"/>
            </p:nvPicPr>
            <p:blipFill>
              <a:blip/>
            </p:blipFill>
            <p:spPr>
              <a:xfrm>
                <a:off x="9004300" y="1387391"/>
                <a:ext cx="148166" cy="11280"/>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274" name="墨迹 273"/>
              <p14:cNvContentPartPr/>
              <p14:nvPr/>
            </p14:nvContentPartPr>
            <p14:xfrm>
              <a:off x="9217377" y="1276005"/>
              <a:ext cx="76906" cy="126367"/>
            </p14:xfrm>
          </p:contentPart>
        </mc:Choice>
        <mc:Fallback xmlns="">
          <p:pic>
            <p:nvPicPr>
              <p:cNvPr id="274" name="墨迹 273"/>
            </p:nvPicPr>
            <p:blipFill>
              <a:blip/>
            </p:blipFill>
            <p:spPr>
              <a:xfrm>
                <a:off x="9217377" y="1276005"/>
                <a:ext cx="76906" cy="126367"/>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275" name="墨迹 274"/>
              <p14:cNvContentPartPr/>
              <p14:nvPr/>
            </p14:nvContentPartPr>
            <p14:xfrm>
              <a:off x="9223022" y="1335928"/>
              <a:ext cx="5644" cy="147340"/>
            </p14:xfrm>
          </p:contentPart>
        </mc:Choice>
        <mc:Fallback xmlns="">
          <p:pic>
            <p:nvPicPr>
              <p:cNvPr id="275" name="墨迹 274"/>
            </p:nvPicPr>
            <p:blipFill>
              <a:blip/>
            </p:blipFill>
            <p:spPr>
              <a:xfrm>
                <a:off x="9223022" y="1335928"/>
                <a:ext cx="5644" cy="147340"/>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276" name="墨迹 275"/>
              <p14:cNvContentPartPr/>
              <p14:nvPr/>
            </p14:nvContentPartPr>
            <p14:xfrm>
              <a:off x="8799688" y="814422"/>
              <a:ext cx="242712" cy="321998"/>
            </p14:xfrm>
          </p:contentPart>
        </mc:Choice>
        <mc:Fallback xmlns="">
          <p:pic>
            <p:nvPicPr>
              <p:cNvPr id="276" name="墨迹 275"/>
            </p:nvPicPr>
            <p:blipFill>
              <a:blip/>
            </p:blipFill>
            <p:spPr>
              <a:xfrm>
                <a:off x="8799688" y="814422"/>
                <a:ext cx="242712" cy="321998"/>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277" name="墨迹 276"/>
              <p14:cNvContentPartPr/>
              <p14:nvPr/>
            </p14:nvContentPartPr>
            <p14:xfrm>
              <a:off x="8754533" y="1028382"/>
              <a:ext cx="183444" cy="158091"/>
            </p14:xfrm>
          </p:contentPart>
        </mc:Choice>
        <mc:Fallback xmlns="">
          <p:pic>
            <p:nvPicPr>
              <p:cNvPr id="277" name="墨迹 276"/>
            </p:nvPicPr>
            <p:blipFill>
              <a:blip/>
            </p:blipFill>
            <p:spPr>
              <a:xfrm>
                <a:off x="8754533" y="1028382"/>
                <a:ext cx="183444" cy="158091"/>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278" name="墨迹 277"/>
              <p14:cNvContentPartPr/>
              <p14:nvPr/>
            </p14:nvContentPartPr>
            <p14:xfrm>
              <a:off x="9062155" y="856545"/>
              <a:ext cx="98778" cy="189638"/>
            </p14:xfrm>
          </p:contentPart>
        </mc:Choice>
        <mc:Fallback xmlns="">
          <p:pic>
            <p:nvPicPr>
              <p:cNvPr id="278" name="墨迹 277"/>
            </p:nvPicPr>
            <p:blipFill>
              <a:blip/>
            </p:blipFill>
            <p:spPr>
              <a:xfrm>
                <a:off x="9062155" y="856545"/>
                <a:ext cx="98778" cy="189638"/>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279" name="墨迹 278"/>
              <p14:cNvContentPartPr/>
              <p14:nvPr/>
            </p14:nvContentPartPr>
            <p14:xfrm>
              <a:off x="9093200" y="879809"/>
              <a:ext cx="73377" cy="197393"/>
            </p14:xfrm>
          </p:contentPart>
        </mc:Choice>
        <mc:Fallback xmlns="">
          <p:pic>
            <p:nvPicPr>
              <p:cNvPr id="279" name="墨迹 278"/>
            </p:nvPicPr>
            <p:blipFill>
              <a:blip/>
            </p:blipFill>
            <p:spPr>
              <a:xfrm>
                <a:off x="9093200" y="879809"/>
                <a:ext cx="73377" cy="197393"/>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280" name="墨迹 279"/>
              <p14:cNvContentPartPr/>
              <p14:nvPr/>
            </p14:nvContentPartPr>
            <p14:xfrm>
              <a:off x="9219318" y="896728"/>
              <a:ext cx="136349" cy="163554"/>
            </p14:xfrm>
          </p:contentPart>
        </mc:Choice>
        <mc:Fallback xmlns="">
          <p:pic>
            <p:nvPicPr>
              <p:cNvPr id="280" name="墨迹 279"/>
            </p:nvPicPr>
            <p:blipFill>
              <a:blip/>
            </p:blipFill>
            <p:spPr>
              <a:xfrm>
                <a:off x="9219318" y="896728"/>
                <a:ext cx="136349" cy="163554"/>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281" name="墨迹 280"/>
              <p14:cNvContentPartPr/>
              <p14:nvPr/>
            </p14:nvContentPartPr>
            <p14:xfrm>
              <a:off x="9922933" y="1084252"/>
              <a:ext cx="77611" cy="198803"/>
            </p14:xfrm>
          </p:contentPart>
        </mc:Choice>
        <mc:Fallback xmlns="">
          <p:pic>
            <p:nvPicPr>
              <p:cNvPr id="281" name="墨迹 280"/>
            </p:nvPicPr>
            <p:blipFill>
              <a:blip/>
            </p:blipFill>
            <p:spPr>
              <a:xfrm>
                <a:off x="9922933" y="1084252"/>
                <a:ext cx="77611" cy="198803"/>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282" name="墨迹 281"/>
              <p14:cNvContentPartPr/>
              <p14:nvPr/>
            </p14:nvContentPartPr>
            <p14:xfrm>
              <a:off x="10061222" y="947486"/>
              <a:ext cx="59266" cy="403246"/>
            </p14:xfrm>
          </p:contentPart>
        </mc:Choice>
        <mc:Fallback xmlns="">
          <p:pic>
            <p:nvPicPr>
              <p:cNvPr id="282" name="墨迹 281"/>
            </p:nvPicPr>
            <p:blipFill>
              <a:blip/>
            </p:blipFill>
            <p:spPr>
              <a:xfrm>
                <a:off x="10061222" y="947486"/>
                <a:ext cx="59266" cy="403246"/>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283" name="墨迹 282"/>
              <p14:cNvContentPartPr/>
              <p14:nvPr/>
            </p14:nvContentPartPr>
            <p14:xfrm>
              <a:off x="10027355" y="1216434"/>
              <a:ext cx="194734" cy="168489"/>
            </p14:xfrm>
          </p:contentPart>
        </mc:Choice>
        <mc:Fallback xmlns="">
          <p:pic>
            <p:nvPicPr>
              <p:cNvPr id="283" name="墨迹 282"/>
            </p:nvPicPr>
            <p:blipFill>
              <a:blip/>
            </p:blipFill>
            <p:spPr>
              <a:xfrm>
                <a:off x="10027355" y="1216434"/>
                <a:ext cx="194734" cy="168489"/>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284" name="墨迹 283"/>
              <p14:cNvContentPartPr/>
              <p14:nvPr/>
            </p14:nvContentPartPr>
            <p14:xfrm>
              <a:off x="8715022" y="3181553"/>
              <a:ext cx="143933" cy="192459"/>
            </p14:xfrm>
          </p:contentPart>
        </mc:Choice>
        <mc:Fallback xmlns="">
          <p:pic>
            <p:nvPicPr>
              <p:cNvPr id="284" name="墨迹 283"/>
            </p:nvPicPr>
            <p:blipFill>
              <a:blip/>
            </p:blipFill>
            <p:spPr>
              <a:xfrm>
                <a:off x="8715022" y="3181553"/>
                <a:ext cx="143933" cy="192459"/>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285" name="墨迹 284"/>
              <p14:cNvContentPartPr/>
              <p14:nvPr/>
            </p14:nvContentPartPr>
            <p14:xfrm>
              <a:off x="8873419" y="3147009"/>
              <a:ext cx="197203" cy="211493"/>
            </p14:xfrm>
          </p:contentPart>
        </mc:Choice>
        <mc:Fallback xmlns="">
          <p:pic>
            <p:nvPicPr>
              <p:cNvPr id="285" name="墨迹 284"/>
            </p:nvPicPr>
            <p:blipFill>
              <a:blip/>
            </p:blipFill>
            <p:spPr>
              <a:xfrm>
                <a:off x="8873419" y="3147009"/>
                <a:ext cx="197203" cy="211493"/>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286" name="墨迹 285"/>
              <p14:cNvContentPartPr/>
              <p14:nvPr/>
            </p14:nvContentPartPr>
            <p14:xfrm>
              <a:off x="8969022" y="3210986"/>
              <a:ext cx="28222" cy="327990"/>
            </p14:xfrm>
          </p:contentPart>
        </mc:Choice>
        <mc:Fallback xmlns="">
          <p:pic>
            <p:nvPicPr>
              <p:cNvPr id="286" name="墨迹 285"/>
            </p:nvPicPr>
            <p:blipFill>
              <a:blip/>
            </p:blipFill>
            <p:spPr>
              <a:xfrm>
                <a:off x="8969022" y="3210986"/>
                <a:ext cx="28222" cy="327990"/>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287" name="墨迹 286"/>
              <p14:cNvContentPartPr/>
              <p14:nvPr/>
            </p14:nvContentPartPr>
            <p14:xfrm>
              <a:off x="9268177" y="2323598"/>
              <a:ext cx="186267" cy="688056"/>
            </p14:xfrm>
          </p:contentPart>
        </mc:Choice>
        <mc:Fallback xmlns="">
          <p:pic>
            <p:nvPicPr>
              <p:cNvPr id="287" name="墨迹 286"/>
            </p:nvPicPr>
            <p:blipFill>
              <a:blip/>
            </p:blipFill>
            <p:spPr>
              <a:xfrm>
                <a:off x="9268177" y="2323598"/>
                <a:ext cx="186267" cy="688056"/>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288" name="墨迹 287"/>
              <p14:cNvContentPartPr/>
              <p14:nvPr/>
            </p14:nvContentPartPr>
            <p14:xfrm>
              <a:off x="9285111" y="3022934"/>
              <a:ext cx="33866" cy="752913"/>
            </p14:xfrm>
          </p:contentPart>
        </mc:Choice>
        <mc:Fallback xmlns="">
          <p:pic>
            <p:nvPicPr>
              <p:cNvPr id="288" name="墨迹 287"/>
            </p:nvPicPr>
            <p:blipFill>
              <a:blip/>
            </p:blipFill>
            <p:spPr>
              <a:xfrm>
                <a:off x="9285111" y="3022934"/>
                <a:ext cx="33866" cy="752913"/>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289" name="墨迹 288"/>
              <p14:cNvContentPartPr/>
              <p14:nvPr/>
            </p14:nvContentPartPr>
            <p14:xfrm>
              <a:off x="9584266" y="2118803"/>
              <a:ext cx="237066" cy="180826"/>
            </p14:xfrm>
          </p:contentPart>
        </mc:Choice>
        <mc:Fallback xmlns="">
          <p:pic>
            <p:nvPicPr>
              <p:cNvPr id="289" name="墨迹 288"/>
            </p:nvPicPr>
            <p:blipFill>
              <a:blip/>
            </p:blipFill>
            <p:spPr>
              <a:xfrm>
                <a:off x="9584266" y="2118803"/>
                <a:ext cx="237066" cy="180826"/>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290" name="墨迹 289"/>
              <p14:cNvContentPartPr/>
              <p14:nvPr/>
            </p14:nvContentPartPr>
            <p14:xfrm>
              <a:off x="9826977" y="2077562"/>
              <a:ext cx="22578" cy="257316"/>
            </p14:xfrm>
          </p:contentPart>
        </mc:Choice>
        <mc:Fallback xmlns="">
          <p:pic>
            <p:nvPicPr>
              <p:cNvPr id="290" name="墨迹 289"/>
            </p:nvPicPr>
            <p:blipFill>
              <a:blip/>
            </p:blipFill>
            <p:spPr>
              <a:xfrm>
                <a:off x="9826977" y="2077562"/>
                <a:ext cx="22578" cy="257316"/>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291" name="墨迹 290"/>
              <p14:cNvContentPartPr/>
              <p14:nvPr/>
            </p14:nvContentPartPr>
            <p14:xfrm>
              <a:off x="9863666" y="2158281"/>
              <a:ext cx="112889" cy="114559"/>
            </p14:xfrm>
          </p:contentPart>
        </mc:Choice>
        <mc:Fallback xmlns="">
          <p:pic>
            <p:nvPicPr>
              <p:cNvPr id="291" name="墨迹 290"/>
            </p:nvPicPr>
            <p:blipFill>
              <a:blip/>
            </p:blipFill>
            <p:spPr>
              <a:xfrm>
                <a:off x="9863666" y="2158281"/>
                <a:ext cx="112889" cy="114559"/>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292" name="墨迹 291"/>
              <p14:cNvContentPartPr/>
              <p14:nvPr/>
            </p14:nvContentPartPr>
            <p14:xfrm>
              <a:off x="9920111" y="2169561"/>
              <a:ext cx="36689" cy="185056"/>
            </p14:xfrm>
          </p:contentPart>
        </mc:Choice>
        <mc:Fallback xmlns="">
          <p:pic>
            <p:nvPicPr>
              <p:cNvPr id="292" name="墨迹 291"/>
            </p:nvPicPr>
            <p:blipFill>
              <a:blip/>
            </p:blipFill>
            <p:spPr>
              <a:xfrm>
                <a:off x="9920111" y="2169561"/>
                <a:ext cx="36689" cy="185056"/>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293" name="墨迹 292"/>
              <p14:cNvContentPartPr/>
              <p14:nvPr/>
            </p14:nvContentPartPr>
            <p14:xfrm>
              <a:off x="9635066" y="2566110"/>
              <a:ext cx="231422" cy="124075"/>
            </p14:xfrm>
          </p:contentPart>
        </mc:Choice>
        <mc:Fallback xmlns="">
          <p:pic>
            <p:nvPicPr>
              <p:cNvPr id="293" name="墨迹 292"/>
            </p:nvPicPr>
            <p:blipFill>
              <a:blip/>
            </p:blipFill>
            <p:spPr>
              <a:xfrm>
                <a:off x="9635066" y="2566110"/>
                <a:ext cx="231422" cy="124075"/>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294" name="墨迹 293"/>
              <p14:cNvContentPartPr/>
              <p14:nvPr/>
            </p14:nvContentPartPr>
            <p14:xfrm>
              <a:off x="9904765" y="2633787"/>
              <a:ext cx="111301" cy="87417"/>
            </p14:xfrm>
          </p:contentPart>
        </mc:Choice>
        <mc:Fallback xmlns="">
          <p:pic>
            <p:nvPicPr>
              <p:cNvPr id="294" name="墨迹 293"/>
            </p:nvPicPr>
            <p:blipFill>
              <a:blip/>
            </p:blipFill>
            <p:spPr>
              <a:xfrm>
                <a:off x="9904765" y="2633787"/>
                <a:ext cx="111301" cy="87417"/>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295" name="墨迹 294"/>
              <p14:cNvContentPartPr/>
              <p14:nvPr/>
            </p14:nvContentPartPr>
            <p14:xfrm>
              <a:off x="9657644" y="3000375"/>
              <a:ext cx="265288" cy="165669"/>
            </p14:xfrm>
          </p:contentPart>
        </mc:Choice>
        <mc:Fallback xmlns="">
          <p:pic>
            <p:nvPicPr>
              <p:cNvPr id="295" name="墨迹 294"/>
            </p:nvPicPr>
            <p:blipFill>
              <a:blip/>
            </p:blipFill>
            <p:spPr>
              <a:xfrm>
                <a:off x="9657644" y="3000375"/>
                <a:ext cx="265288" cy="165669"/>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296" name="墨迹 295"/>
              <p14:cNvContentPartPr/>
              <p14:nvPr/>
            </p14:nvContentPartPr>
            <p14:xfrm>
              <a:off x="9680222" y="3333123"/>
              <a:ext cx="22578" cy="165669"/>
            </p14:xfrm>
          </p:contentPart>
        </mc:Choice>
        <mc:Fallback xmlns="">
          <p:pic>
            <p:nvPicPr>
              <p:cNvPr id="296" name="墨迹 295"/>
            </p:nvPicPr>
            <p:blipFill>
              <a:blip/>
            </p:blipFill>
            <p:spPr>
              <a:xfrm>
                <a:off x="9680222" y="3333123"/>
                <a:ext cx="22578" cy="165669"/>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297" name="墨迹 296"/>
              <p14:cNvContentPartPr/>
              <p14:nvPr/>
            </p14:nvContentPartPr>
            <p14:xfrm>
              <a:off x="9697155" y="3366962"/>
              <a:ext cx="87489" cy="45118"/>
            </p14:xfrm>
          </p:contentPart>
        </mc:Choice>
        <mc:Fallback xmlns="">
          <p:pic>
            <p:nvPicPr>
              <p:cNvPr id="297" name="墨迹 296"/>
            </p:nvPicPr>
            <p:blipFill>
              <a:blip/>
            </p:blipFill>
            <p:spPr>
              <a:xfrm>
                <a:off x="9697155" y="3366962"/>
                <a:ext cx="87489" cy="45118"/>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298" name="墨迹 297"/>
              <p14:cNvContentPartPr/>
              <p14:nvPr/>
            </p14:nvContentPartPr>
            <p14:xfrm>
              <a:off x="9770533" y="3300694"/>
              <a:ext cx="28222" cy="179064"/>
            </p14:xfrm>
          </p:contentPart>
        </mc:Choice>
        <mc:Fallback xmlns="">
          <p:pic>
            <p:nvPicPr>
              <p:cNvPr id="298" name="墨迹 297"/>
            </p:nvPicPr>
            <p:blipFill>
              <a:blip/>
            </p:blipFill>
            <p:spPr>
              <a:xfrm>
                <a:off x="9770533" y="3300694"/>
                <a:ext cx="28222" cy="179064"/>
              </a:xfrm>
              <a:prstGeom prst="rect"/>
            </p:spPr>
          </p:pic>
        </mc:Fallback>
      </mc:AlternateContent>
      <mc:AlternateContent xmlns:mc="http://schemas.openxmlformats.org/markup-compatibility/2006" xmlns:p14="http://schemas.microsoft.com/office/powerpoint/2010/main">
        <mc:Choice Requires="p14">
          <p:contentPart r:id="rId160" p14:bwMode="auto">
            <p14:nvContentPartPr>
              <p14:cNvPr id="299" name="墨迹 298"/>
              <p14:cNvContentPartPr/>
              <p14:nvPr/>
            </p14:nvContentPartPr>
            <p14:xfrm>
              <a:off x="9804400" y="3391636"/>
              <a:ext cx="166511" cy="105041"/>
            </p14:xfrm>
          </p:contentPart>
        </mc:Choice>
        <mc:Fallback xmlns="">
          <p:pic>
            <p:nvPicPr>
              <p:cNvPr id="299" name="墨迹 298"/>
            </p:nvPicPr>
            <p:blipFill>
              <a:blip/>
            </p:blipFill>
            <p:spPr>
              <a:xfrm>
                <a:off x="9804400" y="3391636"/>
                <a:ext cx="166511" cy="105041"/>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300" name="墨迹 299"/>
              <p14:cNvContentPartPr/>
              <p14:nvPr/>
            </p14:nvContentPartPr>
            <p14:xfrm>
              <a:off x="9584266" y="3682791"/>
              <a:ext cx="5644" cy="146634"/>
            </p14:xfrm>
          </p:contentPart>
        </mc:Choice>
        <mc:Fallback xmlns="">
          <p:pic>
            <p:nvPicPr>
              <p:cNvPr id="300" name="墨迹 299"/>
            </p:nvPicPr>
            <p:blipFill>
              <a:blip/>
            </p:blipFill>
            <p:spPr>
              <a:xfrm>
                <a:off x="9584266" y="3682791"/>
                <a:ext cx="5644" cy="146634"/>
              </a:xfrm>
              <a:prstGeom prst="rect"/>
            </p:spPr>
          </p:pic>
        </mc:Fallback>
      </mc:AlternateContent>
      <mc:AlternateContent xmlns:mc="http://schemas.openxmlformats.org/markup-compatibility/2006" xmlns:p14="http://schemas.microsoft.com/office/powerpoint/2010/main">
        <mc:Choice Requires="p14">
          <p:contentPart r:id="rId162" p14:bwMode="auto">
            <p14:nvContentPartPr>
              <p14:cNvPr id="301" name="墨迹 300"/>
              <p14:cNvContentPartPr/>
              <p14:nvPr/>
            </p14:nvContentPartPr>
            <p14:xfrm>
              <a:off x="9606844" y="3727909"/>
              <a:ext cx="90311" cy="33839"/>
            </p14:xfrm>
          </p:contentPart>
        </mc:Choice>
        <mc:Fallback xmlns="">
          <p:pic>
            <p:nvPicPr>
              <p:cNvPr id="301" name="墨迹 300"/>
            </p:nvPicPr>
            <p:blipFill>
              <a:blip/>
            </p:blipFill>
            <p:spPr>
              <a:xfrm>
                <a:off x="9606844" y="3727909"/>
                <a:ext cx="90311" cy="33839"/>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302" name="墨迹 301"/>
              <p14:cNvContentPartPr/>
              <p14:nvPr/>
            </p14:nvContentPartPr>
            <p14:xfrm>
              <a:off x="9680222" y="3645427"/>
              <a:ext cx="242711" cy="175539"/>
            </p14:xfrm>
          </p:contentPart>
        </mc:Choice>
        <mc:Fallback xmlns="">
          <p:pic>
            <p:nvPicPr>
              <p:cNvPr id="302" name="墨迹 301"/>
            </p:nvPicPr>
            <p:blipFill>
              <a:blip/>
            </p:blipFill>
            <p:spPr>
              <a:xfrm>
                <a:off x="9680222" y="3645427"/>
                <a:ext cx="242711" cy="175539"/>
              </a:xfrm>
              <a:prstGeom prst="rect"/>
            </p:spPr>
          </p:pic>
        </mc:Fallback>
      </mc:AlternateContent>
      <mc:AlternateContent xmlns:mc="http://schemas.openxmlformats.org/markup-compatibility/2006" xmlns:p14="http://schemas.microsoft.com/office/powerpoint/2010/main">
        <mc:Choice Requires="p14">
          <p:contentPart r:id="rId164" p14:bwMode="auto">
            <p14:nvContentPartPr>
              <p14:cNvPr id="303" name="墨迹 302"/>
              <p14:cNvContentPartPr/>
              <p14:nvPr/>
            </p14:nvContentPartPr>
            <p14:xfrm>
              <a:off x="9580915" y="4014834"/>
              <a:ext cx="104951" cy="215018"/>
            </p14:xfrm>
          </p:contentPart>
        </mc:Choice>
        <mc:Fallback xmlns="">
          <p:pic>
            <p:nvPicPr>
              <p:cNvPr id="303" name="墨迹 302"/>
            </p:nvPicPr>
            <p:blipFill>
              <a:blip/>
            </p:blipFill>
            <p:spPr>
              <a:xfrm>
                <a:off x="9580915" y="4014834"/>
                <a:ext cx="104951" cy="215018"/>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304" name="墨迹 303"/>
              <p14:cNvContentPartPr/>
              <p14:nvPr/>
            </p14:nvContentPartPr>
            <p14:xfrm>
              <a:off x="9653411" y="4030872"/>
              <a:ext cx="86078" cy="202152"/>
            </p14:xfrm>
          </p:contentPart>
        </mc:Choice>
        <mc:Fallback xmlns="">
          <p:pic>
            <p:nvPicPr>
              <p:cNvPr id="304" name="墨迹 303"/>
            </p:nvPicPr>
            <p:blipFill>
              <a:blip/>
            </p:blipFill>
            <p:spPr>
              <a:xfrm>
                <a:off x="9653411" y="4030872"/>
                <a:ext cx="86078" cy="202152"/>
              </a:xfrm>
              <a:prstGeom prst="rect"/>
            </p:spPr>
          </p:pic>
        </mc:Fallback>
      </mc:AlternateContent>
      <mc:AlternateContent xmlns:mc="http://schemas.openxmlformats.org/markup-compatibility/2006" xmlns:p14="http://schemas.microsoft.com/office/powerpoint/2010/main">
        <mc:Choice Requires="p14">
          <p:contentPart r:id="rId166" p14:bwMode="auto">
            <p14:nvContentPartPr>
              <p14:cNvPr id="305" name="墨迹 304"/>
              <p14:cNvContentPartPr/>
              <p14:nvPr/>
            </p14:nvContentPartPr>
            <p14:xfrm>
              <a:off x="9804400" y="3987340"/>
              <a:ext cx="143933" cy="221362"/>
            </p14:xfrm>
          </p:contentPart>
        </mc:Choice>
        <mc:Fallback xmlns="">
          <p:pic>
            <p:nvPicPr>
              <p:cNvPr id="305" name="墨迹 304"/>
            </p:nvPicPr>
            <p:blipFill>
              <a:blip/>
            </p:blipFill>
            <p:spPr>
              <a:xfrm>
                <a:off x="9804400" y="3987340"/>
                <a:ext cx="143933" cy="221362"/>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306" name="墨迹 305"/>
              <p14:cNvContentPartPr/>
              <p14:nvPr/>
            </p14:nvContentPartPr>
            <p14:xfrm>
              <a:off x="9285111" y="3632032"/>
              <a:ext cx="28222" cy="538602"/>
            </p14:xfrm>
          </p:contentPart>
        </mc:Choice>
        <mc:Fallback xmlns="">
          <p:pic>
            <p:nvPicPr>
              <p:cNvPr id="306" name="墨迹 305"/>
            </p:nvPicPr>
            <p:blipFill>
              <a:blip/>
            </p:blipFill>
            <p:spPr>
              <a:xfrm>
                <a:off x="9285111" y="3632032"/>
                <a:ext cx="28222" cy="538602"/>
              </a:xfrm>
              <a:prstGeom prst="rect"/>
            </p:spPr>
          </p:pic>
        </mc:Fallback>
      </mc:AlternateContent>
      <mc:AlternateContent xmlns:mc="http://schemas.openxmlformats.org/markup-compatibility/2006" xmlns:p14="http://schemas.microsoft.com/office/powerpoint/2010/main">
        <mc:Choice Requires="p14">
          <p:contentPart r:id="rId168" p14:bwMode="auto">
            <p14:nvContentPartPr>
              <p14:cNvPr id="307" name="墨迹 306"/>
              <p14:cNvContentPartPr/>
              <p14:nvPr/>
            </p14:nvContentPartPr>
            <p14:xfrm>
              <a:off x="10321572" y="2126205"/>
              <a:ext cx="69850" cy="197393"/>
            </p14:xfrm>
          </p:contentPart>
        </mc:Choice>
        <mc:Fallback xmlns="">
          <p:pic>
            <p:nvPicPr>
              <p:cNvPr id="307" name="墨迹 306"/>
            </p:nvPicPr>
            <p:blipFill>
              <a:blip/>
            </p:blipFill>
            <p:spPr>
              <a:xfrm>
                <a:off x="10321572" y="2126205"/>
                <a:ext cx="69850" cy="197393"/>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308" name="墨迹 307"/>
              <p14:cNvContentPartPr/>
              <p14:nvPr/>
            </p14:nvContentPartPr>
            <p14:xfrm>
              <a:off x="10465152" y="2143125"/>
              <a:ext cx="121002" cy="129715"/>
            </p14:xfrm>
          </p:contentPart>
        </mc:Choice>
        <mc:Fallback xmlns="">
          <p:pic>
            <p:nvPicPr>
              <p:cNvPr id="308" name="墨迹 307"/>
            </p:nvPicPr>
            <p:blipFill>
              <a:blip/>
            </p:blipFill>
            <p:spPr>
              <a:xfrm>
                <a:off x="10465152" y="2143125"/>
                <a:ext cx="121002" cy="129715"/>
              </a:xfrm>
              <a:prstGeom prst="rect"/>
            </p:spPr>
          </p:pic>
        </mc:Fallback>
      </mc:AlternateContent>
      <mc:AlternateContent xmlns:mc="http://schemas.openxmlformats.org/markup-compatibility/2006" xmlns:p14="http://schemas.microsoft.com/office/powerpoint/2010/main">
        <mc:Choice Requires="p14">
          <p:contentPart r:id="rId170" p14:bwMode="auto">
            <p14:nvContentPartPr>
              <p14:cNvPr id="309" name="墨迹 308"/>
              <p14:cNvContentPartPr/>
              <p14:nvPr/>
            </p14:nvContentPartPr>
            <p14:xfrm>
              <a:off x="10332861" y="2605588"/>
              <a:ext cx="148873" cy="100107"/>
            </p14:xfrm>
          </p:contentPart>
        </mc:Choice>
        <mc:Fallback xmlns="">
          <p:pic>
            <p:nvPicPr>
              <p:cNvPr id="309" name="墨迹 308"/>
            </p:nvPicPr>
            <p:blipFill>
              <a:blip/>
            </p:blipFill>
            <p:spPr>
              <a:xfrm>
                <a:off x="10332861" y="2605588"/>
                <a:ext cx="148873" cy="100107"/>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310" name="墨迹 309"/>
              <p14:cNvContentPartPr/>
              <p14:nvPr/>
            </p14:nvContentPartPr>
            <p14:xfrm>
              <a:off x="10474677" y="2549190"/>
              <a:ext cx="117123" cy="197393"/>
            </p14:xfrm>
          </p:contentPart>
        </mc:Choice>
        <mc:Fallback xmlns="">
          <p:pic>
            <p:nvPicPr>
              <p:cNvPr id="310" name="墨迹 309"/>
            </p:nvPicPr>
            <p:blipFill>
              <a:blip/>
            </p:blipFill>
            <p:spPr>
              <a:xfrm>
                <a:off x="10474677" y="2549190"/>
                <a:ext cx="117123" cy="197393"/>
              </a:xfrm>
              <a:prstGeom prst="rect"/>
            </p:spPr>
          </p:pic>
        </mc:Fallback>
      </mc:AlternateContent>
      <mc:AlternateContent xmlns:mc="http://schemas.openxmlformats.org/markup-compatibility/2006" xmlns:p14="http://schemas.microsoft.com/office/powerpoint/2010/main">
        <mc:Choice Requires="p14">
          <p:contentPart r:id="rId172" p14:bwMode="auto">
            <p14:nvContentPartPr>
              <p14:cNvPr id="311" name="墨迹 310"/>
              <p14:cNvContentPartPr/>
              <p14:nvPr/>
            </p14:nvContentPartPr>
            <p14:xfrm>
              <a:off x="10361612" y="3028573"/>
              <a:ext cx="165276" cy="139057"/>
            </p14:xfrm>
          </p:contentPart>
        </mc:Choice>
        <mc:Fallback xmlns="">
          <p:pic>
            <p:nvPicPr>
              <p:cNvPr id="311" name="墨迹 310"/>
            </p:nvPicPr>
            <p:blipFill>
              <a:blip/>
            </p:blipFill>
            <p:spPr>
              <a:xfrm>
                <a:off x="10361612" y="3028573"/>
                <a:ext cx="165276" cy="139057"/>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312" name="墨迹 311"/>
              <p14:cNvContentPartPr/>
              <p14:nvPr/>
            </p14:nvContentPartPr>
            <p14:xfrm>
              <a:off x="10566400" y="3065232"/>
              <a:ext cx="73377" cy="113678"/>
            </p14:xfrm>
          </p:contentPart>
        </mc:Choice>
        <mc:Fallback xmlns="">
          <p:pic>
            <p:nvPicPr>
              <p:cNvPr id="312" name="墨迹 311"/>
            </p:nvPicPr>
            <p:blipFill>
              <a:blip/>
            </p:blipFill>
            <p:spPr>
              <a:xfrm>
                <a:off x="10566400" y="3065232"/>
                <a:ext cx="73377" cy="113678"/>
              </a:xfrm>
              <a:prstGeom prst="rect"/>
            </p:spPr>
          </p:pic>
        </mc:Fallback>
      </mc:AlternateContent>
      <mc:AlternateContent xmlns:mc="http://schemas.openxmlformats.org/markup-compatibility/2006" xmlns:p14="http://schemas.microsoft.com/office/powerpoint/2010/main">
        <mc:Choice Requires="p14">
          <p:contentPart r:id="rId174" p14:bwMode="auto">
            <p14:nvContentPartPr>
              <p14:cNvPr id="313" name="墨迹 312"/>
              <p14:cNvContentPartPr/>
              <p14:nvPr/>
            </p14:nvContentPartPr>
            <p14:xfrm>
              <a:off x="10393362" y="3393398"/>
              <a:ext cx="20638" cy="154037"/>
            </p14:xfrm>
          </p:contentPart>
        </mc:Choice>
        <mc:Fallback xmlns="">
          <p:pic>
            <p:nvPicPr>
              <p:cNvPr id="313" name="墨迹 312"/>
            </p:nvPicPr>
            <p:blipFill>
              <a:blip/>
            </p:blipFill>
            <p:spPr>
              <a:xfrm>
                <a:off x="10393362" y="3393398"/>
                <a:ext cx="20638" cy="154037"/>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314" name="墨迹 313"/>
              <p14:cNvContentPartPr/>
              <p14:nvPr/>
            </p14:nvContentPartPr>
            <p14:xfrm>
              <a:off x="10526888" y="3389521"/>
              <a:ext cx="110949" cy="118436"/>
            </p14:xfrm>
          </p:contentPart>
        </mc:Choice>
        <mc:Fallback xmlns="">
          <p:pic>
            <p:nvPicPr>
              <p:cNvPr id="314" name="墨迹 313"/>
            </p:nvPicPr>
            <p:blipFill>
              <a:blip/>
            </p:blipFill>
            <p:spPr>
              <a:xfrm>
                <a:off x="10526888" y="3389521"/>
                <a:ext cx="110949" cy="118436"/>
              </a:xfrm>
              <a:prstGeom prst="rect"/>
            </p:spPr>
          </p:pic>
        </mc:Fallback>
      </mc:AlternateContent>
      <mc:AlternateContent xmlns:mc="http://schemas.openxmlformats.org/markup-compatibility/2006" xmlns:p14="http://schemas.microsoft.com/office/powerpoint/2010/main">
        <mc:Choice Requires="p14">
          <p:contentPart r:id="rId176" p14:bwMode="auto">
            <p14:nvContentPartPr>
              <p14:cNvPr id="315" name="墨迹 314"/>
              <p14:cNvContentPartPr/>
              <p14:nvPr/>
            </p14:nvContentPartPr>
            <p14:xfrm>
              <a:off x="10374488" y="3806866"/>
              <a:ext cx="105018" cy="59958"/>
            </p14:xfrm>
          </p:contentPart>
        </mc:Choice>
        <mc:Fallback xmlns="">
          <p:pic>
            <p:nvPicPr>
              <p:cNvPr id="315" name="墨迹 314"/>
            </p:nvPicPr>
            <p:blipFill>
              <a:blip/>
            </p:blipFill>
            <p:spPr>
              <a:xfrm>
                <a:off x="10374488" y="3806866"/>
                <a:ext cx="105018" cy="59958"/>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316" name="墨迹 315"/>
              <p14:cNvContentPartPr/>
              <p14:nvPr/>
            </p14:nvContentPartPr>
            <p14:xfrm>
              <a:off x="10417880" y="3713281"/>
              <a:ext cx="171098" cy="104865"/>
            </p14:xfrm>
          </p:contentPart>
        </mc:Choice>
        <mc:Fallback xmlns="">
          <p:pic>
            <p:nvPicPr>
              <p:cNvPr id="316" name="墨迹 315"/>
            </p:nvPicPr>
            <p:blipFill>
              <a:blip/>
            </p:blipFill>
            <p:spPr>
              <a:xfrm>
                <a:off x="10417880" y="3713281"/>
                <a:ext cx="171098" cy="104865"/>
              </a:xfrm>
              <a:prstGeom prst="rect"/>
            </p:spPr>
          </p:pic>
        </mc:Fallback>
      </mc:AlternateContent>
      <mc:AlternateContent xmlns:mc="http://schemas.openxmlformats.org/markup-compatibility/2006" xmlns:p14="http://schemas.microsoft.com/office/powerpoint/2010/main">
        <mc:Choice Requires="p14">
          <p:contentPart r:id="rId178" p14:bwMode="auto">
            <p14:nvContentPartPr>
              <p14:cNvPr id="317" name="墨迹 316"/>
              <p14:cNvContentPartPr/>
              <p14:nvPr/>
            </p14:nvContentPartPr>
            <p14:xfrm>
              <a:off x="10487377" y="3679971"/>
              <a:ext cx="50800" cy="236872"/>
            </p14:xfrm>
          </p:contentPart>
        </mc:Choice>
        <mc:Fallback xmlns="">
          <p:pic>
            <p:nvPicPr>
              <p:cNvPr id="317" name="墨迹 316"/>
            </p:nvPicPr>
            <p:blipFill>
              <a:blip/>
            </p:blipFill>
            <p:spPr>
              <a:xfrm>
                <a:off x="10487377" y="3679971"/>
                <a:ext cx="50800" cy="236872"/>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318" name="墨迹 317"/>
              <p14:cNvContentPartPr/>
              <p14:nvPr/>
            </p14:nvContentPartPr>
            <p14:xfrm>
              <a:off x="10328098" y="4124634"/>
              <a:ext cx="292806" cy="122137"/>
            </p14:xfrm>
          </p:contentPart>
        </mc:Choice>
        <mc:Fallback xmlns="">
          <p:pic>
            <p:nvPicPr>
              <p:cNvPr id="318" name="墨迹 317"/>
            </p:nvPicPr>
            <p:blipFill>
              <a:blip/>
            </p:blipFill>
            <p:spPr>
              <a:xfrm>
                <a:off x="10328098" y="4124634"/>
                <a:ext cx="292806" cy="122137"/>
              </a:xfrm>
              <a:prstGeom prst="rect"/>
            </p:spPr>
          </p:pic>
        </mc:Fallback>
      </mc:AlternateContent>
      <mc:AlternateContent xmlns:mc="http://schemas.openxmlformats.org/markup-compatibility/2006" xmlns:p14="http://schemas.microsoft.com/office/powerpoint/2010/main">
        <mc:Choice Requires="p14">
          <p:contentPart r:id="rId180" p14:bwMode="auto">
            <p14:nvContentPartPr>
              <p14:cNvPr id="319" name="墨迹 318"/>
              <p14:cNvContentPartPr/>
              <p14:nvPr/>
            </p14:nvContentPartPr>
            <p14:xfrm>
              <a:off x="11201400" y="1753978"/>
              <a:ext cx="143932" cy="375047"/>
            </p14:xfrm>
          </p:contentPart>
        </mc:Choice>
        <mc:Fallback xmlns="">
          <p:pic>
            <p:nvPicPr>
              <p:cNvPr id="319" name="墨迹 318"/>
            </p:nvPicPr>
            <p:blipFill>
              <a:blip/>
            </p:blipFill>
            <p:spPr>
              <a:xfrm>
                <a:off x="11201400" y="1753978"/>
                <a:ext cx="143932" cy="375047"/>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320" name="墨迹 319"/>
              <p14:cNvContentPartPr/>
              <p14:nvPr/>
            </p14:nvContentPartPr>
            <p14:xfrm>
              <a:off x="11252200" y="1994727"/>
              <a:ext cx="49742" cy="55341"/>
            </p14:xfrm>
          </p:contentPart>
        </mc:Choice>
        <mc:Fallback xmlns="">
          <p:pic>
            <p:nvPicPr>
              <p:cNvPr id="320" name="墨迹 319"/>
            </p:nvPicPr>
            <p:blipFill>
              <a:blip/>
            </p:blipFill>
            <p:spPr>
              <a:xfrm>
                <a:off x="11252200" y="1994727"/>
                <a:ext cx="49742" cy="55341"/>
              </a:xfrm>
              <a:prstGeom prst="rect"/>
            </p:spPr>
          </p:pic>
        </mc:Fallback>
      </mc:AlternateContent>
      <mc:AlternateContent xmlns:mc="http://schemas.openxmlformats.org/markup-compatibility/2006" xmlns:p14="http://schemas.microsoft.com/office/powerpoint/2010/main">
        <mc:Choice Requires="p14">
          <p:contentPart r:id="rId182" p14:bwMode="auto">
            <p14:nvContentPartPr>
              <p14:cNvPr id="321" name="墨迹 320"/>
              <p14:cNvContentPartPr/>
              <p14:nvPr/>
            </p14:nvContentPartPr>
            <p14:xfrm>
              <a:off x="11322755" y="1900613"/>
              <a:ext cx="141112" cy="126895"/>
            </p14:xfrm>
          </p:contentPart>
        </mc:Choice>
        <mc:Fallback xmlns="">
          <p:pic>
            <p:nvPicPr>
              <p:cNvPr id="321" name="墨迹 320"/>
            </p:nvPicPr>
            <p:blipFill>
              <a:blip/>
            </p:blipFill>
            <p:spPr>
              <a:xfrm>
                <a:off x="11322755" y="1900613"/>
                <a:ext cx="141112" cy="126895"/>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322" name="墨迹 321"/>
              <p14:cNvContentPartPr/>
              <p14:nvPr/>
            </p14:nvContentPartPr>
            <p14:xfrm>
              <a:off x="11271955" y="2007769"/>
              <a:ext cx="122062" cy="118436"/>
            </p14:xfrm>
          </p:contentPart>
        </mc:Choice>
        <mc:Fallback xmlns="">
          <p:pic>
            <p:nvPicPr>
              <p:cNvPr id="322" name="墨迹 321"/>
            </p:nvPicPr>
            <p:blipFill>
              <a:blip/>
            </p:blipFill>
            <p:spPr>
              <a:xfrm>
                <a:off x="11271955" y="2007769"/>
                <a:ext cx="122062" cy="118436"/>
              </a:xfrm>
              <a:prstGeom prst="rect"/>
            </p:spPr>
          </p:pic>
        </mc:Fallback>
      </mc:AlternateContent>
      <mc:AlternateContent xmlns:mc="http://schemas.openxmlformats.org/markup-compatibility/2006" xmlns:p14="http://schemas.microsoft.com/office/powerpoint/2010/main">
        <mc:Choice Requires="p14">
          <p:contentPart r:id="rId184" p14:bwMode="auto">
            <p14:nvContentPartPr>
              <p14:cNvPr id="323" name="墨迹 322"/>
              <p14:cNvContentPartPr/>
              <p14:nvPr/>
            </p14:nvContentPartPr>
            <p14:xfrm>
              <a:off x="11190111" y="2264380"/>
              <a:ext cx="36689" cy="146635"/>
            </p14:xfrm>
          </p:contentPart>
        </mc:Choice>
        <mc:Fallback xmlns="">
          <p:pic>
            <p:nvPicPr>
              <p:cNvPr id="323" name="墨迹 322"/>
            </p:nvPicPr>
            <p:blipFill>
              <a:blip/>
            </p:blipFill>
            <p:spPr>
              <a:xfrm>
                <a:off x="11190111" y="2264380"/>
                <a:ext cx="36689" cy="146635"/>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324" name="墨迹 323"/>
              <p14:cNvContentPartPr/>
              <p14:nvPr/>
            </p14:nvContentPartPr>
            <p14:xfrm>
              <a:off x="11260667" y="2346157"/>
              <a:ext cx="25400" cy="33839"/>
            </p14:xfrm>
          </p:contentPart>
        </mc:Choice>
        <mc:Fallback xmlns="">
          <p:pic>
            <p:nvPicPr>
              <p:cNvPr id="324" name="墨迹 323"/>
            </p:nvPicPr>
            <p:blipFill>
              <a:blip/>
            </p:blipFill>
            <p:spPr>
              <a:xfrm>
                <a:off x="11260667" y="2346157"/>
                <a:ext cx="25400" cy="33839"/>
              </a:xfrm>
              <a:prstGeom prst="rect"/>
            </p:spPr>
          </p:pic>
        </mc:Fallback>
      </mc:AlternateContent>
      <mc:AlternateContent xmlns:mc="http://schemas.openxmlformats.org/markup-compatibility/2006" xmlns:p14="http://schemas.microsoft.com/office/powerpoint/2010/main">
        <mc:Choice Requires="p14">
          <p:contentPart r:id="rId186" p14:bwMode="auto">
            <p14:nvContentPartPr>
              <p14:cNvPr id="325" name="墨迹 324"/>
              <p14:cNvContentPartPr/>
              <p14:nvPr/>
            </p14:nvContentPartPr>
            <p14:xfrm>
              <a:off x="11339688" y="2212741"/>
              <a:ext cx="67733" cy="164435"/>
            </p14:xfrm>
          </p:contentPart>
        </mc:Choice>
        <mc:Fallback xmlns="">
          <p:pic>
            <p:nvPicPr>
              <p:cNvPr id="325" name="墨迹 324"/>
            </p:nvPicPr>
            <p:blipFill>
              <a:blip/>
            </p:blipFill>
            <p:spPr>
              <a:xfrm>
                <a:off x="11339688" y="2212741"/>
                <a:ext cx="67733" cy="164435"/>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326" name="墨迹 325"/>
              <p14:cNvContentPartPr/>
              <p14:nvPr/>
            </p14:nvContentPartPr>
            <p14:xfrm>
              <a:off x="11492088" y="2151055"/>
              <a:ext cx="67733" cy="142934"/>
            </p14:xfrm>
          </p:contentPart>
        </mc:Choice>
        <mc:Fallback xmlns="">
          <p:pic>
            <p:nvPicPr>
              <p:cNvPr id="326" name="墨迹 325"/>
            </p:nvPicPr>
            <p:blipFill>
              <a:blip/>
            </p:blipFill>
            <p:spPr>
              <a:xfrm>
                <a:off x="11492088" y="2151055"/>
                <a:ext cx="67733" cy="142934"/>
              </a:xfrm>
              <a:prstGeom prst="rect"/>
            </p:spPr>
          </p:pic>
        </mc:Fallback>
      </mc:AlternateContent>
      <mc:AlternateContent xmlns:mc="http://schemas.openxmlformats.org/markup-compatibility/2006" xmlns:p14="http://schemas.microsoft.com/office/powerpoint/2010/main">
        <mc:Choice Requires="p14">
          <p:contentPart r:id="rId188" p14:bwMode="auto">
            <p14:nvContentPartPr>
              <p14:cNvPr id="327" name="墨迹 326"/>
              <p14:cNvContentPartPr/>
              <p14:nvPr/>
            </p14:nvContentPartPr>
            <p14:xfrm>
              <a:off x="11466688" y="2225607"/>
              <a:ext cx="14112" cy="284105"/>
            </p14:xfrm>
          </p:contentPart>
        </mc:Choice>
        <mc:Fallback xmlns="">
          <p:pic>
            <p:nvPicPr>
              <p:cNvPr id="327" name="墨迹 326"/>
            </p:nvPicPr>
            <p:blipFill>
              <a:blip/>
            </p:blipFill>
            <p:spPr>
              <a:xfrm>
                <a:off x="11466688" y="2225607"/>
                <a:ext cx="14112" cy="284105"/>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328" name="墨迹 327"/>
              <p14:cNvContentPartPr/>
              <p14:nvPr/>
            </p14:nvContentPartPr>
            <p14:xfrm>
              <a:off x="11170355" y="2642247"/>
              <a:ext cx="33867" cy="121256"/>
            </p14:xfrm>
          </p:contentPart>
        </mc:Choice>
        <mc:Fallback xmlns="">
          <p:pic>
            <p:nvPicPr>
              <p:cNvPr id="328" name="墨迹 327"/>
            </p:nvPicPr>
            <p:blipFill>
              <a:blip/>
            </p:blipFill>
            <p:spPr>
              <a:xfrm>
                <a:off x="11170355" y="2642247"/>
                <a:ext cx="33867" cy="121256"/>
              </a:xfrm>
              <a:prstGeom prst="rect"/>
            </p:spPr>
          </p:pic>
        </mc:Fallback>
      </mc:AlternateContent>
      <mc:AlternateContent xmlns:mc="http://schemas.openxmlformats.org/markup-compatibility/2006" xmlns:p14="http://schemas.microsoft.com/office/powerpoint/2010/main">
        <mc:Choice Requires="p14">
          <p:contentPart r:id="rId190" p14:bwMode="auto">
            <p14:nvContentPartPr>
              <p14:cNvPr id="329" name="墨迹 328"/>
              <p14:cNvContentPartPr/>
              <p14:nvPr/>
            </p14:nvContentPartPr>
            <p14:xfrm>
              <a:off x="11238088" y="2695825"/>
              <a:ext cx="25400" cy="42299"/>
            </p14:xfrm>
          </p:contentPart>
        </mc:Choice>
        <mc:Fallback xmlns="">
          <p:pic>
            <p:nvPicPr>
              <p:cNvPr id="329" name="墨迹 328"/>
            </p:nvPicPr>
            <p:blipFill>
              <a:blip/>
            </p:blipFill>
            <p:spPr>
              <a:xfrm>
                <a:off x="11238088" y="2695825"/>
                <a:ext cx="25400" cy="42299"/>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330" name="墨迹 329"/>
              <p14:cNvContentPartPr/>
              <p14:nvPr/>
            </p14:nvContentPartPr>
            <p14:xfrm>
              <a:off x="11330339" y="2626385"/>
              <a:ext cx="79905" cy="92000"/>
            </p14:xfrm>
          </p:contentPart>
        </mc:Choice>
        <mc:Fallback xmlns="">
          <p:pic>
            <p:nvPicPr>
              <p:cNvPr id="330" name="墨迹 329"/>
            </p:nvPicPr>
            <p:blipFill>
              <a:blip/>
            </p:blipFill>
            <p:spPr>
              <a:xfrm>
                <a:off x="11330339" y="2626385"/>
                <a:ext cx="79905" cy="92000"/>
              </a:xfrm>
              <a:prstGeom prst="rect"/>
            </p:spPr>
          </p:pic>
        </mc:Fallback>
      </mc:AlternateContent>
      <mc:AlternateContent xmlns:mc="http://schemas.openxmlformats.org/markup-compatibility/2006" xmlns:p14="http://schemas.microsoft.com/office/powerpoint/2010/main">
        <mc:Choice Requires="p14">
          <p:contentPart r:id="rId192" p14:bwMode="auto">
            <p14:nvContentPartPr>
              <p14:cNvPr id="331" name="墨迹 330"/>
              <p14:cNvContentPartPr/>
              <p14:nvPr/>
            </p14:nvContentPartPr>
            <p14:xfrm>
              <a:off x="11350977" y="2645067"/>
              <a:ext cx="33867" cy="135355"/>
            </p14:xfrm>
          </p:contentPart>
        </mc:Choice>
        <mc:Fallback xmlns="">
          <p:pic>
            <p:nvPicPr>
              <p:cNvPr id="331" name="墨迹 330"/>
            </p:nvPicPr>
            <p:blipFill>
              <a:blip/>
            </p:blipFill>
            <p:spPr>
              <a:xfrm>
                <a:off x="11350977" y="2645067"/>
                <a:ext cx="33867" cy="135355"/>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332" name="墨迹 331"/>
              <p14:cNvContentPartPr/>
              <p14:nvPr/>
            </p14:nvContentPartPr>
            <p14:xfrm>
              <a:off x="11463867" y="2560470"/>
              <a:ext cx="79022" cy="124075"/>
            </p14:xfrm>
          </p:contentPart>
        </mc:Choice>
        <mc:Fallback xmlns="">
          <p:pic>
            <p:nvPicPr>
              <p:cNvPr id="332" name="墨迹 331"/>
            </p:nvPicPr>
            <p:blipFill>
              <a:blip/>
            </p:blipFill>
            <p:spPr>
              <a:xfrm>
                <a:off x="11463867" y="2560470"/>
                <a:ext cx="79022" cy="124075"/>
              </a:xfrm>
              <a:prstGeom prst="rect"/>
            </p:spPr>
          </p:pic>
        </mc:Fallback>
      </mc:AlternateContent>
      <mc:AlternateContent xmlns:mc="http://schemas.openxmlformats.org/markup-compatibility/2006" xmlns:p14="http://schemas.microsoft.com/office/powerpoint/2010/main">
        <mc:Choice Requires="p14">
          <p:contentPart r:id="rId194" p14:bwMode="auto">
            <p14:nvContentPartPr>
              <p14:cNvPr id="333" name="墨迹 332"/>
              <p14:cNvContentPartPr/>
              <p14:nvPr/>
            </p14:nvContentPartPr>
            <p14:xfrm>
              <a:off x="11415888" y="2628148"/>
              <a:ext cx="31044" cy="327108"/>
            </p14:xfrm>
          </p:contentPart>
        </mc:Choice>
        <mc:Fallback xmlns="">
          <p:pic>
            <p:nvPicPr>
              <p:cNvPr id="333" name="墨迹 332"/>
            </p:nvPicPr>
            <p:blipFill>
              <a:blip/>
            </p:blipFill>
            <p:spPr>
              <a:xfrm>
                <a:off x="11415888" y="2628148"/>
                <a:ext cx="31044" cy="327108"/>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334" name="墨迹 333"/>
              <p14:cNvContentPartPr/>
              <p14:nvPr/>
            </p14:nvContentPartPr>
            <p14:xfrm>
              <a:off x="11221155" y="3000375"/>
              <a:ext cx="84667" cy="129715"/>
            </p14:xfrm>
          </p:contentPart>
        </mc:Choice>
        <mc:Fallback xmlns="">
          <p:pic>
            <p:nvPicPr>
              <p:cNvPr id="334" name="墨迹 333"/>
            </p:nvPicPr>
            <p:blipFill>
              <a:blip/>
            </p:blipFill>
            <p:spPr>
              <a:xfrm>
                <a:off x="11221155" y="3000375"/>
                <a:ext cx="84667" cy="129715"/>
              </a:xfrm>
              <a:prstGeom prst="rect"/>
            </p:spPr>
          </p:pic>
        </mc:Fallback>
      </mc:AlternateContent>
      <mc:AlternateContent xmlns:mc="http://schemas.openxmlformats.org/markup-compatibility/2006" xmlns:p14="http://schemas.microsoft.com/office/powerpoint/2010/main">
        <mc:Choice Requires="p14">
          <p:contentPart r:id="rId196" p14:bwMode="auto">
            <p14:nvContentPartPr>
              <p14:cNvPr id="335" name="墨迹 334"/>
              <p14:cNvContentPartPr/>
              <p14:nvPr/>
            </p14:nvContentPartPr>
            <p14:xfrm>
              <a:off x="11215511" y="3032627"/>
              <a:ext cx="11289" cy="261017"/>
            </p14:xfrm>
          </p:contentPart>
        </mc:Choice>
        <mc:Fallback xmlns="">
          <p:pic>
            <p:nvPicPr>
              <p:cNvPr id="335" name="墨迹 334"/>
            </p:nvPicPr>
            <p:blipFill>
              <a:blip/>
            </p:blipFill>
            <p:spPr>
              <a:xfrm>
                <a:off x="11215511" y="3032627"/>
                <a:ext cx="11289" cy="261017"/>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336" name="墨迹 335"/>
              <p14:cNvContentPartPr/>
              <p14:nvPr/>
            </p14:nvContentPartPr>
            <p14:xfrm>
              <a:off x="11104738" y="3429000"/>
              <a:ext cx="88194" cy="114911"/>
            </p14:xfrm>
          </p:contentPart>
        </mc:Choice>
        <mc:Fallback xmlns="">
          <p:pic>
            <p:nvPicPr>
              <p:cNvPr id="336" name="墨迹 335"/>
            </p:nvPicPr>
            <p:blipFill>
              <a:blip/>
            </p:blipFill>
            <p:spPr>
              <a:xfrm>
                <a:off x="11104738" y="3429000"/>
                <a:ext cx="88194" cy="114911"/>
              </a:xfrm>
              <a:prstGeom prst="rect"/>
            </p:spPr>
          </p:pic>
        </mc:Fallback>
      </mc:AlternateContent>
      <mc:AlternateContent xmlns:mc="http://schemas.openxmlformats.org/markup-compatibility/2006" xmlns:p14="http://schemas.microsoft.com/office/powerpoint/2010/main">
        <mc:Choice Requires="p14">
          <p:contentPart r:id="rId198" p14:bwMode="auto">
            <p14:nvContentPartPr>
              <p14:cNvPr id="337" name="墨迹 336"/>
              <p14:cNvContentPartPr/>
              <p14:nvPr/>
            </p14:nvContentPartPr>
            <p14:xfrm>
              <a:off x="11215511" y="3485398"/>
              <a:ext cx="50800" cy="39478"/>
            </p14:xfrm>
          </p:contentPart>
        </mc:Choice>
        <mc:Fallback xmlns="">
          <p:pic>
            <p:nvPicPr>
              <p:cNvPr id="337" name="墨迹 336"/>
            </p:nvPicPr>
            <p:blipFill>
              <a:blip/>
            </p:blipFill>
            <p:spPr>
              <a:xfrm>
                <a:off x="11215511" y="3485398"/>
                <a:ext cx="50800" cy="39478"/>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338" name="墨迹 337"/>
              <p14:cNvContentPartPr/>
              <p14:nvPr/>
            </p14:nvContentPartPr>
            <p14:xfrm>
              <a:off x="11328400" y="3311269"/>
              <a:ext cx="79022" cy="230527"/>
            </p14:xfrm>
          </p:contentPart>
        </mc:Choice>
        <mc:Fallback xmlns="">
          <p:pic>
            <p:nvPicPr>
              <p:cNvPr id="338" name="墨迹 337"/>
            </p:nvPicPr>
            <p:blipFill>
              <a:blip/>
            </p:blipFill>
            <p:spPr>
              <a:xfrm>
                <a:off x="11328400" y="3311269"/>
                <a:ext cx="79022" cy="230527"/>
              </a:xfrm>
              <a:prstGeom prst="rect"/>
            </p:spPr>
          </p:pic>
        </mc:Fallback>
      </mc:AlternateContent>
      <mc:AlternateContent xmlns:mc="http://schemas.openxmlformats.org/markup-compatibility/2006" xmlns:p14="http://schemas.microsoft.com/office/powerpoint/2010/main">
        <mc:Choice Requires="p14">
          <p:contentPart r:id="rId200" p14:bwMode="auto">
            <p14:nvContentPartPr>
              <p14:cNvPr id="339" name="墨迹 338"/>
              <p14:cNvContentPartPr/>
              <p14:nvPr/>
            </p14:nvContentPartPr>
            <p14:xfrm>
              <a:off x="11461044" y="3340701"/>
              <a:ext cx="53623" cy="141877"/>
            </p14:xfrm>
          </p:contentPart>
        </mc:Choice>
        <mc:Fallback xmlns="">
          <p:pic>
            <p:nvPicPr>
              <p:cNvPr id="339" name="墨迹 338"/>
            </p:nvPicPr>
            <p:blipFill>
              <a:blip/>
            </p:blipFill>
            <p:spPr>
              <a:xfrm>
                <a:off x="11461044" y="3340701"/>
                <a:ext cx="53623" cy="141877"/>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340" name="墨迹 339"/>
              <p14:cNvContentPartPr/>
              <p14:nvPr/>
            </p14:nvContentPartPr>
            <p14:xfrm>
              <a:off x="11430000" y="3409965"/>
              <a:ext cx="11288" cy="281285"/>
            </p14:xfrm>
          </p:contentPart>
        </mc:Choice>
        <mc:Fallback xmlns="">
          <p:pic>
            <p:nvPicPr>
              <p:cNvPr id="340" name="墨迹 339"/>
            </p:nvPicPr>
            <p:blipFill>
              <a:blip/>
            </p:blipFill>
            <p:spPr>
              <a:xfrm>
                <a:off x="11430000" y="3409965"/>
                <a:ext cx="11288" cy="281285"/>
              </a:xfrm>
              <a:prstGeom prst="rect"/>
            </p:spPr>
          </p:pic>
        </mc:Fallback>
      </mc:AlternateContent>
      <mc:AlternateContent xmlns:mc="http://schemas.openxmlformats.org/markup-compatibility/2006" xmlns:p14="http://schemas.microsoft.com/office/powerpoint/2010/main">
        <mc:Choice Requires="p14">
          <p:contentPart r:id="rId202" p14:bwMode="auto">
            <p14:nvContentPartPr>
              <p14:cNvPr id="341" name="墨迹 340"/>
              <p14:cNvContentPartPr/>
              <p14:nvPr/>
            </p14:nvContentPartPr>
            <p14:xfrm>
              <a:off x="11130844" y="3795587"/>
              <a:ext cx="79023" cy="105041"/>
            </p14:xfrm>
          </p:contentPart>
        </mc:Choice>
        <mc:Fallback xmlns="">
          <p:pic>
            <p:nvPicPr>
              <p:cNvPr id="341" name="墨迹 340"/>
            </p:nvPicPr>
            <p:blipFill>
              <a:blip/>
            </p:blipFill>
            <p:spPr>
              <a:xfrm>
                <a:off x="11130844" y="3795587"/>
                <a:ext cx="79023" cy="105041"/>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342" name="墨迹 341"/>
              <p14:cNvContentPartPr/>
              <p14:nvPr/>
            </p14:nvContentPartPr>
            <p14:xfrm>
              <a:off x="11215511" y="3863264"/>
              <a:ext cx="28223" cy="62038"/>
            </p14:xfrm>
          </p:contentPart>
        </mc:Choice>
        <mc:Fallback xmlns="">
          <p:pic>
            <p:nvPicPr>
              <p:cNvPr id="342" name="墨迹 341"/>
            </p:nvPicPr>
            <p:blipFill>
              <a:blip/>
            </p:blipFill>
            <p:spPr>
              <a:xfrm>
                <a:off x="11215511" y="3863264"/>
                <a:ext cx="28223" cy="62038"/>
              </a:xfrm>
              <a:prstGeom prst="rect"/>
            </p:spPr>
          </p:pic>
        </mc:Fallback>
      </mc:AlternateContent>
      <mc:AlternateContent xmlns:mc="http://schemas.openxmlformats.org/markup-compatibility/2006" xmlns:p14="http://schemas.microsoft.com/office/powerpoint/2010/main">
        <mc:Choice Requires="p14">
          <p:contentPart r:id="rId204" p14:bwMode="auto">
            <p14:nvContentPartPr>
              <p14:cNvPr id="343" name="墨迹 342"/>
              <p14:cNvContentPartPr/>
              <p14:nvPr/>
            </p14:nvContentPartPr>
            <p14:xfrm>
              <a:off x="11315700" y="3806866"/>
              <a:ext cx="105832" cy="111386"/>
            </p14:xfrm>
          </p:contentPart>
        </mc:Choice>
        <mc:Fallback xmlns="">
          <p:pic>
            <p:nvPicPr>
              <p:cNvPr id="343" name="墨迹 342"/>
            </p:nvPicPr>
            <p:blipFill>
              <a:blip/>
            </p:blipFill>
            <p:spPr>
              <a:xfrm>
                <a:off x="11315700" y="3806866"/>
                <a:ext cx="105832" cy="111386"/>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344" name="墨迹 343"/>
              <p14:cNvContentPartPr/>
              <p14:nvPr/>
            </p14:nvContentPartPr>
            <p14:xfrm>
              <a:off x="11455400" y="3750468"/>
              <a:ext cx="64911" cy="107157"/>
            </p14:xfrm>
          </p:contentPart>
        </mc:Choice>
        <mc:Fallback xmlns="">
          <p:pic>
            <p:nvPicPr>
              <p:cNvPr id="344" name="墨迹 343"/>
            </p:nvPicPr>
            <p:blipFill>
              <a:blip/>
            </p:blipFill>
            <p:spPr>
              <a:xfrm>
                <a:off x="11455400" y="3750468"/>
                <a:ext cx="64911" cy="107157"/>
              </a:xfrm>
              <a:prstGeom prst="rect"/>
            </p:spPr>
          </p:pic>
        </mc:Fallback>
      </mc:AlternateContent>
      <mc:AlternateContent xmlns:mc="http://schemas.openxmlformats.org/markup-compatibility/2006" xmlns:p14="http://schemas.microsoft.com/office/powerpoint/2010/main">
        <mc:Choice Requires="p14">
          <p:contentPart r:id="rId206" p14:bwMode="auto">
            <p14:nvContentPartPr>
              <p14:cNvPr id="345" name="墨迹 344"/>
              <p14:cNvContentPartPr/>
              <p14:nvPr/>
            </p14:nvContentPartPr>
            <p14:xfrm>
              <a:off x="11438467" y="3801403"/>
              <a:ext cx="14111" cy="276174"/>
            </p14:xfrm>
          </p:contentPart>
        </mc:Choice>
        <mc:Fallback xmlns="">
          <p:pic>
            <p:nvPicPr>
              <p:cNvPr id="345" name="墨迹 344"/>
            </p:nvPicPr>
            <p:blipFill>
              <a:blip/>
            </p:blipFill>
            <p:spPr>
              <a:xfrm>
                <a:off x="11438467" y="3801403"/>
                <a:ext cx="14111" cy="276174"/>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346" name="墨迹 345"/>
              <p14:cNvContentPartPr/>
              <p14:nvPr/>
            </p14:nvContentPartPr>
            <p14:xfrm>
              <a:off x="11215511" y="4118994"/>
              <a:ext cx="117123" cy="404127"/>
            </p14:xfrm>
          </p:contentPart>
        </mc:Choice>
        <mc:Fallback xmlns="">
          <p:pic>
            <p:nvPicPr>
              <p:cNvPr id="346" name="墨迹 345"/>
            </p:nvPicPr>
            <p:blipFill>
              <a:blip/>
            </p:blipFill>
            <p:spPr>
              <a:xfrm>
                <a:off x="11215511" y="4118994"/>
                <a:ext cx="117123" cy="404127"/>
              </a:xfrm>
              <a:prstGeom prst="rect"/>
            </p:spPr>
          </p:pic>
        </mc:Fallback>
      </mc:AlternateContent>
      <mc:AlternateContent xmlns:mc="http://schemas.openxmlformats.org/markup-compatibility/2006" xmlns:p14="http://schemas.microsoft.com/office/powerpoint/2010/main">
        <mc:Choice Requires="p14">
          <p:contentPart r:id="rId208" p14:bwMode="auto">
            <p14:nvContentPartPr>
              <p14:cNvPr id="347" name="墨迹 346"/>
              <p14:cNvContentPartPr/>
              <p14:nvPr/>
            </p14:nvContentPartPr>
            <p14:xfrm>
              <a:off x="8827911" y="5015723"/>
              <a:ext cx="50800" cy="387207"/>
            </p14:xfrm>
          </p:contentPart>
        </mc:Choice>
        <mc:Fallback xmlns="">
          <p:pic>
            <p:nvPicPr>
              <p:cNvPr id="347" name="墨迹 346"/>
            </p:nvPicPr>
            <p:blipFill>
              <a:blip/>
            </p:blipFill>
            <p:spPr>
              <a:xfrm>
                <a:off x="8827911" y="5015723"/>
                <a:ext cx="50800" cy="387207"/>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348" name="墨迹 347"/>
              <p14:cNvContentPartPr/>
              <p14:nvPr/>
            </p14:nvContentPartPr>
            <p14:xfrm>
              <a:off x="8837436" y="5132220"/>
              <a:ext cx="151341" cy="205852"/>
            </p14:xfrm>
          </p:contentPart>
        </mc:Choice>
        <mc:Fallback xmlns="">
          <p:pic>
            <p:nvPicPr>
              <p:cNvPr id="348" name="墨迹 347"/>
            </p:nvPicPr>
            <p:blipFill>
              <a:blip/>
            </p:blipFill>
            <p:spPr>
              <a:xfrm>
                <a:off x="8837436" y="5132220"/>
                <a:ext cx="151341" cy="205852"/>
              </a:xfrm>
              <a:prstGeom prst="rect"/>
            </p:spPr>
          </p:pic>
        </mc:Fallback>
      </mc:AlternateContent>
      <mc:AlternateContent xmlns:mc="http://schemas.openxmlformats.org/markup-compatibility/2006" xmlns:p14="http://schemas.microsoft.com/office/powerpoint/2010/main">
        <mc:Choice Requires="p14">
          <p:contentPart r:id="rId210" p14:bwMode="auto">
            <p14:nvContentPartPr>
              <p14:cNvPr id="349" name="墨迹 348"/>
              <p14:cNvContentPartPr/>
              <p14:nvPr/>
            </p14:nvContentPartPr>
            <p14:xfrm>
              <a:off x="8980311" y="5261935"/>
              <a:ext cx="54151" cy="146635"/>
            </p14:xfrm>
          </p:contentPart>
        </mc:Choice>
        <mc:Fallback xmlns="">
          <p:pic>
            <p:nvPicPr>
              <p:cNvPr id="349" name="墨迹 348"/>
            </p:nvPicPr>
            <p:blipFill>
              <a:blip/>
            </p:blipFill>
            <p:spPr>
              <a:xfrm>
                <a:off x="8980311" y="5261935"/>
                <a:ext cx="54151" cy="146635"/>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350" name="墨迹 349"/>
              <p14:cNvContentPartPr/>
              <p14:nvPr/>
            </p14:nvContentPartPr>
            <p14:xfrm>
              <a:off x="9042400" y="5275506"/>
              <a:ext cx="45155" cy="8989"/>
            </p14:xfrm>
          </p:contentPart>
        </mc:Choice>
        <mc:Fallback xmlns="">
          <p:pic>
            <p:nvPicPr>
              <p:cNvPr id="350" name="墨迹 349"/>
            </p:nvPicPr>
            <p:blipFill>
              <a:blip/>
            </p:blipFill>
            <p:spPr>
              <a:xfrm>
                <a:off x="9042400" y="5275506"/>
                <a:ext cx="45155" cy="8989"/>
              </a:xfrm>
              <a:prstGeom prst="rect"/>
            </p:spPr>
          </p:pic>
        </mc:Fallback>
      </mc:AlternateContent>
      <mc:AlternateContent xmlns:mc="http://schemas.openxmlformats.org/markup-compatibility/2006" xmlns:p14="http://schemas.microsoft.com/office/powerpoint/2010/main">
        <mc:Choice Requires="p14">
          <p:contentPart r:id="rId212" p14:bwMode="auto">
            <p14:nvContentPartPr>
              <p14:cNvPr id="351" name="墨迹 350"/>
              <p14:cNvContentPartPr/>
              <p14:nvPr/>
            </p14:nvContentPartPr>
            <p14:xfrm>
              <a:off x="8997244" y="5188618"/>
              <a:ext cx="95956" cy="442725"/>
            </p14:xfrm>
          </p:contentPart>
        </mc:Choice>
        <mc:Fallback xmlns="">
          <p:pic>
            <p:nvPicPr>
              <p:cNvPr id="351" name="墨迹 350"/>
            </p:nvPicPr>
            <p:blipFill>
              <a:blip/>
            </p:blipFill>
            <p:spPr>
              <a:xfrm>
                <a:off x="8997244" y="5188618"/>
                <a:ext cx="95956" cy="442725"/>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352" name="墨迹 351"/>
              <p14:cNvContentPartPr/>
              <p14:nvPr/>
            </p14:nvContentPartPr>
            <p14:xfrm>
              <a:off x="9059333" y="5372969"/>
              <a:ext cx="50800" cy="96229"/>
            </p14:xfrm>
          </p:contentPart>
        </mc:Choice>
        <mc:Fallback xmlns="">
          <p:pic>
            <p:nvPicPr>
              <p:cNvPr id="352" name="墨迹 351"/>
            </p:nvPicPr>
            <p:blipFill>
              <a:blip/>
            </p:blipFill>
            <p:spPr>
              <a:xfrm>
                <a:off x="9059333" y="5372969"/>
                <a:ext cx="50800" cy="96229"/>
              </a:xfrm>
              <a:prstGeom prst="rect"/>
            </p:spPr>
          </p:pic>
        </mc:Fallback>
      </mc:AlternateContent>
      <mc:AlternateContent xmlns:mc="http://schemas.openxmlformats.org/markup-compatibility/2006" xmlns:p14="http://schemas.microsoft.com/office/powerpoint/2010/main">
        <mc:Choice Requires="p14">
          <p:contentPart r:id="rId214" p14:bwMode="auto">
            <p14:nvContentPartPr>
              <p14:cNvPr id="353" name="墨迹 352"/>
              <p14:cNvContentPartPr/>
              <p14:nvPr/>
            </p14:nvContentPartPr>
            <p14:xfrm>
              <a:off x="9093200" y="5386011"/>
              <a:ext cx="79022" cy="11280"/>
            </p14:xfrm>
          </p:contentPart>
        </mc:Choice>
        <mc:Fallback xmlns="">
          <p:pic>
            <p:nvPicPr>
              <p:cNvPr id="353" name="墨迹 352"/>
            </p:nvPicPr>
            <p:blipFill>
              <a:blip/>
            </p:blipFill>
            <p:spPr>
              <a:xfrm>
                <a:off x="9093200" y="5386011"/>
                <a:ext cx="79022" cy="11280"/>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354" name="墨迹 353"/>
              <p14:cNvContentPartPr/>
              <p14:nvPr/>
            </p14:nvContentPartPr>
            <p14:xfrm>
              <a:off x="9256888" y="5194258"/>
              <a:ext cx="132644" cy="11279"/>
            </p14:xfrm>
          </p:contentPart>
        </mc:Choice>
        <mc:Fallback xmlns="">
          <p:pic>
            <p:nvPicPr>
              <p:cNvPr id="354" name="墨迹 353"/>
            </p:nvPicPr>
            <p:blipFill>
              <a:blip/>
            </p:blipFill>
            <p:spPr>
              <a:xfrm>
                <a:off x="9256888" y="5194258"/>
                <a:ext cx="132644" cy="11279"/>
              </a:xfrm>
              <a:prstGeom prst="rect"/>
            </p:spPr>
          </p:pic>
        </mc:Fallback>
      </mc:AlternateContent>
      <mc:AlternateContent xmlns:mc="http://schemas.openxmlformats.org/markup-compatibility/2006" xmlns:p14="http://schemas.microsoft.com/office/powerpoint/2010/main">
        <mc:Choice Requires="p14">
          <p:contentPart r:id="rId216" p14:bwMode="auto">
            <p14:nvContentPartPr>
              <p14:cNvPr id="355" name="墨迹 354"/>
              <p14:cNvContentPartPr/>
              <p14:nvPr/>
            </p14:nvContentPartPr>
            <p14:xfrm>
              <a:off x="9283347" y="5307054"/>
              <a:ext cx="156986" cy="8459"/>
            </p14:xfrm>
          </p:contentPart>
        </mc:Choice>
        <mc:Fallback xmlns="">
          <p:pic>
            <p:nvPicPr>
              <p:cNvPr id="355" name="墨迹 354"/>
            </p:nvPicPr>
            <p:blipFill>
              <a:blip/>
            </p:blipFill>
            <p:spPr>
              <a:xfrm>
                <a:off x="9283347" y="5307054"/>
                <a:ext cx="156986" cy="8459"/>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356" name="墨迹 355"/>
              <p14:cNvContentPartPr/>
              <p14:nvPr/>
            </p14:nvContentPartPr>
            <p14:xfrm>
              <a:off x="9567333" y="5273215"/>
              <a:ext cx="1097845" cy="28199"/>
            </p14:xfrm>
          </p:contentPart>
        </mc:Choice>
        <mc:Fallback xmlns="">
          <p:pic>
            <p:nvPicPr>
              <p:cNvPr id="356" name="墨迹 355"/>
            </p:nvPicPr>
            <p:blipFill>
              <a:blip/>
            </p:blipFill>
            <p:spPr>
              <a:xfrm>
                <a:off x="9567333" y="5273215"/>
                <a:ext cx="1097845" cy="28199"/>
              </a:xfrm>
              <a:prstGeom prst="rect"/>
            </p:spPr>
          </p:pic>
        </mc:Fallback>
      </mc:AlternateContent>
      <mc:AlternateContent xmlns:mc="http://schemas.openxmlformats.org/markup-compatibility/2006" xmlns:p14="http://schemas.microsoft.com/office/powerpoint/2010/main">
        <mc:Choice Requires="p14">
          <p:contentPart r:id="rId218" p14:bwMode="auto">
            <p14:nvContentPartPr>
              <p14:cNvPr id="357" name="墨迹 356"/>
              <p14:cNvContentPartPr/>
              <p14:nvPr/>
            </p14:nvContentPartPr>
            <p14:xfrm>
              <a:off x="9815688" y="4913678"/>
              <a:ext cx="73378" cy="163906"/>
            </p14:xfrm>
          </p:contentPart>
        </mc:Choice>
        <mc:Fallback xmlns="">
          <p:pic>
            <p:nvPicPr>
              <p:cNvPr id="357" name="墨迹 356"/>
            </p:nvPicPr>
            <p:blipFill>
              <a:blip/>
            </p:blipFill>
            <p:spPr>
              <a:xfrm>
                <a:off x="9815688" y="4913678"/>
                <a:ext cx="73378" cy="163906"/>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358" name="墨迹 357"/>
              <p14:cNvContentPartPr/>
              <p14:nvPr/>
            </p14:nvContentPartPr>
            <p14:xfrm>
              <a:off x="9900355" y="5013784"/>
              <a:ext cx="42334" cy="53578"/>
            </p14:xfrm>
          </p:contentPart>
        </mc:Choice>
        <mc:Fallback xmlns="">
          <p:pic>
            <p:nvPicPr>
              <p:cNvPr id="358" name="墨迹 357"/>
            </p:nvPicPr>
            <p:blipFill>
              <a:blip/>
            </p:blipFill>
            <p:spPr>
              <a:xfrm>
                <a:off x="9900355" y="5013784"/>
                <a:ext cx="42334" cy="53578"/>
              </a:xfrm>
              <a:prstGeom prst="rect"/>
            </p:spPr>
          </p:pic>
        </mc:Fallback>
      </mc:AlternateContent>
      <mc:AlternateContent xmlns:mc="http://schemas.openxmlformats.org/markup-compatibility/2006" xmlns:p14="http://schemas.microsoft.com/office/powerpoint/2010/main">
        <mc:Choice Requires="p14">
          <p:contentPart r:id="rId220" p14:bwMode="auto">
            <p14:nvContentPartPr>
              <p14:cNvPr id="359" name="墨迹 358"/>
              <p14:cNvContentPartPr/>
              <p14:nvPr/>
            </p14:nvContentPartPr>
            <p14:xfrm>
              <a:off x="10030177" y="4822031"/>
              <a:ext cx="79023" cy="262427"/>
            </p14:xfrm>
          </p:contentPart>
        </mc:Choice>
        <mc:Fallback xmlns="">
          <p:pic>
            <p:nvPicPr>
              <p:cNvPr id="359" name="墨迹 358"/>
            </p:nvPicPr>
            <p:blipFill>
              <a:blip/>
            </p:blipFill>
            <p:spPr>
              <a:xfrm>
                <a:off x="10030177" y="4822031"/>
                <a:ext cx="79023" cy="262427"/>
              </a:xfrm>
              <a:prstGeom prst="rect"/>
            </p:spPr>
          </p:pic>
        </mc:Fallback>
      </mc:AlternateContent>
      <mc:AlternateContent xmlns:mc="http://schemas.openxmlformats.org/markup-compatibility/2006" xmlns:p14="http://schemas.microsoft.com/office/powerpoint/2010/main">
        <mc:Choice Requires="p14">
          <p:contentPart r:id="rId221" p14:bwMode="auto">
            <p14:nvContentPartPr>
              <p14:cNvPr id="360" name="墨迹 359"/>
              <p14:cNvContentPartPr/>
              <p14:nvPr/>
            </p14:nvContentPartPr>
            <p14:xfrm>
              <a:off x="10160000" y="4833310"/>
              <a:ext cx="101600" cy="366588"/>
            </p14:xfrm>
          </p:contentPart>
        </mc:Choice>
        <mc:Fallback xmlns="">
          <p:pic>
            <p:nvPicPr>
              <p:cNvPr id="360" name="墨迹 359"/>
            </p:nvPicPr>
            <p:blipFill>
              <a:blip/>
            </p:blipFill>
            <p:spPr>
              <a:xfrm>
                <a:off x="10160000" y="4833310"/>
                <a:ext cx="101600" cy="366588"/>
              </a:xfrm>
              <a:prstGeom prst="rect"/>
            </p:spPr>
          </p:pic>
        </mc:Fallback>
      </mc:AlternateContent>
      <mc:AlternateContent xmlns:mc="http://schemas.openxmlformats.org/markup-compatibility/2006" xmlns:p14="http://schemas.microsoft.com/office/powerpoint/2010/main">
        <mc:Choice Requires="p14">
          <p:contentPart r:id="rId222" p14:bwMode="auto">
            <p14:nvContentPartPr>
              <p14:cNvPr id="361" name="墨迹 360"/>
              <p14:cNvContentPartPr/>
              <p14:nvPr/>
            </p14:nvContentPartPr>
            <p14:xfrm>
              <a:off x="10318044" y="4818682"/>
              <a:ext cx="67733" cy="307898"/>
            </p14:xfrm>
          </p:contentPart>
        </mc:Choice>
        <mc:Fallback xmlns="">
          <p:pic>
            <p:nvPicPr>
              <p:cNvPr id="361" name="墨迹 360"/>
            </p:nvPicPr>
            <p:blipFill>
              <a:blip/>
            </p:blipFill>
            <p:spPr>
              <a:xfrm>
                <a:off x="10318044" y="4818682"/>
                <a:ext cx="67733" cy="307898"/>
              </a:xfrm>
              <a:prstGeom prst="rect"/>
            </p:spPr>
          </p:pic>
        </mc:Fallback>
      </mc:AlternateContent>
      <mc:AlternateContent xmlns:mc="http://schemas.openxmlformats.org/markup-compatibility/2006" xmlns:p14="http://schemas.microsoft.com/office/powerpoint/2010/main">
        <mc:Choice Requires="p14">
          <p:contentPart r:id="rId223" p14:bwMode="auto">
            <p14:nvContentPartPr>
              <p14:cNvPr id="362" name="墨迹 361"/>
              <p14:cNvContentPartPr/>
              <p14:nvPr/>
            </p14:nvContentPartPr>
            <p14:xfrm>
              <a:off x="9702800" y="4835425"/>
              <a:ext cx="95955" cy="296795"/>
            </p14:xfrm>
          </p:contentPart>
        </mc:Choice>
        <mc:Fallback xmlns="">
          <p:pic>
            <p:nvPicPr>
              <p:cNvPr id="362" name="墨迹 361"/>
            </p:nvPicPr>
            <p:blipFill>
              <a:blip/>
            </p:blipFill>
            <p:spPr>
              <a:xfrm>
                <a:off x="9702800" y="4835425"/>
                <a:ext cx="95955" cy="296795"/>
              </a:xfrm>
              <a:prstGeom prst="rect"/>
            </p:spPr>
          </p:pic>
        </mc:Fallback>
      </mc:AlternateContent>
      <mc:AlternateContent xmlns:mc="http://schemas.openxmlformats.org/markup-compatibility/2006" xmlns:p14="http://schemas.microsoft.com/office/powerpoint/2010/main">
        <mc:Choice Requires="p14">
          <p:contentPart r:id="rId224" p14:bwMode="auto">
            <p14:nvContentPartPr>
              <p14:cNvPr id="363" name="墨迹 362"/>
              <p14:cNvContentPartPr/>
              <p14:nvPr/>
            </p14:nvContentPartPr>
            <p14:xfrm>
              <a:off x="10430932" y="4709235"/>
              <a:ext cx="71438" cy="183293"/>
            </p14:xfrm>
          </p:contentPart>
        </mc:Choice>
        <mc:Fallback xmlns="">
          <p:pic>
            <p:nvPicPr>
              <p:cNvPr id="363" name="墨迹 362"/>
            </p:nvPicPr>
            <p:blipFill>
              <a:blip/>
            </p:blipFill>
            <p:spPr>
              <a:xfrm>
                <a:off x="10430932" y="4709235"/>
                <a:ext cx="71438" cy="183293"/>
              </a:xfrm>
              <a:prstGeom prst="rect"/>
            </p:spPr>
          </p:pic>
        </mc:Fallback>
      </mc:AlternateContent>
      <mc:AlternateContent xmlns:mc="http://schemas.openxmlformats.org/markup-compatibility/2006" xmlns:p14="http://schemas.microsoft.com/office/powerpoint/2010/main">
        <mc:Choice Requires="p14">
          <p:contentPart r:id="rId225" p14:bwMode="auto">
            <p14:nvContentPartPr>
              <p14:cNvPr id="364" name="墨迹 363"/>
              <p14:cNvContentPartPr/>
              <p14:nvPr/>
            </p14:nvContentPartPr>
            <p14:xfrm>
              <a:off x="10464800" y="4977125"/>
              <a:ext cx="118532" cy="121256"/>
            </p14:xfrm>
          </p:contentPart>
        </mc:Choice>
        <mc:Fallback xmlns="">
          <p:pic>
            <p:nvPicPr>
              <p:cNvPr id="364" name="墨迹 363"/>
            </p:nvPicPr>
            <p:blipFill>
              <a:blip/>
            </p:blipFill>
            <p:spPr>
              <a:xfrm>
                <a:off x="10464800" y="4977125"/>
                <a:ext cx="118532" cy="121256"/>
              </a:xfrm>
              <a:prstGeom prst="rect"/>
            </p:spPr>
          </p:pic>
        </mc:Fallback>
      </mc:AlternateContent>
      <mc:AlternateContent xmlns:mc="http://schemas.openxmlformats.org/markup-compatibility/2006" xmlns:p14="http://schemas.microsoft.com/office/powerpoint/2010/main">
        <mc:Choice Requires="p14">
          <p:contentPart r:id="rId226" p14:bwMode="auto">
            <p14:nvContentPartPr>
              <p14:cNvPr id="365" name="墨迹 364"/>
              <p14:cNvContentPartPr/>
              <p14:nvPr/>
            </p14:nvContentPartPr>
            <p14:xfrm>
              <a:off x="10481732" y="4982236"/>
              <a:ext cx="76200" cy="99226"/>
            </p14:xfrm>
          </p:contentPart>
        </mc:Choice>
        <mc:Fallback xmlns="">
          <p:pic>
            <p:nvPicPr>
              <p:cNvPr id="365" name="墨迹 364"/>
            </p:nvPicPr>
            <p:blipFill>
              <a:blip/>
            </p:blipFill>
            <p:spPr>
              <a:xfrm>
                <a:off x="10481732" y="4982236"/>
                <a:ext cx="76200" cy="99226"/>
              </a:xfrm>
              <a:prstGeom prst="rect"/>
            </p:spPr>
          </p:pic>
        </mc:Fallback>
      </mc:AlternateContent>
      <mc:AlternateContent xmlns:mc="http://schemas.openxmlformats.org/markup-compatibility/2006" xmlns:p14="http://schemas.microsoft.com/office/powerpoint/2010/main">
        <mc:Choice Requires="p14">
          <p:contentPart r:id="rId227" p14:bwMode="auto">
            <p14:nvContentPartPr>
              <p14:cNvPr id="366" name="墨迹 365"/>
              <p14:cNvContentPartPr/>
              <p14:nvPr/>
            </p14:nvContentPartPr>
            <p14:xfrm>
              <a:off x="10715977" y="4905923"/>
              <a:ext cx="53623" cy="358832"/>
            </p14:xfrm>
          </p:contentPart>
        </mc:Choice>
        <mc:Fallback xmlns="">
          <p:pic>
            <p:nvPicPr>
              <p:cNvPr id="366" name="墨迹 365"/>
            </p:nvPicPr>
            <p:blipFill>
              <a:blip/>
            </p:blipFill>
            <p:spPr>
              <a:xfrm>
                <a:off x="10715977" y="4905923"/>
                <a:ext cx="53623" cy="358832"/>
              </a:xfrm>
              <a:prstGeom prst="rect"/>
            </p:spPr>
          </p:pic>
        </mc:Fallback>
      </mc:AlternateContent>
      <mc:AlternateContent xmlns:mc="http://schemas.openxmlformats.org/markup-compatibility/2006" xmlns:p14="http://schemas.microsoft.com/office/powerpoint/2010/main">
        <mc:Choice Requires="p14">
          <p:contentPart r:id="rId228" p14:bwMode="auto">
            <p14:nvContentPartPr>
              <p14:cNvPr id="367" name="墨迹 366"/>
              <p14:cNvContentPartPr/>
              <p14:nvPr/>
            </p14:nvContentPartPr>
            <p14:xfrm>
              <a:off x="10755488" y="4827670"/>
              <a:ext cx="104423" cy="200213"/>
            </p14:xfrm>
          </p:contentPart>
        </mc:Choice>
        <mc:Fallback xmlns="">
          <p:pic>
            <p:nvPicPr>
              <p:cNvPr id="367" name="墨迹 366"/>
            </p:nvPicPr>
            <p:blipFill>
              <a:blip/>
            </p:blipFill>
            <p:spPr>
              <a:xfrm>
                <a:off x="10755488" y="4827670"/>
                <a:ext cx="104423" cy="200213"/>
              </a:xfrm>
              <a:prstGeom prst="rect"/>
            </p:spPr>
          </p:pic>
        </mc:Fallback>
      </mc:AlternateContent>
      <mc:AlternateContent xmlns:mc="http://schemas.openxmlformats.org/markup-compatibility/2006" xmlns:p14="http://schemas.microsoft.com/office/powerpoint/2010/main">
        <mc:Choice Requires="p14">
          <p:contentPart r:id="rId229" p14:bwMode="auto">
            <p14:nvContentPartPr>
              <p14:cNvPr id="368" name="墨迹 367"/>
              <p14:cNvContentPartPr/>
              <p14:nvPr/>
            </p14:nvContentPartPr>
            <p14:xfrm>
              <a:off x="9849555" y="5418264"/>
              <a:ext cx="71262" cy="178534"/>
            </p14:xfrm>
          </p:contentPart>
        </mc:Choice>
        <mc:Fallback xmlns="">
          <p:pic>
            <p:nvPicPr>
              <p:cNvPr id="368" name="墨迹 367"/>
            </p:nvPicPr>
            <p:blipFill>
              <a:blip/>
            </p:blipFill>
            <p:spPr>
              <a:xfrm>
                <a:off x="9849555" y="5418264"/>
                <a:ext cx="71262" cy="178534"/>
              </a:xfrm>
              <a:prstGeom prst="rect"/>
            </p:spPr>
          </p:pic>
        </mc:Fallback>
      </mc:AlternateContent>
      <mc:AlternateContent xmlns:mc="http://schemas.openxmlformats.org/markup-compatibility/2006" xmlns:p14="http://schemas.microsoft.com/office/powerpoint/2010/main">
        <mc:Choice Requires="p14">
          <p:contentPart r:id="rId230" p14:bwMode="auto">
            <p14:nvContentPartPr>
              <p14:cNvPr id="369" name="墨迹 368"/>
              <p14:cNvContentPartPr/>
              <p14:nvPr/>
            </p14:nvContentPartPr>
            <p14:xfrm>
              <a:off x="9939866" y="5481888"/>
              <a:ext cx="59266" cy="67677"/>
            </p14:xfrm>
          </p:contentPart>
        </mc:Choice>
        <mc:Fallback xmlns="">
          <p:pic>
            <p:nvPicPr>
              <p:cNvPr id="369" name="墨迹 368"/>
            </p:nvPicPr>
            <p:blipFill>
              <a:blip/>
            </p:blipFill>
            <p:spPr>
              <a:xfrm>
                <a:off x="9939866" y="5481888"/>
                <a:ext cx="59266" cy="67677"/>
              </a:xfrm>
              <a:prstGeom prst="rect"/>
            </p:spPr>
          </p:pic>
        </mc:Fallback>
      </mc:AlternateContent>
      <mc:AlternateContent xmlns:mc="http://schemas.openxmlformats.org/markup-compatibility/2006" xmlns:p14="http://schemas.microsoft.com/office/powerpoint/2010/main">
        <mc:Choice Requires="p14">
          <p:contentPart r:id="rId231" p14:bwMode="auto">
            <p14:nvContentPartPr>
              <p14:cNvPr id="370" name="墨迹 369"/>
              <p14:cNvContentPartPr/>
              <p14:nvPr/>
            </p14:nvContentPartPr>
            <p14:xfrm>
              <a:off x="10069688" y="5365390"/>
              <a:ext cx="84667" cy="182060"/>
            </p14:xfrm>
          </p:contentPart>
        </mc:Choice>
        <mc:Fallback xmlns="">
          <p:pic>
            <p:nvPicPr>
              <p:cNvPr id="370" name="墨迹 369"/>
            </p:nvPicPr>
            <p:blipFill>
              <a:blip/>
            </p:blipFill>
            <p:spPr>
              <a:xfrm>
                <a:off x="10069688" y="5365390"/>
                <a:ext cx="84667" cy="182060"/>
              </a:xfrm>
              <a:prstGeom prst="rect"/>
            </p:spPr>
          </p:pic>
        </mc:Fallback>
      </mc:AlternateContent>
      <mc:AlternateContent xmlns:mc="http://schemas.openxmlformats.org/markup-compatibility/2006" xmlns:p14="http://schemas.microsoft.com/office/powerpoint/2010/main">
        <mc:Choice Requires="p14">
          <p:contentPart r:id="rId232" p14:bwMode="auto">
            <p14:nvContentPartPr>
              <p14:cNvPr id="371" name="墨迹 370"/>
              <p14:cNvContentPartPr/>
              <p14:nvPr/>
            </p14:nvContentPartPr>
            <p14:xfrm>
              <a:off x="10213622" y="5352172"/>
              <a:ext cx="70555" cy="118436"/>
            </p14:xfrm>
          </p:contentPart>
        </mc:Choice>
        <mc:Fallback xmlns="">
          <p:pic>
            <p:nvPicPr>
              <p:cNvPr id="371" name="墨迹 370"/>
            </p:nvPicPr>
            <p:blipFill>
              <a:blip/>
            </p:blipFill>
            <p:spPr>
              <a:xfrm>
                <a:off x="10213622" y="5352172"/>
                <a:ext cx="70555" cy="118436"/>
              </a:xfrm>
              <a:prstGeom prst="rect"/>
            </p:spPr>
          </p:pic>
        </mc:Fallback>
      </mc:AlternateContent>
      <mc:AlternateContent xmlns:mc="http://schemas.openxmlformats.org/markup-compatibility/2006" xmlns:p14="http://schemas.microsoft.com/office/powerpoint/2010/main">
        <mc:Choice Requires="p14">
          <p:contentPart r:id="rId233" p14:bwMode="auto">
            <p14:nvContentPartPr>
              <p14:cNvPr id="372" name="墨迹 371"/>
              <p14:cNvContentPartPr/>
              <p14:nvPr/>
            </p14:nvContentPartPr>
            <p14:xfrm>
              <a:off x="10168466" y="5378256"/>
              <a:ext cx="42334" cy="385622"/>
            </p14:xfrm>
          </p:contentPart>
        </mc:Choice>
        <mc:Fallback xmlns="">
          <p:pic>
            <p:nvPicPr>
              <p:cNvPr id="372" name="墨迹 371"/>
            </p:nvPicPr>
            <p:blipFill>
              <a:blip/>
            </p:blipFill>
            <p:spPr>
              <a:xfrm>
                <a:off x="10168466" y="5378256"/>
                <a:ext cx="42334" cy="385622"/>
              </a:xfrm>
              <a:prstGeom prst="rect"/>
            </p:spPr>
          </p:pic>
        </mc:Fallback>
      </mc:AlternateContent>
      <mc:AlternateContent xmlns:mc="http://schemas.openxmlformats.org/markup-compatibility/2006" xmlns:p14="http://schemas.microsoft.com/office/powerpoint/2010/main">
        <mc:Choice Requires="p14">
          <p:contentPart r:id="rId234" p14:bwMode="auto">
            <p14:nvContentPartPr>
              <p14:cNvPr id="373" name="墨迹 372"/>
              <p14:cNvContentPartPr/>
              <p14:nvPr/>
            </p14:nvContentPartPr>
            <p14:xfrm>
              <a:off x="10340622" y="5431130"/>
              <a:ext cx="112889" cy="98696"/>
            </p14:xfrm>
          </p:contentPart>
        </mc:Choice>
        <mc:Fallback xmlns="">
          <p:pic>
            <p:nvPicPr>
              <p:cNvPr id="373" name="墨迹 372"/>
            </p:nvPicPr>
            <p:blipFill>
              <a:blip/>
            </p:blipFill>
            <p:spPr>
              <a:xfrm>
                <a:off x="10340622" y="5431130"/>
                <a:ext cx="112889" cy="98696"/>
              </a:xfrm>
              <a:prstGeom prst="rect"/>
            </p:spPr>
          </p:pic>
        </mc:Fallback>
      </mc:AlternateContent>
      <mc:AlternateContent xmlns:mc="http://schemas.openxmlformats.org/markup-compatibility/2006" xmlns:p14="http://schemas.microsoft.com/office/powerpoint/2010/main">
        <mc:Choice Requires="p14">
          <p:contentPart r:id="rId235" p14:bwMode="auto">
            <p14:nvContentPartPr>
              <p14:cNvPr id="374" name="墨迹 373"/>
              <p14:cNvContentPartPr/>
              <p14:nvPr/>
            </p14:nvContentPartPr>
            <p14:xfrm>
              <a:off x="10357555" y="5446287"/>
              <a:ext cx="73377" cy="123018"/>
            </p14:xfrm>
          </p:contentPart>
        </mc:Choice>
        <mc:Fallback xmlns="">
          <p:pic>
            <p:nvPicPr>
              <p:cNvPr id="374" name="墨迹 373"/>
            </p:nvPicPr>
            <p:blipFill>
              <a:blip/>
            </p:blipFill>
            <p:spPr>
              <a:xfrm>
                <a:off x="10357555" y="5446287"/>
                <a:ext cx="73377" cy="123018"/>
              </a:xfrm>
              <a:prstGeom prst="rect"/>
            </p:spPr>
          </p:pic>
        </mc:Fallback>
      </mc:AlternateContent>
      <mc:AlternateContent xmlns:mc="http://schemas.openxmlformats.org/markup-compatibility/2006" xmlns:p14="http://schemas.microsoft.com/office/powerpoint/2010/main">
        <mc:Choice Requires="p14">
          <p:contentPart r:id="rId236" p14:bwMode="auto">
            <p14:nvContentPartPr>
              <p14:cNvPr id="375" name="墨迹 374"/>
              <p14:cNvContentPartPr/>
              <p14:nvPr/>
            </p14:nvContentPartPr>
            <p14:xfrm>
              <a:off x="10577688" y="5438884"/>
              <a:ext cx="60149" cy="95524"/>
            </p14:xfrm>
          </p:contentPart>
        </mc:Choice>
        <mc:Fallback xmlns="">
          <p:pic>
            <p:nvPicPr>
              <p:cNvPr id="375" name="墨迹 374"/>
            </p:nvPicPr>
            <p:blipFill>
              <a:blip/>
            </p:blipFill>
            <p:spPr>
              <a:xfrm>
                <a:off x="10577688" y="5438884"/>
                <a:ext cx="60149" cy="95524"/>
              </a:xfrm>
              <a:prstGeom prst="rect"/>
            </p:spPr>
          </p:pic>
        </mc:Fallback>
      </mc:AlternateContent>
      <mc:AlternateContent xmlns:mc="http://schemas.openxmlformats.org/markup-compatibility/2006" xmlns:p14="http://schemas.microsoft.com/office/powerpoint/2010/main">
        <mc:Choice Requires="p14">
          <p:contentPart r:id="rId237" p14:bwMode="auto">
            <p14:nvContentPartPr>
              <p14:cNvPr id="376" name="墨迹 375"/>
              <p14:cNvContentPartPr/>
              <p14:nvPr/>
            </p14:nvContentPartPr>
            <p14:xfrm>
              <a:off x="10645422" y="5487527"/>
              <a:ext cx="14112" cy="50759"/>
            </p14:xfrm>
          </p:contentPart>
        </mc:Choice>
        <mc:Fallback xmlns="">
          <p:pic>
            <p:nvPicPr>
              <p:cNvPr id="376" name="墨迹 375"/>
            </p:nvPicPr>
            <p:blipFill>
              <a:blip/>
            </p:blipFill>
            <p:spPr>
              <a:xfrm>
                <a:off x="10645422" y="5487527"/>
                <a:ext cx="14112" cy="50759"/>
              </a:xfrm>
              <a:prstGeom prst="rect"/>
            </p:spPr>
          </p:pic>
        </mc:Fallback>
      </mc:AlternateContent>
      <mc:AlternateContent xmlns:mc="http://schemas.openxmlformats.org/markup-compatibility/2006" xmlns:p14="http://schemas.microsoft.com/office/powerpoint/2010/main">
        <mc:Choice Requires="p14">
          <p:contentPart r:id="rId238" p14:bwMode="auto">
            <p14:nvContentPartPr>
              <p14:cNvPr id="377" name="墨迹 376"/>
              <p14:cNvContentPartPr/>
              <p14:nvPr/>
            </p14:nvContentPartPr>
            <p14:xfrm>
              <a:off x="10724444" y="5436769"/>
              <a:ext cx="81844" cy="107156"/>
            </p14:xfrm>
          </p:contentPart>
        </mc:Choice>
        <mc:Fallback xmlns="">
          <p:pic>
            <p:nvPicPr>
              <p:cNvPr id="377" name="墨迹 376"/>
            </p:nvPicPr>
            <p:blipFill>
              <a:blip/>
            </p:blipFill>
            <p:spPr>
              <a:xfrm>
                <a:off x="10724444" y="5436769"/>
                <a:ext cx="81844" cy="107156"/>
              </a:xfrm>
              <a:prstGeom prst="rect"/>
            </p:spPr>
          </p:pic>
        </mc:Fallback>
      </mc:AlternateContent>
      <mc:AlternateContent xmlns:mc="http://schemas.openxmlformats.org/markup-compatibility/2006" xmlns:p14="http://schemas.microsoft.com/office/powerpoint/2010/main">
        <mc:Choice Requires="p14">
          <p:contentPart r:id="rId239" p14:bwMode="auto">
            <p14:nvContentPartPr>
              <p14:cNvPr id="378" name="墨迹 377"/>
              <p14:cNvContentPartPr/>
              <p14:nvPr/>
            </p14:nvContentPartPr>
            <p14:xfrm>
              <a:off x="10888132" y="5352172"/>
              <a:ext cx="73378" cy="129716"/>
            </p14:xfrm>
          </p:contentPart>
        </mc:Choice>
        <mc:Fallback xmlns="">
          <p:pic>
            <p:nvPicPr>
              <p:cNvPr id="378" name="墨迹 377"/>
            </p:nvPicPr>
            <p:blipFill>
              <a:blip/>
            </p:blipFill>
            <p:spPr>
              <a:xfrm>
                <a:off x="10888132" y="5352172"/>
                <a:ext cx="73378" cy="129716"/>
              </a:xfrm>
              <a:prstGeom prst="rect"/>
            </p:spPr>
          </p:pic>
        </mc:Fallback>
      </mc:AlternateContent>
      <mc:AlternateContent xmlns:mc="http://schemas.openxmlformats.org/markup-compatibility/2006" xmlns:p14="http://schemas.microsoft.com/office/powerpoint/2010/main">
        <mc:Choice Requires="p14">
          <p:contentPart r:id="rId240" p14:bwMode="auto">
            <p14:nvContentPartPr>
              <p14:cNvPr id="379" name="墨迹 378"/>
              <p14:cNvContentPartPr/>
              <p14:nvPr/>
            </p14:nvContentPartPr>
            <p14:xfrm>
              <a:off x="10868377" y="5414387"/>
              <a:ext cx="31044" cy="315652"/>
            </p14:xfrm>
          </p:contentPart>
        </mc:Choice>
        <mc:Fallback xmlns="">
          <p:pic>
            <p:nvPicPr>
              <p:cNvPr id="379" name="墨迹 378"/>
            </p:nvPicPr>
            <p:blipFill>
              <a:blip/>
            </p:blipFill>
            <p:spPr>
              <a:xfrm>
                <a:off x="10868377" y="5414387"/>
                <a:ext cx="31044" cy="315652"/>
              </a:xfrm>
              <a:prstGeom prst="rect"/>
            </p:spPr>
          </p:pic>
        </mc:Fallback>
      </mc:AlternateContent>
      <mc:AlternateContent xmlns:mc="http://schemas.openxmlformats.org/markup-compatibility/2006" xmlns:p14="http://schemas.microsoft.com/office/powerpoint/2010/main">
        <mc:Choice Requires="p14">
          <p:contentPart r:id="rId241" p14:bwMode="auto">
            <p14:nvContentPartPr>
              <p14:cNvPr id="380" name="墨迹 379"/>
              <p14:cNvContentPartPr/>
              <p14:nvPr/>
            </p14:nvContentPartPr>
            <p14:xfrm>
              <a:off x="10610144" y="5236556"/>
              <a:ext cx="385233" cy="31019"/>
            </p14:xfrm>
          </p:contentPart>
        </mc:Choice>
        <mc:Fallback xmlns="">
          <p:pic>
            <p:nvPicPr>
              <p:cNvPr id="380" name="墨迹 379"/>
            </p:nvPicPr>
            <p:blipFill>
              <a:blip/>
            </p:blipFill>
            <p:spPr>
              <a:xfrm>
                <a:off x="10610144" y="5236556"/>
                <a:ext cx="385233" cy="31019"/>
              </a:xfrm>
              <a:prstGeom prst="rect"/>
            </p:spPr>
          </p:pic>
        </mc:Fallback>
      </mc:AlternateContent>
      <mc:AlternateContent xmlns:mc="http://schemas.openxmlformats.org/markup-compatibility/2006" xmlns:p14="http://schemas.microsoft.com/office/powerpoint/2010/main">
        <mc:Choice Requires="p14">
          <p:contentPart r:id="rId242" p14:bwMode="auto">
            <p14:nvContentPartPr>
              <p14:cNvPr id="381" name="墨迹 380"/>
              <p14:cNvContentPartPr/>
              <p14:nvPr/>
            </p14:nvContentPartPr>
            <p14:xfrm>
              <a:off x="11075811" y="5228097"/>
              <a:ext cx="117123" cy="16919"/>
            </p14:xfrm>
          </p:contentPart>
        </mc:Choice>
        <mc:Fallback xmlns="">
          <p:pic>
            <p:nvPicPr>
              <p:cNvPr id="381" name="墨迹 380"/>
            </p:nvPicPr>
            <p:blipFill>
              <a:blip/>
            </p:blipFill>
            <p:spPr>
              <a:xfrm>
                <a:off x="11075811" y="5228097"/>
                <a:ext cx="117123" cy="16919"/>
              </a:xfrm>
              <a:prstGeom prst="rect"/>
            </p:spPr>
          </p:pic>
        </mc:Fallback>
      </mc:AlternateContent>
      <mc:AlternateContent xmlns:mc="http://schemas.openxmlformats.org/markup-compatibility/2006" xmlns:p14="http://schemas.microsoft.com/office/powerpoint/2010/main">
        <mc:Choice Requires="p14">
          <p:contentPart r:id="rId243" p14:bwMode="auto">
            <p14:nvContentPartPr>
              <p14:cNvPr id="382" name="墨迹 381"/>
              <p14:cNvContentPartPr/>
              <p14:nvPr/>
            </p14:nvContentPartPr>
            <p14:xfrm>
              <a:off x="11038769" y="5307054"/>
              <a:ext cx="165452" cy="11279"/>
            </p14:xfrm>
          </p:contentPart>
        </mc:Choice>
        <mc:Fallback xmlns="">
          <p:pic>
            <p:nvPicPr>
              <p:cNvPr id="382" name="墨迹 381"/>
            </p:nvPicPr>
            <p:blipFill>
              <a:blip/>
            </p:blipFill>
            <p:spPr>
              <a:xfrm>
                <a:off x="11038769" y="5307054"/>
                <a:ext cx="165452" cy="11279"/>
              </a:xfrm>
              <a:prstGeom prst="rect"/>
            </p:spPr>
          </p:pic>
        </mc:Fallback>
      </mc:AlternateContent>
      <mc:AlternateContent xmlns:mc="http://schemas.openxmlformats.org/markup-compatibility/2006" xmlns:p14="http://schemas.microsoft.com/office/powerpoint/2010/main">
        <mc:Choice Requires="p14">
          <p:contentPart r:id="rId244" p14:bwMode="auto">
            <p14:nvContentPartPr>
              <p14:cNvPr id="383" name="墨迹 382"/>
              <p14:cNvContentPartPr/>
              <p14:nvPr/>
            </p14:nvContentPartPr>
            <p14:xfrm>
              <a:off x="11260667" y="5222457"/>
              <a:ext cx="62088" cy="107156"/>
            </p14:xfrm>
          </p:contentPart>
        </mc:Choice>
        <mc:Fallback xmlns="">
          <p:pic>
            <p:nvPicPr>
              <p:cNvPr id="383" name="墨迹 382"/>
            </p:nvPicPr>
            <p:blipFill>
              <a:blip/>
            </p:blipFill>
            <p:spPr>
              <a:xfrm>
                <a:off x="11260667" y="5222457"/>
                <a:ext cx="62088" cy="107156"/>
              </a:xfrm>
              <a:prstGeom prst="rect"/>
            </p:spPr>
          </p:pic>
        </mc:Fallback>
      </mc:AlternateContent>
      <mc:AlternateContent xmlns:mc="http://schemas.openxmlformats.org/markup-compatibility/2006" xmlns:p14="http://schemas.microsoft.com/office/powerpoint/2010/main">
        <mc:Choice Requires="p14">
          <p:contentPart r:id="rId245" p14:bwMode="auto">
            <p14:nvContentPartPr>
              <p14:cNvPr id="384" name="墨迹 383"/>
              <p14:cNvContentPartPr/>
              <p14:nvPr/>
            </p14:nvContentPartPr>
            <p14:xfrm>
              <a:off x="11328400" y="5290134"/>
              <a:ext cx="47977" cy="73318"/>
            </p14:xfrm>
          </p:contentPart>
        </mc:Choice>
        <mc:Fallback xmlns="">
          <p:pic>
            <p:nvPicPr>
              <p:cNvPr id="384" name="墨迹 383"/>
            </p:nvPicPr>
            <p:blipFill>
              <a:blip/>
            </p:blipFill>
            <p:spPr>
              <a:xfrm>
                <a:off x="11328400" y="5290134"/>
                <a:ext cx="47977" cy="73318"/>
              </a:xfrm>
              <a:prstGeom prst="rect"/>
            </p:spPr>
          </p:pic>
        </mc:Fallback>
      </mc:AlternateContent>
      <mc:AlternateContent xmlns:mc="http://schemas.openxmlformats.org/markup-compatibility/2006" xmlns:p14="http://schemas.microsoft.com/office/powerpoint/2010/main">
        <mc:Choice Requires="p14">
          <p:contentPart r:id="rId246" p14:bwMode="auto">
            <p14:nvContentPartPr>
              <p14:cNvPr id="385" name="墨迹 384"/>
              <p14:cNvContentPartPr/>
              <p14:nvPr/>
            </p14:nvContentPartPr>
            <p14:xfrm>
              <a:off x="11424355" y="5119178"/>
              <a:ext cx="101600" cy="223477"/>
            </p14:xfrm>
          </p:contentPart>
        </mc:Choice>
        <mc:Fallback xmlns="">
          <p:pic>
            <p:nvPicPr>
              <p:cNvPr id="385" name="墨迹 384"/>
            </p:nvPicPr>
            <p:blipFill>
              <a:blip/>
            </p:blipFill>
            <p:spPr>
              <a:xfrm>
                <a:off x="11424355" y="5119178"/>
                <a:ext cx="101600" cy="223477"/>
              </a:xfrm>
              <a:prstGeom prst="rect"/>
            </p:spPr>
          </p:pic>
        </mc:Fallback>
      </mc:AlternateContent>
      <mc:AlternateContent xmlns:mc="http://schemas.openxmlformats.org/markup-compatibility/2006" xmlns:p14="http://schemas.microsoft.com/office/powerpoint/2010/main">
        <mc:Choice Requires="p14">
          <p:contentPart r:id="rId247" p14:bwMode="auto">
            <p14:nvContentPartPr>
              <p14:cNvPr id="386" name="墨迹 385"/>
              <p14:cNvContentPartPr/>
              <p14:nvPr/>
            </p14:nvContentPartPr>
            <p14:xfrm>
              <a:off x="11489267" y="5161829"/>
              <a:ext cx="143933" cy="274940"/>
            </p14:xfrm>
          </p:contentPart>
        </mc:Choice>
        <mc:Fallback xmlns="">
          <p:pic>
            <p:nvPicPr>
              <p:cNvPr id="386" name="墨迹 385"/>
            </p:nvPicPr>
            <p:blipFill>
              <a:blip/>
            </p:blipFill>
            <p:spPr>
              <a:xfrm>
                <a:off x="11489267" y="5161829"/>
                <a:ext cx="143933" cy="274940"/>
              </a:xfrm>
              <a:prstGeom prst="rect"/>
            </p:spPr>
          </p:pic>
        </mc:Fallback>
      </mc:AlternateContent>
      <mc:AlternateContent xmlns:mc="http://schemas.openxmlformats.org/markup-compatibility/2006" xmlns:p14="http://schemas.microsoft.com/office/powerpoint/2010/main">
        <mc:Choice Requires="p14">
          <p:contentPart r:id="rId248" p14:bwMode="auto">
            <p14:nvContentPartPr>
              <p14:cNvPr id="387" name="墨迹 386"/>
              <p14:cNvContentPartPr/>
              <p14:nvPr/>
            </p14:nvContentPartPr>
            <p14:xfrm>
              <a:off x="11585222" y="5166059"/>
              <a:ext cx="104423" cy="186113"/>
            </p14:xfrm>
          </p:contentPart>
        </mc:Choice>
        <mc:Fallback xmlns="">
          <p:pic>
            <p:nvPicPr>
              <p:cNvPr id="387" name="墨迹 386"/>
            </p:nvPicPr>
            <p:blipFill>
              <a:blip/>
            </p:blipFill>
            <p:spPr>
              <a:xfrm>
                <a:off x="11585222" y="5166059"/>
                <a:ext cx="104423" cy="186113"/>
              </a:xfrm>
              <a:prstGeom prst="rect"/>
            </p:spPr>
          </p:pic>
        </mc:Fallback>
      </mc:AlternateContent>
      <mc:AlternateContent xmlns:mc="http://schemas.openxmlformats.org/markup-compatibility/2006" xmlns:p14="http://schemas.microsoft.com/office/powerpoint/2010/main">
        <mc:Choice Requires="p14">
          <p:contentPart r:id="rId249" p14:bwMode="auto">
            <p14:nvContentPartPr>
              <p14:cNvPr id="388" name="墨迹 387"/>
              <p14:cNvContentPartPr/>
              <p14:nvPr/>
            </p14:nvContentPartPr>
            <p14:xfrm>
              <a:off x="11678355" y="5171698"/>
              <a:ext cx="70556" cy="19740"/>
            </p14:xfrm>
          </p:contentPart>
        </mc:Choice>
        <mc:Fallback xmlns="">
          <p:pic>
            <p:nvPicPr>
              <p:cNvPr id="388" name="墨迹 387"/>
            </p:nvPicPr>
            <p:blipFill>
              <a:blip/>
            </p:blipFill>
            <p:spPr>
              <a:xfrm>
                <a:off x="11678355" y="5171698"/>
                <a:ext cx="70556" cy="19740"/>
              </a:xfrm>
              <a:prstGeom prst="rect"/>
            </p:spPr>
          </p:pic>
        </mc:Fallback>
      </mc:AlternateContent>
      <mc:AlternateContent xmlns:mc="http://schemas.openxmlformats.org/markup-compatibility/2006" xmlns:p14="http://schemas.microsoft.com/office/powerpoint/2010/main">
        <mc:Choice Requires="p14">
          <p:contentPart r:id="rId250" p14:bwMode="auto">
            <p14:nvContentPartPr>
              <p14:cNvPr id="389" name="墨迹 388"/>
              <p14:cNvContentPartPr/>
              <p14:nvPr/>
            </p14:nvContentPartPr>
            <p14:xfrm>
              <a:off x="11729155" y="5111599"/>
              <a:ext cx="169333" cy="454886"/>
            </p14:xfrm>
          </p:contentPart>
        </mc:Choice>
        <mc:Fallback xmlns="">
          <p:pic>
            <p:nvPicPr>
              <p:cNvPr id="389" name="墨迹 388"/>
            </p:nvPicPr>
            <p:blipFill>
              <a:blip/>
            </p:blipFill>
            <p:spPr>
              <a:xfrm>
                <a:off x="11729155" y="5111599"/>
                <a:ext cx="169333" cy="454886"/>
              </a:xfrm>
              <a:prstGeom prst="rect"/>
            </p:spPr>
          </p:pic>
        </mc:Fallback>
      </mc:AlternateContent>
      <mc:AlternateContent xmlns:mc="http://schemas.openxmlformats.org/markup-compatibility/2006" xmlns:p14="http://schemas.microsoft.com/office/powerpoint/2010/main">
        <mc:Choice Requires="p14">
          <p:contentPart r:id="rId251" p14:bwMode="auto">
            <p14:nvContentPartPr>
              <p14:cNvPr id="390" name="墨迹 389"/>
              <p14:cNvContentPartPr/>
              <p14:nvPr/>
            </p14:nvContentPartPr>
            <p14:xfrm>
              <a:off x="11944350" y="5032642"/>
              <a:ext cx="168627" cy="116497"/>
            </p14:xfrm>
          </p:contentPart>
        </mc:Choice>
        <mc:Fallback xmlns="">
          <p:pic>
            <p:nvPicPr>
              <p:cNvPr id="390" name="墨迹 389"/>
            </p:nvPicPr>
            <p:blipFill>
              <a:blip/>
            </p:blipFill>
            <p:spPr>
              <a:xfrm>
                <a:off x="11944350" y="5032642"/>
                <a:ext cx="168627" cy="116497"/>
              </a:xfrm>
              <a:prstGeom prst="rect"/>
            </p:spPr>
          </p:pic>
        </mc:Fallback>
      </mc:AlternateContent>
      <mc:AlternateContent xmlns:mc="http://schemas.openxmlformats.org/markup-compatibility/2006" xmlns:p14="http://schemas.microsoft.com/office/powerpoint/2010/main">
        <mc:Choice Requires="p14">
          <p:contentPart r:id="rId252" p14:bwMode="auto">
            <p14:nvContentPartPr>
              <p14:cNvPr id="391" name="墨迹 390"/>
              <p14:cNvContentPartPr/>
              <p14:nvPr/>
            </p14:nvContentPartPr>
            <p14:xfrm>
              <a:off x="7464777" y="634477"/>
              <a:ext cx="36689" cy="53578"/>
            </p14:xfrm>
          </p:contentPart>
        </mc:Choice>
        <mc:Fallback xmlns="">
          <p:pic>
            <p:nvPicPr>
              <p:cNvPr id="391" name="墨迹 390"/>
            </p:nvPicPr>
            <p:blipFill>
              <a:blip/>
            </p:blipFill>
            <p:spPr>
              <a:xfrm>
                <a:off x="7464777" y="634477"/>
                <a:ext cx="36689" cy="53578"/>
              </a:xfrm>
              <a:prstGeom prst="rect"/>
            </p:spPr>
          </p:pic>
        </mc:Fallback>
      </mc:AlternateContent>
      <mc:AlternateContent xmlns:mc="http://schemas.openxmlformats.org/markup-compatibility/2006" xmlns:p14="http://schemas.microsoft.com/office/powerpoint/2010/main">
        <mc:Choice Requires="p14">
          <p:contentPart r:id="rId253" p14:bwMode="auto">
            <p14:nvContentPartPr>
              <p14:cNvPr id="392" name="墨迹 391"/>
              <p14:cNvContentPartPr/>
              <p14:nvPr/>
            </p14:nvContentPartPr>
            <p14:xfrm>
              <a:off x="7555088" y="783932"/>
              <a:ext cx="105018" cy="59958"/>
            </p14:xfrm>
          </p:contentPart>
        </mc:Choice>
        <mc:Fallback xmlns="">
          <p:pic>
            <p:nvPicPr>
              <p:cNvPr id="392" name="墨迹 391"/>
            </p:nvPicPr>
            <p:blipFill>
              <a:blip/>
            </p:blipFill>
            <p:spPr>
              <a:xfrm>
                <a:off x="7555088" y="783932"/>
                <a:ext cx="105018" cy="59958"/>
              </a:xfrm>
              <a:prstGeom prst="rect"/>
            </p:spPr>
          </p:pic>
        </mc:Fallback>
      </mc:AlternateContent>
      <mc:AlternateContent xmlns:mc="http://schemas.openxmlformats.org/markup-compatibility/2006" xmlns:p14="http://schemas.microsoft.com/office/powerpoint/2010/main">
        <mc:Choice Requires="p14">
          <p:contentPart r:id="rId254" p14:bwMode="auto">
            <p14:nvContentPartPr>
              <p14:cNvPr id="393" name="墨迹 392"/>
              <p14:cNvContentPartPr/>
              <p14:nvPr/>
            </p14:nvContentPartPr>
            <p14:xfrm>
              <a:off x="254000" y="302786"/>
              <a:ext cx="211666" cy="337860"/>
            </p14:xfrm>
          </p:contentPart>
        </mc:Choice>
        <mc:Fallback xmlns="">
          <p:pic>
            <p:nvPicPr>
              <p:cNvPr id="393" name="墨迹 392"/>
            </p:nvPicPr>
            <p:blipFill>
              <a:blip/>
            </p:blipFill>
            <p:spPr>
              <a:xfrm>
                <a:off x="254000" y="302786"/>
                <a:ext cx="211666" cy="337860"/>
              </a:xfrm>
              <a:prstGeom prst="rect"/>
            </p:spPr>
          </p:pic>
        </mc:Fallback>
      </mc:AlternateContent>
      <mc:AlternateContent xmlns:mc="http://schemas.openxmlformats.org/markup-compatibility/2006" xmlns:p14="http://schemas.microsoft.com/office/powerpoint/2010/main">
        <mc:Choice Requires="p14">
          <p:contentPart r:id="rId255" p14:bwMode="auto">
            <p14:nvContentPartPr>
              <p14:cNvPr id="394" name="墨迹 393"/>
              <p14:cNvContentPartPr/>
              <p14:nvPr/>
            </p14:nvContentPartPr>
            <p14:xfrm>
              <a:off x="502355" y="482908"/>
              <a:ext cx="146756" cy="137470"/>
            </p14:xfrm>
          </p:contentPart>
        </mc:Choice>
        <mc:Fallback xmlns="">
          <p:pic>
            <p:nvPicPr>
              <p:cNvPr id="394" name="墨迹 393"/>
            </p:nvPicPr>
            <p:blipFill>
              <a:blip/>
            </p:blipFill>
            <p:spPr>
              <a:xfrm>
                <a:off x="502355" y="482908"/>
                <a:ext cx="146756" cy="137470"/>
              </a:xfrm>
              <a:prstGeom prst="rect"/>
            </p:spPr>
          </p:pic>
        </mc:Fallback>
      </mc:AlternateContent>
      <mc:AlternateContent xmlns:mc="http://schemas.openxmlformats.org/markup-compatibility/2006" xmlns:p14="http://schemas.microsoft.com/office/powerpoint/2010/main">
        <mc:Choice Requires="p14">
          <p:contentPart r:id="rId256" p14:bwMode="auto">
            <p14:nvContentPartPr>
              <p14:cNvPr id="395" name="墨迹 394"/>
              <p14:cNvContentPartPr/>
              <p14:nvPr/>
            </p14:nvContentPartPr>
            <p14:xfrm>
              <a:off x="649111" y="414525"/>
              <a:ext cx="11289" cy="304549"/>
            </p14:xfrm>
          </p:contentPart>
        </mc:Choice>
        <mc:Fallback xmlns="">
          <p:pic>
            <p:nvPicPr>
              <p:cNvPr id="395" name="墨迹 394"/>
            </p:nvPicPr>
            <p:blipFill>
              <a:blip/>
            </p:blipFill>
            <p:spPr>
              <a:xfrm>
                <a:off x="649111" y="414525"/>
                <a:ext cx="11289" cy="304549"/>
              </a:xfrm>
              <a:prstGeom prst="rect"/>
            </p:spPr>
          </p:pic>
        </mc:Fallback>
      </mc:AlternateContent>
      <mc:AlternateContent xmlns:mc="http://schemas.openxmlformats.org/markup-compatibility/2006" xmlns:p14="http://schemas.microsoft.com/office/powerpoint/2010/main">
        <mc:Choice Requires="p14">
          <p:contentPart r:id="rId257" p14:bwMode="auto">
            <p14:nvContentPartPr>
              <p14:cNvPr id="396" name="墨迹 395"/>
              <p14:cNvContentPartPr/>
              <p14:nvPr/>
            </p14:nvContentPartPr>
            <p14:xfrm>
              <a:off x="677333" y="541421"/>
              <a:ext cx="93133" cy="78957"/>
            </p14:xfrm>
          </p:contentPart>
        </mc:Choice>
        <mc:Fallback xmlns="">
          <p:pic>
            <p:nvPicPr>
              <p:cNvPr id="396" name="墨迹 395"/>
            </p:nvPicPr>
            <p:blipFill>
              <a:blip/>
            </p:blipFill>
            <p:spPr>
              <a:xfrm>
                <a:off x="677333" y="541421"/>
                <a:ext cx="93133" cy="78957"/>
              </a:xfrm>
              <a:prstGeom prst="rect"/>
            </p:spPr>
          </p:pic>
        </mc:Fallback>
      </mc:AlternateContent>
      <mc:AlternateContent xmlns:mc="http://schemas.openxmlformats.org/markup-compatibility/2006" xmlns:p14="http://schemas.microsoft.com/office/powerpoint/2010/main">
        <mc:Choice Requires="p14">
          <p:contentPart r:id="rId258" p14:bwMode="auto">
            <p14:nvContentPartPr>
              <p14:cNvPr id="397" name="墨迹 396"/>
              <p14:cNvContentPartPr/>
              <p14:nvPr/>
            </p14:nvContentPartPr>
            <p14:xfrm>
              <a:off x="719666" y="543712"/>
              <a:ext cx="47978" cy="158443"/>
            </p14:xfrm>
          </p:contentPart>
        </mc:Choice>
        <mc:Fallback xmlns="">
          <p:pic>
            <p:nvPicPr>
              <p:cNvPr id="397" name="墨迹 396"/>
            </p:nvPicPr>
            <p:blipFill>
              <a:blip/>
            </p:blipFill>
            <p:spPr>
              <a:xfrm>
                <a:off x="719666" y="543712"/>
                <a:ext cx="47978" cy="158443"/>
              </a:xfrm>
              <a:prstGeom prst="rect"/>
            </p:spPr>
          </p:pic>
        </mc:Fallback>
      </mc:AlternateContent>
      <mc:AlternateContent xmlns:mc="http://schemas.openxmlformats.org/markup-compatibility/2006" xmlns:p14="http://schemas.microsoft.com/office/powerpoint/2010/main">
        <mc:Choice Requires="p14">
          <p:contentPart r:id="rId259" p14:bwMode="auto">
            <p14:nvContentPartPr>
              <p14:cNvPr id="398" name="墨迹 397"/>
              <p14:cNvContentPartPr/>
              <p14:nvPr/>
            </p14:nvContentPartPr>
            <p14:xfrm>
              <a:off x="816680" y="357246"/>
              <a:ext cx="107597" cy="37540"/>
            </p14:xfrm>
          </p:contentPart>
        </mc:Choice>
        <mc:Fallback xmlns="">
          <p:pic>
            <p:nvPicPr>
              <p:cNvPr id="398" name="墨迹 397"/>
            </p:nvPicPr>
            <p:blipFill>
              <a:blip/>
            </p:blipFill>
            <p:spPr>
              <a:xfrm>
                <a:off x="816680" y="357246"/>
                <a:ext cx="107597" cy="37540"/>
              </a:xfrm>
              <a:prstGeom prst="rect"/>
            </p:spPr>
          </p:pic>
        </mc:Fallback>
      </mc:AlternateContent>
      <mc:AlternateContent xmlns:mc="http://schemas.openxmlformats.org/markup-compatibility/2006" xmlns:p14="http://schemas.microsoft.com/office/powerpoint/2010/main">
        <mc:Choice Requires="p14">
          <p:contentPart r:id="rId260" p14:bwMode="auto">
            <p14:nvContentPartPr>
              <p14:cNvPr id="399" name="墨迹 398"/>
              <p14:cNvContentPartPr/>
              <p14:nvPr/>
            </p14:nvContentPartPr>
            <p14:xfrm>
              <a:off x="805038" y="462463"/>
              <a:ext cx="140406" cy="22560"/>
            </p14:xfrm>
          </p:contentPart>
        </mc:Choice>
        <mc:Fallback xmlns="">
          <p:pic>
            <p:nvPicPr>
              <p:cNvPr id="399" name="墨迹 398"/>
            </p:nvPicPr>
            <p:blipFill>
              <a:blip/>
            </p:blipFill>
            <p:spPr>
              <a:xfrm>
                <a:off x="805038" y="462463"/>
                <a:ext cx="140406" cy="22560"/>
              </a:xfrm>
              <a:prstGeom prst="rect"/>
            </p:spPr>
          </p:pic>
        </mc:Fallback>
      </mc:AlternateContent>
      <mc:AlternateContent xmlns:mc="http://schemas.openxmlformats.org/markup-compatibility/2006" xmlns:p14="http://schemas.microsoft.com/office/powerpoint/2010/main">
        <mc:Choice Requires="p14">
          <p:contentPart r:id="rId261" p14:bwMode="auto">
            <p14:nvContentPartPr>
              <p14:cNvPr id="400" name="墨迹 399"/>
              <p14:cNvContentPartPr/>
              <p14:nvPr/>
            </p14:nvContentPartPr>
            <p14:xfrm>
              <a:off x="1004711" y="284633"/>
              <a:ext cx="186266" cy="186643"/>
            </p14:xfrm>
          </p:contentPart>
        </mc:Choice>
        <mc:Fallback xmlns="">
          <p:pic>
            <p:nvPicPr>
              <p:cNvPr id="400" name="墨迹 399"/>
            </p:nvPicPr>
            <p:blipFill>
              <a:blip/>
            </p:blipFill>
            <p:spPr>
              <a:xfrm>
                <a:off x="1004711" y="284633"/>
                <a:ext cx="186266" cy="186643"/>
              </a:xfrm>
              <a:prstGeom prst="rect"/>
            </p:spPr>
          </p:pic>
        </mc:Fallback>
      </mc:AlternateContent>
      <mc:AlternateContent xmlns:mc="http://schemas.openxmlformats.org/markup-compatibility/2006" xmlns:p14="http://schemas.microsoft.com/office/powerpoint/2010/main">
        <mc:Choice Requires="p14">
          <p:contentPart r:id="rId262" p14:bwMode="auto">
            <p14:nvContentPartPr>
              <p14:cNvPr id="401" name="墨迹 400"/>
              <p14:cNvContentPartPr/>
              <p14:nvPr/>
            </p14:nvContentPartPr>
            <p14:xfrm>
              <a:off x="1106311" y="165492"/>
              <a:ext cx="169333" cy="655099"/>
            </p14:xfrm>
          </p:contentPart>
        </mc:Choice>
        <mc:Fallback xmlns="">
          <p:pic>
            <p:nvPicPr>
              <p:cNvPr id="401" name="墨迹 400"/>
            </p:nvPicPr>
            <p:blipFill>
              <a:blip/>
            </p:blipFill>
            <p:spPr>
              <a:xfrm>
                <a:off x="1106311" y="165492"/>
                <a:ext cx="169333" cy="655099"/>
              </a:xfrm>
              <a:prstGeom prst="rect"/>
            </p:spPr>
          </p:pic>
        </mc:Fallback>
      </mc:AlternateContent>
      <mc:AlternateContent xmlns:mc="http://schemas.openxmlformats.org/markup-compatibility/2006" xmlns:p14="http://schemas.microsoft.com/office/powerpoint/2010/main">
        <mc:Choice Requires="p14">
          <p:contentPart r:id="rId263" p14:bwMode="auto">
            <p14:nvContentPartPr>
              <p14:cNvPr id="402" name="墨迹 401"/>
              <p14:cNvContentPartPr/>
              <p14:nvPr/>
            </p14:nvContentPartPr>
            <p14:xfrm>
              <a:off x="1219200" y="479383"/>
              <a:ext cx="67733" cy="50758"/>
            </p14:xfrm>
          </p:contentPart>
        </mc:Choice>
        <mc:Fallback xmlns="">
          <p:pic>
            <p:nvPicPr>
              <p:cNvPr id="402" name="墨迹 401"/>
            </p:nvPicPr>
            <p:blipFill>
              <a:blip/>
            </p:blipFill>
            <p:spPr>
              <a:xfrm>
                <a:off x="1219200" y="479383"/>
                <a:ext cx="67733" cy="50758"/>
              </a:xfrm>
              <a:prstGeom prst="rect"/>
            </p:spPr>
          </p:pic>
        </mc:Fallback>
      </mc:AlternateContent>
      <mc:AlternateContent xmlns:mc="http://schemas.openxmlformats.org/markup-compatibility/2006" xmlns:p14="http://schemas.microsoft.com/office/powerpoint/2010/main">
        <mc:Choice Requires="p14">
          <p:contentPart r:id="rId264" p14:bwMode="auto">
            <p14:nvContentPartPr>
              <p14:cNvPr id="403" name="墨迹 402"/>
              <p14:cNvContentPartPr/>
              <p14:nvPr/>
            </p14:nvContentPartPr>
            <p14:xfrm>
              <a:off x="4955822" y="211492"/>
              <a:ext cx="200378" cy="313009"/>
            </p14:xfrm>
          </p:contentPart>
        </mc:Choice>
        <mc:Fallback xmlns="">
          <p:pic>
            <p:nvPicPr>
              <p:cNvPr id="403" name="墨迹 402"/>
            </p:nvPicPr>
            <p:blipFill>
              <a:blip/>
            </p:blipFill>
            <p:spPr>
              <a:xfrm>
                <a:off x="4955822" y="211492"/>
                <a:ext cx="200378" cy="313009"/>
              </a:xfrm>
              <a:prstGeom prst="rect"/>
            </p:spPr>
          </p:pic>
        </mc:Fallback>
      </mc:AlternateContent>
      <mc:AlternateContent xmlns:mc="http://schemas.openxmlformats.org/markup-compatibility/2006" xmlns:p14="http://schemas.microsoft.com/office/powerpoint/2010/main">
        <mc:Choice Requires="p14">
          <p:contentPart r:id="rId265" p14:bwMode="auto">
            <p14:nvContentPartPr>
              <p14:cNvPr id="404" name="墨迹 403"/>
              <p14:cNvContentPartPr/>
              <p14:nvPr/>
            </p14:nvContentPartPr>
            <p14:xfrm>
              <a:off x="5232400" y="379805"/>
              <a:ext cx="158044" cy="131478"/>
            </p14:xfrm>
          </p:contentPart>
        </mc:Choice>
        <mc:Fallback xmlns="">
          <p:pic>
            <p:nvPicPr>
              <p:cNvPr id="404" name="墨迹 403"/>
            </p:nvPicPr>
            <p:blipFill>
              <a:blip/>
            </p:blipFill>
            <p:spPr>
              <a:xfrm>
                <a:off x="5232400" y="379805"/>
                <a:ext cx="158044" cy="131478"/>
              </a:xfrm>
              <a:prstGeom prst="rect"/>
            </p:spPr>
          </p:pic>
        </mc:Fallback>
      </mc:AlternateContent>
      <mc:AlternateContent xmlns:mc="http://schemas.openxmlformats.org/markup-compatibility/2006" xmlns:p14="http://schemas.microsoft.com/office/powerpoint/2010/main">
        <mc:Choice Requires="p14">
          <p:contentPart r:id="rId266" p14:bwMode="auto">
            <p14:nvContentPartPr>
              <p14:cNvPr id="405" name="墨迹 404"/>
              <p14:cNvContentPartPr/>
              <p14:nvPr/>
            </p14:nvContentPartPr>
            <p14:xfrm>
              <a:off x="5446888" y="439904"/>
              <a:ext cx="64912" cy="101517"/>
            </p14:xfrm>
          </p:contentPart>
        </mc:Choice>
        <mc:Fallback xmlns="">
          <p:pic>
            <p:nvPicPr>
              <p:cNvPr id="405" name="墨迹 404"/>
            </p:nvPicPr>
            <p:blipFill>
              <a:blip/>
            </p:blipFill>
            <p:spPr>
              <a:xfrm>
                <a:off x="5446888" y="439904"/>
                <a:ext cx="64912" cy="101517"/>
              </a:xfrm>
              <a:prstGeom prst="rect"/>
            </p:spPr>
          </p:pic>
        </mc:Fallback>
      </mc:AlternateContent>
      <mc:AlternateContent xmlns:mc="http://schemas.openxmlformats.org/markup-compatibility/2006" xmlns:p14="http://schemas.microsoft.com/office/powerpoint/2010/main">
        <mc:Choice Requires="p14">
          <p:contentPart r:id="rId267" p14:bwMode="auto">
            <p14:nvContentPartPr>
              <p14:cNvPr id="406" name="墨迹 405"/>
              <p14:cNvContentPartPr/>
              <p14:nvPr/>
            </p14:nvContentPartPr>
            <p14:xfrm>
              <a:off x="5581650" y="360947"/>
              <a:ext cx="105127" cy="11280"/>
            </p14:xfrm>
          </p:contentPart>
        </mc:Choice>
        <mc:Fallback xmlns="">
          <p:pic>
            <p:nvPicPr>
              <p:cNvPr id="406" name="墨迹 405"/>
            </p:nvPicPr>
            <p:blipFill>
              <a:blip/>
            </p:blipFill>
            <p:spPr>
              <a:xfrm>
                <a:off x="5581650" y="360947"/>
                <a:ext cx="105127" cy="11280"/>
              </a:xfrm>
              <a:prstGeom prst="rect"/>
            </p:spPr>
          </p:pic>
        </mc:Fallback>
      </mc:AlternateContent>
      <mc:AlternateContent xmlns:mc="http://schemas.openxmlformats.org/markup-compatibility/2006" xmlns:p14="http://schemas.microsoft.com/office/powerpoint/2010/main">
        <mc:Choice Requires="p14">
          <p:contentPart r:id="rId268" p14:bwMode="auto">
            <p14:nvContentPartPr>
              <p14:cNvPr id="407" name="墨迹 406"/>
              <p14:cNvContentPartPr/>
              <p14:nvPr/>
            </p14:nvContentPartPr>
            <p14:xfrm>
              <a:off x="5583766" y="456824"/>
              <a:ext cx="117122" cy="5639"/>
            </p14:xfrm>
          </p:contentPart>
        </mc:Choice>
        <mc:Fallback xmlns="">
          <p:pic>
            <p:nvPicPr>
              <p:cNvPr id="407" name="墨迹 406"/>
            </p:nvPicPr>
            <p:blipFill>
              <a:blip/>
            </p:blipFill>
            <p:spPr>
              <a:xfrm>
                <a:off x="5583766" y="456824"/>
                <a:ext cx="117122" cy="5639"/>
              </a:xfrm>
              <a:prstGeom prst="rect"/>
            </p:spPr>
          </p:pic>
        </mc:Fallback>
      </mc:AlternateContent>
      <mc:AlternateContent xmlns:mc="http://schemas.openxmlformats.org/markup-compatibility/2006" xmlns:p14="http://schemas.microsoft.com/office/powerpoint/2010/main">
        <mc:Choice Requires="p14">
          <p:contentPart r:id="rId269" p14:bwMode="auto">
            <p14:nvContentPartPr>
              <p14:cNvPr id="408" name="墨迹 407"/>
              <p14:cNvContentPartPr/>
              <p14:nvPr/>
            </p14:nvContentPartPr>
            <p14:xfrm>
              <a:off x="5781322" y="301200"/>
              <a:ext cx="60678" cy="208497"/>
            </p14:xfrm>
          </p:contentPart>
        </mc:Choice>
        <mc:Fallback xmlns="">
          <p:pic>
            <p:nvPicPr>
              <p:cNvPr id="408" name="墨迹 407"/>
            </p:nvPicPr>
            <p:blipFill>
              <a:blip/>
            </p:blipFill>
            <p:spPr>
              <a:xfrm>
                <a:off x="5781322" y="301200"/>
                <a:ext cx="60678" cy="208497"/>
              </a:xfrm>
              <a:prstGeom prst="rect"/>
            </p:spPr>
          </p:pic>
        </mc:Fallback>
      </mc:AlternateContent>
      <mc:AlternateContent xmlns:mc="http://schemas.openxmlformats.org/markup-compatibility/2006" xmlns:p14="http://schemas.microsoft.com/office/powerpoint/2010/main">
        <mc:Choice Requires="p14">
          <p:contentPart r:id="rId270" p14:bwMode="auto">
            <p14:nvContentPartPr>
              <p14:cNvPr id="409" name="墨迹 408"/>
              <p14:cNvContentPartPr/>
              <p14:nvPr/>
            </p14:nvContentPartPr>
            <p14:xfrm>
              <a:off x="5904088" y="287629"/>
              <a:ext cx="76906" cy="155624"/>
            </p14:xfrm>
          </p:contentPart>
        </mc:Choice>
        <mc:Fallback xmlns="">
          <p:pic>
            <p:nvPicPr>
              <p:cNvPr id="409" name="墨迹 408"/>
            </p:nvPicPr>
            <p:blipFill>
              <a:blip/>
            </p:blipFill>
            <p:spPr>
              <a:xfrm>
                <a:off x="5904088" y="287629"/>
                <a:ext cx="76906" cy="155624"/>
              </a:xfrm>
              <a:prstGeom prst="rect"/>
            </p:spPr>
          </p:pic>
        </mc:Fallback>
      </mc:AlternateContent>
      <mc:AlternateContent xmlns:mc="http://schemas.openxmlformats.org/markup-compatibility/2006" xmlns:p14="http://schemas.microsoft.com/office/powerpoint/2010/main">
        <mc:Choice Requires="p14">
          <p:contentPart r:id="rId271" p14:bwMode="auto">
            <p14:nvContentPartPr>
              <p14:cNvPr id="410" name="墨迹 409"/>
              <p14:cNvContentPartPr/>
              <p14:nvPr/>
            </p14:nvContentPartPr>
            <p14:xfrm>
              <a:off x="5906911" y="183998"/>
              <a:ext cx="170039" cy="450479"/>
            </p14:xfrm>
          </p:contentPart>
        </mc:Choice>
        <mc:Fallback xmlns="">
          <p:pic>
            <p:nvPicPr>
              <p:cNvPr id="410" name="墨迹 409"/>
            </p:nvPicPr>
            <p:blipFill>
              <a:blip/>
            </p:blipFill>
            <p:spPr>
              <a:xfrm>
                <a:off x="5906911" y="183998"/>
                <a:ext cx="170039" cy="450479"/>
              </a:xfrm>
              <a:prstGeom prst="rect"/>
            </p:spPr>
          </p:pic>
        </mc:Fallback>
      </mc:AlternateContent>
      <mc:AlternateContent xmlns:mc="http://schemas.openxmlformats.org/markup-compatibility/2006" xmlns:p14="http://schemas.microsoft.com/office/powerpoint/2010/main">
        <mc:Choice Requires="p14">
          <p:contentPart r:id="rId272" p14:bwMode="auto">
            <p14:nvContentPartPr>
              <p14:cNvPr id="411" name="墨迹 410"/>
              <p14:cNvContentPartPr/>
              <p14:nvPr/>
            </p14:nvContentPartPr>
            <p14:xfrm>
              <a:off x="6016977" y="445544"/>
              <a:ext cx="83256" cy="66268"/>
            </p14:xfrm>
          </p:contentPart>
        </mc:Choice>
        <mc:Fallback xmlns="">
          <p:pic>
            <p:nvPicPr>
              <p:cNvPr id="411" name="墨迹 410"/>
            </p:nvPicPr>
            <p:blipFill>
              <a:blip/>
            </p:blipFill>
            <p:spPr>
              <a:xfrm>
                <a:off x="6016977" y="445544"/>
                <a:ext cx="83256" cy="66268"/>
              </a:xfrm>
              <a:prstGeom prst="rect"/>
            </p:spPr>
          </p:pic>
        </mc:Fallback>
      </mc:AlternateContent>
      <mc:AlternateContent xmlns:mc="http://schemas.openxmlformats.org/markup-compatibility/2006" xmlns:p14="http://schemas.microsoft.com/office/powerpoint/2010/main">
        <mc:Choice Requires="p14">
          <p:contentPart r:id="rId273" p14:bwMode="auto">
            <p14:nvContentPartPr>
              <p14:cNvPr id="412" name="墨迹 411"/>
              <p14:cNvContentPartPr/>
              <p14:nvPr/>
            </p14:nvContentPartPr>
            <p14:xfrm>
              <a:off x="10982501" y="4021355"/>
              <a:ext cx="533576" cy="360771"/>
            </p14:xfrm>
          </p:contentPart>
        </mc:Choice>
        <mc:Fallback xmlns="">
          <p:pic>
            <p:nvPicPr>
              <p:cNvPr id="412" name="墨迹 411"/>
            </p:nvPicPr>
            <p:blipFill>
              <a:blip/>
            </p:blipFill>
            <p:spPr>
              <a:xfrm>
                <a:off x="10982501" y="4021355"/>
                <a:ext cx="533576" cy="360771"/>
              </a:xfrm>
              <a:prstGeom prst="rect"/>
            </p:spPr>
          </p:pic>
        </mc:Fallback>
      </mc:AlternateContent>
      <mc:AlternateContent xmlns:mc="http://schemas.openxmlformats.org/markup-compatibility/2006" xmlns:p14="http://schemas.microsoft.com/office/powerpoint/2010/main">
        <mc:Choice Requires="p14">
          <p:contentPart r:id="rId274" p14:bwMode="auto">
            <p14:nvContentPartPr>
              <p14:cNvPr id="413" name="墨迹 412"/>
              <p14:cNvContentPartPr/>
              <p14:nvPr/>
            </p14:nvContentPartPr>
            <p14:xfrm>
              <a:off x="5669138" y="5982420"/>
              <a:ext cx="267406" cy="243921"/>
            </p14:xfrm>
          </p:contentPart>
        </mc:Choice>
        <mc:Fallback xmlns="">
          <p:pic>
            <p:nvPicPr>
              <p:cNvPr id="413" name="墨迹 412"/>
            </p:nvPicPr>
            <p:blipFill>
              <a:blip/>
            </p:blipFill>
            <p:spPr>
              <a:xfrm>
                <a:off x="5669138" y="5982420"/>
                <a:ext cx="267406" cy="243921"/>
              </a:xfrm>
              <a:prstGeom prst="rect"/>
            </p:spPr>
          </p:pic>
        </mc:Fallback>
      </mc:AlternateContent>
      <mc:AlternateContent xmlns:mc="http://schemas.openxmlformats.org/markup-compatibility/2006" xmlns:p14="http://schemas.microsoft.com/office/powerpoint/2010/main">
        <mc:Choice Requires="p14">
          <p:contentPart r:id="rId275" p14:bwMode="auto">
            <p14:nvContentPartPr>
              <p14:cNvPr id="414" name="墨迹 413"/>
              <p14:cNvContentPartPr/>
              <p14:nvPr/>
            </p14:nvContentPartPr>
            <p14:xfrm>
              <a:off x="5983111" y="5908750"/>
              <a:ext cx="215194" cy="394434"/>
            </p14:xfrm>
          </p:contentPart>
        </mc:Choice>
        <mc:Fallback xmlns="">
          <p:pic>
            <p:nvPicPr>
              <p:cNvPr id="414" name="墨迹 413"/>
            </p:nvPicPr>
            <p:blipFill>
              <a:blip/>
            </p:blipFill>
            <p:spPr>
              <a:xfrm>
                <a:off x="5983111" y="5908750"/>
                <a:ext cx="215194" cy="394434"/>
              </a:xfrm>
              <a:prstGeom prst="rect"/>
            </p:spPr>
          </p:pic>
        </mc:Fallback>
      </mc:AlternateContent>
      <mc:AlternateContent xmlns:mc="http://schemas.openxmlformats.org/markup-compatibility/2006" xmlns:p14="http://schemas.microsoft.com/office/powerpoint/2010/main">
        <mc:Choice Requires="p14">
          <p:contentPart r:id="rId276" p14:bwMode="auto">
            <p14:nvContentPartPr>
              <p14:cNvPr id="415" name="墨迹 414"/>
              <p14:cNvContentPartPr/>
              <p14:nvPr/>
            </p14:nvContentPartPr>
            <p14:xfrm>
              <a:off x="6429022" y="6198848"/>
              <a:ext cx="28222" cy="83892"/>
            </p14:xfrm>
          </p:contentPart>
        </mc:Choice>
        <mc:Fallback xmlns="">
          <p:pic>
            <p:nvPicPr>
              <p:cNvPr id="415" name="墨迹 414"/>
            </p:nvPicPr>
            <p:blipFill>
              <a:blip/>
            </p:blipFill>
            <p:spPr>
              <a:xfrm>
                <a:off x="6429022" y="6198848"/>
                <a:ext cx="28222" cy="83892"/>
              </a:xfrm>
              <a:prstGeom prst="rect"/>
            </p:spPr>
          </p:pic>
        </mc:Fallback>
      </mc:AlternateContent>
      <mc:AlternateContent xmlns:mc="http://schemas.openxmlformats.org/markup-compatibility/2006" xmlns:p14="http://schemas.microsoft.com/office/powerpoint/2010/main">
        <mc:Choice Requires="p14">
          <p:contentPart r:id="rId277" p14:bwMode="auto">
            <p14:nvContentPartPr>
              <p14:cNvPr id="416" name="墨迹 415"/>
              <p14:cNvContentPartPr/>
              <p14:nvPr/>
            </p14:nvContentPartPr>
            <p14:xfrm>
              <a:off x="6666088" y="5993700"/>
              <a:ext cx="28222" cy="122666"/>
            </p14:xfrm>
          </p:contentPart>
        </mc:Choice>
        <mc:Fallback xmlns="">
          <p:pic>
            <p:nvPicPr>
              <p:cNvPr id="416" name="墨迹 415"/>
            </p:nvPicPr>
            <p:blipFill>
              <a:blip/>
            </p:blipFill>
            <p:spPr>
              <a:xfrm>
                <a:off x="6666088" y="5993700"/>
                <a:ext cx="28222" cy="122666"/>
              </a:xfrm>
              <a:prstGeom prst="rect"/>
            </p:spPr>
          </p:pic>
        </mc:Fallback>
      </mc:AlternateContent>
      <mc:AlternateContent xmlns:mc="http://schemas.openxmlformats.org/markup-compatibility/2006" xmlns:p14="http://schemas.microsoft.com/office/powerpoint/2010/main">
        <mc:Choice Requires="p14">
          <p:contentPart r:id="rId278" p14:bwMode="auto">
            <p14:nvContentPartPr>
              <p14:cNvPr id="417" name="墨迹 416"/>
              <p14:cNvContentPartPr/>
              <p14:nvPr/>
            </p14:nvContentPartPr>
            <p14:xfrm>
              <a:off x="6647568" y="5966911"/>
              <a:ext cx="147637" cy="293269"/>
            </p14:xfrm>
          </p:contentPart>
        </mc:Choice>
        <mc:Fallback xmlns="">
          <p:pic>
            <p:nvPicPr>
              <p:cNvPr id="417" name="墨迹 416"/>
            </p:nvPicPr>
            <p:blipFill>
              <a:blip/>
            </p:blipFill>
            <p:spPr>
              <a:xfrm>
                <a:off x="6647568" y="5966911"/>
                <a:ext cx="147637" cy="293269"/>
              </a:xfrm>
              <a:prstGeom prst="rect"/>
            </p:spPr>
          </p:pic>
        </mc:Fallback>
      </mc:AlternateContent>
      <mc:AlternateContent xmlns:mc="http://schemas.openxmlformats.org/markup-compatibility/2006" xmlns:p14="http://schemas.microsoft.com/office/powerpoint/2010/main">
        <mc:Choice Requires="p14">
          <p:contentPart r:id="rId279" p14:bwMode="auto">
            <p14:nvContentPartPr>
              <p14:cNvPr id="418" name="墨迹 417"/>
              <p14:cNvContentPartPr/>
              <p14:nvPr/>
            </p14:nvContentPartPr>
            <p14:xfrm>
              <a:off x="6778977" y="6168181"/>
              <a:ext cx="64912" cy="80720"/>
            </p14:xfrm>
          </p:contentPart>
        </mc:Choice>
        <mc:Fallback xmlns="">
          <p:pic>
            <p:nvPicPr>
              <p:cNvPr id="418" name="墨迹 417"/>
            </p:nvPicPr>
            <p:blipFill>
              <a:blip/>
            </p:blipFill>
            <p:spPr>
              <a:xfrm>
                <a:off x="6778977" y="6168181"/>
                <a:ext cx="64912" cy="80720"/>
              </a:xfrm>
              <a:prstGeom prst="rect"/>
            </p:spPr>
          </p:pic>
        </mc:Fallback>
      </mc:AlternateContent>
      <mc:AlternateContent xmlns:mc="http://schemas.openxmlformats.org/markup-compatibility/2006" xmlns:p14="http://schemas.microsoft.com/office/powerpoint/2010/main">
        <mc:Choice Requires="p14">
          <p:contentPart r:id="rId280" p14:bwMode="auto">
            <p14:nvContentPartPr>
              <p14:cNvPr id="419" name="墨迹 418"/>
              <p14:cNvContentPartPr/>
              <p14:nvPr/>
            </p14:nvContentPartPr>
            <p14:xfrm>
              <a:off x="6903861" y="5940122"/>
              <a:ext cx="219428" cy="100107"/>
            </p14:xfrm>
          </p:contentPart>
        </mc:Choice>
        <mc:Fallback xmlns="">
          <p:pic>
            <p:nvPicPr>
              <p:cNvPr id="419" name="墨迹 418"/>
            </p:nvPicPr>
            <p:blipFill>
              <a:blip/>
            </p:blipFill>
            <p:spPr>
              <a:xfrm>
                <a:off x="6903861" y="5940122"/>
                <a:ext cx="219428" cy="100107"/>
              </a:xfrm>
              <a:prstGeom prst="rect"/>
            </p:spPr>
          </p:pic>
        </mc:Fallback>
      </mc:AlternateContent>
      <mc:AlternateContent xmlns:mc="http://schemas.openxmlformats.org/markup-compatibility/2006" xmlns:p14="http://schemas.microsoft.com/office/powerpoint/2010/main">
        <mc:Choice Requires="p14">
          <p:contentPart r:id="rId281" p14:bwMode="auto">
            <p14:nvContentPartPr>
              <p14:cNvPr id="420" name="墨迹 419"/>
              <p14:cNvContentPartPr/>
              <p14:nvPr/>
            </p14:nvContentPartPr>
            <p14:xfrm>
              <a:off x="7006696" y="5828736"/>
              <a:ext cx="71437" cy="200213"/>
            </p14:xfrm>
          </p:contentPart>
        </mc:Choice>
        <mc:Fallback xmlns="">
          <p:pic>
            <p:nvPicPr>
              <p:cNvPr id="420" name="墨迹 419"/>
            </p:nvPicPr>
            <p:blipFill>
              <a:blip/>
            </p:blipFill>
            <p:spPr>
              <a:xfrm>
                <a:off x="7006696" y="5828736"/>
                <a:ext cx="71437" cy="200213"/>
              </a:xfrm>
              <a:prstGeom prst="rect"/>
            </p:spPr>
          </p:pic>
        </mc:Fallback>
      </mc:AlternateContent>
      <mc:AlternateContent xmlns:mc="http://schemas.openxmlformats.org/markup-compatibility/2006" xmlns:p14="http://schemas.microsoft.com/office/powerpoint/2010/main">
        <mc:Choice Requires="p14">
          <p:contentPart r:id="rId282" p14:bwMode="auto">
            <p14:nvContentPartPr>
              <p14:cNvPr id="421" name="墨迹 420"/>
              <p14:cNvContentPartPr/>
              <p14:nvPr/>
            </p14:nvContentPartPr>
            <p14:xfrm>
              <a:off x="6866466" y="5971845"/>
              <a:ext cx="228600" cy="254496"/>
            </p14:xfrm>
          </p:contentPart>
        </mc:Choice>
        <mc:Fallback xmlns="">
          <p:pic>
            <p:nvPicPr>
              <p:cNvPr id="421" name="墨迹 420"/>
            </p:nvPicPr>
            <p:blipFill>
              <a:blip/>
            </p:blipFill>
            <p:spPr>
              <a:xfrm>
                <a:off x="6866466" y="5971845"/>
                <a:ext cx="228600" cy="254496"/>
              </a:xfrm>
              <a:prstGeom prst="rect"/>
            </p:spPr>
          </p:pic>
        </mc:Fallback>
      </mc:AlternateContent>
      <mc:AlternateContent xmlns:mc="http://schemas.openxmlformats.org/markup-compatibility/2006" xmlns:p14="http://schemas.microsoft.com/office/powerpoint/2010/main">
        <mc:Choice Requires="p14">
          <p:contentPart r:id="rId283" p14:bwMode="auto">
            <p14:nvContentPartPr>
              <p14:cNvPr id="422" name="墨迹 421"/>
              <p14:cNvContentPartPr/>
              <p14:nvPr/>
            </p14:nvContentPartPr>
            <p14:xfrm>
              <a:off x="6987822" y="6057147"/>
              <a:ext cx="121355" cy="50759"/>
            </p14:xfrm>
          </p:contentPart>
        </mc:Choice>
        <mc:Fallback xmlns="">
          <p:pic>
            <p:nvPicPr>
              <p:cNvPr id="422" name="墨迹 421"/>
            </p:nvPicPr>
            <p:blipFill>
              <a:blip/>
            </p:blipFill>
            <p:spPr>
              <a:xfrm>
                <a:off x="6987822" y="6057147"/>
                <a:ext cx="121355" cy="50759"/>
              </a:xfrm>
              <a:prstGeom prst="rect"/>
            </p:spPr>
          </p:pic>
        </mc:Fallback>
      </mc:AlternateContent>
      <mc:AlternateContent xmlns:mc="http://schemas.openxmlformats.org/markup-compatibility/2006" xmlns:p14="http://schemas.microsoft.com/office/powerpoint/2010/main">
        <mc:Choice Requires="p14">
          <p:contentPart r:id="rId284" p14:bwMode="auto">
            <p14:nvContentPartPr>
              <p14:cNvPr id="423" name="墨迹 422"/>
              <p14:cNvContentPartPr/>
              <p14:nvPr/>
            </p14:nvContentPartPr>
            <p14:xfrm>
              <a:off x="6934200" y="6042167"/>
              <a:ext cx="143933" cy="223653"/>
            </p14:xfrm>
          </p:contentPart>
        </mc:Choice>
        <mc:Fallback xmlns="">
          <p:pic>
            <p:nvPicPr>
              <p:cNvPr id="423" name="墨迹 422"/>
            </p:nvPicPr>
            <p:blipFill>
              <a:blip/>
            </p:blipFill>
            <p:spPr>
              <a:xfrm>
                <a:off x="6934200" y="6042167"/>
                <a:ext cx="143933" cy="223653"/>
              </a:xfrm>
              <a:prstGeom prst="rect"/>
            </p:spPr>
          </p:pic>
        </mc:Fallback>
      </mc:AlternateContent>
      <mc:AlternateContent xmlns:mc="http://schemas.openxmlformats.org/markup-compatibility/2006" xmlns:p14="http://schemas.microsoft.com/office/powerpoint/2010/main">
        <mc:Choice Requires="p14">
          <p:contentPart r:id="rId285" p14:bwMode="auto">
            <p14:nvContentPartPr>
              <p14:cNvPr id="424" name="墨迹 423"/>
              <p14:cNvContentPartPr/>
              <p14:nvPr/>
            </p14:nvContentPartPr>
            <p14:xfrm>
              <a:off x="7085188" y="5808996"/>
              <a:ext cx="254000" cy="530142"/>
            </p14:xfrm>
          </p:contentPart>
        </mc:Choice>
        <mc:Fallback xmlns="">
          <p:pic>
            <p:nvPicPr>
              <p:cNvPr id="424" name="墨迹 423"/>
            </p:nvPicPr>
            <p:blipFill>
              <a:blip/>
            </p:blipFill>
            <p:spPr>
              <a:xfrm>
                <a:off x="7085188" y="5808996"/>
                <a:ext cx="254000" cy="530142"/>
              </a:xfrm>
              <a:prstGeom prst="rect"/>
            </p:spPr>
          </p:pic>
        </mc:Fallback>
      </mc:AlternateContent>
      <mc:AlternateContent xmlns:mc="http://schemas.openxmlformats.org/markup-compatibility/2006" xmlns:p14="http://schemas.microsoft.com/office/powerpoint/2010/main">
        <mc:Choice Requires="p14">
          <p:contentPart r:id="rId286" p14:bwMode="auto">
            <p14:nvContentPartPr>
              <p14:cNvPr id="425" name="墨迹 424"/>
              <p14:cNvContentPartPr/>
              <p14:nvPr/>
            </p14:nvContentPartPr>
            <p14:xfrm>
              <a:off x="7270044" y="6042519"/>
              <a:ext cx="81844" cy="63977"/>
            </p14:xfrm>
          </p:contentPart>
        </mc:Choice>
        <mc:Fallback xmlns="">
          <p:pic>
            <p:nvPicPr>
              <p:cNvPr id="425" name="墨迹 424"/>
            </p:nvPicPr>
            <p:blipFill>
              <a:blip/>
            </p:blipFill>
            <p:spPr>
              <a:xfrm>
                <a:off x="7270044" y="6042519"/>
                <a:ext cx="81844" cy="63977"/>
              </a:xfrm>
              <a:prstGeom prst="rect"/>
            </p:spPr>
          </p:pic>
        </mc:Fallback>
      </mc:AlternateContent>
      <mc:AlternateContent xmlns:mc="http://schemas.openxmlformats.org/markup-compatibility/2006" xmlns:p14="http://schemas.microsoft.com/office/powerpoint/2010/main">
        <mc:Choice Requires="p14">
          <p:contentPart r:id="rId287" p14:bwMode="auto">
            <p14:nvContentPartPr>
              <p14:cNvPr id="426" name="墨迹 425"/>
              <p14:cNvContentPartPr/>
              <p14:nvPr/>
            </p14:nvContentPartPr>
            <p14:xfrm>
              <a:off x="7148688" y="6002688"/>
              <a:ext cx="217312" cy="215194"/>
            </p14:xfrm>
          </p:contentPart>
        </mc:Choice>
        <mc:Fallback xmlns="">
          <p:pic>
            <p:nvPicPr>
              <p:cNvPr id="426" name="墨迹 425"/>
            </p:nvPicPr>
            <p:blipFill>
              <a:blip/>
            </p:blipFill>
            <p:spPr>
              <a:xfrm>
                <a:off x="7148688" y="6002688"/>
                <a:ext cx="217312" cy="215194"/>
              </a:xfrm>
              <a:prstGeom prst="rect"/>
            </p:spPr>
          </p:pic>
        </mc:Fallback>
      </mc:AlternateContent>
      <mc:AlternateContent xmlns:mc="http://schemas.openxmlformats.org/markup-compatibility/2006" xmlns:p14="http://schemas.microsoft.com/office/powerpoint/2010/main">
        <mc:Choice Requires="p14">
          <p:contentPart r:id="rId288" p14:bwMode="auto">
            <p14:nvContentPartPr>
              <p14:cNvPr id="427" name="墨迹 426"/>
              <p14:cNvContentPartPr/>
              <p14:nvPr/>
            </p14:nvContentPartPr>
            <p14:xfrm>
              <a:off x="7227181" y="6149499"/>
              <a:ext cx="171274" cy="161440"/>
            </p14:xfrm>
          </p:contentPart>
        </mc:Choice>
        <mc:Fallback xmlns="">
          <p:pic>
            <p:nvPicPr>
              <p:cNvPr id="427" name="墨迹 426"/>
            </p:nvPicPr>
            <p:blipFill>
              <a:blip/>
            </p:blipFill>
            <p:spPr>
              <a:xfrm>
                <a:off x="7227181" y="6149499"/>
                <a:ext cx="171274" cy="161440"/>
              </a:xfrm>
              <a:prstGeom prst="rect"/>
            </p:spPr>
          </p:pic>
        </mc:Fallback>
      </mc:AlternateContent>
      <mc:AlternateContent xmlns:mc="http://schemas.openxmlformats.org/markup-compatibility/2006" xmlns:p14="http://schemas.microsoft.com/office/powerpoint/2010/main">
        <mc:Choice Requires="p14">
          <p:contentPart r:id="rId289" p14:bwMode="auto">
            <p14:nvContentPartPr>
              <p14:cNvPr id="428" name="墨迹 427"/>
              <p14:cNvContentPartPr/>
              <p14:nvPr/>
            </p14:nvContentPartPr>
            <p14:xfrm>
              <a:off x="7260696" y="6182633"/>
              <a:ext cx="77081" cy="26789"/>
            </p14:xfrm>
          </p:contentPart>
        </mc:Choice>
        <mc:Fallback xmlns="">
          <p:pic>
            <p:nvPicPr>
              <p:cNvPr id="428" name="墨迹 427"/>
            </p:nvPicPr>
            <p:blipFill>
              <a:blip/>
            </p:blipFill>
            <p:spPr>
              <a:xfrm>
                <a:off x="7260696" y="6182633"/>
                <a:ext cx="77081" cy="26789"/>
              </a:xfrm>
              <a:prstGeom prst="rect"/>
            </p:spPr>
          </p:pic>
        </mc:Fallback>
      </mc:AlternateContent>
      <mc:AlternateContent xmlns:mc="http://schemas.openxmlformats.org/markup-compatibility/2006" xmlns:p14="http://schemas.microsoft.com/office/powerpoint/2010/main">
        <mc:Choice Requires="p14">
          <p:contentPart r:id="rId290" p14:bwMode="auto">
            <p14:nvContentPartPr>
              <p14:cNvPr id="429" name="墨迹 428"/>
              <p14:cNvContentPartPr/>
              <p14:nvPr/>
            </p14:nvContentPartPr>
            <p14:xfrm>
              <a:off x="7501466" y="5941531"/>
              <a:ext cx="217311" cy="332748"/>
            </p14:xfrm>
          </p:contentPart>
        </mc:Choice>
        <mc:Fallback xmlns="">
          <p:pic>
            <p:nvPicPr>
              <p:cNvPr id="429" name="墨迹 428"/>
            </p:nvPicPr>
            <p:blipFill>
              <a:blip/>
            </p:blipFill>
            <p:spPr>
              <a:xfrm>
                <a:off x="7501466" y="5941531"/>
                <a:ext cx="217311" cy="332748"/>
              </a:xfrm>
              <a:prstGeom prst="rect"/>
            </p:spPr>
          </p:pic>
        </mc:Fallback>
      </mc:AlternateContent>
      <mc:AlternateContent xmlns:mc="http://schemas.openxmlformats.org/markup-compatibility/2006" xmlns:p14="http://schemas.microsoft.com/office/powerpoint/2010/main">
        <mc:Choice Requires="p14">
          <p:contentPart r:id="rId291" p14:bwMode="auto">
            <p14:nvContentPartPr>
              <p14:cNvPr id="430" name="墨迹 429"/>
              <p14:cNvContentPartPr/>
              <p14:nvPr/>
            </p14:nvContentPartPr>
            <p14:xfrm>
              <a:off x="7693377" y="5863632"/>
              <a:ext cx="45156" cy="111738"/>
            </p14:xfrm>
          </p:contentPart>
        </mc:Choice>
        <mc:Fallback xmlns="">
          <p:pic>
            <p:nvPicPr>
              <p:cNvPr id="430" name="墨迹 429"/>
            </p:nvPicPr>
            <p:blipFill>
              <a:blip/>
            </p:blipFill>
            <p:spPr>
              <a:xfrm>
                <a:off x="7693377" y="5863632"/>
                <a:ext cx="45156" cy="111738"/>
              </a:xfrm>
              <a:prstGeom prst="rect"/>
            </p:spPr>
          </p:pic>
        </mc:Fallback>
      </mc:AlternateContent>
      <mc:AlternateContent xmlns:mc="http://schemas.openxmlformats.org/markup-compatibility/2006" xmlns:p14="http://schemas.microsoft.com/office/powerpoint/2010/main">
        <mc:Choice Requires="p14">
          <p:contentPart r:id="rId292" p14:bwMode="auto">
            <p14:nvContentPartPr>
              <p14:cNvPr id="431" name="墨迹 430"/>
              <p14:cNvContentPartPr/>
              <p14:nvPr/>
            </p14:nvContentPartPr>
            <p14:xfrm>
              <a:off x="7819496" y="5972550"/>
              <a:ext cx="240771" cy="274940"/>
            </p14:xfrm>
          </p:contentPart>
        </mc:Choice>
        <mc:Fallback xmlns="">
          <p:pic>
            <p:nvPicPr>
              <p:cNvPr id="431" name="墨迹 430"/>
            </p:nvPicPr>
            <p:blipFill>
              <a:blip/>
            </p:blipFill>
            <p:spPr>
              <a:xfrm>
                <a:off x="7819496" y="5972550"/>
                <a:ext cx="240771" cy="274940"/>
              </a:xfrm>
              <a:prstGeom prst="rect"/>
            </p:spPr>
          </p:pic>
        </mc:Fallback>
      </mc:AlternateContent>
      <mc:AlternateContent xmlns:mc="http://schemas.openxmlformats.org/markup-compatibility/2006" xmlns:p14="http://schemas.microsoft.com/office/powerpoint/2010/main">
        <mc:Choice Requires="p14">
          <p:contentPart r:id="rId293" p14:bwMode="auto">
            <p14:nvContentPartPr>
              <p14:cNvPr id="432" name="墨迹 431"/>
              <p14:cNvContentPartPr/>
              <p14:nvPr/>
            </p14:nvContentPartPr>
            <p14:xfrm>
              <a:off x="8190088" y="5983830"/>
              <a:ext cx="116240" cy="217132"/>
            </p14:xfrm>
          </p:contentPart>
        </mc:Choice>
        <mc:Fallback xmlns="">
          <p:pic>
            <p:nvPicPr>
              <p:cNvPr id="432" name="墨迹 431"/>
            </p:nvPicPr>
            <p:blipFill>
              <a:blip/>
            </p:blipFill>
            <p:spPr>
              <a:xfrm>
                <a:off x="8190088" y="5983830"/>
                <a:ext cx="116240" cy="217132"/>
              </a:xfrm>
              <a:prstGeom prst="rect"/>
            </p:spPr>
          </p:pic>
        </mc:Fallback>
      </mc:AlternateContent>
      <mc:AlternateContent xmlns:mc="http://schemas.openxmlformats.org/markup-compatibility/2006" xmlns:p14="http://schemas.microsoft.com/office/powerpoint/2010/main">
        <mc:Choice Requires="p14">
          <p:contentPart r:id="rId294" p14:bwMode="auto">
            <p14:nvContentPartPr>
              <p14:cNvPr id="433" name="墨迹 432"/>
              <p14:cNvContentPartPr/>
              <p14:nvPr/>
            </p14:nvContentPartPr>
            <p14:xfrm>
              <a:off x="8077200" y="5882314"/>
              <a:ext cx="366888" cy="375928"/>
            </p14:xfrm>
          </p:contentPart>
        </mc:Choice>
        <mc:Fallback xmlns="">
          <p:pic>
            <p:nvPicPr>
              <p:cNvPr id="433" name="墨迹 432"/>
            </p:nvPicPr>
            <p:blipFill>
              <a:blip/>
            </p:blipFill>
            <p:spPr>
              <a:xfrm>
                <a:off x="8077200" y="5882314"/>
                <a:ext cx="366888" cy="375928"/>
              </a:xfrm>
              <a:prstGeom prst="rect"/>
            </p:spPr>
          </p:pic>
        </mc:Fallback>
      </mc:AlternateContent>
      <mc:AlternateContent xmlns:mc="http://schemas.openxmlformats.org/markup-compatibility/2006" xmlns:p14="http://schemas.microsoft.com/office/powerpoint/2010/main">
        <mc:Choice Requires="p14">
          <p:contentPart r:id="rId295" p14:bwMode="auto">
            <p14:nvContentPartPr>
              <p14:cNvPr id="434" name="墨迹 433"/>
              <p14:cNvContentPartPr/>
              <p14:nvPr/>
            </p14:nvContentPartPr>
            <p14:xfrm>
              <a:off x="8549922" y="6096626"/>
              <a:ext cx="46566" cy="81778"/>
            </p14:xfrm>
          </p:contentPart>
        </mc:Choice>
        <mc:Fallback xmlns="">
          <p:pic>
            <p:nvPicPr>
              <p:cNvPr id="434" name="墨迹 433"/>
            </p:nvPicPr>
            <p:blipFill>
              <a:blip/>
            </p:blipFill>
            <p:spPr>
              <a:xfrm>
                <a:off x="8549922" y="6096626"/>
                <a:ext cx="46566" cy="81778"/>
              </a:xfrm>
              <a:prstGeom prst="rect"/>
            </p:spPr>
          </p:pic>
        </mc:Fallback>
      </mc:AlternateContent>
      <mc:AlternateContent xmlns:mc="http://schemas.openxmlformats.org/markup-compatibility/2006" xmlns:p14="http://schemas.microsoft.com/office/powerpoint/2010/main">
        <mc:Choice Requires="p14">
          <p:contentPart r:id="rId296" p14:bwMode="auto">
            <p14:nvContentPartPr>
              <p14:cNvPr id="435" name="墨迹 434"/>
              <p14:cNvContentPartPr/>
              <p14:nvPr/>
            </p14:nvContentPartPr>
            <p14:xfrm>
              <a:off x="8698088" y="5871034"/>
              <a:ext cx="316089" cy="342618"/>
            </p14:xfrm>
          </p:contentPart>
        </mc:Choice>
        <mc:Fallback xmlns="">
          <p:pic>
            <p:nvPicPr>
              <p:cNvPr id="435" name="墨迹 434"/>
            </p:nvPicPr>
            <p:blipFill>
              <a:blip/>
            </p:blipFill>
            <p:spPr>
              <a:xfrm>
                <a:off x="8698088" y="5871034"/>
                <a:ext cx="316089" cy="342618"/>
              </a:xfrm>
              <a:prstGeom prst="rect"/>
            </p:spPr>
          </p:pic>
        </mc:Fallback>
      </mc:AlternateContent>
      <mc:AlternateContent xmlns:mc="http://schemas.openxmlformats.org/markup-compatibility/2006" xmlns:p14="http://schemas.microsoft.com/office/powerpoint/2010/main">
        <mc:Choice Requires="p14">
          <p:contentPart r:id="rId297" p14:bwMode="auto">
            <p14:nvContentPartPr>
              <p14:cNvPr id="436" name="墨迹 435"/>
              <p14:cNvContentPartPr/>
              <p14:nvPr/>
            </p14:nvContentPartPr>
            <p14:xfrm>
              <a:off x="8786636" y="5961271"/>
              <a:ext cx="137231" cy="118436"/>
            </p14:xfrm>
          </p:contentPart>
        </mc:Choice>
        <mc:Fallback xmlns="">
          <p:pic>
            <p:nvPicPr>
              <p:cNvPr id="436" name="墨迹 435"/>
            </p:nvPicPr>
            <p:blipFill>
              <a:blip/>
            </p:blipFill>
            <p:spPr>
              <a:xfrm>
                <a:off x="8786636" y="5961271"/>
                <a:ext cx="137231" cy="118436"/>
              </a:xfrm>
              <a:prstGeom prst="rect"/>
            </p:spPr>
          </p:pic>
        </mc:Fallback>
      </mc:AlternateContent>
      <mc:AlternateContent xmlns:mc="http://schemas.openxmlformats.org/markup-compatibility/2006" xmlns:p14="http://schemas.microsoft.com/office/powerpoint/2010/main">
        <mc:Choice Requires="p14">
          <p:contentPart r:id="rId298" p14:bwMode="auto">
            <p14:nvContentPartPr>
              <p14:cNvPr id="437" name="墨迹 436"/>
              <p14:cNvContentPartPr/>
              <p14:nvPr/>
            </p14:nvContentPartPr>
            <p14:xfrm>
              <a:off x="8853311" y="5986650"/>
              <a:ext cx="53622" cy="259431"/>
            </p14:xfrm>
          </p:contentPart>
        </mc:Choice>
        <mc:Fallback xmlns="">
          <p:pic>
            <p:nvPicPr>
              <p:cNvPr id="437" name="墨迹 436"/>
            </p:nvPicPr>
            <p:blipFill>
              <a:blip/>
            </p:blipFill>
            <p:spPr>
              <a:xfrm>
                <a:off x="8853311" y="5986650"/>
                <a:ext cx="53622" cy="259431"/>
              </a:xfrm>
              <a:prstGeom prst="rect"/>
            </p:spPr>
          </p:pic>
        </mc:Fallback>
      </mc:AlternateContent>
      <mc:AlternateContent xmlns:mc="http://schemas.openxmlformats.org/markup-compatibility/2006" xmlns:p14="http://schemas.microsoft.com/office/powerpoint/2010/main">
        <mc:Choice Requires="p14">
          <p:contentPart r:id="rId299" p14:bwMode="auto">
            <p14:nvContentPartPr>
              <p14:cNvPr id="438" name="墨迹 437"/>
              <p14:cNvContentPartPr/>
              <p14:nvPr/>
            </p14:nvContentPartPr>
            <p14:xfrm>
              <a:off x="9175044" y="6200962"/>
              <a:ext cx="2822" cy="14100"/>
            </p14:xfrm>
          </p:contentPart>
        </mc:Choice>
        <mc:Fallback xmlns="">
          <p:pic>
            <p:nvPicPr>
              <p:cNvPr id="438" name="墨迹 437"/>
            </p:nvPicPr>
            <p:blipFill>
              <a:blip/>
            </p:blipFill>
            <p:spPr>
              <a:xfrm>
                <a:off x="9175044" y="6200962"/>
                <a:ext cx="2822" cy="14100"/>
              </a:xfrm>
              <a:prstGeom prst="rect"/>
            </p:spPr>
          </p:pic>
        </mc:Fallback>
      </mc:AlternateContent>
      <mc:AlternateContent xmlns:mc="http://schemas.openxmlformats.org/markup-compatibility/2006" xmlns:p14="http://schemas.microsoft.com/office/powerpoint/2010/main">
        <mc:Choice Requires="p14">
          <p:contentPart r:id="rId300" p14:bwMode="auto">
            <p14:nvContentPartPr>
              <p14:cNvPr id="439" name="墨迹 438"/>
              <p14:cNvContentPartPr/>
              <p14:nvPr/>
            </p14:nvContentPartPr>
            <p14:xfrm>
              <a:off x="4357511" y="6361697"/>
              <a:ext cx="293511" cy="293269"/>
            </p14:xfrm>
          </p:contentPart>
        </mc:Choice>
        <mc:Fallback xmlns="">
          <p:pic>
            <p:nvPicPr>
              <p:cNvPr id="439" name="墨迹 438"/>
            </p:nvPicPr>
            <p:blipFill>
              <a:blip/>
            </p:blipFill>
            <p:spPr>
              <a:xfrm>
                <a:off x="4357511" y="6361697"/>
                <a:ext cx="293511" cy="293269"/>
              </a:xfrm>
              <a:prstGeom prst="rect"/>
            </p:spPr>
          </p:pic>
        </mc:Fallback>
      </mc:AlternateContent>
      <mc:AlternateContent xmlns:mc="http://schemas.openxmlformats.org/markup-compatibility/2006" xmlns:p14="http://schemas.microsoft.com/office/powerpoint/2010/main">
        <mc:Choice Requires="p14">
          <p:contentPart r:id="rId301" p14:bwMode="auto">
            <p14:nvContentPartPr>
              <p14:cNvPr id="440" name="墨迹 439"/>
              <p14:cNvContentPartPr/>
              <p14:nvPr/>
            </p14:nvContentPartPr>
            <p14:xfrm>
              <a:off x="4411133" y="6406815"/>
              <a:ext cx="119415" cy="214313"/>
            </p14:xfrm>
          </p:contentPart>
        </mc:Choice>
        <mc:Fallback xmlns="">
          <p:pic>
            <p:nvPicPr>
              <p:cNvPr id="440" name="墨迹 439"/>
            </p:nvPicPr>
            <p:blipFill>
              <a:blip/>
            </p:blipFill>
            <p:spPr>
              <a:xfrm>
                <a:off x="4411133" y="6406815"/>
                <a:ext cx="119415" cy="214313"/>
              </a:xfrm>
              <a:prstGeom prst="rect"/>
            </p:spPr>
          </p:pic>
        </mc:Fallback>
      </mc:AlternateContent>
      <mc:AlternateContent xmlns:mc="http://schemas.openxmlformats.org/markup-compatibility/2006" xmlns:p14="http://schemas.microsoft.com/office/powerpoint/2010/main">
        <mc:Choice Requires="p14">
          <p:contentPart r:id="rId302" p14:bwMode="auto">
            <p14:nvContentPartPr>
              <p14:cNvPr id="441" name="墨迹 440"/>
              <p14:cNvContentPartPr/>
              <p14:nvPr/>
            </p14:nvContentPartPr>
            <p14:xfrm>
              <a:off x="4487333" y="6435014"/>
              <a:ext cx="101600" cy="22560"/>
            </p14:xfrm>
          </p:contentPart>
        </mc:Choice>
        <mc:Fallback xmlns="">
          <p:pic>
            <p:nvPicPr>
              <p:cNvPr id="441" name="墨迹 440"/>
            </p:nvPicPr>
            <p:blipFill>
              <a:blip/>
            </p:blipFill>
            <p:spPr>
              <a:xfrm>
                <a:off x="4487333" y="6435014"/>
                <a:ext cx="101600" cy="22560"/>
              </a:xfrm>
              <a:prstGeom prst="rect"/>
            </p:spPr>
          </p:pic>
        </mc:Fallback>
      </mc:AlternateContent>
      <mc:AlternateContent xmlns:mc="http://schemas.openxmlformats.org/markup-compatibility/2006" xmlns:p14="http://schemas.microsoft.com/office/powerpoint/2010/main">
        <mc:Choice Requires="p14">
          <p:contentPart r:id="rId303" p14:bwMode="auto">
            <p14:nvContentPartPr>
              <p14:cNvPr id="442" name="墨迹 441"/>
              <p14:cNvContentPartPr/>
              <p14:nvPr/>
            </p14:nvContentPartPr>
            <p14:xfrm>
              <a:off x="4707466" y="6468853"/>
              <a:ext cx="135467" cy="31019"/>
            </p14:xfrm>
          </p:contentPart>
        </mc:Choice>
        <mc:Fallback xmlns="">
          <p:pic>
            <p:nvPicPr>
              <p:cNvPr id="442" name="墨迹 441"/>
            </p:nvPicPr>
            <p:blipFill>
              <a:blip/>
            </p:blipFill>
            <p:spPr>
              <a:xfrm>
                <a:off x="4707466" y="6468853"/>
                <a:ext cx="135467" cy="31019"/>
              </a:xfrm>
              <a:prstGeom prst="rect"/>
            </p:spPr>
          </p:pic>
        </mc:Fallback>
      </mc:AlternateContent>
      <mc:AlternateContent xmlns:mc="http://schemas.openxmlformats.org/markup-compatibility/2006" xmlns:p14="http://schemas.microsoft.com/office/powerpoint/2010/main">
        <mc:Choice Requires="p14">
          <p:contentPart r:id="rId304" p14:bwMode="auto">
            <p14:nvContentPartPr>
              <p14:cNvPr id="443" name="墨迹 442"/>
              <p14:cNvContentPartPr/>
              <p14:nvPr/>
            </p14:nvContentPartPr>
            <p14:xfrm>
              <a:off x="4696354" y="6581649"/>
              <a:ext cx="174801" cy="25379"/>
            </p14:xfrm>
          </p:contentPart>
        </mc:Choice>
        <mc:Fallback xmlns="">
          <p:pic>
            <p:nvPicPr>
              <p:cNvPr id="443" name="墨迹 442"/>
            </p:nvPicPr>
            <p:blipFill>
              <a:blip/>
            </p:blipFill>
            <p:spPr>
              <a:xfrm>
                <a:off x="4696354" y="6581649"/>
                <a:ext cx="174801" cy="25379"/>
              </a:xfrm>
              <a:prstGeom prst="rect"/>
            </p:spPr>
          </p:pic>
        </mc:Fallback>
      </mc:AlternateContent>
      <mc:AlternateContent xmlns:mc="http://schemas.openxmlformats.org/markup-compatibility/2006" xmlns:p14="http://schemas.microsoft.com/office/powerpoint/2010/main">
        <mc:Choice Requires="p14">
          <p:contentPart r:id="rId305" p14:bwMode="auto">
            <p14:nvContentPartPr>
              <p14:cNvPr id="444" name="墨迹 443"/>
              <p14:cNvContentPartPr/>
              <p14:nvPr/>
            </p14:nvContentPartPr>
            <p14:xfrm>
              <a:off x="5096933" y="6409459"/>
              <a:ext cx="90311" cy="206029"/>
            </p14:xfrm>
          </p:contentPart>
        </mc:Choice>
        <mc:Fallback xmlns="">
          <p:pic>
            <p:nvPicPr>
              <p:cNvPr id="444" name="墨迹 443"/>
            </p:nvPicPr>
            <p:blipFill>
              <a:blip/>
            </p:blipFill>
            <p:spPr>
              <a:xfrm>
                <a:off x="5096933" y="6409459"/>
                <a:ext cx="90311" cy="206029"/>
              </a:xfrm>
              <a:prstGeom prst="rect"/>
            </p:spPr>
          </p:pic>
        </mc:Fallback>
      </mc:AlternateContent>
      <mc:AlternateContent xmlns:mc="http://schemas.openxmlformats.org/markup-compatibility/2006" xmlns:p14="http://schemas.microsoft.com/office/powerpoint/2010/main">
        <mc:Choice Requires="p14">
          <p:contentPart r:id="rId306" p14:bwMode="auto">
            <p14:nvContentPartPr>
              <p14:cNvPr id="445" name="墨迹 444"/>
              <p14:cNvContentPartPr/>
              <p14:nvPr/>
            </p14:nvContentPartPr>
            <p14:xfrm>
              <a:off x="4951588" y="6329268"/>
              <a:ext cx="352778" cy="318120"/>
            </p14:xfrm>
          </p:contentPart>
        </mc:Choice>
        <mc:Fallback xmlns="">
          <p:pic>
            <p:nvPicPr>
              <p:cNvPr id="445" name="墨迹 444"/>
            </p:nvPicPr>
            <p:blipFill>
              <a:blip/>
            </p:blipFill>
            <p:spPr>
              <a:xfrm>
                <a:off x="4951588" y="6329268"/>
                <a:ext cx="352778" cy="318120"/>
              </a:xfrm>
              <a:prstGeom prst="rect"/>
            </p:spPr>
          </p:pic>
        </mc:Fallback>
      </mc:AlternateContent>
      <mc:AlternateContent xmlns:mc="http://schemas.openxmlformats.org/markup-compatibility/2006" xmlns:p14="http://schemas.microsoft.com/office/powerpoint/2010/main">
        <mc:Choice Requires="p14">
          <p:contentPart r:id="rId307" p14:bwMode="auto">
            <p14:nvContentPartPr>
              <p14:cNvPr id="446" name="墨迹 445"/>
              <p14:cNvContentPartPr/>
              <p14:nvPr/>
            </p14:nvContentPartPr>
            <p14:xfrm>
              <a:off x="5300133" y="6513972"/>
              <a:ext cx="163689" cy="19739"/>
            </p14:xfrm>
          </p:contentPart>
        </mc:Choice>
        <mc:Fallback xmlns="">
          <p:pic>
            <p:nvPicPr>
              <p:cNvPr id="446" name="墨迹 445"/>
            </p:nvPicPr>
            <p:blipFill>
              <a:blip/>
            </p:blipFill>
            <p:spPr>
              <a:xfrm>
                <a:off x="5300133" y="6513972"/>
                <a:ext cx="163689" cy="19739"/>
              </a:xfrm>
              <a:prstGeom prst="rect"/>
            </p:spPr>
          </p:pic>
        </mc:Fallback>
      </mc:AlternateContent>
      <mc:AlternateContent xmlns:mc="http://schemas.openxmlformats.org/markup-compatibility/2006" xmlns:p14="http://schemas.microsoft.com/office/powerpoint/2010/main">
        <mc:Choice Requires="p14">
          <p:contentPart r:id="rId308" p14:bwMode="auto">
            <p14:nvContentPartPr>
              <p14:cNvPr id="447" name="墨迹 446"/>
              <p14:cNvContentPartPr/>
              <p14:nvPr/>
            </p14:nvContentPartPr>
            <p14:xfrm>
              <a:off x="5500158" y="6375267"/>
              <a:ext cx="101953" cy="155624"/>
            </p14:xfrm>
          </p:contentPart>
        </mc:Choice>
        <mc:Fallback xmlns="">
          <p:pic>
            <p:nvPicPr>
              <p:cNvPr id="447" name="墨迹 446"/>
            </p:nvPicPr>
            <p:blipFill>
              <a:blip/>
            </p:blipFill>
            <p:spPr>
              <a:xfrm>
                <a:off x="5500158" y="6375267"/>
                <a:ext cx="101953" cy="155624"/>
              </a:xfrm>
              <a:prstGeom prst="rect"/>
            </p:spPr>
          </p:pic>
        </mc:Fallback>
      </mc:AlternateContent>
      <mc:AlternateContent xmlns:mc="http://schemas.openxmlformats.org/markup-compatibility/2006" xmlns:p14="http://schemas.microsoft.com/office/powerpoint/2010/main">
        <mc:Choice Requires="p14">
          <p:contentPart r:id="rId309" p14:bwMode="auto">
            <p14:nvContentPartPr>
              <p14:cNvPr id="448" name="墨迹 447"/>
              <p14:cNvContentPartPr/>
              <p14:nvPr/>
            </p14:nvContentPartPr>
            <p14:xfrm>
              <a:off x="5554133" y="6429375"/>
              <a:ext cx="33867" cy="194572"/>
            </p14:xfrm>
          </p:contentPart>
        </mc:Choice>
        <mc:Fallback xmlns="">
          <p:pic>
            <p:nvPicPr>
              <p:cNvPr id="448" name="墨迹 447"/>
            </p:nvPicPr>
            <p:blipFill>
              <a:blip/>
            </p:blipFill>
            <p:spPr>
              <a:xfrm>
                <a:off x="5554133" y="6429375"/>
                <a:ext cx="33867" cy="194572"/>
              </a:xfrm>
              <a:prstGeom prst="rect"/>
            </p:spPr>
          </p:pic>
        </mc:Fallback>
      </mc:AlternateContent>
      <mc:AlternateContent xmlns:mc="http://schemas.openxmlformats.org/markup-compatibility/2006" xmlns:p14="http://schemas.microsoft.com/office/powerpoint/2010/main">
        <mc:Choice Requires="p14">
          <p:contentPart r:id="rId310" p14:bwMode="auto">
            <p14:nvContentPartPr>
              <p14:cNvPr id="449" name="墨迹 448"/>
              <p14:cNvContentPartPr/>
              <p14:nvPr/>
            </p14:nvContentPartPr>
            <p14:xfrm>
              <a:off x="5435600" y="6306708"/>
              <a:ext cx="325437" cy="351783"/>
            </p14:xfrm>
          </p:contentPart>
        </mc:Choice>
        <mc:Fallback xmlns="">
          <p:pic>
            <p:nvPicPr>
              <p:cNvPr id="449" name="墨迹 448"/>
            </p:nvPicPr>
            <p:blipFill>
              <a:blip/>
            </p:blipFill>
            <p:spPr>
              <a:xfrm>
                <a:off x="5435600" y="6306708"/>
                <a:ext cx="325437" cy="351783"/>
              </a:xfrm>
              <a:prstGeom prst="rect"/>
            </p:spPr>
          </p:pic>
        </mc:Fallback>
      </mc:AlternateContent>
      <mc:AlternateContent xmlns:mc="http://schemas.openxmlformats.org/markup-compatibility/2006" xmlns:p14="http://schemas.microsoft.com/office/powerpoint/2010/main">
        <mc:Choice Requires="p14">
          <p:contentPart r:id="rId311" p14:bwMode="auto">
            <p14:nvContentPartPr>
              <p14:cNvPr id="450" name="墨迹 449"/>
              <p14:cNvContentPartPr/>
              <p14:nvPr/>
            </p14:nvContentPartPr>
            <p14:xfrm>
              <a:off x="5827888" y="6591166"/>
              <a:ext cx="2822" cy="7403"/>
            </p14:xfrm>
          </p:contentPart>
        </mc:Choice>
        <mc:Fallback xmlns="">
          <p:pic>
            <p:nvPicPr>
              <p:cNvPr id="450" name="墨迹 449"/>
            </p:nvPicPr>
            <p:blipFill>
              <a:blip/>
            </p:blipFill>
            <p:spPr>
              <a:xfrm>
                <a:off x="5827888" y="6591166"/>
                <a:ext cx="2822" cy="7403"/>
              </a:xfrm>
              <a:prstGeom prst="rect"/>
            </p:spPr>
          </p:pic>
        </mc:Fallback>
      </mc:AlternateContent>
      <mc:AlternateContent xmlns:mc="http://schemas.openxmlformats.org/markup-compatibility/2006" xmlns:p14="http://schemas.microsoft.com/office/powerpoint/2010/main">
        <mc:Choice Requires="p14">
          <p:contentPart r:id="rId312" p14:bwMode="auto">
            <p14:nvContentPartPr>
              <p14:cNvPr id="451" name="墨迹 450"/>
              <p14:cNvContentPartPr/>
              <p14:nvPr/>
            </p14:nvContentPartPr>
            <p14:xfrm>
              <a:off x="6372577" y="6389896"/>
              <a:ext cx="73378" cy="67678"/>
            </p14:xfrm>
          </p:contentPart>
        </mc:Choice>
        <mc:Fallback xmlns="">
          <p:pic>
            <p:nvPicPr>
              <p:cNvPr id="451" name="墨迹 450"/>
            </p:nvPicPr>
            <p:blipFill>
              <a:blip/>
            </p:blipFill>
            <p:spPr>
              <a:xfrm>
                <a:off x="6372577" y="6389896"/>
                <a:ext cx="73378" cy="67678"/>
              </a:xfrm>
              <a:prstGeom prst="rect"/>
            </p:spPr>
          </p:pic>
        </mc:Fallback>
      </mc:AlternateContent>
      <mc:AlternateContent xmlns:mc="http://schemas.openxmlformats.org/markup-compatibility/2006" xmlns:p14="http://schemas.microsoft.com/office/powerpoint/2010/main">
        <mc:Choice Requires="p14">
          <p:contentPart r:id="rId313" p14:bwMode="auto">
            <p14:nvContentPartPr>
              <p14:cNvPr id="452" name="墨迹 451"/>
              <p14:cNvContentPartPr/>
              <p14:nvPr/>
            </p14:nvContentPartPr>
            <p14:xfrm>
              <a:off x="6309077" y="6436953"/>
              <a:ext cx="238478" cy="254672"/>
            </p14:xfrm>
          </p:contentPart>
        </mc:Choice>
        <mc:Fallback xmlns="">
          <p:pic>
            <p:nvPicPr>
              <p:cNvPr id="452" name="墨迹 451"/>
            </p:nvPicPr>
            <p:blipFill>
              <a:blip/>
            </p:blipFill>
            <p:spPr>
              <a:xfrm>
                <a:off x="6309077" y="6436953"/>
                <a:ext cx="238478" cy="254672"/>
              </a:xfrm>
              <a:prstGeom prst="rect"/>
            </p:spPr>
          </p:pic>
        </mc:Fallback>
      </mc:AlternateContent>
      <mc:AlternateContent xmlns:mc="http://schemas.openxmlformats.org/markup-compatibility/2006" xmlns:p14="http://schemas.microsoft.com/office/powerpoint/2010/main">
        <mc:Choice Requires="p14">
          <p:contentPart r:id="rId314" p14:bwMode="auto">
            <p14:nvContentPartPr>
              <p14:cNvPr id="453" name="墨迹 452"/>
              <p14:cNvContentPartPr/>
              <p14:nvPr/>
            </p14:nvContentPartPr>
            <p14:xfrm>
              <a:off x="6479822" y="6601388"/>
              <a:ext cx="141111" cy="135356"/>
            </p14:xfrm>
          </p:contentPart>
        </mc:Choice>
        <mc:Fallback xmlns="">
          <p:pic>
            <p:nvPicPr>
              <p:cNvPr id="453" name="墨迹 452"/>
            </p:nvPicPr>
            <p:blipFill>
              <a:blip/>
            </p:blipFill>
            <p:spPr>
              <a:xfrm>
                <a:off x="6479822" y="6601388"/>
                <a:ext cx="141111" cy="135356"/>
              </a:xfrm>
              <a:prstGeom prst="rect"/>
            </p:spPr>
          </p:pic>
        </mc:Fallback>
      </mc:AlternateContent>
      <mc:AlternateContent xmlns:mc="http://schemas.openxmlformats.org/markup-compatibility/2006" xmlns:p14="http://schemas.microsoft.com/office/powerpoint/2010/main">
        <mc:Choice Requires="p14">
          <p:contentPart r:id="rId315" p14:bwMode="auto">
            <p14:nvContentPartPr>
              <p14:cNvPr id="454" name="墨迹 453"/>
              <p14:cNvContentPartPr/>
              <p14:nvPr/>
            </p14:nvContentPartPr>
            <p14:xfrm>
              <a:off x="6615288" y="6530891"/>
              <a:ext cx="158044" cy="160029"/>
            </p14:xfrm>
          </p:contentPart>
        </mc:Choice>
        <mc:Fallback xmlns="">
          <p:pic>
            <p:nvPicPr>
              <p:cNvPr id="454" name="墨迹 453"/>
            </p:nvPicPr>
            <p:blipFill>
              <a:blip/>
            </p:blipFill>
            <p:spPr>
              <a:xfrm>
                <a:off x="6615288" y="6530891"/>
                <a:ext cx="158044" cy="160029"/>
              </a:xfrm>
              <a:prstGeom prst="rect"/>
            </p:spPr>
          </p:pic>
        </mc:Fallback>
      </mc:AlternateContent>
      <mc:AlternateContent xmlns:mc="http://schemas.openxmlformats.org/markup-compatibility/2006" xmlns:p14="http://schemas.microsoft.com/office/powerpoint/2010/main">
        <mc:Choice Requires="p14">
          <p:contentPart r:id="rId316" p14:bwMode="auto">
            <p14:nvContentPartPr>
              <p14:cNvPr id="455" name="墨迹 454"/>
              <p14:cNvContentPartPr/>
              <p14:nvPr/>
            </p14:nvContentPartPr>
            <p14:xfrm>
              <a:off x="6595533" y="6432018"/>
              <a:ext cx="136349" cy="206029"/>
            </p14:xfrm>
          </p:contentPart>
        </mc:Choice>
        <mc:Fallback xmlns="">
          <p:pic>
            <p:nvPicPr>
              <p:cNvPr id="455" name="墨迹 454"/>
            </p:nvPicPr>
            <p:blipFill>
              <a:blip/>
            </p:blipFill>
            <p:spPr>
              <a:xfrm>
                <a:off x="6595533" y="6432018"/>
                <a:ext cx="136349" cy="206029"/>
              </a:xfrm>
              <a:prstGeom prst="rect"/>
            </p:spPr>
          </p:pic>
        </mc:Fallback>
      </mc:AlternateContent>
      <mc:AlternateContent xmlns:mc="http://schemas.openxmlformats.org/markup-compatibility/2006" xmlns:p14="http://schemas.microsoft.com/office/powerpoint/2010/main">
        <mc:Choice Requires="p14">
          <p:contentPart r:id="rId317" p14:bwMode="auto">
            <p14:nvContentPartPr>
              <p14:cNvPr id="456" name="墨迹 455"/>
              <p14:cNvContentPartPr/>
              <p14:nvPr/>
            </p14:nvContentPartPr>
            <p14:xfrm>
              <a:off x="6671733" y="6581649"/>
              <a:ext cx="53622" cy="70498"/>
            </p14:xfrm>
          </p:contentPart>
        </mc:Choice>
        <mc:Fallback xmlns="">
          <p:pic>
            <p:nvPicPr>
              <p:cNvPr id="456" name="墨迹 455"/>
            </p:nvPicPr>
            <p:blipFill>
              <a:blip/>
            </p:blipFill>
            <p:spPr>
              <a:xfrm>
                <a:off x="6671733" y="6581649"/>
                <a:ext cx="53622" cy="70498"/>
              </a:xfrm>
              <a:prstGeom prst="rect"/>
            </p:spPr>
          </p:pic>
        </mc:Fallback>
      </mc:AlternateContent>
      <mc:AlternateContent xmlns:mc="http://schemas.openxmlformats.org/markup-compatibility/2006" xmlns:p14="http://schemas.microsoft.com/office/powerpoint/2010/main">
        <mc:Choice Requires="p14">
          <p:contentPart r:id="rId318" p14:bwMode="auto">
            <p14:nvContentPartPr>
              <p14:cNvPr id="457" name="墨迹 456"/>
              <p14:cNvContentPartPr/>
              <p14:nvPr/>
            </p14:nvContentPartPr>
            <p14:xfrm>
              <a:off x="6609644" y="6370156"/>
              <a:ext cx="76200" cy="126896"/>
            </p14:xfrm>
          </p:contentPart>
        </mc:Choice>
        <mc:Fallback xmlns="">
          <p:pic>
            <p:nvPicPr>
              <p:cNvPr id="457" name="墨迹 456"/>
            </p:nvPicPr>
            <p:blipFill>
              <a:blip/>
            </p:blipFill>
            <p:spPr>
              <a:xfrm>
                <a:off x="6609644" y="6370156"/>
                <a:ext cx="76200" cy="126896"/>
              </a:xfrm>
              <a:prstGeom prst="rect"/>
            </p:spPr>
          </p:pic>
        </mc:Fallback>
      </mc:AlternateContent>
      <mc:AlternateContent xmlns:mc="http://schemas.openxmlformats.org/markup-compatibility/2006" xmlns:p14="http://schemas.microsoft.com/office/powerpoint/2010/main">
        <mc:Choice Requires="p14">
          <p:contentPart r:id="rId319" p14:bwMode="auto">
            <p14:nvContentPartPr>
              <p14:cNvPr id="458" name="墨迹 457"/>
              <p14:cNvContentPartPr/>
              <p14:nvPr/>
            </p14:nvContentPartPr>
            <p14:xfrm>
              <a:off x="6987822" y="6466738"/>
              <a:ext cx="95955" cy="66973"/>
            </p14:xfrm>
          </p:contentPart>
        </mc:Choice>
        <mc:Fallback xmlns="">
          <p:pic>
            <p:nvPicPr>
              <p:cNvPr id="458" name="墨迹 457"/>
            </p:nvPicPr>
            <p:blipFill>
              <a:blip/>
            </p:blipFill>
            <p:spPr>
              <a:xfrm>
                <a:off x="6987822" y="6466738"/>
                <a:ext cx="95955" cy="66973"/>
              </a:xfrm>
              <a:prstGeom prst="rect"/>
            </p:spPr>
          </p:pic>
        </mc:Fallback>
      </mc:AlternateContent>
      <mc:AlternateContent xmlns:mc="http://schemas.openxmlformats.org/markup-compatibility/2006" xmlns:p14="http://schemas.microsoft.com/office/powerpoint/2010/main">
        <mc:Choice Requires="p14">
          <p:contentPart r:id="rId320" p14:bwMode="auto">
            <p14:nvContentPartPr>
              <p14:cNvPr id="459" name="墨迹 458"/>
              <p14:cNvContentPartPr/>
              <p14:nvPr/>
            </p14:nvContentPartPr>
            <p14:xfrm>
              <a:off x="6975827" y="6561028"/>
              <a:ext cx="94721" cy="48820"/>
            </p14:xfrm>
          </p:contentPart>
        </mc:Choice>
        <mc:Fallback xmlns="">
          <p:pic>
            <p:nvPicPr>
              <p:cNvPr id="459" name="墨迹 458"/>
            </p:nvPicPr>
            <p:blipFill>
              <a:blip/>
            </p:blipFill>
            <p:spPr>
              <a:xfrm>
                <a:off x="6975827" y="6561028"/>
                <a:ext cx="94721" cy="48820"/>
              </a:xfrm>
              <a:prstGeom prst="rect"/>
            </p:spPr>
          </p:pic>
        </mc:Fallback>
      </mc:AlternateContent>
      <mc:AlternateContent xmlns:mc="http://schemas.openxmlformats.org/markup-compatibility/2006" xmlns:p14="http://schemas.microsoft.com/office/powerpoint/2010/main">
        <mc:Choice Requires="p14">
          <p:contentPart r:id="rId321" p14:bwMode="auto">
            <p14:nvContentPartPr>
              <p14:cNvPr id="460" name="墨迹 459"/>
              <p14:cNvContentPartPr/>
              <p14:nvPr/>
            </p14:nvContentPartPr>
            <p14:xfrm>
              <a:off x="6874227" y="6649327"/>
              <a:ext cx="234950" cy="11279"/>
            </p14:xfrm>
          </p:contentPart>
        </mc:Choice>
        <mc:Fallback xmlns="">
          <p:pic>
            <p:nvPicPr>
              <p:cNvPr id="460" name="墨迹 459"/>
            </p:nvPicPr>
            <p:blipFill>
              <a:blip/>
            </p:blipFill>
            <p:spPr>
              <a:xfrm>
                <a:off x="6874227" y="6649327"/>
                <a:ext cx="234950" cy="11279"/>
              </a:xfrm>
              <a:prstGeom prst="rect"/>
            </p:spPr>
          </p:pic>
        </mc:Fallback>
      </mc:AlternateContent>
      <mc:AlternateContent xmlns:mc="http://schemas.openxmlformats.org/markup-compatibility/2006" xmlns:p14="http://schemas.microsoft.com/office/powerpoint/2010/main">
        <mc:Choice Requires="p14">
          <p:contentPart r:id="rId322" p14:bwMode="auto">
            <p14:nvContentPartPr>
              <p14:cNvPr id="461" name="墨迹 460"/>
              <p14:cNvContentPartPr/>
              <p14:nvPr/>
            </p14:nvContentPartPr>
            <p14:xfrm>
              <a:off x="7128933" y="6426026"/>
              <a:ext cx="118534" cy="152804"/>
            </p14:xfrm>
          </p:contentPart>
        </mc:Choice>
        <mc:Fallback xmlns="">
          <p:pic>
            <p:nvPicPr>
              <p:cNvPr id="461" name="墨迹 460"/>
            </p:nvPicPr>
            <p:blipFill>
              <a:blip/>
            </p:blipFill>
            <p:spPr>
              <a:xfrm>
                <a:off x="7128933" y="6426026"/>
                <a:ext cx="118534" cy="152804"/>
              </a:xfrm>
              <a:prstGeom prst="rect"/>
            </p:spPr>
          </p:pic>
        </mc:Fallback>
      </mc:AlternateContent>
      <mc:AlternateContent xmlns:mc="http://schemas.openxmlformats.org/markup-compatibility/2006" xmlns:p14="http://schemas.microsoft.com/office/powerpoint/2010/main">
        <mc:Choice Requires="p14">
          <p:contentPart r:id="rId323" p14:bwMode="auto">
            <p14:nvContentPartPr>
              <p14:cNvPr id="462" name="墨迹 461"/>
              <p14:cNvContentPartPr/>
              <p14:nvPr/>
            </p14:nvContentPartPr>
            <p14:xfrm>
              <a:off x="7219244" y="6453344"/>
              <a:ext cx="99659" cy="74727"/>
            </p14:xfrm>
          </p:contentPart>
        </mc:Choice>
        <mc:Fallback xmlns="">
          <p:pic>
            <p:nvPicPr>
              <p:cNvPr id="462" name="墨迹 461"/>
            </p:nvPicPr>
            <p:blipFill>
              <a:blip/>
            </p:blipFill>
            <p:spPr>
              <a:xfrm>
                <a:off x="7219244" y="6453344"/>
                <a:ext cx="99659" cy="74727"/>
              </a:xfrm>
              <a:prstGeom prst="rect"/>
            </p:spPr>
          </p:pic>
        </mc:Fallback>
      </mc:AlternateContent>
      <mc:AlternateContent xmlns:mc="http://schemas.openxmlformats.org/markup-compatibility/2006" xmlns:p14="http://schemas.microsoft.com/office/powerpoint/2010/main">
        <mc:Choice Requires="p14">
          <p:contentPart r:id="rId324" p14:bwMode="auto">
            <p14:nvContentPartPr>
              <p14:cNvPr id="463" name="墨迹 462"/>
              <p14:cNvContentPartPr/>
              <p14:nvPr/>
            </p14:nvContentPartPr>
            <p14:xfrm>
              <a:off x="7185377" y="6525251"/>
              <a:ext cx="56445" cy="383507"/>
            </p14:xfrm>
          </p:contentPart>
        </mc:Choice>
        <mc:Fallback xmlns="">
          <p:pic>
            <p:nvPicPr>
              <p:cNvPr id="463" name="墨迹 462"/>
            </p:nvPicPr>
            <p:blipFill>
              <a:blip/>
            </p:blipFill>
            <p:spPr>
              <a:xfrm>
                <a:off x="7185377" y="6525251"/>
                <a:ext cx="56445" cy="383507"/>
              </a:xfrm>
              <a:prstGeom prst="rect"/>
            </p:spPr>
          </p:pic>
        </mc:Fallback>
      </mc:AlternateContent>
      <mc:AlternateContent xmlns:mc="http://schemas.openxmlformats.org/markup-compatibility/2006" xmlns:p14="http://schemas.microsoft.com/office/powerpoint/2010/main">
        <mc:Choice Requires="p14">
          <p:contentPart r:id="rId325" p14:bwMode="auto">
            <p14:nvContentPartPr>
              <p14:cNvPr id="464" name="墨迹 463"/>
              <p14:cNvContentPartPr/>
              <p14:nvPr/>
            </p14:nvContentPartPr>
            <p14:xfrm>
              <a:off x="7405511" y="6451934"/>
              <a:ext cx="90311" cy="28199"/>
            </p14:xfrm>
          </p:contentPart>
        </mc:Choice>
        <mc:Fallback xmlns="">
          <p:pic>
            <p:nvPicPr>
              <p:cNvPr id="464" name="墨迹 463"/>
            </p:nvPicPr>
            <p:blipFill>
              <a:blip/>
            </p:blipFill>
            <p:spPr>
              <a:xfrm>
                <a:off x="7405511" y="6451934"/>
                <a:ext cx="90311" cy="28199"/>
              </a:xfrm>
              <a:prstGeom prst="rect"/>
            </p:spPr>
          </p:pic>
        </mc:Fallback>
      </mc:AlternateContent>
      <mc:AlternateContent xmlns:mc="http://schemas.openxmlformats.org/markup-compatibility/2006" xmlns:p14="http://schemas.microsoft.com/office/powerpoint/2010/main">
        <mc:Choice Requires="p14">
          <p:contentPart r:id="rId326" p14:bwMode="auto">
            <p14:nvContentPartPr>
              <p14:cNvPr id="465" name="墨迹 464"/>
              <p14:cNvContentPartPr/>
              <p14:nvPr/>
            </p14:nvContentPartPr>
            <p14:xfrm>
              <a:off x="7357533" y="6480133"/>
              <a:ext cx="76200" cy="236872"/>
            </p14:xfrm>
          </p:contentPart>
        </mc:Choice>
        <mc:Fallback xmlns="">
          <p:pic>
            <p:nvPicPr>
              <p:cNvPr id="465" name="墨迹 464"/>
            </p:nvPicPr>
            <p:blipFill>
              <a:blip/>
            </p:blipFill>
            <p:spPr>
              <a:xfrm>
                <a:off x="7357533" y="6480133"/>
                <a:ext cx="76200" cy="236872"/>
              </a:xfrm>
              <a:prstGeom prst="rect"/>
            </p:spPr>
          </p:pic>
        </mc:Fallback>
      </mc:AlternateContent>
      <mc:AlternateContent xmlns:mc="http://schemas.openxmlformats.org/markup-compatibility/2006" xmlns:p14="http://schemas.microsoft.com/office/powerpoint/2010/main">
        <mc:Choice Requires="p14">
          <p:contentPart r:id="rId327" p14:bwMode="auto">
            <p14:nvContentPartPr>
              <p14:cNvPr id="466" name="墨迹 465"/>
              <p14:cNvContentPartPr/>
              <p14:nvPr/>
            </p14:nvContentPartPr>
            <p14:xfrm>
              <a:off x="7382933" y="6554860"/>
              <a:ext cx="135467" cy="131126"/>
            </p14:xfrm>
          </p:contentPart>
        </mc:Choice>
        <mc:Fallback xmlns="">
          <p:pic>
            <p:nvPicPr>
              <p:cNvPr id="466" name="墨迹 465"/>
            </p:nvPicPr>
            <p:blipFill>
              <a:blip/>
            </p:blipFill>
            <p:spPr>
              <a:xfrm>
                <a:off x="7382933" y="6554860"/>
                <a:ext cx="135467" cy="131126"/>
              </a:xfrm>
              <a:prstGeom prst="rect"/>
            </p:spPr>
          </p:pic>
        </mc:Fallback>
      </mc:AlternateContent>
      <mc:AlternateContent xmlns:mc="http://schemas.openxmlformats.org/markup-compatibility/2006" xmlns:p14="http://schemas.microsoft.com/office/powerpoint/2010/main">
        <mc:Choice Requires="p14">
          <p:contentPart r:id="rId328" p14:bwMode="auto">
            <p14:nvContentPartPr>
              <p14:cNvPr id="467" name="墨迹 466"/>
              <p14:cNvContentPartPr/>
              <p14:nvPr/>
            </p14:nvContentPartPr>
            <p14:xfrm>
              <a:off x="7445022" y="6371743"/>
              <a:ext cx="238301" cy="396020"/>
            </p14:xfrm>
          </p:contentPart>
        </mc:Choice>
        <mc:Fallback xmlns="">
          <p:pic>
            <p:nvPicPr>
              <p:cNvPr id="467" name="墨迹 466"/>
            </p:nvPicPr>
            <p:blipFill>
              <a:blip/>
            </p:blipFill>
            <p:spPr>
              <a:xfrm>
                <a:off x="7445022" y="6371743"/>
                <a:ext cx="238301" cy="396020"/>
              </a:xfrm>
              <a:prstGeom prst="rect"/>
            </p:spPr>
          </p:pic>
        </mc:Fallback>
      </mc:AlternateContent>
      <mc:AlternateContent xmlns:mc="http://schemas.openxmlformats.org/markup-compatibility/2006" xmlns:p14="http://schemas.microsoft.com/office/powerpoint/2010/main">
        <mc:Choice Requires="p14">
          <p:contentPart r:id="rId329" p14:bwMode="auto">
            <p14:nvContentPartPr>
              <p14:cNvPr id="468" name="墨迹 467"/>
              <p14:cNvContentPartPr/>
              <p14:nvPr/>
            </p14:nvContentPartPr>
            <p14:xfrm>
              <a:off x="7507111" y="6555389"/>
              <a:ext cx="217311" cy="139056"/>
            </p14:xfrm>
          </p:contentPart>
        </mc:Choice>
        <mc:Fallback xmlns="">
          <p:pic>
            <p:nvPicPr>
              <p:cNvPr id="468" name="墨迹 467"/>
            </p:nvPicPr>
            <p:blipFill>
              <a:blip/>
            </p:blipFill>
            <p:spPr>
              <a:xfrm>
                <a:off x="7507111" y="6555389"/>
                <a:ext cx="217311" cy="139056"/>
              </a:xfrm>
              <a:prstGeom prst="rect"/>
            </p:spPr>
          </p:pic>
        </mc:Fallback>
      </mc:AlternateContent>
      <mc:AlternateContent xmlns:mc="http://schemas.openxmlformats.org/markup-compatibility/2006" xmlns:p14="http://schemas.microsoft.com/office/powerpoint/2010/main">
        <mc:Choice Requires="p14">
          <p:contentPart r:id="rId330" p14:bwMode="auto">
            <p14:nvContentPartPr>
              <p14:cNvPr id="469" name="墨迹 468"/>
              <p14:cNvContentPartPr/>
              <p14:nvPr/>
            </p14:nvContentPartPr>
            <p14:xfrm>
              <a:off x="7783688" y="6513972"/>
              <a:ext cx="33867" cy="124075"/>
            </p14:xfrm>
          </p:contentPart>
        </mc:Choice>
        <mc:Fallback xmlns="">
          <p:pic>
            <p:nvPicPr>
              <p:cNvPr id="469" name="墨迹 468"/>
            </p:nvPicPr>
            <p:blipFill>
              <a:blip/>
            </p:blipFill>
            <p:spPr>
              <a:xfrm>
                <a:off x="7783688" y="6513972"/>
                <a:ext cx="33867" cy="124075"/>
              </a:xfrm>
              <a:prstGeom prst="rect"/>
            </p:spPr>
          </p:pic>
        </mc:Fallback>
      </mc:AlternateContent>
      <mc:AlternateContent xmlns:mc="http://schemas.openxmlformats.org/markup-compatibility/2006" xmlns:p14="http://schemas.microsoft.com/office/powerpoint/2010/main">
        <mc:Choice Requires="p14">
          <p:contentPart r:id="rId331" p14:bwMode="auto">
            <p14:nvContentPartPr>
              <p14:cNvPr id="470" name="墨迹 469"/>
              <p14:cNvContentPartPr/>
              <p14:nvPr/>
            </p14:nvContentPartPr>
            <p14:xfrm>
              <a:off x="7781572" y="6504983"/>
              <a:ext cx="189971" cy="149983"/>
            </p14:xfrm>
          </p:contentPart>
        </mc:Choice>
        <mc:Fallback xmlns="">
          <p:pic>
            <p:nvPicPr>
              <p:cNvPr id="470" name="墨迹 469"/>
            </p:nvPicPr>
            <p:blipFill>
              <a:blip/>
            </p:blipFill>
            <p:spPr>
              <a:xfrm>
                <a:off x="7781572" y="6504983"/>
                <a:ext cx="189971" cy="149983"/>
              </a:xfrm>
              <a:prstGeom prst="rect"/>
            </p:spPr>
          </p:pic>
        </mc:Fallback>
      </mc:AlternateContent>
      <mc:AlternateContent xmlns:mc="http://schemas.openxmlformats.org/markup-compatibility/2006" xmlns:p14="http://schemas.microsoft.com/office/powerpoint/2010/main">
        <mc:Choice Requires="p14">
          <p:contentPart r:id="rId332" p14:bwMode="auto">
            <p14:nvContentPartPr>
              <p14:cNvPr id="471" name="墨迹 470"/>
              <p14:cNvContentPartPr/>
              <p14:nvPr/>
            </p14:nvContentPartPr>
            <p14:xfrm>
              <a:off x="7842955" y="6405934"/>
              <a:ext cx="25400" cy="378748"/>
            </p14:xfrm>
          </p:contentPart>
        </mc:Choice>
        <mc:Fallback xmlns="">
          <p:pic>
            <p:nvPicPr>
              <p:cNvPr id="471" name="墨迹 470"/>
            </p:nvPicPr>
            <p:blipFill>
              <a:blip/>
            </p:blipFill>
            <p:spPr>
              <a:xfrm>
                <a:off x="7842955" y="6405934"/>
                <a:ext cx="25400" cy="378748"/>
              </a:xfrm>
              <a:prstGeom prst="rect"/>
            </p:spPr>
          </p:pic>
        </mc:Fallback>
      </mc:AlternateContent>
      <mc:AlternateContent xmlns:mc="http://schemas.openxmlformats.org/markup-compatibility/2006" xmlns:p14="http://schemas.microsoft.com/office/powerpoint/2010/main">
        <mc:Choice Requires="p14">
          <p:contentPart r:id="rId333" p14:bwMode="auto">
            <p14:nvContentPartPr>
              <p14:cNvPr id="472" name="墨迹 471"/>
              <p14:cNvContentPartPr/>
              <p14:nvPr/>
            </p14:nvContentPartPr>
            <p14:xfrm>
              <a:off x="8082844" y="6429375"/>
              <a:ext cx="28222" cy="146634"/>
            </p14:xfrm>
          </p:contentPart>
        </mc:Choice>
        <mc:Fallback xmlns="">
          <p:pic>
            <p:nvPicPr>
              <p:cNvPr id="472" name="墨迹 471"/>
            </p:nvPicPr>
            <p:blipFill>
              <a:blip/>
            </p:blipFill>
            <p:spPr>
              <a:xfrm>
                <a:off x="8082844" y="6429375"/>
                <a:ext cx="28222" cy="146634"/>
              </a:xfrm>
              <a:prstGeom prst="rect"/>
            </p:spPr>
          </p:pic>
        </mc:Fallback>
      </mc:AlternateContent>
      <mc:AlternateContent xmlns:mc="http://schemas.openxmlformats.org/markup-compatibility/2006" xmlns:p14="http://schemas.microsoft.com/office/powerpoint/2010/main">
        <mc:Choice Requires="p14">
          <p:contentPart r:id="rId334" p14:bwMode="auto">
            <p14:nvContentPartPr>
              <p14:cNvPr id="473" name="墨迹 472"/>
              <p14:cNvContentPartPr/>
              <p14:nvPr/>
            </p14:nvContentPartPr>
            <p14:xfrm>
              <a:off x="8054622" y="6406815"/>
              <a:ext cx="184855" cy="273531"/>
            </p14:xfrm>
          </p:contentPart>
        </mc:Choice>
        <mc:Fallback xmlns="">
          <p:pic>
            <p:nvPicPr>
              <p:cNvPr id="473" name="墨迹 472"/>
            </p:nvPicPr>
            <p:blipFill>
              <a:blip/>
            </p:blipFill>
            <p:spPr>
              <a:xfrm>
                <a:off x="8054622" y="6406815"/>
                <a:ext cx="184855" cy="273531"/>
              </a:xfrm>
              <a:prstGeom prst="rect"/>
            </p:spPr>
          </p:pic>
        </mc:Fallback>
      </mc:AlternateContent>
      <mc:AlternateContent xmlns:mc="http://schemas.openxmlformats.org/markup-compatibility/2006" xmlns:p14="http://schemas.microsoft.com/office/powerpoint/2010/main">
        <mc:Choice Requires="p14">
          <p:contentPart r:id="rId335" p14:bwMode="auto">
            <p14:nvContentPartPr>
              <p14:cNvPr id="474" name="墨迹 473"/>
              <p14:cNvContentPartPr/>
              <p14:nvPr/>
            </p14:nvContentPartPr>
            <p14:xfrm>
              <a:off x="8190088" y="6638047"/>
              <a:ext cx="87489" cy="47938"/>
            </p14:xfrm>
          </p:contentPart>
        </mc:Choice>
        <mc:Fallback xmlns="">
          <p:pic>
            <p:nvPicPr>
              <p:cNvPr id="474" name="墨迹 473"/>
            </p:nvPicPr>
            <p:blipFill>
              <a:blip/>
            </p:blipFill>
            <p:spPr>
              <a:xfrm>
                <a:off x="8190088" y="6638047"/>
                <a:ext cx="87489" cy="47938"/>
              </a:xfrm>
              <a:prstGeom prst="rect"/>
            </p:spPr>
          </p:pic>
        </mc:Fallback>
      </mc:AlternateContent>
      <mc:AlternateContent xmlns:mc="http://schemas.openxmlformats.org/markup-compatibility/2006" xmlns:p14="http://schemas.microsoft.com/office/powerpoint/2010/main">
        <mc:Choice Requires="p14">
          <p:contentPart r:id="rId336" p14:bwMode="auto">
            <p14:nvContentPartPr>
              <p14:cNvPr id="475" name="墨迹 474"/>
              <p14:cNvContentPartPr/>
              <p14:nvPr/>
            </p14:nvContentPartPr>
            <p14:xfrm>
              <a:off x="8348133" y="6408225"/>
              <a:ext cx="129822" cy="38069"/>
            </p14:xfrm>
          </p:contentPart>
        </mc:Choice>
        <mc:Fallback xmlns="">
          <p:pic>
            <p:nvPicPr>
              <p:cNvPr id="475" name="墨迹 474"/>
            </p:nvPicPr>
            <p:blipFill>
              <a:blip/>
            </p:blipFill>
            <p:spPr>
              <a:xfrm>
                <a:off x="8348133" y="6408225"/>
                <a:ext cx="129822" cy="38069"/>
              </a:xfrm>
              <a:prstGeom prst="rect"/>
            </p:spPr>
          </p:pic>
        </mc:Fallback>
      </mc:AlternateContent>
      <mc:AlternateContent xmlns:mc="http://schemas.openxmlformats.org/markup-compatibility/2006" xmlns:p14="http://schemas.microsoft.com/office/powerpoint/2010/main">
        <mc:Choice Requires="p14">
          <p:contentPart r:id="rId337" p14:bwMode="auto">
            <p14:nvContentPartPr>
              <p14:cNvPr id="476" name="墨迹 475"/>
              <p14:cNvContentPartPr/>
              <p14:nvPr/>
            </p14:nvContentPartPr>
            <p14:xfrm>
              <a:off x="8312150" y="6361697"/>
              <a:ext cx="154516" cy="281990"/>
            </p14:xfrm>
          </p:contentPart>
        </mc:Choice>
        <mc:Fallback xmlns="">
          <p:pic>
            <p:nvPicPr>
              <p:cNvPr id="476" name="墨迹 475"/>
            </p:nvPicPr>
            <p:blipFill>
              <a:blip/>
            </p:blipFill>
            <p:spPr>
              <a:xfrm>
                <a:off x="8312150" y="6361697"/>
                <a:ext cx="154516" cy="281990"/>
              </a:xfrm>
              <a:prstGeom prst="rect"/>
            </p:spPr>
          </p:pic>
        </mc:Fallback>
      </mc:AlternateContent>
      <mc:AlternateContent xmlns:mc="http://schemas.openxmlformats.org/markup-compatibility/2006" xmlns:p14="http://schemas.microsoft.com/office/powerpoint/2010/main">
        <mc:Choice Requires="p14">
          <p:contentPart r:id="rId338" p14:bwMode="auto">
            <p14:nvContentPartPr>
              <p14:cNvPr id="477" name="墨迹 476"/>
              <p14:cNvContentPartPr/>
              <p14:nvPr/>
            </p14:nvContentPartPr>
            <p14:xfrm>
              <a:off x="8380588" y="6498462"/>
              <a:ext cx="86078" cy="209378"/>
            </p14:xfrm>
          </p:contentPart>
        </mc:Choice>
        <mc:Fallback xmlns="">
          <p:pic>
            <p:nvPicPr>
              <p:cNvPr id="477" name="墨迹 476"/>
            </p:nvPicPr>
            <p:blipFill>
              <a:blip/>
            </p:blipFill>
            <p:spPr>
              <a:xfrm>
                <a:off x="8380588" y="6498462"/>
                <a:ext cx="86078" cy="209378"/>
              </a:xfrm>
              <a:prstGeom prst="rect"/>
            </p:spPr>
          </p:pic>
        </mc:Fallback>
      </mc:AlternateContent>
      <mc:AlternateContent xmlns:mc="http://schemas.openxmlformats.org/markup-compatibility/2006" xmlns:p14="http://schemas.microsoft.com/office/powerpoint/2010/main">
        <mc:Choice Requires="p14">
          <p:contentPart r:id="rId339" p14:bwMode="auto">
            <p14:nvContentPartPr>
              <p14:cNvPr id="478" name="墨迹 477"/>
              <p14:cNvContentPartPr/>
              <p14:nvPr/>
            </p14:nvContentPartPr>
            <p14:xfrm>
              <a:off x="8596488" y="6412455"/>
              <a:ext cx="148872" cy="53578"/>
            </p14:xfrm>
          </p:contentPart>
        </mc:Choice>
        <mc:Fallback xmlns="">
          <p:pic>
            <p:nvPicPr>
              <p:cNvPr id="478" name="墨迹 477"/>
            </p:nvPicPr>
            <p:blipFill>
              <a:blip/>
            </p:blipFill>
            <p:spPr>
              <a:xfrm>
                <a:off x="8596488" y="6412455"/>
                <a:ext cx="148872" cy="53578"/>
              </a:xfrm>
              <a:prstGeom prst="rect"/>
            </p:spPr>
          </p:pic>
        </mc:Fallback>
      </mc:AlternateContent>
      <mc:AlternateContent xmlns:mc="http://schemas.openxmlformats.org/markup-compatibility/2006" xmlns:p14="http://schemas.microsoft.com/office/powerpoint/2010/main">
        <mc:Choice Requires="p14">
          <p:contentPart r:id="rId340" p14:bwMode="auto">
            <p14:nvContentPartPr>
              <p14:cNvPr id="479" name="墨迹 478"/>
              <p14:cNvContentPartPr/>
              <p14:nvPr/>
            </p14:nvContentPartPr>
            <p14:xfrm>
              <a:off x="8568266" y="6474493"/>
              <a:ext cx="84666" cy="163554"/>
            </p14:xfrm>
          </p:contentPart>
        </mc:Choice>
        <mc:Fallback xmlns="">
          <p:pic>
            <p:nvPicPr>
              <p:cNvPr id="479" name="墨迹 478"/>
            </p:nvPicPr>
            <p:blipFill>
              <a:blip/>
            </p:blipFill>
            <p:spPr>
              <a:xfrm>
                <a:off x="8568266" y="6474493"/>
                <a:ext cx="84666" cy="163554"/>
              </a:xfrm>
              <a:prstGeom prst="rect"/>
            </p:spPr>
          </p:pic>
        </mc:Fallback>
      </mc:AlternateContent>
      <mc:AlternateContent xmlns:mc="http://schemas.openxmlformats.org/markup-compatibility/2006" xmlns:p14="http://schemas.microsoft.com/office/powerpoint/2010/main">
        <mc:Choice Requires="p14">
          <p:contentPart r:id="rId341" p14:bwMode="auto">
            <p14:nvContentPartPr>
              <p14:cNvPr id="480" name="墨迹 479"/>
              <p14:cNvContentPartPr/>
              <p14:nvPr/>
            </p14:nvContentPartPr>
            <p14:xfrm>
              <a:off x="8583436" y="6448233"/>
              <a:ext cx="188031" cy="206734"/>
            </p14:xfrm>
          </p:contentPart>
        </mc:Choice>
        <mc:Fallback xmlns="">
          <p:pic>
            <p:nvPicPr>
              <p:cNvPr id="480" name="墨迹 479"/>
            </p:nvPicPr>
            <p:blipFill>
              <a:blip/>
            </p:blipFill>
            <p:spPr>
              <a:xfrm>
                <a:off x="8583436" y="6448233"/>
                <a:ext cx="188031" cy="206734"/>
              </a:xfrm>
              <a:prstGeom prst="rect"/>
            </p:spPr>
          </p:pic>
        </mc:Fallback>
      </mc:AlternateContent>
      <mc:AlternateContent xmlns:mc="http://schemas.openxmlformats.org/markup-compatibility/2006" xmlns:p14="http://schemas.microsoft.com/office/powerpoint/2010/main">
        <mc:Choice Requires="p14">
          <p:contentPart r:id="rId342" p14:bwMode="auto">
            <p14:nvContentPartPr>
              <p14:cNvPr id="481" name="墨迹 480"/>
              <p14:cNvContentPartPr/>
              <p14:nvPr/>
            </p14:nvContentPartPr>
            <p14:xfrm>
              <a:off x="8662105" y="6467443"/>
              <a:ext cx="89606" cy="176244"/>
            </p14:xfrm>
          </p:contentPart>
        </mc:Choice>
        <mc:Fallback xmlns="">
          <p:pic>
            <p:nvPicPr>
              <p:cNvPr id="481" name="墨迹 480"/>
            </p:nvPicPr>
            <p:blipFill>
              <a:blip/>
            </p:blipFill>
            <p:spPr>
              <a:xfrm>
                <a:off x="8662105" y="6467443"/>
                <a:ext cx="89606" cy="176244"/>
              </a:xfrm>
              <a:prstGeom prst="rect"/>
            </p:spPr>
          </p:pic>
        </mc:Fallback>
      </mc:AlternateContent>
      <mc:AlternateContent xmlns:mc="http://schemas.openxmlformats.org/markup-compatibility/2006" xmlns:p14="http://schemas.microsoft.com/office/powerpoint/2010/main">
        <mc:Choice Requires="p14">
          <p:contentPart r:id="rId343" p14:bwMode="auto">
            <p14:nvContentPartPr>
              <p14:cNvPr id="482" name="墨迹 481"/>
              <p14:cNvContentPartPr/>
              <p14:nvPr/>
            </p14:nvContentPartPr>
            <p14:xfrm>
              <a:off x="8810977" y="6375444"/>
              <a:ext cx="99660" cy="166727"/>
            </p14:xfrm>
          </p:contentPart>
        </mc:Choice>
        <mc:Fallback xmlns="">
          <p:pic>
            <p:nvPicPr>
              <p:cNvPr id="482" name="墨迹 481"/>
            </p:nvPicPr>
            <p:blipFill>
              <a:blip/>
            </p:blipFill>
            <p:spPr>
              <a:xfrm>
                <a:off x="8810977" y="6375444"/>
                <a:ext cx="99660" cy="166727"/>
              </a:xfrm>
              <a:prstGeom prst="rect"/>
            </p:spPr>
          </p:pic>
        </mc:Fallback>
      </mc:AlternateContent>
      <mc:AlternateContent xmlns:mc="http://schemas.openxmlformats.org/markup-compatibility/2006" xmlns:p14="http://schemas.microsoft.com/office/powerpoint/2010/main">
        <mc:Choice Requires="p14">
          <p:contentPart r:id="rId344" p14:bwMode="auto">
            <p14:nvContentPartPr>
              <p14:cNvPr id="483" name="墨迹 482"/>
              <p14:cNvContentPartPr/>
              <p14:nvPr/>
            </p14:nvContentPartPr>
            <p14:xfrm>
              <a:off x="8867422" y="6447704"/>
              <a:ext cx="94544" cy="46529"/>
            </p14:xfrm>
          </p:contentPart>
        </mc:Choice>
        <mc:Fallback xmlns="">
          <p:pic>
            <p:nvPicPr>
              <p:cNvPr id="483" name="墨迹 482"/>
            </p:nvPicPr>
            <p:blipFill>
              <a:blip/>
            </p:blipFill>
            <p:spPr>
              <a:xfrm>
                <a:off x="8867422" y="6447704"/>
                <a:ext cx="94544" cy="46529"/>
              </a:xfrm>
              <a:prstGeom prst="rect"/>
            </p:spPr>
          </p:pic>
        </mc:Fallback>
      </mc:AlternateContent>
      <mc:AlternateContent xmlns:mc="http://schemas.openxmlformats.org/markup-compatibility/2006" xmlns:p14="http://schemas.microsoft.com/office/powerpoint/2010/main">
        <mc:Choice Requires="p14">
          <p:contentPart r:id="rId345" p14:bwMode="auto">
            <p14:nvContentPartPr>
              <p14:cNvPr id="484" name="墨迹 483"/>
              <p14:cNvContentPartPr/>
              <p14:nvPr/>
            </p14:nvContentPartPr>
            <p14:xfrm>
              <a:off x="8825088" y="6510271"/>
              <a:ext cx="59267" cy="342089"/>
            </p14:xfrm>
          </p:contentPart>
        </mc:Choice>
        <mc:Fallback xmlns="">
          <p:pic>
            <p:nvPicPr>
              <p:cNvPr id="484" name="墨迹 483"/>
            </p:nvPicPr>
            <p:blipFill>
              <a:blip/>
            </p:blipFill>
            <p:spPr>
              <a:xfrm>
                <a:off x="8825088" y="6510271"/>
                <a:ext cx="59267" cy="342089"/>
              </a:xfrm>
              <a:prstGeom prst="rect"/>
            </p:spPr>
          </p:pic>
        </mc:Fallback>
      </mc:AlternateContent>
      <mc:AlternateContent xmlns:mc="http://schemas.openxmlformats.org/markup-compatibility/2006" xmlns:p14="http://schemas.microsoft.com/office/powerpoint/2010/main">
        <mc:Choice Requires="p14">
          <p:contentPart r:id="rId346" p14:bwMode="auto">
            <p14:nvContentPartPr>
              <p14:cNvPr id="485" name="墨迹 484"/>
              <p14:cNvContentPartPr/>
              <p14:nvPr/>
            </p14:nvContentPartPr>
            <p14:xfrm>
              <a:off x="8969022" y="6389896"/>
              <a:ext cx="158397" cy="194573"/>
            </p14:xfrm>
          </p:contentPart>
        </mc:Choice>
        <mc:Fallback xmlns="">
          <p:pic>
            <p:nvPicPr>
              <p:cNvPr id="485" name="墨迹 484"/>
            </p:nvPicPr>
            <p:blipFill>
              <a:blip/>
            </p:blipFill>
            <p:spPr>
              <a:xfrm>
                <a:off x="8969022" y="6389896"/>
                <a:ext cx="158397" cy="194573"/>
              </a:xfrm>
              <a:prstGeom prst="rect"/>
            </p:spPr>
          </p:pic>
        </mc:Fallback>
      </mc:AlternateContent>
      <mc:AlternateContent xmlns:mc="http://schemas.openxmlformats.org/markup-compatibility/2006" xmlns:p14="http://schemas.microsoft.com/office/powerpoint/2010/main">
        <mc:Choice Requires="p14">
          <p:contentPart r:id="rId347" p14:bwMode="auto">
            <p14:nvContentPartPr>
              <p14:cNvPr id="486" name="墨迹 485"/>
              <p14:cNvContentPartPr/>
              <p14:nvPr/>
            </p14:nvContentPartPr>
            <p14:xfrm>
              <a:off x="8980311" y="6398356"/>
              <a:ext cx="293511" cy="277231"/>
            </p14:xfrm>
          </p:contentPart>
        </mc:Choice>
        <mc:Fallback xmlns="">
          <p:pic>
            <p:nvPicPr>
              <p:cNvPr id="486" name="墨迹 485"/>
            </p:nvPicPr>
            <p:blipFill>
              <a:blip/>
            </p:blipFill>
            <p:spPr>
              <a:xfrm>
                <a:off x="8980311" y="6398356"/>
                <a:ext cx="293511" cy="277231"/>
              </a:xfrm>
              <a:prstGeom prst="rect"/>
            </p:spPr>
          </p:pic>
        </mc:Fallback>
      </mc:AlternateContent>
      <mc:AlternateContent xmlns:mc="http://schemas.openxmlformats.org/markup-compatibility/2006" xmlns:p14="http://schemas.microsoft.com/office/powerpoint/2010/main">
        <mc:Choice Requires="p14">
          <p:contentPart r:id="rId348" p14:bwMode="auto">
            <p14:nvContentPartPr>
              <p14:cNvPr id="487" name="墨迹 486"/>
              <p14:cNvContentPartPr/>
              <p14:nvPr/>
            </p14:nvContentPartPr>
            <p14:xfrm>
              <a:off x="9266061" y="6341781"/>
              <a:ext cx="219428" cy="313185"/>
            </p14:xfrm>
          </p:contentPart>
        </mc:Choice>
        <mc:Fallback xmlns="">
          <p:pic>
            <p:nvPicPr>
              <p:cNvPr id="487" name="墨迹 486"/>
            </p:nvPicPr>
            <p:blipFill>
              <a:blip/>
            </p:blipFill>
            <p:spPr>
              <a:xfrm>
                <a:off x="9266061" y="6341781"/>
                <a:ext cx="219428" cy="313185"/>
              </a:xfrm>
              <a:prstGeom prst="rect"/>
            </p:spPr>
          </p:pic>
        </mc:Fallback>
      </mc:AlternateContent>
      <mc:AlternateContent xmlns:mc="http://schemas.openxmlformats.org/markup-compatibility/2006" xmlns:p14="http://schemas.microsoft.com/office/powerpoint/2010/main">
        <mc:Choice Requires="p14">
          <p:contentPart r:id="rId349" p14:bwMode="auto">
            <p14:nvContentPartPr>
              <p14:cNvPr id="488" name="墨迹 487"/>
              <p14:cNvContentPartPr/>
              <p14:nvPr/>
            </p14:nvContentPartPr>
            <p14:xfrm>
              <a:off x="9550400" y="6406815"/>
              <a:ext cx="138288" cy="177654"/>
            </p14:xfrm>
          </p:contentPart>
        </mc:Choice>
        <mc:Fallback xmlns="">
          <p:pic>
            <p:nvPicPr>
              <p:cNvPr id="488" name="墨迹 487"/>
            </p:nvPicPr>
            <p:blipFill>
              <a:blip/>
            </p:blipFill>
            <p:spPr>
              <a:xfrm>
                <a:off x="9550400" y="6406815"/>
                <a:ext cx="138288" cy="177654"/>
              </a:xfrm>
              <a:prstGeom prst="rect"/>
            </p:spPr>
          </p:pic>
        </mc:Fallback>
      </mc:AlternateContent>
      <mc:AlternateContent xmlns:mc="http://schemas.openxmlformats.org/markup-compatibility/2006" xmlns:p14="http://schemas.microsoft.com/office/powerpoint/2010/main">
        <mc:Choice Requires="p14">
          <p:contentPart r:id="rId350" p14:bwMode="auto">
            <p14:nvContentPartPr>
              <p14:cNvPr id="489" name="墨迹 488"/>
              <p14:cNvContentPartPr/>
              <p14:nvPr/>
            </p14:nvContentPartPr>
            <p14:xfrm>
              <a:off x="9784644" y="6327858"/>
              <a:ext cx="160866" cy="335569"/>
            </p14:xfrm>
          </p:contentPart>
        </mc:Choice>
        <mc:Fallback xmlns="">
          <p:pic>
            <p:nvPicPr>
              <p:cNvPr id="489" name="墨迹 488"/>
            </p:nvPicPr>
            <p:blipFill>
              <a:blip/>
            </p:blipFill>
            <p:spPr>
              <a:xfrm>
                <a:off x="9784644" y="6327858"/>
                <a:ext cx="160866" cy="335569"/>
              </a:xfrm>
              <a:prstGeom prst="rect"/>
            </p:spPr>
          </p:pic>
        </mc:Fallback>
      </mc:AlternateContent>
      <mc:AlternateContent xmlns:mc="http://schemas.openxmlformats.org/markup-compatibility/2006" xmlns:p14="http://schemas.microsoft.com/office/powerpoint/2010/main">
        <mc:Choice Requires="p14">
          <p:contentPart r:id="rId351" p14:bwMode="auto">
            <p14:nvContentPartPr>
              <p14:cNvPr id="490" name="墨迹 489"/>
              <p14:cNvContentPartPr/>
              <p14:nvPr/>
            </p14:nvContentPartPr>
            <p14:xfrm>
              <a:off x="9838266" y="6435014"/>
              <a:ext cx="146756" cy="161440"/>
            </p14:xfrm>
          </p:contentPart>
        </mc:Choice>
        <mc:Fallback xmlns="">
          <p:pic>
            <p:nvPicPr>
              <p:cNvPr id="490" name="墨迹 489"/>
            </p:nvPicPr>
            <p:blipFill>
              <a:blip/>
            </p:blipFill>
            <p:spPr>
              <a:xfrm>
                <a:off x="9838266" y="6435014"/>
                <a:ext cx="146756" cy="161440"/>
              </a:xfrm>
              <a:prstGeom prst="rect"/>
            </p:spPr>
          </p:pic>
        </mc:Fallback>
      </mc:AlternateContent>
      <mc:AlternateContent xmlns:mc="http://schemas.openxmlformats.org/markup-compatibility/2006" xmlns:p14="http://schemas.microsoft.com/office/powerpoint/2010/main">
        <mc:Choice Requires="p14">
          <p:contentPart r:id="rId352" p14:bwMode="auto">
            <p14:nvContentPartPr>
              <p14:cNvPr id="491" name="墨迹 490"/>
              <p14:cNvContentPartPr/>
              <p14:nvPr/>
            </p14:nvContentPartPr>
            <p14:xfrm>
              <a:off x="9874955" y="6248901"/>
              <a:ext cx="326672" cy="485022"/>
            </p14:xfrm>
          </p:contentPart>
        </mc:Choice>
        <mc:Fallback xmlns="">
          <p:pic>
            <p:nvPicPr>
              <p:cNvPr id="491" name="墨迹 490"/>
            </p:nvPicPr>
            <p:blipFill>
              <a:blip/>
            </p:blipFill>
            <p:spPr>
              <a:xfrm>
                <a:off x="9874955" y="6248901"/>
                <a:ext cx="326672" cy="485022"/>
              </a:xfrm>
              <a:prstGeom prst="rect"/>
            </p:spPr>
          </p:pic>
        </mc:Fallback>
      </mc:AlternateContent>
      <mc:AlternateContent xmlns:mc="http://schemas.openxmlformats.org/markup-compatibility/2006" xmlns:p14="http://schemas.microsoft.com/office/powerpoint/2010/main">
        <mc:Choice Requires="p14">
          <p:contentPart r:id="rId353" p14:bwMode="auto">
            <p14:nvContentPartPr>
              <p14:cNvPr id="492" name="墨迹 491"/>
              <p14:cNvContentPartPr/>
              <p14:nvPr/>
            </p14:nvContentPartPr>
            <p14:xfrm>
              <a:off x="10013244" y="6443474"/>
              <a:ext cx="349956" cy="198803"/>
            </p14:xfrm>
          </p:contentPart>
        </mc:Choice>
        <mc:Fallback xmlns="">
          <p:pic>
            <p:nvPicPr>
              <p:cNvPr id="492" name="墨迹 491"/>
            </p:nvPicPr>
            <p:blipFill>
              <a:blip/>
            </p:blipFill>
            <p:spPr>
              <a:xfrm>
                <a:off x="10013244" y="6443474"/>
                <a:ext cx="349956" cy="198803"/>
              </a:xfrm>
              <a:prstGeom prst="rect"/>
            </p:spPr>
          </p:pic>
        </mc:Fallback>
      </mc:AlternateContent>
      <mc:AlternateContent xmlns:mc="http://schemas.openxmlformats.org/markup-compatibility/2006" xmlns:p14="http://schemas.microsoft.com/office/powerpoint/2010/main">
        <mc:Choice Requires="p14">
          <p:contentPart r:id="rId354" p14:bwMode="auto">
            <p14:nvContentPartPr>
              <p14:cNvPr id="493" name="墨迹 492"/>
              <p14:cNvContentPartPr/>
              <p14:nvPr/>
            </p14:nvContentPartPr>
            <p14:xfrm>
              <a:off x="10673644" y="6666246"/>
              <a:ext cx="31044" cy="11280"/>
            </p14:xfrm>
          </p:contentPart>
        </mc:Choice>
        <mc:Fallback xmlns="">
          <p:pic>
            <p:nvPicPr>
              <p:cNvPr id="493" name="墨迹 492"/>
            </p:nvPicPr>
            <p:blipFill>
              <a:blip/>
            </p:blipFill>
            <p:spPr>
              <a:xfrm>
                <a:off x="10673644" y="6666246"/>
                <a:ext cx="31044" cy="11280"/>
              </a:xfrm>
              <a:prstGeom prst="rect"/>
            </p:spPr>
          </p:pic>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645296" y="421474"/>
            <a:ext cx="8555853" cy="2424158"/>
          </a:xfrm>
          <a:prstGeom prst="rect">
            <a:avLst/>
          </a:prstGeom>
        </p:spPr>
      </p:pic>
      <p:pic>
        <p:nvPicPr>
          <p:cNvPr id="5" name="图片 4"/>
          <p:cNvPicPr>
            <a:picLocks noChangeAspect="1"/>
          </p:cNvPicPr>
          <p:nvPr/>
        </p:nvPicPr>
        <p:blipFill>
          <a:blip r:embed="rId2"/>
          <a:stretch>
            <a:fillRect/>
          </a:stretch>
        </p:blipFill>
        <p:spPr>
          <a:xfrm>
            <a:off x="552427" y="2936070"/>
            <a:ext cx="8122853" cy="3700474"/>
          </a:xfrm>
          <a:prstGeom prst="rect">
            <a:avLst/>
          </a:prstGeom>
        </p:spPr>
      </p:pic>
      <mc:AlternateContent xmlns:mc="http://schemas.openxmlformats.org/markup-compatibility/2006" xmlns:p14="http://schemas.microsoft.com/office/powerpoint/2010/main">
        <mc:Choice Requires="p14">
          <p:contentPart r:id="rId3" p14:bwMode="auto">
            <p14:nvContentPartPr>
              <p14:cNvPr id="2" name="墨迹 1"/>
              <p14:cNvContentPartPr/>
              <p14:nvPr/>
            </p14:nvContentPartPr>
            <p14:xfrm>
              <a:off x="6389511" y="2763503"/>
              <a:ext cx="654756" cy="16919"/>
            </p14:xfrm>
          </p:contentPart>
        </mc:Choice>
        <mc:Fallback xmlns="">
          <p:pic>
            <p:nvPicPr>
              <p:cNvPr id="2" name="墨迹 1"/>
            </p:nvPicPr>
            <p:blipFill>
              <a:blip/>
            </p:blipFill>
            <p:spPr>
              <a:xfrm>
                <a:off x="6389511" y="2763503"/>
                <a:ext cx="654756" cy="16919"/>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4" name="墨迹 3"/>
              <p14:cNvContentPartPr/>
              <p14:nvPr/>
            </p14:nvContentPartPr>
            <p14:xfrm>
              <a:off x="7253111" y="2560470"/>
              <a:ext cx="124178" cy="138175"/>
            </p14:xfrm>
          </p:contentPart>
        </mc:Choice>
        <mc:Fallback xmlns="">
          <p:pic>
            <p:nvPicPr>
              <p:cNvPr id="4" name="墨迹 3"/>
            </p:nvPicPr>
            <p:blipFill>
              <a:blip/>
            </p:blipFill>
            <p:spPr>
              <a:xfrm>
                <a:off x="7253111" y="2560470"/>
                <a:ext cx="124178" cy="138175"/>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7258755" y="2541788"/>
              <a:ext cx="101600" cy="148397"/>
            </p14:xfrm>
          </p:contentPart>
        </mc:Choice>
        <mc:Fallback xmlns="">
          <p:pic>
            <p:nvPicPr>
              <p:cNvPr id="6" name="墨迹 5"/>
            </p:nvPicPr>
            <p:blipFill>
              <a:blip/>
            </p:blipFill>
            <p:spPr>
              <a:xfrm>
                <a:off x="7258755" y="2541788"/>
                <a:ext cx="101600" cy="148397"/>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墨迹 6"/>
              <p14:cNvContentPartPr/>
              <p14:nvPr/>
            </p14:nvContentPartPr>
            <p14:xfrm>
              <a:off x="2545644" y="2340518"/>
              <a:ext cx="180622" cy="197393"/>
            </p14:xfrm>
          </p:contentPart>
        </mc:Choice>
        <mc:Fallback xmlns="">
          <p:pic>
            <p:nvPicPr>
              <p:cNvPr id="7" name="墨迹 6"/>
            </p:nvPicPr>
            <p:blipFill>
              <a:blip/>
            </p:blipFill>
            <p:spPr>
              <a:xfrm>
                <a:off x="2545644" y="2340518"/>
                <a:ext cx="180622" cy="197393"/>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墨迹 7"/>
              <p14:cNvContentPartPr/>
              <p14:nvPr/>
            </p14:nvContentPartPr>
            <p14:xfrm>
              <a:off x="2816577" y="2256097"/>
              <a:ext cx="22578" cy="343852"/>
            </p14:xfrm>
          </p:contentPart>
        </mc:Choice>
        <mc:Fallback xmlns="">
          <p:pic>
            <p:nvPicPr>
              <p:cNvPr id="8" name="墨迹 7"/>
            </p:nvPicPr>
            <p:blipFill>
              <a:blip/>
            </p:blipFill>
            <p:spPr>
              <a:xfrm>
                <a:off x="2816577" y="2256097"/>
                <a:ext cx="22578" cy="343852"/>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9" name="墨迹 8"/>
              <p14:cNvContentPartPr/>
              <p14:nvPr/>
            </p14:nvContentPartPr>
            <p14:xfrm>
              <a:off x="2765777" y="2388456"/>
              <a:ext cx="251178" cy="221715"/>
            </p14:xfrm>
          </p:contentPart>
        </mc:Choice>
        <mc:Fallback xmlns="">
          <p:pic>
            <p:nvPicPr>
              <p:cNvPr id="9" name="墨迹 8"/>
            </p:nvPicPr>
            <p:blipFill>
              <a:blip/>
            </p:blipFill>
            <p:spPr>
              <a:xfrm>
                <a:off x="2765777" y="2388456"/>
                <a:ext cx="251178" cy="221715"/>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 name="墨迹 9"/>
              <p14:cNvContentPartPr/>
              <p14:nvPr/>
            </p14:nvContentPartPr>
            <p14:xfrm>
              <a:off x="5633155" y="1870652"/>
              <a:ext cx="169334" cy="301376"/>
            </p14:xfrm>
          </p:contentPart>
        </mc:Choice>
        <mc:Fallback xmlns="">
          <p:pic>
            <p:nvPicPr>
              <p:cNvPr id="10" name="墨迹 9"/>
            </p:nvPicPr>
            <p:blipFill>
              <a:blip/>
            </p:blipFill>
            <p:spPr>
              <a:xfrm>
                <a:off x="5633155" y="1870652"/>
                <a:ext cx="169334" cy="301376"/>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1" name="墨迹 10"/>
              <p14:cNvContentPartPr/>
              <p14:nvPr/>
            </p14:nvContentPartPr>
            <p14:xfrm>
              <a:off x="3385961" y="2520991"/>
              <a:ext cx="446616" cy="324994"/>
            </p14:xfrm>
          </p:contentPart>
        </mc:Choice>
        <mc:Fallback xmlns="">
          <p:pic>
            <p:nvPicPr>
              <p:cNvPr id="11" name="墨迹 10"/>
            </p:nvPicPr>
            <p:blipFill>
              <a:blip/>
            </p:blipFill>
            <p:spPr>
              <a:xfrm>
                <a:off x="3385961" y="2520991"/>
                <a:ext cx="446616" cy="324994"/>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2" name="墨迹 11"/>
              <p14:cNvContentPartPr/>
              <p14:nvPr/>
            </p14:nvContentPartPr>
            <p14:xfrm>
              <a:off x="1450622" y="3186488"/>
              <a:ext cx="536222" cy="50758"/>
            </p14:xfrm>
          </p:contentPart>
        </mc:Choice>
        <mc:Fallback xmlns="">
          <p:pic>
            <p:nvPicPr>
              <p:cNvPr id="12" name="墨迹 11"/>
            </p:nvPicPr>
            <p:blipFill>
              <a:blip/>
            </p:blipFill>
            <p:spPr>
              <a:xfrm>
                <a:off x="1450622" y="3186488"/>
                <a:ext cx="536222" cy="50758"/>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3" name="墨迹 12"/>
              <p14:cNvContentPartPr/>
              <p14:nvPr/>
            </p14:nvContentPartPr>
            <p14:xfrm>
              <a:off x="8715551" y="2540731"/>
              <a:ext cx="1365426" cy="115616"/>
            </p14:xfrm>
          </p:contentPart>
        </mc:Choice>
        <mc:Fallback xmlns="">
          <p:pic>
            <p:nvPicPr>
              <p:cNvPr id="13" name="墨迹 12"/>
            </p:nvPicPr>
            <p:blipFill>
              <a:blip/>
            </p:blipFill>
            <p:spPr>
              <a:xfrm>
                <a:off x="8715551" y="2540731"/>
                <a:ext cx="1365426" cy="115616"/>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4" name="墨迹 13"/>
              <p14:cNvContentPartPr/>
              <p14:nvPr/>
            </p14:nvContentPartPr>
            <p14:xfrm>
              <a:off x="8681155" y="2688070"/>
              <a:ext cx="1718734" cy="718370"/>
            </p14:xfrm>
          </p:contentPart>
        </mc:Choice>
        <mc:Fallback xmlns="">
          <p:pic>
            <p:nvPicPr>
              <p:cNvPr id="14" name="墨迹 13"/>
            </p:nvPicPr>
            <p:blipFill>
              <a:blip/>
            </p:blipFill>
            <p:spPr>
              <a:xfrm>
                <a:off x="8681155" y="2688070"/>
                <a:ext cx="1718734" cy="718370"/>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5" name="墨迹 14"/>
              <p14:cNvContentPartPr/>
              <p14:nvPr/>
            </p14:nvContentPartPr>
            <p14:xfrm>
              <a:off x="9403644" y="2594309"/>
              <a:ext cx="22578" cy="775473"/>
            </p14:xfrm>
          </p:contentPart>
        </mc:Choice>
        <mc:Fallback xmlns="">
          <p:pic>
            <p:nvPicPr>
              <p:cNvPr id="15" name="墨迹 14"/>
            </p:nvPicPr>
            <p:blipFill>
              <a:blip/>
            </p:blipFill>
            <p:spPr>
              <a:xfrm>
                <a:off x="9403644" y="2594309"/>
                <a:ext cx="22578" cy="775473"/>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6" name="墨迹 15"/>
              <p14:cNvContentPartPr/>
              <p14:nvPr/>
            </p14:nvContentPartPr>
            <p14:xfrm>
              <a:off x="9448800" y="2620745"/>
              <a:ext cx="28222" cy="664439"/>
            </p14:xfrm>
          </p:contentPart>
        </mc:Choice>
        <mc:Fallback xmlns="">
          <p:pic>
            <p:nvPicPr>
              <p:cNvPr id="16" name="墨迹 15"/>
            </p:nvPicPr>
            <p:blipFill>
              <a:blip/>
            </p:blipFill>
            <p:spPr>
              <a:xfrm>
                <a:off x="9448800" y="2620745"/>
                <a:ext cx="28222" cy="664439"/>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7" name="墨迹 16"/>
              <p14:cNvContentPartPr/>
              <p14:nvPr/>
            </p14:nvContentPartPr>
            <p14:xfrm>
              <a:off x="9429750" y="2932697"/>
              <a:ext cx="210961" cy="45118"/>
            </p14:xfrm>
          </p:contentPart>
        </mc:Choice>
        <mc:Fallback xmlns="">
          <p:pic>
            <p:nvPicPr>
              <p:cNvPr id="17" name="墨迹 16"/>
            </p:nvPicPr>
            <p:blipFill>
              <a:blip/>
            </p:blipFill>
            <p:spPr>
              <a:xfrm>
                <a:off x="9429750" y="2932697"/>
                <a:ext cx="210961" cy="45118"/>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8" name="墨迹 17"/>
              <p14:cNvContentPartPr/>
              <p14:nvPr/>
            </p14:nvContentPartPr>
            <p14:xfrm>
              <a:off x="9439627" y="2983455"/>
              <a:ext cx="226484" cy="16920"/>
            </p14:xfrm>
          </p:contentPart>
        </mc:Choice>
        <mc:Fallback xmlns="">
          <p:pic>
            <p:nvPicPr>
              <p:cNvPr id="18" name="墨迹 17"/>
            </p:nvPicPr>
            <p:blipFill>
              <a:blip/>
            </p:blipFill>
            <p:spPr>
              <a:xfrm>
                <a:off x="9439627" y="2983455"/>
                <a:ext cx="226484" cy="16920"/>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9" name="墨迹 18"/>
              <p14:cNvContentPartPr/>
              <p14:nvPr/>
            </p14:nvContentPartPr>
            <p14:xfrm>
              <a:off x="5582355" y="2752223"/>
              <a:ext cx="671689" cy="552701"/>
            </p14:xfrm>
          </p:contentPart>
        </mc:Choice>
        <mc:Fallback xmlns="">
          <p:pic>
            <p:nvPicPr>
              <p:cNvPr id="19" name="墨迹 18"/>
            </p:nvPicPr>
            <p:blipFill>
              <a:blip/>
            </p:blipFill>
            <p:spPr>
              <a:xfrm>
                <a:off x="5582355" y="2752223"/>
                <a:ext cx="671689" cy="552701"/>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0" name="墨迹 19"/>
              <p14:cNvContentPartPr/>
              <p14:nvPr/>
            </p14:nvContentPartPr>
            <p14:xfrm>
              <a:off x="9093200" y="2075447"/>
              <a:ext cx="491066" cy="840330"/>
            </p14:xfrm>
          </p:contentPart>
        </mc:Choice>
        <mc:Fallback xmlns="">
          <p:pic>
            <p:nvPicPr>
              <p:cNvPr id="20" name="墨迹 19"/>
            </p:nvPicPr>
            <p:blipFill>
              <a:blip/>
            </p:blipFill>
            <p:spPr>
              <a:xfrm>
                <a:off x="9093200" y="2075447"/>
                <a:ext cx="491066" cy="840330"/>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1" name="墨迹 20"/>
              <p14:cNvContentPartPr/>
              <p14:nvPr/>
            </p14:nvContentPartPr>
            <p14:xfrm>
              <a:off x="9019822" y="2673795"/>
              <a:ext cx="310444" cy="219423"/>
            </p14:xfrm>
          </p:contentPart>
        </mc:Choice>
        <mc:Fallback xmlns="">
          <p:pic>
            <p:nvPicPr>
              <p:cNvPr id="21" name="墨迹 20"/>
            </p:nvPicPr>
            <p:blipFill>
              <a:blip/>
            </p:blipFill>
            <p:spPr>
              <a:xfrm>
                <a:off x="9019822" y="2673795"/>
                <a:ext cx="310444" cy="219423"/>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2" name="墨迹 21"/>
              <p14:cNvContentPartPr/>
              <p14:nvPr/>
            </p14:nvContentPartPr>
            <p14:xfrm>
              <a:off x="9499600" y="2207982"/>
              <a:ext cx="158044" cy="271416"/>
            </p14:xfrm>
          </p:contentPart>
        </mc:Choice>
        <mc:Fallback xmlns="">
          <p:pic>
            <p:nvPicPr>
              <p:cNvPr id="22" name="墨迹 21"/>
            </p:nvPicPr>
            <p:blipFill>
              <a:blip/>
            </p:blipFill>
            <p:spPr>
              <a:xfrm>
                <a:off x="9499600" y="2207982"/>
                <a:ext cx="158044" cy="271416"/>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3" name="墨迹 22"/>
              <p14:cNvContentPartPr/>
              <p14:nvPr/>
            </p14:nvContentPartPr>
            <p14:xfrm>
              <a:off x="9513181" y="2231599"/>
              <a:ext cx="135996" cy="269653"/>
            </p14:xfrm>
          </p:contentPart>
        </mc:Choice>
        <mc:Fallback xmlns="">
          <p:pic>
            <p:nvPicPr>
              <p:cNvPr id="23" name="墨迹 22"/>
            </p:nvPicPr>
            <p:blipFill>
              <a:blip/>
            </p:blipFill>
            <p:spPr>
              <a:xfrm>
                <a:off x="9513181" y="2231599"/>
                <a:ext cx="135996" cy="269653"/>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4" name="墨迹 23"/>
              <p14:cNvContentPartPr/>
              <p14:nvPr/>
            </p14:nvContentPartPr>
            <p14:xfrm>
              <a:off x="9702800" y="2295399"/>
              <a:ext cx="146755" cy="174834"/>
            </p14:xfrm>
          </p:contentPart>
        </mc:Choice>
        <mc:Fallback xmlns="">
          <p:pic>
            <p:nvPicPr>
              <p:cNvPr id="24" name="墨迹 23"/>
            </p:nvPicPr>
            <p:blipFill>
              <a:blip/>
            </p:blipFill>
            <p:spPr>
              <a:xfrm>
                <a:off x="9702800" y="2295399"/>
                <a:ext cx="146755" cy="174834"/>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5" name="墨迹 24"/>
              <p14:cNvContentPartPr/>
              <p14:nvPr/>
            </p14:nvContentPartPr>
            <p14:xfrm>
              <a:off x="10490200" y="1940092"/>
              <a:ext cx="155222" cy="541421"/>
            </p14:xfrm>
          </p:contentPart>
        </mc:Choice>
        <mc:Fallback xmlns="">
          <p:pic>
            <p:nvPicPr>
              <p:cNvPr id="25" name="墨迹 24"/>
            </p:nvPicPr>
            <p:blipFill>
              <a:blip/>
            </p:blipFill>
            <p:spPr>
              <a:xfrm>
                <a:off x="10490200" y="1940092"/>
                <a:ext cx="155222" cy="541421"/>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6" name="墨迹 25"/>
              <p14:cNvContentPartPr/>
              <p14:nvPr/>
            </p14:nvContentPartPr>
            <p14:xfrm>
              <a:off x="10601677" y="2239001"/>
              <a:ext cx="102305" cy="165317"/>
            </p14:xfrm>
          </p:contentPart>
        </mc:Choice>
        <mc:Fallback xmlns="">
          <p:pic>
            <p:nvPicPr>
              <p:cNvPr id="26" name="墨迹 25"/>
            </p:nvPicPr>
            <p:blipFill>
              <a:blip/>
            </p:blipFill>
            <p:spPr>
              <a:xfrm>
                <a:off x="10601677" y="2239001"/>
                <a:ext cx="102305" cy="165317"/>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27" name="墨迹 26"/>
              <p14:cNvContentPartPr/>
              <p14:nvPr/>
            </p14:nvContentPartPr>
            <p14:xfrm>
              <a:off x="10617200" y="2313729"/>
              <a:ext cx="101600" cy="103102"/>
            </p14:xfrm>
          </p:contentPart>
        </mc:Choice>
        <mc:Fallback xmlns="">
          <p:pic>
            <p:nvPicPr>
              <p:cNvPr id="27" name="墨迹 26"/>
            </p:nvPicPr>
            <p:blipFill>
              <a:blip/>
            </p:blipFill>
            <p:spPr>
              <a:xfrm>
                <a:off x="10617200" y="2313729"/>
                <a:ext cx="101600" cy="103102"/>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28" name="墨迹 27"/>
              <p14:cNvContentPartPr/>
              <p14:nvPr/>
            </p14:nvContentPartPr>
            <p14:xfrm>
              <a:off x="10845800" y="1797334"/>
              <a:ext cx="81844" cy="557283"/>
            </p14:xfrm>
          </p:contentPart>
        </mc:Choice>
        <mc:Fallback xmlns="">
          <p:pic>
            <p:nvPicPr>
              <p:cNvPr id="28" name="墨迹 27"/>
            </p:nvPicPr>
            <p:blipFill>
              <a:blip/>
            </p:blipFill>
            <p:spPr>
              <a:xfrm>
                <a:off x="10845800" y="1797334"/>
                <a:ext cx="81844" cy="557283"/>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29" name="墨迹 28"/>
              <p14:cNvContentPartPr/>
              <p14:nvPr/>
            </p14:nvContentPartPr>
            <p14:xfrm>
              <a:off x="10780888" y="2182603"/>
              <a:ext cx="248356" cy="214313"/>
            </p14:xfrm>
          </p:contentPart>
        </mc:Choice>
        <mc:Fallback xmlns="">
          <p:pic>
            <p:nvPicPr>
              <p:cNvPr id="29" name="墨迹 28"/>
            </p:nvPicPr>
            <p:blipFill>
              <a:blip/>
            </p:blipFill>
            <p:spPr>
              <a:xfrm>
                <a:off x="10780888" y="2182603"/>
                <a:ext cx="248356" cy="214313"/>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0" name="墨迹 29"/>
              <p14:cNvContentPartPr/>
              <p14:nvPr/>
            </p14:nvContentPartPr>
            <p14:xfrm>
              <a:off x="6922911" y="1181538"/>
              <a:ext cx="105017" cy="59958"/>
            </p14:xfrm>
          </p:contentPart>
        </mc:Choice>
        <mc:Fallback xmlns="">
          <p:pic>
            <p:nvPicPr>
              <p:cNvPr id="30" name="墨迹 29"/>
            </p:nvPicPr>
            <p:blipFill>
              <a:blip/>
            </p:blipFill>
            <p:spPr>
              <a:xfrm>
                <a:off x="6922911" y="1181538"/>
                <a:ext cx="105017" cy="59958"/>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1" name="墨迹 30"/>
              <p14:cNvContentPartPr/>
              <p14:nvPr/>
            </p14:nvContentPartPr>
            <p14:xfrm>
              <a:off x="3019777" y="783932"/>
              <a:ext cx="73378" cy="231232"/>
            </p14:xfrm>
          </p:contentPart>
        </mc:Choice>
        <mc:Fallback xmlns="">
          <p:pic>
            <p:nvPicPr>
              <p:cNvPr id="31" name="墨迹 30"/>
            </p:nvPicPr>
            <p:blipFill>
              <a:blip/>
            </p:blipFill>
            <p:spPr>
              <a:xfrm>
                <a:off x="3019777" y="783932"/>
                <a:ext cx="73378" cy="231232"/>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2" name="墨迹 31"/>
              <p14:cNvContentPartPr/>
              <p14:nvPr/>
            </p14:nvContentPartPr>
            <p14:xfrm>
              <a:off x="3141133" y="664791"/>
              <a:ext cx="53622" cy="437790"/>
            </p14:xfrm>
          </p:contentPart>
        </mc:Choice>
        <mc:Fallback xmlns="">
          <p:pic>
            <p:nvPicPr>
              <p:cNvPr id="32" name="墨迹 31"/>
            </p:nvPicPr>
            <p:blipFill>
              <a:blip/>
            </p:blipFill>
            <p:spPr>
              <a:xfrm>
                <a:off x="3141133" y="664791"/>
                <a:ext cx="53622" cy="437790"/>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3" name="墨迹 32"/>
              <p14:cNvContentPartPr/>
              <p14:nvPr/>
            </p14:nvContentPartPr>
            <p14:xfrm>
              <a:off x="3104444" y="919287"/>
              <a:ext cx="155222" cy="174482"/>
            </p14:xfrm>
          </p:contentPart>
        </mc:Choice>
        <mc:Fallback xmlns="">
          <p:pic>
            <p:nvPicPr>
              <p:cNvPr id="33" name="墨迹 32"/>
            </p:nvPicPr>
            <p:blipFill>
              <a:blip/>
            </p:blipFill>
            <p:spPr>
              <a:xfrm>
                <a:off x="3104444" y="919287"/>
                <a:ext cx="155222" cy="174482"/>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4" name="墨迹 33"/>
              <p14:cNvContentPartPr/>
              <p14:nvPr/>
            </p14:nvContentPartPr>
            <p14:xfrm>
              <a:off x="3476977" y="902368"/>
              <a:ext cx="426156" cy="16919"/>
            </p14:xfrm>
          </p:contentPart>
        </mc:Choice>
        <mc:Fallback xmlns="">
          <p:pic>
            <p:nvPicPr>
              <p:cNvPr id="34" name="墨迹 33"/>
            </p:nvPicPr>
            <p:blipFill>
              <a:blip/>
            </p:blipFill>
            <p:spPr>
              <a:xfrm>
                <a:off x="3476977" y="902368"/>
                <a:ext cx="426156" cy="16919"/>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5" name="墨迹 34"/>
              <p14:cNvContentPartPr/>
              <p14:nvPr/>
            </p14:nvContentPartPr>
            <p14:xfrm>
              <a:off x="3824111" y="823411"/>
              <a:ext cx="181504" cy="262251"/>
            </p14:xfrm>
          </p:contentPart>
        </mc:Choice>
        <mc:Fallback xmlns="">
          <p:pic>
            <p:nvPicPr>
              <p:cNvPr id="35" name="墨迹 34"/>
            </p:nvPicPr>
            <p:blipFill>
              <a:blip/>
            </p:blipFill>
            <p:spPr>
              <a:xfrm>
                <a:off x="3824111" y="823411"/>
                <a:ext cx="181504" cy="262251"/>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36" name="墨迹 35"/>
              <p14:cNvContentPartPr/>
              <p14:nvPr/>
            </p14:nvContentPartPr>
            <p14:xfrm>
              <a:off x="7878938" y="936207"/>
              <a:ext cx="158750" cy="208672"/>
            </p14:xfrm>
          </p:contentPart>
        </mc:Choice>
        <mc:Fallback xmlns="">
          <p:pic>
            <p:nvPicPr>
              <p:cNvPr id="36" name="墨迹 35"/>
            </p:nvPicPr>
            <p:blipFill>
              <a:blip/>
            </p:blipFill>
            <p:spPr>
              <a:xfrm>
                <a:off x="7878938" y="936207"/>
                <a:ext cx="158750" cy="208672"/>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37" name="墨迹 36"/>
              <p14:cNvContentPartPr/>
              <p14:nvPr/>
            </p14:nvContentPartPr>
            <p14:xfrm>
              <a:off x="7947377" y="1067861"/>
              <a:ext cx="33867" cy="96758"/>
            </p14:xfrm>
          </p:contentPart>
        </mc:Choice>
        <mc:Fallback xmlns="">
          <p:pic>
            <p:nvPicPr>
              <p:cNvPr id="37" name="墨迹 36"/>
            </p:nvPicPr>
            <p:blipFill>
              <a:blip/>
            </p:blipFill>
            <p:spPr>
              <a:xfrm>
                <a:off x="7947377" y="1067861"/>
                <a:ext cx="33867" cy="96758"/>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38" name="墨迹 37"/>
              <p14:cNvContentPartPr/>
              <p14:nvPr/>
            </p14:nvContentPartPr>
            <p14:xfrm>
              <a:off x="8037688" y="1084780"/>
              <a:ext cx="53622" cy="48820"/>
            </p14:xfrm>
          </p:contentPart>
        </mc:Choice>
        <mc:Fallback xmlns="">
          <p:pic>
            <p:nvPicPr>
              <p:cNvPr id="38" name="墨迹 37"/>
            </p:nvPicPr>
            <p:blipFill>
              <a:blip/>
            </p:blipFill>
            <p:spPr>
              <a:xfrm>
                <a:off x="8037688" y="1084780"/>
                <a:ext cx="53622" cy="48820"/>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39" name="墨迹 38"/>
              <p14:cNvContentPartPr/>
              <p14:nvPr/>
            </p14:nvContentPartPr>
            <p14:xfrm>
              <a:off x="8075965" y="871349"/>
              <a:ext cx="145168" cy="170075"/>
            </p14:xfrm>
          </p:contentPart>
        </mc:Choice>
        <mc:Fallback xmlns="">
          <p:pic>
            <p:nvPicPr>
              <p:cNvPr id="39" name="墨迹 38"/>
            </p:nvPicPr>
            <p:blipFill>
              <a:blip/>
            </p:blipFill>
            <p:spPr>
              <a:xfrm>
                <a:off x="8075965" y="871349"/>
                <a:ext cx="145168" cy="170075"/>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0" name="墨迹 39"/>
              <p14:cNvContentPartPr/>
              <p14:nvPr/>
            </p14:nvContentPartPr>
            <p14:xfrm>
              <a:off x="8087430" y="916115"/>
              <a:ext cx="246945" cy="431797"/>
            </p14:xfrm>
          </p:contentPart>
        </mc:Choice>
        <mc:Fallback xmlns="">
          <p:pic>
            <p:nvPicPr>
              <p:cNvPr id="40" name="墨迹 39"/>
            </p:nvPicPr>
            <p:blipFill>
              <a:blip/>
            </p:blipFill>
            <p:spPr>
              <a:xfrm>
                <a:off x="8087430" y="916115"/>
                <a:ext cx="246945" cy="431797"/>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1" name="墨迹 40"/>
              <p14:cNvContentPartPr/>
              <p14:nvPr/>
            </p14:nvContentPartPr>
            <p14:xfrm>
              <a:off x="8190088" y="1113332"/>
              <a:ext cx="101600" cy="73846"/>
            </p14:xfrm>
          </p:contentPart>
        </mc:Choice>
        <mc:Fallback xmlns="">
          <p:pic>
            <p:nvPicPr>
              <p:cNvPr id="41" name="墨迹 40"/>
            </p:nvPicPr>
            <p:blipFill>
              <a:blip/>
            </p:blipFill>
            <p:spPr>
              <a:xfrm>
                <a:off x="8190088" y="1113332"/>
                <a:ext cx="101600" cy="73846"/>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42" name="墨迹 41"/>
              <p14:cNvContentPartPr/>
              <p14:nvPr/>
            </p14:nvContentPartPr>
            <p14:xfrm>
              <a:off x="8380588" y="935502"/>
              <a:ext cx="244122" cy="219247"/>
            </p14:xfrm>
          </p:contentPart>
        </mc:Choice>
        <mc:Fallback xmlns="">
          <p:pic>
            <p:nvPicPr>
              <p:cNvPr id="42" name="墨迹 41"/>
            </p:nvPicPr>
            <p:blipFill>
              <a:blip/>
            </p:blipFill>
            <p:spPr>
              <a:xfrm>
                <a:off x="8380588" y="935502"/>
                <a:ext cx="244122" cy="219247"/>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43" name="墨迹 42"/>
              <p14:cNvContentPartPr/>
              <p14:nvPr/>
            </p14:nvContentPartPr>
            <p14:xfrm>
              <a:off x="8486422" y="946076"/>
              <a:ext cx="110066" cy="263661"/>
            </p14:xfrm>
          </p:contentPart>
        </mc:Choice>
        <mc:Fallback xmlns="">
          <p:pic>
            <p:nvPicPr>
              <p:cNvPr id="43" name="墨迹 42"/>
            </p:nvPicPr>
            <p:blipFill>
              <a:blip/>
            </p:blipFill>
            <p:spPr>
              <a:xfrm>
                <a:off x="8486422" y="946076"/>
                <a:ext cx="110066" cy="263661"/>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44" name="墨迹 43"/>
              <p14:cNvContentPartPr/>
              <p14:nvPr/>
            </p14:nvContentPartPr>
            <p14:xfrm>
              <a:off x="6575777" y="791687"/>
              <a:ext cx="116417" cy="215017"/>
            </p14:xfrm>
          </p:contentPart>
        </mc:Choice>
        <mc:Fallback xmlns="">
          <p:pic>
            <p:nvPicPr>
              <p:cNvPr id="44" name="墨迹 43"/>
            </p:nvPicPr>
            <p:blipFill>
              <a:blip/>
            </p:blipFill>
            <p:spPr>
              <a:xfrm>
                <a:off x="6575777" y="791687"/>
                <a:ext cx="116417" cy="215017"/>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45" name="墨迹 44"/>
              <p14:cNvContentPartPr/>
              <p14:nvPr/>
            </p14:nvContentPartPr>
            <p14:xfrm>
              <a:off x="6742288" y="658446"/>
              <a:ext cx="42334" cy="418756"/>
            </p14:xfrm>
          </p:contentPart>
        </mc:Choice>
        <mc:Fallback xmlns="">
          <p:pic>
            <p:nvPicPr>
              <p:cNvPr id="45" name="墨迹 44"/>
            </p:nvPicPr>
            <p:blipFill>
              <a:blip/>
            </p:blipFill>
            <p:spPr>
              <a:xfrm>
                <a:off x="6742288" y="658446"/>
                <a:ext cx="42334" cy="418756"/>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46" name="墨迹 45"/>
              <p14:cNvContentPartPr/>
              <p14:nvPr/>
            </p14:nvContentPartPr>
            <p14:xfrm>
              <a:off x="6688666" y="894966"/>
              <a:ext cx="234244" cy="191577"/>
            </p14:xfrm>
          </p:contentPart>
        </mc:Choice>
        <mc:Fallback xmlns="">
          <p:pic>
            <p:nvPicPr>
              <p:cNvPr id="46" name="墨迹 45"/>
            </p:nvPicPr>
            <p:blipFill>
              <a:blip/>
            </p:blipFill>
            <p:spPr>
              <a:xfrm>
                <a:off x="6688666" y="894966"/>
                <a:ext cx="234244" cy="191577"/>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47" name="墨迹 46"/>
              <p14:cNvContentPartPr/>
              <p14:nvPr/>
            </p14:nvContentPartPr>
            <p14:xfrm>
              <a:off x="3497968" y="1285875"/>
              <a:ext cx="112536" cy="169194"/>
            </p14:xfrm>
          </p:contentPart>
        </mc:Choice>
        <mc:Fallback xmlns="">
          <p:pic>
            <p:nvPicPr>
              <p:cNvPr id="47" name="墨迹 46"/>
            </p:nvPicPr>
            <p:blipFill>
              <a:blip/>
            </p:blipFill>
            <p:spPr>
              <a:xfrm>
                <a:off x="3497968" y="1285875"/>
                <a:ext cx="112536" cy="169194"/>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48" name="墨迹 47"/>
              <p14:cNvContentPartPr/>
              <p14:nvPr/>
            </p14:nvContentPartPr>
            <p14:xfrm>
              <a:off x="3522133" y="1370472"/>
              <a:ext cx="5644" cy="166374"/>
            </p14:xfrm>
          </p:contentPart>
        </mc:Choice>
        <mc:Fallback xmlns="">
          <p:pic>
            <p:nvPicPr>
              <p:cNvPr id="48" name="墨迹 47"/>
            </p:nvPicPr>
            <p:blipFill>
              <a:blip/>
            </p:blipFill>
            <p:spPr>
              <a:xfrm>
                <a:off x="3522133" y="1370472"/>
                <a:ext cx="5644" cy="166374"/>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49" name="墨迹 48"/>
              <p14:cNvContentPartPr/>
              <p14:nvPr/>
            </p14:nvContentPartPr>
            <p14:xfrm>
              <a:off x="3632200" y="1240756"/>
              <a:ext cx="36688" cy="454004"/>
            </p14:xfrm>
          </p:contentPart>
        </mc:Choice>
        <mc:Fallback xmlns="">
          <p:pic>
            <p:nvPicPr>
              <p:cNvPr id="49" name="墨迹 48"/>
            </p:nvPicPr>
            <p:blipFill>
              <a:blip/>
            </p:blipFill>
            <p:spPr>
              <a:xfrm>
                <a:off x="3632200" y="1240756"/>
                <a:ext cx="36688" cy="454004"/>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50" name="墨迹 49"/>
              <p14:cNvContentPartPr/>
              <p14:nvPr/>
            </p14:nvContentPartPr>
            <p14:xfrm>
              <a:off x="3589866" y="1494547"/>
              <a:ext cx="152400" cy="171309"/>
            </p14:xfrm>
          </p:contentPart>
        </mc:Choice>
        <mc:Fallback xmlns="">
          <p:pic>
            <p:nvPicPr>
              <p:cNvPr id="50" name="墨迹 49"/>
            </p:nvPicPr>
            <p:blipFill>
              <a:blip/>
            </p:blipFill>
            <p:spPr>
              <a:xfrm>
                <a:off x="3589866" y="1494547"/>
                <a:ext cx="152400" cy="171309"/>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51" name="墨迹 50"/>
              <p14:cNvContentPartPr/>
              <p14:nvPr/>
            </p14:nvContentPartPr>
            <p14:xfrm>
              <a:off x="3939822" y="1424050"/>
              <a:ext cx="304800" cy="14099"/>
            </p14:xfrm>
          </p:contentPart>
        </mc:Choice>
        <mc:Fallback xmlns="">
          <p:pic>
            <p:nvPicPr>
              <p:cNvPr id="51" name="墨迹 50"/>
            </p:nvPicPr>
            <p:blipFill>
              <a:blip/>
            </p:blipFill>
            <p:spPr>
              <a:xfrm>
                <a:off x="3939822" y="1424050"/>
                <a:ext cx="304800" cy="14099"/>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52" name="墨迹 51"/>
              <p14:cNvContentPartPr/>
              <p14:nvPr/>
            </p14:nvContentPartPr>
            <p14:xfrm>
              <a:off x="4182533" y="1344564"/>
              <a:ext cx="198967" cy="268419"/>
            </p14:xfrm>
          </p:contentPart>
        </mc:Choice>
        <mc:Fallback xmlns="">
          <p:pic>
            <p:nvPicPr>
              <p:cNvPr id="52" name="墨迹 51"/>
            </p:nvPicPr>
            <p:blipFill>
              <a:blip/>
            </p:blipFill>
            <p:spPr>
              <a:xfrm>
                <a:off x="4182533" y="1344564"/>
                <a:ext cx="198967" cy="268419"/>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54" name="墨迹 53"/>
              <p14:cNvContentPartPr/>
              <p14:nvPr/>
            </p14:nvContentPartPr>
            <p14:xfrm>
              <a:off x="5870222" y="3726852"/>
              <a:ext cx="99659" cy="277408"/>
            </p14:xfrm>
          </p:contentPart>
        </mc:Choice>
        <mc:Fallback xmlns="">
          <p:pic>
            <p:nvPicPr>
              <p:cNvPr id="54" name="墨迹 53"/>
            </p:nvPicPr>
            <p:blipFill>
              <a:blip/>
            </p:blipFill>
            <p:spPr>
              <a:xfrm>
                <a:off x="5870222" y="3726852"/>
                <a:ext cx="99659" cy="277408"/>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55" name="墨迹 54"/>
              <p14:cNvContentPartPr/>
              <p14:nvPr/>
            </p14:nvContentPartPr>
            <p14:xfrm>
              <a:off x="6090355" y="3632032"/>
              <a:ext cx="22578" cy="473744"/>
            </p14:xfrm>
          </p:contentPart>
        </mc:Choice>
        <mc:Fallback xmlns="">
          <p:pic>
            <p:nvPicPr>
              <p:cNvPr id="55" name="墨迹 54"/>
            </p:nvPicPr>
            <p:blipFill>
              <a:blip/>
            </p:blipFill>
            <p:spPr>
              <a:xfrm>
                <a:off x="6090355" y="3632032"/>
                <a:ext cx="22578" cy="473744"/>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56" name="墨迹 55"/>
              <p14:cNvContentPartPr/>
              <p14:nvPr/>
            </p14:nvContentPartPr>
            <p14:xfrm>
              <a:off x="6022622" y="3634147"/>
              <a:ext cx="67733" cy="138880"/>
            </p14:xfrm>
          </p:contentPart>
        </mc:Choice>
        <mc:Fallback xmlns="">
          <p:pic>
            <p:nvPicPr>
              <p:cNvPr id="56" name="墨迹 55"/>
            </p:nvPicPr>
            <p:blipFill>
              <a:blip/>
            </p:blipFill>
            <p:spPr>
              <a:xfrm>
                <a:off x="6022622" y="3634147"/>
                <a:ext cx="67733" cy="138880"/>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57" name="墨迹 56"/>
              <p14:cNvContentPartPr/>
              <p14:nvPr/>
            </p14:nvContentPartPr>
            <p14:xfrm>
              <a:off x="6101644" y="3620753"/>
              <a:ext cx="110949" cy="78957"/>
            </p14:xfrm>
          </p:contentPart>
        </mc:Choice>
        <mc:Fallback xmlns="">
          <p:pic>
            <p:nvPicPr>
              <p:cNvPr id="57" name="墨迹 56"/>
            </p:nvPicPr>
            <p:blipFill>
              <a:blip/>
            </p:blipFill>
            <p:spPr>
              <a:xfrm>
                <a:off x="6101644" y="3620753"/>
                <a:ext cx="110949" cy="78957"/>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58" name="墨迹 57"/>
              <p14:cNvContentPartPr/>
              <p14:nvPr/>
            </p14:nvContentPartPr>
            <p14:xfrm>
              <a:off x="6186311" y="3865203"/>
              <a:ext cx="76729" cy="12161"/>
            </p14:xfrm>
          </p:contentPart>
        </mc:Choice>
        <mc:Fallback xmlns="">
          <p:pic>
            <p:nvPicPr>
              <p:cNvPr id="58" name="墨迹 57"/>
            </p:nvPicPr>
            <p:blipFill>
              <a:blip/>
            </p:blipFill>
            <p:spPr>
              <a:xfrm>
                <a:off x="6186311" y="3865203"/>
                <a:ext cx="76729" cy="12161"/>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59" name="墨迹 58"/>
              <p14:cNvContentPartPr/>
              <p14:nvPr/>
            </p14:nvContentPartPr>
            <p14:xfrm>
              <a:off x="6186311" y="3891463"/>
              <a:ext cx="22578" cy="149455"/>
            </p14:xfrm>
          </p:contentPart>
        </mc:Choice>
        <mc:Fallback xmlns="">
          <p:pic>
            <p:nvPicPr>
              <p:cNvPr id="59" name="墨迹 58"/>
            </p:nvPicPr>
            <p:blipFill>
              <a:blip/>
            </p:blipFill>
            <p:spPr>
              <a:xfrm>
                <a:off x="6186311" y="3891463"/>
                <a:ext cx="22578" cy="149455"/>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60" name="墨迹 59"/>
              <p14:cNvContentPartPr/>
              <p14:nvPr/>
            </p14:nvContentPartPr>
            <p14:xfrm>
              <a:off x="6194777" y="3914023"/>
              <a:ext cx="96838" cy="101516"/>
            </p14:xfrm>
          </p:contentPart>
        </mc:Choice>
        <mc:Fallback xmlns="">
          <p:pic>
            <p:nvPicPr>
              <p:cNvPr id="60" name="墨迹 59"/>
            </p:nvPicPr>
            <p:blipFill>
              <a:blip/>
            </p:blipFill>
            <p:spPr>
              <a:xfrm>
                <a:off x="6194777" y="3914023"/>
                <a:ext cx="96838" cy="101516"/>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61" name="墨迹 60"/>
              <p14:cNvContentPartPr/>
              <p14:nvPr/>
            </p14:nvContentPartPr>
            <p14:xfrm>
              <a:off x="6191955" y="3942222"/>
              <a:ext cx="127000" cy="76137"/>
            </p14:xfrm>
          </p:contentPart>
        </mc:Choice>
        <mc:Fallback xmlns="">
          <p:pic>
            <p:nvPicPr>
              <p:cNvPr id="61" name="墨迹 60"/>
            </p:nvPicPr>
            <p:blipFill>
              <a:blip/>
            </p:blipFill>
            <p:spPr>
              <a:xfrm>
                <a:off x="6191955" y="3942222"/>
                <a:ext cx="127000" cy="76137"/>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62" name="墨迹 61"/>
              <p14:cNvContentPartPr/>
              <p14:nvPr/>
            </p14:nvContentPartPr>
            <p14:xfrm>
              <a:off x="6477000" y="3722269"/>
              <a:ext cx="31044" cy="297500"/>
            </p14:xfrm>
          </p:contentPart>
        </mc:Choice>
        <mc:Fallback xmlns="">
          <p:pic>
            <p:nvPicPr>
              <p:cNvPr id="62" name="墨迹 61"/>
            </p:nvPicPr>
            <p:blipFill>
              <a:blip/>
            </p:blipFill>
            <p:spPr>
              <a:xfrm>
                <a:off x="6477000" y="3722269"/>
                <a:ext cx="31044" cy="297500"/>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63" name="墨迹 62"/>
              <p14:cNvContentPartPr/>
              <p14:nvPr/>
            </p14:nvContentPartPr>
            <p14:xfrm>
              <a:off x="6434666" y="3709580"/>
              <a:ext cx="59796" cy="131125"/>
            </p14:xfrm>
          </p:contentPart>
        </mc:Choice>
        <mc:Fallback xmlns="">
          <p:pic>
            <p:nvPicPr>
              <p:cNvPr id="63" name="墨迹 62"/>
            </p:nvPicPr>
            <p:blipFill>
              <a:blip/>
            </p:blipFill>
            <p:spPr>
              <a:xfrm>
                <a:off x="6434666" y="3709580"/>
                <a:ext cx="59796" cy="131125"/>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64" name="墨迹 63"/>
              <p14:cNvContentPartPr/>
              <p14:nvPr/>
            </p14:nvContentPartPr>
            <p14:xfrm>
              <a:off x="6524977" y="3688430"/>
              <a:ext cx="98778" cy="81778"/>
            </p14:xfrm>
          </p:contentPart>
        </mc:Choice>
        <mc:Fallback xmlns="">
          <p:pic>
            <p:nvPicPr>
              <p:cNvPr id="64" name="墨迹 63"/>
            </p:nvPicPr>
            <p:blipFill>
              <a:blip/>
            </p:blipFill>
            <p:spPr>
              <a:xfrm>
                <a:off x="6524977" y="3688430"/>
                <a:ext cx="98778" cy="81778"/>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65" name="墨迹 64"/>
              <p14:cNvContentPartPr/>
              <p14:nvPr/>
            </p14:nvContentPartPr>
            <p14:xfrm>
              <a:off x="5437011" y="4345467"/>
              <a:ext cx="492478" cy="378220"/>
            </p14:xfrm>
          </p:contentPart>
        </mc:Choice>
        <mc:Fallback xmlns="">
          <p:pic>
            <p:nvPicPr>
              <p:cNvPr id="65" name="墨迹 64"/>
            </p:nvPicPr>
            <p:blipFill>
              <a:blip/>
            </p:blipFill>
            <p:spPr>
              <a:xfrm>
                <a:off x="5437011" y="4345467"/>
                <a:ext cx="492478" cy="378220"/>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66" name="墨迹 65"/>
              <p14:cNvContentPartPr/>
              <p14:nvPr/>
            </p14:nvContentPartPr>
            <p14:xfrm>
              <a:off x="3279422" y="4654952"/>
              <a:ext cx="28222" cy="621083"/>
            </p14:xfrm>
          </p:contentPart>
        </mc:Choice>
        <mc:Fallback xmlns="">
          <p:pic>
            <p:nvPicPr>
              <p:cNvPr id="66" name="墨迹 65"/>
            </p:nvPicPr>
            <p:blipFill>
              <a:blip/>
            </p:blipFill>
            <p:spPr>
              <a:xfrm>
                <a:off x="3279422" y="4654952"/>
                <a:ext cx="28222" cy="621083"/>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67" name="墨迹 66"/>
              <p14:cNvContentPartPr/>
              <p14:nvPr/>
            </p14:nvContentPartPr>
            <p14:xfrm>
              <a:off x="3245555" y="5442409"/>
              <a:ext cx="39511" cy="772653"/>
            </p14:xfrm>
          </p:contentPart>
        </mc:Choice>
        <mc:Fallback xmlns="">
          <p:pic>
            <p:nvPicPr>
              <p:cNvPr id="67" name="墨迹 66"/>
            </p:nvPicPr>
            <p:blipFill>
              <a:blip/>
            </p:blipFill>
            <p:spPr>
              <a:xfrm>
                <a:off x="3245555" y="5442409"/>
                <a:ext cx="39511" cy="772653"/>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68" name="墨迹 67"/>
              <p14:cNvContentPartPr/>
              <p14:nvPr/>
            </p14:nvContentPartPr>
            <p14:xfrm>
              <a:off x="3290711" y="4686676"/>
              <a:ext cx="5644" cy="211492"/>
            </p14:xfrm>
          </p:contentPart>
        </mc:Choice>
        <mc:Fallback xmlns="">
          <p:pic>
            <p:nvPicPr>
              <p:cNvPr id="68" name="墨迹 67"/>
            </p:nvPicPr>
            <p:blipFill>
              <a:blip/>
            </p:blipFill>
            <p:spPr>
              <a:xfrm>
                <a:off x="3290711" y="4686676"/>
                <a:ext cx="5644" cy="211492"/>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69" name="墨迹 68"/>
              <p14:cNvContentPartPr/>
              <p14:nvPr/>
            </p14:nvContentPartPr>
            <p14:xfrm>
              <a:off x="3256844" y="5459328"/>
              <a:ext cx="50800" cy="1276711"/>
            </p14:xfrm>
          </p:contentPart>
        </mc:Choice>
        <mc:Fallback xmlns="">
          <p:pic>
            <p:nvPicPr>
              <p:cNvPr id="69" name="墨迹 68"/>
            </p:nvPicPr>
            <p:blipFill>
              <a:blip/>
            </p:blipFill>
            <p:spPr>
              <a:xfrm>
                <a:off x="3256844" y="5459328"/>
                <a:ext cx="50800" cy="1276711"/>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70" name="墨迹 69"/>
              <p14:cNvContentPartPr/>
              <p14:nvPr/>
            </p14:nvContentPartPr>
            <p14:xfrm>
              <a:off x="1207911" y="5104021"/>
              <a:ext cx="42333" cy="124076"/>
            </p14:xfrm>
          </p:contentPart>
        </mc:Choice>
        <mc:Fallback xmlns="">
          <p:pic>
            <p:nvPicPr>
              <p:cNvPr id="70" name="墨迹 69"/>
            </p:nvPicPr>
            <p:blipFill>
              <a:blip/>
            </p:blipFill>
            <p:spPr>
              <a:xfrm>
                <a:off x="1207911" y="5104021"/>
                <a:ext cx="42333" cy="124076"/>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71" name="墨迹 70"/>
              <p14:cNvContentPartPr/>
              <p14:nvPr/>
            </p14:nvContentPartPr>
            <p14:xfrm>
              <a:off x="1292577" y="5100320"/>
              <a:ext cx="56445" cy="88298"/>
            </p14:xfrm>
          </p:contentPart>
        </mc:Choice>
        <mc:Fallback xmlns="">
          <p:pic>
            <p:nvPicPr>
              <p:cNvPr id="71" name="墨迹 70"/>
            </p:nvPicPr>
            <p:blipFill>
              <a:blip/>
            </p:blipFill>
            <p:spPr>
              <a:xfrm>
                <a:off x="1292577" y="5100320"/>
                <a:ext cx="56445" cy="88298"/>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72" name="墨迹 71"/>
              <p14:cNvContentPartPr/>
              <p14:nvPr/>
            </p14:nvContentPartPr>
            <p14:xfrm>
              <a:off x="1085850" y="5476248"/>
              <a:ext cx="302683" cy="16919"/>
            </p14:xfrm>
          </p:contentPart>
        </mc:Choice>
        <mc:Fallback xmlns="">
          <p:pic>
            <p:nvPicPr>
              <p:cNvPr id="72" name="墨迹 71"/>
            </p:nvPicPr>
            <p:blipFill>
              <a:blip/>
            </p:blipFill>
            <p:spPr>
              <a:xfrm>
                <a:off x="1085850" y="5476248"/>
                <a:ext cx="302683" cy="16919"/>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73" name="墨迹 72"/>
              <p14:cNvContentPartPr/>
              <p14:nvPr/>
            </p14:nvContentPartPr>
            <p14:xfrm>
              <a:off x="6999111" y="4996865"/>
              <a:ext cx="220133" cy="11279"/>
            </p14:xfrm>
          </p:contentPart>
        </mc:Choice>
        <mc:Fallback xmlns="">
          <p:pic>
            <p:nvPicPr>
              <p:cNvPr id="73" name="墨迹 72"/>
            </p:nvPicPr>
            <p:blipFill>
              <a:blip/>
            </p:blipFill>
            <p:spPr>
              <a:xfrm>
                <a:off x="6999111" y="4996865"/>
                <a:ext cx="220133" cy="11279"/>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74" name="墨迹 73"/>
              <p14:cNvContentPartPr/>
              <p14:nvPr/>
            </p14:nvContentPartPr>
            <p14:xfrm>
              <a:off x="8359422" y="4540041"/>
              <a:ext cx="237066" cy="276350"/>
            </p14:xfrm>
          </p:contentPart>
        </mc:Choice>
        <mc:Fallback xmlns="">
          <p:pic>
            <p:nvPicPr>
              <p:cNvPr id="74" name="墨迹 73"/>
            </p:nvPicPr>
            <p:blipFill>
              <a:blip/>
            </p:blipFill>
            <p:spPr>
              <a:xfrm>
                <a:off x="8359422" y="4540041"/>
                <a:ext cx="237066" cy="276350"/>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75" name="墨迹 74"/>
              <p14:cNvContentPartPr/>
              <p14:nvPr/>
            </p14:nvContentPartPr>
            <p14:xfrm>
              <a:off x="8675511" y="4672576"/>
              <a:ext cx="62089" cy="138175"/>
            </p14:xfrm>
          </p:contentPart>
        </mc:Choice>
        <mc:Fallback xmlns="">
          <p:pic>
            <p:nvPicPr>
              <p:cNvPr id="75" name="墨迹 74"/>
            </p:nvPicPr>
            <p:blipFill>
              <a:blip/>
            </p:blipFill>
            <p:spPr>
              <a:xfrm>
                <a:off x="8675511" y="4672576"/>
                <a:ext cx="62089" cy="138175"/>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76" name="墨迹 75"/>
              <p14:cNvContentPartPr/>
              <p14:nvPr/>
            </p14:nvContentPartPr>
            <p14:xfrm>
              <a:off x="8768644" y="4681564"/>
              <a:ext cx="206022" cy="117908"/>
            </p14:xfrm>
          </p:contentPart>
        </mc:Choice>
        <mc:Fallback xmlns="">
          <p:pic>
            <p:nvPicPr>
              <p:cNvPr id="76" name="墨迹 75"/>
            </p:nvPicPr>
            <p:blipFill>
              <a:blip/>
            </p:blipFill>
            <p:spPr>
              <a:xfrm>
                <a:off x="8768644" y="4681564"/>
                <a:ext cx="206022" cy="117908"/>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77" name="墨迹 76"/>
              <p14:cNvContentPartPr/>
              <p14:nvPr/>
            </p14:nvContentPartPr>
            <p14:xfrm>
              <a:off x="8980311" y="4637856"/>
              <a:ext cx="90311" cy="203914"/>
            </p14:xfrm>
          </p:contentPart>
        </mc:Choice>
        <mc:Fallback xmlns="">
          <p:pic>
            <p:nvPicPr>
              <p:cNvPr id="77" name="墨迹 76"/>
            </p:nvPicPr>
            <p:blipFill>
              <a:blip/>
            </p:blipFill>
            <p:spPr>
              <a:xfrm>
                <a:off x="8980311" y="4637856"/>
                <a:ext cx="90311" cy="203914"/>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78" name="墨迹 77"/>
              <p14:cNvContentPartPr/>
              <p14:nvPr/>
            </p14:nvContentPartPr>
            <p14:xfrm>
              <a:off x="9070622" y="4647197"/>
              <a:ext cx="117122" cy="36659"/>
            </p14:xfrm>
          </p:contentPart>
        </mc:Choice>
        <mc:Fallback xmlns="">
          <p:pic>
            <p:nvPicPr>
              <p:cNvPr id="78" name="墨迹 77"/>
            </p:nvPicPr>
            <p:blipFill>
              <a:blip/>
            </p:blipFill>
            <p:spPr>
              <a:xfrm>
                <a:off x="9070622" y="4647197"/>
                <a:ext cx="117122" cy="36659"/>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79" name="墨迹 78"/>
              <p14:cNvContentPartPr/>
              <p14:nvPr/>
            </p14:nvContentPartPr>
            <p14:xfrm>
              <a:off x="9086850" y="4743073"/>
              <a:ext cx="113594" cy="8460"/>
            </p14:xfrm>
          </p:contentPart>
        </mc:Choice>
        <mc:Fallback xmlns="">
          <p:pic>
            <p:nvPicPr>
              <p:cNvPr id="79" name="墨迹 78"/>
            </p:nvPicPr>
            <p:blipFill>
              <a:blip/>
            </p:blipFill>
            <p:spPr>
              <a:xfrm>
                <a:off x="9086850" y="4743073"/>
                <a:ext cx="113594" cy="8460"/>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80" name="墨迹 79"/>
              <p14:cNvContentPartPr/>
              <p14:nvPr/>
            </p14:nvContentPartPr>
            <p14:xfrm>
              <a:off x="9245600" y="4596439"/>
              <a:ext cx="54503" cy="205852"/>
            </p14:xfrm>
          </p:contentPart>
        </mc:Choice>
        <mc:Fallback xmlns="">
          <p:pic>
            <p:nvPicPr>
              <p:cNvPr id="80" name="墨迹 79"/>
            </p:nvPicPr>
            <p:blipFill>
              <a:blip/>
            </p:blipFill>
            <p:spPr>
              <a:xfrm>
                <a:off x="9245600" y="4596439"/>
                <a:ext cx="54503" cy="205852"/>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81" name="墨迹 80"/>
              <p14:cNvContentPartPr/>
              <p14:nvPr/>
            </p14:nvContentPartPr>
            <p14:xfrm>
              <a:off x="9364133" y="4635917"/>
              <a:ext cx="67734" cy="124076"/>
            </p14:xfrm>
          </p:contentPart>
        </mc:Choice>
        <mc:Fallback xmlns="">
          <p:pic>
            <p:nvPicPr>
              <p:cNvPr id="81" name="墨迹 80"/>
            </p:nvPicPr>
            <p:blipFill>
              <a:blip/>
            </p:blipFill>
            <p:spPr>
              <a:xfrm>
                <a:off x="9364133" y="4635917"/>
                <a:ext cx="67734" cy="124076"/>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82" name="墨迹 81"/>
              <p14:cNvContentPartPr/>
              <p14:nvPr/>
            </p14:nvContentPartPr>
            <p14:xfrm>
              <a:off x="9316155" y="4526646"/>
              <a:ext cx="234245" cy="515337"/>
            </p14:xfrm>
          </p:contentPart>
        </mc:Choice>
        <mc:Fallback xmlns="">
          <p:pic>
            <p:nvPicPr>
              <p:cNvPr id="82" name="墨迹 81"/>
            </p:nvPicPr>
            <p:blipFill>
              <a:blip/>
            </p:blipFill>
            <p:spPr>
              <a:xfrm>
                <a:off x="9316155" y="4526646"/>
                <a:ext cx="234245" cy="515337"/>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83" name="墨迹 82"/>
              <p14:cNvContentPartPr/>
              <p14:nvPr/>
            </p14:nvContentPartPr>
            <p14:xfrm>
              <a:off x="9482666" y="4805111"/>
              <a:ext cx="50800" cy="59218"/>
            </p14:xfrm>
          </p:contentPart>
        </mc:Choice>
        <mc:Fallback xmlns="">
          <p:pic>
            <p:nvPicPr>
              <p:cNvPr id="83" name="墨迹 82"/>
            </p:nvPicPr>
            <p:blipFill>
              <a:blip/>
            </p:blipFill>
            <p:spPr>
              <a:xfrm>
                <a:off x="9482666" y="4805111"/>
                <a:ext cx="50800" cy="59218"/>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84" name="墨迹 83"/>
              <p14:cNvContentPartPr/>
              <p14:nvPr/>
            </p14:nvContentPartPr>
            <p14:xfrm>
              <a:off x="9900355" y="4517481"/>
              <a:ext cx="222956" cy="251853"/>
            </p14:xfrm>
          </p:contentPart>
        </mc:Choice>
        <mc:Fallback xmlns="">
          <p:pic>
            <p:nvPicPr>
              <p:cNvPr id="84" name="墨迹 83"/>
            </p:nvPicPr>
            <p:blipFill>
              <a:blip/>
            </p:blipFill>
            <p:spPr>
              <a:xfrm>
                <a:off x="9900355" y="4517481"/>
                <a:ext cx="222956" cy="251853"/>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85" name="墨迹 84"/>
              <p14:cNvContentPartPr/>
              <p14:nvPr/>
            </p14:nvContentPartPr>
            <p14:xfrm>
              <a:off x="10224558" y="4606132"/>
              <a:ext cx="169686" cy="135003"/>
            </p14:xfrm>
          </p:contentPart>
        </mc:Choice>
        <mc:Fallback xmlns="">
          <p:pic>
            <p:nvPicPr>
              <p:cNvPr id="85" name="墨迹 84"/>
            </p:nvPicPr>
            <p:blipFill>
              <a:blip/>
            </p:blipFill>
            <p:spPr>
              <a:xfrm>
                <a:off x="10224558" y="4606132"/>
                <a:ext cx="169686" cy="135003"/>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86" name="墨迹 85"/>
              <p14:cNvContentPartPr/>
              <p14:nvPr/>
            </p14:nvContentPartPr>
            <p14:xfrm>
              <a:off x="10374488" y="4566830"/>
              <a:ext cx="67733" cy="260840"/>
            </p14:xfrm>
          </p:contentPart>
        </mc:Choice>
        <mc:Fallback xmlns="">
          <p:pic>
            <p:nvPicPr>
              <p:cNvPr id="86" name="墨迹 85"/>
            </p:nvPicPr>
            <p:blipFill>
              <a:blip/>
            </p:blipFill>
            <p:spPr>
              <a:xfrm>
                <a:off x="10374488" y="4566830"/>
                <a:ext cx="67733" cy="260840"/>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87" name="墨迹 86"/>
              <p14:cNvContentPartPr/>
              <p14:nvPr/>
            </p14:nvContentPartPr>
            <p14:xfrm>
              <a:off x="10453511" y="4693020"/>
              <a:ext cx="62089" cy="78253"/>
            </p14:xfrm>
          </p:contentPart>
        </mc:Choice>
        <mc:Fallback xmlns="">
          <p:pic>
            <p:nvPicPr>
              <p:cNvPr id="87" name="墨迹 86"/>
            </p:nvPicPr>
            <p:blipFill>
              <a:blip/>
            </p:blipFill>
            <p:spPr>
              <a:xfrm>
                <a:off x="10453511" y="4693020"/>
                <a:ext cx="62089" cy="78253"/>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88" name="墨迹 87"/>
              <p14:cNvContentPartPr/>
              <p14:nvPr/>
            </p14:nvContentPartPr>
            <p14:xfrm>
              <a:off x="10467622" y="4692315"/>
              <a:ext cx="64912" cy="118436"/>
            </p14:xfrm>
          </p:contentPart>
        </mc:Choice>
        <mc:Fallback xmlns="">
          <p:pic>
            <p:nvPicPr>
              <p:cNvPr id="88" name="墨迹 87"/>
            </p:nvPicPr>
            <p:blipFill>
              <a:blip/>
            </p:blipFill>
            <p:spPr>
              <a:xfrm>
                <a:off x="10467622" y="4692315"/>
                <a:ext cx="64912" cy="118436"/>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89" name="墨迹 88"/>
              <p14:cNvContentPartPr/>
              <p14:nvPr/>
            </p14:nvContentPartPr>
            <p14:xfrm>
              <a:off x="10598502" y="4590799"/>
              <a:ext cx="131586" cy="22559"/>
            </p14:xfrm>
          </p:contentPart>
        </mc:Choice>
        <mc:Fallback xmlns="">
          <p:pic>
            <p:nvPicPr>
              <p:cNvPr id="89" name="墨迹 88"/>
            </p:nvPicPr>
            <p:blipFill>
              <a:blip/>
            </p:blipFill>
            <p:spPr>
              <a:xfrm>
                <a:off x="10598502" y="4590799"/>
                <a:ext cx="131586" cy="22559"/>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90" name="墨迹 89"/>
              <p14:cNvContentPartPr/>
              <p14:nvPr/>
            </p14:nvContentPartPr>
            <p14:xfrm>
              <a:off x="10591800" y="4686676"/>
              <a:ext cx="149577" cy="25379"/>
            </p14:xfrm>
          </p:contentPart>
        </mc:Choice>
        <mc:Fallback xmlns="">
          <p:pic>
            <p:nvPicPr>
              <p:cNvPr id="90" name="墨迹 89"/>
            </p:nvPicPr>
            <p:blipFill>
              <a:blip/>
            </p:blipFill>
            <p:spPr>
              <a:xfrm>
                <a:off x="10591800" y="4686676"/>
                <a:ext cx="149577" cy="25379"/>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91" name="墨迹 90"/>
              <p14:cNvContentPartPr/>
              <p14:nvPr/>
            </p14:nvContentPartPr>
            <p14:xfrm>
              <a:off x="10792530" y="4556960"/>
              <a:ext cx="194381" cy="140995"/>
            </p14:xfrm>
          </p:contentPart>
        </mc:Choice>
        <mc:Fallback xmlns="">
          <p:pic>
            <p:nvPicPr>
              <p:cNvPr id="91" name="墨迹 90"/>
            </p:nvPicPr>
            <p:blipFill>
              <a:blip/>
            </p:blipFill>
            <p:spPr>
              <a:xfrm>
                <a:off x="10792530" y="4556960"/>
                <a:ext cx="194381" cy="140995"/>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92" name="墨迹 91"/>
              <p14:cNvContentPartPr/>
              <p14:nvPr/>
            </p14:nvContentPartPr>
            <p14:xfrm>
              <a:off x="10978444" y="4587979"/>
              <a:ext cx="67733" cy="115616"/>
            </p14:xfrm>
          </p:contentPart>
        </mc:Choice>
        <mc:Fallback xmlns="">
          <p:pic>
            <p:nvPicPr>
              <p:cNvPr id="92" name="墨迹 91"/>
            </p:nvPicPr>
            <p:blipFill>
              <a:blip/>
            </p:blipFill>
            <p:spPr>
              <a:xfrm>
                <a:off x="10978444" y="4587979"/>
                <a:ext cx="67733" cy="115616"/>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93" name="墨迹 92"/>
              <p14:cNvContentPartPr/>
              <p14:nvPr/>
            </p14:nvContentPartPr>
            <p14:xfrm>
              <a:off x="10879667" y="4453681"/>
              <a:ext cx="328260" cy="616501"/>
            </p14:xfrm>
          </p:contentPart>
        </mc:Choice>
        <mc:Fallback xmlns="">
          <p:pic>
            <p:nvPicPr>
              <p:cNvPr id="93" name="墨迹 92"/>
            </p:nvPicPr>
            <p:blipFill>
              <a:blip/>
            </p:blipFill>
            <p:spPr>
              <a:xfrm>
                <a:off x="10879667" y="4453681"/>
                <a:ext cx="328260" cy="616501"/>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94" name="墨迹 93"/>
              <p14:cNvContentPartPr/>
              <p14:nvPr/>
            </p14:nvContentPartPr>
            <p14:xfrm>
              <a:off x="11102622" y="4771273"/>
              <a:ext cx="50800" cy="76137"/>
            </p14:xfrm>
          </p:contentPart>
        </mc:Choice>
        <mc:Fallback xmlns="">
          <p:pic>
            <p:nvPicPr>
              <p:cNvPr id="94" name="墨迹 93"/>
            </p:nvPicPr>
            <p:blipFill>
              <a:blip/>
            </p:blipFill>
            <p:spPr>
              <a:xfrm>
                <a:off x="11102622" y="4771273"/>
                <a:ext cx="50800" cy="76137"/>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95" name="墨迹 94"/>
              <p14:cNvContentPartPr/>
              <p14:nvPr/>
            </p14:nvContentPartPr>
            <p14:xfrm>
              <a:off x="2867377" y="5924612"/>
              <a:ext cx="578556" cy="550586"/>
            </p14:xfrm>
          </p:contentPart>
        </mc:Choice>
        <mc:Fallback xmlns="">
          <p:pic>
            <p:nvPicPr>
              <p:cNvPr id="95" name="墨迹 94"/>
            </p:nvPicPr>
            <p:blipFill>
              <a:blip/>
            </p:blipFill>
            <p:spPr>
              <a:xfrm>
                <a:off x="2867377" y="5924612"/>
                <a:ext cx="578556" cy="550586"/>
              </a:xfrm>
              <a:prstGeom prst="rect"/>
            </p:spPr>
          </p:pic>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645296" y="421474"/>
            <a:ext cx="8555853" cy="2424158"/>
          </a:xfrm>
          <a:prstGeom prst="rect">
            <a:avLst/>
          </a:prstGeom>
        </p:spPr>
      </p:pic>
      <mc:AlternateContent xmlns:mc="http://schemas.openxmlformats.org/markup-compatibility/2006" xmlns:p14="http://schemas.microsoft.com/office/powerpoint/2010/main">
        <mc:Choice Requires="p14">
          <p:contentPart r:id="rId2" p14:bwMode="auto">
            <p14:nvContentPartPr>
              <p14:cNvPr id="4" name="墨迹 3"/>
              <p14:cNvContentPartPr/>
              <p14:nvPr/>
            </p14:nvContentPartPr>
            <p14:xfrm>
              <a:off x="8280400" y="547060"/>
              <a:ext cx="265288" cy="298910"/>
            </p14:xfrm>
          </p:contentPart>
        </mc:Choice>
        <mc:Fallback xmlns="">
          <p:pic>
            <p:nvPicPr>
              <p:cNvPr id="4" name="墨迹 3"/>
            </p:nvPicPr>
            <p:blipFill>
              <a:blip/>
            </p:blipFill>
            <p:spPr>
              <a:xfrm>
                <a:off x="8280400" y="547060"/>
                <a:ext cx="265288" cy="298910"/>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墨迹 5"/>
              <p14:cNvContentPartPr/>
              <p14:nvPr/>
            </p14:nvContentPartPr>
            <p14:xfrm>
              <a:off x="8336844" y="609098"/>
              <a:ext cx="110066" cy="197393"/>
            </p14:xfrm>
          </p:contentPart>
        </mc:Choice>
        <mc:Fallback xmlns="">
          <p:pic>
            <p:nvPicPr>
              <p:cNvPr id="6" name="墨迹 5"/>
            </p:nvPicPr>
            <p:blipFill>
              <a:blip/>
            </p:blipFill>
            <p:spPr>
              <a:xfrm>
                <a:off x="8336844" y="609098"/>
                <a:ext cx="110066" cy="197393"/>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8" name="墨迹 7"/>
              <p14:cNvContentPartPr/>
              <p14:nvPr/>
            </p14:nvContentPartPr>
            <p14:xfrm>
              <a:off x="8415866" y="626018"/>
              <a:ext cx="70556" cy="5639"/>
            </p14:xfrm>
          </p:contentPart>
        </mc:Choice>
        <mc:Fallback xmlns="">
          <p:pic>
            <p:nvPicPr>
              <p:cNvPr id="8" name="墨迹 7"/>
            </p:nvPicPr>
            <p:blipFill>
              <a:blip/>
            </p:blipFill>
            <p:spPr>
              <a:xfrm>
                <a:off x="8415866" y="626018"/>
                <a:ext cx="70556" cy="5639"/>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10" name="墨迹 9"/>
              <p14:cNvContentPartPr/>
              <p14:nvPr/>
            </p14:nvContentPartPr>
            <p14:xfrm>
              <a:off x="8658577" y="609098"/>
              <a:ext cx="172156" cy="11280"/>
            </p14:xfrm>
          </p:contentPart>
        </mc:Choice>
        <mc:Fallback xmlns="">
          <p:pic>
            <p:nvPicPr>
              <p:cNvPr id="10" name="墨迹 9"/>
            </p:nvPicPr>
            <p:blipFill>
              <a:blip/>
            </p:blipFill>
            <p:spPr>
              <a:xfrm>
                <a:off x="8658577" y="609098"/>
                <a:ext cx="172156" cy="1128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11" name="墨迹 10"/>
              <p14:cNvContentPartPr/>
              <p14:nvPr/>
            </p14:nvContentPartPr>
            <p14:xfrm>
              <a:off x="8663516" y="704975"/>
              <a:ext cx="153106" cy="8460"/>
            </p14:xfrm>
          </p:contentPart>
        </mc:Choice>
        <mc:Fallback xmlns="">
          <p:pic>
            <p:nvPicPr>
              <p:cNvPr id="11" name="墨迹 10"/>
            </p:nvPicPr>
            <p:blipFill>
              <a:blip/>
            </p:blipFill>
            <p:spPr>
              <a:xfrm>
                <a:off x="8663516" y="704975"/>
                <a:ext cx="153106" cy="846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2" name="墨迹 11"/>
              <p14:cNvContentPartPr/>
              <p14:nvPr/>
            </p14:nvContentPartPr>
            <p14:xfrm>
              <a:off x="9048044" y="535781"/>
              <a:ext cx="127353" cy="208672"/>
            </p14:xfrm>
          </p:contentPart>
        </mc:Choice>
        <mc:Fallback xmlns="">
          <p:pic>
            <p:nvPicPr>
              <p:cNvPr id="12" name="墨迹 11"/>
            </p:nvPicPr>
            <p:blipFill>
              <a:blip/>
            </p:blipFill>
            <p:spPr>
              <a:xfrm>
                <a:off x="9048044" y="535781"/>
                <a:ext cx="127353" cy="208672"/>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3" name="墨迹 12"/>
              <p14:cNvContentPartPr/>
              <p14:nvPr/>
            </p14:nvContentPartPr>
            <p14:xfrm>
              <a:off x="8959673" y="411705"/>
              <a:ext cx="348016" cy="387032"/>
            </p14:xfrm>
          </p:contentPart>
        </mc:Choice>
        <mc:Fallback xmlns="">
          <p:pic>
            <p:nvPicPr>
              <p:cNvPr id="13" name="墨迹 12"/>
            </p:nvPicPr>
            <p:blipFill>
              <a:blip/>
            </p:blipFill>
            <p:spPr>
              <a:xfrm>
                <a:off x="8959673" y="411705"/>
                <a:ext cx="348016" cy="387032"/>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4" name="墨迹 13"/>
              <p14:cNvContentPartPr/>
              <p14:nvPr/>
            </p14:nvContentPartPr>
            <p14:xfrm>
              <a:off x="9376127" y="597819"/>
              <a:ext cx="179917" cy="16919"/>
            </p14:xfrm>
          </p:contentPart>
        </mc:Choice>
        <mc:Fallback xmlns="">
          <p:pic>
            <p:nvPicPr>
              <p:cNvPr id="14" name="墨迹 13"/>
            </p:nvPicPr>
            <p:blipFill>
              <a:blip/>
            </p:blipFill>
            <p:spPr>
              <a:xfrm>
                <a:off x="9376127" y="597819"/>
                <a:ext cx="179917" cy="16919"/>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5" name="墨迹 14"/>
              <p14:cNvContentPartPr/>
              <p14:nvPr/>
            </p14:nvContentPartPr>
            <p14:xfrm>
              <a:off x="9582150" y="473038"/>
              <a:ext cx="177094" cy="158619"/>
            </p14:xfrm>
          </p:contentPart>
        </mc:Choice>
        <mc:Fallback xmlns="">
          <p:pic>
            <p:nvPicPr>
              <p:cNvPr id="15" name="墨迹 14"/>
            </p:nvPicPr>
            <p:blipFill>
              <a:blip/>
            </p:blipFill>
            <p:spPr>
              <a:xfrm>
                <a:off x="9582150" y="473038"/>
                <a:ext cx="177094" cy="158619"/>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6" name="墨迹 15"/>
              <p14:cNvContentPartPr/>
              <p14:nvPr/>
            </p14:nvContentPartPr>
            <p14:xfrm>
              <a:off x="9668933" y="532256"/>
              <a:ext cx="56444" cy="209378"/>
            </p14:xfrm>
          </p:contentPart>
        </mc:Choice>
        <mc:Fallback xmlns="">
          <p:pic>
            <p:nvPicPr>
              <p:cNvPr id="16" name="墨迹 15"/>
            </p:nvPicPr>
            <p:blipFill>
              <a:blip/>
            </p:blipFill>
            <p:spPr>
              <a:xfrm>
                <a:off x="9668933" y="532256"/>
                <a:ext cx="56444" cy="209378"/>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7" name="墨迹 16"/>
              <p14:cNvContentPartPr/>
              <p14:nvPr/>
            </p14:nvContentPartPr>
            <p14:xfrm>
              <a:off x="9490251" y="355307"/>
              <a:ext cx="397404" cy="403246"/>
            </p14:xfrm>
          </p:contentPart>
        </mc:Choice>
        <mc:Fallback xmlns="">
          <p:pic>
            <p:nvPicPr>
              <p:cNvPr id="17" name="墨迹 16"/>
            </p:nvPicPr>
            <p:blipFill>
              <a:blip/>
            </p:blipFill>
            <p:spPr>
              <a:xfrm>
                <a:off x="9490251" y="355307"/>
                <a:ext cx="397404" cy="403246"/>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8" name="墨迹 17"/>
              <p14:cNvContentPartPr/>
              <p14:nvPr/>
            </p14:nvContentPartPr>
            <p14:xfrm>
              <a:off x="10236023" y="702155"/>
              <a:ext cx="22754" cy="12689"/>
            </p14:xfrm>
          </p:contentPart>
        </mc:Choice>
        <mc:Fallback xmlns="">
          <p:pic>
            <p:nvPicPr>
              <p:cNvPr id="18" name="墨迹 17"/>
            </p:nvPicPr>
            <p:blipFill>
              <a:blip/>
            </p:blipFill>
            <p:spPr>
              <a:xfrm>
                <a:off x="10236023" y="702155"/>
                <a:ext cx="22754" cy="12689"/>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9" name="墨迹 18"/>
              <p14:cNvContentPartPr/>
              <p14:nvPr/>
            </p14:nvContentPartPr>
            <p14:xfrm>
              <a:off x="10643835" y="451184"/>
              <a:ext cx="114476" cy="5640"/>
            </p14:xfrm>
          </p:contentPart>
        </mc:Choice>
        <mc:Fallback xmlns="">
          <p:pic>
            <p:nvPicPr>
              <p:cNvPr id="19" name="墨迹 18"/>
            </p:nvPicPr>
            <p:blipFill>
              <a:blip/>
            </p:blipFill>
            <p:spPr>
              <a:xfrm>
                <a:off x="10643835" y="451184"/>
                <a:ext cx="114476" cy="5640"/>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20" name="墨迹 19"/>
              <p14:cNvContentPartPr/>
              <p14:nvPr/>
            </p14:nvContentPartPr>
            <p14:xfrm>
              <a:off x="10611555" y="473743"/>
              <a:ext cx="11289" cy="73317"/>
            </p14:xfrm>
          </p:contentPart>
        </mc:Choice>
        <mc:Fallback xmlns="">
          <p:pic>
            <p:nvPicPr>
              <p:cNvPr id="20" name="墨迹 19"/>
            </p:nvPicPr>
            <p:blipFill>
              <a:blip/>
            </p:blipFill>
            <p:spPr>
              <a:xfrm>
                <a:off x="10611555" y="473743"/>
                <a:ext cx="11289" cy="73317"/>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21" name="墨迹 20"/>
              <p14:cNvContentPartPr/>
              <p14:nvPr/>
            </p14:nvContentPartPr>
            <p14:xfrm>
              <a:off x="10549467" y="456824"/>
              <a:ext cx="170920" cy="234051"/>
            </p14:xfrm>
          </p:contentPart>
        </mc:Choice>
        <mc:Fallback xmlns="">
          <p:pic>
            <p:nvPicPr>
              <p:cNvPr id="21" name="墨迹 20"/>
            </p:nvPicPr>
            <p:blipFill>
              <a:blip/>
            </p:blipFill>
            <p:spPr>
              <a:xfrm>
                <a:off x="10549467" y="456824"/>
                <a:ext cx="170920" cy="234051"/>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22" name="墨迹 21"/>
              <p14:cNvContentPartPr/>
              <p14:nvPr/>
            </p14:nvContentPartPr>
            <p14:xfrm>
              <a:off x="10690577" y="637297"/>
              <a:ext cx="56444" cy="67678"/>
            </p14:xfrm>
          </p:contentPart>
        </mc:Choice>
        <mc:Fallback xmlns="">
          <p:pic>
            <p:nvPicPr>
              <p:cNvPr id="22" name="墨迹 21"/>
            </p:nvPicPr>
            <p:blipFill>
              <a:blip/>
            </p:blipFill>
            <p:spPr>
              <a:xfrm>
                <a:off x="10690577" y="637297"/>
                <a:ext cx="56444" cy="67678"/>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23" name="墨迹 22"/>
              <p14:cNvContentPartPr/>
              <p14:nvPr/>
            </p14:nvContentPartPr>
            <p14:xfrm>
              <a:off x="10785475" y="411705"/>
              <a:ext cx="177447" cy="101517"/>
            </p14:xfrm>
          </p:contentPart>
        </mc:Choice>
        <mc:Fallback xmlns="">
          <p:pic>
            <p:nvPicPr>
              <p:cNvPr id="23" name="墨迹 22"/>
            </p:nvPicPr>
            <p:blipFill>
              <a:blip/>
            </p:blipFill>
            <p:spPr>
              <a:xfrm>
                <a:off x="10785475" y="411705"/>
                <a:ext cx="177447" cy="101517"/>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4" name="墨迹 23"/>
              <p14:cNvContentPartPr/>
              <p14:nvPr/>
            </p14:nvContentPartPr>
            <p14:xfrm>
              <a:off x="10845800" y="314419"/>
              <a:ext cx="76200" cy="221362"/>
            </p14:xfrm>
          </p:contentPart>
        </mc:Choice>
        <mc:Fallback xmlns="">
          <p:pic>
            <p:nvPicPr>
              <p:cNvPr id="24" name="墨迹 23"/>
            </p:nvPicPr>
            <p:blipFill>
              <a:blip/>
            </p:blipFill>
            <p:spPr>
              <a:xfrm>
                <a:off x="10845800" y="314419"/>
                <a:ext cx="76200" cy="221362"/>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5" name="墨迹 24"/>
              <p14:cNvContentPartPr/>
              <p14:nvPr/>
            </p14:nvContentPartPr>
            <p14:xfrm>
              <a:off x="10707511" y="462463"/>
              <a:ext cx="231423" cy="217133"/>
            </p14:xfrm>
          </p:contentPart>
        </mc:Choice>
        <mc:Fallback xmlns="">
          <p:pic>
            <p:nvPicPr>
              <p:cNvPr id="25" name="墨迹 24"/>
            </p:nvPicPr>
            <p:blipFill>
              <a:blip/>
            </p:blipFill>
            <p:spPr>
              <a:xfrm>
                <a:off x="10707511" y="462463"/>
                <a:ext cx="231423" cy="217133"/>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6" name="墨迹 25"/>
              <p14:cNvContentPartPr/>
              <p14:nvPr/>
            </p14:nvContentPartPr>
            <p14:xfrm>
              <a:off x="10814755" y="569620"/>
              <a:ext cx="115712" cy="33838"/>
            </p14:xfrm>
          </p:contentPart>
        </mc:Choice>
        <mc:Fallback xmlns="">
          <p:pic>
            <p:nvPicPr>
              <p:cNvPr id="26" name="墨迹 25"/>
            </p:nvPicPr>
            <p:blipFill>
              <a:blip/>
            </p:blipFill>
            <p:spPr>
              <a:xfrm>
                <a:off x="10814755" y="569620"/>
                <a:ext cx="115712" cy="33838"/>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7" name="墨迹 26"/>
              <p14:cNvContentPartPr/>
              <p14:nvPr/>
            </p14:nvContentPartPr>
            <p14:xfrm>
              <a:off x="10820400" y="537719"/>
              <a:ext cx="95955" cy="182237"/>
            </p14:xfrm>
          </p:contentPart>
        </mc:Choice>
        <mc:Fallback xmlns="">
          <p:pic>
            <p:nvPicPr>
              <p:cNvPr id="27" name="墨迹 26"/>
            </p:nvPicPr>
            <p:blipFill>
              <a:blip/>
            </p:blipFill>
            <p:spPr>
              <a:xfrm>
                <a:off x="10820400" y="537719"/>
                <a:ext cx="95955" cy="182237"/>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8" name="墨迹 27"/>
              <p14:cNvContentPartPr/>
              <p14:nvPr/>
            </p14:nvContentPartPr>
            <p14:xfrm>
              <a:off x="11102622" y="327108"/>
              <a:ext cx="103717" cy="16919"/>
            </p14:xfrm>
          </p:contentPart>
        </mc:Choice>
        <mc:Fallback xmlns="">
          <p:pic>
            <p:nvPicPr>
              <p:cNvPr id="28" name="墨迹 27"/>
            </p:nvPicPr>
            <p:blipFill>
              <a:blip/>
            </p:blipFill>
            <p:spPr>
              <a:xfrm>
                <a:off x="11102622" y="327108"/>
                <a:ext cx="103717" cy="16919"/>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9" name="墨迹 28"/>
              <p14:cNvContentPartPr/>
              <p14:nvPr/>
            </p14:nvContentPartPr>
            <p14:xfrm>
              <a:off x="10946518" y="259607"/>
              <a:ext cx="221897" cy="462287"/>
            </p14:xfrm>
          </p:contentPart>
        </mc:Choice>
        <mc:Fallback xmlns="">
          <p:pic>
            <p:nvPicPr>
              <p:cNvPr id="29" name="墨迹 28"/>
            </p:nvPicPr>
            <p:blipFill>
              <a:blip/>
            </p:blipFill>
            <p:spPr>
              <a:xfrm>
                <a:off x="10946518" y="259607"/>
                <a:ext cx="221897" cy="462287"/>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30" name="墨迹 29"/>
              <p14:cNvContentPartPr/>
              <p14:nvPr/>
            </p14:nvContentPartPr>
            <p14:xfrm>
              <a:off x="10975622" y="470218"/>
              <a:ext cx="234245" cy="181179"/>
            </p14:xfrm>
          </p:contentPart>
        </mc:Choice>
        <mc:Fallback xmlns="">
          <p:pic>
            <p:nvPicPr>
              <p:cNvPr id="30" name="墨迹 29"/>
            </p:nvPicPr>
            <p:blipFill>
              <a:blip/>
            </p:blipFill>
            <p:spPr>
              <a:xfrm>
                <a:off x="10975622" y="470218"/>
                <a:ext cx="234245" cy="181179"/>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31" name="墨迹 30"/>
              <p14:cNvContentPartPr/>
              <p14:nvPr/>
            </p14:nvContentPartPr>
            <p14:xfrm>
              <a:off x="11040532" y="609098"/>
              <a:ext cx="208845" cy="112796"/>
            </p14:xfrm>
          </p:contentPart>
        </mc:Choice>
        <mc:Fallback xmlns="">
          <p:pic>
            <p:nvPicPr>
              <p:cNvPr id="31" name="墨迹 30"/>
            </p:nvPicPr>
            <p:blipFill>
              <a:blip/>
            </p:blipFill>
            <p:spPr>
              <a:xfrm>
                <a:off x="11040532" y="609098"/>
                <a:ext cx="208845" cy="112796"/>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32" name="墨迹 31"/>
              <p14:cNvContentPartPr/>
              <p14:nvPr/>
            </p14:nvContentPartPr>
            <p14:xfrm>
              <a:off x="11127317" y="609098"/>
              <a:ext cx="82550" cy="2820"/>
            </p14:xfrm>
          </p:contentPart>
        </mc:Choice>
        <mc:Fallback xmlns="">
          <p:pic>
            <p:nvPicPr>
              <p:cNvPr id="32" name="墨迹 31"/>
            </p:nvPicPr>
            <p:blipFill>
              <a:blip/>
            </p:blipFill>
            <p:spPr>
              <a:xfrm>
                <a:off x="11127317" y="609098"/>
                <a:ext cx="82550" cy="2820"/>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33" name="墨迹 32"/>
              <p14:cNvContentPartPr/>
              <p14:nvPr/>
            </p14:nvContentPartPr>
            <p14:xfrm>
              <a:off x="11345332" y="434264"/>
              <a:ext cx="117123" cy="174834"/>
            </p14:xfrm>
          </p:contentPart>
        </mc:Choice>
        <mc:Fallback xmlns="">
          <p:pic>
            <p:nvPicPr>
              <p:cNvPr id="33" name="墨迹 32"/>
            </p:nvPicPr>
            <p:blipFill>
              <a:blip/>
            </p:blipFill>
            <p:spPr>
              <a:xfrm>
                <a:off x="11345332" y="434264"/>
                <a:ext cx="117123" cy="174834"/>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4" name="墨迹 33"/>
              <p14:cNvContentPartPr/>
              <p14:nvPr/>
            </p14:nvContentPartPr>
            <p14:xfrm>
              <a:off x="11251670" y="349667"/>
              <a:ext cx="328436" cy="347201"/>
            </p14:xfrm>
          </p:contentPart>
        </mc:Choice>
        <mc:Fallback xmlns="">
          <p:pic>
            <p:nvPicPr>
              <p:cNvPr id="34" name="墨迹 33"/>
            </p:nvPicPr>
            <p:blipFill>
              <a:blip/>
            </p:blipFill>
            <p:spPr>
              <a:xfrm>
                <a:off x="11251670" y="349667"/>
                <a:ext cx="328436" cy="347201"/>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5" name="墨迹 34"/>
              <p14:cNvContentPartPr/>
              <p14:nvPr/>
            </p14:nvContentPartPr>
            <p14:xfrm>
              <a:off x="11627555" y="569620"/>
              <a:ext cx="16933" cy="28199"/>
            </p14:xfrm>
          </p:contentPart>
        </mc:Choice>
        <mc:Fallback xmlns="">
          <p:pic>
            <p:nvPicPr>
              <p:cNvPr id="35" name="墨迹 34"/>
            </p:nvPicPr>
            <p:blipFill>
              <a:blip/>
            </p:blipFill>
            <p:spPr>
              <a:xfrm>
                <a:off x="11627555" y="569620"/>
                <a:ext cx="16933" cy="28199"/>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6" name="墨迹 35"/>
              <p14:cNvContentPartPr/>
              <p14:nvPr/>
            </p14:nvContentPartPr>
            <p14:xfrm>
              <a:off x="11736739" y="400425"/>
              <a:ext cx="283987" cy="284106"/>
            </p14:xfrm>
          </p:contentPart>
        </mc:Choice>
        <mc:Fallback xmlns="">
          <p:pic>
            <p:nvPicPr>
              <p:cNvPr id="36" name="墨迹 35"/>
            </p:nvPicPr>
            <p:blipFill>
              <a:blip/>
            </p:blipFill>
            <p:spPr>
              <a:xfrm>
                <a:off x="11736739" y="400425"/>
                <a:ext cx="283987" cy="284106"/>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7" name="墨迹 36"/>
              <p14:cNvContentPartPr/>
              <p14:nvPr/>
            </p14:nvContentPartPr>
            <p14:xfrm>
              <a:off x="11813822" y="462463"/>
              <a:ext cx="138289" cy="145225"/>
            </p14:xfrm>
          </p:contentPart>
        </mc:Choice>
        <mc:Fallback xmlns="">
          <p:pic>
            <p:nvPicPr>
              <p:cNvPr id="37" name="墨迹 36"/>
            </p:nvPicPr>
            <p:blipFill>
              <a:blip/>
            </p:blipFill>
            <p:spPr>
              <a:xfrm>
                <a:off x="11813822" y="462463"/>
                <a:ext cx="138289" cy="145225"/>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8" name="墨迹 37"/>
              <p14:cNvContentPartPr/>
              <p14:nvPr/>
            </p14:nvContentPartPr>
            <p14:xfrm>
              <a:off x="11842044" y="485023"/>
              <a:ext cx="101600" cy="217132"/>
            </p14:xfrm>
          </p:contentPart>
        </mc:Choice>
        <mc:Fallback xmlns="">
          <p:pic>
            <p:nvPicPr>
              <p:cNvPr id="38" name="墨迹 37"/>
            </p:nvPicPr>
            <p:blipFill>
              <a:blip/>
            </p:blipFill>
            <p:spPr>
              <a:xfrm>
                <a:off x="11842044" y="485023"/>
                <a:ext cx="101600" cy="217132"/>
              </a:xfrm>
              <a:prstGeom prst="rect"/>
            </p:spPr>
          </p:pic>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802465" y="400048"/>
            <a:ext cx="6989121" cy="800102"/>
          </a:xfrm>
          <a:prstGeom prst="rect">
            <a:avLst/>
          </a:prstGeom>
        </p:spPr>
      </p:pic>
      <p:pic>
        <p:nvPicPr>
          <p:cNvPr id="5" name="图片 4"/>
          <p:cNvPicPr>
            <a:picLocks noChangeAspect="1"/>
          </p:cNvPicPr>
          <p:nvPr/>
        </p:nvPicPr>
        <p:blipFill>
          <a:blip r:embed="rId2"/>
          <a:stretch>
            <a:fillRect/>
          </a:stretch>
        </p:blipFill>
        <p:spPr>
          <a:xfrm>
            <a:off x="1250132" y="1038216"/>
            <a:ext cx="6462760" cy="2266967"/>
          </a:xfrm>
          <a:prstGeom prst="rect">
            <a:avLst/>
          </a:prstGeom>
        </p:spPr>
      </p:pic>
      <p:pic>
        <p:nvPicPr>
          <p:cNvPr id="7" name="图片 6"/>
          <p:cNvPicPr>
            <a:picLocks noChangeAspect="1"/>
          </p:cNvPicPr>
          <p:nvPr/>
        </p:nvPicPr>
        <p:blipFill>
          <a:blip r:embed="rId3"/>
          <a:stretch>
            <a:fillRect/>
          </a:stretch>
        </p:blipFill>
        <p:spPr>
          <a:xfrm>
            <a:off x="1078681" y="3064658"/>
            <a:ext cx="6634211" cy="2814658"/>
          </a:xfrm>
          <a:prstGeom prst="rect">
            <a:avLst/>
          </a:prstGeom>
        </p:spPr>
      </p:pic>
      <p:pic>
        <p:nvPicPr>
          <p:cNvPr id="9" name="图片 8"/>
          <p:cNvPicPr>
            <a:picLocks noChangeAspect="1"/>
          </p:cNvPicPr>
          <p:nvPr/>
        </p:nvPicPr>
        <p:blipFill>
          <a:blip r:embed="rId4"/>
          <a:stretch>
            <a:fillRect/>
          </a:stretch>
        </p:blipFill>
        <p:spPr>
          <a:xfrm>
            <a:off x="4462574" y="5976935"/>
            <a:ext cx="6658024" cy="604842"/>
          </a:xfrm>
          <a:prstGeom prst="rect">
            <a:avLst/>
          </a:prstGeom>
        </p:spPr>
      </p:pic>
      <mc:AlternateContent xmlns:mc="http://schemas.openxmlformats.org/markup-compatibility/2006" xmlns:p14="http://schemas.microsoft.com/office/powerpoint/2010/main">
        <mc:Choice Requires="p14">
          <p:contentPart r:id="rId5" p14:bwMode="auto">
            <p14:nvContentPartPr>
              <p14:cNvPr id="2" name="墨迹 1"/>
              <p14:cNvContentPartPr/>
              <p14:nvPr/>
            </p14:nvContentPartPr>
            <p14:xfrm>
              <a:off x="675569" y="434264"/>
              <a:ext cx="173919" cy="180474"/>
            </p14:xfrm>
          </p:contentPart>
        </mc:Choice>
        <mc:Fallback xmlns="">
          <p:pic>
            <p:nvPicPr>
              <p:cNvPr id="2" name="墨迹 1"/>
            </p:nvPicPr>
            <p:blipFill>
              <a:blip/>
            </p:blipFill>
            <p:spPr>
              <a:xfrm>
                <a:off x="675569" y="434264"/>
                <a:ext cx="173919" cy="180474"/>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4" name="墨迹 3"/>
              <p14:cNvContentPartPr/>
              <p14:nvPr/>
            </p14:nvContentPartPr>
            <p14:xfrm>
              <a:off x="821266" y="399721"/>
              <a:ext cx="107950" cy="240925"/>
            </p14:xfrm>
          </p:contentPart>
        </mc:Choice>
        <mc:Fallback xmlns="">
          <p:pic>
            <p:nvPicPr>
              <p:cNvPr id="4" name="墨迹 3"/>
            </p:nvPicPr>
            <p:blipFill>
              <a:blip/>
            </p:blipFill>
            <p:spPr>
              <a:xfrm>
                <a:off x="821266" y="399721"/>
                <a:ext cx="107950" cy="240925"/>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6" name="墨迹 5"/>
              <p14:cNvContentPartPr/>
              <p14:nvPr/>
            </p14:nvContentPartPr>
            <p14:xfrm>
              <a:off x="891822" y="406065"/>
              <a:ext cx="76200" cy="28199"/>
            </p14:xfrm>
          </p:contentPart>
        </mc:Choice>
        <mc:Fallback xmlns="">
          <p:pic>
            <p:nvPicPr>
              <p:cNvPr id="6" name="墨迹 5"/>
            </p:nvPicPr>
            <p:blipFill>
              <a:blip/>
            </p:blipFill>
            <p:spPr>
              <a:xfrm>
                <a:off x="891822" y="406065"/>
                <a:ext cx="76200" cy="28199"/>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8" name="墨迹 7"/>
              <p14:cNvContentPartPr/>
              <p14:nvPr/>
            </p14:nvContentPartPr>
            <p14:xfrm>
              <a:off x="1010355" y="575259"/>
              <a:ext cx="11289" cy="14100"/>
            </p14:xfrm>
          </p:contentPart>
        </mc:Choice>
        <mc:Fallback xmlns="">
          <p:pic>
            <p:nvPicPr>
              <p:cNvPr id="8" name="墨迹 7"/>
            </p:nvPicPr>
            <p:blipFill>
              <a:blip/>
            </p:blipFill>
            <p:spPr>
              <a:xfrm>
                <a:off x="1010355" y="575259"/>
                <a:ext cx="11289" cy="1410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 name="墨迹 9"/>
              <p14:cNvContentPartPr/>
              <p14:nvPr/>
            </p14:nvContentPartPr>
            <p14:xfrm>
              <a:off x="1134533" y="216251"/>
              <a:ext cx="142698" cy="607160"/>
            </p14:xfrm>
          </p:contentPart>
        </mc:Choice>
        <mc:Fallback xmlns="">
          <p:pic>
            <p:nvPicPr>
              <p:cNvPr id="10" name="墨迹 9"/>
            </p:nvPicPr>
            <p:blipFill>
              <a:blip/>
            </p:blipFill>
            <p:spPr>
              <a:xfrm>
                <a:off x="1134533" y="216251"/>
                <a:ext cx="142698" cy="60716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1" name="墨迹 10"/>
              <p14:cNvContentPartPr/>
              <p14:nvPr/>
            </p14:nvContentPartPr>
            <p14:xfrm>
              <a:off x="1286933" y="304549"/>
              <a:ext cx="101600" cy="45118"/>
            </p14:xfrm>
          </p:contentPart>
        </mc:Choice>
        <mc:Fallback xmlns="">
          <p:pic>
            <p:nvPicPr>
              <p:cNvPr id="11" name="墨迹 10"/>
            </p:nvPicPr>
            <p:blipFill>
              <a:blip/>
            </p:blipFill>
            <p:spPr>
              <a:xfrm>
                <a:off x="1286933" y="304549"/>
                <a:ext cx="101600" cy="45118"/>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2" name="墨迹 11"/>
              <p14:cNvContentPartPr/>
              <p14:nvPr/>
            </p14:nvContentPartPr>
            <p14:xfrm>
              <a:off x="1258711" y="417345"/>
              <a:ext cx="33866" cy="132535"/>
            </p14:xfrm>
          </p:contentPart>
        </mc:Choice>
        <mc:Fallback xmlns="">
          <p:pic>
            <p:nvPicPr>
              <p:cNvPr id="12" name="墨迹 11"/>
            </p:nvPicPr>
            <p:blipFill>
              <a:blip/>
            </p:blipFill>
            <p:spPr>
              <a:xfrm>
                <a:off x="1258711" y="417345"/>
                <a:ext cx="33866" cy="132535"/>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3" name="墨迹 12"/>
              <p14:cNvContentPartPr/>
              <p14:nvPr/>
            </p14:nvContentPartPr>
            <p14:xfrm>
              <a:off x="1298222" y="383506"/>
              <a:ext cx="184326" cy="135355"/>
            </p14:xfrm>
          </p:contentPart>
        </mc:Choice>
        <mc:Fallback xmlns="">
          <p:pic>
            <p:nvPicPr>
              <p:cNvPr id="13" name="墨迹 12"/>
            </p:nvPicPr>
            <p:blipFill>
              <a:blip/>
            </p:blipFill>
            <p:spPr>
              <a:xfrm>
                <a:off x="1298222" y="383506"/>
                <a:ext cx="184326" cy="135355"/>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4" name="墨迹 13"/>
              <p14:cNvContentPartPr/>
              <p14:nvPr/>
            </p14:nvContentPartPr>
            <p14:xfrm>
              <a:off x="1343377" y="329399"/>
              <a:ext cx="22578" cy="152804"/>
            </p14:xfrm>
          </p:contentPart>
        </mc:Choice>
        <mc:Fallback xmlns="">
          <p:pic>
            <p:nvPicPr>
              <p:cNvPr id="14" name="墨迹 13"/>
            </p:nvPicPr>
            <p:blipFill>
              <a:blip/>
            </p:blipFill>
            <p:spPr>
              <a:xfrm>
                <a:off x="1343377" y="329399"/>
                <a:ext cx="22578" cy="152804"/>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5" name="墨迹 14"/>
              <p14:cNvContentPartPr/>
              <p14:nvPr/>
            </p14:nvContentPartPr>
            <p14:xfrm>
              <a:off x="1363133" y="351606"/>
              <a:ext cx="59267" cy="155976"/>
            </p14:xfrm>
          </p:contentPart>
        </mc:Choice>
        <mc:Fallback xmlns="">
          <p:pic>
            <p:nvPicPr>
              <p:cNvPr id="15" name="墨迹 14"/>
            </p:nvPicPr>
            <p:blipFill>
              <a:blip/>
            </p:blipFill>
            <p:spPr>
              <a:xfrm>
                <a:off x="1363133" y="351606"/>
                <a:ext cx="59267" cy="155976"/>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6" name="墨迹 15"/>
              <p14:cNvContentPartPr/>
              <p14:nvPr/>
            </p14:nvContentPartPr>
            <p14:xfrm>
              <a:off x="1303866" y="501942"/>
              <a:ext cx="101600" cy="39479"/>
            </p14:xfrm>
          </p:contentPart>
        </mc:Choice>
        <mc:Fallback xmlns="">
          <p:pic>
            <p:nvPicPr>
              <p:cNvPr id="16" name="墨迹 15"/>
            </p:nvPicPr>
            <p:blipFill>
              <a:blip/>
            </p:blipFill>
            <p:spPr>
              <a:xfrm>
                <a:off x="1303866" y="501942"/>
                <a:ext cx="101600" cy="39479"/>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7" name="墨迹 16"/>
              <p14:cNvContentPartPr/>
              <p14:nvPr/>
            </p14:nvContentPartPr>
            <p14:xfrm>
              <a:off x="6002866" y="6186863"/>
              <a:ext cx="4932186" cy="100107"/>
            </p14:xfrm>
          </p:contentPart>
        </mc:Choice>
        <mc:Fallback xmlns="">
          <p:pic>
            <p:nvPicPr>
              <p:cNvPr id="17" name="墨迹 16"/>
            </p:nvPicPr>
            <p:blipFill>
              <a:blip/>
            </p:blipFill>
            <p:spPr>
              <a:xfrm>
                <a:off x="6002866" y="6186863"/>
                <a:ext cx="4932186" cy="100107"/>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8" name="墨迹 17"/>
              <p14:cNvContentPartPr/>
              <p14:nvPr/>
            </p14:nvContentPartPr>
            <p14:xfrm>
              <a:off x="10888132" y="6043048"/>
              <a:ext cx="149578" cy="47938"/>
            </p14:xfrm>
          </p:contentPart>
        </mc:Choice>
        <mc:Fallback xmlns="">
          <p:pic>
            <p:nvPicPr>
              <p:cNvPr id="18" name="墨迹 17"/>
            </p:nvPicPr>
            <p:blipFill>
              <a:blip/>
            </p:blipFill>
            <p:spPr>
              <a:xfrm>
                <a:off x="10888132" y="6043048"/>
                <a:ext cx="149578" cy="47938"/>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9" name="墨迹 18"/>
              <p14:cNvContentPartPr/>
              <p14:nvPr/>
            </p14:nvContentPartPr>
            <p14:xfrm>
              <a:off x="10876844" y="5969026"/>
              <a:ext cx="135467" cy="212197"/>
            </p14:xfrm>
          </p:contentPart>
        </mc:Choice>
        <mc:Fallback xmlns="">
          <p:pic>
            <p:nvPicPr>
              <p:cNvPr id="19" name="墨迹 18"/>
            </p:nvPicPr>
            <p:blipFill>
              <a:blip/>
            </p:blipFill>
            <p:spPr>
              <a:xfrm>
                <a:off x="10876844" y="5969026"/>
                <a:ext cx="135467" cy="212197"/>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0" name="墨迹 19"/>
              <p14:cNvContentPartPr/>
              <p14:nvPr/>
            </p14:nvContentPartPr>
            <p14:xfrm>
              <a:off x="11006667" y="6107906"/>
              <a:ext cx="64911" cy="132535"/>
            </p14:xfrm>
          </p:contentPart>
        </mc:Choice>
        <mc:Fallback xmlns="">
          <p:pic>
            <p:nvPicPr>
              <p:cNvPr id="20" name="墨迹 19"/>
            </p:nvPicPr>
            <p:blipFill>
              <a:blip/>
            </p:blipFill>
            <p:spPr>
              <a:xfrm>
                <a:off x="11006667" y="6107906"/>
                <a:ext cx="64911" cy="132535"/>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1" name="墨迹 20"/>
              <p14:cNvContentPartPr/>
              <p14:nvPr/>
            </p14:nvContentPartPr>
            <p14:xfrm>
              <a:off x="4916311" y="6521550"/>
              <a:ext cx="3025421" cy="110857"/>
            </p14:xfrm>
          </p:contentPart>
        </mc:Choice>
        <mc:Fallback xmlns="">
          <p:pic>
            <p:nvPicPr>
              <p:cNvPr id="21" name="墨迹 20"/>
            </p:nvPicPr>
            <p:blipFill>
              <a:blip/>
            </p:blipFill>
            <p:spPr>
              <a:xfrm>
                <a:off x="4916311" y="6521550"/>
                <a:ext cx="3025421" cy="110857"/>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2" name="墨迹 21"/>
              <p14:cNvContentPartPr/>
              <p14:nvPr/>
            </p14:nvContentPartPr>
            <p14:xfrm>
              <a:off x="6118577" y="2566110"/>
              <a:ext cx="3704" cy="8459"/>
            </p14:xfrm>
          </p:contentPart>
        </mc:Choice>
        <mc:Fallback xmlns="">
          <p:pic>
            <p:nvPicPr>
              <p:cNvPr id="22" name="墨迹 21"/>
            </p:nvPicPr>
            <p:blipFill>
              <a:blip/>
            </p:blipFill>
            <p:spPr>
              <a:xfrm>
                <a:off x="6118577" y="2566110"/>
                <a:ext cx="3704" cy="8459"/>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3" name="墨迹 22"/>
              <p14:cNvContentPartPr/>
              <p14:nvPr/>
            </p14:nvContentPartPr>
            <p14:xfrm>
              <a:off x="6033911" y="1646822"/>
              <a:ext cx="1420283" cy="1077202"/>
            </p14:xfrm>
          </p:contentPart>
        </mc:Choice>
        <mc:Fallback xmlns="">
          <p:pic>
            <p:nvPicPr>
              <p:cNvPr id="23" name="墨迹 22"/>
            </p:nvPicPr>
            <p:blipFill>
              <a:blip/>
            </p:blipFill>
            <p:spPr>
              <a:xfrm>
                <a:off x="6033911" y="1646822"/>
                <a:ext cx="1420283" cy="1077202"/>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4" name="墨迹 23"/>
              <p14:cNvContentPartPr/>
              <p14:nvPr/>
            </p14:nvContentPartPr>
            <p14:xfrm>
              <a:off x="3606800" y="1838575"/>
              <a:ext cx="640644" cy="65563"/>
            </p14:xfrm>
          </p:contentPart>
        </mc:Choice>
        <mc:Fallback xmlns="">
          <p:pic>
            <p:nvPicPr>
              <p:cNvPr id="24" name="墨迹 23"/>
            </p:nvPicPr>
            <p:blipFill>
              <a:blip/>
            </p:blipFill>
            <p:spPr>
              <a:xfrm>
                <a:off x="3606800" y="1838575"/>
                <a:ext cx="640644" cy="65563"/>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5" name="墨迹 24"/>
              <p14:cNvContentPartPr/>
              <p14:nvPr/>
            </p14:nvContentPartPr>
            <p14:xfrm>
              <a:off x="5623806" y="1635542"/>
              <a:ext cx="602016" cy="56398"/>
            </p14:xfrm>
          </p:contentPart>
        </mc:Choice>
        <mc:Fallback xmlns="">
          <p:pic>
            <p:nvPicPr>
              <p:cNvPr id="25" name="墨迹 24"/>
            </p:nvPicPr>
            <p:blipFill>
              <a:blip/>
            </p:blipFill>
            <p:spPr>
              <a:xfrm>
                <a:off x="5623806" y="1635542"/>
                <a:ext cx="602016" cy="56398"/>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6" name="墨迹 25"/>
              <p14:cNvContentPartPr/>
              <p14:nvPr/>
            </p14:nvContentPartPr>
            <p14:xfrm>
              <a:off x="6604000" y="1206917"/>
              <a:ext cx="112888" cy="167256"/>
            </p14:xfrm>
          </p:contentPart>
        </mc:Choice>
        <mc:Fallback xmlns="">
          <p:pic>
            <p:nvPicPr>
              <p:cNvPr id="26" name="墨迹 25"/>
            </p:nvPicPr>
            <p:blipFill>
              <a:blip/>
            </p:blipFill>
            <p:spPr>
              <a:xfrm>
                <a:off x="6604000" y="1206917"/>
                <a:ext cx="112888" cy="167256"/>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27" name="墨迹 26"/>
              <p14:cNvContentPartPr/>
              <p14:nvPr/>
            </p14:nvContentPartPr>
            <p14:xfrm>
              <a:off x="6767688" y="1268955"/>
              <a:ext cx="60149" cy="78957"/>
            </p14:xfrm>
          </p:contentPart>
        </mc:Choice>
        <mc:Fallback xmlns="">
          <p:pic>
            <p:nvPicPr>
              <p:cNvPr id="27" name="墨迹 26"/>
            </p:nvPicPr>
            <p:blipFill>
              <a:blip/>
            </p:blipFill>
            <p:spPr>
              <a:xfrm>
                <a:off x="6767688" y="1268955"/>
                <a:ext cx="60149" cy="78957"/>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28" name="墨迹 27"/>
              <p14:cNvContentPartPr/>
              <p14:nvPr/>
            </p14:nvContentPartPr>
            <p14:xfrm>
              <a:off x="7185377" y="1409950"/>
              <a:ext cx="5645" cy="81072"/>
            </p14:xfrm>
          </p:contentPart>
        </mc:Choice>
        <mc:Fallback xmlns="">
          <p:pic>
            <p:nvPicPr>
              <p:cNvPr id="28" name="墨迹 27"/>
            </p:nvPicPr>
            <p:blipFill>
              <a:blip/>
            </p:blipFill>
            <p:spPr>
              <a:xfrm>
                <a:off x="7185377" y="1409950"/>
                <a:ext cx="5645" cy="81072"/>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29" name="墨迹 28"/>
              <p14:cNvContentPartPr/>
              <p14:nvPr/>
            </p14:nvContentPartPr>
            <p14:xfrm>
              <a:off x="7230533" y="1306671"/>
              <a:ext cx="16934" cy="388089"/>
            </p14:xfrm>
          </p:contentPart>
        </mc:Choice>
        <mc:Fallback xmlns="">
          <p:pic>
            <p:nvPicPr>
              <p:cNvPr id="29" name="墨迹 28"/>
            </p:nvPicPr>
            <p:blipFill>
              <a:blip/>
            </p:blipFill>
            <p:spPr>
              <a:xfrm>
                <a:off x="7230533" y="1306671"/>
                <a:ext cx="16934" cy="388089"/>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0" name="墨迹 29"/>
              <p14:cNvContentPartPr/>
              <p14:nvPr/>
            </p14:nvContentPartPr>
            <p14:xfrm>
              <a:off x="7185377" y="1404310"/>
              <a:ext cx="90312" cy="45119"/>
            </p14:xfrm>
          </p:contentPart>
        </mc:Choice>
        <mc:Fallback xmlns="">
          <p:pic>
            <p:nvPicPr>
              <p:cNvPr id="30" name="墨迹 29"/>
            </p:nvPicPr>
            <p:blipFill>
              <a:blip/>
            </p:blipFill>
            <p:spPr>
              <a:xfrm>
                <a:off x="7185377" y="1404310"/>
                <a:ext cx="90312" cy="45119"/>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1" name="墨迹 30"/>
              <p14:cNvContentPartPr/>
              <p14:nvPr/>
            </p14:nvContentPartPr>
            <p14:xfrm>
              <a:off x="7267222" y="1295392"/>
              <a:ext cx="141816" cy="196335"/>
            </p14:xfrm>
          </p:contentPart>
        </mc:Choice>
        <mc:Fallback xmlns="">
          <p:pic>
            <p:nvPicPr>
              <p:cNvPr id="31" name="墨迹 30"/>
            </p:nvPicPr>
            <p:blipFill>
              <a:blip/>
            </p:blipFill>
            <p:spPr>
              <a:xfrm>
                <a:off x="7267222" y="1295392"/>
                <a:ext cx="141816" cy="196335"/>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2" name="墨迹 31"/>
              <p14:cNvContentPartPr/>
              <p14:nvPr/>
            </p14:nvContentPartPr>
            <p14:xfrm>
              <a:off x="7371644" y="1460708"/>
              <a:ext cx="85372" cy="45119"/>
            </p14:xfrm>
          </p:contentPart>
        </mc:Choice>
        <mc:Fallback xmlns="">
          <p:pic>
            <p:nvPicPr>
              <p:cNvPr id="32" name="墨迹 31"/>
            </p:nvPicPr>
            <p:blipFill>
              <a:blip/>
            </p:blipFill>
            <p:spPr>
              <a:xfrm>
                <a:off x="7371644" y="1460708"/>
                <a:ext cx="85372" cy="45119"/>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3" name="墨迹 32"/>
              <p14:cNvContentPartPr/>
              <p14:nvPr/>
            </p14:nvContentPartPr>
            <p14:xfrm>
              <a:off x="6886222" y="1347912"/>
              <a:ext cx="186266" cy="31019"/>
            </p14:xfrm>
          </p:contentPart>
        </mc:Choice>
        <mc:Fallback xmlns="">
          <p:pic>
            <p:nvPicPr>
              <p:cNvPr id="33" name="墨迹 32"/>
            </p:nvPicPr>
            <p:blipFill>
              <a:blip/>
            </p:blipFill>
            <p:spPr>
              <a:xfrm>
                <a:off x="6886222" y="1347912"/>
                <a:ext cx="186266" cy="31019"/>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4" name="墨迹 33"/>
              <p14:cNvContentPartPr/>
              <p14:nvPr/>
            </p14:nvContentPartPr>
            <p14:xfrm>
              <a:off x="7032977" y="1285875"/>
              <a:ext cx="110949" cy="160734"/>
            </p14:xfrm>
          </p:contentPart>
        </mc:Choice>
        <mc:Fallback xmlns="">
          <p:pic>
            <p:nvPicPr>
              <p:cNvPr id="34" name="墨迹 33"/>
            </p:nvPicPr>
            <p:blipFill>
              <a:blip/>
            </p:blipFill>
            <p:spPr>
              <a:xfrm>
                <a:off x="7032977" y="1285875"/>
                <a:ext cx="110949" cy="160734"/>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5" name="墨迹 34"/>
              <p14:cNvContentPartPr/>
              <p14:nvPr/>
            </p14:nvContentPartPr>
            <p14:xfrm>
              <a:off x="8000471" y="5250656"/>
              <a:ext cx="8996" cy="45118"/>
            </p14:xfrm>
          </p:contentPart>
        </mc:Choice>
        <mc:Fallback xmlns="">
          <p:pic>
            <p:nvPicPr>
              <p:cNvPr id="35" name="墨迹 34"/>
            </p:nvPicPr>
            <p:blipFill>
              <a:blip/>
            </p:blipFill>
            <p:spPr>
              <a:xfrm>
                <a:off x="8000471" y="5250656"/>
                <a:ext cx="8996" cy="45118"/>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36" name="墨迹 35"/>
              <p14:cNvContentPartPr/>
              <p14:nvPr/>
            </p14:nvContentPartPr>
            <p14:xfrm>
              <a:off x="5571066" y="5755418"/>
              <a:ext cx="231422" cy="81777"/>
            </p14:xfrm>
          </p:contentPart>
        </mc:Choice>
        <mc:Fallback xmlns="">
          <p:pic>
            <p:nvPicPr>
              <p:cNvPr id="36" name="墨迹 35"/>
            </p:nvPicPr>
            <p:blipFill>
              <a:blip/>
            </p:blipFill>
            <p:spPr>
              <a:xfrm>
                <a:off x="5571066" y="5755418"/>
                <a:ext cx="231422" cy="81777"/>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37" name="墨迹 36"/>
              <p14:cNvContentPartPr/>
              <p14:nvPr/>
            </p14:nvContentPartPr>
            <p14:xfrm>
              <a:off x="5672666" y="5730039"/>
              <a:ext cx="45156" cy="151746"/>
            </p14:xfrm>
          </p:contentPart>
        </mc:Choice>
        <mc:Fallback xmlns="">
          <p:pic>
            <p:nvPicPr>
              <p:cNvPr id="37" name="墨迹 36"/>
            </p:nvPicPr>
            <p:blipFill>
              <a:blip/>
            </p:blipFill>
            <p:spPr>
              <a:xfrm>
                <a:off x="5672666" y="5730039"/>
                <a:ext cx="45156" cy="151746"/>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38" name="墨迹 37"/>
              <p14:cNvContentPartPr/>
              <p14:nvPr/>
            </p14:nvContentPartPr>
            <p14:xfrm>
              <a:off x="5604933" y="5639978"/>
              <a:ext cx="174978" cy="365001"/>
            </p14:xfrm>
          </p:contentPart>
        </mc:Choice>
        <mc:Fallback xmlns="">
          <p:pic>
            <p:nvPicPr>
              <p:cNvPr id="38" name="墨迹 37"/>
            </p:nvPicPr>
            <p:blipFill>
              <a:blip/>
            </p:blipFill>
            <p:spPr>
              <a:xfrm>
                <a:off x="5604933" y="5639978"/>
                <a:ext cx="174978" cy="365001"/>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39" name="墨迹 38"/>
              <p14:cNvContentPartPr/>
              <p14:nvPr/>
            </p14:nvContentPartPr>
            <p14:xfrm>
              <a:off x="5757333" y="5955631"/>
              <a:ext cx="62089" cy="45119"/>
            </p14:xfrm>
          </p:contentPart>
        </mc:Choice>
        <mc:Fallback xmlns="">
          <p:pic>
            <p:nvPicPr>
              <p:cNvPr id="39" name="墨迹 38"/>
            </p:nvPicPr>
            <p:blipFill>
              <a:blip/>
            </p:blipFill>
            <p:spPr>
              <a:xfrm>
                <a:off x="5757333" y="5955631"/>
                <a:ext cx="62089" cy="45119"/>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0" name="墨迹 39"/>
              <p14:cNvContentPartPr/>
              <p14:nvPr/>
            </p14:nvContentPartPr>
            <p14:xfrm>
              <a:off x="5887155" y="5673641"/>
              <a:ext cx="65793" cy="76137"/>
            </p14:xfrm>
          </p:contentPart>
        </mc:Choice>
        <mc:Fallback xmlns="">
          <p:pic>
            <p:nvPicPr>
              <p:cNvPr id="40" name="墨迹 39"/>
            </p:nvPicPr>
            <p:blipFill>
              <a:blip/>
            </p:blipFill>
            <p:spPr>
              <a:xfrm>
                <a:off x="5887155" y="5673641"/>
                <a:ext cx="65793" cy="76137"/>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1" name="墨迹 40"/>
              <p14:cNvContentPartPr/>
              <p14:nvPr/>
            </p14:nvContentPartPr>
            <p14:xfrm>
              <a:off x="5830711" y="5775158"/>
              <a:ext cx="155222" cy="214312"/>
            </p14:xfrm>
          </p:contentPart>
        </mc:Choice>
        <mc:Fallback xmlns="">
          <p:pic>
            <p:nvPicPr>
              <p:cNvPr id="41" name="墨迹 40"/>
            </p:nvPicPr>
            <p:blipFill>
              <a:blip/>
            </p:blipFill>
            <p:spPr>
              <a:xfrm>
                <a:off x="5830711" y="5775158"/>
                <a:ext cx="155222" cy="214312"/>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42" name="墨迹 41"/>
              <p14:cNvContentPartPr/>
              <p14:nvPr/>
            </p14:nvContentPartPr>
            <p14:xfrm>
              <a:off x="5892800" y="5835609"/>
              <a:ext cx="95955" cy="153861"/>
            </p14:xfrm>
          </p:contentPart>
        </mc:Choice>
        <mc:Fallback xmlns="">
          <p:pic>
            <p:nvPicPr>
              <p:cNvPr id="42" name="墨迹 41"/>
            </p:nvPicPr>
            <p:blipFill>
              <a:blip/>
            </p:blipFill>
            <p:spPr>
              <a:xfrm>
                <a:off x="5892800" y="5835609"/>
                <a:ext cx="95955" cy="153861"/>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43" name="墨迹 42"/>
              <p14:cNvContentPartPr/>
              <p14:nvPr/>
            </p14:nvContentPartPr>
            <p14:xfrm>
              <a:off x="5988755" y="5630638"/>
              <a:ext cx="186267" cy="200917"/>
            </p14:xfrm>
          </p:contentPart>
        </mc:Choice>
        <mc:Fallback xmlns="">
          <p:pic>
            <p:nvPicPr>
              <p:cNvPr id="43" name="墨迹 42"/>
            </p:nvPicPr>
            <p:blipFill>
              <a:blip/>
            </p:blipFill>
            <p:spPr>
              <a:xfrm>
                <a:off x="5988755" y="5630638"/>
                <a:ext cx="186267" cy="200917"/>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44" name="墨迹 43"/>
              <p14:cNvContentPartPr/>
              <p14:nvPr/>
            </p14:nvContentPartPr>
            <p14:xfrm>
              <a:off x="6029501" y="5751717"/>
              <a:ext cx="235831" cy="247094"/>
            </p14:xfrm>
          </p:contentPart>
        </mc:Choice>
        <mc:Fallback xmlns="">
          <p:pic>
            <p:nvPicPr>
              <p:cNvPr id="44" name="墨迹 43"/>
            </p:nvPicPr>
            <p:blipFill>
              <a:blip/>
            </p:blipFill>
            <p:spPr>
              <a:xfrm>
                <a:off x="6029501" y="5751717"/>
                <a:ext cx="235831" cy="247094"/>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45" name="墨迹 44"/>
              <p14:cNvContentPartPr/>
              <p14:nvPr/>
            </p14:nvContentPartPr>
            <p14:xfrm>
              <a:off x="6282266" y="5605963"/>
              <a:ext cx="138994" cy="603459"/>
            </p14:xfrm>
          </p:contentPart>
        </mc:Choice>
        <mc:Fallback xmlns="">
          <p:pic>
            <p:nvPicPr>
              <p:cNvPr id="45" name="墨迹 44"/>
            </p:nvPicPr>
            <p:blipFill>
              <a:blip/>
            </p:blipFill>
            <p:spPr>
              <a:xfrm>
                <a:off x="6282266" y="5605963"/>
                <a:ext cx="138994" cy="603459"/>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46" name="墨迹 45"/>
              <p14:cNvContentPartPr/>
              <p14:nvPr/>
            </p14:nvContentPartPr>
            <p14:xfrm>
              <a:off x="6261628" y="5775158"/>
              <a:ext cx="189972" cy="84597"/>
            </p14:xfrm>
          </p:contentPart>
        </mc:Choice>
        <mc:Fallback xmlns="">
          <p:pic>
            <p:nvPicPr>
              <p:cNvPr id="46" name="墨迹 45"/>
            </p:nvPicPr>
            <p:blipFill>
              <a:blip/>
            </p:blipFill>
            <p:spPr>
              <a:xfrm>
                <a:off x="6261628" y="5775158"/>
                <a:ext cx="189972" cy="84597"/>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47" name="墨迹 46"/>
              <p14:cNvContentPartPr/>
              <p14:nvPr/>
            </p14:nvContentPartPr>
            <p14:xfrm>
              <a:off x="6442603" y="5665181"/>
              <a:ext cx="144463" cy="53578"/>
            </p14:xfrm>
          </p:contentPart>
        </mc:Choice>
        <mc:Fallback xmlns="">
          <p:pic>
            <p:nvPicPr>
              <p:cNvPr id="47" name="墨迹 46"/>
            </p:nvPicPr>
            <p:blipFill>
              <a:blip/>
            </p:blipFill>
            <p:spPr>
              <a:xfrm>
                <a:off x="6442603" y="5665181"/>
                <a:ext cx="144463" cy="53578"/>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48" name="墨迹 47"/>
              <p14:cNvContentPartPr/>
              <p14:nvPr/>
            </p14:nvContentPartPr>
            <p14:xfrm>
              <a:off x="6502400" y="5591864"/>
              <a:ext cx="45155" cy="332749"/>
            </p14:xfrm>
          </p:contentPart>
        </mc:Choice>
        <mc:Fallback xmlns="">
          <p:pic>
            <p:nvPicPr>
              <p:cNvPr id="48" name="墨迹 47"/>
            </p:nvPicPr>
            <p:blipFill>
              <a:blip/>
            </p:blipFill>
            <p:spPr>
              <a:xfrm>
                <a:off x="6502400" y="5591864"/>
                <a:ext cx="45155" cy="332749"/>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49" name="墨迹 48"/>
              <p14:cNvContentPartPr/>
              <p14:nvPr/>
            </p14:nvContentPartPr>
            <p14:xfrm>
              <a:off x="6477000" y="5713119"/>
              <a:ext cx="53622" cy="73318"/>
            </p14:xfrm>
          </p:contentPart>
        </mc:Choice>
        <mc:Fallback xmlns="">
          <p:pic>
            <p:nvPicPr>
              <p:cNvPr id="49" name="墨迹 48"/>
            </p:nvPicPr>
            <p:blipFill>
              <a:blip/>
            </p:blipFill>
            <p:spPr>
              <a:xfrm>
                <a:off x="6477000" y="5713119"/>
                <a:ext cx="53622" cy="73318"/>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50" name="墨迹 49"/>
              <p14:cNvContentPartPr/>
              <p14:nvPr/>
            </p14:nvContentPartPr>
            <p14:xfrm>
              <a:off x="6536266" y="5752598"/>
              <a:ext cx="76200" cy="22560"/>
            </p14:xfrm>
          </p:contentPart>
        </mc:Choice>
        <mc:Fallback xmlns="">
          <p:pic>
            <p:nvPicPr>
              <p:cNvPr id="50" name="墨迹 49"/>
            </p:nvPicPr>
            <p:blipFill>
              <a:blip/>
            </p:blipFill>
            <p:spPr>
              <a:xfrm>
                <a:off x="6536266" y="5752598"/>
                <a:ext cx="76200" cy="22560"/>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51" name="墨迹 50"/>
              <p14:cNvContentPartPr/>
              <p14:nvPr/>
            </p14:nvContentPartPr>
            <p14:xfrm>
              <a:off x="6628518" y="5675051"/>
              <a:ext cx="3704" cy="125486"/>
            </p14:xfrm>
          </p:contentPart>
        </mc:Choice>
        <mc:Fallback xmlns="">
          <p:pic>
            <p:nvPicPr>
              <p:cNvPr id="51" name="墨迹 50"/>
            </p:nvPicPr>
            <p:blipFill>
              <a:blip/>
            </p:blipFill>
            <p:spPr>
              <a:xfrm>
                <a:off x="6628518" y="5675051"/>
                <a:ext cx="3704" cy="125486"/>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52" name="墨迹 51"/>
              <p14:cNvContentPartPr/>
              <p14:nvPr/>
            </p14:nvContentPartPr>
            <p14:xfrm>
              <a:off x="6630811" y="5605963"/>
              <a:ext cx="153811" cy="250266"/>
            </p14:xfrm>
          </p:contentPart>
        </mc:Choice>
        <mc:Fallback xmlns="">
          <p:pic>
            <p:nvPicPr>
              <p:cNvPr id="52" name="墨迹 51"/>
            </p:nvPicPr>
            <p:blipFill>
              <a:blip/>
            </p:blipFill>
            <p:spPr>
              <a:xfrm>
                <a:off x="6630811" y="5605963"/>
                <a:ext cx="153811" cy="250266"/>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53" name="墨迹 52"/>
              <p14:cNvContentPartPr/>
              <p14:nvPr/>
            </p14:nvContentPartPr>
            <p14:xfrm>
              <a:off x="6841066" y="5521366"/>
              <a:ext cx="174978" cy="318825"/>
            </p14:xfrm>
          </p:contentPart>
        </mc:Choice>
        <mc:Fallback xmlns="">
          <p:pic>
            <p:nvPicPr>
              <p:cNvPr id="53" name="墨迹 52"/>
            </p:nvPicPr>
            <p:blipFill>
              <a:blip/>
            </p:blipFill>
            <p:spPr>
              <a:xfrm>
                <a:off x="6841066" y="5521366"/>
                <a:ext cx="174978" cy="318825"/>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54" name="墨迹 53"/>
              <p14:cNvContentPartPr/>
              <p14:nvPr/>
            </p14:nvContentPartPr>
            <p14:xfrm>
              <a:off x="6854472" y="5461620"/>
              <a:ext cx="395816" cy="339622"/>
            </p14:xfrm>
          </p:contentPart>
        </mc:Choice>
        <mc:Fallback xmlns="">
          <p:pic>
            <p:nvPicPr>
              <p:cNvPr id="54" name="墨迹 53"/>
            </p:nvPicPr>
            <p:blipFill>
              <a:blip/>
            </p:blipFill>
            <p:spPr>
              <a:xfrm>
                <a:off x="6854472" y="5461620"/>
                <a:ext cx="395816" cy="339622"/>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55" name="墨迹 54"/>
              <p14:cNvContentPartPr/>
              <p14:nvPr/>
            </p14:nvContentPartPr>
            <p14:xfrm>
              <a:off x="5689600" y="6141744"/>
              <a:ext cx="112888" cy="183294"/>
            </p14:xfrm>
          </p:contentPart>
        </mc:Choice>
        <mc:Fallback xmlns="">
          <p:pic>
            <p:nvPicPr>
              <p:cNvPr id="55" name="墨迹 54"/>
            </p:nvPicPr>
            <p:blipFill>
              <a:blip/>
            </p:blipFill>
            <p:spPr>
              <a:xfrm>
                <a:off x="5689600" y="6141744"/>
                <a:ext cx="112888" cy="183294"/>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56" name="墨迹 55"/>
              <p14:cNvContentPartPr/>
              <p14:nvPr/>
            </p14:nvContentPartPr>
            <p14:xfrm>
              <a:off x="5795080" y="6136105"/>
              <a:ext cx="188031" cy="177654"/>
            </p14:xfrm>
          </p:contentPart>
        </mc:Choice>
        <mc:Fallback xmlns="">
          <p:pic>
            <p:nvPicPr>
              <p:cNvPr id="56" name="墨迹 55"/>
            </p:nvPicPr>
            <p:blipFill>
              <a:blip/>
            </p:blipFill>
            <p:spPr>
              <a:xfrm>
                <a:off x="5795080" y="6136105"/>
                <a:ext cx="188031" cy="177654"/>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57" name="墨迹 56"/>
              <p14:cNvContentPartPr/>
              <p14:nvPr/>
            </p14:nvContentPartPr>
            <p14:xfrm>
              <a:off x="7322255" y="5910513"/>
              <a:ext cx="167922" cy="360947"/>
            </p14:xfrm>
          </p:contentPart>
        </mc:Choice>
        <mc:Fallback xmlns="">
          <p:pic>
            <p:nvPicPr>
              <p:cNvPr id="57" name="墨迹 56"/>
            </p:nvPicPr>
            <p:blipFill>
              <a:blip/>
            </p:blipFill>
            <p:spPr>
              <a:xfrm>
                <a:off x="7322255" y="5910513"/>
                <a:ext cx="167922" cy="360947"/>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58" name="墨迹 57"/>
              <p14:cNvContentPartPr/>
              <p14:nvPr/>
            </p14:nvContentPartPr>
            <p14:xfrm>
              <a:off x="8890000" y="5850766"/>
              <a:ext cx="222955" cy="426334"/>
            </p14:xfrm>
          </p:contentPart>
        </mc:Choice>
        <mc:Fallback xmlns="">
          <p:pic>
            <p:nvPicPr>
              <p:cNvPr id="58" name="墨迹 57"/>
            </p:nvPicPr>
            <p:blipFill>
              <a:blip/>
            </p:blipFill>
            <p:spPr>
              <a:xfrm>
                <a:off x="8890000" y="5850766"/>
                <a:ext cx="222955" cy="426334"/>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59" name="墨迹 58"/>
              <p14:cNvContentPartPr/>
              <p14:nvPr/>
            </p14:nvContentPartPr>
            <p14:xfrm>
              <a:off x="10069688" y="5952811"/>
              <a:ext cx="177800" cy="281991"/>
            </p14:xfrm>
          </p:contentPart>
        </mc:Choice>
        <mc:Fallback xmlns="">
          <p:pic>
            <p:nvPicPr>
              <p:cNvPr id="59" name="墨迹 58"/>
            </p:nvPicPr>
            <p:blipFill>
              <a:blip/>
            </p:blipFill>
            <p:spPr>
              <a:xfrm>
                <a:off x="10069688" y="5952811"/>
                <a:ext cx="177800" cy="281991"/>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60" name="墨迹 59"/>
              <p14:cNvContentPartPr/>
              <p14:nvPr/>
            </p14:nvContentPartPr>
            <p14:xfrm>
              <a:off x="11017955" y="5901524"/>
              <a:ext cx="163689" cy="372755"/>
            </p14:xfrm>
          </p:contentPart>
        </mc:Choice>
        <mc:Fallback xmlns="">
          <p:pic>
            <p:nvPicPr>
              <p:cNvPr id="60" name="墨迹 59"/>
            </p:nvPicPr>
            <p:blipFill>
              <a:blip/>
            </p:blipFill>
            <p:spPr>
              <a:xfrm>
                <a:off x="11017955" y="5901524"/>
                <a:ext cx="163689" cy="372755"/>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61" name="墨迹 60"/>
              <p14:cNvContentPartPr/>
              <p14:nvPr/>
            </p14:nvContentPartPr>
            <p14:xfrm>
              <a:off x="3507493" y="2746583"/>
              <a:ext cx="150107" cy="22560"/>
            </p14:xfrm>
          </p:contentPart>
        </mc:Choice>
        <mc:Fallback xmlns="">
          <p:pic>
            <p:nvPicPr>
              <p:cNvPr id="61" name="墨迹 60"/>
            </p:nvPicPr>
            <p:blipFill>
              <a:blip/>
            </p:blipFill>
            <p:spPr>
              <a:xfrm>
                <a:off x="3507493" y="2746583"/>
                <a:ext cx="150107" cy="22560"/>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62" name="墨迹 61"/>
              <p14:cNvContentPartPr/>
              <p14:nvPr/>
            </p14:nvContentPartPr>
            <p14:xfrm>
              <a:off x="3606800" y="2791702"/>
              <a:ext cx="5644" cy="208673"/>
            </p14:xfrm>
          </p:contentPart>
        </mc:Choice>
        <mc:Fallback xmlns="">
          <p:pic>
            <p:nvPicPr>
              <p:cNvPr id="62" name="墨迹 61"/>
            </p:nvPicPr>
            <p:blipFill>
              <a:blip/>
            </p:blipFill>
            <p:spPr>
              <a:xfrm>
                <a:off x="3606800" y="2791702"/>
                <a:ext cx="5644" cy="208673"/>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63" name="墨迹 62"/>
              <p14:cNvContentPartPr/>
              <p14:nvPr/>
            </p14:nvContentPartPr>
            <p14:xfrm>
              <a:off x="3781777" y="2709925"/>
              <a:ext cx="138289" cy="47938"/>
            </p14:xfrm>
          </p:contentPart>
        </mc:Choice>
        <mc:Fallback xmlns="">
          <p:pic>
            <p:nvPicPr>
              <p:cNvPr id="63" name="墨迹 62"/>
            </p:nvPicPr>
            <p:blipFill>
              <a:blip/>
            </p:blipFill>
            <p:spPr>
              <a:xfrm>
                <a:off x="3781777" y="2709925"/>
                <a:ext cx="138289" cy="47938"/>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64" name="墨迹 63"/>
              <p14:cNvContentPartPr/>
              <p14:nvPr/>
            </p14:nvContentPartPr>
            <p14:xfrm>
              <a:off x="3821288" y="2669565"/>
              <a:ext cx="71262" cy="221715"/>
            </p14:xfrm>
          </p:contentPart>
        </mc:Choice>
        <mc:Fallback xmlns="">
          <p:pic>
            <p:nvPicPr>
              <p:cNvPr id="64" name="墨迹 63"/>
            </p:nvPicPr>
            <p:blipFill>
              <a:blip/>
            </p:blipFill>
            <p:spPr>
              <a:xfrm>
                <a:off x="3821288" y="2669565"/>
                <a:ext cx="71262" cy="221715"/>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65" name="墨迹 64"/>
              <p14:cNvContentPartPr/>
              <p14:nvPr/>
            </p14:nvContentPartPr>
            <p14:xfrm>
              <a:off x="3727450" y="2881939"/>
              <a:ext cx="257527" cy="104865"/>
            </p14:xfrm>
          </p:contentPart>
        </mc:Choice>
        <mc:Fallback xmlns="">
          <p:pic>
            <p:nvPicPr>
              <p:cNvPr id="65" name="墨迹 64"/>
            </p:nvPicPr>
            <p:blipFill>
              <a:blip/>
            </p:blipFill>
            <p:spPr>
              <a:xfrm>
                <a:off x="3727450" y="2881939"/>
                <a:ext cx="257527" cy="104865"/>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66" name="墨迹 65"/>
              <p14:cNvContentPartPr/>
              <p14:nvPr/>
            </p14:nvContentPartPr>
            <p14:xfrm>
              <a:off x="3919184" y="2667626"/>
              <a:ext cx="150460" cy="300672"/>
            </p14:xfrm>
          </p:contentPart>
        </mc:Choice>
        <mc:Fallback xmlns="">
          <p:pic>
            <p:nvPicPr>
              <p:cNvPr id="66" name="墨迹 65"/>
            </p:nvPicPr>
            <p:blipFill>
              <a:blip/>
            </p:blipFill>
            <p:spPr>
              <a:xfrm>
                <a:off x="3919184" y="2667626"/>
                <a:ext cx="150460" cy="300672"/>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67" name="墨迹 66"/>
              <p14:cNvContentPartPr/>
              <p14:nvPr/>
            </p14:nvContentPartPr>
            <p14:xfrm>
              <a:off x="3996266" y="2833119"/>
              <a:ext cx="161749" cy="155976"/>
            </p14:xfrm>
          </p:contentPart>
        </mc:Choice>
        <mc:Fallback xmlns="">
          <p:pic>
            <p:nvPicPr>
              <p:cNvPr id="67" name="墨迹 66"/>
            </p:nvPicPr>
            <p:blipFill>
              <a:blip/>
            </p:blipFill>
            <p:spPr>
              <a:xfrm>
                <a:off x="3996266" y="2833119"/>
                <a:ext cx="161749" cy="155976"/>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68" name="墨迹 67"/>
              <p14:cNvContentPartPr/>
              <p14:nvPr/>
            </p14:nvContentPartPr>
            <p14:xfrm>
              <a:off x="4334933" y="2938337"/>
              <a:ext cx="105017" cy="59958"/>
            </p14:xfrm>
          </p:contentPart>
        </mc:Choice>
        <mc:Fallback xmlns="">
          <p:pic>
            <p:nvPicPr>
              <p:cNvPr id="68" name="墨迹 67"/>
            </p:nvPicPr>
            <p:blipFill>
              <a:blip/>
            </p:blipFill>
            <p:spPr>
              <a:xfrm>
                <a:off x="4334933" y="2938337"/>
                <a:ext cx="105017" cy="59958"/>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69" name="墨迹 68"/>
              <p14:cNvContentPartPr/>
              <p14:nvPr/>
            </p14:nvContentPartPr>
            <p14:xfrm>
              <a:off x="4421716" y="2695825"/>
              <a:ext cx="54328" cy="369407"/>
            </p14:xfrm>
          </p:contentPart>
        </mc:Choice>
        <mc:Fallback xmlns="">
          <p:pic>
            <p:nvPicPr>
              <p:cNvPr id="69" name="墨迹 68"/>
            </p:nvPicPr>
            <p:blipFill>
              <a:blip/>
            </p:blipFill>
            <p:spPr>
              <a:xfrm>
                <a:off x="4421716" y="2695825"/>
                <a:ext cx="54328" cy="369407"/>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70" name="墨迹 69"/>
              <p14:cNvContentPartPr/>
              <p14:nvPr/>
            </p14:nvContentPartPr>
            <p14:xfrm>
              <a:off x="4521200" y="2690185"/>
              <a:ext cx="246944" cy="281991"/>
            </p14:xfrm>
          </p:contentPart>
        </mc:Choice>
        <mc:Fallback xmlns="">
          <p:pic>
            <p:nvPicPr>
              <p:cNvPr id="70" name="墨迹 69"/>
            </p:nvPicPr>
            <p:blipFill>
              <a:blip/>
            </p:blipFill>
            <p:spPr>
              <a:xfrm>
                <a:off x="4521200" y="2690185"/>
                <a:ext cx="246944" cy="281991"/>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71" name="墨迹 70"/>
              <p14:cNvContentPartPr/>
              <p14:nvPr/>
            </p14:nvContentPartPr>
            <p14:xfrm>
              <a:off x="4715227" y="2750461"/>
              <a:ext cx="161573" cy="241806"/>
            </p14:xfrm>
          </p:contentPart>
        </mc:Choice>
        <mc:Fallback xmlns="">
          <p:pic>
            <p:nvPicPr>
              <p:cNvPr id="71" name="墨迹 70"/>
            </p:nvPicPr>
            <p:blipFill>
              <a:blip/>
            </p:blipFill>
            <p:spPr>
              <a:xfrm>
                <a:off x="4715227" y="2750461"/>
                <a:ext cx="161573" cy="241806"/>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72" name="墨迹 71"/>
              <p14:cNvContentPartPr/>
              <p14:nvPr/>
            </p14:nvContentPartPr>
            <p14:xfrm>
              <a:off x="4901494" y="2676791"/>
              <a:ext cx="192617" cy="264366"/>
            </p14:xfrm>
          </p:contentPart>
        </mc:Choice>
        <mc:Fallback xmlns="">
          <p:pic>
            <p:nvPicPr>
              <p:cNvPr id="72" name="墨迹 71"/>
            </p:nvPicPr>
            <p:blipFill>
              <a:blip/>
            </p:blipFill>
            <p:spPr>
              <a:xfrm>
                <a:off x="4901494" y="2676791"/>
                <a:ext cx="192617" cy="264366"/>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73" name="墨迹 72"/>
              <p14:cNvContentPartPr/>
              <p14:nvPr/>
            </p14:nvContentPartPr>
            <p14:xfrm>
              <a:off x="5113866" y="2703580"/>
              <a:ext cx="25400" cy="511107"/>
            </p14:xfrm>
          </p:contentPart>
        </mc:Choice>
        <mc:Fallback xmlns="">
          <p:pic>
            <p:nvPicPr>
              <p:cNvPr id="73" name="墨迹 72"/>
            </p:nvPicPr>
            <p:blipFill>
              <a:blip/>
            </p:blipFill>
            <p:spPr>
              <a:xfrm>
                <a:off x="5113866" y="2703580"/>
                <a:ext cx="25400" cy="511107"/>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74" name="墨迹 73"/>
              <p14:cNvContentPartPr/>
              <p14:nvPr/>
            </p14:nvContentPartPr>
            <p14:xfrm>
              <a:off x="4628444" y="3158289"/>
              <a:ext cx="66322" cy="11280"/>
            </p14:xfrm>
          </p:contentPart>
        </mc:Choice>
        <mc:Fallback xmlns="">
          <p:pic>
            <p:nvPicPr>
              <p:cNvPr id="74" name="墨迹 73"/>
            </p:nvPicPr>
            <p:blipFill>
              <a:blip/>
            </p:blipFill>
            <p:spPr>
              <a:xfrm>
                <a:off x="4628444" y="3158289"/>
                <a:ext cx="66322" cy="11280"/>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75" name="墨迹 74"/>
              <p14:cNvContentPartPr/>
              <p14:nvPr/>
            </p14:nvContentPartPr>
            <p14:xfrm>
              <a:off x="4594577" y="3228787"/>
              <a:ext cx="149578" cy="36658"/>
            </p14:xfrm>
          </p:contentPart>
        </mc:Choice>
        <mc:Fallback xmlns="">
          <p:pic>
            <p:nvPicPr>
              <p:cNvPr id="75" name="墨迹 74"/>
            </p:nvPicPr>
            <p:blipFill>
              <a:blip/>
            </p:blipFill>
            <p:spPr>
              <a:xfrm>
                <a:off x="4594577" y="3228787"/>
                <a:ext cx="149578" cy="36658"/>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76" name="墨迹 75"/>
              <p14:cNvContentPartPr/>
              <p14:nvPr/>
            </p14:nvContentPartPr>
            <p14:xfrm>
              <a:off x="4820355" y="3059064"/>
              <a:ext cx="42333" cy="231055"/>
            </p14:xfrm>
          </p:contentPart>
        </mc:Choice>
        <mc:Fallback xmlns="">
          <p:pic>
            <p:nvPicPr>
              <p:cNvPr id="76" name="墨迹 75"/>
            </p:nvPicPr>
            <p:blipFill>
              <a:blip/>
            </p:blipFill>
            <p:spPr>
              <a:xfrm>
                <a:off x="4820355" y="3059064"/>
                <a:ext cx="42333" cy="231055"/>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77" name="墨迹 76"/>
              <p14:cNvContentPartPr/>
              <p14:nvPr/>
            </p14:nvContentPartPr>
            <p14:xfrm>
              <a:off x="4862688" y="3039853"/>
              <a:ext cx="197556" cy="479383"/>
            </p14:xfrm>
          </p:contentPart>
        </mc:Choice>
        <mc:Fallback xmlns="">
          <p:pic>
            <p:nvPicPr>
              <p:cNvPr id="77" name="墨迹 76"/>
            </p:nvPicPr>
            <p:blipFill>
              <a:blip/>
            </p:blipFill>
            <p:spPr>
              <a:xfrm>
                <a:off x="4862688" y="3039853"/>
                <a:ext cx="197556" cy="479383"/>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78" name="墨迹 77"/>
              <p14:cNvContentPartPr/>
              <p14:nvPr/>
            </p14:nvContentPartPr>
            <p14:xfrm>
              <a:off x="4995333" y="3117401"/>
              <a:ext cx="220133" cy="187523"/>
            </p14:xfrm>
          </p:contentPart>
        </mc:Choice>
        <mc:Fallback xmlns="">
          <p:pic>
            <p:nvPicPr>
              <p:cNvPr id="78" name="墨迹 77"/>
            </p:nvPicPr>
            <p:blipFill>
              <a:blip/>
            </p:blipFill>
            <p:spPr>
              <a:xfrm>
                <a:off x="4995333" y="3117401"/>
                <a:ext cx="220133" cy="187523"/>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79" name="墨迹 78"/>
              <p14:cNvContentPartPr/>
              <p14:nvPr/>
            </p14:nvContentPartPr>
            <p14:xfrm>
              <a:off x="5221111" y="3064527"/>
              <a:ext cx="79022" cy="192459"/>
            </p14:xfrm>
          </p:contentPart>
        </mc:Choice>
        <mc:Fallback xmlns="">
          <p:pic>
            <p:nvPicPr>
              <p:cNvPr id="79" name="墨迹 78"/>
            </p:nvPicPr>
            <p:blipFill>
              <a:blip/>
            </p:blipFill>
            <p:spPr>
              <a:xfrm>
                <a:off x="5221111" y="3064527"/>
                <a:ext cx="79022" cy="192459"/>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80" name="墨迹 79"/>
              <p14:cNvContentPartPr/>
              <p14:nvPr/>
            </p14:nvContentPartPr>
            <p14:xfrm>
              <a:off x="5281083" y="2983455"/>
              <a:ext cx="188384" cy="285515"/>
            </p14:xfrm>
          </p:contentPart>
        </mc:Choice>
        <mc:Fallback xmlns="">
          <p:pic>
            <p:nvPicPr>
              <p:cNvPr id="80" name="墨迹 79"/>
            </p:nvPicPr>
            <p:blipFill>
              <a:blip/>
            </p:blipFill>
            <p:spPr>
              <a:xfrm>
                <a:off x="5281083" y="2983455"/>
                <a:ext cx="188384" cy="285515"/>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81" name="墨迹 80"/>
              <p14:cNvContentPartPr/>
              <p14:nvPr/>
            </p14:nvContentPartPr>
            <p14:xfrm>
              <a:off x="5384800" y="3169569"/>
              <a:ext cx="22577" cy="301729"/>
            </p14:xfrm>
          </p:contentPart>
        </mc:Choice>
        <mc:Fallback xmlns="">
          <p:pic>
            <p:nvPicPr>
              <p:cNvPr id="81" name="墨迹 80"/>
            </p:nvPicPr>
            <p:blipFill>
              <a:blip/>
            </p:blipFill>
            <p:spPr>
              <a:xfrm>
                <a:off x="5384800" y="3169569"/>
                <a:ext cx="22577" cy="301729"/>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82" name="墨迹 81"/>
              <p14:cNvContentPartPr/>
              <p14:nvPr/>
            </p14:nvContentPartPr>
            <p14:xfrm>
              <a:off x="5076295" y="3350042"/>
              <a:ext cx="48860" cy="255025"/>
            </p14:xfrm>
          </p:contentPart>
        </mc:Choice>
        <mc:Fallback xmlns="">
          <p:pic>
            <p:nvPicPr>
              <p:cNvPr id="82" name="墨迹 81"/>
            </p:nvPicPr>
            <p:blipFill>
              <a:blip/>
            </p:blipFill>
            <p:spPr>
              <a:xfrm>
                <a:off x="5076295" y="3350042"/>
                <a:ext cx="48860" cy="255025"/>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83" name="墨迹 82"/>
              <p14:cNvContentPartPr/>
              <p14:nvPr/>
            </p14:nvContentPartPr>
            <p14:xfrm>
              <a:off x="5130800" y="3390931"/>
              <a:ext cx="144815" cy="198098"/>
            </p14:xfrm>
          </p:contentPart>
        </mc:Choice>
        <mc:Fallback xmlns="">
          <p:pic>
            <p:nvPicPr>
              <p:cNvPr id="83" name="墨迹 82"/>
            </p:nvPicPr>
            <p:blipFill>
              <a:blip/>
            </p:blipFill>
            <p:spPr>
              <a:xfrm>
                <a:off x="5130800" y="3390931"/>
                <a:ext cx="144815" cy="198098"/>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84" name="墨迹 83"/>
              <p14:cNvContentPartPr/>
              <p14:nvPr/>
            </p14:nvContentPartPr>
            <p14:xfrm>
              <a:off x="5216877" y="3412080"/>
              <a:ext cx="122767" cy="194573"/>
            </p14:xfrm>
          </p:contentPart>
        </mc:Choice>
        <mc:Fallback xmlns="">
          <p:pic>
            <p:nvPicPr>
              <p:cNvPr id="84" name="墨迹 83"/>
            </p:nvPicPr>
            <p:blipFill>
              <a:blip/>
            </p:blipFill>
            <p:spPr>
              <a:xfrm>
                <a:off x="5216877" y="3412080"/>
                <a:ext cx="122767" cy="194573"/>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85" name="墨迹 84"/>
              <p14:cNvContentPartPr/>
              <p14:nvPr/>
            </p14:nvContentPartPr>
            <p14:xfrm>
              <a:off x="5191125" y="3558715"/>
              <a:ext cx="41275" cy="36659"/>
            </p14:xfrm>
          </p:contentPart>
        </mc:Choice>
        <mc:Fallback xmlns="">
          <p:pic>
            <p:nvPicPr>
              <p:cNvPr id="85" name="墨迹 84"/>
            </p:nvPicPr>
            <p:blipFill>
              <a:blip/>
            </p:blipFill>
            <p:spPr>
              <a:xfrm>
                <a:off x="5191125" y="3558715"/>
                <a:ext cx="41275" cy="36659"/>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86" name="墨迹 85"/>
              <p14:cNvContentPartPr/>
              <p14:nvPr/>
            </p14:nvContentPartPr>
            <p14:xfrm>
              <a:off x="5452533" y="3575634"/>
              <a:ext cx="105018" cy="59958"/>
            </p14:xfrm>
          </p:contentPart>
        </mc:Choice>
        <mc:Fallback xmlns="">
          <p:pic>
            <p:nvPicPr>
              <p:cNvPr id="86" name="墨迹 85"/>
            </p:nvPicPr>
            <p:blipFill>
              <a:blip/>
            </p:blipFill>
            <p:spPr>
              <a:xfrm>
                <a:off x="5452533" y="3575634"/>
                <a:ext cx="105018" cy="59958"/>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87" name="墨迹 86"/>
              <p14:cNvContentPartPr/>
              <p14:nvPr/>
            </p14:nvContentPartPr>
            <p14:xfrm>
              <a:off x="5548488" y="3334533"/>
              <a:ext cx="259644" cy="237577"/>
            </p14:xfrm>
          </p:contentPart>
        </mc:Choice>
        <mc:Fallback xmlns="">
          <p:pic>
            <p:nvPicPr>
              <p:cNvPr id="87" name="墨迹 86"/>
            </p:nvPicPr>
            <p:blipFill>
              <a:blip/>
            </p:blipFill>
            <p:spPr>
              <a:xfrm>
                <a:off x="5548488" y="3334533"/>
                <a:ext cx="259644" cy="237577"/>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88" name="墨迹 87"/>
              <p14:cNvContentPartPr/>
              <p14:nvPr/>
            </p14:nvContentPartPr>
            <p14:xfrm>
              <a:off x="5881511" y="3338763"/>
              <a:ext cx="19756" cy="53578"/>
            </p14:xfrm>
          </p:contentPart>
        </mc:Choice>
        <mc:Fallback xmlns="">
          <p:pic>
            <p:nvPicPr>
              <p:cNvPr id="88" name="墨迹 87"/>
            </p:nvPicPr>
            <p:blipFill>
              <a:blip/>
            </p:blipFill>
            <p:spPr>
              <a:xfrm>
                <a:off x="5881511" y="3338763"/>
                <a:ext cx="19756" cy="53578"/>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89" name="墨迹 88"/>
              <p14:cNvContentPartPr/>
              <p14:nvPr/>
            </p14:nvContentPartPr>
            <p14:xfrm>
              <a:off x="5853288" y="3301223"/>
              <a:ext cx="211667" cy="316710"/>
            </p14:xfrm>
          </p:contentPart>
        </mc:Choice>
        <mc:Fallback xmlns="">
          <p:pic>
            <p:nvPicPr>
              <p:cNvPr id="89" name="墨迹 88"/>
            </p:nvPicPr>
            <p:blipFill>
              <a:blip/>
            </p:blipFill>
            <p:spPr>
              <a:xfrm>
                <a:off x="5853288" y="3301223"/>
                <a:ext cx="211667" cy="316710"/>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90" name="墨迹 89"/>
              <p14:cNvContentPartPr/>
              <p14:nvPr/>
            </p14:nvContentPartPr>
            <p14:xfrm>
              <a:off x="5977466" y="3432877"/>
              <a:ext cx="107244" cy="129539"/>
            </p14:xfrm>
          </p:contentPart>
        </mc:Choice>
        <mc:Fallback xmlns="">
          <p:pic>
            <p:nvPicPr>
              <p:cNvPr id="90" name="墨迹 89"/>
            </p:nvPicPr>
            <p:blipFill>
              <a:blip/>
            </p:blipFill>
            <p:spPr>
              <a:xfrm>
                <a:off x="5977466" y="3432877"/>
                <a:ext cx="107244" cy="129539"/>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91" name="墨迹 90"/>
              <p14:cNvContentPartPr/>
              <p14:nvPr/>
            </p14:nvContentPartPr>
            <p14:xfrm>
              <a:off x="6022622" y="3265445"/>
              <a:ext cx="59266" cy="84597"/>
            </p14:xfrm>
          </p:contentPart>
        </mc:Choice>
        <mc:Fallback xmlns="">
          <p:pic>
            <p:nvPicPr>
              <p:cNvPr id="91" name="墨迹 90"/>
            </p:nvPicPr>
            <p:blipFill>
              <a:blip/>
            </p:blipFill>
            <p:spPr>
              <a:xfrm>
                <a:off x="6022622" y="3265445"/>
                <a:ext cx="59266" cy="84597"/>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92" name="墨迹 91"/>
              <p14:cNvContentPartPr/>
              <p14:nvPr/>
            </p14:nvContentPartPr>
            <p14:xfrm>
              <a:off x="6107288" y="3412080"/>
              <a:ext cx="5644" cy="42299"/>
            </p14:xfrm>
          </p:contentPart>
        </mc:Choice>
        <mc:Fallback xmlns="">
          <p:pic>
            <p:nvPicPr>
              <p:cNvPr id="92" name="墨迹 91"/>
            </p:nvPicPr>
            <p:blipFill>
              <a:blip/>
            </p:blipFill>
            <p:spPr>
              <a:xfrm>
                <a:off x="6107288" y="3412080"/>
                <a:ext cx="5644" cy="42299"/>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93" name="墨迹 92"/>
              <p14:cNvContentPartPr/>
              <p14:nvPr/>
            </p14:nvContentPartPr>
            <p14:xfrm>
              <a:off x="6141155" y="3276725"/>
              <a:ext cx="22578" cy="403246"/>
            </p14:xfrm>
          </p:contentPart>
        </mc:Choice>
        <mc:Fallback xmlns="">
          <p:pic>
            <p:nvPicPr>
              <p:cNvPr id="93" name="墨迹 92"/>
            </p:nvPicPr>
            <p:blipFill>
              <a:blip/>
            </p:blipFill>
            <p:spPr>
              <a:xfrm>
                <a:off x="6141155" y="3276725"/>
                <a:ext cx="22578" cy="403246"/>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94" name="墨迹 93"/>
              <p14:cNvContentPartPr/>
              <p14:nvPr/>
            </p14:nvContentPartPr>
            <p14:xfrm>
              <a:off x="6163733" y="3383881"/>
              <a:ext cx="31044" cy="28199"/>
            </p14:xfrm>
          </p:contentPart>
        </mc:Choice>
        <mc:Fallback xmlns="">
          <p:pic>
            <p:nvPicPr>
              <p:cNvPr id="94" name="墨迹 93"/>
            </p:nvPicPr>
            <p:blipFill>
              <a:blip/>
            </p:blipFill>
            <p:spPr>
              <a:xfrm>
                <a:off x="6163733" y="3383881"/>
                <a:ext cx="31044" cy="28199"/>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95" name="墨迹 94"/>
              <p14:cNvContentPartPr/>
              <p14:nvPr/>
            </p14:nvContentPartPr>
            <p14:xfrm>
              <a:off x="6208888" y="3258043"/>
              <a:ext cx="118534" cy="238634"/>
            </p14:xfrm>
          </p:contentPart>
        </mc:Choice>
        <mc:Fallback xmlns="">
          <p:pic>
            <p:nvPicPr>
              <p:cNvPr id="95" name="墨迹 94"/>
            </p:nvPicPr>
            <p:blipFill>
              <a:blip/>
            </p:blipFill>
            <p:spPr>
              <a:xfrm>
                <a:off x="6208888" y="3258043"/>
                <a:ext cx="118534" cy="238634"/>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96" name="墨迹 95"/>
              <p14:cNvContentPartPr/>
              <p14:nvPr/>
            </p14:nvContentPartPr>
            <p14:xfrm>
              <a:off x="6214533" y="3355682"/>
              <a:ext cx="161396" cy="253791"/>
            </p14:xfrm>
          </p:contentPart>
        </mc:Choice>
        <mc:Fallback xmlns="">
          <p:pic>
            <p:nvPicPr>
              <p:cNvPr id="96" name="墨迹 95"/>
            </p:nvPicPr>
            <p:blipFill>
              <a:blip/>
            </p:blipFill>
            <p:spPr>
              <a:xfrm>
                <a:off x="6214533" y="3355682"/>
                <a:ext cx="161396" cy="253791"/>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97" name="墨迹 96"/>
              <p14:cNvContentPartPr/>
              <p14:nvPr/>
            </p14:nvContentPartPr>
            <p14:xfrm>
              <a:off x="6186311" y="3553075"/>
              <a:ext cx="265289" cy="76137"/>
            </p14:xfrm>
          </p:contentPart>
        </mc:Choice>
        <mc:Fallback xmlns="">
          <p:pic>
            <p:nvPicPr>
              <p:cNvPr id="97" name="墨迹 96"/>
            </p:nvPicPr>
            <p:blipFill>
              <a:blip/>
            </p:blipFill>
            <p:spPr>
              <a:xfrm>
                <a:off x="6186311" y="3553075"/>
                <a:ext cx="265289" cy="76137"/>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98" name="墨迹 97"/>
              <p14:cNvContentPartPr/>
              <p14:nvPr/>
            </p14:nvContentPartPr>
            <p14:xfrm>
              <a:off x="2895600" y="4196013"/>
              <a:ext cx="632177" cy="659856"/>
            </p14:xfrm>
          </p:contentPart>
        </mc:Choice>
        <mc:Fallback xmlns="">
          <p:pic>
            <p:nvPicPr>
              <p:cNvPr id="98" name="墨迹 97"/>
            </p:nvPicPr>
            <p:blipFill>
              <a:blip/>
            </p:blipFill>
            <p:spPr>
              <a:xfrm>
                <a:off x="2895600" y="4196013"/>
                <a:ext cx="632177" cy="659856"/>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99" name="墨迹 98"/>
              <p14:cNvContentPartPr/>
              <p14:nvPr/>
            </p14:nvContentPartPr>
            <p14:xfrm>
              <a:off x="3365500" y="3846345"/>
              <a:ext cx="100188" cy="193163"/>
            </p14:xfrm>
          </p:contentPart>
        </mc:Choice>
        <mc:Fallback xmlns="">
          <p:pic>
            <p:nvPicPr>
              <p:cNvPr id="99" name="墨迹 98"/>
            </p:nvPicPr>
            <p:blipFill>
              <a:blip/>
            </p:blipFill>
            <p:spPr>
              <a:xfrm>
                <a:off x="3365500" y="3846345"/>
                <a:ext cx="100188" cy="193163"/>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100" name="墨迹 99"/>
              <p14:cNvContentPartPr/>
              <p14:nvPr/>
            </p14:nvContentPartPr>
            <p14:xfrm>
              <a:off x="3363383" y="3874544"/>
              <a:ext cx="65617" cy="146635"/>
            </p14:xfrm>
          </p:contentPart>
        </mc:Choice>
        <mc:Fallback xmlns="">
          <p:pic>
            <p:nvPicPr>
              <p:cNvPr id="100" name="墨迹 99"/>
            </p:nvPicPr>
            <p:blipFill>
              <a:blip/>
            </p:blipFill>
            <p:spPr>
              <a:xfrm>
                <a:off x="3363383" y="3874544"/>
                <a:ext cx="65617" cy="146635"/>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101" name="墨迹 100"/>
              <p14:cNvContentPartPr/>
              <p14:nvPr/>
            </p14:nvContentPartPr>
            <p14:xfrm>
              <a:off x="3364088" y="3839119"/>
              <a:ext cx="101600" cy="201094"/>
            </p14:xfrm>
          </p:contentPart>
        </mc:Choice>
        <mc:Fallback xmlns="">
          <p:pic>
            <p:nvPicPr>
              <p:cNvPr id="101" name="墨迹 100"/>
            </p:nvPicPr>
            <p:blipFill>
              <a:blip/>
            </p:blipFill>
            <p:spPr>
              <a:xfrm>
                <a:off x="3364088" y="3839119"/>
                <a:ext cx="101600" cy="201094"/>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102" name="墨迹 101"/>
              <p14:cNvContentPartPr/>
              <p14:nvPr/>
            </p14:nvContentPartPr>
            <p14:xfrm>
              <a:off x="3494263" y="3876483"/>
              <a:ext cx="104070" cy="127776"/>
            </p14:xfrm>
          </p:contentPart>
        </mc:Choice>
        <mc:Fallback xmlns="">
          <p:pic>
            <p:nvPicPr>
              <p:cNvPr id="102" name="墨迹 101"/>
            </p:nvPicPr>
            <p:blipFill>
              <a:blip/>
            </p:blipFill>
            <p:spPr>
              <a:xfrm>
                <a:off x="3494263" y="3876483"/>
                <a:ext cx="104070" cy="127776"/>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103" name="墨迹 102"/>
              <p14:cNvContentPartPr/>
              <p14:nvPr/>
            </p14:nvContentPartPr>
            <p14:xfrm>
              <a:off x="1270000" y="4258051"/>
              <a:ext cx="344311" cy="693695"/>
            </p14:xfrm>
          </p:contentPart>
        </mc:Choice>
        <mc:Fallback xmlns="">
          <p:pic>
            <p:nvPicPr>
              <p:cNvPr id="103" name="墨迹 102"/>
            </p:nvPicPr>
            <p:blipFill>
              <a:blip/>
            </p:blipFill>
            <p:spPr>
              <a:xfrm>
                <a:off x="1270000" y="4258051"/>
                <a:ext cx="344311" cy="693695"/>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104" name="墨迹 103"/>
              <p14:cNvContentPartPr/>
              <p14:nvPr/>
            </p14:nvContentPartPr>
            <p14:xfrm>
              <a:off x="7582605" y="3801226"/>
              <a:ext cx="144639" cy="11280"/>
            </p14:xfrm>
          </p:contentPart>
        </mc:Choice>
        <mc:Fallback xmlns="">
          <p:pic>
            <p:nvPicPr>
              <p:cNvPr id="104" name="墨迹 103"/>
            </p:nvPicPr>
            <p:blipFill>
              <a:blip/>
            </p:blipFill>
            <p:spPr>
              <a:xfrm>
                <a:off x="7582605" y="3801226"/>
                <a:ext cx="144639" cy="11280"/>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105" name="墨迹 104"/>
              <p14:cNvContentPartPr/>
              <p14:nvPr/>
            </p14:nvContentPartPr>
            <p14:xfrm>
              <a:off x="7776280" y="3705350"/>
              <a:ext cx="75142" cy="191753"/>
            </p14:xfrm>
          </p:contentPart>
        </mc:Choice>
        <mc:Fallback xmlns="">
          <p:pic>
            <p:nvPicPr>
              <p:cNvPr id="105" name="墨迹 104"/>
            </p:nvPicPr>
            <p:blipFill>
              <a:blip/>
            </p:blipFill>
            <p:spPr>
              <a:xfrm>
                <a:off x="7776280" y="3705350"/>
                <a:ext cx="75142" cy="191753"/>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106" name="墨迹 105"/>
              <p14:cNvContentPartPr/>
              <p14:nvPr/>
            </p14:nvContentPartPr>
            <p14:xfrm>
              <a:off x="7900634" y="3672921"/>
              <a:ext cx="111654" cy="145225"/>
            </p14:xfrm>
          </p:contentPart>
        </mc:Choice>
        <mc:Fallback xmlns="">
          <p:pic>
            <p:nvPicPr>
              <p:cNvPr id="106" name="墨迹 105"/>
            </p:nvPicPr>
            <p:blipFill>
              <a:blip/>
            </p:blipFill>
            <p:spPr>
              <a:xfrm>
                <a:off x="7900634" y="3672921"/>
                <a:ext cx="111654" cy="145225"/>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107" name="墨迹 106"/>
              <p14:cNvContentPartPr/>
              <p14:nvPr/>
            </p14:nvContentPartPr>
            <p14:xfrm>
              <a:off x="8039100" y="3644017"/>
              <a:ext cx="32455" cy="210788"/>
            </p14:xfrm>
          </p:contentPart>
        </mc:Choice>
        <mc:Fallback xmlns="">
          <p:pic>
            <p:nvPicPr>
              <p:cNvPr id="107" name="墨迹 106"/>
            </p:nvPicPr>
            <p:blipFill>
              <a:blip/>
            </p:blipFill>
            <p:spPr>
              <a:xfrm>
                <a:off x="8039100" y="3644017"/>
                <a:ext cx="32455" cy="210788"/>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108" name="墨迹 107"/>
              <p14:cNvContentPartPr/>
              <p14:nvPr/>
            </p14:nvContentPartPr>
            <p14:xfrm>
              <a:off x="8113006" y="3784307"/>
              <a:ext cx="26282" cy="45119"/>
            </p14:xfrm>
          </p:contentPart>
        </mc:Choice>
        <mc:Fallback xmlns="">
          <p:pic>
            <p:nvPicPr>
              <p:cNvPr id="108" name="墨迹 107"/>
            </p:nvPicPr>
            <p:blipFill>
              <a:blip/>
            </p:blipFill>
            <p:spPr>
              <a:xfrm>
                <a:off x="8113006" y="3784307"/>
                <a:ext cx="26282" cy="45119"/>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109" name="墨迹 108"/>
              <p14:cNvContentPartPr/>
              <p14:nvPr/>
            </p14:nvContentPartPr>
            <p14:xfrm>
              <a:off x="8157633" y="3654592"/>
              <a:ext cx="94544" cy="201623"/>
            </p14:xfrm>
          </p:contentPart>
        </mc:Choice>
        <mc:Fallback xmlns="">
          <p:pic>
            <p:nvPicPr>
              <p:cNvPr id="109" name="墨迹 108"/>
            </p:nvPicPr>
            <p:blipFill>
              <a:blip/>
            </p:blipFill>
            <p:spPr>
              <a:xfrm>
                <a:off x="8157633" y="3654592"/>
                <a:ext cx="94544" cy="201623"/>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110" name="墨迹 109"/>
              <p14:cNvContentPartPr/>
              <p14:nvPr/>
            </p14:nvContentPartPr>
            <p14:xfrm>
              <a:off x="8327848" y="3733549"/>
              <a:ext cx="135996" cy="28199"/>
            </p14:xfrm>
          </p:contentPart>
        </mc:Choice>
        <mc:Fallback xmlns="">
          <p:pic>
            <p:nvPicPr>
              <p:cNvPr id="110" name="墨迹 109"/>
            </p:nvPicPr>
            <p:blipFill>
              <a:blip/>
            </p:blipFill>
            <p:spPr>
              <a:xfrm>
                <a:off x="8327848" y="3733549"/>
                <a:ext cx="135996" cy="28199"/>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111" name="墨迹 110"/>
              <p14:cNvContentPartPr/>
              <p14:nvPr/>
            </p14:nvContentPartPr>
            <p14:xfrm>
              <a:off x="8359422" y="3617228"/>
              <a:ext cx="50800" cy="291155"/>
            </p14:xfrm>
          </p:contentPart>
        </mc:Choice>
        <mc:Fallback xmlns="">
          <p:pic>
            <p:nvPicPr>
              <p:cNvPr id="111" name="墨迹 110"/>
            </p:nvPicPr>
            <p:blipFill>
              <a:blip/>
            </p:blipFill>
            <p:spPr>
              <a:xfrm>
                <a:off x="8359422" y="3617228"/>
                <a:ext cx="50800" cy="291155"/>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112" name="墨迹 111"/>
              <p14:cNvContentPartPr/>
              <p14:nvPr/>
            </p14:nvContentPartPr>
            <p14:xfrm>
              <a:off x="8556977" y="3615113"/>
              <a:ext cx="79023" cy="217133"/>
            </p14:xfrm>
          </p:contentPart>
        </mc:Choice>
        <mc:Fallback xmlns="">
          <p:pic>
            <p:nvPicPr>
              <p:cNvPr id="112" name="墨迹 111"/>
            </p:nvPicPr>
            <p:blipFill>
              <a:blip/>
            </p:blipFill>
            <p:spPr>
              <a:xfrm>
                <a:off x="8556977" y="3615113"/>
                <a:ext cx="79023" cy="217133"/>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113" name="墨迹 112"/>
              <p14:cNvContentPartPr/>
              <p14:nvPr/>
            </p14:nvContentPartPr>
            <p14:xfrm>
              <a:off x="8649228" y="3684201"/>
              <a:ext cx="105304" cy="46528"/>
            </p14:xfrm>
          </p:contentPart>
        </mc:Choice>
        <mc:Fallback xmlns="">
          <p:pic>
            <p:nvPicPr>
              <p:cNvPr id="113" name="墨迹 112"/>
            </p:nvPicPr>
            <p:blipFill>
              <a:blip/>
            </p:blipFill>
            <p:spPr>
              <a:xfrm>
                <a:off x="8649228" y="3684201"/>
                <a:ext cx="105304" cy="46528"/>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114" name="墨迹 113"/>
              <p14:cNvContentPartPr/>
              <p14:nvPr/>
            </p14:nvContentPartPr>
            <p14:xfrm>
              <a:off x="8763000" y="3620753"/>
              <a:ext cx="101600" cy="188933"/>
            </p14:xfrm>
          </p:contentPart>
        </mc:Choice>
        <mc:Fallback xmlns="">
          <p:pic>
            <p:nvPicPr>
              <p:cNvPr id="114" name="墨迹 113"/>
            </p:nvPicPr>
            <p:blipFill>
              <a:blip/>
            </p:blipFill>
            <p:spPr>
              <a:xfrm>
                <a:off x="8763000" y="3620753"/>
                <a:ext cx="101600" cy="188933"/>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115" name="墨迹 114"/>
              <p14:cNvContentPartPr/>
              <p14:nvPr/>
            </p14:nvContentPartPr>
            <p14:xfrm>
              <a:off x="8868833" y="3637672"/>
              <a:ext cx="136878" cy="184704"/>
            </p14:xfrm>
          </p:contentPart>
        </mc:Choice>
        <mc:Fallback xmlns="">
          <p:pic>
            <p:nvPicPr>
              <p:cNvPr id="115" name="墨迹 114"/>
            </p:nvPicPr>
            <p:blipFill>
              <a:blip/>
            </p:blipFill>
            <p:spPr>
              <a:xfrm>
                <a:off x="8868833" y="3637672"/>
                <a:ext cx="136878" cy="184704"/>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116" name="墨迹 115"/>
              <p14:cNvContentPartPr/>
              <p14:nvPr/>
            </p14:nvContentPartPr>
            <p14:xfrm>
              <a:off x="8946444" y="3615113"/>
              <a:ext cx="100188" cy="208673"/>
            </p14:xfrm>
          </p:contentPart>
        </mc:Choice>
        <mc:Fallback xmlns="">
          <p:pic>
            <p:nvPicPr>
              <p:cNvPr id="116" name="墨迹 115"/>
            </p:nvPicPr>
            <p:blipFill>
              <a:blip/>
            </p:blipFill>
            <p:spPr>
              <a:xfrm>
                <a:off x="8946444" y="3615113"/>
                <a:ext cx="100188" cy="208673"/>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117" name="墨迹 116"/>
              <p14:cNvContentPartPr/>
              <p14:nvPr/>
            </p14:nvContentPartPr>
            <p14:xfrm>
              <a:off x="9048044" y="3605243"/>
              <a:ext cx="70556" cy="15510"/>
            </p14:xfrm>
          </p:contentPart>
        </mc:Choice>
        <mc:Fallback xmlns="">
          <p:pic>
            <p:nvPicPr>
              <p:cNvPr id="117" name="墨迹 116"/>
            </p:nvPicPr>
            <p:blipFill>
              <a:blip/>
            </p:blipFill>
            <p:spPr>
              <a:xfrm>
                <a:off x="9048044" y="3605243"/>
                <a:ext cx="70556" cy="15510"/>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118" name="墨迹 117"/>
              <p14:cNvContentPartPr/>
              <p14:nvPr/>
            </p14:nvContentPartPr>
            <p14:xfrm>
              <a:off x="9081911" y="3739189"/>
              <a:ext cx="47978" cy="78957"/>
            </p14:xfrm>
          </p:contentPart>
        </mc:Choice>
        <mc:Fallback xmlns="">
          <p:pic>
            <p:nvPicPr>
              <p:cNvPr id="118" name="墨迹 117"/>
            </p:nvPicPr>
            <p:blipFill>
              <a:blip/>
            </p:blipFill>
            <p:spPr>
              <a:xfrm>
                <a:off x="9081911" y="3739189"/>
                <a:ext cx="47978" cy="78957"/>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119" name="墨迹 118"/>
              <p14:cNvContentPartPr/>
              <p14:nvPr/>
            </p14:nvContentPartPr>
            <p14:xfrm>
              <a:off x="9163226" y="3610883"/>
              <a:ext cx="76729" cy="183294"/>
            </p14:xfrm>
          </p:contentPart>
        </mc:Choice>
        <mc:Fallback xmlns="">
          <p:pic>
            <p:nvPicPr>
              <p:cNvPr id="119" name="墨迹 118"/>
            </p:nvPicPr>
            <p:blipFill>
              <a:blip/>
            </p:blipFill>
            <p:spPr>
              <a:xfrm>
                <a:off x="9163226" y="3610883"/>
                <a:ext cx="76729" cy="183294"/>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120" name="墨迹 119"/>
              <p14:cNvContentPartPr/>
              <p14:nvPr/>
            </p14:nvContentPartPr>
            <p14:xfrm>
              <a:off x="9290755" y="3530516"/>
              <a:ext cx="137584" cy="329928"/>
            </p14:xfrm>
          </p:contentPart>
        </mc:Choice>
        <mc:Fallback xmlns="">
          <p:pic>
            <p:nvPicPr>
              <p:cNvPr id="120" name="墨迹 119"/>
            </p:nvPicPr>
            <p:blipFill>
              <a:blip/>
            </p:blipFill>
            <p:spPr>
              <a:xfrm>
                <a:off x="9290755" y="3530516"/>
                <a:ext cx="137584" cy="329928"/>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121" name="墨迹 120"/>
              <p14:cNvContentPartPr/>
              <p14:nvPr/>
            </p14:nvContentPartPr>
            <p14:xfrm>
              <a:off x="9554280" y="3660231"/>
              <a:ext cx="210609" cy="11280"/>
            </p14:xfrm>
          </p:contentPart>
        </mc:Choice>
        <mc:Fallback xmlns="">
          <p:pic>
            <p:nvPicPr>
              <p:cNvPr id="121" name="墨迹 120"/>
            </p:nvPicPr>
            <p:blipFill>
              <a:blip/>
            </p:blipFill>
            <p:spPr>
              <a:xfrm>
                <a:off x="9554280" y="3660231"/>
                <a:ext cx="210609" cy="11280"/>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127" name="墨迹 126"/>
              <p14:cNvContentPartPr/>
              <p14:nvPr/>
            </p14:nvContentPartPr>
            <p14:xfrm>
              <a:off x="9922933" y="3419130"/>
              <a:ext cx="141111" cy="449774"/>
            </p14:xfrm>
          </p:contentPart>
        </mc:Choice>
        <mc:Fallback xmlns="">
          <p:pic>
            <p:nvPicPr>
              <p:cNvPr id="127" name="墨迹 126"/>
            </p:nvPicPr>
            <p:blipFill>
              <a:blip/>
            </p:blipFill>
            <p:spPr>
              <a:xfrm>
                <a:off x="9922933" y="3419130"/>
                <a:ext cx="141111" cy="449774"/>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128" name="墨迹 127"/>
              <p14:cNvContentPartPr/>
              <p14:nvPr/>
            </p14:nvContentPartPr>
            <p14:xfrm>
              <a:off x="10085916" y="3677151"/>
              <a:ext cx="122061" cy="5640"/>
            </p14:xfrm>
          </p:contentPart>
        </mc:Choice>
        <mc:Fallback xmlns="">
          <p:pic>
            <p:nvPicPr>
              <p:cNvPr id="128" name="墨迹 127"/>
            </p:nvPicPr>
            <p:blipFill>
              <a:blip/>
            </p:blipFill>
            <p:spPr>
              <a:xfrm>
                <a:off x="10085916" y="3677151"/>
                <a:ext cx="122061" cy="5640"/>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129" name="墨迹 128"/>
              <p14:cNvContentPartPr/>
              <p14:nvPr/>
            </p14:nvContentPartPr>
            <p14:xfrm>
              <a:off x="10270772" y="3558715"/>
              <a:ext cx="92428" cy="101517"/>
            </p14:xfrm>
          </p:contentPart>
        </mc:Choice>
        <mc:Fallback xmlns="">
          <p:pic>
            <p:nvPicPr>
              <p:cNvPr id="129" name="墨迹 128"/>
            </p:nvPicPr>
            <p:blipFill>
              <a:blip/>
            </p:blipFill>
            <p:spPr>
              <a:xfrm>
                <a:off x="10270772" y="3558715"/>
                <a:ext cx="92428" cy="101517"/>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130" name="墨迹 129"/>
              <p14:cNvContentPartPr/>
              <p14:nvPr/>
            </p14:nvContentPartPr>
            <p14:xfrm>
              <a:off x="10284177" y="3564355"/>
              <a:ext cx="79023" cy="183293"/>
            </p14:xfrm>
          </p:contentPart>
        </mc:Choice>
        <mc:Fallback xmlns="">
          <p:pic>
            <p:nvPicPr>
              <p:cNvPr id="130" name="墨迹 129"/>
            </p:nvPicPr>
            <p:blipFill>
              <a:blip/>
            </p:blipFill>
            <p:spPr>
              <a:xfrm>
                <a:off x="10284177" y="3564355"/>
                <a:ext cx="79023" cy="183293"/>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131" name="墨迹 130"/>
              <p14:cNvContentPartPr/>
              <p14:nvPr/>
            </p14:nvContentPartPr>
            <p14:xfrm>
              <a:off x="10343444" y="3581274"/>
              <a:ext cx="76200" cy="157915"/>
            </p14:xfrm>
          </p:contentPart>
        </mc:Choice>
        <mc:Fallback xmlns="">
          <p:pic>
            <p:nvPicPr>
              <p:cNvPr id="131" name="墨迹 130"/>
            </p:nvPicPr>
            <p:blipFill>
              <a:blip/>
            </p:blipFill>
            <p:spPr>
              <a:xfrm>
                <a:off x="10343444" y="3581274"/>
                <a:ext cx="76200" cy="157915"/>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132" name="墨迹 131"/>
              <p14:cNvContentPartPr/>
              <p14:nvPr/>
            </p14:nvContentPartPr>
            <p14:xfrm>
              <a:off x="10436577" y="3569995"/>
              <a:ext cx="79023" cy="28199"/>
            </p14:xfrm>
          </p:contentPart>
        </mc:Choice>
        <mc:Fallback xmlns="">
          <p:pic>
            <p:nvPicPr>
              <p:cNvPr id="132" name="墨迹 131"/>
            </p:nvPicPr>
            <p:blipFill>
              <a:blip/>
            </p:blipFill>
            <p:spPr>
              <a:xfrm>
                <a:off x="10436577" y="3569995"/>
                <a:ext cx="79023" cy="28199"/>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133" name="墨迹 132"/>
              <p14:cNvContentPartPr/>
              <p14:nvPr/>
            </p14:nvContentPartPr>
            <p14:xfrm>
              <a:off x="10498667" y="3654592"/>
              <a:ext cx="50800" cy="73317"/>
            </p14:xfrm>
          </p:contentPart>
        </mc:Choice>
        <mc:Fallback xmlns="">
          <p:pic>
            <p:nvPicPr>
              <p:cNvPr id="133" name="墨迹 132"/>
            </p:nvPicPr>
            <p:blipFill>
              <a:blip/>
            </p:blipFill>
            <p:spPr>
              <a:xfrm>
                <a:off x="10498667" y="3654592"/>
                <a:ext cx="50800" cy="73317"/>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134" name="墨迹 133"/>
              <p14:cNvContentPartPr/>
              <p14:nvPr/>
            </p14:nvContentPartPr>
            <p14:xfrm>
              <a:off x="10594622" y="3536156"/>
              <a:ext cx="73378" cy="335568"/>
            </p14:xfrm>
          </p:contentPart>
        </mc:Choice>
        <mc:Fallback xmlns="">
          <p:pic>
            <p:nvPicPr>
              <p:cNvPr id="134" name="墨迹 133"/>
            </p:nvPicPr>
            <p:blipFill>
              <a:blip/>
            </p:blipFill>
            <p:spPr>
              <a:xfrm>
                <a:off x="10594622" y="3536156"/>
                <a:ext cx="73378" cy="335568"/>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135" name="墨迹 134"/>
              <p14:cNvContentPartPr/>
              <p14:nvPr/>
            </p14:nvContentPartPr>
            <p14:xfrm>
              <a:off x="10735732" y="3586914"/>
              <a:ext cx="90312" cy="138175"/>
            </p14:xfrm>
          </p:contentPart>
        </mc:Choice>
        <mc:Fallback xmlns="">
          <p:pic>
            <p:nvPicPr>
              <p:cNvPr id="135" name="墨迹 134"/>
            </p:nvPicPr>
            <p:blipFill>
              <a:blip/>
            </p:blipFill>
            <p:spPr>
              <a:xfrm>
                <a:off x="10735732" y="3586914"/>
                <a:ext cx="90312" cy="138175"/>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136" name="墨迹 135"/>
              <p14:cNvContentPartPr/>
              <p14:nvPr/>
            </p14:nvContentPartPr>
            <p14:xfrm>
              <a:off x="10741377" y="3591849"/>
              <a:ext cx="79023" cy="121960"/>
            </p14:xfrm>
          </p:contentPart>
        </mc:Choice>
        <mc:Fallback xmlns="">
          <p:pic>
            <p:nvPicPr>
              <p:cNvPr id="136" name="墨迹 135"/>
            </p:nvPicPr>
            <p:blipFill>
              <a:blip/>
            </p:blipFill>
            <p:spPr>
              <a:xfrm>
                <a:off x="10741377" y="3591849"/>
                <a:ext cx="79023" cy="121960"/>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137" name="墨迹 136"/>
              <p14:cNvContentPartPr/>
              <p14:nvPr/>
            </p14:nvContentPartPr>
            <p14:xfrm>
              <a:off x="10893777" y="3558715"/>
              <a:ext cx="112888" cy="162144"/>
            </p14:xfrm>
          </p:contentPart>
        </mc:Choice>
        <mc:Fallback xmlns="">
          <p:pic>
            <p:nvPicPr>
              <p:cNvPr id="137" name="墨迹 136"/>
            </p:nvPicPr>
            <p:blipFill>
              <a:blip/>
            </p:blipFill>
            <p:spPr>
              <a:xfrm>
                <a:off x="10893777" y="3558715"/>
                <a:ext cx="112888" cy="162144"/>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138" name="墨迹 137"/>
              <p14:cNvContentPartPr/>
              <p14:nvPr/>
            </p14:nvContentPartPr>
            <p14:xfrm>
              <a:off x="11063111" y="3494915"/>
              <a:ext cx="88900" cy="286572"/>
            </p14:xfrm>
          </p:contentPart>
        </mc:Choice>
        <mc:Fallback xmlns="">
          <p:pic>
            <p:nvPicPr>
              <p:cNvPr id="138" name="墨迹 137"/>
            </p:nvPicPr>
            <p:blipFill>
              <a:blip/>
            </p:blipFill>
            <p:spPr>
              <a:xfrm>
                <a:off x="11063111" y="3494915"/>
                <a:ext cx="88900" cy="286572"/>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139" name="墨迹 138"/>
              <p14:cNvContentPartPr/>
              <p14:nvPr/>
            </p14:nvContentPartPr>
            <p14:xfrm>
              <a:off x="10030177" y="3538447"/>
              <a:ext cx="118534" cy="299438"/>
            </p14:xfrm>
          </p:contentPart>
        </mc:Choice>
        <mc:Fallback xmlns="">
          <p:pic>
            <p:nvPicPr>
              <p:cNvPr id="139" name="墨迹 138"/>
            </p:nvPicPr>
            <p:blipFill>
              <a:blip/>
            </p:blipFill>
            <p:spPr>
              <a:xfrm>
                <a:off x="10030177" y="3538447"/>
                <a:ext cx="118534" cy="299438"/>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140" name="墨迹 139"/>
              <p14:cNvContentPartPr/>
              <p14:nvPr/>
            </p14:nvContentPartPr>
            <p14:xfrm>
              <a:off x="11198577" y="3632032"/>
              <a:ext cx="174977" cy="11280"/>
            </p14:xfrm>
          </p:contentPart>
        </mc:Choice>
        <mc:Fallback xmlns="">
          <p:pic>
            <p:nvPicPr>
              <p:cNvPr id="140" name="墨迹 139"/>
            </p:nvPicPr>
            <p:blipFill>
              <a:blip/>
            </p:blipFill>
            <p:spPr>
              <a:xfrm>
                <a:off x="11198577" y="3632032"/>
                <a:ext cx="174977" cy="11280"/>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141" name="墨迹 140"/>
              <p14:cNvContentPartPr/>
              <p14:nvPr/>
            </p14:nvContentPartPr>
            <p14:xfrm>
              <a:off x="11297355" y="3555014"/>
              <a:ext cx="19756" cy="218013"/>
            </p14:xfrm>
          </p:contentPart>
        </mc:Choice>
        <mc:Fallback xmlns="">
          <p:pic>
            <p:nvPicPr>
              <p:cNvPr id="141" name="墨迹 140"/>
            </p:nvPicPr>
            <p:blipFill>
              <a:blip/>
            </p:blipFill>
            <p:spPr>
              <a:xfrm>
                <a:off x="11297355" y="3555014"/>
                <a:ext cx="19756" cy="218013"/>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142" name="墨迹 141"/>
              <p14:cNvContentPartPr/>
              <p14:nvPr/>
            </p14:nvContentPartPr>
            <p14:xfrm>
              <a:off x="11424355" y="3553075"/>
              <a:ext cx="73377" cy="163554"/>
            </p14:xfrm>
          </p:contentPart>
        </mc:Choice>
        <mc:Fallback xmlns="">
          <p:pic>
            <p:nvPicPr>
              <p:cNvPr id="142" name="墨迹 141"/>
            </p:nvPicPr>
            <p:blipFill>
              <a:blip/>
            </p:blipFill>
            <p:spPr>
              <a:xfrm>
                <a:off x="11424355" y="3553075"/>
                <a:ext cx="73377" cy="163554"/>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143" name="墨迹 142"/>
              <p14:cNvContentPartPr/>
              <p14:nvPr/>
            </p14:nvContentPartPr>
            <p14:xfrm>
              <a:off x="11492088" y="3598194"/>
              <a:ext cx="129823" cy="11279"/>
            </p14:xfrm>
          </p:contentPart>
        </mc:Choice>
        <mc:Fallback xmlns="">
          <p:pic>
            <p:nvPicPr>
              <p:cNvPr id="143" name="墨迹 142"/>
            </p:nvPicPr>
            <p:blipFill>
              <a:blip/>
            </p:blipFill>
            <p:spPr>
              <a:xfrm>
                <a:off x="11492088" y="3598194"/>
                <a:ext cx="129823" cy="11279"/>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144" name="墨迹 143"/>
              <p14:cNvContentPartPr/>
              <p14:nvPr/>
            </p14:nvContentPartPr>
            <p14:xfrm>
              <a:off x="11588044" y="3513597"/>
              <a:ext cx="94544" cy="169194"/>
            </p14:xfrm>
          </p:contentPart>
        </mc:Choice>
        <mc:Fallback xmlns="">
          <p:pic>
            <p:nvPicPr>
              <p:cNvPr id="144" name="墨迹 143"/>
            </p:nvPicPr>
            <p:blipFill>
              <a:blip/>
            </p:blipFill>
            <p:spPr>
              <a:xfrm>
                <a:off x="11588044" y="3513597"/>
                <a:ext cx="94544" cy="169194"/>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145" name="墨迹 144"/>
              <p14:cNvContentPartPr/>
              <p14:nvPr/>
            </p14:nvContentPartPr>
            <p14:xfrm>
              <a:off x="11686822" y="3510777"/>
              <a:ext cx="104423" cy="341208"/>
            </p14:xfrm>
          </p:contentPart>
        </mc:Choice>
        <mc:Fallback xmlns="">
          <p:pic>
            <p:nvPicPr>
              <p:cNvPr id="145" name="墨迹 144"/>
            </p:nvPicPr>
            <p:blipFill>
              <a:blip/>
            </p:blipFill>
            <p:spPr>
              <a:xfrm>
                <a:off x="11686822" y="3510777"/>
                <a:ext cx="104423" cy="341208"/>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146" name="墨迹 145"/>
              <p14:cNvContentPartPr/>
              <p14:nvPr/>
            </p14:nvContentPartPr>
            <p14:xfrm>
              <a:off x="11788422" y="3519236"/>
              <a:ext cx="93133" cy="160735"/>
            </p14:xfrm>
          </p:contentPart>
        </mc:Choice>
        <mc:Fallback xmlns="">
          <p:pic>
            <p:nvPicPr>
              <p:cNvPr id="146" name="墨迹 145"/>
            </p:nvPicPr>
            <p:blipFill>
              <a:blip/>
            </p:blipFill>
            <p:spPr>
              <a:xfrm>
                <a:off x="11788422" y="3519236"/>
                <a:ext cx="93133" cy="160735"/>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147" name="墨迹 146"/>
              <p14:cNvContentPartPr/>
              <p14:nvPr/>
            </p14:nvContentPartPr>
            <p14:xfrm>
              <a:off x="11887200" y="3632032"/>
              <a:ext cx="42332" cy="56398"/>
            </p14:xfrm>
          </p:contentPart>
        </mc:Choice>
        <mc:Fallback xmlns="">
          <p:pic>
            <p:nvPicPr>
              <p:cNvPr id="147" name="墨迹 146"/>
            </p:nvPicPr>
            <p:blipFill>
              <a:blip/>
            </p:blipFill>
            <p:spPr>
              <a:xfrm>
                <a:off x="11887200" y="3632032"/>
                <a:ext cx="42332" cy="56398"/>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148" name="墨迹 147"/>
              <p14:cNvContentPartPr/>
              <p14:nvPr/>
            </p14:nvContentPartPr>
            <p14:xfrm>
              <a:off x="11946467" y="3530516"/>
              <a:ext cx="79022" cy="157914"/>
            </p14:xfrm>
          </p:contentPart>
        </mc:Choice>
        <mc:Fallback xmlns="">
          <p:pic>
            <p:nvPicPr>
              <p:cNvPr id="148" name="墨迹 147"/>
            </p:nvPicPr>
            <p:blipFill>
              <a:blip/>
            </p:blipFill>
            <p:spPr>
              <a:xfrm>
                <a:off x="11946467" y="3530516"/>
                <a:ext cx="79022" cy="157914"/>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149" name="墨迹 148"/>
              <p14:cNvContentPartPr/>
              <p14:nvPr/>
            </p14:nvContentPartPr>
            <p14:xfrm>
              <a:off x="12005732" y="3558715"/>
              <a:ext cx="53623" cy="11280"/>
            </p14:xfrm>
          </p:contentPart>
        </mc:Choice>
        <mc:Fallback xmlns="">
          <p:pic>
            <p:nvPicPr>
              <p:cNvPr id="149" name="墨迹 148"/>
            </p:nvPicPr>
            <p:blipFill>
              <a:blip/>
            </p:blipFill>
            <p:spPr>
              <a:xfrm>
                <a:off x="12005732" y="3558715"/>
                <a:ext cx="53623" cy="11280"/>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150" name="墨迹 149"/>
              <p14:cNvContentPartPr/>
              <p14:nvPr/>
            </p14:nvContentPartPr>
            <p14:xfrm>
              <a:off x="12031132" y="3457198"/>
              <a:ext cx="121356" cy="242512"/>
            </p14:xfrm>
          </p:contentPart>
        </mc:Choice>
        <mc:Fallback xmlns="">
          <p:pic>
            <p:nvPicPr>
              <p:cNvPr id="150" name="墨迹 149"/>
            </p:nvPicPr>
            <p:blipFill>
              <a:blip/>
            </p:blipFill>
            <p:spPr>
              <a:xfrm>
                <a:off x="12031132" y="3457198"/>
                <a:ext cx="121356" cy="242512"/>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151" name="墨迹 150"/>
              <p14:cNvContentPartPr/>
              <p14:nvPr/>
            </p14:nvContentPartPr>
            <p14:xfrm>
              <a:off x="12025488" y="3310564"/>
              <a:ext cx="166512" cy="549880"/>
            </p14:xfrm>
          </p:contentPart>
        </mc:Choice>
        <mc:Fallback xmlns="">
          <p:pic>
            <p:nvPicPr>
              <p:cNvPr id="151" name="墨迹 150"/>
            </p:nvPicPr>
            <p:blipFill>
              <a:blip/>
            </p:blipFill>
            <p:spPr>
              <a:xfrm>
                <a:off x="12025488" y="3310564"/>
                <a:ext cx="166512" cy="549880"/>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152" name="墨迹 151"/>
              <p14:cNvContentPartPr/>
              <p14:nvPr/>
            </p14:nvContentPartPr>
            <p14:xfrm>
              <a:off x="2992966" y="5256296"/>
              <a:ext cx="379589" cy="33838"/>
            </p14:xfrm>
          </p:contentPart>
        </mc:Choice>
        <mc:Fallback xmlns="">
          <p:pic>
            <p:nvPicPr>
              <p:cNvPr id="152" name="墨迹 151"/>
            </p:nvPicPr>
            <p:blipFill>
              <a:blip/>
            </p:blipFill>
            <p:spPr>
              <a:xfrm>
                <a:off x="2992966" y="5256296"/>
                <a:ext cx="379589" cy="33838"/>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153" name="墨迹 152"/>
              <p14:cNvContentPartPr/>
              <p14:nvPr/>
            </p14:nvContentPartPr>
            <p14:xfrm>
              <a:off x="8370711" y="2239001"/>
              <a:ext cx="14993" cy="50758"/>
            </p14:xfrm>
          </p:contentPart>
        </mc:Choice>
        <mc:Fallback xmlns="">
          <p:pic>
            <p:nvPicPr>
              <p:cNvPr id="153" name="墨迹 152"/>
            </p:nvPicPr>
            <p:blipFill>
              <a:blip/>
            </p:blipFill>
            <p:spPr>
              <a:xfrm>
                <a:off x="8370711" y="2239001"/>
                <a:ext cx="14993" cy="50758"/>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154" name="墨迹 153"/>
              <p14:cNvContentPartPr/>
              <p14:nvPr/>
            </p14:nvContentPartPr>
            <p14:xfrm>
              <a:off x="1298222" y="4867149"/>
              <a:ext cx="5873574" cy="981326"/>
            </p14:xfrm>
          </p:contentPart>
        </mc:Choice>
        <mc:Fallback xmlns="">
          <p:pic>
            <p:nvPicPr>
              <p:cNvPr id="154" name="墨迹 153"/>
            </p:nvPicPr>
            <p:blipFill>
              <a:blip/>
            </p:blipFill>
            <p:spPr>
              <a:xfrm>
                <a:off x="1298222" y="4867149"/>
                <a:ext cx="5873574" cy="981326"/>
              </a:xfrm>
              <a:prstGeom prst="rect"/>
            </p:spPr>
          </p:pic>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721493" y="380990"/>
            <a:ext cx="10356798" cy="3876685"/>
          </a:xfrm>
          <a:prstGeom prst="rect">
            <a:avLst/>
          </a:prstGeom>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7123288" y="1032083"/>
              <a:ext cx="191912" cy="284105"/>
            </p14:xfrm>
          </p:contentPart>
        </mc:Choice>
        <mc:Fallback xmlns="">
          <p:pic>
            <p:nvPicPr>
              <p:cNvPr id="2" name="墨迹 1"/>
            </p:nvPicPr>
            <p:blipFill>
              <a:blip/>
            </p:blipFill>
            <p:spPr>
              <a:xfrm>
                <a:off x="7123288" y="1032083"/>
                <a:ext cx="191912" cy="284105"/>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7317493" y="1141531"/>
              <a:ext cx="45684" cy="65386"/>
            </p14:xfrm>
          </p:contentPart>
        </mc:Choice>
        <mc:Fallback xmlns="">
          <p:pic>
            <p:nvPicPr>
              <p:cNvPr id="4" name="墨迹 3"/>
            </p:nvPicPr>
            <p:blipFill>
              <a:blip/>
            </p:blipFill>
            <p:spPr>
              <a:xfrm>
                <a:off x="7317493" y="1141531"/>
                <a:ext cx="45684" cy="65386"/>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5" name="墨迹 4"/>
              <p14:cNvContentPartPr/>
              <p14:nvPr/>
            </p14:nvContentPartPr>
            <p14:xfrm>
              <a:off x="7241822" y="786399"/>
              <a:ext cx="16933" cy="192106"/>
            </p14:xfrm>
          </p:contentPart>
        </mc:Choice>
        <mc:Fallback xmlns="">
          <p:pic>
            <p:nvPicPr>
              <p:cNvPr id="5" name="墨迹 4"/>
            </p:nvPicPr>
            <p:blipFill>
              <a:blip/>
            </p:blipFill>
            <p:spPr>
              <a:xfrm>
                <a:off x="7241822" y="786399"/>
                <a:ext cx="16933" cy="192106"/>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7149747" y="569620"/>
              <a:ext cx="309386" cy="210435"/>
            </p14:xfrm>
          </p:contentPart>
        </mc:Choice>
        <mc:Fallback xmlns="">
          <p:pic>
            <p:nvPicPr>
              <p:cNvPr id="6" name="墨迹 5"/>
            </p:nvPicPr>
            <p:blipFill>
              <a:blip/>
            </p:blipFill>
            <p:spPr>
              <a:xfrm>
                <a:off x="7149747" y="569620"/>
                <a:ext cx="309386" cy="210435"/>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墨迹 6"/>
              <p14:cNvContentPartPr/>
              <p14:nvPr/>
            </p14:nvContentPartPr>
            <p14:xfrm>
              <a:off x="7447844" y="575259"/>
              <a:ext cx="25400" cy="344028"/>
            </p14:xfrm>
          </p:contentPart>
        </mc:Choice>
        <mc:Fallback xmlns="">
          <p:pic>
            <p:nvPicPr>
              <p:cNvPr id="7" name="墨迹 6"/>
            </p:nvPicPr>
            <p:blipFill>
              <a:blip/>
            </p:blipFill>
            <p:spPr>
              <a:xfrm>
                <a:off x="7447844" y="575259"/>
                <a:ext cx="25400" cy="344028"/>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墨迹 7"/>
              <p14:cNvContentPartPr/>
              <p14:nvPr/>
            </p14:nvContentPartPr>
            <p14:xfrm>
              <a:off x="7382933" y="1212557"/>
              <a:ext cx="231422" cy="22559"/>
            </p14:xfrm>
          </p:contentPart>
        </mc:Choice>
        <mc:Fallback xmlns="">
          <p:pic>
            <p:nvPicPr>
              <p:cNvPr id="8" name="墨迹 7"/>
            </p:nvPicPr>
            <p:blipFill>
              <a:blip/>
            </p:blipFill>
            <p:spPr>
              <a:xfrm>
                <a:off x="7382933" y="1212557"/>
                <a:ext cx="231422" cy="22559"/>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9" name="墨迹 8"/>
              <p14:cNvContentPartPr/>
              <p14:nvPr/>
            </p14:nvContentPartPr>
            <p14:xfrm>
              <a:off x="7642577" y="1116680"/>
              <a:ext cx="276578" cy="307370"/>
            </p14:xfrm>
          </p:contentPart>
        </mc:Choice>
        <mc:Fallback xmlns="">
          <p:pic>
            <p:nvPicPr>
              <p:cNvPr id="9" name="墨迹 8"/>
            </p:nvPicPr>
            <p:blipFill>
              <a:blip/>
            </p:blipFill>
            <p:spPr>
              <a:xfrm>
                <a:off x="7642577" y="1116680"/>
                <a:ext cx="276578" cy="30737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 name="墨迹 9"/>
              <p14:cNvContentPartPr/>
              <p14:nvPr/>
            </p14:nvContentPartPr>
            <p14:xfrm>
              <a:off x="7215540" y="1391621"/>
              <a:ext cx="3704" cy="148045"/>
            </p14:xfrm>
          </p:contentPart>
        </mc:Choice>
        <mc:Fallback xmlns="">
          <p:pic>
            <p:nvPicPr>
              <p:cNvPr id="10" name="墨迹 9"/>
            </p:nvPicPr>
            <p:blipFill>
              <a:blip/>
            </p:blipFill>
            <p:spPr>
              <a:xfrm>
                <a:off x="7215540" y="1391621"/>
                <a:ext cx="3704" cy="148045"/>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1" name="墨迹 10"/>
              <p14:cNvContentPartPr/>
              <p14:nvPr/>
            </p14:nvContentPartPr>
            <p14:xfrm>
              <a:off x="7083777" y="1556585"/>
              <a:ext cx="400756" cy="138880"/>
            </p14:xfrm>
          </p:contentPart>
        </mc:Choice>
        <mc:Fallback xmlns="">
          <p:pic>
            <p:nvPicPr>
              <p:cNvPr id="11" name="墨迹 10"/>
            </p:nvPicPr>
            <p:blipFill>
              <a:blip/>
            </p:blipFill>
            <p:spPr>
              <a:xfrm>
                <a:off x="7083777" y="1556585"/>
                <a:ext cx="400756" cy="138880"/>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2" name="墨迹 11"/>
              <p14:cNvContentPartPr/>
              <p14:nvPr/>
            </p14:nvContentPartPr>
            <p14:xfrm>
              <a:off x="7459133" y="1473927"/>
              <a:ext cx="47978" cy="491544"/>
            </p14:xfrm>
          </p:contentPart>
        </mc:Choice>
        <mc:Fallback xmlns="">
          <p:pic>
            <p:nvPicPr>
              <p:cNvPr id="12" name="墨迹 11"/>
            </p:nvPicPr>
            <p:blipFill>
              <a:blip/>
            </p:blipFill>
            <p:spPr>
              <a:xfrm>
                <a:off x="7459133" y="1473927"/>
                <a:ext cx="47978" cy="491544"/>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3" name="墨迹 12"/>
              <p14:cNvContentPartPr/>
              <p14:nvPr/>
            </p14:nvContentPartPr>
            <p14:xfrm>
              <a:off x="6999993" y="1133600"/>
              <a:ext cx="157162" cy="16919"/>
            </p14:xfrm>
          </p:contentPart>
        </mc:Choice>
        <mc:Fallback xmlns="">
          <p:pic>
            <p:nvPicPr>
              <p:cNvPr id="13" name="墨迹 12"/>
            </p:nvPicPr>
            <p:blipFill>
              <a:blip/>
            </p:blipFill>
            <p:spPr>
              <a:xfrm>
                <a:off x="6999993" y="1133600"/>
                <a:ext cx="157162" cy="16919"/>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4" name="墨迹 13"/>
              <p14:cNvContentPartPr/>
              <p14:nvPr/>
            </p14:nvContentPartPr>
            <p14:xfrm>
              <a:off x="6699955" y="1105401"/>
              <a:ext cx="158045" cy="116144"/>
            </p14:xfrm>
          </p:contentPart>
        </mc:Choice>
        <mc:Fallback xmlns="">
          <p:pic>
            <p:nvPicPr>
              <p:cNvPr id="14" name="墨迹 13"/>
            </p:nvPicPr>
            <p:blipFill>
              <a:blip/>
            </p:blipFill>
            <p:spPr>
              <a:xfrm>
                <a:off x="6699955" y="1105401"/>
                <a:ext cx="158045" cy="116144"/>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5" name="墨迹 14"/>
              <p14:cNvContentPartPr/>
              <p14:nvPr/>
            </p14:nvContentPartPr>
            <p14:xfrm>
              <a:off x="6488288" y="1051470"/>
              <a:ext cx="14112" cy="254144"/>
            </p14:xfrm>
          </p:contentPart>
        </mc:Choice>
        <mc:Fallback xmlns="">
          <p:pic>
            <p:nvPicPr>
              <p:cNvPr id="15" name="墨迹 14"/>
            </p:nvPicPr>
            <p:blipFill>
              <a:blip/>
            </p:blipFill>
            <p:spPr>
              <a:xfrm>
                <a:off x="6488288" y="1051470"/>
                <a:ext cx="14112" cy="254144"/>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6" name="墨迹 15"/>
              <p14:cNvContentPartPr/>
              <p14:nvPr/>
            </p14:nvContentPartPr>
            <p14:xfrm>
              <a:off x="6513688" y="1161799"/>
              <a:ext cx="146756" cy="33839"/>
            </p14:xfrm>
          </p:contentPart>
        </mc:Choice>
        <mc:Fallback xmlns="">
          <p:pic>
            <p:nvPicPr>
              <p:cNvPr id="16" name="墨迹 15"/>
            </p:nvPicPr>
            <p:blipFill>
              <a:blip/>
            </p:blipFill>
            <p:spPr>
              <a:xfrm>
                <a:off x="6513688" y="1161799"/>
                <a:ext cx="146756" cy="33839"/>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7" name="墨迹 16"/>
              <p14:cNvContentPartPr/>
              <p14:nvPr/>
            </p14:nvContentPartPr>
            <p14:xfrm>
              <a:off x="6605940" y="957003"/>
              <a:ext cx="26282" cy="543184"/>
            </p14:xfrm>
          </p:contentPart>
        </mc:Choice>
        <mc:Fallback xmlns="">
          <p:pic>
            <p:nvPicPr>
              <p:cNvPr id="17" name="墨迹 16"/>
            </p:nvPicPr>
            <p:blipFill>
              <a:blip/>
            </p:blipFill>
            <p:spPr>
              <a:xfrm>
                <a:off x="6605940" y="957003"/>
                <a:ext cx="26282" cy="543184"/>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8" name="墨迹 17"/>
              <p14:cNvContentPartPr/>
              <p14:nvPr/>
            </p14:nvContentPartPr>
            <p14:xfrm>
              <a:off x="9691511" y="1841395"/>
              <a:ext cx="395111" cy="239692"/>
            </p14:xfrm>
          </p:contentPart>
        </mc:Choice>
        <mc:Fallback xmlns="">
          <p:pic>
            <p:nvPicPr>
              <p:cNvPr id="18" name="墨迹 17"/>
            </p:nvPicPr>
            <p:blipFill>
              <a:blip/>
            </p:blipFill>
            <p:spPr>
              <a:xfrm>
                <a:off x="9691511" y="1841395"/>
                <a:ext cx="395111" cy="239692"/>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9" name="墨迹 18"/>
              <p14:cNvContentPartPr/>
              <p14:nvPr/>
            </p14:nvContentPartPr>
            <p14:xfrm>
              <a:off x="8003822" y="2315138"/>
              <a:ext cx="445911" cy="192459"/>
            </p14:xfrm>
          </p:contentPart>
        </mc:Choice>
        <mc:Fallback xmlns="">
          <p:pic>
            <p:nvPicPr>
              <p:cNvPr id="19" name="墨迹 18"/>
            </p:nvPicPr>
            <p:blipFill>
              <a:blip/>
            </p:blipFill>
            <p:spPr>
              <a:xfrm>
                <a:off x="8003822" y="2315138"/>
                <a:ext cx="445911" cy="192459"/>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0" name="墨迹 19"/>
              <p14:cNvContentPartPr/>
              <p14:nvPr/>
            </p14:nvContentPartPr>
            <p14:xfrm>
              <a:off x="8628591" y="3175208"/>
              <a:ext cx="1387475" cy="56399"/>
            </p14:xfrm>
          </p:contentPart>
        </mc:Choice>
        <mc:Fallback xmlns="">
          <p:pic>
            <p:nvPicPr>
              <p:cNvPr id="20" name="墨迹 19"/>
            </p:nvPicPr>
            <p:blipFill>
              <a:blip/>
            </p:blipFill>
            <p:spPr>
              <a:xfrm>
                <a:off x="8628591" y="3175208"/>
                <a:ext cx="1387475" cy="56399"/>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1" name="墨迹 20"/>
              <p14:cNvContentPartPr/>
              <p14:nvPr/>
            </p14:nvContentPartPr>
            <p14:xfrm>
              <a:off x="9977261" y="3068052"/>
              <a:ext cx="216606" cy="221715"/>
            </p14:xfrm>
          </p:contentPart>
        </mc:Choice>
        <mc:Fallback xmlns="">
          <p:pic>
            <p:nvPicPr>
              <p:cNvPr id="21" name="墨迹 20"/>
            </p:nvPicPr>
            <p:blipFill>
              <a:blip/>
            </p:blipFill>
            <p:spPr>
              <a:xfrm>
                <a:off x="9977261" y="3068052"/>
                <a:ext cx="216606" cy="221715"/>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2" name="墨迹 21"/>
              <p14:cNvContentPartPr/>
              <p14:nvPr/>
            </p14:nvContentPartPr>
            <p14:xfrm>
              <a:off x="10008305" y="3097661"/>
              <a:ext cx="146050" cy="229822"/>
            </p14:xfrm>
          </p:contentPart>
        </mc:Choice>
        <mc:Fallback xmlns="">
          <p:pic>
            <p:nvPicPr>
              <p:cNvPr id="22" name="墨迹 21"/>
            </p:nvPicPr>
            <p:blipFill>
              <a:blip/>
            </p:blipFill>
            <p:spPr>
              <a:xfrm>
                <a:off x="10008305" y="3097661"/>
                <a:ext cx="146050" cy="229822"/>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3" name="墨迹 22"/>
              <p14:cNvContentPartPr/>
              <p14:nvPr/>
            </p14:nvContentPartPr>
            <p14:xfrm>
              <a:off x="8502473" y="3789947"/>
              <a:ext cx="542749" cy="293270"/>
            </p14:xfrm>
          </p:contentPart>
        </mc:Choice>
        <mc:Fallback xmlns="">
          <p:pic>
            <p:nvPicPr>
              <p:cNvPr id="23" name="墨迹 22"/>
            </p:nvPicPr>
            <p:blipFill>
              <a:blip/>
            </p:blipFill>
            <p:spPr>
              <a:xfrm>
                <a:off x="8502473" y="3789947"/>
                <a:ext cx="542749" cy="293270"/>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4" name="墨迹 23"/>
              <p14:cNvContentPartPr/>
              <p14:nvPr/>
            </p14:nvContentPartPr>
            <p14:xfrm>
              <a:off x="1420812" y="2732484"/>
              <a:ext cx="684565" cy="479559"/>
            </p14:xfrm>
          </p:contentPart>
        </mc:Choice>
        <mc:Fallback xmlns="">
          <p:pic>
            <p:nvPicPr>
              <p:cNvPr id="24" name="墨迹 23"/>
            </p:nvPicPr>
            <p:blipFill>
              <a:blip/>
            </p:blipFill>
            <p:spPr>
              <a:xfrm>
                <a:off x="1420812" y="2732484"/>
                <a:ext cx="684565" cy="479559"/>
              </a:xfrm>
              <a:prstGeom prst="rect"/>
            </p:spPr>
          </p:pic>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740545" y="342885"/>
            <a:ext cx="9319168" cy="5050645"/>
          </a:xfrm>
          <a:prstGeom prst="rect">
            <a:avLst/>
          </a:prstGeom>
        </p:spPr>
      </p:pic>
      <p:pic>
        <p:nvPicPr>
          <p:cNvPr id="5" name="图片 4"/>
          <p:cNvPicPr>
            <a:picLocks noChangeAspect="1"/>
          </p:cNvPicPr>
          <p:nvPr/>
        </p:nvPicPr>
        <p:blipFill>
          <a:blip r:embed="rId2"/>
          <a:stretch>
            <a:fillRect/>
          </a:stretch>
        </p:blipFill>
        <p:spPr>
          <a:xfrm>
            <a:off x="4431482" y="4955375"/>
            <a:ext cx="6586586" cy="1633549"/>
          </a:xfrm>
          <a:prstGeom prst="rect">
            <a:avLst/>
          </a:prstGeom>
        </p:spPr>
      </p:pic>
      <mc:AlternateContent xmlns:mc="http://schemas.openxmlformats.org/markup-compatibility/2006" xmlns:p14="http://schemas.microsoft.com/office/powerpoint/2010/main">
        <mc:Choice Requires="p14">
          <p:contentPart r:id="rId3" p14:bwMode="auto">
            <p14:nvContentPartPr>
              <p14:cNvPr id="2" name="墨迹 1"/>
              <p14:cNvContentPartPr/>
              <p14:nvPr/>
            </p14:nvContentPartPr>
            <p14:xfrm>
              <a:off x="1653822" y="4613358"/>
              <a:ext cx="360" cy="200213"/>
            </p14:xfrm>
          </p:contentPart>
        </mc:Choice>
        <mc:Fallback xmlns="">
          <p:pic>
            <p:nvPicPr>
              <p:cNvPr id="2" name="墨迹 1"/>
            </p:nvPicPr>
            <p:blipFill>
              <a:blip/>
            </p:blipFill>
            <p:spPr>
              <a:xfrm>
                <a:off x="1653822" y="4613358"/>
                <a:ext cx="360" cy="200213"/>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4" name="墨迹 3"/>
              <p14:cNvContentPartPr/>
              <p14:nvPr/>
            </p14:nvContentPartPr>
            <p14:xfrm>
              <a:off x="1665111" y="4726154"/>
              <a:ext cx="2585155" cy="50758"/>
            </p14:xfrm>
          </p:contentPart>
        </mc:Choice>
        <mc:Fallback xmlns="">
          <p:pic>
            <p:nvPicPr>
              <p:cNvPr id="4" name="墨迹 3"/>
            </p:nvPicPr>
            <p:blipFill>
              <a:blip/>
            </p:blipFill>
            <p:spPr>
              <a:xfrm>
                <a:off x="1665111" y="4726154"/>
                <a:ext cx="2585155" cy="50758"/>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4250266" y="4613358"/>
              <a:ext cx="221545" cy="265071"/>
            </p14:xfrm>
          </p:contentPart>
        </mc:Choice>
        <mc:Fallback xmlns="">
          <p:pic>
            <p:nvPicPr>
              <p:cNvPr id="6" name="墨迹 5"/>
            </p:nvPicPr>
            <p:blipFill>
              <a:blip/>
            </p:blipFill>
            <p:spPr>
              <a:xfrm>
                <a:off x="4250266" y="4613358"/>
                <a:ext cx="221545" cy="265071"/>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墨迹 6"/>
              <p14:cNvContentPartPr/>
              <p14:nvPr/>
            </p14:nvContentPartPr>
            <p14:xfrm>
              <a:off x="2252133" y="4635917"/>
              <a:ext cx="674511" cy="107156"/>
            </p14:xfrm>
          </p:contentPart>
        </mc:Choice>
        <mc:Fallback xmlns="">
          <p:pic>
            <p:nvPicPr>
              <p:cNvPr id="7" name="墨迹 6"/>
            </p:nvPicPr>
            <p:blipFill>
              <a:blip/>
            </p:blipFill>
            <p:spPr>
              <a:xfrm>
                <a:off x="2252133" y="4635917"/>
                <a:ext cx="674511" cy="107156"/>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墨迹 7"/>
              <p14:cNvContentPartPr/>
              <p14:nvPr/>
            </p14:nvContentPartPr>
            <p14:xfrm>
              <a:off x="3299177" y="4789602"/>
              <a:ext cx="76200" cy="233523"/>
            </p14:xfrm>
          </p:contentPart>
        </mc:Choice>
        <mc:Fallback xmlns="">
          <p:pic>
            <p:nvPicPr>
              <p:cNvPr id="8" name="墨迹 7"/>
            </p:nvPicPr>
            <p:blipFill>
              <a:blip/>
            </p:blipFill>
            <p:spPr>
              <a:xfrm>
                <a:off x="3299177" y="4789602"/>
                <a:ext cx="76200" cy="233523"/>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9" name="墨迹 8"/>
              <p14:cNvContentPartPr/>
              <p14:nvPr/>
            </p14:nvContentPartPr>
            <p14:xfrm>
              <a:off x="3249083" y="4796652"/>
              <a:ext cx="115005" cy="121255"/>
            </p14:xfrm>
          </p:contentPart>
        </mc:Choice>
        <mc:Fallback xmlns="">
          <p:pic>
            <p:nvPicPr>
              <p:cNvPr id="9" name="墨迹 8"/>
            </p:nvPicPr>
            <p:blipFill>
              <a:blip/>
            </p:blipFill>
            <p:spPr>
              <a:xfrm>
                <a:off x="3249083" y="4796652"/>
                <a:ext cx="115005" cy="121255"/>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 name="墨迹 9"/>
              <p14:cNvContentPartPr/>
              <p14:nvPr/>
            </p14:nvContentPartPr>
            <p14:xfrm>
              <a:off x="3375377" y="4810751"/>
              <a:ext cx="53623" cy="59218"/>
            </p14:xfrm>
          </p:contentPart>
        </mc:Choice>
        <mc:Fallback xmlns="">
          <p:pic>
            <p:nvPicPr>
              <p:cNvPr id="10" name="墨迹 9"/>
            </p:nvPicPr>
            <p:blipFill>
              <a:blip/>
            </p:blipFill>
            <p:spPr>
              <a:xfrm>
                <a:off x="3375377" y="4810751"/>
                <a:ext cx="53623" cy="59218"/>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5" name="墨迹 14"/>
              <p14:cNvContentPartPr/>
              <p14:nvPr/>
            </p14:nvContentPartPr>
            <p14:xfrm>
              <a:off x="3990622" y="2769143"/>
              <a:ext cx="279400" cy="227002"/>
            </p14:xfrm>
          </p:contentPart>
        </mc:Choice>
        <mc:Fallback xmlns="">
          <p:pic>
            <p:nvPicPr>
              <p:cNvPr id="15" name="墨迹 14"/>
            </p:nvPicPr>
            <p:blipFill>
              <a:blip/>
            </p:blipFill>
            <p:spPr>
              <a:xfrm>
                <a:off x="3990622" y="2769143"/>
                <a:ext cx="279400" cy="227002"/>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6" name="墨迹 15"/>
              <p14:cNvContentPartPr/>
              <p14:nvPr/>
            </p14:nvContentPartPr>
            <p14:xfrm>
              <a:off x="4250266" y="2688070"/>
              <a:ext cx="33867" cy="473039"/>
            </p14:xfrm>
          </p:contentPart>
        </mc:Choice>
        <mc:Fallback xmlns="">
          <p:pic>
            <p:nvPicPr>
              <p:cNvPr id="16" name="墨迹 15"/>
            </p:nvPicPr>
            <p:blipFill>
              <a:blip/>
            </p:blipFill>
            <p:spPr>
              <a:xfrm>
                <a:off x="4250266" y="2688070"/>
                <a:ext cx="33867" cy="473039"/>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7" name="墨迹 16"/>
              <p14:cNvContentPartPr/>
              <p14:nvPr/>
            </p14:nvContentPartPr>
            <p14:xfrm>
              <a:off x="4267200" y="2812146"/>
              <a:ext cx="98072" cy="196688"/>
            </p14:xfrm>
          </p:contentPart>
        </mc:Choice>
        <mc:Fallback xmlns="">
          <p:pic>
            <p:nvPicPr>
              <p:cNvPr id="17" name="墨迹 16"/>
            </p:nvPicPr>
            <p:blipFill>
              <a:blip/>
            </p:blipFill>
            <p:spPr>
              <a:xfrm>
                <a:off x="4267200" y="2812146"/>
                <a:ext cx="98072" cy="196688"/>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8" name="墨迹 17"/>
              <p14:cNvContentPartPr/>
              <p14:nvPr/>
            </p14:nvContentPartPr>
            <p14:xfrm>
              <a:off x="2218266" y="4451214"/>
              <a:ext cx="197556" cy="139585"/>
            </p14:xfrm>
          </p:contentPart>
        </mc:Choice>
        <mc:Fallback xmlns="">
          <p:pic>
            <p:nvPicPr>
              <p:cNvPr id="18" name="墨迹 17"/>
            </p:nvPicPr>
            <p:blipFill>
              <a:blip/>
            </p:blipFill>
            <p:spPr>
              <a:xfrm>
                <a:off x="2218266" y="4451214"/>
                <a:ext cx="197556" cy="139585"/>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9" name="墨迹 18"/>
              <p14:cNvContentPartPr/>
              <p14:nvPr/>
            </p14:nvContentPartPr>
            <p14:xfrm>
              <a:off x="2424288" y="4506202"/>
              <a:ext cx="90312" cy="107156"/>
            </p14:xfrm>
          </p:contentPart>
        </mc:Choice>
        <mc:Fallback xmlns="">
          <p:pic>
            <p:nvPicPr>
              <p:cNvPr id="19" name="墨迹 18"/>
            </p:nvPicPr>
            <p:blipFill>
              <a:blip/>
            </p:blipFill>
            <p:spPr>
              <a:xfrm>
                <a:off x="2424288" y="4506202"/>
                <a:ext cx="90312" cy="107156"/>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20" name="墨迹 19"/>
              <p14:cNvContentPartPr/>
              <p14:nvPr/>
            </p14:nvContentPartPr>
            <p14:xfrm>
              <a:off x="7255933" y="2616868"/>
              <a:ext cx="76200" cy="33839"/>
            </p14:xfrm>
          </p:contentPart>
        </mc:Choice>
        <mc:Fallback xmlns="">
          <p:pic>
            <p:nvPicPr>
              <p:cNvPr id="20" name="墨迹 19"/>
            </p:nvPicPr>
            <p:blipFill>
              <a:blip/>
            </p:blipFill>
            <p:spPr>
              <a:xfrm>
                <a:off x="7255933" y="2616868"/>
                <a:ext cx="76200" cy="33839"/>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21" name="墨迹 20"/>
              <p14:cNvContentPartPr/>
              <p14:nvPr/>
            </p14:nvContentPartPr>
            <p14:xfrm>
              <a:off x="3014133" y="3884061"/>
              <a:ext cx="1287639" cy="221715"/>
            </p14:xfrm>
          </p:contentPart>
        </mc:Choice>
        <mc:Fallback xmlns="">
          <p:pic>
            <p:nvPicPr>
              <p:cNvPr id="21" name="墨迹 20"/>
            </p:nvPicPr>
            <p:blipFill>
              <a:blip/>
            </p:blipFill>
            <p:spPr>
              <a:xfrm>
                <a:off x="3014133" y="3884061"/>
                <a:ext cx="1287639" cy="221715"/>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22" name="墨迹 21"/>
              <p14:cNvContentPartPr/>
              <p14:nvPr/>
            </p14:nvContentPartPr>
            <p14:xfrm>
              <a:off x="2060222" y="2436394"/>
              <a:ext cx="2127955" cy="50758"/>
            </p14:xfrm>
          </p:contentPart>
        </mc:Choice>
        <mc:Fallback xmlns="">
          <p:pic>
            <p:nvPicPr>
              <p:cNvPr id="22" name="墨迹 21"/>
            </p:nvPicPr>
            <p:blipFill>
              <a:blip/>
            </p:blipFill>
            <p:spPr>
              <a:xfrm>
                <a:off x="2060222" y="2436394"/>
                <a:ext cx="2127955" cy="50758"/>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23" name="墨迹 22"/>
              <p14:cNvContentPartPr/>
              <p14:nvPr/>
            </p14:nvContentPartPr>
            <p14:xfrm>
              <a:off x="5779911" y="5459328"/>
              <a:ext cx="403578" cy="22560"/>
            </p14:xfrm>
          </p:contentPart>
        </mc:Choice>
        <mc:Fallback xmlns="">
          <p:pic>
            <p:nvPicPr>
              <p:cNvPr id="23" name="墨迹 22"/>
            </p:nvPicPr>
            <p:blipFill>
              <a:blip/>
            </p:blipFill>
            <p:spPr>
              <a:xfrm>
                <a:off x="5779911" y="5459328"/>
                <a:ext cx="403578" cy="22560"/>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4" name="墨迹 23"/>
              <p14:cNvContentPartPr/>
              <p14:nvPr/>
            </p14:nvContentPartPr>
            <p14:xfrm>
              <a:off x="1703211" y="3615113"/>
              <a:ext cx="1288344" cy="270711"/>
            </p14:xfrm>
          </p:contentPart>
        </mc:Choice>
        <mc:Fallback xmlns="">
          <p:pic>
            <p:nvPicPr>
              <p:cNvPr id="24" name="墨迹 23"/>
            </p:nvPicPr>
            <p:blipFill>
              <a:blip/>
            </p:blipFill>
            <p:spPr>
              <a:xfrm>
                <a:off x="1703211" y="3615113"/>
                <a:ext cx="1288344" cy="270711"/>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5" name="墨迹 24"/>
              <p14:cNvContentPartPr/>
              <p14:nvPr/>
            </p14:nvContentPartPr>
            <p14:xfrm>
              <a:off x="1631244" y="3829426"/>
              <a:ext cx="948267" cy="315829"/>
            </p14:xfrm>
          </p:contentPart>
        </mc:Choice>
        <mc:Fallback xmlns="">
          <p:pic>
            <p:nvPicPr>
              <p:cNvPr id="25" name="墨迹 24"/>
            </p:nvPicPr>
            <p:blipFill>
              <a:blip/>
            </p:blipFill>
            <p:spPr>
              <a:xfrm>
                <a:off x="1631244" y="3829426"/>
                <a:ext cx="948267" cy="315829"/>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6" name="墨迹 25"/>
              <p14:cNvContentPartPr/>
              <p14:nvPr/>
            </p14:nvContentPartPr>
            <p14:xfrm>
              <a:off x="2455333" y="3854805"/>
              <a:ext cx="245533" cy="8459"/>
            </p14:xfrm>
          </p:contentPart>
        </mc:Choice>
        <mc:Fallback xmlns="">
          <p:pic>
            <p:nvPicPr>
              <p:cNvPr id="26" name="墨迹 25"/>
            </p:nvPicPr>
            <p:blipFill>
              <a:blip/>
            </p:blipFill>
            <p:spPr>
              <a:xfrm>
                <a:off x="2455333" y="3854805"/>
                <a:ext cx="245533" cy="8459"/>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7" name="墨迹 26"/>
              <p14:cNvContentPartPr/>
              <p14:nvPr/>
            </p14:nvContentPartPr>
            <p14:xfrm>
              <a:off x="6886222" y="5340893"/>
              <a:ext cx="3998383" cy="62037"/>
            </p14:xfrm>
          </p:contentPart>
        </mc:Choice>
        <mc:Fallback xmlns="">
          <p:pic>
            <p:nvPicPr>
              <p:cNvPr id="27" name="墨迹 26"/>
            </p:nvPicPr>
            <p:blipFill>
              <a:blip/>
            </p:blipFill>
            <p:spPr>
              <a:xfrm>
                <a:off x="6886222" y="5340893"/>
                <a:ext cx="3998383" cy="62037"/>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8" name="墨迹 27"/>
              <p14:cNvContentPartPr/>
              <p14:nvPr/>
            </p14:nvContentPartPr>
            <p14:xfrm>
              <a:off x="4549422" y="5966911"/>
              <a:ext cx="2627489" cy="67678"/>
            </p14:xfrm>
          </p:contentPart>
        </mc:Choice>
        <mc:Fallback xmlns="">
          <p:pic>
            <p:nvPicPr>
              <p:cNvPr id="28" name="墨迹 27"/>
            </p:nvPicPr>
            <p:blipFill>
              <a:blip/>
            </p:blipFill>
            <p:spPr>
              <a:xfrm>
                <a:off x="4549422" y="5966911"/>
                <a:ext cx="2627489" cy="67678"/>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9" name="墨迹 28"/>
              <p14:cNvContentPartPr/>
              <p14:nvPr/>
            </p14:nvContentPartPr>
            <p14:xfrm>
              <a:off x="8206316" y="6000750"/>
              <a:ext cx="2470503" cy="62037"/>
            </p14:xfrm>
          </p:contentPart>
        </mc:Choice>
        <mc:Fallback xmlns="">
          <p:pic>
            <p:nvPicPr>
              <p:cNvPr id="29" name="墨迹 28"/>
            </p:nvPicPr>
            <p:blipFill>
              <a:blip/>
            </p:blipFill>
            <p:spPr>
              <a:xfrm>
                <a:off x="8206316" y="6000750"/>
                <a:ext cx="2470503" cy="62037"/>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30" name="墨迹 29"/>
              <p14:cNvContentPartPr/>
              <p14:nvPr/>
            </p14:nvContentPartPr>
            <p14:xfrm>
              <a:off x="4573940" y="6463213"/>
              <a:ext cx="1335793" cy="162145"/>
            </p14:xfrm>
          </p:contentPart>
        </mc:Choice>
        <mc:Fallback xmlns="">
          <p:pic>
            <p:nvPicPr>
              <p:cNvPr id="30" name="墨迹 29"/>
            </p:nvPicPr>
            <p:blipFill>
              <a:blip/>
            </p:blipFill>
            <p:spPr>
              <a:xfrm>
                <a:off x="4573940" y="6463213"/>
                <a:ext cx="1335793" cy="162145"/>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31" name="墨迹 30"/>
              <p14:cNvContentPartPr/>
              <p14:nvPr/>
            </p14:nvContentPartPr>
            <p14:xfrm>
              <a:off x="6496755" y="6502692"/>
              <a:ext cx="2099734" cy="95877"/>
            </p14:xfrm>
          </p:contentPart>
        </mc:Choice>
        <mc:Fallback xmlns="">
          <p:pic>
            <p:nvPicPr>
              <p:cNvPr id="31" name="墨迹 30"/>
            </p:nvPicPr>
            <p:blipFill>
              <a:blip/>
            </p:blipFill>
            <p:spPr>
              <a:xfrm>
                <a:off x="6496755" y="6502692"/>
                <a:ext cx="2099734" cy="95877"/>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32" name="墨迹 31"/>
              <p14:cNvContentPartPr/>
              <p14:nvPr/>
            </p14:nvContentPartPr>
            <p14:xfrm>
              <a:off x="4216400" y="1821656"/>
              <a:ext cx="14111" cy="5640"/>
            </p14:xfrm>
          </p:contentPart>
        </mc:Choice>
        <mc:Fallback xmlns="">
          <p:pic>
            <p:nvPicPr>
              <p:cNvPr id="32" name="墨迹 31"/>
            </p:nvPicPr>
            <p:blipFill>
              <a:blip/>
            </p:blipFill>
            <p:spPr>
              <a:xfrm>
                <a:off x="4216400" y="1821656"/>
                <a:ext cx="14111" cy="5640"/>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33" name="墨迹 32"/>
              <p14:cNvContentPartPr/>
              <p14:nvPr/>
            </p14:nvContentPartPr>
            <p14:xfrm>
              <a:off x="4154311" y="1806146"/>
              <a:ext cx="443089" cy="38069"/>
            </p14:xfrm>
          </p:contentPart>
        </mc:Choice>
        <mc:Fallback xmlns="">
          <p:pic>
            <p:nvPicPr>
              <p:cNvPr id="33" name="墨迹 32"/>
            </p:nvPicPr>
            <p:blipFill>
              <a:blip/>
            </p:blipFill>
            <p:spPr>
              <a:xfrm>
                <a:off x="4154311" y="1806146"/>
                <a:ext cx="443089" cy="38069"/>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4" name="墨迹 33"/>
              <p14:cNvContentPartPr/>
              <p14:nvPr/>
            </p14:nvContentPartPr>
            <p14:xfrm>
              <a:off x="4893733" y="1816016"/>
              <a:ext cx="821267" cy="78957"/>
            </p14:xfrm>
          </p:contentPart>
        </mc:Choice>
        <mc:Fallback xmlns="">
          <p:pic>
            <p:nvPicPr>
              <p:cNvPr id="34" name="墨迹 33"/>
            </p:nvPicPr>
            <p:blipFill>
              <a:blip/>
            </p:blipFill>
            <p:spPr>
              <a:xfrm>
                <a:off x="4893733" y="1816016"/>
                <a:ext cx="821267" cy="78957"/>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5" name="墨迹 34"/>
              <p14:cNvContentPartPr/>
              <p14:nvPr/>
            </p14:nvContentPartPr>
            <p14:xfrm>
              <a:off x="5048955" y="1118619"/>
              <a:ext cx="53622" cy="82658"/>
            </p14:xfrm>
          </p:contentPart>
        </mc:Choice>
        <mc:Fallback xmlns="">
          <p:pic>
            <p:nvPicPr>
              <p:cNvPr id="35" name="墨迹 34"/>
            </p:nvPicPr>
            <p:blipFill>
              <a:blip/>
            </p:blipFill>
            <p:spPr>
              <a:xfrm>
                <a:off x="5048955" y="1118619"/>
                <a:ext cx="53622" cy="82658"/>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6" name="墨迹 35"/>
              <p14:cNvContentPartPr/>
              <p14:nvPr/>
            </p14:nvContentPartPr>
            <p14:xfrm>
              <a:off x="5002918" y="1265959"/>
              <a:ext cx="164570" cy="270182"/>
            </p14:xfrm>
          </p:contentPart>
        </mc:Choice>
        <mc:Fallback xmlns="">
          <p:pic>
            <p:nvPicPr>
              <p:cNvPr id="36" name="墨迹 35"/>
            </p:nvPicPr>
            <p:blipFill>
              <a:blip/>
            </p:blipFill>
            <p:spPr>
              <a:xfrm>
                <a:off x="5002918" y="1265959"/>
                <a:ext cx="164570" cy="270182"/>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7" name="墨迹 36"/>
              <p14:cNvContentPartPr/>
              <p14:nvPr/>
            </p14:nvContentPartPr>
            <p14:xfrm>
              <a:off x="5175955" y="1144879"/>
              <a:ext cx="73378" cy="39479"/>
            </p14:xfrm>
          </p:contentPart>
        </mc:Choice>
        <mc:Fallback xmlns="">
          <p:pic>
            <p:nvPicPr>
              <p:cNvPr id="37" name="墨迹 36"/>
            </p:nvPicPr>
            <p:blipFill>
              <a:blip/>
            </p:blipFill>
            <p:spPr>
              <a:xfrm>
                <a:off x="5175955" y="1144879"/>
                <a:ext cx="73378" cy="39479"/>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8" name="墨迹 37"/>
              <p14:cNvContentPartPr/>
              <p14:nvPr/>
            </p14:nvContentPartPr>
            <p14:xfrm>
              <a:off x="5125155" y="1176956"/>
              <a:ext cx="273756" cy="512164"/>
            </p14:xfrm>
          </p:contentPart>
        </mc:Choice>
        <mc:Fallback xmlns="">
          <p:pic>
            <p:nvPicPr>
              <p:cNvPr id="38" name="墨迹 37"/>
            </p:nvPicPr>
            <p:blipFill>
              <a:blip/>
            </p:blipFill>
            <p:spPr>
              <a:xfrm>
                <a:off x="5125155" y="1176956"/>
                <a:ext cx="273756" cy="512164"/>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9" name="墨迹 38"/>
              <p14:cNvContentPartPr/>
              <p14:nvPr/>
            </p14:nvContentPartPr>
            <p14:xfrm>
              <a:off x="5446888" y="1151929"/>
              <a:ext cx="104422" cy="303140"/>
            </p14:xfrm>
          </p:contentPart>
        </mc:Choice>
        <mc:Fallback xmlns="">
          <p:pic>
            <p:nvPicPr>
              <p:cNvPr id="39" name="墨迹 38"/>
            </p:nvPicPr>
            <p:blipFill>
              <a:blip/>
            </p:blipFill>
            <p:spPr>
              <a:xfrm>
                <a:off x="5446888" y="1151929"/>
                <a:ext cx="104422" cy="303140"/>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40" name="墨迹 39"/>
              <p14:cNvContentPartPr/>
              <p14:nvPr/>
            </p14:nvContentPartPr>
            <p14:xfrm>
              <a:off x="5452533" y="1291514"/>
              <a:ext cx="117122" cy="152275"/>
            </p14:xfrm>
          </p:contentPart>
        </mc:Choice>
        <mc:Fallback xmlns="">
          <p:pic>
            <p:nvPicPr>
              <p:cNvPr id="40" name="墨迹 39"/>
            </p:nvPicPr>
            <p:blipFill>
              <a:blip/>
            </p:blipFill>
            <p:spPr>
              <a:xfrm>
                <a:off x="5452533" y="1291514"/>
                <a:ext cx="117122" cy="152275"/>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41" name="墨迹 40"/>
              <p14:cNvContentPartPr/>
              <p14:nvPr/>
            </p14:nvContentPartPr>
            <p14:xfrm>
              <a:off x="5525911" y="1156159"/>
              <a:ext cx="184856" cy="406066"/>
            </p14:xfrm>
          </p:contentPart>
        </mc:Choice>
        <mc:Fallback xmlns="">
          <p:pic>
            <p:nvPicPr>
              <p:cNvPr id="41" name="墨迹 40"/>
            </p:nvPicPr>
            <p:blipFill>
              <a:blip/>
            </p:blipFill>
            <p:spPr>
              <a:xfrm>
                <a:off x="5525911" y="1156159"/>
                <a:ext cx="184856" cy="406066"/>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42" name="墨迹 41"/>
              <p14:cNvContentPartPr/>
              <p14:nvPr/>
            </p14:nvContentPartPr>
            <p14:xfrm>
              <a:off x="5576711" y="1359192"/>
              <a:ext cx="287866" cy="122666"/>
            </p14:xfrm>
          </p:contentPart>
        </mc:Choice>
        <mc:Fallback xmlns="">
          <p:pic>
            <p:nvPicPr>
              <p:cNvPr id="42" name="墨迹 41"/>
            </p:nvPicPr>
            <p:blipFill>
              <a:blip/>
            </p:blipFill>
            <p:spPr>
              <a:xfrm>
                <a:off x="5576711" y="1359192"/>
                <a:ext cx="287866" cy="122666"/>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43" name="墨迹 42"/>
              <p14:cNvContentPartPr/>
              <p14:nvPr/>
            </p14:nvContentPartPr>
            <p14:xfrm>
              <a:off x="5864577" y="1242695"/>
              <a:ext cx="5645" cy="175715"/>
            </p14:xfrm>
          </p:contentPart>
        </mc:Choice>
        <mc:Fallback xmlns="">
          <p:pic>
            <p:nvPicPr>
              <p:cNvPr id="43" name="墨迹 42"/>
            </p:nvPicPr>
            <p:blipFill>
              <a:blip/>
            </p:blipFill>
            <p:spPr>
              <a:xfrm>
                <a:off x="5864577" y="1242695"/>
                <a:ext cx="5645" cy="175715"/>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4" name="墨迹 43"/>
              <p14:cNvContentPartPr/>
              <p14:nvPr/>
            </p14:nvContentPartPr>
            <p14:xfrm>
              <a:off x="5937955" y="1135010"/>
              <a:ext cx="180622" cy="325698"/>
            </p14:xfrm>
          </p:contentPart>
        </mc:Choice>
        <mc:Fallback xmlns="">
          <p:pic>
            <p:nvPicPr>
              <p:cNvPr id="44" name="墨迹 43"/>
            </p:nvPicPr>
            <p:blipFill>
              <a:blip/>
            </p:blipFill>
            <p:spPr>
              <a:xfrm>
                <a:off x="5937955" y="1135010"/>
                <a:ext cx="180622" cy="325698"/>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5" name="墨迹 44"/>
              <p14:cNvContentPartPr/>
              <p14:nvPr/>
            </p14:nvContentPartPr>
            <p14:xfrm>
              <a:off x="6129866" y="1154749"/>
              <a:ext cx="298979" cy="358304"/>
            </p14:xfrm>
          </p:contentPart>
        </mc:Choice>
        <mc:Fallback xmlns="">
          <p:pic>
            <p:nvPicPr>
              <p:cNvPr id="45" name="墨迹 44"/>
            </p:nvPicPr>
            <p:blipFill>
              <a:blip/>
            </p:blipFill>
            <p:spPr>
              <a:xfrm>
                <a:off x="6129866" y="1154749"/>
                <a:ext cx="298979" cy="358304"/>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46" name="墨迹 45"/>
              <p14:cNvContentPartPr/>
              <p14:nvPr/>
            </p14:nvContentPartPr>
            <p14:xfrm>
              <a:off x="6527800" y="1165852"/>
              <a:ext cx="147637" cy="292036"/>
            </p14:xfrm>
          </p:contentPart>
        </mc:Choice>
        <mc:Fallback xmlns="">
          <p:pic>
            <p:nvPicPr>
              <p:cNvPr id="46" name="墨迹 45"/>
            </p:nvPicPr>
            <p:blipFill>
              <a:blip/>
            </p:blipFill>
            <p:spPr>
              <a:xfrm>
                <a:off x="6527800" y="1165852"/>
                <a:ext cx="147637" cy="292036"/>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47" name="墨迹 46"/>
              <p14:cNvContentPartPr/>
              <p14:nvPr/>
            </p14:nvContentPartPr>
            <p14:xfrm>
              <a:off x="6554611" y="1297154"/>
              <a:ext cx="224366" cy="152275"/>
            </p14:xfrm>
          </p:contentPart>
        </mc:Choice>
        <mc:Fallback xmlns="">
          <p:pic>
            <p:nvPicPr>
              <p:cNvPr id="47" name="墨迹 46"/>
            </p:nvPicPr>
            <p:blipFill>
              <a:blip/>
            </p:blipFill>
            <p:spPr>
              <a:xfrm>
                <a:off x="6554611" y="1297154"/>
                <a:ext cx="224366" cy="152275"/>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48" name="墨迹 47"/>
              <p14:cNvContentPartPr/>
              <p14:nvPr/>
            </p14:nvContentPartPr>
            <p14:xfrm>
              <a:off x="6676672" y="1051118"/>
              <a:ext cx="76905" cy="88122"/>
            </p14:xfrm>
          </p:contentPart>
        </mc:Choice>
        <mc:Fallback xmlns="">
          <p:pic>
            <p:nvPicPr>
              <p:cNvPr id="48" name="墨迹 47"/>
            </p:nvPicPr>
            <p:blipFill>
              <a:blip/>
            </p:blipFill>
            <p:spPr>
              <a:xfrm>
                <a:off x="6676672" y="1051118"/>
                <a:ext cx="76905" cy="88122"/>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49" name="墨迹 48"/>
              <p14:cNvContentPartPr/>
              <p14:nvPr/>
            </p14:nvContentPartPr>
            <p14:xfrm>
              <a:off x="6829777" y="1127960"/>
              <a:ext cx="386645" cy="298910"/>
            </p14:xfrm>
          </p:contentPart>
        </mc:Choice>
        <mc:Fallback xmlns="">
          <p:pic>
            <p:nvPicPr>
              <p:cNvPr id="49" name="墨迹 48"/>
            </p:nvPicPr>
            <p:blipFill>
              <a:blip/>
            </p:blipFill>
            <p:spPr>
              <a:xfrm>
                <a:off x="6829777" y="1127960"/>
                <a:ext cx="386645" cy="298910"/>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50" name="墨迹 49"/>
              <p14:cNvContentPartPr/>
              <p14:nvPr/>
            </p14:nvContentPartPr>
            <p14:xfrm>
              <a:off x="8619066" y="1299093"/>
              <a:ext cx="107244" cy="433031"/>
            </p14:xfrm>
          </p:contentPart>
        </mc:Choice>
        <mc:Fallback xmlns="">
          <p:pic>
            <p:nvPicPr>
              <p:cNvPr id="50" name="墨迹 49"/>
            </p:nvPicPr>
            <p:blipFill>
              <a:blip/>
            </p:blipFill>
            <p:spPr>
              <a:xfrm>
                <a:off x="8619066" y="1299093"/>
                <a:ext cx="107244" cy="433031"/>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51" name="墨迹 50"/>
              <p14:cNvContentPartPr/>
              <p14:nvPr/>
            </p14:nvContentPartPr>
            <p14:xfrm>
              <a:off x="8596488" y="1245691"/>
              <a:ext cx="129822" cy="178359"/>
            </p14:xfrm>
          </p:contentPart>
        </mc:Choice>
        <mc:Fallback xmlns="">
          <p:pic>
            <p:nvPicPr>
              <p:cNvPr id="51" name="墨迹 50"/>
            </p:nvPicPr>
            <p:blipFill>
              <a:blip/>
            </p:blipFill>
            <p:spPr>
              <a:xfrm>
                <a:off x="8596488" y="1245691"/>
                <a:ext cx="129822" cy="178359"/>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52" name="墨迹 51"/>
              <p14:cNvContentPartPr/>
              <p14:nvPr/>
            </p14:nvContentPartPr>
            <p14:xfrm>
              <a:off x="8709377" y="1274595"/>
              <a:ext cx="95956" cy="118436"/>
            </p14:xfrm>
          </p:contentPart>
        </mc:Choice>
        <mc:Fallback xmlns="">
          <p:pic>
            <p:nvPicPr>
              <p:cNvPr id="52" name="墨迹 51"/>
            </p:nvPicPr>
            <p:blipFill>
              <a:blip/>
            </p:blipFill>
            <p:spPr>
              <a:xfrm>
                <a:off x="8709377" y="1274595"/>
                <a:ext cx="95956" cy="118436"/>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53" name="墨迹 52"/>
              <p14:cNvContentPartPr/>
              <p14:nvPr/>
            </p14:nvContentPartPr>
            <p14:xfrm>
              <a:off x="8901288" y="1384571"/>
              <a:ext cx="104996" cy="59958"/>
            </p14:xfrm>
          </p:contentPart>
        </mc:Choice>
        <mc:Fallback xmlns="">
          <p:pic>
            <p:nvPicPr>
              <p:cNvPr id="53" name="墨迹 52"/>
            </p:nvPicPr>
            <p:blipFill>
              <a:blip/>
            </p:blipFill>
            <p:spPr>
              <a:xfrm>
                <a:off x="8901288" y="1384571"/>
                <a:ext cx="104996" cy="59958"/>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54" name="墨迹 53"/>
              <p14:cNvContentPartPr/>
              <p14:nvPr/>
            </p14:nvContentPartPr>
            <p14:xfrm>
              <a:off x="9522177" y="1438149"/>
              <a:ext cx="99484" cy="19739"/>
            </p14:xfrm>
          </p:contentPart>
        </mc:Choice>
        <mc:Fallback xmlns="">
          <p:pic>
            <p:nvPicPr>
              <p:cNvPr id="54" name="墨迹 53"/>
            </p:nvPicPr>
            <p:blipFill>
              <a:blip/>
            </p:blipFill>
            <p:spPr>
              <a:xfrm>
                <a:off x="9522177" y="1438149"/>
                <a:ext cx="99484" cy="19739"/>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55" name="墨迹 54"/>
              <p14:cNvContentPartPr/>
              <p14:nvPr/>
            </p14:nvContentPartPr>
            <p14:xfrm>
              <a:off x="9462734" y="1505827"/>
              <a:ext cx="254176" cy="215017"/>
            </p14:xfrm>
          </p:contentPart>
        </mc:Choice>
        <mc:Fallback xmlns="">
          <p:pic>
            <p:nvPicPr>
              <p:cNvPr id="55" name="墨迹 54"/>
            </p:nvPicPr>
            <p:blipFill>
              <a:blip/>
            </p:blipFill>
            <p:spPr>
              <a:xfrm>
                <a:off x="9462734" y="1505827"/>
                <a:ext cx="254176" cy="215017"/>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56" name="墨迹 55"/>
              <p14:cNvContentPartPr/>
              <p14:nvPr/>
            </p14:nvContentPartPr>
            <p14:xfrm>
              <a:off x="9747955" y="1408540"/>
              <a:ext cx="28222" cy="497713"/>
            </p14:xfrm>
          </p:contentPart>
        </mc:Choice>
        <mc:Fallback xmlns="">
          <p:pic>
            <p:nvPicPr>
              <p:cNvPr id="56" name="墨迹 55"/>
            </p:nvPicPr>
            <p:blipFill>
              <a:blip/>
            </p:blipFill>
            <p:spPr>
              <a:xfrm>
                <a:off x="9747955" y="1408540"/>
                <a:ext cx="28222" cy="497713"/>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57" name="墨迹 56"/>
              <p14:cNvContentPartPr/>
              <p14:nvPr/>
            </p14:nvContentPartPr>
            <p14:xfrm>
              <a:off x="9845851" y="1438149"/>
              <a:ext cx="141993" cy="280052"/>
            </p14:xfrm>
          </p:contentPart>
        </mc:Choice>
        <mc:Fallback xmlns="">
          <p:pic>
            <p:nvPicPr>
              <p:cNvPr id="57" name="墨迹 56"/>
            </p:nvPicPr>
            <p:blipFill>
              <a:blip/>
            </p:blipFill>
            <p:spPr>
              <a:xfrm>
                <a:off x="9845851" y="1438149"/>
                <a:ext cx="141993" cy="280052"/>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58" name="墨迹 57"/>
              <p14:cNvContentPartPr/>
              <p14:nvPr/>
            </p14:nvContentPartPr>
            <p14:xfrm>
              <a:off x="9891888" y="1376111"/>
              <a:ext cx="287162" cy="498418"/>
            </p14:xfrm>
          </p:contentPart>
        </mc:Choice>
        <mc:Fallback xmlns="">
          <p:pic>
            <p:nvPicPr>
              <p:cNvPr id="58" name="墨迹 57"/>
            </p:nvPicPr>
            <p:blipFill>
              <a:blip/>
            </p:blipFill>
            <p:spPr>
              <a:xfrm>
                <a:off x="9891888" y="1376111"/>
                <a:ext cx="287162" cy="498418"/>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59" name="墨迹 58"/>
              <p14:cNvContentPartPr/>
              <p14:nvPr/>
            </p14:nvContentPartPr>
            <p14:xfrm>
              <a:off x="10024533" y="1586899"/>
              <a:ext cx="259644" cy="150160"/>
            </p14:xfrm>
          </p:contentPart>
        </mc:Choice>
        <mc:Fallback xmlns="">
          <p:pic>
            <p:nvPicPr>
              <p:cNvPr id="59" name="墨迹 58"/>
            </p:nvPicPr>
            <p:blipFill>
              <a:blip/>
            </p:blipFill>
            <p:spPr>
              <a:xfrm>
                <a:off x="10024533" y="1586899"/>
                <a:ext cx="259644" cy="150160"/>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60" name="墨迹 59"/>
              <p14:cNvContentPartPr/>
              <p14:nvPr/>
            </p14:nvContentPartPr>
            <p14:xfrm>
              <a:off x="10323688" y="1554823"/>
              <a:ext cx="45156" cy="156857"/>
            </p14:xfrm>
          </p:contentPart>
        </mc:Choice>
        <mc:Fallback xmlns="">
          <p:pic>
            <p:nvPicPr>
              <p:cNvPr id="60" name="墨迹 59"/>
            </p:nvPicPr>
            <p:blipFill>
              <a:blip/>
            </p:blipFill>
            <p:spPr>
              <a:xfrm>
                <a:off x="10323688" y="1554823"/>
                <a:ext cx="45156" cy="156857"/>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61" name="墨迹 60"/>
              <p14:cNvContentPartPr/>
              <p14:nvPr/>
            </p14:nvContentPartPr>
            <p14:xfrm>
              <a:off x="10363200" y="1567865"/>
              <a:ext cx="138288" cy="174833"/>
            </p14:xfrm>
          </p:contentPart>
        </mc:Choice>
        <mc:Fallback xmlns="">
          <p:pic>
            <p:nvPicPr>
              <p:cNvPr id="61" name="墨迹 60"/>
            </p:nvPicPr>
            <p:blipFill>
              <a:blip/>
            </p:blipFill>
            <p:spPr>
              <a:xfrm>
                <a:off x="10363200" y="1567865"/>
                <a:ext cx="138288" cy="174833"/>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62" name="墨迹 61"/>
              <p14:cNvContentPartPr/>
              <p14:nvPr/>
            </p14:nvContentPartPr>
            <p14:xfrm>
              <a:off x="10461977" y="1404310"/>
              <a:ext cx="262467" cy="538602"/>
            </p14:xfrm>
          </p:contentPart>
        </mc:Choice>
        <mc:Fallback xmlns="">
          <p:pic>
            <p:nvPicPr>
              <p:cNvPr id="62" name="墨迹 61"/>
            </p:nvPicPr>
            <p:blipFill>
              <a:blip/>
            </p:blipFill>
            <p:spPr>
              <a:xfrm>
                <a:off x="10461977" y="1404310"/>
                <a:ext cx="262467" cy="538602"/>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63" name="墨迹 62"/>
              <p14:cNvContentPartPr/>
              <p14:nvPr/>
            </p14:nvContentPartPr>
            <p14:xfrm>
              <a:off x="10711744" y="1449429"/>
              <a:ext cx="198967" cy="310894"/>
            </p14:xfrm>
          </p:contentPart>
        </mc:Choice>
        <mc:Fallback xmlns="">
          <p:pic>
            <p:nvPicPr>
              <p:cNvPr id="63" name="墨迹 62"/>
            </p:nvPicPr>
            <p:blipFill>
              <a:blip/>
            </p:blipFill>
            <p:spPr>
              <a:xfrm>
                <a:off x="10711744" y="1449429"/>
                <a:ext cx="198967" cy="310894"/>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64" name="墨迹 63"/>
              <p14:cNvContentPartPr/>
              <p14:nvPr/>
            </p14:nvContentPartPr>
            <p14:xfrm>
              <a:off x="10859911" y="1590424"/>
              <a:ext cx="143933" cy="62038"/>
            </p14:xfrm>
          </p:contentPart>
        </mc:Choice>
        <mc:Fallback xmlns="">
          <p:pic>
            <p:nvPicPr>
              <p:cNvPr id="64" name="墨迹 63"/>
            </p:nvPicPr>
            <p:blipFill>
              <a:blip/>
            </p:blipFill>
            <p:spPr>
              <a:xfrm>
                <a:off x="10859911" y="1590424"/>
                <a:ext cx="143933" cy="62038"/>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65" name="墨迹 64"/>
              <p14:cNvContentPartPr/>
              <p14:nvPr/>
            </p14:nvContentPartPr>
            <p14:xfrm>
              <a:off x="11023600" y="1438149"/>
              <a:ext cx="186267" cy="293270"/>
            </p14:xfrm>
          </p:contentPart>
        </mc:Choice>
        <mc:Fallback xmlns="">
          <p:pic>
            <p:nvPicPr>
              <p:cNvPr id="65" name="墨迹 64"/>
            </p:nvPicPr>
            <p:blipFill>
              <a:blip/>
            </p:blipFill>
            <p:spPr>
              <a:xfrm>
                <a:off x="11023600" y="1438149"/>
                <a:ext cx="186267" cy="293270"/>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66" name="墨迹 65"/>
              <p14:cNvContentPartPr/>
              <p14:nvPr/>
            </p14:nvContentPartPr>
            <p14:xfrm>
              <a:off x="11221155" y="1415590"/>
              <a:ext cx="39512" cy="90237"/>
            </p14:xfrm>
          </p:contentPart>
        </mc:Choice>
        <mc:Fallback xmlns="">
          <p:pic>
            <p:nvPicPr>
              <p:cNvPr id="66" name="墨迹 65"/>
            </p:nvPicPr>
            <p:blipFill>
              <a:blip/>
            </p:blipFill>
            <p:spPr>
              <a:xfrm>
                <a:off x="11221155" y="1415590"/>
                <a:ext cx="39512" cy="90237"/>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67" name="墨迹 66"/>
              <p14:cNvContentPartPr/>
              <p14:nvPr/>
            </p14:nvContentPartPr>
            <p14:xfrm>
              <a:off x="11266311" y="1500187"/>
              <a:ext cx="177800" cy="233347"/>
            </p14:xfrm>
          </p:contentPart>
        </mc:Choice>
        <mc:Fallback xmlns="">
          <p:pic>
            <p:nvPicPr>
              <p:cNvPr id="67" name="墨迹 66"/>
            </p:nvPicPr>
            <p:blipFill>
              <a:blip/>
            </p:blipFill>
            <p:spPr>
              <a:xfrm>
                <a:off x="11266311" y="1500187"/>
                <a:ext cx="177800" cy="233347"/>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68" name="墨迹 67"/>
              <p14:cNvContentPartPr/>
              <p14:nvPr/>
            </p14:nvContentPartPr>
            <p14:xfrm>
              <a:off x="11621911" y="1720139"/>
              <a:ext cx="16933" cy="25379"/>
            </p14:xfrm>
          </p:contentPart>
        </mc:Choice>
        <mc:Fallback xmlns="">
          <p:pic>
            <p:nvPicPr>
              <p:cNvPr id="68" name="墨迹 67"/>
            </p:nvPicPr>
            <p:blipFill>
              <a:blip/>
            </p:blipFill>
            <p:spPr>
              <a:xfrm>
                <a:off x="11621911" y="1720139"/>
                <a:ext cx="16933" cy="25379"/>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69" name="墨迹 68"/>
              <p14:cNvContentPartPr/>
              <p14:nvPr/>
            </p14:nvContentPartPr>
            <p14:xfrm>
              <a:off x="7905044" y="2794522"/>
              <a:ext cx="104996" cy="59958"/>
            </p14:xfrm>
          </p:contentPart>
        </mc:Choice>
        <mc:Fallback xmlns="">
          <p:pic>
            <p:nvPicPr>
              <p:cNvPr id="69" name="墨迹 68"/>
            </p:nvPicPr>
            <p:blipFill>
              <a:blip/>
            </p:blipFill>
            <p:spPr>
              <a:xfrm>
                <a:off x="7905044" y="2794522"/>
                <a:ext cx="104996" cy="59958"/>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70" name="墨迹 69"/>
              <p14:cNvContentPartPr/>
              <p14:nvPr/>
            </p14:nvContentPartPr>
            <p14:xfrm>
              <a:off x="6861880" y="2296809"/>
              <a:ext cx="86431" cy="54988"/>
            </p14:xfrm>
          </p:contentPart>
        </mc:Choice>
        <mc:Fallback xmlns="">
          <p:pic>
            <p:nvPicPr>
              <p:cNvPr id="70" name="墨迹 69"/>
            </p:nvPicPr>
            <p:blipFill>
              <a:blip/>
            </p:blipFill>
            <p:spPr>
              <a:xfrm>
                <a:off x="6861880" y="2296809"/>
                <a:ext cx="86431" cy="54988"/>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71" name="墨迹 70"/>
              <p14:cNvContentPartPr/>
              <p14:nvPr/>
            </p14:nvContentPartPr>
            <p14:xfrm>
              <a:off x="6805612" y="2419475"/>
              <a:ext cx="135114" cy="33839"/>
            </p14:xfrm>
          </p:contentPart>
        </mc:Choice>
        <mc:Fallback xmlns="">
          <p:pic>
            <p:nvPicPr>
              <p:cNvPr id="71" name="墨迹 70"/>
            </p:nvPicPr>
            <p:blipFill>
              <a:blip/>
            </p:blipFill>
            <p:spPr>
              <a:xfrm>
                <a:off x="6805612" y="2419475"/>
                <a:ext cx="135114" cy="33839"/>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72" name="墨迹 71"/>
              <p14:cNvContentPartPr/>
              <p14:nvPr/>
            </p14:nvContentPartPr>
            <p14:xfrm>
              <a:off x="6781800" y="2545489"/>
              <a:ext cx="177800" cy="31900"/>
            </p14:xfrm>
          </p:contentPart>
        </mc:Choice>
        <mc:Fallback xmlns="">
          <p:pic>
            <p:nvPicPr>
              <p:cNvPr id="72" name="墨迹 71"/>
            </p:nvPicPr>
            <p:blipFill>
              <a:blip/>
            </p:blipFill>
            <p:spPr>
              <a:xfrm>
                <a:off x="6781800" y="2545489"/>
                <a:ext cx="177800" cy="31900"/>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73" name="墨迹 72"/>
              <p14:cNvContentPartPr/>
              <p14:nvPr/>
            </p14:nvContentPartPr>
            <p14:xfrm>
              <a:off x="6858000" y="2470233"/>
              <a:ext cx="33866" cy="166374"/>
            </p14:xfrm>
          </p:contentPart>
        </mc:Choice>
        <mc:Fallback xmlns="">
          <p:pic>
            <p:nvPicPr>
              <p:cNvPr id="73" name="墨迹 72"/>
            </p:nvPicPr>
            <p:blipFill>
              <a:blip/>
            </p:blipFill>
            <p:spPr>
              <a:xfrm>
                <a:off x="6858000" y="2470233"/>
                <a:ext cx="33866" cy="166374"/>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74" name="墨迹 73"/>
              <p14:cNvContentPartPr/>
              <p14:nvPr/>
            </p14:nvContentPartPr>
            <p14:xfrm>
              <a:off x="6742288" y="2661986"/>
              <a:ext cx="265289" cy="16920"/>
            </p14:xfrm>
          </p:contentPart>
        </mc:Choice>
        <mc:Fallback xmlns="">
          <p:pic>
            <p:nvPicPr>
              <p:cNvPr id="74" name="墨迹 73"/>
            </p:nvPicPr>
            <p:blipFill>
              <a:blip/>
            </p:blipFill>
            <p:spPr>
              <a:xfrm>
                <a:off x="6742288" y="2661986"/>
                <a:ext cx="265289" cy="16920"/>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75" name="墨迹 74"/>
              <p14:cNvContentPartPr/>
              <p14:nvPr/>
            </p14:nvContentPartPr>
            <p14:xfrm>
              <a:off x="7137400" y="2562409"/>
              <a:ext cx="23988" cy="40359"/>
            </p14:xfrm>
          </p:contentPart>
        </mc:Choice>
        <mc:Fallback xmlns="">
          <p:pic>
            <p:nvPicPr>
              <p:cNvPr id="75" name="墨迹 74"/>
            </p:nvPicPr>
            <p:blipFill>
              <a:blip/>
            </p:blipFill>
            <p:spPr>
              <a:xfrm>
                <a:off x="7137400" y="2562409"/>
                <a:ext cx="23988" cy="40359"/>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76" name="墨迹 75"/>
              <p14:cNvContentPartPr/>
              <p14:nvPr/>
            </p14:nvContentPartPr>
            <p14:xfrm>
              <a:off x="7118350" y="2639427"/>
              <a:ext cx="50094" cy="39479"/>
            </p14:xfrm>
          </p:contentPart>
        </mc:Choice>
        <mc:Fallback xmlns="">
          <p:pic>
            <p:nvPicPr>
              <p:cNvPr id="76" name="墨迹 75"/>
            </p:nvPicPr>
            <p:blipFill>
              <a:blip/>
            </p:blipFill>
            <p:spPr>
              <a:xfrm>
                <a:off x="7118350" y="2639427"/>
                <a:ext cx="50094" cy="39479"/>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77" name="墨迹 76"/>
              <p14:cNvContentPartPr/>
              <p14:nvPr/>
            </p14:nvContentPartPr>
            <p14:xfrm>
              <a:off x="7542388" y="2430754"/>
              <a:ext cx="162278" cy="183294"/>
            </p14:xfrm>
          </p:contentPart>
        </mc:Choice>
        <mc:Fallback xmlns="">
          <p:pic>
            <p:nvPicPr>
              <p:cNvPr id="77" name="墨迹 76"/>
            </p:nvPicPr>
            <p:blipFill>
              <a:blip/>
            </p:blipFill>
            <p:spPr>
              <a:xfrm>
                <a:off x="7542388" y="2430754"/>
                <a:ext cx="162278" cy="183294"/>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78" name="墨迹 77"/>
              <p14:cNvContentPartPr/>
              <p14:nvPr/>
            </p14:nvContentPartPr>
            <p14:xfrm>
              <a:off x="7738533" y="2410310"/>
              <a:ext cx="299156" cy="175539"/>
            </p14:xfrm>
          </p:contentPart>
        </mc:Choice>
        <mc:Fallback xmlns="">
          <p:pic>
            <p:nvPicPr>
              <p:cNvPr id="78" name="墨迹 77"/>
            </p:nvPicPr>
            <p:blipFill>
              <a:blip/>
            </p:blipFill>
            <p:spPr>
              <a:xfrm>
                <a:off x="7738533" y="2410310"/>
                <a:ext cx="299156" cy="175539"/>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79" name="墨迹 78"/>
              <p14:cNvContentPartPr/>
              <p14:nvPr/>
            </p14:nvContentPartPr>
            <p14:xfrm>
              <a:off x="8017933" y="2333468"/>
              <a:ext cx="52211" cy="469513"/>
            </p14:xfrm>
          </p:contentPart>
        </mc:Choice>
        <mc:Fallback xmlns="">
          <p:pic>
            <p:nvPicPr>
              <p:cNvPr id="79" name="墨迹 78"/>
            </p:nvPicPr>
            <p:blipFill>
              <a:blip/>
            </p:blipFill>
            <p:spPr>
              <a:xfrm>
                <a:off x="8017933" y="2333468"/>
                <a:ext cx="52211" cy="469513"/>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80" name="墨迹 79"/>
              <p14:cNvContentPartPr/>
              <p14:nvPr/>
            </p14:nvContentPartPr>
            <p14:xfrm>
              <a:off x="8054622" y="2461245"/>
              <a:ext cx="77081" cy="200741"/>
            </p14:xfrm>
          </p:contentPart>
        </mc:Choice>
        <mc:Fallback xmlns="">
          <p:pic>
            <p:nvPicPr>
              <p:cNvPr id="80" name="墨迹 79"/>
            </p:nvPicPr>
            <p:blipFill>
              <a:blip/>
            </p:blipFill>
            <p:spPr>
              <a:xfrm>
                <a:off x="8054622" y="2461245"/>
                <a:ext cx="77081" cy="200741"/>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81" name="墨迹 80"/>
              <p14:cNvContentPartPr/>
              <p14:nvPr/>
            </p14:nvContentPartPr>
            <p14:xfrm>
              <a:off x="8235244" y="2456839"/>
              <a:ext cx="45156" cy="162849"/>
            </p14:xfrm>
          </p:contentPart>
        </mc:Choice>
        <mc:Fallback xmlns="">
          <p:pic>
            <p:nvPicPr>
              <p:cNvPr id="81" name="墨迹 80"/>
            </p:nvPicPr>
            <p:blipFill>
              <a:blip/>
            </p:blipFill>
            <p:spPr>
              <a:xfrm>
                <a:off x="8235244" y="2456839"/>
                <a:ext cx="45156" cy="162849"/>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82" name="墨迹 81"/>
              <p14:cNvContentPartPr/>
              <p14:nvPr/>
            </p14:nvContentPartPr>
            <p14:xfrm>
              <a:off x="8302977" y="2451904"/>
              <a:ext cx="45156" cy="145225"/>
            </p14:xfrm>
          </p:contentPart>
        </mc:Choice>
        <mc:Fallback xmlns="">
          <p:pic>
            <p:nvPicPr>
              <p:cNvPr id="82" name="墨迹 81"/>
            </p:nvPicPr>
            <p:blipFill>
              <a:blip/>
            </p:blipFill>
            <p:spPr>
              <a:xfrm>
                <a:off x="8302977" y="2451904"/>
                <a:ext cx="45156" cy="145225"/>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83" name="墨迹 82"/>
              <p14:cNvContentPartPr/>
              <p14:nvPr/>
            </p14:nvContentPartPr>
            <p14:xfrm>
              <a:off x="8382000" y="2453314"/>
              <a:ext cx="79022" cy="211492"/>
            </p14:xfrm>
          </p:contentPart>
        </mc:Choice>
        <mc:Fallback xmlns="">
          <p:pic>
            <p:nvPicPr>
              <p:cNvPr id="83" name="墨迹 82"/>
            </p:nvPicPr>
            <p:blipFill>
              <a:blip/>
            </p:blipFill>
            <p:spPr>
              <a:xfrm>
                <a:off x="8382000" y="2453314"/>
                <a:ext cx="79022" cy="211492"/>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84" name="墨迹 83"/>
              <p14:cNvContentPartPr/>
              <p14:nvPr/>
            </p14:nvContentPartPr>
            <p14:xfrm>
              <a:off x="8551333" y="2470233"/>
              <a:ext cx="138289" cy="28199"/>
            </p14:xfrm>
          </p:contentPart>
        </mc:Choice>
        <mc:Fallback xmlns="">
          <p:pic>
            <p:nvPicPr>
              <p:cNvPr id="84" name="墨迹 83"/>
            </p:nvPicPr>
            <p:blipFill>
              <a:blip/>
            </p:blipFill>
            <p:spPr>
              <a:xfrm>
                <a:off x="8551333" y="2470233"/>
                <a:ext cx="138289" cy="28199"/>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85" name="墨迹 84"/>
              <p14:cNvContentPartPr/>
              <p14:nvPr/>
            </p14:nvContentPartPr>
            <p14:xfrm>
              <a:off x="8610600" y="2395506"/>
              <a:ext cx="25400" cy="241101"/>
            </p14:xfrm>
          </p:contentPart>
        </mc:Choice>
        <mc:Fallback xmlns="">
          <p:pic>
            <p:nvPicPr>
              <p:cNvPr id="85" name="墨迹 84"/>
            </p:nvPicPr>
            <p:blipFill>
              <a:blip/>
            </p:blipFill>
            <p:spPr>
              <a:xfrm>
                <a:off x="8610600" y="2395506"/>
                <a:ext cx="25400" cy="241101"/>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86" name="墨迹 85"/>
              <p14:cNvContentPartPr/>
              <p14:nvPr/>
            </p14:nvContentPartPr>
            <p14:xfrm>
              <a:off x="8890000" y="2379996"/>
              <a:ext cx="285926" cy="178535"/>
            </p14:xfrm>
          </p:contentPart>
        </mc:Choice>
        <mc:Fallback xmlns="">
          <p:pic>
            <p:nvPicPr>
              <p:cNvPr id="86" name="墨迹 85"/>
            </p:nvPicPr>
            <p:blipFill>
              <a:blip/>
            </p:blipFill>
            <p:spPr>
              <a:xfrm>
                <a:off x="8890000" y="2379996"/>
                <a:ext cx="285926" cy="178535"/>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87" name="墨迹 86"/>
              <p14:cNvContentPartPr/>
              <p14:nvPr/>
            </p14:nvContentPartPr>
            <p14:xfrm>
              <a:off x="9159346" y="2475873"/>
              <a:ext cx="94721" cy="133945"/>
            </p14:xfrm>
          </p:contentPart>
        </mc:Choice>
        <mc:Fallback xmlns="">
          <p:pic>
            <p:nvPicPr>
              <p:cNvPr id="87" name="墨迹 86"/>
            </p:nvPicPr>
            <p:blipFill>
              <a:blip/>
            </p:blipFill>
            <p:spPr>
              <a:xfrm>
                <a:off x="9159346" y="2475873"/>
                <a:ext cx="94721" cy="133945"/>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88" name="墨迹 87"/>
              <p14:cNvContentPartPr/>
              <p14:nvPr/>
            </p14:nvContentPartPr>
            <p14:xfrm>
              <a:off x="9335911" y="2430754"/>
              <a:ext cx="56444" cy="163555"/>
            </p14:xfrm>
          </p:contentPart>
        </mc:Choice>
        <mc:Fallback xmlns="">
          <p:pic>
            <p:nvPicPr>
              <p:cNvPr id="88" name="墨迹 87"/>
            </p:nvPicPr>
            <p:blipFill>
              <a:blip/>
            </p:blipFill>
            <p:spPr>
              <a:xfrm>
                <a:off x="9335911" y="2430754"/>
                <a:ext cx="56444" cy="163555"/>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89" name="墨迹 88"/>
              <p14:cNvContentPartPr/>
              <p14:nvPr/>
            </p14:nvContentPartPr>
            <p14:xfrm>
              <a:off x="9429044" y="2406785"/>
              <a:ext cx="62088" cy="181884"/>
            </p14:xfrm>
          </p:contentPart>
        </mc:Choice>
        <mc:Fallback xmlns="">
          <p:pic>
            <p:nvPicPr>
              <p:cNvPr id="89" name="墨迹 88"/>
            </p:nvPicPr>
            <p:blipFill>
              <a:blip/>
            </p:blipFill>
            <p:spPr>
              <a:xfrm>
                <a:off x="9429044" y="2406785"/>
                <a:ext cx="62088" cy="181884"/>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90" name="墨迹 89"/>
              <p14:cNvContentPartPr/>
              <p14:nvPr/>
            </p14:nvContentPartPr>
            <p14:xfrm>
              <a:off x="9539111" y="2419475"/>
              <a:ext cx="77611" cy="205853"/>
            </p14:xfrm>
          </p:contentPart>
        </mc:Choice>
        <mc:Fallback xmlns="">
          <p:pic>
            <p:nvPicPr>
              <p:cNvPr id="90" name="墨迹 89"/>
            </p:nvPicPr>
            <p:blipFill>
              <a:blip/>
            </p:blipFill>
            <p:spPr>
              <a:xfrm>
                <a:off x="9539111" y="2419475"/>
                <a:ext cx="77611" cy="205853"/>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91" name="墨迹 90"/>
              <p14:cNvContentPartPr/>
              <p14:nvPr/>
            </p14:nvContentPartPr>
            <p14:xfrm>
              <a:off x="9725377" y="2487152"/>
              <a:ext cx="276578" cy="11280"/>
            </p14:xfrm>
          </p:contentPart>
        </mc:Choice>
        <mc:Fallback xmlns="">
          <p:pic>
            <p:nvPicPr>
              <p:cNvPr id="91" name="墨迹 90"/>
            </p:nvPicPr>
            <p:blipFill>
              <a:blip/>
            </p:blipFill>
            <p:spPr>
              <a:xfrm>
                <a:off x="9725377" y="2487152"/>
                <a:ext cx="276578" cy="11280"/>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92" name="墨迹 91"/>
              <p14:cNvContentPartPr/>
              <p14:nvPr/>
            </p14:nvContentPartPr>
            <p14:xfrm>
              <a:off x="9939866" y="2396916"/>
              <a:ext cx="129822" cy="81777"/>
            </p14:xfrm>
          </p:contentPart>
        </mc:Choice>
        <mc:Fallback xmlns="">
          <p:pic>
            <p:nvPicPr>
              <p:cNvPr id="92" name="墨迹 91"/>
            </p:nvPicPr>
            <p:blipFill>
              <a:blip/>
            </p:blipFill>
            <p:spPr>
              <a:xfrm>
                <a:off x="9939866" y="2396916"/>
                <a:ext cx="129822" cy="81777"/>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93" name="墨迹 92"/>
              <p14:cNvContentPartPr/>
              <p14:nvPr/>
            </p14:nvContentPartPr>
            <p14:xfrm>
              <a:off x="9693803" y="2573159"/>
              <a:ext cx="277107" cy="18330"/>
            </p14:xfrm>
          </p:contentPart>
        </mc:Choice>
        <mc:Fallback xmlns="">
          <p:pic>
            <p:nvPicPr>
              <p:cNvPr id="93" name="墨迹 92"/>
            </p:nvPicPr>
            <p:blipFill>
              <a:blip/>
            </p:blipFill>
            <p:spPr>
              <a:xfrm>
                <a:off x="9693803" y="2573159"/>
                <a:ext cx="277107" cy="18330"/>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94" name="墨迹 93"/>
              <p14:cNvContentPartPr/>
              <p14:nvPr/>
            </p14:nvContentPartPr>
            <p14:xfrm>
              <a:off x="9702800" y="2590608"/>
              <a:ext cx="132644" cy="57279"/>
            </p14:xfrm>
          </p:contentPart>
        </mc:Choice>
        <mc:Fallback xmlns="">
          <p:pic>
            <p:nvPicPr>
              <p:cNvPr id="94" name="墨迹 93"/>
            </p:nvPicPr>
            <p:blipFill>
              <a:blip/>
            </p:blipFill>
            <p:spPr>
              <a:xfrm>
                <a:off x="9702800" y="2590608"/>
                <a:ext cx="132644" cy="57279"/>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95" name="墨迹 94"/>
              <p14:cNvContentPartPr/>
              <p14:nvPr/>
            </p14:nvContentPartPr>
            <p14:xfrm>
              <a:off x="10160000" y="2376295"/>
              <a:ext cx="287867" cy="210083"/>
            </p14:xfrm>
          </p:contentPart>
        </mc:Choice>
        <mc:Fallback xmlns="">
          <p:pic>
            <p:nvPicPr>
              <p:cNvPr id="95" name="墨迹 94"/>
            </p:nvPicPr>
            <p:blipFill>
              <a:blip/>
            </p:blipFill>
            <p:spPr>
              <a:xfrm>
                <a:off x="10160000" y="2376295"/>
                <a:ext cx="287867" cy="210083"/>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96" name="墨迹 95"/>
              <p14:cNvContentPartPr/>
              <p14:nvPr/>
            </p14:nvContentPartPr>
            <p14:xfrm>
              <a:off x="10476088" y="2408195"/>
              <a:ext cx="101600" cy="212374"/>
            </p14:xfrm>
          </p:contentPart>
        </mc:Choice>
        <mc:Fallback xmlns="">
          <p:pic>
            <p:nvPicPr>
              <p:cNvPr id="96" name="墨迹 95"/>
            </p:nvPicPr>
            <p:blipFill>
              <a:blip/>
            </p:blipFill>
            <p:spPr>
              <a:xfrm>
                <a:off x="10476088" y="2408195"/>
                <a:ext cx="101600" cy="212374"/>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97" name="墨迹 96"/>
              <p14:cNvContentPartPr/>
              <p14:nvPr/>
            </p14:nvContentPartPr>
            <p14:xfrm>
              <a:off x="10566576" y="2422295"/>
              <a:ext cx="313089" cy="143286"/>
            </p14:xfrm>
          </p:contentPart>
        </mc:Choice>
        <mc:Fallback xmlns="">
          <p:pic>
            <p:nvPicPr>
              <p:cNvPr id="97" name="墨迹 96"/>
            </p:nvPicPr>
            <p:blipFill>
              <a:blip/>
            </p:blipFill>
            <p:spPr>
              <a:xfrm>
                <a:off x="10566576" y="2422295"/>
                <a:ext cx="313089" cy="143286"/>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98" name="墨迹 97"/>
              <p14:cNvContentPartPr/>
              <p14:nvPr/>
            </p14:nvContentPartPr>
            <p14:xfrm>
              <a:off x="10803467" y="2367307"/>
              <a:ext cx="84667" cy="393376"/>
            </p14:xfrm>
          </p:contentPart>
        </mc:Choice>
        <mc:Fallback xmlns="">
          <p:pic>
            <p:nvPicPr>
              <p:cNvPr id="98" name="墨迹 97"/>
            </p:nvPicPr>
            <p:blipFill>
              <a:blip/>
            </p:blipFill>
            <p:spPr>
              <a:xfrm>
                <a:off x="10803467" y="2367307"/>
                <a:ext cx="84667" cy="393376"/>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99" name="墨迹 98"/>
              <p14:cNvContentPartPr/>
              <p14:nvPr/>
            </p14:nvContentPartPr>
            <p14:xfrm>
              <a:off x="10899422" y="2477812"/>
              <a:ext cx="67733" cy="93938"/>
            </p14:xfrm>
          </p:contentPart>
        </mc:Choice>
        <mc:Fallback xmlns="">
          <p:pic>
            <p:nvPicPr>
              <p:cNvPr id="99" name="墨迹 98"/>
            </p:nvPicPr>
            <p:blipFill>
              <a:blip/>
            </p:blipFill>
            <p:spPr>
              <a:xfrm>
                <a:off x="10899422" y="2477812"/>
                <a:ext cx="67733" cy="93938"/>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100" name="墨迹 99"/>
              <p14:cNvContentPartPr/>
              <p14:nvPr/>
            </p14:nvContentPartPr>
            <p14:xfrm>
              <a:off x="10955867" y="2368717"/>
              <a:ext cx="118533" cy="267890"/>
            </p14:xfrm>
          </p:contentPart>
        </mc:Choice>
        <mc:Fallback xmlns="">
          <p:pic>
            <p:nvPicPr>
              <p:cNvPr id="100" name="墨迹 99"/>
            </p:nvPicPr>
            <p:blipFill>
              <a:blip/>
            </p:blipFill>
            <p:spPr>
              <a:xfrm>
                <a:off x="10955867" y="2368717"/>
                <a:ext cx="118533" cy="267890"/>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101" name="墨迹 100"/>
              <p14:cNvContentPartPr/>
              <p14:nvPr/>
            </p14:nvContentPartPr>
            <p14:xfrm>
              <a:off x="11059582" y="2526631"/>
              <a:ext cx="93839" cy="78957"/>
            </p14:xfrm>
          </p:contentPart>
        </mc:Choice>
        <mc:Fallback xmlns="">
          <p:pic>
            <p:nvPicPr>
              <p:cNvPr id="101" name="墨迹 100"/>
            </p:nvPicPr>
            <p:blipFill>
              <a:blip/>
            </p:blipFill>
            <p:spPr>
              <a:xfrm>
                <a:off x="11059582" y="2526631"/>
                <a:ext cx="93839" cy="78957"/>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102" name="墨迹 101"/>
              <p14:cNvContentPartPr/>
              <p14:nvPr/>
            </p14:nvContentPartPr>
            <p14:xfrm>
              <a:off x="11198577" y="2402555"/>
              <a:ext cx="45155" cy="149455"/>
            </p14:xfrm>
          </p:contentPart>
        </mc:Choice>
        <mc:Fallback xmlns="">
          <p:pic>
            <p:nvPicPr>
              <p:cNvPr id="102" name="墨迹 101"/>
            </p:nvPicPr>
            <p:blipFill>
              <a:blip/>
            </p:blipFill>
            <p:spPr>
              <a:xfrm>
                <a:off x="11198577" y="2402555"/>
                <a:ext cx="45155" cy="149455"/>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103" name="墨迹 102"/>
              <p14:cNvContentPartPr/>
              <p14:nvPr/>
            </p14:nvContentPartPr>
            <p14:xfrm>
              <a:off x="11288888" y="2391276"/>
              <a:ext cx="65793" cy="180474"/>
            </p14:xfrm>
          </p:contentPart>
        </mc:Choice>
        <mc:Fallback xmlns="">
          <p:pic>
            <p:nvPicPr>
              <p:cNvPr id="103" name="墨迹 102"/>
            </p:nvPicPr>
            <p:blipFill>
              <a:blip/>
            </p:blipFill>
            <p:spPr>
              <a:xfrm>
                <a:off x="11288888" y="2391276"/>
                <a:ext cx="65793" cy="180474"/>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104" name="墨迹 103"/>
              <p14:cNvContentPartPr/>
              <p14:nvPr/>
            </p14:nvContentPartPr>
            <p14:xfrm>
              <a:off x="11398955" y="2389161"/>
              <a:ext cx="52212" cy="193868"/>
            </p14:xfrm>
          </p:contentPart>
        </mc:Choice>
        <mc:Fallback xmlns="">
          <p:pic>
            <p:nvPicPr>
              <p:cNvPr id="104" name="墨迹 103"/>
            </p:nvPicPr>
            <p:blipFill>
              <a:blip/>
            </p:blipFill>
            <p:spPr>
              <a:xfrm>
                <a:off x="11398955" y="2389161"/>
                <a:ext cx="52212" cy="193868"/>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105" name="墨迹 104"/>
              <p14:cNvContentPartPr/>
              <p14:nvPr/>
            </p14:nvContentPartPr>
            <p14:xfrm>
              <a:off x="11034182" y="2109286"/>
              <a:ext cx="198262" cy="11279"/>
            </p14:xfrm>
          </p:contentPart>
        </mc:Choice>
        <mc:Fallback xmlns="">
          <p:pic>
            <p:nvPicPr>
              <p:cNvPr id="105" name="墨迹 104"/>
            </p:nvPicPr>
            <p:blipFill>
              <a:blip/>
            </p:blipFill>
            <p:spPr>
              <a:xfrm>
                <a:off x="11034182" y="2109286"/>
                <a:ext cx="198262" cy="11279"/>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106" name="墨迹 105"/>
              <p14:cNvContentPartPr/>
              <p14:nvPr/>
            </p14:nvContentPartPr>
            <p14:xfrm>
              <a:off x="11108267" y="2032267"/>
              <a:ext cx="32455" cy="212374"/>
            </p14:xfrm>
          </p:contentPart>
        </mc:Choice>
        <mc:Fallback xmlns="">
          <p:pic>
            <p:nvPicPr>
              <p:cNvPr id="106" name="墨迹 105"/>
            </p:nvPicPr>
            <p:blipFill>
              <a:blip/>
            </p:blipFill>
            <p:spPr>
              <a:xfrm>
                <a:off x="11108267" y="2032267"/>
                <a:ext cx="32455" cy="212374"/>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107" name="墨迹 106"/>
              <p14:cNvContentPartPr/>
              <p14:nvPr/>
            </p14:nvContentPartPr>
            <p14:xfrm>
              <a:off x="11317111" y="2052888"/>
              <a:ext cx="33867" cy="138175"/>
            </p14:xfrm>
          </p:contentPart>
        </mc:Choice>
        <mc:Fallback xmlns="">
          <p:pic>
            <p:nvPicPr>
              <p:cNvPr id="107" name="墨迹 106"/>
            </p:nvPicPr>
            <p:blipFill>
              <a:blip/>
            </p:blipFill>
            <p:spPr>
              <a:xfrm>
                <a:off x="11317111" y="2052888"/>
                <a:ext cx="33867" cy="138175"/>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108" name="墨迹 107"/>
              <p14:cNvContentPartPr/>
              <p14:nvPr/>
            </p14:nvContentPartPr>
            <p14:xfrm>
              <a:off x="11328400" y="2075447"/>
              <a:ext cx="73377" cy="33839"/>
            </p14:xfrm>
          </p:contentPart>
        </mc:Choice>
        <mc:Fallback xmlns="">
          <p:pic>
            <p:nvPicPr>
              <p:cNvPr id="108" name="墨迹 107"/>
            </p:nvPicPr>
            <p:blipFill>
              <a:blip/>
            </p:blipFill>
            <p:spPr>
              <a:xfrm>
                <a:off x="11328400" y="2075447"/>
                <a:ext cx="73377" cy="33839"/>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109" name="墨迹 108"/>
              <p14:cNvContentPartPr/>
              <p14:nvPr/>
            </p14:nvContentPartPr>
            <p14:xfrm>
              <a:off x="11392781" y="1993317"/>
              <a:ext cx="229130" cy="199861"/>
            </p14:xfrm>
          </p:contentPart>
        </mc:Choice>
        <mc:Fallback xmlns="">
          <p:pic>
            <p:nvPicPr>
              <p:cNvPr id="109" name="墨迹 108"/>
            </p:nvPicPr>
            <p:blipFill>
              <a:blip/>
            </p:blipFill>
            <p:spPr>
              <a:xfrm>
                <a:off x="11392781" y="1993317"/>
                <a:ext cx="229130" cy="199861"/>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110" name="墨迹 109"/>
              <p14:cNvContentPartPr/>
              <p14:nvPr/>
            </p14:nvContentPartPr>
            <p14:xfrm>
              <a:off x="11667067" y="2041608"/>
              <a:ext cx="50800" cy="157915"/>
            </p14:xfrm>
          </p:contentPart>
        </mc:Choice>
        <mc:Fallback xmlns="">
          <p:pic>
            <p:nvPicPr>
              <p:cNvPr id="110" name="墨迹 109"/>
            </p:nvPicPr>
            <p:blipFill>
              <a:blip/>
            </p:blipFill>
            <p:spPr>
              <a:xfrm>
                <a:off x="11667067" y="2041608"/>
                <a:ext cx="50800" cy="157915"/>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111" name="墨迹 110"/>
              <p14:cNvContentPartPr/>
              <p14:nvPr/>
            </p14:nvContentPartPr>
            <p14:xfrm>
              <a:off x="11734800" y="2043723"/>
              <a:ext cx="77081" cy="119670"/>
            </p14:xfrm>
          </p:contentPart>
        </mc:Choice>
        <mc:Fallback xmlns="">
          <p:pic>
            <p:nvPicPr>
              <p:cNvPr id="111" name="墨迹 110"/>
            </p:nvPicPr>
            <p:blipFill>
              <a:blip/>
            </p:blipFill>
            <p:spPr>
              <a:xfrm>
                <a:off x="11734800" y="2043723"/>
                <a:ext cx="77081" cy="119670"/>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112" name="墨迹 111"/>
              <p14:cNvContentPartPr/>
              <p14:nvPr/>
            </p14:nvContentPartPr>
            <p14:xfrm>
              <a:off x="11816644" y="2002129"/>
              <a:ext cx="140406" cy="276351"/>
            </p14:xfrm>
          </p:contentPart>
        </mc:Choice>
        <mc:Fallback xmlns="">
          <p:pic>
            <p:nvPicPr>
              <p:cNvPr id="112" name="墨迹 111"/>
            </p:nvPicPr>
            <p:blipFill>
              <a:blip/>
            </p:blipFill>
            <p:spPr>
              <a:xfrm>
                <a:off x="11816644" y="2002129"/>
                <a:ext cx="140406" cy="276351"/>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113" name="墨迹 112"/>
              <p14:cNvContentPartPr/>
              <p14:nvPr/>
            </p14:nvContentPartPr>
            <p14:xfrm>
              <a:off x="6733822" y="3011654"/>
              <a:ext cx="105128" cy="16919"/>
            </p14:xfrm>
          </p:contentPart>
        </mc:Choice>
        <mc:Fallback xmlns="">
          <p:pic>
            <p:nvPicPr>
              <p:cNvPr id="113" name="墨迹 112"/>
            </p:nvPicPr>
            <p:blipFill>
              <a:blip/>
            </p:blipFill>
            <p:spPr>
              <a:xfrm>
                <a:off x="6733822" y="3011654"/>
                <a:ext cx="105128" cy="16919"/>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114" name="墨迹 113"/>
              <p14:cNvContentPartPr/>
              <p14:nvPr/>
            </p14:nvContentPartPr>
            <p14:xfrm>
              <a:off x="6643511" y="3084972"/>
              <a:ext cx="251178" cy="193868"/>
            </p14:xfrm>
          </p:contentPart>
        </mc:Choice>
        <mc:Fallback xmlns="">
          <p:pic>
            <p:nvPicPr>
              <p:cNvPr id="114" name="墨迹 113"/>
            </p:nvPicPr>
            <p:blipFill>
              <a:blip/>
            </p:blipFill>
            <p:spPr>
              <a:xfrm>
                <a:off x="6643511" y="3084972"/>
                <a:ext cx="251178" cy="193868"/>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115" name="墨迹 114"/>
              <p14:cNvContentPartPr/>
              <p14:nvPr/>
            </p14:nvContentPartPr>
            <p14:xfrm>
              <a:off x="6931377" y="3032627"/>
              <a:ext cx="16934" cy="373813"/>
            </p14:xfrm>
          </p:contentPart>
        </mc:Choice>
        <mc:Fallback xmlns="">
          <p:pic>
            <p:nvPicPr>
              <p:cNvPr id="115" name="墨迹 114"/>
            </p:nvPicPr>
            <p:blipFill>
              <a:blip/>
            </p:blipFill>
            <p:spPr>
              <a:xfrm>
                <a:off x="6931377" y="3032627"/>
                <a:ext cx="16934" cy="373813"/>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116" name="墨迹 115"/>
              <p14:cNvContentPartPr/>
              <p14:nvPr/>
            </p14:nvContentPartPr>
            <p14:xfrm>
              <a:off x="7140222" y="3176618"/>
              <a:ext cx="38100" cy="38069"/>
            </p14:xfrm>
          </p:contentPart>
        </mc:Choice>
        <mc:Fallback xmlns="">
          <p:pic>
            <p:nvPicPr>
              <p:cNvPr id="116" name="墨迹 115"/>
            </p:nvPicPr>
            <p:blipFill>
              <a:blip/>
            </p:blipFill>
            <p:spPr>
              <a:xfrm>
                <a:off x="7140222" y="3176618"/>
                <a:ext cx="38100" cy="38069"/>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117" name="墨迹 116"/>
              <p14:cNvContentPartPr/>
              <p14:nvPr/>
            </p14:nvContentPartPr>
            <p14:xfrm>
              <a:off x="7112000" y="3259805"/>
              <a:ext cx="22577" cy="36659"/>
            </p14:xfrm>
          </p:contentPart>
        </mc:Choice>
        <mc:Fallback xmlns="">
          <p:pic>
            <p:nvPicPr>
              <p:cNvPr id="117" name="墨迹 116"/>
            </p:nvPicPr>
            <p:blipFill>
              <a:blip/>
            </p:blipFill>
            <p:spPr>
              <a:xfrm>
                <a:off x="7112000" y="3259805"/>
                <a:ext cx="22577" cy="36659"/>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118" name="墨迹 117"/>
              <p14:cNvContentPartPr/>
              <p14:nvPr/>
            </p14:nvContentPartPr>
            <p14:xfrm>
              <a:off x="7500231" y="3175208"/>
              <a:ext cx="283457" cy="125662"/>
            </p14:xfrm>
          </p:contentPart>
        </mc:Choice>
        <mc:Fallback xmlns="">
          <p:pic>
            <p:nvPicPr>
              <p:cNvPr id="118" name="墨迹 117"/>
            </p:nvPicPr>
            <p:blipFill>
              <a:blip/>
            </p:blipFill>
            <p:spPr>
              <a:xfrm>
                <a:off x="7500231" y="3175208"/>
                <a:ext cx="283457" cy="125662"/>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119" name="墨迹 118"/>
              <p14:cNvContentPartPr/>
              <p14:nvPr/>
            </p14:nvContentPartPr>
            <p14:xfrm>
              <a:off x="7752644" y="3089906"/>
              <a:ext cx="59266" cy="429330"/>
            </p14:xfrm>
          </p:contentPart>
        </mc:Choice>
        <mc:Fallback xmlns="">
          <p:pic>
            <p:nvPicPr>
              <p:cNvPr id="119" name="墨迹 118"/>
            </p:nvPicPr>
            <p:blipFill>
              <a:blip/>
            </p:blipFill>
            <p:spPr>
              <a:xfrm>
                <a:off x="7752644" y="3089906"/>
                <a:ext cx="59266" cy="429330"/>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120" name="墨迹 119"/>
              <p14:cNvContentPartPr/>
              <p14:nvPr/>
            </p14:nvContentPartPr>
            <p14:xfrm>
              <a:off x="7803444" y="3225967"/>
              <a:ext cx="68615" cy="155094"/>
            </p14:xfrm>
          </p:contentPart>
        </mc:Choice>
        <mc:Fallback xmlns="">
          <p:pic>
            <p:nvPicPr>
              <p:cNvPr id="120" name="墨迹 119"/>
            </p:nvPicPr>
            <p:blipFill>
              <a:blip/>
            </p:blipFill>
            <p:spPr>
              <a:xfrm>
                <a:off x="7803444" y="3225967"/>
                <a:ext cx="68615" cy="155094"/>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121" name="墨迹 120"/>
              <p14:cNvContentPartPr/>
              <p14:nvPr/>
            </p14:nvContentPartPr>
            <p14:xfrm>
              <a:off x="7986888" y="3223147"/>
              <a:ext cx="45156" cy="101516"/>
            </p14:xfrm>
          </p:contentPart>
        </mc:Choice>
        <mc:Fallback xmlns="">
          <p:pic>
            <p:nvPicPr>
              <p:cNvPr id="121" name="墨迹 120"/>
            </p:nvPicPr>
            <p:blipFill>
              <a:blip/>
            </p:blipFill>
            <p:spPr>
              <a:xfrm>
                <a:off x="7986888" y="3223147"/>
                <a:ext cx="45156" cy="101516"/>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122" name="墨迹 121"/>
              <p14:cNvContentPartPr/>
              <p14:nvPr/>
            </p14:nvContentPartPr>
            <p14:xfrm>
              <a:off x="8037688" y="3223852"/>
              <a:ext cx="77082" cy="112796"/>
            </p14:xfrm>
          </p:contentPart>
        </mc:Choice>
        <mc:Fallback xmlns="">
          <p:pic>
            <p:nvPicPr>
              <p:cNvPr id="122" name="墨迹 121"/>
            </p:nvPicPr>
            <p:blipFill>
              <a:blip/>
            </p:blipFill>
            <p:spPr>
              <a:xfrm>
                <a:off x="8037688" y="3223852"/>
                <a:ext cx="77082" cy="112796"/>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123" name="墨迹 122"/>
              <p14:cNvContentPartPr/>
              <p14:nvPr/>
            </p14:nvContentPartPr>
            <p14:xfrm>
              <a:off x="8156222" y="3214687"/>
              <a:ext cx="65440" cy="149455"/>
            </p14:xfrm>
          </p:contentPart>
        </mc:Choice>
        <mc:Fallback xmlns="">
          <p:pic>
            <p:nvPicPr>
              <p:cNvPr id="123" name="墨迹 122"/>
            </p:nvPicPr>
            <p:blipFill>
              <a:blip/>
            </p:blipFill>
            <p:spPr>
              <a:xfrm>
                <a:off x="8156222" y="3214687"/>
                <a:ext cx="65440" cy="149455"/>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124" name="墨迹 123"/>
              <p14:cNvContentPartPr/>
              <p14:nvPr/>
            </p14:nvContentPartPr>
            <p14:xfrm>
              <a:off x="8307034" y="3225967"/>
              <a:ext cx="137054" cy="11279"/>
            </p14:xfrm>
          </p:contentPart>
        </mc:Choice>
        <mc:Fallback xmlns="">
          <p:pic>
            <p:nvPicPr>
              <p:cNvPr id="124" name="墨迹 123"/>
            </p:nvPicPr>
            <p:blipFill>
              <a:blip/>
            </p:blipFill>
            <p:spPr>
              <a:xfrm>
                <a:off x="8307034" y="3225967"/>
                <a:ext cx="137054" cy="11279"/>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125" name="墨迹 124"/>
              <p14:cNvContentPartPr/>
              <p14:nvPr/>
            </p14:nvContentPartPr>
            <p14:xfrm>
              <a:off x="8319911" y="3141370"/>
              <a:ext cx="56444" cy="225592"/>
            </p14:xfrm>
          </p:contentPart>
        </mc:Choice>
        <mc:Fallback xmlns="">
          <p:pic>
            <p:nvPicPr>
              <p:cNvPr id="125" name="墨迹 124"/>
            </p:nvPicPr>
            <p:blipFill>
              <a:blip/>
            </p:blipFill>
            <p:spPr>
              <a:xfrm>
                <a:off x="8319911" y="3141370"/>
                <a:ext cx="56444" cy="225592"/>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126" name="墨迹 125"/>
              <p14:cNvContentPartPr/>
              <p14:nvPr/>
            </p14:nvContentPartPr>
            <p14:xfrm>
              <a:off x="8517466" y="3143485"/>
              <a:ext cx="355600" cy="178358"/>
            </p14:xfrm>
          </p:contentPart>
        </mc:Choice>
        <mc:Fallback xmlns="">
          <p:pic>
            <p:nvPicPr>
              <p:cNvPr id="126" name="墨迹 125"/>
            </p:nvPicPr>
            <p:blipFill>
              <a:blip/>
            </p:blipFill>
            <p:spPr>
              <a:xfrm>
                <a:off x="8517466" y="3143485"/>
                <a:ext cx="355600" cy="178358"/>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127" name="墨迹 126"/>
              <p14:cNvContentPartPr/>
              <p14:nvPr/>
            </p14:nvContentPartPr>
            <p14:xfrm>
              <a:off x="8980311" y="3159699"/>
              <a:ext cx="56444" cy="122666"/>
            </p14:xfrm>
          </p:contentPart>
        </mc:Choice>
        <mc:Fallback xmlns="">
          <p:pic>
            <p:nvPicPr>
              <p:cNvPr id="127" name="墨迹 126"/>
            </p:nvPicPr>
            <p:blipFill>
              <a:blip/>
            </p:blipFill>
            <p:spPr>
              <a:xfrm>
                <a:off x="8980311" y="3159699"/>
                <a:ext cx="56444" cy="122666"/>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128" name="墨迹 127"/>
              <p14:cNvContentPartPr/>
              <p14:nvPr/>
            </p14:nvContentPartPr>
            <p14:xfrm>
              <a:off x="9036755" y="3139959"/>
              <a:ext cx="73378" cy="129187"/>
            </p14:xfrm>
          </p:contentPart>
        </mc:Choice>
        <mc:Fallback xmlns="">
          <p:pic>
            <p:nvPicPr>
              <p:cNvPr id="128" name="墨迹 127"/>
            </p:nvPicPr>
            <p:blipFill>
              <a:blip/>
            </p:blipFill>
            <p:spPr>
              <a:xfrm>
                <a:off x="9036755" y="3139959"/>
                <a:ext cx="73378" cy="129187"/>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129" name="墨迹 128"/>
              <p14:cNvContentPartPr/>
              <p14:nvPr/>
            </p14:nvContentPartPr>
            <p14:xfrm>
              <a:off x="9110133" y="3118810"/>
              <a:ext cx="124178" cy="214313"/>
            </p14:xfrm>
          </p:contentPart>
        </mc:Choice>
        <mc:Fallback xmlns="">
          <p:pic>
            <p:nvPicPr>
              <p:cNvPr id="129" name="墨迹 128"/>
            </p:nvPicPr>
            <p:blipFill>
              <a:blip/>
            </p:blipFill>
            <p:spPr>
              <a:xfrm>
                <a:off x="9110133" y="3118810"/>
                <a:ext cx="124178" cy="214313"/>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130" name="墨迹 129"/>
              <p14:cNvContentPartPr/>
              <p14:nvPr/>
            </p14:nvContentPartPr>
            <p14:xfrm>
              <a:off x="9283347" y="3214687"/>
              <a:ext cx="134408" cy="16919"/>
            </p14:xfrm>
          </p:contentPart>
        </mc:Choice>
        <mc:Fallback xmlns="">
          <p:pic>
            <p:nvPicPr>
              <p:cNvPr id="130" name="墨迹 129"/>
            </p:nvPicPr>
            <p:blipFill>
              <a:blip/>
            </p:blipFill>
            <p:spPr>
              <a:xfrm>
                <a:off x="9283347" y="3214687"/>
                <a:ext cx="134408" cy="16919"/>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131" name="墨迹 130"/>
              <p14:cNvContentPartPr/>
              <p14:nvPr/>
            </p14:nvContentPartPr>
            <p14:xfrm>
              <a:off x="9313333" y="3135730"/>
              <a:ext cx="62089" cy="197393"/>
            </p14:xfrm>
          </p:contentPart>
        </mc:Choice>
        <mc:Fallback xmlns="">
          <p:pic>
            <p:nvPicPr>
              <p:cNvPr id="131" name="墨迹 130"/>
            </p:nvPicPr>
            <p:blipFill>
              <a:blip/>
            </p:blipFill>
            <p:spPr>
              <a:xfrm>
                <a:off x="9313333" y="3135730"/>
                <a:ext cx="62089" cy="197393"/>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132" name="墨迹 131"/>
              <p14:cNvContentPartPr/>
              <p14:nvPr/>
            </p14:nvContentPartPr>
            <p14:xfrm>
              <a:off x="9465733" y="3065937"/>
              <a:ext cx="310444" cy="229822"/>
            </p14:xfrm>
          </p:contentPart>
        </mc:Choice>
        <mc:Fallback xmlns="">
          <p:pic>
            <p:nvPicPr>
              <p:cNvPr id="132" name="墨迹 131"/>
            </p:nvPicPr>
            <p:blipFill>
              <a:blip/>
            </p:blipFill>
            <p:spPr>
              <a:xfrm>
                <a:off x="9465733" y="3065937"/>
                <a:ext cx="310444" cy="229822"/>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133" name="墨迹 132"/>
              <p14:cNvContentPartPr/>
              <p14:nvPr/>
            </p14:nvContentPartPr>
            <p14:xfrm>
              <a:off x="9804400" y="3197768"/>
              <a:ext cx="39511" cy="104336"/>
            </p14:xfrm>
          </p:contentPart>
        </mc:Choice>
        <mc:Fallback xmlns="">
          <p:pic>
            <p:nvPicPr>
              <p:cNvPr id="133" name="墨迹 132"/>
            </p:nvPicPr>
            <p:blipFill>
              <a:blip/>
            </p:blipFill>
            <p:spPr>
              <a:xfrm>
                <a:off x="9804400" y="3197768"/>
                <a:ext cx="39511" cy="104336"/>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134" name="墨迹 133"/>
              <p14:cNvContentPartPr/>
              <p14:nvPr/>
            </p14:nvContentPartPr>
            <p14:xfrm>
              <a:off x="9838266" y="3196005"/>
              <a:ext cx="67734" cy="127424"/>
            </p14:xfrm>
          </p:contentPart>
        </mc:Choice>
        <mc:Fallback xmlns="">
          <p:pic>
            <p:nvPicPr>
              <p:cNvPr id="134" name="墨迹 133"/>
            </p:nvPicPr>
            <p:blipFill>
              <a:blip/>
            </p:blipFill>
            <p:spPr>
              <a:xfrm>
                <a:off x="9838266" y="3196005"/>
                <a:ext cx="67734" cy="127424"/>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135" name="墨迹 134"/>
              <p14:cNvContentPartPr/>
              <p14:nvPr/>
            </p14:nvContentPartPr>
            <p14:xfrm>
              <a:off x="9920111" y="3199706"/>
              <a:ext cx="98778" cy="153156"/>
            </p14:xfrm>
          </p:contentPart>
        </mc:Choice>
        <mc:Fallback xmlns="">
          <p:pic>
            <p:nvPicPr>
              <p:cNvPr id="135" name="墨迹 134"/>
            </p:nvPicPr>
            <p:blipFill>
              <a:blip/>
            </p:blipFill>
            <p:spPr>
              <a:xfrm>
                <a:off x="9920111" y="3199706"/>
                <a:ext cx="98778" cy="153156"/>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136" name="墨迹 135"/>
              <p14:cNvContentPartPr/>
              <p14:nvPr/>
            </p14:nvContentPartPr>
            <p14:xfrm>
              <a:off x="10080977" y="3225967"/>
              <a:ext cx="163689" cy="16919"/>
            </p14:xfrm>
          </p:contentPart>
        </mc:Choice>
        <mc:Fallback xmlns="">
          <p:pic>
            <p:nvPicPr>
              <p:cNvPr id="136" name="墨迹 135"/>
            </p:nvPicPr>
            <p:blipFill>
              <a:blip/>
            </p:blipFill>
            <p:spPr>
              <a:xfrm>
                <a:off x="10080977" y="3225967"/>
                <a:ext cx="163689" cy="16919"/>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137" name="墨迹 136"/>
              <p14:cNvContentPartPr/>
              <p14:nvPr/>
            </p14:nvContentPartPr>
            <p14:xfrm>
              <a:off x="10250311" y="3163929"/>
              <a:ext cx="62089" cy="84597"/>
            </p14:xfrm>
          </p:contentPart>
        </mc:Choice>
        <mc:Fallback xmlns="">
          <p:pic>
            <p:nvPicPr>
              <p:cNvPr id="137" name="墨迹 136"/>
            </p:nvPicPr>
            <p:blipFill>
              <a:blip/>
            </p:blipFill>
            <p:spPr>
              <a:xfrm>
                <a:off x="10250311" y="3163929"/>
                <a:ext cx="62089" cy="84597"/>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138" name="墨迹 137"/>
              <p14:cNvContentPartPr/>
              <p14:nvPr/>
            </p14:nvContentPartPr>
            <p14:xfrm>
              <a:off x="10083094" y="3293644"/>
              <a:ext cx="170038" cy="5640"/>
            </p14:xfrm>
          </p:contentPart>
        </mc:Choice>
        <mc:Fallback xmlns="">
          <p:pic>
            <p:nvPicPr>
              <p:cNvPr id="138" name="墨迹 137"/>
            </p:nvPicPr>
            <p:blipFill>
              <a:blip/>
            </p:blipFill>
            <p:spPr>
              <a:xfrm>
                <a:off x="10083094" y="3293644"/>
                <a:ext cx="170038" cy="5640"/>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139" name="墨迹 138"/>
              <p14:cNvContentPartPr/>
              <p14:nvPr/>
            </p14:nvContentPartPr>
            <p14:xfrm>
              <a:off x="10092972" y="3316204"/>
              <a:ext cx="89605" cy="47938"/>
            </p14:xfrm>
          </p:contentPart>
        </mc:Choice>
        <mc:Fallback xmlns="">
          <p:pic>
            <p:nvPicPr>
              <p:cNvPr id="139" name="墨迹 138"/>
            </p:nvPicPr>
            <p:blipFill>
              <a:blip/>
            </p:blipFill>
            <p:spPr>
              <a:xfrm>
                <a:off x="10092972" y="3316204"/>
                <a:ext cx="89605" cy="47938"/>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140" name="墨迹 139"/>
              <p14:cNvContentPartPr/>
              <p14:nvPr/>
            </p14:nvContentPartPr>
            <p14:xfrm>
              <a:off x="10406238" y="3192833"/>
              <a:ext cx="312562" cy="337683"/>
            </p14:xfrm>
          </p:contentPart>
        </mc:Choice>
        <mc:Fallback xmlns="">
          <p:pic>
            <p:nvPicPr>
              <p:cNvPr id="140" name="墨迹 139"/>
            </p:nvPicPr>
            <p:blipFill>
              <a:blip/>
            </p:blipFill>
            <p:spPr>
              <a:xfrm>
                <a:off x="10406238" y="3192833"/>
                <a:ext cx="312562" cy="337683"/>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141" name="墨迹 140"/>
              <p14:cNvContentPartPr/>
              <p14:nvPr/>
            </p14:nvContentPartPr>
            <p14:xfrm>
              <a:off x="10737850" y="3245177"/>
              <a:ext cx="79727" cy="82306"/>
            </p14:xfrm>
          </p:contentPart>
        </mc:Choice>
        <mc:Fallback xmlns="">
          <p:pic>
            <p:nvPicPr>
              <p:cNvPr id="141" name="墨迹 140"/>
            </p:nvPicPr>
            <p:blipFill>
              <a:blip/>
            </p:blipFill>
            <p:spPr>
              <a:xfrm>
                <a:off x="10737850" y="3245177"/>
                <a:ext cx="79727" cy="82306"/>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142" name="墨迹 141"/>
              <p14:cNvContentPartPr/>
              <p14:nvPr/>
            </p14:nvContentPartPr>
            <p14:xfrm>
              <a:off x="10766777" y="3267560"/>
              <a:ext cx="47977" cy="105041"/>
            </p14:xfrm>
          </p:contentPart>
        </mc:Choice>
        <mc:Fallback xmlns="">
          <p:pic>
            <p:nvPicPr>
              <p:cNvPr id="142" name="墨迹 141"/>
            </p:nvPicPr>
            <p:blipFill>
              <a:blip/>
            </p:blipFill>
            <p:spPr>
              <a:xfrm>
                <a:off x="10766777" y="3267560"/>
                <a:ext cx="47977" cy="105041"/>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143" name="墨迹 142"/>
              <p14:cNvContentPartPr/>
              <p14:nvPr/>
            </p14:nvContentPartPr>
            <p14:xfrm>
              <a:off x="10882488" y="3173094"/>
              <a:ext cx="39512" cy="157209"/>
            </p14:xfrm>
          </p:contentPart>
        </mc:Choice>
        <mc:Fallback xmlns="">
          <p:pic>
            <p:nvPicPr>
              <p:cNvPr id="143" name="墨迹 142"/>
            </p:nvPicPr>
            <p:blipFill>
              <a:blip/>
            </p:blipFill>
            <p:spPr>
              <a:xfrm>
                <a:off x="10882488" y="3173094"/>
                <a:ext cx="39512" cy="157209"/>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144" name="墨迹 143"/>
              <p14:cNvContentPartPr/>
              <p14:nvPr/>
            </p14:nvContentPartPr>
            <p14:xfrm>
              <a:off x="10916355" y="3242886"/>
              <a:ext cx="70556" cy="22559"/>
            </p14:xfrm>
          </p:contentPart>
        </mc:Choice>
        <mc:Fallback xmlns="">
          <p:pic>
            <p:nvPicPr>
              <p:cNvPr id="144" name="墨迹 143"/>
            </p:nvPicPr>
            <p:blipFill>
              <a:blip/>
            </p:blipFill>
            <p:spPr>
              <a:xfrm>
                <a:off x="10916355" y="3242886"/>
                <a:ext cx="70556" cy="22559"/>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145" name="墨迹 144"/>
              <p14:cNvContentPartPr/>
              <p14:nvPr/>
            </p14:nvContentPartPr>
            <p14:xfrm>
              <a:off x="10941755" y="3178733"/>
              <a:ext cx="59267" cy="191048"/>
            </p14:xfrm>
          </p:contentPart>
        </mc:Choice>
        <mc:Fallback xmlns="">
          <p:pic>
            <p:nvPicPr>
              <p:cNvPr id="145" name="墨迹 144"/>
            </p:nvPicPr>
            <p:blipFill>
              <a:blip/>
            </p:blipFill>
            <p:spPr>
              <a:xfrm>
                <a:off x="10941755" y="3178733"/>
                <a:ext cx="59267" cy="191048"/>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146" name="墨迹 145"/>
              <p14:cNvContentPartPr/>
              <p14:nvPr/>
            </p14:nvContentPartPr>
            <p14:xfrm>
              <a:off x="11079162" y="3175208"/>
              <a:ext cx="181505" cy="155447"/>
            </p14:xfrm>
          </p:contentPart>
        </mc:Choice>
        <mc:Fallback xmlns="">
          <p:pic>
            <p:nvPicPr>
              <p:cNvPr id="146" name="墨迹 145"/>
            </p:nvPicPr>
            <p:blipFill>
              <a:blip/>
            </p:blipFill>
            <p:spPr>
              <a:xfrm>
                <a:off x="11079162" y="3175208"/>
                <a:ext cx="181505" cy="155447"/>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147" name="墨迹 146"/>
              <p14:cNvContentPartPr/>
              <p14:nvPr/>
            </p14:nvContentPartPr>
            <p14:xfrm>
              <a:off x="11113911" y="3276725"/>
              <a:ext cx="169333" cy="236872"/>
            </p14:xfrm>
          </p:contentPart>
        </mc:Choice>
        <mc:Fallback xmlns="">
          <p:pic>
            <p:nvPicPr>
              <p:cNvPr id="147" name="墨迹 146"/>
            </p:nvPicPr>
            <p:blipFill>
              <a:blip/>
            </p:blipFill>
            <p:spPr>
              <a:xfrm>
                <a:off x="11113911" y="3276725"/>
                <a:ext cx="169333" cy="236872"/>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148" name="墨迹 147"/>
              <p14:cNvContentPartPr/>
              <p14:nvPr/>
            </p14:nvContentPartPr>
            <p14:xfrm>
              <a:off x="11335455" y="3258043"/>
              <a:ext cx="77612" cy="170957"/>
            </p14:xfrm>
          </p:contentPart>
        </mc:Choice>
        <mc:Fallback xmlns="">
          <p:pic>
            <p:nvPicPr>
              <p:cNvPr id="148" name="墨迹 147"/>
            </p:nvPicPr>
            <p:blipFill>
              <a:blip/>
            </p:blipFill>
            <p:spPr>
              <a:xfrm>
                <a:off x="11335455" y="3258043"/>
                <a:ext cx="77612" cy="170957"/>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149" name="墨迹 148"/>
              <p14:cNvContentPartPr/>
              <p14:nvPr/>
            </p14:nvContentPartPr>
            <p14:xfrm>
              <a:off x="11430000" y="3276020"/>
              <a:ext cx="97367" cy="116850"/>
            </p14:xfrm>
          </p:contentPart>
        </mc:Choice>
        <mc:Fallback xmlns="">
          <p:pic>
            <p:nvPicPr>
              <p:cNvPr id="149" name="墨迹 148"/>
            </p:nvPicPr>
            <p:blipFill>
              <a:blip/>
            </p:blipFill>
            <p:spPr>
              <a:xfrm>
                <a:off x="11430000" y="3276020"/>
                <a:ext cx="97367" cy="116850"/>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150" name="墨迹 149"/>
              <p14:cNvContentPartPr/>
              <p14:nvPr/>
            </p14:nvContentPartPr>
            <p14:xfrm>
              <a:off x="11534422" y="3254166"/>
              <a:ext cx="189089" cy="250971"/>
            </p14:xfrm>
          </p:contentPart>
        </mc:Choice>
        <mc:Fallback xmlns="">
          <p:pic>
            <p:nvPicPr>
              <p:cNvPr id="150" name="墨迹 149"/>
            </p:nvPicPr>
            <p:blipFill>
              <a:blip/>
            </p:blipFill>
            <p:spPr>
              <a:xfrm>
                <a:off x="11534422" y="3254166"/>
                <a:ext cx="189089" cy="250971"/>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151" name="墨迹 150"/>
              <p14:cNvContentPartPr/>
              <p14:nvPr/>
            </p14:nvContentPartPr>
            <p14:xfrm>
              <a:off x="3518429" y="3712928"/>
              <a:ext cx="144815" cy="192635"/>
            </p14:xfrm>
          </p:contentPart>
        </mc:Choice>
        <mc:Fallback xmlns="">
          <p:pic>
            <p:nvPicPr>
              <p:cNvPr id="151" name="墨迹 150"/>
            </p:nvPicPr>
            <p:blipFill>
              <a:blip/>
            </p:blipFill>
            <p:spPr>
              <a:xfrm>
                <a:off x="3518429" y="3712928"/>
                <a:ext cx="144815" cy="192635"/>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152" name="墨迹 151"/>
              <p14:cNvContentPartPr/>
              <p14:nvPr/>
            </p14:nvContentPartPr>
            <p14:xfrm>
              <a:off x="3690761" y="3745005"/>
              <a:ext cx="243416" cy="287453"/>
            </p14:xfrm>
          </p:contentPart>
        </mc:Choice>
        <mc:Fallback xmlns="">
          <p:pic>
            <p:nvPicPr>
              <p:cNvPr id="152" name="墨迹 151"/>
            </p:nvPicPr>
            <p:blipFill>
              <a:blip/>
            </p:blipFill>
            <p:spPr>
              <a:xfrm>
                <a:off x="3690761" y="3745005"/>
                <a:ext cx="243416" cy="287453"/>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153" name="墨迹 152"/>
              <p14:cNvContentPartPr/>
              <p14:nvPr/>
            </p14:nvContentPartPr>
            <p14:xfrm>
              <a:off x="3943879" y="3831364"/>
              <a:ext cx="49565" cy="71379"/>
            </p14:xfrm>
          </p:contentPart>
        </mc:Choice>
        <mc:Fallback xmlns="">
          <p:pic>
            <p:nvPicPr>
              <p:cNvPr id="153" name="墨迹 152"/>
            </p:nvPicPr>
            <p:blipFill>
              <a:blip/>
            </p:blipFill>
            <p:spPr>
              <a:xfrm>
                <a:off x="3943879" y="3831364"/>
                <a:ext cx="49565" cy="71379"/>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154" name="墨迹 153"/>
              <p14:cNvContentPartPr/>
              <p14:nvPr/>
            </p14:nvContentPartPr>
            <p14:xfrm>
              <a:off x="4007555" y="3724737"/>
              <a:ext cx="56445" cy="214665"/>
            </p14:xfrm>
          </p:contentPart>
        </mc:Choice>
        <mc:Fallback xmlns="">
          <p:pic>
            <p:nvPicPr>
              <p:cNvPr id="154" name="墨迹 153"/>
            </p:nvPicPr>
            <p:blipFill>
              <a:blip/>
            </p:blipFill>
            <p:spPr>
              <a:xfrm>
                <a:off x="4007555" y="3724737"/>
                <a:ext cx="56445" cy="214665"/>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155" name="墨迹 154"/>
              <p14:cNvContentPartPr/>
              <p14:nvPr/>
            </p14:nvContentPartPr>
            <p14:xfrm>
              <a:off x="3685822" y="3739189"/>
              <a:ext cx="56444" cy="183293"/>
            </p14:xfrm>
          </p:contentPart>
        </mc:Choice>
        <mc:Fallback xmlns="">
          <p:pic>
            <p:nvPicPr>
              <p:cNvPr id="155" name="墨迹 154"/>
            </p:nvPicPr>
            <p:blipFill>
              <a:blip/>
            </p:blipFill>
            <p:spPr>
              <a:xfrm>
                <a:off x="3685822" y="3739189"/>
                <a:ext cx="56444" cy="183293"/>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156" name="墨迹 155"/>
              <p14:cNvContentPartPr/>
              <p14:nvPr/>
            </p14:nvContentPartPr>
            <p14:xfrm>
              <a:off x="4078816" y="3863264"/>
              <a:ext cx="92428" cy="67678"/>
            </p14:xfrm>
          </p:contentPart>
        </mc:Choice>
        <mc:Fallback xmlns="">
          <p:pic>
            <p:nvPicPr>
              <p:cNvPr id="156" name="墨迹 155"/>
            </p:nvPicPr>
            <p:blipFill>
              <a:blip/>
            </p:blipFill>
            <p:spPr>
              <a:xfrm>
                <a:off x="4078816" y="3863264"/>
                <a:ext cx="92428" cy="67678"/>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157" name="墨迹 156"/>
              <p14:cNvContentPartPr/>
              <p14:nvPr/>
            </p14:nvContentPartPr>
            <p14:xfrm>
              <a:off x="4233333" y="3823786"/>
              <a:ext cx="132644" cy="36658"/>
            </p14:xfrm>
          </p:contentPart>
        </mc:Choice>
        <mc:Fallback xmlns="">
          <p:pic>
            <p:nvPicPr>
              <p:cNvPr id="157" name="墨迹 156"/>
            </p:nvPicPr>
            <p:blipFill>
              <a:blip/>
            </p:blipFill>
            <p:spPr>
              <a:xfrm>
                <a:off x="4233333" y="3823786"/>
                <a:ext cx="132644" cy="36658"/>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158" name="墨迹 157"/>
              <p14:cNvContentPartPr/>
              <p14:nvPr/>
            </p14:nvContentPartPr>
            <p14:xfrm>
              <a:off x="4245327" y="3885823"/>
              <a:ext cx="134761" cy="19740"/>
            </p14:xfrm>
          </p:contentPart>
        </mc:Choice>
        <mc:Fallback xmlns="">
          <p:pic>
            <p:nvPicPr>
              <p:cNvPr id="158" name="墨迹 157"/>
            </p:nvPicPr>
            <p:blipFill>
              <a:blip/>
            </p:blipFill>
            <p:spPr>
              <a:xfrm>
                <a:off x="4245327" y="3885823"/>
                <a:ext cx="134761" cy="19740"/>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159" name="墨迹 158"/>
              <p14:cNvContentPartPr/>
              <p14:nvPr/>
            </p14:nvContentPartPr>
            <p14:xfrm>
              <a:off x="4455406" y="3806866"/>
              <a:ext cx="105305" cy="188934"/>
            </p14:xfrm>
          </p:contentPart>
        </mc:Choice>
        <mc:Fallback xmlns="">
          <p:pic>
            <p:nvPicPr>
              <p:cNvPr id="159" name="墨迹 158"/>
            </p:nvPicPr>
            <p:blipFill>
              <a:blip/>
            </p:blipFill>
            <p:spPr>
              <a:xfrm>
                <a:off x="4455406" y="3806866"/>
                <a:ext cx="105305" cy="188934"/>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160" name="墨迹 159"/>
              <p14:cNvContentPartPr/>
              <p14:nvPr/>
            </p14:nvContentPartPr>
            <p14:xfrm>
              <a:off x="4467577" y="3801931"/>
              <a:ext cx="149578" cy="174129"/>
            </p14:xfrm>
          </p:contentPart>
        </mc:Choice>
        <mc:Fallback xmlns="">
          <p:pic>
            <p:nvPicPr>
              <p:cNvPr id="160" name="墨迹 159"/>
            </p:nvPicPr>
            <p:blipFill>
              <a:blip/>
            </p:blipFill>
            <p:spPr>
              <a:xfrm>
                <a:off x="4467577" y="3801931"/>
                <a:ext cx="149578" cy="174129"/>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161" name="墨迹 160"/>
              <p14:cNvContentPartPr/>
              <p14:nvPr/>
            </p14:nvContentPartPr>
            <p14:xfrm>
              <a:off x="4642555" y="3874544"/>
              <a:ext cx="19756" cy="101516"/>
            </p14:xfrm>
          </p:contentPart>
        </mc:Choice>
        <mc:Fallback xmlns="">
          <p:pic>
            <p:nvPicPr>
              <p:cNvPr id="161" name="墨迹 160"/>
            </p:nvPicPr>
            <p:blipFill>
              <a:blip/>
            </p:blipFill>
            <p:spPr>
              <a:xfrm>
                <a:off x="4642555" y="3874544"/>
                <a:ext cx="19756" cy="101516"/>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162" name="墨迹 161"/>
              <p14:cNvContentPartPr/>
              <p14:nvPr/>
            </p14:nvContentPartPr>
            <p14:xfrm>
              <a:off x="4656666" y="3911203"/>
              <a:ext cx="104996" cy="59958"/>
            </p14:xfrm>
          </p:contentPart>
        </mc:Choice>
        <mc:Fallback xmlns="">
          <p:pic>
            <p:nvPicPr>
              <p:cNvPr id="162" name="墨迹 161"/>
            </p:nvPicPr>
            <p:blipFill>
              <a:blip/>
            </p:blipFill>
            <p:spPr>
              <a:xfrm>
                <a:off x="4656666" y="3911203"/>
                <a:ext cx="104996" cy="59958"/>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163" name="墨迹 162"/>
              <p14:cNvContentPartPr/>
              <p14:nvPr/>
            </p14:nvContentPartPr>
            <p14:xfrm>
              <a:off x="4515555" y="3777962"/>
              <a:ext cx="39511" cy="211493"/>
            </p14:xfrm>
          </p:contentPart>
        </mc:Choice>
        <mc:Fallback xmlns="">
          <p:pic>
            <p:nvPicPr>
              <p:cNvPr id="163" name="墨迹 162"/>
            </p:nvPicPr>
            <p:blipFill>
              <a:blip/>
            </p:blipFill>
            <p:spPr>
              <a:xfrm>
                <a:off x="4515555" y="3777962"/>
                <a:ext cx="39511" cy="211493"/>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164" name="墨迹 163"/>
              <p14:cNvContentPartPr/>
              <p14:nvPr/>
            </p14:nvContentPartPr>
            <p14:xfrm>
              <a:off x="4543777" y="3874544"/>
              <a:ext cx="76200" cy="22559"/>
            </p14:xfrm>
          </p:contentPart>
        </mc:Choice>
        <mc:Fallback xmlns="">
          <p:pic>
            <p:nvPicPr>
              <p:cNvPr id="164" name="墨迹 163"/>
            </p:nvPicPr>
            <p:blipFill>
              <a:blip/>
            </p:blipFill>
            <p:spPr>
              <a:xfrm>
                <a:off x="4543777" y="3874544"/>
                <a:ext cx="76200" cy="22559"/>
              </a:xfrm>
              <a:prstGeom prst="rect"/>
            </p:spPr>
          </p:pic>
        </mc:Fallback>
      </mc:AlternateContent>
      <mc:AlternateContent xmlns:mc="http://schemas.openxmlformats.org/markup-compatibility/2006" xmlns:p14="http://schemas.microsoft.com/office/powerpoint/2010/main">
        <mc:Choice Requires="p14">
          <p:contentPart r:id="rId160" p14:bwMode="auto">
            <p14:nvContentPartPr>
              <p14:cNvPr id="165" name="墨迹 164"/>
              <p14:cNvContentPartPr/>
              <p14:nvPr/>
            </p14:nvContentPartPr>
            <p14:xfrm>
              <a:off x="4574822" y="3763687"/>
              <a:ext cx="59266" cy="336449"/>
            </p14:xfrm>
          </p:contentPart>
        </mc:Choice>
        <mc:Fallback xmlns="">
          <p:pic>
            <p:nvPicPr>
              <p:cNvPr id="165" name="墨迹 164"/>
            </p:nvPicPr>
            <p:blipFill>
              <a:blip/>
            </p:blipFill>
            <p:spPr>
              <a:xfrm>
                <a:off x="4574822" y="3763687"/>
                <a:ext cx="59266" cy="336449"/>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166" name="墨迹 165"/>
              <p14:cNvContentPartPr/>
              <p14:nvPr/>
            </p14:nvContentPartPr>
            <p14:xfrm>
              <a:off x="4645377" y="3880184"/>
              <a:ext cx="257705" cy="118436"/>
            </p14:xfrm>
          </p:contentPart>
        </mc:Choice>
        <mc:Fallback xmlns="">
          <p:pic>
            <p:nvPicPr>
              <p:cNvPr id="166" name="墨迹 165"/>
            </p:nvPicPr>
            <p:blipFill>
              <a:blip/>
            </p:blipFill>
            <p:spPr>
              <a:xfrm>
                <a:off x="4645377" y="3880184"/>
                <a:ext cx="257705" cy="118436"/>
              </a:xfrm>
              <a:prstGeom prst="rect"/>
            </p:spPr>
          </p:pic>
        </mc:Fallback>
      </mc:AlternateContent>
      <mc:AlternateContent xmlns:mc="http://schemas.openxmlformats.org/markup-compatibility/2006" xmlns:p14="http://schemas.microsoft.com/office/powerpoint/2010/main">
        <mc:Choice Requires="p14">
          <p:contentPart r:id="rId162" p14:bwMode="auto">
            <p14:nvContentPartPr>
              <p14:cNvPr id="169" name="墨迹 168"/>
              <p14:cNvContentPartPr/>
              <p14:nvPr/>
            </p14:nvContentPartPr>
            <p14:xfrm>
              <a:off x="9677400" y="3327483"/>
              <a:ext cx="51681" cy="245331"/>
            </p14:xfrm>
          </p:contentPart>
        </mc:Choice>
        <mc:Fallback xmlns="">
          <p:pic>
            <p:nvPicPr>
              <p:cNvPr id="169" name="墨迹 168"/>
            </p:nvPicPr>
            <p:blipFill>
              <a:blip/>
            </p:blipFill>
            <p:spPr>
              <a:xfrm>
                <a:off x="9677400" y="3327483"/>
                <a:ext cx="51681" cy="245331"/>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170" name="墨迹 169"/>
              <p14:cNvContentPartPr/>
              <p14:nvPr/>
            </p14:nvContentPartPr>
            <p14:xfrm>
              <a:off x="11593688" y="2218733"/>
              <a:ext cx="60677" cy="211845"/>
            </p14:xfrm>
          </p:contentPart>
        </mc:Choice>
        <mc:Fallback xmlns="">
          <p:pic>
            <p:nvPicPr>
              <p:cNvPr id="170" name="墨迹 169"/>
            </p:nvPicPr>
            <p:blipFill>
              <a:blip/>
            </p:blipFill>
            <p:spPr>
              <a:xfrm>
                <a:off x="11593688" y="2218733"/>
                <a:ext cx="60677" cy="211845"/>
              </a:xfrm>
              <a:prstGeom prst="rect"/>
            </p:spPr>
          </p:pic>
        </mc:Fallback>
      </mc:AlternateContent>
      <mc:AlternateContent xmlns:mc="http://schemas.openxmlformats.org/markup-compatibility/2006" xmlns:p14="http://schemas.microsoft.com/office/powerpoint/2010/main">
        <mc:Choice Requires="p14">
          <p:contentPart r:id="rId164" p14:bwMode="auto">
            <p14:nvContentPartPr>
              <p14:cNvPr id="171" name="墨迹 170"/>
              <p14:cNvContentPartPr/>
              <p14:nvPr/>
            </p14:nvContentPartPr>
            <p14:xfrm>
              <a:off x="11571111" y="2224020"/>
              <a:ext cx="79023" cy="93938"/>
            </p14:xfrm>
          </p:contentPart>
        </mc:Choice>
        <mc:Fallback xmlns="">
          <p:pic>
            <p:nvPicPr>
              <p:cNvPr id="171" name="墨迹 170"/>
            </p:nvPicPr>
            <p:blipFill>
              <a:blip/>
            </p:blipFill>
            <p:spPr>
              <a:xfrm>
                <a:off x="11571111" y="2224020"/>
                <a:ext cx="79023" cy="93938"/>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172" name="墨迹 171"/>
              <p14:cNvContentPartPr/>
              <p14:nvPr/>
            </p14:nvContentPartPr>
            <p14:xfrm>
              <a:off x="11655777" y="2244641"/>
              <a:ext cx="5644" cy="11280"/>
            </p14:xfrm>
          </p:contentPart>
        </mc:Choice>
        <mc:Fallback xmlns="">
          <p:pic>
            <p:nvPicPr>
              <p:cNvPr id="172" name="墨迹 171"/>
            </p:nvPicPr>
            <p:blipFill>
              <a:blip/>
            </p:blipFill>
            <p:spPr>
              <a:xfrm>
                <a:off x="11655777" y="2244641"/>
                <a:ext cx="5644" cy="11280"/>
              </a:xfrm>
              <a:prstGeom prst="rect"/>
            </p:spPr>
          </p:pic>
        </mc:Fallback>
      </mc:AlternateContent>
      <mc:AlternateContent xmlns:mc="http://schemas.openxmlformats.org/markup-compatibility/2006" xmlns:p14="http://schemas.microsoft.com/office/powerpoint/2010/main">
        <mc:Choice Requires="p14">
          <p:contentPart r:id="rId166" p14:bwMode="auto">
            <p14:nvContentPartPr>
              <p14:cNvPr id="173" name="墨迹 172"/>
              <p14:cNvContentPartPr/>
              <p14:nvPr/>
            </p14:nvContentPartPr>
            <p14:xfrm>
              <a:off x="11565467" y="2252396"/>
              <a:ext cx="100188" cy="85302"/>
            </p14:xfrm>
          </p:contentPart>
        </mc:Choice>
        <mc:Fallback xmlns="">
          <p:pic>
            <p:nvPicPr>
              <p:cNvPr id="173" name="墨迹 172"/>
            </p:nvPicPr>
            <p:blipFill>
              <a:blip/>
            </p:blipFill>
            <p:spPr>
              <a:xfrm>
                <a:off x="11565467" y="2252396"/>
                <a:ext cx="100188" cy="85302"/>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174" name="墨迹 173"/>
              <p14:cNvContentPartPr/>
              <p14:nvPr/>
            </p14:nvContentPartPr>
            <p14:xfrm>
              <a:off x="10232672" y="2673266"/>
              <a:ext cx="898172" cy="21150"/>
            </p14:xfrm>
          </p:contentPart>
        </mc:Choice>
        <mc:Fallback xmlns="">
          <p:pic>
            <p:nvPicPr>
              <p:cNvPr id="174" name="墨迹 173"/>
            </p:nvPicPr>
            <p:blipFill>
              <a:blip/>
            </p:blipFill>
            <p:spPr>
              <a:xfrm>
                <a:off x="10232672" y="2673266"/>
                <a:ext cx="898172" cy="21150"/>
              </a:xfrm>
              <a:prstGeom prst="rect"/>
            </p:spPr>
          </p:pic>
        </mc:Fallback>
      </mc:AlternateContent>
      <mc:AlternateContent xmlns:mc="http://schemas.openxmlformats.org/markup-compatibility/2006" xmlns:p14="http://schemas.microsoft.com/office/powerpoint/2010/main">
        <mc:Choice Requires="p14">
          <p:contentPart r:id="rId168" p14:bwMode="auto">
            <p14:nvContentPartPr>
              <p14:cNvPr id="175" name="墨迹 174"/>
              <p14:cNvContentPartPr/>
              <p14:nvPr/>
            </p14:nvContentPartPr>
            <p14:xfrm>
              <a:off x="11500555" y="2289759"/>
              <a:ext cx="14112" cy="2820"/>
            </p14:xfrm>
          </p:contentPart>
        </mc:Choice>
        <mc:Fallback xmlns="">
          <p:pic>
            <p:nvPicPr>
              <p:cNvPr id="175" name="墨迹 174"/>
            </p:nvPicPr>
            <p:blipFill>
              <a:blip/>
            </p:blipFill>
            <p:spPr>
              <a:xfrm>
                <a:off x="11500555" y="2289759"/>
                <a:ext cx="14112" cy="2820"/>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176" name="墨迹 175"/>
              <p14:cNvContentPartPr/>
              <p14:nvPr/>
            </p14:nvContentPartPr>
            <p14:xfrm>
              <a:off x="11311467" y="2289759"/>
              <a:ext cx="493888" cy="19740"/>
            </p14:xfrm>
          </p:contentPart>
        </mc:Choice>
        <mc:Fallback xmlns="">
          <p:pic>
            <p:nvPicPr>
              <p:cNvPr id="176" name="墨迹 175"/>
            </p:nvPicPr>
            <p:blipFill>
              <a:blip/>
            </p:blipFill>
            <p:spPr>
              <a:xfrm>
                <a:off x="11311467" y="2289759"/>
                <a:ext cx="493888" cy="19740"/>
              </a:xfrm>
              <a:prstGeom prst="rect"/>
            </p:spPr>
          </p:pic>
        </mc:Fallback>
      </mc:AlternateContent>
      <mc:AlternateContent xmlns:mc="http://schemas.openxmlformats.org/markup-compatibility/2006" xmlns:p14="http://schemas.microsoft.com/office/powerpoint/2010/main">
        <mc:Choice Requires="p14">
          <p:contentPart r:id="rId170" p14:bwMode="auto">
            <p14:nvContentPartPr>
              <p14:cNvPr id="177" name="墨迹 176"/>
              <p14:cNvContentPartPr/>
              <p14:nvPr/>
            </p14:nvContentPartPr>
            <p14:xfrm>
              <a:off x="11271955" y="2664806"/>
              <a:ext cx="22577" cy="121256"/>
            </p14:xfrm>
          </p:contentPart>
        </mc:Choice>
        <mc:Fallback xmlns="">
          <p:pic>
            <p:nvPicPr>
              <p:cNvPr id="177" name="墨迹 176"/>
            </p:nvPicPr>
            <p:blipFill>
              <a:blip/>
            </p:blipFill>
            <p:spPr>
              <a:xfrm>
                <a:off x="11271955" y="2664806"/>
                <a:ext cx="22577" cy="121256"/>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178" name="墨迹 177"/>
              <p14:cNvContentPartPr/>
              <p14:nvPr/>
            </p14:nvContentPartPr>
            <p14:xfrm>
              <a:off x="11384844" y="2667626"/>
              <a:ext cx="56444" cy="59218"/>
            </p14:xfrm>
          </p:contentPart>
        </mc:Choice>
        <mc:Fallback xmlns="">
          <p:pic>
            <p:nvPicPr>
              <p:cNvPr id="178" name="墨迹 177"/>
            </p:nvPicPr>
            <p:blipFill>
              <a:blip/>
            </p:blipFill>
            <p:spPr>
              <a:xfrm>
                <a:off x="11384844" y="2667626"/>
                <a:ext cx="56444" cy="59218"/>
              </a:xfrm>
              <a:prstGeom prst="rect"/>
            </p:spPr>
          </p:pic>
        </mc:Fallback>
      </mc:AlternateContent>
      <mc:AlternateContent xmlns:mc="http://schemas.openxmlformats.org/markup-compatibility/2006" xmlns:p14="http://schemas.microsoft.com/office/powerpoint/2010/main">
        <mc:Choice Requires="p14">
          <p:contentPart r:id="rId172" p14:bwMode="auto">
            <p14:nvContentPartPr>
              <p14:cNvPr id="179" name="墨迹 178"/>
              <p14:cNvContentPartPr/>
              <p14:nvPr/>
            </p14:nvContentPartPr>
            <p14:xfrm>
              <a:off x="11367911" y="2729664"/>
              <a:ext cx="70556" cy="16919"/>
            </p14:xfrm>
          </p:contentPart>
        </mc:Choice>
        <mc:Fallback xmlns="">
          <p:pic>
            <p:nvPicPr>
              <p:cNvPr id="179" name="墨迹 178"/>
            </p:nvPicPr>
            <p:blipFill>
              <a:blip/>
            </p:blipFill>
            <p:spPr>
              <a:xfrm>
                <a:off x="11367911" y="2729664"/>
                <a:ext cx="70556" cy="16919"/>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180" name="墨迹 179"/>
              <p14:cNvContentPartPr/>
              <p14:nvPr/>
            </p14:nvContentPartPr>
            <p14:xfrm>
              <a:off x="11492088" y="2614753"/>
              <a:ext cx="62089" cy="303844"/>
            </p14:xfrm>
          </p:contentPart>
        </mc:Choice>
        <mc:Fallback xmlns="">
          <p:pic>
            <p:nvPicPr>
              <p:cNvPr id="180" name="墨迹 179"/>
            </p:nvPicPr>
            <p:blipFill>
              <a:blip/>
            </p:blipFill>
            <p:spPr>
              <a:xfrm>
                <a:off x="11492088" y="2614753"/>
                <a:ext cx="62089" cy="303844"/>
              </a:xfrm>
              <a:prstGeom prst="rect"/>
            </p:spPr>
          </p:pic>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433363" y="871531"/>
            <a:ext cx="10888588" cy="2064549"/>
          </a:xfrm>
          <a:prstGeom prst="rect">
            <a:avLst/>
          </a:prstGeom>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1820333" y="2810912"/>
              <a:ext cx="1178454" cy="102046"/>
            </p14:xfrm>
          </p:contentPart>
        </mc:Choice>
        <mc:Fallback xmlns="">
          <p:pic>
            <p:nvPicPr>
              <p:cNvPr id="2" name="墨迹 1"/>
            </p:nvPicPr>
            <p:blipFill>
              <a:blip/>
            </p:blipFill>
            <p:spPr>
              <a:xfrm>
                <a:off x="1820333" y="2810912"/>
                <a:ext cx="1178454" cy="102046"/>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1190977" y="1849855"/>
              <a:ext cx="33867" cy="420165"/>
            </p14:xfrm>
          </p:contentPart>
        </mc:Choice>
        <mc:Fallback xmlns="">
          <p:pic>
            <p:nvPicPr>
              <p:cNvPr id="4" name="墨迹 3"/>
            </p:nvPicPr>
            <p:blipFill>
              <a:blip/>
            </p:blipFill>
            <p:spPr>
              <a:xfrm>
                <a:off x="1190977" y="1849855"/>
                <a:ext cx="33867" cy="420165"/>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5" name="墨迹 4"/>
              <p14:cNvContentPartPr/>
              <p14:nvPr/>
            </p14:nvContentPartPr>
            <p14:xfrm>
              <a:off x="1230488" y="1855495"/>
              <a:ext cx="4519084" cy="442724"/>
            </p14:xfrm>
          </p:contentPart>
        </mc:Choice>
        <mc:Fallback xmlns="">
          <p:pic>
            <p:nvPicPr>
              <p:cNvPr id="5" name="墨迹 4"/>
            </p:nvPicPr>
            <p:blipFill>
              <a:blip/>
            </p:blipFill>
            <p:spPr>
              <a:xfrm>
                <a:off x="1230488" y="1855495"/>
                <a:ext cx="4519084" cy="442724"/>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1207911" y="1906253"/>
              <a:ext cx="14111" cy="437084"/>
            </p14:xfrm>
          </p:contentPart>
        </mc:Choice>
        <mc:Fallback xmlns="">
          <p:pic>
            <p:nvPicPr>
              <p:cNvPr id="6" name="墨迹 5"/>
            </p:nvPicPr>
            <p:blipFill>
              <a:blip/>
            </p:blipFill>
            <p:spPr>
              <a:xfrm>
                <a:off x="1207911" y="1906253"/>
                <a:ext cx="14111" cy="437084"/>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墨迹 6"/>
              <p14:cNvContentPartPr/>
              <p14:nvPr/>
            </p14:nvContentPartPr>
            <p14:xfrm>
              <a:off x="1213555" y="2233361"/>
              <a:ext cx="4530372" cy="84597"/>
            </p14:xfrm>
          </p:contentPart>
        </mc:Choice>
        <mc:Fallback xmlns="">
          <p:pic>
            <p:nvPicPr>
              <p:cNvPr id="7" name="墨迹 6"/>
            </p:nvPicPr>
            <p:blipFill>
              <a:blip/>
            </p:blipFill>
            <p:spPr>
              <a:xfrm>
                <a:off x="1213555" y="2233361"/>
                <a:ext cx="4530372" cy="84597"/>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墨迹 7"/>
              <p14:cNvContentPartPr/>
              <p14:nvPr/>
            </p14:nvContentPartPr>
            <p14:xfrm>
              <a:off x="7534275" y="1748338"/>
              <a:ext cx="17991" cy="22560"/>
            </p14:xfrm>
          </p:contentPart>
        </mc:Choice>
        <mc:Fallback xmlns="">
          <p:pic>
            <p:nvPicPr>
              <p:cNvPr id="8" name="墨迹 7"/>
            </p:nvPicPr>
            <p:blipFill>
              <a:blip/>
            </p:blipFill>
            <p:spPr>
              <a:xfrm>
                <a:off x="7534275" y="1748338"/>
                <a:ext cx="17991" cy="22560"/>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9" name="墨迹 8"/>
              <p14:cNvContentPartPr/>
              <p14:nvPr/>
            </p14:nvContentPartPr>
            <p14:xfrm>
              <a:off x="1413933" y="3109646"/>
              <a:ext cx="169333" cy="212197"/>
            </p14:xfrm>
          </p:contentPart>
        </mc:Choice>
        <mc:Fallback xmlns="">
          <p:pic>
            <p:nvPicPr>
              <p:cNvPr id="9" name="墨迹 8"/>
            </p:nvPicPr>
            <p:blipFill>
              <a:blip/>
            </p:blipFill>
            <p:spPr>
              <a:xfrm>
                <a:off x="1413933" y="3109646"/>
                <a:ext cx="169333" cy="212197"/>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 name="墨迹 9"/>
              <p14:cNvContentPartPr/>
              <p14:nvPr/>
            </p14:nvContentPartPr>
            <p14:xfrm>
              <a:off x="1514122" y="3149477"/>
              <a:ext cx="43744" cy="287982"/>
            </p14:xfrm>
          </p:contentPart>
        </mc:Choice>
        <mc:Fallback xmlns="">
          <p:pic>
            <p:nvPicPr>
              <p:cNvPr id="10" name="墨迹 9"/>
            </p:nvPicPr>
            <p:blipFill>
              <a:blip/>
            </p:blipFill>
            <p:spPr>
              <a:xfrm>
                <a:off x="1514122" y="3149477"/>
                <a:ext cx="43744" cy="287982"/>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1" name="墨迹 10"/>
              <p14:cNvContentPartPr/>
              <p14:nvPr/>
            </p14:nvContentPartPr>
            <p14:xfrm>
              <a:off x="1628422" y="3139959"/>
              <a:ext cx="104422" cy="227002"/>
            </p14:xfrm>
          </p:contentPart>
        </mc:Choice>
        <mc:Fallback xmlns="">
          <p:pic>
            <p:nvPicPr>
              <p:cNvPr id="11" name="墨迹 10"/>
            </p:nvPicPr>
            <p:blipFill>
              <a:blip/>
            </p:blipFill>
            <p:spPr>
              <a:xfrm>
                <a:off x="1628422" y="3139959"/>
                <a:ext cx="104422" cy="227002"/>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2" name="墨迹 11"/>
              <p14:cNvContentPartPr/>
              <p14:nvPr/>
            </p14:nvContentPartPr>
            <p14:xfrm>
              <a:off x="1761066" y="3141370"/>
              <a:ext cx="115711" cy="22559"/>
            </p14:xfrm>
          </p:contentPart>
        </mc:Choice>
        <mc:Fallback xmlns="">
          <p:pic>
            <p:nvPicPr>
              <p:cNvPr id="12" name="墨迹 11"/>
            </p:nvPicPr>
            <p:blipFill>
              <a:blip/>
            </p:blipFill>
            <p:spPr>
              <a:xfrm>
                <a:off x="1761066" y="3141370"/>
                <a:ext cx="115711" cy="22559"/>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3" name="墨迹 12"/>
              <p14:cNvContentPartPr/>
              <p14:nvPr/>
            </p14:nvContentPartPr>
            <p14:xfrm>
              <a:off x="498122" y="3133967"/>
              <a:ext cx="218722" cy="317239"/>
            </p14:xfrm>
          </p:contentPart>
        </mc:Choice>
        <mc:Fallback xmlns="">
          <p:pic>
            <p:nvPicPr>
              <p:cNvPr id="13" name="墨迹 12"/>
            </p:nvPicPr>
            <p:blipFill>
              <a:blip/>
            </p:blipFill>
            <p:spPr>
              <a:xfrm>
                <a:off x="498122" y="3133967"/>
                <a:ext cx="218722" cy="317239"/>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4" name="墨迹 13"/>
              <p14:cNvContentPartPr/>
              <p14:nvPr/>
            </p14:nvContentPartPr>
            <p14:xfrm>
              <a:off x="792162" y="3235484"/>
              <a:ext cx="195615" cy="182941"/>
            </p14:xfrm>
          </p:contentPart>
        </mc:Choice>
        <mc:Fallback xmlns="">
          <p:pic>
            <p:nvPicPr>
              <p:cNvPr id="14" name="墨迹 13"/>
            </p:nvPicPr>
            <p:blipFill>
              <a:blip/>
            </p:blipFill>
            <p:spPr>
              <a:xfrm>
                <a:off x="792162" y="3235484"/>
                <a:ext cx="195615" cy="182941"/>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5" name="墨迹 14"/>
              <p14:cNvContentPartPr/>
              <p14:nvPr/>
            </p14:nvContentPartPr>
            <p14:xfrm>
              <a:off x="2675466" y="3179262"/>
              <a:ext cx="28222" cy="219071"/>
            </p14:xfrm>
          </p:contentPart>
        </mc:Choice>
        <mc:Fallback xmlns="">
          <p:pic>
            <p:nvPicPr>
              <p:cNvPr id="15" name="墨迹 14"/>
            </p:nvPicPr>
            <p:blipFill>
              <a:blip/>
            </p:blipFill>
            <p:spPr>
              <a:xfrm>
                <a:off x="2675466" y="3179262"/>
                <a:ext cx="28222" cy="219071"/>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6" name="墨迹 15"/>
              <p14:cNvContentPartPr/>
              <p14:nvPr/>
            </p14:nvContentPartPr>
            <p14:xfrm>
              <a:off x="2782711" y="3216097"/>
              <a:ext cx="90311" cy="126367"/>
            </p14:xfrm>
          </p:contentPart>
        </mc:Choice>
        <mc:Fallback xmlns="">
          <p:pic>
            <p:nvPicPr>
              <p:cNvPr id="16" name="墨迹 15"/>
            </p:nvPicPr>
            <p:blipFill>
              <a:blip/>
            </p:blipFill>
            <p:spPr>
              <a:xfrm>
                <a:off x="2782711" y="3216097"/>
                <a:ext cx="90311" cy="126367"/>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7" name="墨迹 16"/>
              <p14:cNvContentPartPr/>
              <p14:nvPr/>
            </p14:nvContentPartPr>
            <p14:xfrm>
              <a:off x="3855155" y="3137668"/>
              <a:ext cx="101600" cy="150336"/>
            </p14:xfrm>
          </p:contentPart>
        </mc:Choice>
        <mc:Fallback xmlns="">
          <p:pic>
            <p:nvPicPr>
              <p:cNvPr id="17" name="墨迹 16"/>
            </p:nvPicPr>
            <p:blipFill>
              <a:blip/>
            </p:blipFill>
            <p:spPr>
              <a:xfrm>
                <a:off x="3855155" y="3137668"/>
                <a:ext cx="101600" cy="150336"/>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8" name="墨迹 17"/>
              <p14:cNvContentPartPr/>
              <p14:nvPr/>
            </p14:nvContentPartPr>
            <p14:xfrm>
              <a:off x="5247216" y="3096251"/>
              <a:ext cx="323850" cy="219952"/>
            </p14:xfrm>
          </p:contentPart>
        </mc:Choice>
        <mc:Fallback xmlns="">
          <p:pic>
            <p:nvPicPr>
              <p:cNvPr id="18" name="墨迹 17"/>
            </p:nvPicPr>
            <p:blipFill>
              <a:blip/>
            </p:blipFill>
            <p:spPr>
              <a:xfrm>
                <a:off x="5247216" y="3096251"/>
                <a:ext cx="323850" cy="219952"/>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9" name="墨迹 18"/>
              <p14:cNvContentPartPr/>
              <p14:nvPr/>
            </p14:nvContentPartPr>
            <p14:xfrm>
              <a:off x="490361" y="3919662"/>
              <a:ext cx="162983" cy="231232"/>
            </p14:xfrm>
          </p:contentPart>
        </mc:Choice>
        <mc:Fallback xmlns="">
          <p:pic>
            <p:nvPicPr>
              <p:cNvPr id="19" name="墨迹 18"/>
            </p:nvPicPr>
            <p:blipFill>
              <a:blip/>
            </p:blipFill>
            <p:spPr>
              <a:xfrm>
                <a:off x="490361" y="3919662"/>
                <a:ext cx="162983" cy="231232"/>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0" name="墨迹 19"/>
              <p14:cNvContentPartPr/>
              <p14:nvPr/>
            </p14:nvContentPartPr>
            <p14:xfrm>
              <a:off x="758648" y="3863264"/>
              <a:ext cx="133174" cy="262251"/>
            </p14:xfrm>
          </p:contentPart>
        </mc:Choice>
        <mc:Fallback xmlns="">
          <p:pic>
            <p:nvPicPr>
              <p:cNvPr id="20" name="墨迹 19"/>
            </p:nvPicPr>
            <p:blipFill>
              <a:blip/>
            </p:blipFill>
            <p:spPr>
              <a:xfrm>
                <a:off x="758648" y="3863264"/>
                <a:ext cx="133174" cy="262251"/>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1" name="墨迹 20"/>
              <p14:cNvContentPartPr/>
              <p14:nvPr/>
            </p14:nvContentPartPr>
            <p14:xfrm>
              <a:off x="639762" y="4530171"/>
              <a:ext cx="167393" cy="232642"/>
            </p14:xfrm>
          </p:contentPart>
        </mc:Choice>
        <mc:Fallback xmlns="">
          <p:pic>
            <p:nvPicPr>
              <p:cNvPr id="21" name="墨迹 20"/>
            </p:nvPicPr>
            <p:blipFill>
              <a:blip/>
            </p:blipFill>
            <p:spPr>
              <a:xfrm>
                <a:off x="639762" y="4530171"/>
                <a:ext cx="167393" cy="232642"/>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2" name="墨迹 21"/>
              <p14:cNvContentPartPr/>
              <p14:nvPr/>
            </p14:nvContentPartPr>
            <p14:xfrm>
              <a:off x="813505" y="4551320"/>
              <a:ext cx="244828" cy="234933"/>
            </p14:xfrm>
          </p:contentPart>
        </mc:Choice>
        <mc:Fallback xmlns="">
          <p:pic>
            <p:nvPicPr>
              <p:cNvPr id="22" name="墨迹 21"/>
            </p:nvPicPr>
            <p:blipFill>
              <a:blip/>
            </p:blipFill>
            <p:spPr>
              <a:xfrm>
                <a:off x="813505" y="4551320"/>
                <a:ext cx="244828" cy="234933"/>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3" name="墨迹 22"/>
              <p14:cNvContentPartPr/>
              <p14:nvPr/>
            </p14:nvContentPartPr>
            <p14:xfrm>
              <a:off x="931333" y="4590799"/>
              <a:ext cx="39511" cy="499122"/>
            </p14:xfrm>
          </p:contentPart>
        </mc:Choice>
        <mc:Fallback xmlns="">
          <p:pic>
            <p:nvPicPr>
              <p:cNvPr id="23" name="墨迹 22"/>
            </p:nvPicPr>
            <p:blipFill>
              <a:blip/>
            </p:blipFill>
            <p:spPr>
              <a:xfrm>
                <a:off x="931333" y="4590799"/>
                <a:ext cx="39511" cy="499122"/>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4" name="墨迹 23"/>
              <p14:cNvContentPartPr/>
              <p14:nvPr/>
            </p14:nvContentPartPr>
            <p14:xfrm>
              <a:off x="7227711" y="1686300"/>
              <a:ext cx="25400" cy="22560"/>
            </p14:xfrm>
          </p:contentPart>
        </mc:Choice>
        <mc:Fallback xmlns="">
          <p:pic>
            <p:nvPicPr>
              <p:cNvPr id="24" name="墨迹 23"/>
            </p:nvPicPr>
            <p:blipFill>
              <a:blip/>
            </p:blipFill>
            <p:spPr>
              <a:xfrm>
                <a:off x="7227711" y="1686300"/>
                <a:ext cx="25400" cy="22560"/>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5" name="墨迹 24"/>
              <p14:cNvContentPartPr/>
              <p14:nvPr/>
            </p14:nvContentPartPr>
            <p14:xfrm>
              <a:off x="1479020" y="3936582"/>
              <a:ext cx="177624" cy="11279"/>
            </p14:xfrm>
          </p:contentPart>
        </mc:Choice>
        <mc:Fallback xmlns="">
          <p:pic>
            <p:nvPicPr>
              <p:cNvPr id="25" name="墨迹 24"/>
            </p:nvPicPr>
            <p:blipFill>
              <a:blip/>
            </p:blipFill>
            <p:spPr>
              <a:xfrm>
                <a:off x="1479020" y="3936582"/>
                <a:ext cx="177624" cy="11279"/>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6" name="墨迹 25"/>
              <p14:cNvContentPartPr/>
              <p14:nvPr/>
            </p14:nvContentPartPr>
            <p14:xfrm>
              <a:off x="1693333" y="3826606"/>
              <a:ext cx="28222" cy="228412"/>
            </p14:xfrm>
          </p:contentPart>
        </mc:Choice>
        <mc:Fallback xmlns="">
          <p:pic>
            <p:nvPicPr>
              <p:cNvPr id="26" name="墨迹 25"/>
            </p:nvPicPr>
            <p:blipFill>
              <a:blip/>
            </p:blipFill>
            <p:spPr>
              <a:xfrm>
                <a:off x="1693333" y="3826606"/>
                <a:ext cx="28222" cy="228412"/>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27" name="墨迹 26"/>
              <p14:cNvContentPartPr/>
              <p14:nvPr/>
            </p14:nvContentPartPr>
            <p14:xfrm>
              <a:off x="1800577" y="3733020"/>
              <a:ext cx="101600" cy="297147"/>
            </p14:xfrm>
          </p:contentPart>
        </mc:Choice>
        <mc:Fallback xmlns="">
          <p:pic>
            <p:nvPicPr>
              <p:cNvPr id="27" name="墨迹 26"/>
            </p:nvPicPr>
            <p:blipFill>
              <a:blip/>
            </p:blipFill>
            <p:spPr>
              <a:xfrm>
                <a:off x="1800577" y="3733020"/>
                <a:ext cx="101600" cy="297147"/>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28" name="墨迹 27"/>
              <p14:cNvContentPartPr/>
              <p14:nvPr/>
            </p14:nvContentPartPr>
            <p14:xfrm>
              <a:off x="2675466" y="3820966"/>
              <a:ext cx="146756" cy="14099"/>
            </p14:xfrm>
          </p:contentPart>
        </mc:Choice>
        <mc:Fallback xmlns="">
          <p:pic>
            <p:nvPicPr>
              <p:cNvPr id="28" name="墨迹 27"/>
            </p:nvPicPr>
            <p:blipFill>
              <a:blip/>
            </p:blipFill>
            <p:spPr>
              <a:xfrm>
                <a:off x="2675466" y="3820966"/>
                <a:ext cx="146756" cy="14099"/>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29" name="墨迹 28"/>
              <p14:cNvContentPartPr/>
              <p14:nvPr/>
            </p14:nvContentPartPr>
            <p14:xfrm>
              <a:off x="2858381" y="3660231"/>
              <a:ext cx="138819" cy="280052"/>
            </p14:xfrm>
          </p:contentPart>
        </mc:Choice>
        <mc:Fallback xmlns="">
          <p:pic>
            <p:nvPicPr>
              <p:cNvPr id="29" name="墨迹 28"/>
            </p:nvPicPr>
            <p:blipFill>
              <a:blip/>
            </p:blipFill>
            <p:spPr>
              <a:xfrm>
                <a:off x="2858381" y="3660231"/>
                <a:ext cx="138819" cy="280052"/>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0" name="墨迹 29"/>
              <p14:cNvContentPartPr/>
              <p14:nvPr/>
            </p14:nvContentPartPr>
            <p14:xfrm>
              <a:off x="3832577" y="3739189"/>
              <a:ext cx="135467" cy="28199"/>
            </p14:xfrm>
          </p:contentPart>
        </mc:Choice>
        <mc:Fallback xmlns="">
          <p:pic>
            <p:nvPicPr>
              <p:cNvPr id="30" name="墨迹 29"/>
            </p:nvPicPr>
            <p:blipFill>
              <a:blip/>
            </p:blipFill>
            <p:spPr>
              <a:xfrm>
                <a:off x="3832577" y="3739189"/>
                <a:ext cx="135467" cy="28199"/>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1" name="墨迹 30"/>
              <p14:cNvContentPartPr/>
              <p14:nvPr/>
            </p14:nvContentPartPr>
            <p14:xfrm>
              <a:off x="3883377" y="3637672"/>
              <a:ext cx="50800" cy="296090"/>
            </p14:xfrm>
          </p:contentPart>
        </mc:Choice>
        <mc:Fallback xmlns="">
          <p:pic>
            <p:nvPicPr>
              <p:cNvPr id="31" name="墨迹 30"/>
            </p:nvPicPr>
            <p:blipFill>
              <a:blip/>
            </p:blipFill>
            <p:spPr>
              <a:xfrm>
                <a:off x="3883377" y="3637672"/>
                <a:ext cx="50800" cy="296090"/>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2" name="墨迹 31"/>
              <p14:cNvContentPartPr/>
              <p14:nvPr/>
            </p14:nvContentPartPr>
            <p14:xfrm>
              <a:off x="4049888" y="3586914"/>
              <a:ext cx="143934" cy="296089"/>
            </p14:xfrm>
          </p:contentPart>
        </mc:Choice>
        <mc:Fallback xmlns="">
          <p:pic>
            <p:nvPicPr>
              <p:cNvPr id="32" name="墨迹 31"/>
            </p:nvPicPr>
            <p:blipFill>
              <a:blip/>
            </p:blipFill>
            <p:spPr>
              <a:xfrm>
                <a:off x="4049888" y="3586914"/>
                <a:ext cx="143934" cy="296089"/>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3" name="墨迹 32"/>
              <p14:cNvContentPartPr/>
              <p14:nvPr/>
            </p14:nvContentPartPr>
            <p14:xfrm>
              <a:off x="5130094" y="3654592"/>
              <a:ext cx="161572" cy="22559"/>
            </p14:xfrm>
          </p:contentPart>
        </mc:Choice>
        <mc:Fallback xmlns="">
          <p:pic>
            <p:nvPicPr>
              <p:cNvPr id="33" name="墨迹 32"/>
            </p:nvPicPr>
            <p:blipFill>
              <a:blip/>
            </p:blipFill>
            <p:spPr>
              <a:xfrm>
                <a:off x="5130094" y="3654592"/>
                <a:ext cx="161572" cy="22559"/>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4" name="墨迹 33"/>
              <p14:cNvContentPartPr/>
              <p14:nvPr/>
            </p14:nvContentPartPr>
            <p14:xfrm>
              <a:off x="5188655" y="3561535"/>
              <a:ext cx="38100" cy="281990"/>
            </p14:xfrm>
          </p:contentPart>
        </mc:Choice>
        <mc:Fallback xmlns="">
          <p:pic>
            <p:nvPicPr>
              <p:cNvPr id="34" name="墨迹 33"/>
            </p:nvPicPr>
            <p:blipFill>
              <a:blip/>
            </p:blipFill>
            <p:spPr>
              <a:xfrm>
                <a:off x="5188655" y="3561535"/>
                <a:ext cx="38100" cy="281990"/>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5" name="墨迹 34"/>
              <p14:cNvContentPartPr/>
              <p14:nvPr/>
            </p14:nvContentPartPr>
            <p14:xfrm>
              <a:off x="5386916" y="3524876"/>
              <a:ext cx="150284" cy="280580"/>
            </p14:xfrm>
          </p:contentPart>
        </mc:Choice>
        <mc:Fallback xmlns="">
          <p:pic>
            <p:nvPicPr>
              <p:cNvPr id="35" name="墨迹 34"/>
            </p:nvPicPr>
            <p:blipFill>
              <a:blip/>
            </p:blipFill>
            <p:spPr>
              <a:xfrm>
                <a:off x="5386916" y="3524876"/>
                <a:ext cx="150284" cy="280580"/>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36" name="墨迹 35"/>
              <p14:cNvContentPartPr/>
              <p14:nvPr/>
            </p14:nvContentPartPr>
            <p14:xfrm>
              <a:off x="1586088" y="4585159"/>
              <a:ext cx="172156" cy="193868"/>
            </p14:xfrm>
          </p:contentPart>
        </mc:Choice>
        <mc:Fallback xmlns="">
          <p:pic>
            <p:nvPicPr>
              <p:cNvPr id="36" name="墨迹 35"/>
            </p:nvPicPr>
            <p:blipFill>
              <a:blip/>
            </p:blipFill>
            <p:spPr>
              <a:xfrm>
                <a:off x="1586088" y="4585159"/>
                <a:ext cx="172156" cy="193868"/>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37" name="墨迹 36"/>
              <p14:cNvContentPartPr/>
              <p14:nvPr/>
            </p14:nvContentPartPr>
            <p14:xfrm>
              <a:off x="1732844" y="4528761"/>
              <a:ext cx="112889" cy="454004"/>
            </p14:xfrm>
          </p:contentPart>
        </mc:Choice>
        <mc:Fallback xmlns="">
          <p:pic>
            <p:nvPicPr>
              <p:cNvPr id="37" name="墨迹 36"/>
            </p:nvPicPr>
            <p:blipFill>
              <a:blip/>
            </p:blipFill>
            <p:spPr>
              <a:xfrm>
                <a:off x="1732844" y="4528761"/>
                <a:ext cx="112889" cy="454004"/>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38" name="墨迹 37"/>
              <p14:cNvContentPartPr/>
              <p14:nvPr/>
            </p14:nvContentPartPr>
            <p14:xfrm>
              <a:off x="2849738" y="4491221"/>
              <a:ext cx="226484" cy="154037"/>
            </p14:xfrm>
          </p:contentPart>
        </mc:Choice>
        <mc:Fallback xmlns="">
          <p:pic>
            <p:nvPicPr>
              <p:cNvPr id="38" name="墨迹 37"/>
            </p:nvPicPr>
            <p:blipFill>
              <a:blip/>
            </p:blipFill>
            <p:spPr>
              <a:xfrm>
                <a:off x="2849738" y="4491221"/>
                <a:ext cx="226484" cy="154037"/>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39" name="墨迹 38"/>
              <p14:cNvContentPartPr/>
              <p14:nvPr/>
            </p14:nvContentPartPr>
            <p14:xfrm>
              <a:off x="4100336" y="4314448"/>
              <a:ext cx="104775" cy="262780"/>
            </p14:xfrm>
          </p:contentPart>
        </mc:Choice>
        <mc:Fallback xmlns="">
          <p:pic>
            <p:nvPicPr>
              <p:cNvPr id="39" name="墨迹 38"/>
            </p:nvPicPr>
            <p:blipFill>
              <a:blip/>
            </p:blipFill>
            <p:spPr>
              <a:xfrm>
                <a:off x="4100336" y="4314448"/>
                <a:ext cx="104775" cy="262780"/>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0" name="墨迹 39"/>
              <p14:cNvContentPartPr/>
              <p14:nvPr/>
            </p14:nvContentPartPr>
            <p14:xfrm>
              <a:off x="5204177" y="4190373"/>
              <a:ext cx="50800" cy="259431"/>
            </p14:xfrm>
          </p:contentPart>
        </mc:Choice>
        <mc:Fallback xmlns="">
          <p:pic>
            <p:nvPicPr>
              <p:cNvPr id="40" name="墨迹 39"/>
            </p:nvPicPr>
            <p:blipFill>
              <a:blip/>
            </p:blipFill>
            <p:spPr>
              <a:xfrm>
                <a:off x="5204177" y="4190373"/>
                <a:ext cx="50800" cy="259431"/>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1" name="墨迹 40"/>
              <p14:cNvContentPartPr/>
              <p14:nvPr/>
            </p14:nvContentPartPr>
            <p14:xfrm>
              <a:off x="5373511" y="4231262"/>
              <a:ext cx="94544" cy="166374"/>
            </p14:xfrm>
          </p:contentPart>
        </mc:Choice>
        <mc:Fallback xmlns="">
          <p:pic>
            <p:nvPicPr>
              <p:cNvPr id="41" name="墨迹 40"/>
            </p:nvPicPr>
            <p:blipFill>
              <a:blip/>
            </p:blipFill>
            <p:spPr>
              <a:xfrm>
                <a:off x="5373511" y="4231262"/>
                <a:ext cx="94544" cy="166374"/>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42" name="墨迹 41"/>
              <p14:cNvContentPartPr/>
              <p14:nvPr/>
            </p14:nvContentPartPr>
            <p14:xfrm>
              <a:off x="959555" y="5467260"/>
              <a:ext cx="169333" cy="383859"/>
            </p14:xfrm>
          </p:contentPart>
        </mc:Choice>
        <mc:Fallback xmlns="">
          <p:pic>
            <p:nvPicPr>
              <p:cNvPr id="42" name="墨迹 41"/>
            </p:nvPicPr>
            <p:blipFill>
              <a:blip/>
            </p:blipFill>
            <p:spPr>
              <a:xfrm>
                <a:off x="959555" y="5467260"/>
                <a:ext cx="169333" cy="383859"/>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43" name="墨迹 42"/>
              <p14:cNvContentPartPr/>
              <p14:nvPr/>
            </p14:nvContentPartPr>
            <p14:xfrm>
              <a:off x="1224138" y="5476248"/>
              <a:ext cx="252766" cy="377866"/>
            </p14:xfrm>
          </p:contentPart>
        </mc:Choice>
        <mc:Fallback xmlns="">
          <p:pic>
            <p:nvPicPr>
              <p:cNvPr id="43" name="墨迹 42"/>
            </p:nvPicPr>
            <p:blipFill>
              <a:blip/>
            </p:blipFill>
            <p:spPr>
              <a:xfrm>
                <a:off x="1224138" y="5476248"/>
                <a:ext cx="252766" cy="377866"/>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44" name="墨迹 43"/>
              <p14:cNvContentPartPr/>
              <p14:nvPr/>
            </p14:nvContentPartPr>
            <p14:xfrm>
              <a:off x="1326444" y="5724399"/>
              <a:ext cx="90311" cy="33839"/>
            </p14:xfrm>
          </p:contentPart>
        </mc:Choice>
        <mc:Fallback xmlns="">
          <p:pic>
            <p:nvPicPr>
              <p:cNvPr id="44" name="墨迹 43"/>
            </p:nvPicPr>
            <p:blipFill>
              <a:blip/>
            </p:blipFill>
            <p:spPr>
              <a:xfrm>
                <a:off x="1326444" y="5724399"/>
                <a:ext cx="90311" cy="33839"/>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45" name="墨迹 44"/>
              <p14:cNvContentPartPr/>
              <p14:nvPr/>
            </p14:nvContentPartPr>
            <p14:xfrm>
              <a:off x="1657879" y="5594684"/>
              <a:ext cx="168098" cy="25379"/>
            </p14:xfrm>
          </p:contentPart>
        </mc:Choice>
        <mc:Fallback xmlns="">
          <p:pic>
            <p:nvPicPr>
              <p:cNvPr id="45" name="墨迹 44"/>
            </p:nvPicPr>
            <p:blipFill>
              <a:blip/>
            </p:blipFill>
            <p:spPr>
              <a:xfrm>
                <a:off x="1657879" y="5594684"/>
                <a:ext cx="168098" cy="25379"/>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46" name="墨迹 45"/>
              <p14:cNvContentPartPr/>
              <p14:nvPr/>
            </p14:nvContentPartPr>
            <p14:xfrm>
              <a:off x="1620661" y="5707480"/>
              <a:ext cx="236361" cy="28199"/>
            </p14:xfrm>
          </p:contentPart>
        </mc:Choice>
        <mc:Fallback xmlns="">
          <p:pic>
            <p:nvPicPr>
              <p:cNvPr id="46" name="墨迹 45"/>
            </p:nvPicPr>
            <p:blipFill>
              <a:blip/>
            </p:blipFill>
            <p:spPr>
              <a:xfrm>
                <a:off x="1620661" y="5707480"/>
                <a:ext cx="236361" cy="28199"/>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47" name="墨迹 46"/>
              <p14:cNvContentPartPr/>
              <p14:nvPr/>
            </p14:nvContentPartPr>
            <p14:xfrm>
              <a:off x="2051755" y="5597503"/>
              <a:ext cx="189089" cy="181356"/>
            </p14:xfrm>
          </p:contentPart>
        </mc:Choice>
        <mc:Fallback xmlns="">
          <p:pic>
            <p:nvPicPr>
              <p:cNvPr id="47" name="墨迹 46"/>
            </p:nvPicPr>
            <p:blipFill>
              <a:blip/>
            </p:blipFill>
            <p:spPr>
              <a:xfrm>
                <a:off x="2051755" y="5597503"/>
                <a:ext cx="189089" cy="181356"/>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48" name="墨迹 47"/>
              <p14:cNvContentPartPr/>
              <p14:nvPr/>
            </p14:nvContentPartPr>
            <p14:xfrm>
              <a:off x="2129366" y="5653373"/>
              <a:ext cx="66322" cy="206382"/>
            </p14:xfrm>
          </p:contentPart>
        </mc:Choice>
        <mc:Fallback xmlns="">
          <p:pic>
            <p:nvPicPr>
              <p:cNvPr id="48" name="墨迹 47"/>
            </p:nvPicPr>
            <p:blipFill>
              <a:blip/>
            </p:blipFill>
            <p:spPr>
              <a:xfrm>
                <a:off x="2129366" y="5653373"/>
                <a:ext cx="66322" cy="206382"/>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49" name="墨迹 48"/>
              <p14:cNvContentPartPr/>
              <p14:nvPr/>
            </p14:nvContentPartPr>
            <p14:xfrm>
              <a:off x="2282295" y="5611603"/>
              <a:ext cx="122238" cy="592179"/>
            </p14:xfrm>
          </p:contentPart>
        </mc:Choice>
        <mc:Fallback xmlns="">
          <p:pic>
            <p:nvPicPr>
              <p:cNvPr id="49" name="墨迹 48"/>
            </p:nvPicPr>
            <p:blipFill>
              <a:blip/>
            </p:blipFill>
            <p:spPr>
              <a:xfrm>
                <a:off x="2282295" y="5611603"/>
                <a:ext cx="122238" cy="592179"/>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50" name="墨迹 49"/>
              <p14:cNvContentPartPr/>
              <p14:nvPr/>
            </p14:nvContentPartPr>
            <p14:xfrm>
              <a:off x="3635330" y="5483547"/>
              <a:ext cx="45597" cy="428979"/>
            </p14:xfrm>
          </p:contentPart>
        </mc:Choice>
        <mc:Fallback xmlns="">
          <p:pic>
            <p:nvPicPr>
              <p:cNvPr id="50" name="墨迹 49"/>
            </p:nvPicPr>
            <p:blipFill>
              <a:blip/>
            </p:blipFill>
            <p:spPr>
              <a:xfrm>
                <a:off x="3635330" y="5483547"/>
                <a:ext cx="45597" cy="428979"/>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51" name="墨迹 50"/>
              <p14:cNvContentPartPr/>
              <p14:nvPr/>
            </p14:nvContentPartPr>
            <p14:xfrm>
              <a:off x="3654380" y="5454024"/>
              <a:ext cx="37924" cy="451922"/>
            </p14:xfrm>
          </p:contentPart>
        </mc:Choice>
        <mc:Fallback xmlns="">
          <p:pic>
            <p:nvPicPr>
              <p:cNvPr id="51" name="墨迹 50"/>
            </p:nvPicPr>
            <p:blipFill>
              <a:blip/>
            </p:blipFill>
            <p:spPr>
              <a:xfrm>
                <a:off x="3654380" y="5454024"/>
                <a:ext cx="37924" cy="451922"/>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52" name="墨迹 51"/>
              <p14:cNvContentPartPr/>
              <p14:nvPr/>
            </p14:nvContentPartPr>
            <p14:xfrm>
              <a:off x="3666684" y="5529077"/>
              <a:ext cx="224984" cy="253262"/>
            </p14:xfrm>
          </p:contentPart>
        </mc:Choice>
        <mc:Fallback xmlns="">
          <p:pic>
            <p:nvPicPr>
              <p:cNvPr id="52" name="墨迹 51"/>
            </p:nvPicPr>
            <p:blipFill>
              <a:blip/>
            </p:blipFill>
            <p:spPr>
              <a:xfrm>
                <a:off x="3666684" y="5529077"/>
                <a:ext cx="224984" cy="253262"/>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53" name="墨迹 52"/>
              <p14:cNvContentPartPr/>
              <p14:nvPr/>
            </p14:nvContentPartPr>
            <p14:xfrm>
              <a:off x="3960018" y="5568916"/>
              <a:ext cx="139568" cy="14228"/>
            </p14:xfrm>
          </p:contentPart>
        </mc:Choice>
        <mc:Fallback xmlns="">
          <p:pic>
            <p:nvPicPr>
              <p:cNvPr id="53" name="墨迹 52"/>
            </p:nvPicPr>
            <p:blipFill>
              <a:blip/>
            </p:blipFill>
            <p:spPr>
              <a:xfrm>
                <a:off x="3960018" y="5568916"/>
                <a:ext cx="139568" cy="14228"/>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54" name="墨迹 53"/>
              <p14:cNvContentPartPr/>
              <p14:nvPr/>
            </p14:nvContentPartPr>
            <p14:xfrm>
              <a:off x="3918567" y="5705507"/>
              <a:ext cx="200951" cy="11382"/>
            </p14:xfrm>
          </p:contentPart>
        </mc:Choice>
        <mc:Fallback xmlns="">
          <p:pic>
            <p:nvPicPr>
              <p:cNvPr id="54" name="墨迹 53"/>
            </p:nvPicPr>
            <p:blipFill>
              <a:blip/>
            </p:blipFill>
            <p:spPr>
              <a:xfrm>
                <a:off x="3918567" y="5705507"/>
                <a:ext cx="200951" cy="11382"/>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55" name="墨迹 54"/>
              <p14:cNvContentPartPr/>
              <p14:nvPr/>
            </p14:nvContentPartPr>
            <p14:xfrm>
              <a:off x="4227732" y="5688433"/>
              <a:ext cx="1654661" cy="39839"/>
            </p14:xfrm>
          </p:contentPart>
        </mc:Choice>
        <mc:Fallback xmlns="">
          <p:pic>
            <p:nvPicPr>
              <p:cNvPr id="55" name="墨迹 54"/>
            </p:nvPicPr>
            <p:blipFill>
              <a:blip/>
            </p:blipFill>
            <p:spPr>
              <a:xfrm>
                <a:off x="4227732" y="5688433"/>
                <a:ext cx="1654661" cy="39839"/>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56" name="墨迹 55"/>
              <p14:cNvContentPartPr/>
              <p14:nvPr/>
            </p14:nvContentPartPr>
            <p14:xfrm>
              <a:off x="4503649" y="5238823"/>
              <a:ext cx="276578" cy="51221"/>
            </p14:xfrm>
          </p:contentPart>
        </mc:Choice>
        <mc:Fallback xmlns="">
          <p:pic>
            <p:nvPicPr>
              <p:cNvPr id="56" name="墨迹 55"/>
            </p:nvPicPr>
            <p:blipFill>
              <a:blip/>
            </p:blipFill>
            <p:spPr>
              <a:xfrm>
                <a:off x="4503649" y="5238823"/>
                <a:ext cx="276578" cy="51221"/>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57" name="墨迹 56"/>
              <p14:cNvContentPartPr/>
              <p14:nvPr/>
            </p14:nvContentPartPr>
            <p14:xfrm>
              <a:off x="4494741" y="5304095"/>
              <a:ext cx="174405" cy="138191"/>
            </p14:xfrm>
          </p:contentPart>
        </mc:Choice>
        <mc:Fallback xmlns="">
          <p:pic>
            <p:nvPicPr>
              <p:cNvPr id="57" name="墨迹 56"/>
            </p:nvPicPr>
            <p:blipFill>
              <a:blip/>
            </p:blipFill>
            <p:spPr>
              <a:xfrm>
                <a:off x="4494741" y="5304095"/>
                <a:ext cx="174405" cy="138191"/>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58" name="墨迹 57"/>
              <p14:cNvContentPartPr/>
              <p14:nvPr/>
            </p14:nvContentPartPr>
            <p14:xfrm>
              <a:off x="4586551" y="5343222"/>
              <a:ext cx="34176" cy="146017"/>
            </p14:xfrm>
          </p:contentPart>
        </mc:Choice>
        <mc:Fallback xmlns="">
          <p:pic>
            <p:nvPicPr>
              <p:cNvPr id="58" name="墨迹 57"/>
            </p:nvPicPr>
            <p:blipFill>
              <a:blip/>
            </p:blipFill>
            <p:spPr>
              <a:xfrm>
                <a:off x="4586551" y="5343222"/>
                <a:ext cx="34176" cy="146017"/>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59" name="墨迹 58"/>
              <p14:cNvContentPartPr/>
              <p14:nvPr/>
            </p14:nvContentPartPr>
            <p14:xfrm>
              <a:off x="4672012" y="5314232"/>
              <a:ext cx="83520" cy="445342"/>
            </p14:xfrm>
          </p:contentPart>
        </mc:Choice>
        <mc:Fallback xmlns="">
          <p:pic>
            <p:nvPicPr>
              <p:cNvPr id="59" name="墨迹 58"/>
            </p:nvPicPr>
            <p:blipFill>
              <a:blip/>
            </p:blipFill>
            <p:spPr>
              <a:xfrm>
                <a:off x="4672012" y="5314232"/>
                <a:ext cx="83520" cy="445342"/>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60" name="墨迹 59"/>
              <p14:cNvContentPartPr/>
              <p14:nvPr/>
            </p14:nvContentPartPr>
            <p14:xfrm>
              <a:off x="4554493" y="4916555"/>
              <a:ext cx="157383" cy="282429"/>
            </p14:xfrm>
          </p:contentPart>
        </mc:Choice>
        <mc:Fallback xmlns="">
          <p:pic>
            <p:nvPicPr>
              <p:cNvPr id="60" name="墨迹 59"/>
            </p:nvPicPr>
            <p:blipFill>
              <a:blip/>
            </p:blipFill>
            <p:spPr>
              <a:xfrm>
                <a:off x="4554493" y="4916555"/>
                <a:ext cx="157383" cy="282429"/>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61" name="墨迹 60"/>
              <p14:cNvContentPartPr/>
              <p14:nvPr/>
            </p14:nvContentPartPr>
            <p14:xfrm>
              <a:off x="4951103" y="5130689"/>
              <a:ext cx="148123" cy="215557"/>
            </p14:xfrm>
          </p:contentPart>
        </mc:Choice>
        <mc:Fallback xmlns="">
          <p:pic>
            <p:nvPicPr>
              <p:cNvPr id="61" name="墨迹 60"/>
            </p:nvPicPr>
            <p:blipFill>
              <a:blip/>
            </p:blipFill>
            <p:spPr>
              <a:xfrm>
                <a:off x="4951103" y="5130689"/>
                <a:ext cx="148123" cy="215557"/>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62" name="墨迹 61"/>
              <p14:cNvContentPartPr/>
              <p14:nvPr/>
            </p14:nvContentPartPr>
            <p14:xfrm>
              <a:off x="4953264" y="5167682"/>
              <a:ext cx="128852" cy="165047"/>
            </p14:xfrm>
          </p:contentPart>
        </mc:Choice>
        <mc:Fallback xmlns="">
          <p:pic>
            <p:nvPicPr>
              <p:cNvPr id="62" name="墨迹 61"/>
            </p:nvPicPr>
            <p:blipFill>
              <a:blip/>
            </p:blipFill>
            <p:spPr>
              <a:xfrm>
                <a:off x="4953264" y="5167682"/>
                <a:ext cx="128852" cy="165047"/>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63" name="墨迹 62"/>
              <p14:cNvContentPartPr/>
              <p14:nvPr/>
            </p14:nvContentPartPr>
            <p14:xfrm>
              <a:off x="5247305" y="5187601"/>
              <a:ext cx="435724" cy="5691"/>
            </p14:xfrm>
          </p:contentPart>
        </mc:Choice>
        <mc:Fallback xmlns="">
          <p:pic>
            <p:nvPicPr>
              <p:cNvPr id="63" name="墨迹 62"/>
            </p:nvPicPr>
            <p:blipFill>
              <a:blip/>
            </p:blipFill>
            <p:spPr>
              <a:xfrm>
                <a:off x="5247305" y="5187601"/>
                <a:ext cx="435724" cy="5691"/>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64" name="墨迹 63"/>
              <p14:cNvContentPartPr/>
              <p14:nvPr/>
            </p14:nvContentPartPr>
            <p14:xfrm>
              <a:off x="5254933" y="5290044"/>
              <a:ext cx="166115" cy="147973"/>
            </p14:xfrm>
          </p:contentPart>
        </mc:Choice>
        <mc:Fallback xmlns="">
          <p:pic>
            <p:nvPicPr>
              <p:cNvPr id="64" name="墨迹 63"/>
            </p:nvPicPr>
            <p:blipFill>
              <a:blip/>
            </p:blipFill>
            <p:spPr>
              <a:xfrm>
                <a:off x="5254933" y="5290044"/>
                <a:ext cx="166115" cy="147973"/>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65" name="墨迹 64"/>
              <p14:cNvContentPartPr/>
              <p14:nvPr/>
            </p14:nvContentPartPr>
            <p14:xfrm>
              <a:off x="5328487" y="5339131"/>
              <a:ext cx="61207" cy="161490"/>
            </p14:xfrm>
          </p:contentPart>
        </mc:Choice>
        <mc:Fallback xmlns="">
          <p:pic>
            <p:nvPicPr>
              <p:cNvPr id="65" name="墨迹 64"/>
            </p:nvPicPr>
            <p:blipFill>
              <a:blip/>
            </p:blipFill>
            <p:spPr>
              <a:xfrm>
                <a:off x="5328487" y="5339131"/>
                <a:ext cx="61207" cy="161490"/>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66" name="墨迹 65"/>
              <p14:cNvContentPartPr/>
              <p14:nvPr/>
            </p14:nvContentPartPr>
            <p14:xfrm>
              <a:off x="5458045" y="5318500"/>
              <a:ext cx="100586" cy="441074"/>
            </p14:xfrm>
          </p:contentPart>
        </mc:Choice>
        <mc:Fallback xmlns="">
          <p:pic>
            <p:nvPicPr>
              <p:cNvPr id="66" name="墨迹 65"/>
            </p:nvPicPr>
            <p:blipFill>
              <a:blip/>
            </p:blipFill>
            <p:spPr>
              <a:xfrm>
                <a:off x="5458045" y="5318500"/>
                <a:ext cx="100586" cy="441074"/>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67" name="墨迹 66"/>
              <p14:cNvContentPartPr/>
              <p14:nvPr/>
            </p14:nvContentPartPr>
            <p14:xfrm>
              <a:off x="5356930" y="4893079"/>
              <a:ext cx="27076" cy="186388"/>
            </p14:xfrm>
          </p:contentPart>
        </mc:Choice>
        <mc:Fallback xmlns="">
          <p:pic>
            <p:nvPicPr>
              <p:cNvPr id="67" name="墨迹 66"/>
            </p:nvPicPr>
            <p:blipFill>
              <a:blip/>
            </p:blipFill>
            <p:spPr>
              <a:xfrm>
                <a:off x="5356930" y="4893079"/>
                <a:ext cx="27076" cy="186388"/>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68" name="墨迹 67"/>
              <p14:cNvContentPartPr/>
              <p14:nvPr/>
            </p14:nvContentPartPr>
            <p14:xfrm>
              <a:off x="5466600" y="4939320"/>
              <a:ext cx="103408" cy="128765"/>
            </p14:xfrm>
          </p:contentPart>
        </mc:Choice>
        <mc:Fallback xmlns="">
          <p:pic>
            <p:nvPicPr>
              <p:cNvPr id="68" name="墨迹 67"/>
            </p:nvPicPr>
            <p:blipFill>
              <a:blip/>
            </p:blipFill>
            <p:spPr>
              <a:xfrm>
                <a:off x="5466600" y="4939320"/>
                <a:ext cx="103408" cy="128765"/>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69" name="墨迹 68"/>
              <p14:cNvContentPartPr/>
              <p14:nvPr/>
            </p14:nvContentPartPr>
            <p14:xfrm>
              <a:off x="4461271" y="6058365"/>
              <a:ext cx="510646" cy="62604"/>
            </p14:xfrm>
          </p:contentPart>
        </mc:Choice>
        <mc:Fallback xmlns="">
          <p:pic>
            <p:nvPicPr>
              <p:cNvPr id="69" name="墨迹 68"/>
            </p:nvPicPr>
            <p:blipFill>
              <a:blip/>
            </p:blipFill>
            <p:spPr>
              <a:xfrm>
                <a:off x="4461271" y="6058365"/>
                <a:ext cx="510646" cy="62604"/>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70" name="墨迹 69"/>
              <p14:cNvContentPartPr/>
              <p14:nvPr/>
            </p14:nvContentPartPr>
            <p14:xfrm>
              <a:off x="4562210" y="6118835"/>
              <a:ext cx="192396" cy="130898"/>
            </p14:xfrm>
          </p:contentPart>
        </mc:Choice>
        <mc:Fallback xmlns="">
          <p:pic>
            <p:nvPicPr>
              <p:cNvPr id="70" name="墨迹 69"/>
            </p:nvPicPr>
            <p:blipFill>
              <a:blip/>
            </p:blipFill>
            <p:spPr>
              <a:xfrm>
                <a:off x="4562210" y="6118835"/>
                <a:ext cx="192396" cy="130898"/>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71" name="墨迹 70"/>
              <p14:cNvContentPartPr/>
              <p14:nvPr/>
            </p14:nvContentPartPr>
            <p14:xfrm>
              <a:off x="4634970" y="6111721"/>
              <a:ext cx="42730" cy="231208"/>
            </p14:xfrm>
          </p:contentPart>
        </mc:Choice>
        <mc:Fallback xmlns="">
          <p:pic>
            <p:nvPicPr>
              <p:cNvPr id="71" name="墨迹 70"/>
            </p:nvPicPr>
            <p:blipFill>
              <a:blip/>
            </p:blipFill>
            <p:spPr>
              <a:xfrm>
                <a:off x="4634970" y="6111721"/>
                <a:ext cx="42730" cy="231208"/>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72" name="墨迹 71"/>
              <p14:cNvContentPartPr/>
              <p14:nvPr/>
            </p14:nvContentPartPr>
            <p14:xfrm>
              <a:off x="4748212" y="6102472"/>
              <a:ext cx="93222" cy="451034"/>
            </p14:xfrm>
          </p:contentPart>
        </mc:Choice>
        <mc:Fallback xmlns="">
          <p:pic>
            <p:nvPicPr>
              <p:cNvPr id="72" name="墨迹 71"/>
            </p:nvPicPr>
            <p:blipFill>
              <a:blip/>
            </p:blipFill>
            <p:spPr>
              <a:xfrm>
                <a:off x="4748212" y="6102472"/>
                <a:ext cx="93222" cy="451034"/>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73" name="墨迹 72"/>
              <p14:cNvContentPartPr/>
              <p14:nvPr/>
            </p14:nvContentPartPr>
            <p14:xfrm>
              <a:off x="4612922" y="5847788"/>
              <a:ext cx="87577" cy="163090"/>
            </p14:xfrm>
          </p:contentPart>
        </mc:Choice>
        <mc:Fallback xmlns="">
          <p:pic>
            <p:nvPicPr>
              <p:cNvPr id="73" name="墨迹 72"/>
            </p:nvPicPr>
            <p:blipFill>
              <a:blip/>
            </p:blipFill>
            <p:spPr>
              <a:xfrm>
                <a:off x="4612922" y="5847788"/>
                <a:ext cx="87577" cy="163090"/>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74" name="墨迹 73"/>
              <p14:cNvContentPartPr/>
              <p14:nvPr/>
            </p14:nvContentPartPr>
            <p14:xfrm>
              <a:off x="4746051" y="5802258"/>
              <a:ext cx="74039" cy="227651"/>
            </p14:xfrm>
          </p:contentPart>
        </mc:Choice>
        <mc:Fallback xmlns="">
          <p:pic>
            <p:nvPicPr>
              <p:cNvPr id="74" name="墨迹 73"/>
            </p:nvPicPr>
            <p:blipFill>
              <a:blip/>
            </p:blipFill>
            <p:spPr>
              <a:xfrm>
                <a:off x="4746051" y="5802258"/>
                <a:ext cx="74039" cy="227651"/>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75" name="墨迹 74"/>
              <p14:cNvContentPartPr/>
              <p14:nvPr/>
            </p14:nvContentPartPr>
            <p14:xfrm>
              <a:off x="4908373" y="5904701"/>
              <a:ext cx="76906" cy="347168"/>
            </p14:xfrm>
          </p:contentPart>
        </mc:Choice>
        <mc:Fallback xmlns="">
          <p:pic>
            <p:nvPicPr>
              <p:cNvPr id="75" name="墨迹 74"/>
            </p:nvPicPr>
            <p:blipFill>
              <a:blip/>
            </p:blipFill>
            <p:spPr>
              <a:xfrm>
                <a:off x="4908373" y="5904701"/>
                <a:ext cx="76906" cy="347168"/>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76" name="墨迹 75"/>
              <p14:cNvContentPartPr/>
              <p14:nvPr/>
            </p14:nvContentPartPr>
            <p14:xfrm>
              <a:off x="4392921" y="5967305"/>
              <a:ext cx="74039" cy="332939"/>
            </p14:xfrm>
          </p:contentPart>
        </mc:Choice>
        <mc:Fallback xmlns="">
          <p:pic>
            <p:nvPicPr>
              <p:cNvPr id="76" name="墨迹 75"/>
            </p:nvPicPr>
            <p:blipFill>
              <a:blip/>
            </p:blipFill>
            <p:spPr>
              <a:xfrm>
                <a:off x="4392921" y="5967305"/>
                <a:ext cx="74039" cy="332939"/>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77" name="墨迹 76"/>
              <p14:cNvContentPartPr/>
              <p14:nvPr/>
            </p14:nvContentPartPr>
            <p14:xfrm>
              <a:off x="5070739" y="5819332"/>
              <a:ext cx="91105" cy="102443"/>
            </p14:xfrm>
          </p:contentPart>
        </mc:Choice>
        <mc:Fallback xmlns="">
          <p:pic>
            <p:nvPicPr>
              <p:cNvPr id="77" name="墨迹 76"/>
            </p:nvPicPr>
            <p:blipFill>
              <a:blip/>
            </p:blipFill>
            <p:spPr>
              <a:xfrm>
                <a:off x="5070739" y="5819332"/>
                <a:ext cx="91105" cy="102443"/>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78" name="墨迹 77"/>
              <p14:cNvContentPartPr/>
              <p14:nvPr/>
            </p14:nvContentPartPr>
            <p14:xfrm>
              <a:off x="5204574" y="6018527"/>
              <a:ext cx="105393" cy="182120"/>
            </p14:xfrm>
          </p:contentPart>
        </mc:Choice>
        <mc:Fallback xmlns="">
          <p:pic>
            <p:nvPicPr>
              <p:cNvPr id="78" name="墨迹 77"/>
            </p:nvPicPr>
            <p:blipFill>
              <a:blip/>
            </p:blipFill>
            <p:spPr>
              <a:xfrm>
                <a:off x="5204574" y="6018527"/>
                <a:ext cx="105393" cy="182120"/>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79" name="墨迹 78"/>
              <p14:cNvContentPartPr/>
              <p14:nvPr/>
            </p14:nvContentPartPr>
            <p14:xfrm>
              <a:off x="5207440" y="6039869"/>
              <a:ext cx="91106" cy="189235"/>
            </p14:xfrm>
          </p:contentPart>
        </mc:Choice>
        <mc:Fallback xmlns="">
          <p:pic>
            <p:nvPicPr>
              <p:cNvPr id="79" name="墨迹 78"/>
            </p:nvPicPr>
            <p:blipFill>
              <a:blip/>
            </p:blipFill>
            <p:spPr>
              <a:xfrm>
                <a:off x="5207440" y="6039869"/>
                <a:ext cx="91106" cy="189235"/>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80" name="墨迹 79"/>
              <p14:cNvContentPartPr/>
              <p14:nvPr/>
            </p14:nvContentPartPr>
            <p14:xfrm>
              <a:off x="5412493" y="6115278"/>
              <a:ext cx="324643" cy="17074"/>
            </p14:xfrm>
          </p:contentPart>
        </mc:Choice>
        <mc:Fallback xmlns="">
          <p:pic>
            <p:nvPicPr>
              <p:cNvPr id="80" name="墨迹 79"/>
            </p:nvPicPr>
            <p:blipFill>
              <a:blip/>
            </p:blipFill>
            <p:spPr>
              <a:xfrm>
                <a:off x="5412493" y="6115278"/>
                <a:ext cx="324643" cy="17074"/>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81" name="墨迹 80"/>
              <p14:cNvContentPartPr/>
              <p14:nvPr/>
            </p14:nvContentPartPr>
            <p14:xfrm>
              <a:off x="5478021" y="6141955"/>
              <a:ext cx="156590" cy="170561"/>
            </p14:xfrm>
          </p:contentPart>
        </mc:Choice>
        <mc:Fallback xmlns="">
          <p:pic>
            <p:nvPicPr>
              <p:cNvPr id="81" name="墨迹 80"/>
            </p:nvPicPr>
            <p:blipFill>
              <a:blip/>
            </p:blipFill>
            <p:spPr>
              <a:xfrm>
                <a:off x="5478021" y="6141955"/>
                <a:ext cx="156590" cy="170561"/>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82" name="墨迹 81"/>
              <p14:cNvContentPartPr/>
              <p14:nvPr/>
            </p14:nvContentPartPr>
            <p14:xfrm>
              <a:off x="5562027" y="6197445"/>
              <a:ext cx="38408" cy="185323"/>
            </p14:xfrm>
          </p:contentPart>
        </mc:Choice>
        <mc:Fallback xmlns="">
          <p:pic>
            <p:nvPicPr>
              <p:cNvPr id="82" name="墨迹 81"/>
            </p:nvPicPr>
            <p:blipFill>
              <a:blip/>
            </p:blipFill>
            <p:spPr>
              <a:xfrm>
                <a:off x="5562027" y="6197445"/>
                <a:ext cx="38408" cy="185323"/>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83" name="墨迹 82"/>
              <p14:cNvContentPartPr/>
              <p14:nvPr/>
            </p14:nvContentPartPr>
            <p14:xfrm>
              <a:off x="5637124" y="6162764"/>
              <a:ext cx="82947" cy="507413"/>
            </p14:xfrm>
          </p:contentPart>
        </mc:Choice>
        <mc:Fallback xmlns="">
          <p:pic>
            <p:nvPicPr>
              <p:cNvPr id="83" name="墨迹 82"/>
            </p:nvPicPr>
            <p:blipFill>
              <a:blip/>
            </p:blipFill>
            <p:spPr>
              <a:xfrm>
                <a:off x="5637124" y="6162764"/>
                <a:ext cx="82947" cy="507413"/>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84" name="墨迹 83"/>
              <p14:cNvContentPartPr/>
              <p14:nvPr/>
            </p14:nvContentPartPr>
            <p14:xfrm>
              <a:off x="5579665" y="5864862"/>
              <a:ext cx="120474" cy="170738"/>
            </p14:xfrm>
          </p:contentPart>
        </mc:Choice>
        <mc:Fallback xmlns="">
          <p:pic>
            <p:nvPicPr>
              <p:cNvPr id="84" name="墨迹 83"/>
            </p:nvPicPr>
            <p:blipFill>
              <a:blip/>
            </p:blipFill>
            <p:spPr>
              <a:xfrm>
                <a:off x="5579665" y="5864862"/>
                <a:ext cx="120474" cy="170738"/>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85" name="墨迹 84"/>
              <p14:cNvContentPartPr/>
              <p14:nvPr/>
            </p14:nvContentPartPr>
            <p14:xfrm>
              <a:off x="6029942" y="5677051"/>
              <a:ext cx="123031" cy="28456"/>
            </p14:xfrm>
          </p:contentPart>
        </mc:Choice>
        <mc:Fallback xmlns="">
          <p:pic>
            <p:nvPicPr>
              <p:cNvPr id="85" name="墨迹 84"/>
            </p:nvPicPr>
            <p:blipFill>
              <a:blip/>
            </p:blipFill>
            <p:spPr>
              <a:xfrm>
                <a:off x="6029942" y="5677051"/>
                <a:ext cx="123031" cy="28456"/>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86" name="墨迹 85"/>
              <p14:cNvContentPartPr/>
              <p14:nvPr/>
            </p14:nvContentPartPr>
            <p14:xfrm>
              <a:off x="6013229" y="5741077"/>
              <a:ext cx="156809" cy="38416"/>
            </p14:xfrm>
          </p:contentPart>
        </mc:Choice>
        <mc:Fallback xmlns="">
          <p:pic>
            <p:nvPicPr>
              <p:cNvPr id="86" name="墨迹 85"/>
            </p:nvPicPr>
            <p:blipFill>
              <a:blip/>
            </p:blipFill>
            <p:spPr>
              <a:xfrm>
                <a:off x="6013229" y="5741077"/>
                <a:ext cx="156809" cy="38416"/>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87" name="墨迹 86"/>
              <p14:cNvContentPartPr/>
              <p14:nvPr/>
            </p14:nvContentPartPr>
            <p14:xfrm>
              <a:off x="6244078" y="5570873"/>
              <a:ext cx="113947" cy="201507"/>
            </p14:xfrm>
          </p:contentPart>
        </mc:Choice>
        <mc:Fallback xmlns="">
          <p:pic>
            <p:nvPicPr>
              <p:cNvPr id="87" name="墨迹 86"/>
            </p:nvPicPr>
            <p:blipFill>
              <a:blip/>
            </p:blipFill>
            <p:spPr>
              <a:xfrm>
                <a:off x="6244078" y="5570873"/>
                <a:ext cx="113947" cy="201507"/>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88" name="墨迹 87"/>
              <p14:cNvContentPartPr/>
              <p14:nvPr/>
            </p14:nvContentPartPr>
            <p14:xfrm>
              <a:off x="6439737" y="5697681"/>
              <a:ext cx="23637" cy="73275"/>
            </p14:xfrm>
          </p:contentPart>
        </mc:Choice>
        <mc:Fallback xmlns="">
          <p:pic>
            <p:nvPicPr>
              <p:cNvPr id="88" name="墨迹 87"/>
            </p:nvPicPr>
            <p:blipFill>
              <a:blip/>
            </p:blipFill>
            <p:spPr>
              <a:xfrm>
                <a:off x="6439737" y="5697681"/>
                <a:ext cx="23637" cy="73275"/>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89" name="墨迹 88"/>
              <p14:cNvContentPartPr/>
              <p14:nvPr/>
            </p14:nvContentPartPr>
            <p14:xfrm>
              <a:off x="6523213" y="5483547"/>
              <a:ext cx="158044" cy="460993"/>
            </p14:xfrm>
          </p:contentPart>
        </mc:Choice>
        <mc:Fallback xmlns="">
          <p:pic>
            <p:nvPicPr>
              <p:cNvPr id="89" name="墨迹 88"/>
            </p:nvPicPr>
            <p:blipFill>
              <a:blip/>
            </p:blipFill>
            <p:spPr>
              <a:xfrm>
                <a:off x="6523213" y="5483547"/>
                <a:ext cx="158044" cy="460993"/>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90" name="墨迹 89"/>
              <p14:cNvContentPartPr/>
              <p14:nvPr/>
            </p14:nvContentPartPr>
            <p14:xfrm>
              <a:off x="3817628" y="463849"/>
              <a:ext cx="72628" cy="79678"/>
            </p14:xfrm>
          </p:contentPart>
        </mc:Choice>
        <mc:Fallback xmlns="">
          <p:pic>
            <p:nvPicPr>
              <p:cNvPr id="90" name="墨迹 89"/>
            </p:nvPicPr>
            <p:blipFill>
              <a:blip/>
            </p:blipFill>
            <p:spPr>
              <a:xfrm>
                <a:off x="3817628" y="463849"/>
                <a:ext cx="72628" cy="79678"/>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91" name="墨迹 90"/>
              <p14:cNvContentPartPr/>
              <p14:nvPr/>
            </p14:nvContentPartPr>
            <p14:xfrm>
              <a:off x="3774501" y="479144"/>
              <a:ext cx="289807" cy="286342"/>
            </p14:xfrm>
          </p:contentPart>
        </mc:Choice>
        <mc:Fallback xmlns="">
          <p:pic>
            <p:nvPicPr>
              <p:cNvPr id="91" name="墨迹 90"/>
            </p:nvPicPr>
            <p:blipFill>
              <a:blip/>
            </p:blipFill>
            <p:spPr>
              <a:xfrm>
                <a:off x="3774501" y="479144"/>
                <a:ext cx="289807" cy="286342"/>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92" name="墨迹 91"/>
              <p14:cNvContentPartPr/>
              <p14:nvPr/>
            </p14:nvContentPartPr>
            <p14:xfrm>
              <a:off x="3840382" y="651661"/>
              <a:ext cx="276269" cy="145127"/>
            </p14:xfrm>
          </p:contentPart>
        </mc:Choice>
        <mc:Fallback xmlns="">
          <p:pic>
            <p:nvPicPr>
              <p:cNvPr id="92" name="墨迹 91"/>
            </p:nvPicPr>
            <p:blipFill>
              <a:blip/>
            </p:blipFill>
            <p:spPr>
              <a:xfrm>
                <a:off x="3840382" y="651661"/>
                <a:ext cx="276269" cy="145127"/>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93" name="墨迹 92"/>
              <p14:cNvContentPartPr/>
              <p14:nvPr/>
            </p14:nvContentPartPr>
            <p14:xfrm>
              <a:off x="4415675" y="503688"/>
              <a:ext cx="338931" cy="195281"/>
            </p14:xfrm>
          </p:contentPart>
        </mc:Choice>
        <mc:Fallback xmlns="">
          <p:pic>
            <p:nvPicPr>
              <p:cNvPr id="93" name="墨迹 92"/>
            </p:nvPicPr>
            <p:blipFill>
              <a:blip/>
            </p:blipFill>
            <p:spPr>
              <a:xfrm>
                <a:off x="4415675" y="503688"/>
                <a:ext cx="338931" cy="195281"/>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94" name="墨迹 93"/>
              <p14:cNvContentPartPr/>
              <p14:nvPr/>
            </p14:nvContentPartPr>
            <p14:xfrm>
              <a:off x="4746051" y="360339"/>
              <a:ext cx="22799" cy="496207"/>
            </p14:xfrm>
          </p:contentPart>
        </mc:Choice>
        <mc:Fallback xmlns="">
          <p:pic>
            <p:nvPicPr>
              <p:cNvPr id="94" name="墨迹 93"/>
            </p:nvPicPr>
            <p:blipFill>
              <a:blip/>
            </p:blipFill>
            <p:spPr>
              <a:xfrm>
                <a:off x="4746051" y="360339"/>
                <a:ext cx="22799" cy="496207"/>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95" name="墨迹 94"/>
              <p14:cNvContentPartPr/>
              <p14:nvPr/>
            </p14:nvContentPartPr>
            <p14:xfrm>
              <a:off x="4803025" y="532144"/>
              <a:ext cx="119592" cy="256107"/>
            </p14:xfrm>
          </p:contentPart>
        </mc:Choice>
        <mc:Fallback xmlns="">
          <p:pic>
            <p:nvPicPr>
              <p:cNvPr id="95" name="墨迹 94"/>
            </p:nvPicPr>
            <p:blipFill>
              <a:blip/>
            </p:blipFill>
            <p:spPr>
              <a:xfrm>
                <a:off x="4803025" y="532144"/>
                <a:ext cx="119592" cy="256107"/>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96" name="墨迹 95"/>
              <p14:cNvContentPartPr/>
              <p14:nvPr/>
            </p14:nvContentPartPr>
            <p14:xfrm>
              <a:off x="3887390" y="5819332"/>
              <a:ext cx="71173" cy="159355"/>
            </p14:xfrm>
          </p:contentPart>
        </mc:Choice>
        <mc:Fallback xmlns="">
          <p:pic>
            <p:nvPicPr>
              <p:cNvPr id="96" name="墨迹 95"/>
            </p:nvPicPr>
            <p:blipFill>
              <a:blip/>
            </p:blipFill>
            <p:spPr>
              <a:xfrm>
                <a:off x="3887390" y="5819332"/>
                <a:ext cx="71173" cy="159355"/>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97" name="墨迹 96"/>
              <p14:cNvContentPartPr/>
              <p14:nvPr/>
            </p14:nvContentPartPr>
            <p14:xfrm>
              <a:off x="3848937" y="5800480"/>
              <a:ext cx="137231" cy="178208"/>
            </p14:xfrm>
          </p:contentPart>
        </mc:Choice>
        <mc:Fallback xmlns="">
          <p:pic>
            <p:nvPicPr>
              <p:cNvPr id="97" name="墨迹 96"/>
            </p:nvPicPr>
            <p:blipFill>
              <a:blip/>
            </p:blipFill>
            <p:spPr>
              <a:xfrm>
                <a:off x="3848937" y="5800480"/>
                <a:ext cx="137231" cy="178208"/>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98" name="墨迹 97"/>
              <p14:cNvContentPartPr/>
              <p14:nvPr/>
            </p14:nvContentPartPr>
            <p14:xfrm>
              <a:off x="5042252" y="532144"/>
              <a:ext cx="153767" cy="17074"/>
            </p14:xfrm>
          </p:contentPart>
        </mc:Choice>
        <mc:Fallback xmlns="">
          <p:pic>
            <p:nvPicPr>
              <p:cNvPr id="98" name="墨迹 97"/>
            </p:nvPicPr>
            <p:blipFill>
              <a:blip/>
            </p:blipFill>
            <p:spPr>
              <a:xfrm>
                <a:off x="5042252" y="532144"/>
                <a:ext cx="153767" cy="17074"/>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99" name="墨迹 98"/>
              <p14:cNvContentPartPr/>
              <p14:nvPr/>
            </p14:nvContentPartPr>
            <p14:xfrm>
              <a:off x="5045780" y="631741"/>
              <a:ext cx="204391" cy="14228"/>
            </p14:xfrm>
          </p:contentPart>
        </mc:Choice>
        <mc:Fallback xmlns="">
          <p:pic>
            <p:nvPicPr>
              <p:cNvPr id="99" name="墨迹 98"/>
            </p:nvPicPr>
            <p:blipFill>
              <a:blip/>
            </p:blipFill>
            <p:spPr>
              <a:xfrm>
                <a:off x="5045780" y="631741"/>
                <a:ext cx="204391" cy="14228"/>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100" name="墨迹 99"/>
              <p14:cNvContentPartPr/>
              <p14:nvPr/>
            </p14:nvContentPartPr>
            <p14:xfrm>
              <a:off x="5328972" y="433614"/>
              <a:ext cx="127662" cy="149751"/>
            </p14:xfrm>
          </p:contentPart>
        </mc:Choice>
        <mc:Fallback xmlns="">
          <p:pic>
            <p:nvPicPr>
              <p:cNvPr id="100" name="墨迹 99"/>
            </p:nvPicPr>
            <p:blipFill>
              <a:blip/>
            </p:blipFill>
            <p:spPr>
              <a:xfrm>
                <a:off x="5328972" y="433614"/>
                <a:ext cx="127662" cy="149751"/>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101" name="墨迹 100"/>
              <p14:cNvContentPartPr/>
              <p14:nvPr/>
            </p14:nvContentPartPr>
            <p14:xfrm>
              <a:off x="5378317" y="461715"/>
              <a:ext cx="68351" cy="272469"/>
            </p14:xfrm>
          </p:contentPart>
        </mc:Choice>
        <mc:Fallback xmlns="">
          <p:pic>
            <p:nvPicPr>
              <p:cNvPr id="101" name="墨迹 100"/>
            </p:nvPicPr>
            <p:blipFill>
              <a:blip/>
            </p:blipFill>
            <p:spPr>
              <a:xfrm>
                <a:off x="5378317" y="461715"/>
                <a:ext cx="68351" cy="272469"/>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102" name="墨迹 101"/>
              <p14:cNvContentPartPr/>
              <p14:nvPr/>
            </p14:nvContentPartPr>
            <p14:xfrm>
              <a:off x="5486532" y="436815"/>
              <a:ext cx="121267" cy="235654"/>
            </p14:xfrm>
          </p:contentPart>
        </mc:Choice>
        <mc:Fallback xmlns="">
          <p:pic>
            <p:nvPicPr>
              <p:cNvPr id="102" name="墨迹 101"/>
            </p:nvPicPr>
            <p:blipFill>
              <a:blip/>
            </p:blipFill>
            <p:spPr>
              <a:xfrm>
                <a:off x="5486532" y="436815"/>
                <a:ext cx="121267" cy="235654"/>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103" name="墨迹 102"/>
              <p14:cNvContentPartPr/>
              <p14:nvPr/>
            </p14:nvContentPartPr>
            <p14:xfrm>
              <a:off x="5583369" y="406936"/>
              <a:ext cx="116769" cy="39839"/>
            </p14:xfrm>
          </p:contentPart>
        </mc:Choice>
        <mc:Fallback xmlns="">
          <p:pic>
            <p:nvPicPr>
              <p:cNvPr id="103" name="墨迹 102"/>
            </p:nvPicPr>
            <p:blipFill>
              <a:blip/>
            </p:blipFill>
            <p:spPr>
              <a:xfrm>
                <a:off x="5583369" y="406936"/>
                <a:ext cx="116769" cy="39839"/>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104" name="墨迹 103"/>
              <p14:cNvContentPartPr/>
              <p14:nvPr/>
            </p14:nvContentPartPr>
            <p14:xfrm>
              <a:off x="6144242" y="399111"/>
              <a:ext cx="208095" cy="170916"/>
            </p14:xfrm>
          </p:contentPart>
        </mc:Choice>
        <mc:Fallback xmlns="">
          <p:pic>
            <p:nvPicPr>
              <p:cNvPr id="104" name="墨迹 103"/>
            </p:nvPicPr>
            <p:blipFill>
              <a:blip/>
            </p:blipFill>
            <p:spPr>
              <a:xfrm>
                <a:off x="6144242" y="399111"/>
                <a:ext cx="208095" cy="170916"/>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105" name="墨迹 104"/>
              <p14:cNvContentPartPr/>
              <p14:nvPr/>
            </p14:nvContentPartPr>
            <p14:xfrm>
              <a:off x="6372930" y="475231"/>
              <a:ext cx="104687" cy="159356"/>
            </p14:xfrm>
          </p:contentPart>
        </mc:Choice>
        <mc:Fallback xmlns="">
          <p:pic>
            <p:nvPicPr>
              <p:cNvPr id="105" name="墨迹 104"/>
            </p:nvPicPr>
            <p:blipFill>
              <a:blip/>
            </p:blipFill>
            <p:spPr>
              <a:xfrm>
                <a:off x="6372930" y="475231"/>
                <a:ext cx="104687" cy="159356"/>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106" name="墨迹 105"/>
              <p14:cNvContentPartPr/>
              <p14:nvPr/>
            </p14:nvContentPartPr>
            <p14:xfrm>
              <a:off x="6648494" y="435393"/>
              <a:ext cx="102525" cy="8536"/>
            </p14:xfrm>
          </p:contentPart>
        </mc:Choice>
        <mc:Fallback xmlns="">
          <p:pic>
            <p:nvPicPr>
              <p:cNvPr id="106" name="墨迹 105"/>
            </p:nvPicPr>
            <p:blipFill>
              <a:blip/>
            </p:blipFill>
            <p:spPr>
              <a:xfrm>
                <a:off x="6648494" y="435393"/>
                <a:ext cx="102525" cy="8536"/>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107" name="墨迹 106"/>
              <p14:cNvContentPartPr/>
              <p14:nvPr/>
            </p14:nvContentPartPr>
            <p14:xfrm>
              <a:off x="6620007" y="526453"/>
              <a:ext cx="122502" cy="11382"/>
            </p14:xfrm>
          </p:contentPart>
        </mc:Choice>
        <mc:Fallback xmlns="">
          <p:pic>
            <p:nvPicPr>
              <p:cNvPr id="107" name="墨迹 106"/>
            </p:nvPicPr>
            <p:blipFill>
              <a:blip/>
            </p:blipFill>
            <p:spPr>
              <a:xfrm>
                <a:off x="6620007" y="526453"/>
                <a:ext cx="122502" cy="11382"/>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108" name="墨迹 107"/>
              <p14:cNvContentPartPr/>
              <p14:nvPr/>
            </p14:nvContentPartPr>
            <p14:xfrm>
              <a:off x="6916208" y="361406"/>
              <a:ext cx="79772" cy="278872"/>
            </p14:xfrm>
          </p:contentPart>
        </mc:Choice>
        <mc:Fallback xmlns="">
          <p:pic>
            <p:nvPicPr>
              <p:cNvPr id="108" name="墨迹 107"/>
            </p:nvPicPr>
            <p:blipFill>
              <a:blip/>
            </p:blipFill>
            <p:spPr>
              <a:xfrm>
                <a:off x="6916208" y="361406"/>
                <a:ext cx="79772" cy="278872"/>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109" name="墨迹 108"/>
              <p14:cNvContentPartPr/>
              <p14:nvPr/>
            </p14:nvContentPartPr>
            <p14:xfrm>
              <a:off x="7035844" y="425966"/>
              <a:ext cx="96837" cy="150285"/>
            </p14:xfrm>
          </p:contentPart>
        </mc:Choice>
        <mc:Fallback xmlns="">
          <p:pic>
            <p:nvPicPr>
              <p:cNvPr id="109" name="墨迹 108"/>
            </p:nvPicPr>
            <p:blipFill>
              <a:blip/>
            </p:blipFill>
            <p:spPr>
              <a:xfrm>
                <a:off x="7035844" y="425966"/>
                <a:ext cx="96837" cy="150285"/>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111" name="墨迹 110"/>
              <p14:cNvContentPartPr/>
              <p14:nvPr/>
            </p14:nvContentPartPr>
            <p14:xfrm>
              <a:off x="7611136" y="398399"/>
              <a:ext cx="22754" cy="184967"/>
            </p14:xfrm>
          </p:contentPart>
        </mc:Choice>
        <mc:Fallback xmlns="">
          <p:pic>
            <p:nvPicPr>
              <p:cNvPr id="111" name="墨迹 110"/>
            </p:nvPicPr>
            <p:blipFill>
              <a:blip/>
            </p:blipFill>
            <p:spPr>
              <a:xfrm>
                <a:off x="7611136" y="398399"/>
                <a:ext cx="22754" cy="184967"/>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112" name="墨迹 111"/>
              <p14:cNvContentPartPr/>
              <p14:nvPr/>
            </p14:nvContentPartPr>
            <p14:xfrm>
              <a:off x="7639622" y="449621"/>
              <a:ext cx="88283" cy="36993"/>
            </p14:xfrm>
          </p:contentPart>
        </mc:Choice>
        <mc:Fallback xmlns="">
          <p:pic>
            <p:nvPicPr>
              <p:cNvPr id="112" name="墨迹 111"/>
            </p:nvPicPr>
            <p:blipFill>
              <a:blip/>
            </p:blipFill>
            <p:spPr>
              <a:xfrm>
                <a:off x="7639622" y="449621"/>
                <a:ext cx="88283" cy="36993"/>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113" name="墨迹 112"/>
              <p14:cNvContentPartPr/>
              <p14:nvPr/>
            </p14:nvContentPartPr>
            <p14:xfrm>
              <a:off x="7713662" y="320144"/>
              <a:ext cx="250604" cy="272648"/>
            </p14:xfrm>
          </p:contentPart>
        </mc:Choice>
        <mc:Fallback xmlns="">
          <p:pic>
            <p:nvPicPr>
              <p:cNvPr id="113" name="墨迹 112"/>
            </p:nvPicPr>
            <p:blipFill>
              <a:blip/>
            </p:blipFill>
            <p:spPr>
              <a:xfrm>
                <a:off x="7713662" y="320144"/>
                <a:ext cx="250604" cy="272648"/>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114" name="墨迹 113"/>
              <p14:cNvContentPartPr/>
              <p14:nvPr/>
            </p14:nvContentPartPr>
            <p14:xfrm>
              <a:off x="8230569" y="444641"/>
              <a:ext cx="195087" cy="155798"/>
            </p14:xfrm>
          </p:contentPart>
        </mc:Choice>
        <mc:Fallback xmlns="">
          <p:pic>
            <p:nvPicPr>
              <p:cNvPr id="114" name="墨迹 113"/>
            </p:nvPicPr>
            <p:blipFill>
              <a:blip/>
            </p:blipFill>
            <p:spPr>
              <a:xfrm>
                <a:off x="8230569" y="444641"/>
                <a:ext cx="195087" cy="155798"/>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115" name="墨迹 114"/>
              <p14:cNvContentPartPr/>
              <p14:nvPr/>
            </p14:nvContentPartPr>
            <p14:xfrm>
              <a:off x="8503267" y="354292"/>
              <a:ext cx="423642" cy="342899"/>
            </p14:xfrm>
          </p:contentPart>
        </mc:Choice>
        <mc:Fallback xmlns="">
          <p:pic>
            <p:nvPicPr>
              <p:cNvPr id="115" name="墨迹 114"/>
            </p:nvPicPr>
            <p:blipFill>
              <a:blip/>
            </p:blipFill>
            <p:spPr>
              <a:xfrm>
                <a:off x="8503267" y="354292"/>
                <a:ext cx="423642" cy="342899"/>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116" name="墨迹 115"/>
              <p14:cNvContentPartPr/>
              <p14:nvPr/>
            </p14:nvContentPartPr>
            <p14:xfrm>
              <a:off x="8004130" y="469540"/>
              <a:ext cx="139568" cy="22765"/>
            </p14:xfrm>
          </p:contentPart>
        </mc:Choice>
        <mc:Fallback xmlns="">
          <p:pic>
            <p:nvPicPr>
              <p:cNvPr id="116" name="墨迹 115"/>
            </p:nvPicPr>
            <p:blipFill>
              <a:blip/>
            </p:blipFill>
            <p:spPr>
              <a:xfrm>
                <a:off x="8004130" y="469540"/>
                <a:ext cx="139568" cy="22765"/>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117" name="墨迹 116"/>
              <p14:cNvContentPartPr/>
              <p14:nvPr/>
            </p14:nvContentPartPr>
            <p14:xfrm>
              <a:off x="8013744" y="532144"/>
              <a:ext cx="152752" cy="17074"/>
            </p14:xfrm>
          </p:contentPart>
        </mc:Choice>
        <mc:Fallback xmlns="">
          <p:pic>
            <p:nvPicPr>
              <p:cNvPr id="117" name="墨迹 116"/>
            </p:nvPicPr>
            <p:blipFill>
              <a:blip/>
            </p:blipFill>
            <p:spPr>
              <a:xfrm>
                <a:off x="8013744" y="532144"/>
                <a:ext cx="152752" cy="17074"/>
              </a:xfrm>
              <a:prstGeom prst="rect"/>
            </p:spPr>
          </p:pic>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831034" y="342894"/>
            <a:ext cx="10637692" cy="3136113"/>
          </a:xfrm>
          <a:prstGeom prst="rect">
            <a:avLst/>
          </a:prstGeom>
        </p:spPr>
      </p:pic>
      <p:pic>
        <p:nvPicPr>
          <p:cNvPr id="5" name="图片 4"/>
          <p:cNvPicPr>
            <a:picLocks noChangeAspect="1"/>
          </p:cNvPicPr>
          <p:nvPr/>
        </p:nvPicPr>
        <p:blipFill>
          <a:blip r:embed="rId2"/>
          <a:stretch>
            <a:fillRect/>
          </a:stretch>
        </p:blipFill>
        <p:spPr>
          <a:xfrm>
            <a:off x="745307" y="4140990"/>
            <a:ext cx="11099433" cy="1266829"/>
          </a:xfrm>
          <a:prstGeom prst="rect">
            <a:avLst/>
          </a:prstGeom>
        </p:spPr>
      </p:pic>
      <mc:AlternateContent xmlns:mc="http://schemas.openxmlformats.org/markup-compatibility/2006" xmlns:p14="http://schemas.microsoft.com/office/powerpoint/2010/main">
        <mc:Choice Requires="p14">
          <p:contentPart r:id="rId3" p14:bwMode="auto">
            <p14:nvContentPartPr>
              <p14:cNvPr id="2" name="墨迹 1"/>
              <p14:cNvContentPartPr/>
              <p14:nvPr/>
            </p14:nvContentPartPr>
            <p14:xfrm>
              <a:off x="3153833" y="4607718"/>
              <a:ext cx="955322" cy="45119"/>
            </p14:xfrm>
          </p:contentPart>
        </mc:Choice>
        <mc:Fallback xmlns="">
          <p:pic>
            <p:nvPicPr>
              <p:cNvPr id="2" name="墨迹 1"/>
            </p:nvPicPr>
            <p:blipFill>
              <a:blip/>
            </p:blipFill>
            <p:spPr>
              <a:xfrm>
                <a:off x="3153833" y="4607718"/>
                <a:ext cx="955322" cy="45119"/>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4" name="墨迹 3"/>
              <p14:cNvContentPartPr/>
              <p14:nvPr/>
            </p14:nvContentPartPr>
            <p14:xfrm>
              <a:off x="4298244" y="4305989"/>
              <a:ext cx="276578" cy="25379"/>
            </p14:xfrm>
          </p:contentPart>
        </mc:Choice>
        <mc:Fallback xmlns="">
          <p:pic>
            <p:nvPicPr>
              <p:cNvPr id="4" name="墨迹 3"/>
            </p:nvPicPr>
            <p:blipFill>
              <a:blip/>
            </p:blipFill>
            <p:spPr>
              <a:xfrm>
                <a:off x="4298244" y="4305989"/>
                <a:ext cx="276578" cy="25379"/>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4588933" y="4200771"/>
              <a:ext cx="570089" cy="522563"/>
            </p14:xfrm>
          </p:contentPart>
        </mc:Choice>
        <mc:Fallback xmlns="">
          <p:pic>
            <p:nvPicPr>
              <p:cNvPr id="6" name="墨迹 5"/>
            </p:nvPicPr>
            <p:blipFill>
              <a:blip/>
            </p:blipFill>
            <p:spPr>
              <a:xfrm>
                <a:off x="4588933" y="4200771"/>
                <a:ext cx="570089" cy="522563"/>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墨迹 6"/>
              <p14:cNvContentPartPr/>
              <p14:nvPr/>
            </p14:nvContentPartPr>
            <p14:xfrm>
              <a:off x="8816622" y="4020474"/>
              <a:ext cx="282046" cy="491368"/>
            </p14:xfrm>
          </p:contentPart>
        </mc:Choice>
        <mc:Fallback xmlns="">
          <p:pic>
            <p:nvPicPr>
              <p:cNvPr id="7" name="墨迹 6"/>
            </p:nvPicPr>
            <p:blipFill>
              <a:blip/>
            </p:blipFill>
            <p:spPr>
              <a:xfrm>
                <a:off x="8816622" y="4020474"/>
                <a:ext cx="282046" cy="491368"/>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墨迹 7"/>
              <p14:cNvContentPartPr/>
              <p14:nvPr/>
            </p14:nvContentPartPr>
            <p14:xfrm>
              <a:off x="7563555" y="2030328"/>
              <a:ext cx="107245" cy="211493"/>
            </p14:xfrm>
          </p:contentPart>
        </mc:Choice>
        <mc:Fallback xmlns="">
          <p:pic>
            <p:nvPicPr>
              <p:cNvPr id="8" name="墨迹 7"/>
            </p:nvPicPr>
            <p:blipFill>
              <a:blip/>
            </p:blipFill>
            <p:spPr>
              <a:xfrm>
                <a:off x="7563555" y="2030328"/>
                <a:ext cx="107245" cy="211493"/>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9" name="墨迹 8"/>
              <p14:cNvContentPartPr/>
              <p14:nvPr/>
            </p14:nvContentPartPr>
            <p14:xfrm>
              <a:off x="7539213" y="2065577"/>
              <a:ext cx="145697" cy="108566"/>
            </p14:xfrm>
          </p:contentPart>
        </mc:Choice>
        <mc:Fallback xmlns="">
          <p:pic>
            <p:nvPicPr>
              <p:cNvPr id="9" name="墨迹 8"/>
            </p:nvPicPr>
            <p:blipFill>
              <a:blip/>
            </p:blipFill>
            <p:spPr>
              <a:xfrm>
                <a:off x="7539213" y="2065577"/>
                <a:ext cx="145697" cy="108566"/>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 name="墨迹 9"/>
              <p14:cNvContentPartPr/>
              <p14:nvPr/>
            </p14:nvContentPartPr>
            <p14:xfrm>
              <a:off x="7448902" y="2117745"/>
              <a:ext cx="247298" cy="31019"/>
            </p14:xfrm>
          </p:contentPart>
        </mc:Choice>
        <mc:Fallback xmlns="">
          <p:pic>
            <p:nvPicPr>
              <p:cNvPr id="10" name="墨迹 9"/>
            </p:nvPicPr>
            <p:blipFill>
              <a:blip/>
            </p:blipFill>
            <p:spPr>
              <a:xfrm>
                <a:off x="7448902" y="2117745"/>
                <a:ext cx="247298" cy="31019"/>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1" name="墨迹 10"/>
              <p14:cNvContentPartPr/>
              <p14:nvPr/>
            </p14:nvContentPartPr>
            <p14:xfrm>
              <a:off x="7851422" y="2173438"/>
              <a:ext cx="112888" cy="169900"/>
            </p14:xfrm>
          </p:contentPart>
        </mc:Choice>
        <mc:Fallback xmlns="">
          <p:pic>
            <p:nvPicPr>
              <p:cNvPr id="11" name="墨迹 10"/>
            </p:nvPicPr>
            <p:blipFill>
              <a:blip/>
            </p:blipFill>
            <p:spPr>
              <a:xfrm>
                <a:off x="7851422" y="2173438"/>
                <a:ext cx="112888" cy="169900"/>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2" name="墨迹 11"/>
              <p14:cNvContentPartPr/>
              <p14:nvPr/>
            </p14:nvContentPartPr>
            <p14:xfrm>
              <a:off x="7847718" y="2192120"/>
              <a:ext cx="116593" cy="131478"/>
            </p14:xfrm>
          </p:contentPart>
        </mc:Choice>
        <mc:Fallback xmlns="">
          <p:pic>
            <p:nvPicPr>
              <p:cNvPr id="12" name="墨迹 11"/>
            </p:nvPicPr>
            <p:blipFill>
              <a:blip/>
            </p:blipFill>
            <p:spPr>
              <a:xfrm>
                <a:off x="7847718" y="2192120"/>
                <a:ext cx="116593" cy="131478"/>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3" name="墨迹 12"/>
              <p14:cNvContentPartPr/>
              <p14:nvPr/>
            </p14:nvContentPartPr>
            <p14:xfrm>
              <a:off x="7719836" y="2289759"/>
              <a:ext cx="272697" cy="22560"/>
            </p14:xfrm>
          </p:contentPart>
        </mc:Choice>
        <mc:Fallback xmlns="">
          <p:pic>
            <p:nvPicPr>
              <p:cNvPr id="13" name="墨迹 12"/>
            </p:nvPicPr>
            <p:blipFill>
              <a:blip/>
            </p:blipFill>
            <p:spPr>
              <a:xfrm>
                <a:off x="7719836" y="2289759"/>
                <a:ext cx="272697" cy="22560"/>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4" name="墨迹 13"/>
              <p14:cNvContentPartPr/>
              <p14:nvPr/>
            </p14:nvContentPartPr>
            <p14:xfrm>
              <a:off x="4464755" y="5036343"/>
              <a:ext cx="361245" cy="349315"/>
            </p14:xfrm>
          </p:contentPart>
        </mc:Choice>
        <mc:Fallback xmlns="">
          <p:pic>
            <p:nvPicPr>
              <p:cNvPr id="14" name="墨迹 13"/>
            </p:nvPicPr>
            <p:blipFill>
              <a:blip/>
            </p:blipFill>
            <p:spPr>
              <a:xfrm>
                <a:off x="4464755" y="5036343"/>
                <a:ext cx="361245" cy="349315"/>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31" name="墨迹 30"/>
              <p14:cNvContentPartPr/>
              <p14:nvPr/>
            </p14:nvContentPartPr>
            <p14:xfrm>
              <a:off x="9584266" y="5989470"/>
              <a:ext cx="228600" cy="231232"/>
            </p14:xfrm>
          </p:contentPart>
        </mc:Choice>
        <mc:Fallback xmlns="">
          <p:pic>
            <p:nvPicPr>
              <p:cNvPr id="31" name="墨迹 30"/>
            </p:nvPicPr>
            <p:blipFill>
              <a:blip/>
            </p:blipFill>
            <p:spPr>
              <a:xfrm>
                <a:off x="9584266" y="5989470"/>
                <a:ext cx="228600" cy="231232"/>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32" name="墨迹 31"/>
              <p14:cNvContentPartPr/>
              <p14:nvPr/>
            </p14:nvContentPartPr>
            <p14:xfrm>
              <a:off x="9332559" y="5963386"/>
              <a:ext cx="229129" cy="116321"/>
            </p14:xfrm>
          </p:contentPart>
        </mc:Choice>
        <mc:Fallback xmlns="">
          <p:pic>
            <p:nvPicPr>
              <p:cNvPr id="32" name="墨迹 31"/>
            </p:nvPicPr>
            <p:blipFill>
              <a:blip/>
            </p:blipFill>
            <p:spPr>
              <a:xfrm>
                <a:off x="9332559" y="5963386"/>
                <a:ext cx="229129" cy="116321"/>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33" name="墨迹 32"/>
              <p14:cNvContentPartPr/>
              <p14:nvPr/>
            </p14:nvContentPartPr>
            <p14:xfrm>
              <a:off x="9172222" y="5770223"/>
              <a:ext cx="132644" cy="219247"/>
            </p14:xfrm>
          </p:contentPart>
        </mc:Choice>
        <mc:Fallback xmlns="">
          <p:pic>
            <p:nvPicPr>
              <p:cNvPr id="33" name="墨迹 32"/>
            </p:nvPicPr>
            <p:blipFill>
              <a:blip/>
            </p:blipFill>
            <p:spPr>
              <a:xfrm>
                <a:off x="9172222" y="5770223"/>
                <a:ext cx="132644" cy="219247"/>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34" name="墨迹 33"/>
              <p14:cNvContentPartPr/>
              <p14:nvPr/>
            </p14:nvContentPartPr>
            <p14:xfrm>
              <a:off x="9265355" y="5769518"/>
              <a:ext cx="81845" cy="313009"/>
            </p14:xfrm>
          </p:contentPart>
        </mc:Choice>
        <mc:Fallback xmlns="">
          <p:pic>
            <p:nvPicPr>
              <p:cNvPr id="34" name="墨迹 33"/>
            </p:nvPicPr>
            <p:blipFill>
              <a:blip/>
            </p:blipFill>
            <p:spPr>
              <a:xfrm>
                <a:off x="9265355" y="5769518"/>
                <a:ext cx="81845" cy="313009"/>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35" name="墨迹 34"/>
              <p14:cNvContentPartPr/>
              <p14:nvPr/>
            </p14:nvContentPartPr>
            <p14:xfrm>
              <a:off x="9358488" y="6181223"/>
              <a:ext cx="180622" cy="138176"/>
            </p14:xfrm>
          </p:contentPart>
        </mc:Choice>
        <mc:Fallback xmlns="">
          <p:pic>
            <p:nvPicPr>
              <p:cNvPr id="35" name="墨迹 34"/>
            </p:nvPicPr>
            <p:blipFill>
              <a:blip/>
            </p:blipFill>
            <p:spPr>
              <a:xfrm>
                <a:off x="9358488" y="6181223"/>
                <a:ext cx="180622" cy="138176"/>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36" name="墨迹 35"/>
              <p14:cNvContentPartPr/>
              <p14:nvPr/>
            </p14:nvContentPartPr>
            <p14:xfrm>
              <a:off x="9132711" y="6186863"/>
              <a:ext cx="22578" cy="193339"/>
            </p14:xfrm>
          </p:contentPart>
        </mc:Choice>
        <mc:Fallback xmlns="">
          <p:pic>
            <p:nvPicPr>
              <p:cNvPr id="36" name="墨迹 35"/>
            </p:nvPicPr>
            <p:blipFill>
              <a:blip/>
            </p:blipFill>
            <p:spPr>
              <a:xfrm>
                <a:off x="9132711" y="6186863"/>
                <a:ext cx="22578" cy="193339"/>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37" name="墨迹 36"/>
              <p14:cNvContentPartPr/>
              <p14:nvPr/>
            </p14:nvContentPartPr>
            <p14:xfrm>
              <a:off x="9144000" y="6310939"/>
              <a:ext cx="81844" cy="22559"/>
            </p14:xfrm>
          </p:contentPart>
        </mc:Choice>
        <mc:Fallback xmlns="">
          <p:pic>
            <p:nvPicPr>
              <p:cNvPr id="37" name="墨迹 36"/>
            </p:nvPicPr>
            <p:blipFill>
              <a:blip/>
            </p:blipFill>
            <p:spPr>
              <a:xfrm>
                <a:off x="9144000" y="6310939"/>
                <a:ext cx="81844" cy="22559"/>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38" name="墨迹 37"/>
              <p14:cNvContentPartPr/>
              <p14:nvPr/>
            </p14:nvContentPartPr>
            <p14:xfrm>
              <a:off x="9214555" y="6223346"/>
              <a:ext cx="47978" cy="189109"/>
            </p14:xfrm>
          </p:contentPart>
        </mc:Choice>
        <mc:Fallback xmlns="">
          <p:pic>
            <p:nvPicPr>
              <p:cNvPr id="38" name="墨迹 37"/>
            </p:nvPicPr>
            <p:blipFill>
              <a:blip/>
            </p:blipFill>
            <p:spPr>
              <a:xfrm>
                <a:off x="9214555" y="6223346"/>
                <a:ext cx="47978" cy="189109"/>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39" name="墨迹 38"/>
              <p14:cNvContentPartPr/>
              <p14:nvPr/>
            </p14:nvContentPartPr>
            <p14:xfrm>
              <a:off x="9604022" y="6273399"/>
              <a:ext cx="70555" cy="161615"/>
            </p14:xfrm>
          </p:contentPart>
        </mc:Choice>
        <mc:Fallback xmlns="">
          <p:pic>
            <p:nvPicPr>
              <p:cNvPr id="39" name="墨迹 38"/>
            </p:nvPicPr>
            <p:blipFill>
              <a:blip/>
            </p:blipFill>
            <p:spPr>
              <a:xfrm>
                <a:off x="9604022" y="6273399"/>
                <a:ext cx="70555" cy="161615"/>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40" name="墨迹 39"/>
              <p14:cNvContentPartPr/>
              <p14:nvPr/>
            </p14:nvContentPartPr>
            <p14:xfrm>
              <a:off x="9445977" y="6445589"/>
              <a:ext cx="36689" cy="177653"/>
            </p14:xfrm>
          </p:contentPart>
        </mc:Choice>
        <mc:Fallback xmlns="">
          <p:pic>
            <p:nvPicPr>
              <p:cNvPr id="40" name="墨迹 39"/>
            </p:nvPicPr>
            <p:blipFill>
              <a:blip/>
            </p:blipFill>
            <p:spPr>
              <a:xfrm>
                <a:off x="9445977" y="6445589"/>
                <a:ext cx="36689" cy="177653"/>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41" name="墨迹 40"/>
              <p14:cNvContentPartPr/>
              <p14:nvPr/>
            </p14:nvContentPartPr>
            <p14:xfrm>
              <a:off x="9460088" y="6564730"/>
              <a:ext cx="76200" cy="22559"/>
            </p14:xfrm>
          </p:contentPart>
        </mc:Choice>
        <mc:Fallback xmlns="">
          <p:pic>
            <p:nvPicPr>
              <p:cNvPr id="41" name="墨迹 40"/>
            </p:nvPicPr>
            <p:blipFill>
              <a:blip/>
            </p:blipFill>
            <p:spPr>
              <a:xfrm>
                <a:off x="9460088" y="6564730"/>
                <a:ext cx="76200" cy="22559"/>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42" name="墨迹 41"/>
              <p14:cNvContentPartPr/>
              <p14:nvPr/>
            </p14:nvContentPartPr>
            <p14:xfrm>
              <a:off x="9553222" y="6519611"/>
              <a:ext cx="42333" cy="188934"/>
            </p14:xfrm>
          </p:contentPart>
        </mc:Choice>
        <mc:Fallback xmlns="">
          <p:pic>
            <p:nvPicPr>
              <p:cNvPr id="42" name="墨迹 41"/>
            </p:nvPicPr>
            <p:blipFill>
              <a:blip/>
            </p:blipFill>
            <p:spPr>
              <a:xfrm>
                <a:off x="9553222" y="6519611"/>
                <a:ext cx="42333" cy="188934"/>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43" name="墨迹 42"/>
              <p14:cNvContentPartPr/>
              <p14:nvPr/>
            </p14:nvContentPartPr>
            <p14:xfrm>
              <a:off x="9866488" y="6103676"/>
              <a:ext cx="316089" cy="26789"/>
            </p14:xfrm>
          </p:contentPart>
        </mc:Choice>
        <mc:Fallback xmlns="">
          <p:pic>
            <p:nvPicPr>
              <p:cNvPr id="43" name="墨迹 42"/>
            </p:nvPicPr>
            <p:blipFill>
              <a:blip/>
            </p:blipFill>
            <p:spPr>
              <a:xfrm>
                <a:off x="9866488" y="6103676"/>
                <a:ext cx="316089" cy="26789"/>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44" name="墨迹 43"/>
              <p14:cNvContentPartPr/>
              <p14:nvPr/>
            </p14:nvContentPartPr>
            <p14:xfrm>
              <a:off x="10176933" y="6019608"/>
              <a:ext cx="197556" cy="178535"/>
            </p14:xfrm>
          </p:contentPart>
        </mc:Choice>
        <mc:Fallback xmlns="">
          <p:pic>
            <p:nvPicPr>
              <p:cNvPr id="44" name="墨迹 43"/>
            </p:nvPicPr>
            <p:blipFill>
              <a:blip/>
            </p:blipFill>
            <p:spPr>
              <a:xfrm>
                <a:off x="10176933" y="6019608"/>
                <a:ext cx="197556" cy="178535"/>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45" name="墨迹 44"/>
              <p14:cNvContentPartPr/>
              <p14:nvPr/>
            </p14:nvContentPartPr>
            <p14:xfrm>
              <a:off x="10278533" y="5762115"/>
              <a:ext cx="28222" cy="179416"/>
            </p14:xfrm>
          </p:contentPart>
        </mc:Choice>
        <mc:Fallback xmlns="">
          <p:pic>
            <p:nvPicPr>
              <p:cNvPr id="45" name="墨迹 44"/>
            </p:nvPicPr>
            <p:blipFill>
              <a:blip/>
            </p:blipFill>
            <p:spPr>
              <a:xfrm>
                <a:off x="10278533" y="5762115"/>
                <a:ext cx="28222" cy="179416"/>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46" name="墨迹 45"/>
              <p14:cNvContentPartPr/>
              <p14:nvPr/>
            </p14:nvContentPartPr>
            <p14:xfrm>
              <a:off x="10375900" y="5769518"/>
              <a:ext cx="15522" cy="208672"/>
            </p14:xfrm>
          </p:contentPart>
        </mc:Choice>
        <mc:Fallback xmlns="">
          <p:pic>
            <p:nvPicPr>
              <p:cNvPr id="46" name="墨迹 45"/>
            </p:nvPicPr>
            <p:blipFill>
              <a:blip/>
            </p:blipFill>
            <p:spPr>
              <a:xfrm>
                <a:off x="10375900" y="5769518"/>
                <a:ext cx="15522" cy="208672"/>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47" name="墨迹 46"/>
              <p14:cNvContentPartPr/>
              <p14:nvPr/>
            </p14:nvContentPartPr>
            <p14:xfrm>
              <a:off x="10301111" y="5455627"/>
              <a:ext cx="116417" cy="209907"/>
            </p14:xfrm>
          </p:contentPart>
        </mc:Choice>
        <mc:Fallback xmlns="">
          <p:pic>
            <p:nvPicPr>
              <p:cNvPr id="47" name="墨迹 46"/>
            </p:nvPicPr>
            <p:blipFill>
              <a:blip/>
            </p:blipFill>
            <p:spPr>
              <a:xfrm>
                <a:off x="10301111" y="5455627"/>
                <a:ext cx="116417" cy="209907"/>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48" name="墨迹 47"/>
              <p14:cNvContentPartPr/>
              <p14:nvPr/>
            </p14:nvContentPartPr>
            <p14:xfrm>
              <a:off x="10453511" y="6057147"/>
              <a:ext cx="222956" cy="107157"/>
            </p14:xfrm>
          </p:contentPart>
        </mc:Choice>
        <mc:Fallback xmlns="">
          <p:pic>
            <p:nvPicPr>
              <p:cNvPr id="48" name="墨迹 47"/>
            </p:nvPicPr>
            <p:blipFill>
              <a:blip/>
            </p:blipFill>
            <p:spPr>
              <a:xfrm>
                <a:off x="10453511" y="6057147"/>
                <a:ext cx="222956" cy="107157"/>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49" name="墨迹 48"/>
              <p14:cNvContentPartPr/>
              <p14:nvPr/>
            </p14:nvContentPartPr>
            <p14:xfrm>
              <a:off x="10769600" y="6062787"/>
              <a:ext cx="129822" cy="174834"/>
            </p14:xfrm>
          </p:contentPart>
        </mc:Choice>
        <mc:Fallback xmlns="">
          <p:pic>
            <p:nvPicPr>
              <p:cNvPr id="49" name="墨迹 48"/>
            </p:nvPicPr>
            <p:blipFill>
              <a:blip/>
            </p:blipFill>
            <p:spPr>
              <a:xfrm>
                <a:off x="10769600" y="6062787"/>
                <a:ext cx="129822" cy="174834"/>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50" name="墨迹 49"/>
              <p14:cNvContentPartPr/>
              <p14:nvPr/>
            </p14:nvContentPartPr>
            <p14:xfrm>
              <a:off x="11018661" y="6020489"/>
              <a:ext cx="222250" cy="93057"/>
            </p14:xfrm>
          </p:contentPart>
        </mc:Choice>
        <mc:Fallback xmlns="">
          <p:pic>
            <p:nvPicPr>
              <p:cNvPr id="50" name="墨迹 49"/>
            </p:nvPicPr>
            <p:blipFill>
              <a:blip/>
            </p:blipFill>
            <p:spPr>
              <a:xfrm>
                <a:off x="11018661" y="6020489"/>
                <a:ext cx="222250" cy="93057"/>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51" name="墨迹 50"/>
              <p14:cNvContentPartPr/>
              <p14:nvPr/>
            </p14:nvContentPartPr>
            <p14:xfrm>
              <a:off x="11260667" y="5944352"/>
              <a:ext cx="28222" cy="231231"/>
            </p14:xfrm>
          </p:contentPart>
        </mc:Choice>
        <mc:Fallback xmlns="">
          <p:pic>
            <p:nvPicPr>
              <p:cNvPr id="51" name="墨迹 50"/>
            </p:nvPicPr>
            <p:blipFill>
              <a:blip/>
            </p:blipFill>
            <p:spPr>
              <a:xfrm>
                <a:off x="11260667" y="5944352"/>
                <a:ext cx="28222" cy="231231"/>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52" name="墨迹 51"/>
              <p14:cNvContentPartPr/>
              <p14:nvPr/>
            </p14:nvContentPartPr>
            <p14:xfrm>
              <a:off x="11305822" y="6014849"/>
              <a:ext cx="152400" cy="25379"/>
            </p14:xfrm>
          </p:contentPart>
        </mc:Choice>
        <mc:Fallback xmlns="">
          <p:pic>
            <p:nvPicPr>
              <p:cNvPr id="52" name="墨迹 51"/>
            </p:nvPicPr>
            <p:blipFill>
              <a:blip/>
            </p:blipFill>
            <p:spPr>
              <a:xfrm>
                <a:off x="11305822" y="6014849"/>
                <a:ext cx="152400" cy="25379"/>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53" name="墨迹 52"/>
              <p14:cNvContentPartPr/>
              <p14:nvPr/>
            </p14:nvContentPartPr>
            <p14:xfrm>
              <a:off x="11466688" y="5825210"/>
              <a:ext cx="42333" cy="522387"/>
            </p14:xfrm>
          </p:contentPart>
        </mc:Choice>
        <mc:Fallback xmlns="">
          <p:pic>
            <p:nvPicPr>
              <p:cNvPr id="53" name="墨迹 52"/>
            </p:nvPicPr>
            <p:blipFill>
              <a:blip/>
            </p:blipFill>
            <p:spPr>
              <a:xfrm>
                <a:off x="11466688" y="5825210"/>
                <a:ext cx="42333" cy="522387"/>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54" name="墨迹 53"/>
              <p14:cNvContentPartPr/>
              <p14:nvPr/>
            </p14:nvContentPartPr>
            <p14:xfrm>
              <a:off x="9398000" y="5619710"/>
              <a:ext cx="25400" cy="203386"/>
            </p14:xfrm>
          </p:contentPart>
        </mc:Choice>
        <mc:Fallback xmlns="">
          <p:pic>
            <p:nvPicPr>
              <p:cNvPr id="54" name="墨迹 53"/>
            </p:nvPicPr>
            <p:blipFill>
              <a:blip/>
            </p:blipFill>
            <p:spPr>
              <a:xfrm>
                <a:off x="9398000" y="5619710"/>
                <a:ext cx="25400" cy="203386"/>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55" name="墨迹 54"/>
              <p14:cNvContentPartPr/>
              <p14:nvPr/>
            </p14:nvContentPartPr>
            <p14:xfrm>
              <a:off x="9708444" y="5845126"/>
              <a:ext cx="214488" cy="101340"/>
            </p14:xfrm>
          </p:contentPart>
        </mc:Choice>
        <mc:Fallback xmlns="">
          <p:pic>
            <p:nvPicPr>
              <p:cNvPr id="55" name="墨迹 54"/>
            </p:nvPicPr>
            <p:blipFill>
              <a:blip/>
            </p:blipFill>
            <p:spPr>
              <a:xfrm>
                <a:off x="9708444" y="5845126"/>
                <a:ext cx="214488" cy="101340"/>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56" name="墨迹 55"/>
              <p14:cNvContentPartPr/>
              <p14:nvPr/>
            </p14:nvContentPartPr>
            <p14:xfrm>
              <a:off x="10470444" y="5859755"/>
              <a:ext cx="76200" cy="152274"/>
            </p14:xfrm>
          </p:contentPart>
        </mc:Choice>
        <mc:Fallback xmlns="">
          <p:pic>
            <p:nvPicPr>
              <p:cNvPr id="56" name="墨迹 55"/>
            </p:nvPicPr>
            <p:blipFill>
              <a:blip/>
            </p:blipFill>
            <p:spPr>
              <a:xfrm>
                <a:off x="10470444" y="5859755"/>
                <a:ext cx="76200" cy="152274"/>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57" name="墨迹 56"/>
              <p14:cNvContentPartPr/>
              <p14:nvPr/>
            </p14:nvContentPartPr>
            <p14:xfrm>
              <a:off x="10521244" y="5339483"/>
              <a:ext cx="81844" cy="142405"/>
            </p14:xfrm>
          </p:contentPart>
        </mc:Choice>
        <mc:Fallback xmlns="">
          <p:pic>
            <p:nvPicPr>
              <p:cNvPr id="57" name="墨迹 56"/>
            </p:nvPicPr>
            <p:blipFill>
              <a:blip/>
            </p:blipFill>
            <p:spPr>
              <a:xfrm>
                <a:off x="10521244" y="5339483"/>
                <a:ext cx="81844" cy="142405"/>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58" name="墨迹 57"/>
              <p14:cNvContentPartPr/>
              <p14:nvPr/>
            </p14:nvContentPartPr>
            <p14:xfrm>
              <a:off x="10555111" y="5389536"/>
              <a:ext cx="73377" cy="196688"/>
            </p14:xfrm>
          </p:contentPart>
        </mc:Choice>
        <mc:Fallback xmlns="">
          <p:pic>
            <p:nvPicPr>
              <p:cNvPr id="58" name="墨迹 57"/>
            </p:nvPicPr>
            <p:blipFill>
              <a:blip/>
            </p:blipFill>
            <p:spPr>
              <a:xfrm>
                <a:off x="10555111" y="5389536"/>
                <a:ext cx="73377" cy="196688"/>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59" name="墨迹 58"/>
              <p14:cNvContentPartPr/>
              <p14:nvPr/>
            </p14:nvContentPartPr>
            <p14:xfrm>
              <a:off x="10837332" y="5927432"/>
              <a:ext cx="76906" cy="128305"/>
            </p14:xfrm>
          </p:contentPart>
        </mc:Choice>
        <mc:Fallback xmlns="">
          <p:pic>
            <p:nvPicPr>
              <p:cNvPr id="59" name="墨迹 58"/>
            </p:nvPicPr>
            <p:blipFill>
              <a:blip/>
            </p:blipFill>
            <p:spPr>
              <a:xfrm>
                <a:off x="10837332" y="5927432"/>
                <a:ext cx="76906" cy="128305"/>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60" name="墨迹 59"/>
              <p14:cNvContentPartPr/>
              <p14:nvPr/>
            </p14:nvContentPartPr>
            <p14:xfrm>
              <a:off x="10882488" y="5896413"/>
              <a:ext cx="143933" cy="31019"/>
            </p14:xfrm>
          </p:contentPart>
        </mc:Choice>
        <mc:Fallback xmlns="">
          <p:pic>
            <p:nvPicPr>
              <p:cNvPr id="60" name="墨迹 59"/>
            </p:nvPicPr>
            <p:blipFill>
              <a:blip/>
            </p:blipFill>
            <p:spPr>
              <a:xfrm>
                <a:off x="10882488" y="5896413"/>
                <a:ext cx="143933" cy="31019"/>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61" name="墨迹 60"/>
              <p14:cNvContentPartPr/>
              <p14:nvPr/>
            </p14:nvContentPartPr>
            <p14:xfrm>
              <a:off x="11393311" y="5663771"/>
              <a:ext cx="81844" cy="224182"/>
            </p14:xfrm>
          </p:contentPart>
        </mc:Choice>
        <mc:Fallback xmlns="">
          <p:pic>
            <p:nvPicPr>
              <p:cNvPr id="61" name="墨迹 60"/>
            </p:nvPicPr>
            <p:blipFill>
              <a:blip/>
            </p:blipFill>
            <p:spPr>
              <a:xfrm>
                <a:off x="11393311" y="5663771"/>
                <a:ext cx="81844" cy="224182"/>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62" name="墨迹 61"/>
              <p14:cNvContentPartPr/>
              <p14:nvPr/>
            </p14:nvContentPartPr>
            <p14:xfrm>
              <a:off x="11189581" y="5033523"/>
              <a:ext cx="381530" cy="273531"/>
            </p14:xfrm>
          </p:contentPart>
        </mc:Choice>
        <mc:Fallback xmlns="">
          <p:pic>
            <p:nvPicPr>
              <p:cNvPr id="62" name="墨迹 61"/>
            </p:nvPicPr>
            <p:blipFill>
              <a:blip/>
            </p:blipFill>
            <p:spPr>
              <a:xfrm>
                <a:off x="11189581" y="5033523"/>
                <a:ext cx="381530" cy="273531"/>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63" name="墨迹 62"/>
              <p14:cNvContentPartPr/>
              <p14:nvPr/>
            </p14:nvContentPartPr>
            <p14:xfrm>
              <a:off x="6246636" y="4241131"/>
              <a:ext cx="473075" cy="362005"/>
            </p14:xfrm>
          </p:contentPart>
        </mc:Choice>
        <mc:Fallback xmlns="">
          <p:pic>
            <p:nvPicPr>
              <p:cNvPr id="63" name="墨迹 62"/>
            </p:nvPicPr>
            <p:blipFill>
              <a:blip/>
            </p:blipFill>
            <p:spPr>
              <a:xfrm>
                <a:off x="6246636" y="4241131"/>
                <a:ext cx="473075" cy="362005"/>
              </a:xfrm>
              <a:prstGeom prst="rect"/>
            </p:spPr>
          </p:pic>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614339" y="416697"/>
            <a:ext cx="11403486" cy="5269727"/>
          </a:xfrm>
          <a:prstGeom prst="rect">
            <a:avLst/>
          </a:prstGeom>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4519612" y="4506202"/>
              <a:ext cx="1234899" cy="22559"/>
            </p14:xfrm>
          </p:contentPart>
        </mc:Choice>
        <mc:Fallback xmlns="">
          <p:pic>
            <p:nvPicPr>
              <p:cNvPr id="2" name="墨迹 1"/>
            </p:nvPicPr>
            <p:blipFill>
              <a:blip/>
            </p:blipFill>
            <p:spPr>
              <a:xfrm>
                <a:off x="4519612" y="4506202"/>
                <a:ext cx="1234899" cy="22559"/>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975430" y="5160419"/>
              <a:ext cx="740481" cy="592179"/>
            </p14:xfrm>
          </p:contentPart>
        </mc:Choice>
        <mc:Fallback xmlns="">
          <p:pic>
            <p:nvPicPr>
              <p:cNvPr id="4" name="墨迹 3"/>
            </p:nvPicPr>
            <p:blipFill>
              <a:blip/>
            </p:blipFill>
            <p:spPr>
              <a:xfrm>
                <a:off x="975430" y="5160419"/>
                <a:ext cx="740481" cy="592179"/>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5" name="墨迹 4"/>
              <p14:cNvContentPartPr/>
              <p14:nvPr/>
            </p14:nvContentPartPr>
            <p14:xfrm>
              <a:off x="3651250" y="3648952"/>
              <a:ext cx="141816" cy="103631"/>
            </p14:xfrm>
          </p:contentPart>
        </mc:Choice>
        <mc:Fallback xmlns="">
          <p:pic>
            <p:nvPicPr>
              <p:cNvPr id="5" name="墨迹 4"/>
            </p:nvPicPr>
            <p:blipFill>
              <a:blip/>
            </p:blipFill>
            <p:spPr>
              <a:xfrm>
                <a:off x="3651250" y="3648952"/>
                <a:ext cx="141816" cy="103631"/>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3759200" y="3660231"/>
              <a:ext cx="163688" cy="327109"/>
            </p14:xfrm>
          </p:contentPart>
        </mc:Choice>
        <mc:Fallback xmlns="">
          <p:pic>
            <p:nvPicPr>
              <p:cNvPr id="6" name="墨迹 5"/>
            </p:nvPicPr>
            <p:blipFill>
              <a:blip/>
            </p:blipFill>
            <p:spPr>
              <a:xfrm>
                <a:off x="3759200" y="3660231"/>
                <a:ext cx="163688" cy="327109"/>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墨迹 6"/>
              <p14:cNvContentPartPr/>
              <p14:nvPr/>
            </p14:nvContentPartPr>
            <p14:xfrm>
              <a:off x="3668888" y="3738484"/>
              <a:ext cx="273756" cy="350372"/>
            </p14:xfrm>
          </p:contentPart>
        </mc:Choice>
        <mc:Fallback xmlns="">
          <p:pic>
            <p:nvPicPr>
              <p:cNvPr id="7" name="墨迹 6"/>
            </p:nvPicPr>
            <p:blipFill>
              <a:blip/>
            </p:blipFill>
            <p:spPr>
              <a:xfrm>
                <a:off x="3668888" y="3738484"/>
                <a:ext cx="273756" cy="350372"/>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墨迹 7"/>
              <p14:cNvContentPartPr/>
              <p14:nvPr/>
            </p14:nvContentPartPr>
            <p14:xfrm>
              <a:off x="3702755" y="3724208"/>
              <a:ext cx="95956" cy="164435"/>
            </p14:xfrm>
          </p:contentPart>
        </mc:Choice>
        <mc:Fallback xmlns="">
          <p:pic>
            <p:nvPicPr>
              <p:cNvPr id="8" name="墨迹 7"/>
            </p:nvPicPr>
            <p:blipFill>
              <a:blip/>
            </p:blipFill>
            <p:spPr>
              <a:xfrm>
                <a:off x="3702755" y="3724208"/>
                <a:ext cx="95956" cy="164435"/>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9" name="墨迹 8"/>
              <p14:cNvContentPartPr/>
              <p14:nvPr/>
            </p14:nvContentPartPr>
            <p14:xfrm>
              <a:off x="3714044" y="3914023"/>
              <a:ext cx="98778" cy="50758"/>
            </p14:xfrm>
          </p:contentPart>
        </mc:Choice>
        <mc:Fallback xmlns="">
          <p:pic>
            <p:nvPicPr>
              <p:cNvPr id="9" name="墨迹 8"/>
            </p:nvPicPr>
            <p:blipFill>
              <a:blip/>
            </p:blipFill>
            <p:spPr>
              <a:xfrm>
                <a:off x="3714044" y="3914023"/>
                <a:ext cx="98778" cy="50758"/>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 name="墨迹 9"/>
              <p14:cNvContentPartPr/>
              <p14:nvPr/>
            </p14:nvContentPartPr>
            <p14:xfrm>
              <a:off x="3846688" y="3802637"/>
              <a:ext cx="8467" cy="111386"/>
            </p14:xfrm>
          </p:contentPart>
        </mc:Choice>
        <mc:Fallback xmlns="">
          <p:pic>
            <p:nvPicPr>
              <p:cNvPr id="10" name="墨迹 9"/>
            </p:nvPicPr>
            <p:blipFill>
              <a:blip/>
            </p:blipFill>
            <p:spPr>
              <a:xfrm>
                <a:off x="3846688" y="3802637"/>
                <a:ext cx="8467" cy="111386"/>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1" name="墨迹 10"/>
              <p14:cNvContentPartPr/>
              <p14:nvPr/>
            </p14:nvContentPartPr>
            <p14:xfrm>
              <a:off x="3945466" y="3694070"/>
              <a:ext cx="143934" cy="11280"/>
            </p14:xfrm>
          </p:contentPart>
        </mc:Choice>
        <mc:Fallback xmlns="">
          <p:pic>
            <p:nvPicPr>
              <p:cNvPr id="11" name="墨迹 10"/>
            </p:nvPicPr>
            <p:blipFill>
              <a:blip/>
            </p:blipFill>
            <p:spPr>
              <a:xfrm>
                <a:off x="3945466" y="3694070"/>
                <a:ext cx="143934" cy="11280"/>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2" name="墨迹 11"/>
              <p14:cNvContentPartPr/>
              <p14:nvPr/>
            </p14:nvContentPartPr>
            <p14:xfrm>
              <a:off x="4148666" y="3626393"/>
              <a:ext cx="95956" cy="146634"/>
            </p14:xfrm>
          </p:contentPart>
        </mc:Choice>
        <mc:Fallback xmlns="">
          <p:pic>
            <p:nvPicPr>
              <p:cNvPr id="12" name="墨迹 11"/>
            </p:nvPicPr>
            <p:blipFill>
              <a:blip/>
            </p:blipFill>
            <p:spPr>
              <a:xfrm>
                <a:off x="4148666" y="3626393"/>
                <a:ext cx="95956" cy="146634"/>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3" name="墨迹 12"/>
              <p14:cNvContentPartPr/>
              <p14:nvPr/>
            </p14:nvContentPartPr>
            <p14:xfrm>
              <a:off x="4268611" y="3592554"/>
              <a:ext cx="66322" cy="154390"/>
            </p14:xfrm>
          </p:contentPart>
        </mc:Choice>
        <mc:Fallback xmlns="">
          <p:pic>
            <p:nvPicPr>
              <p:cNvPr id="13" name="墨迹 12"/>
            </p:nvPicPr>
            <p:blipFill>
              <a:blip/>
            </p:blipFill>
            <p:spPr>
              <a:xfrm>
                <a:off x="4268611" y="3592554"/>
                <a:ext cx="66322" cy="154390"/>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4" name="墨迹 13"/>
              <p14:cNvContentPartPr/>
              <p14:nvPr/>
            </p14:nvContentPartPr>
            <p14:xfrm>
              <a:off x="4340577" y="3561535"/>
              <a:ext cx="152400" cy="167784"/>
            </p14:xfrm>
          </p:contentPart>
        </mc:Choice>
        <mc:Fallback xmlns="">
          <p:pic>
            <p:nvPicPr>
              <p:cNvPr id="14" name="墨迹 13"/>
            </p:nvPicPr>
            <p:blipFill>
              <a:blip/>
            </p:blipFill>
            <p:spPr>
              <a:xfrm>
                <a:off x="4340577" y="3561535"/>
                <a:ext cx="152400" cy="167784"/>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5" name="墨迹 14"/>
              <p14:cNvContentPartPr/>
              <p14:nvPr/>
            </p14:nvContentPartPr>
            <p14:xfrm>
              <a:off x="4487333" y="3594669"/>
              <a:ext cx="149578" cy="169899"/>
            </p14:xfrm>
          </p:contentPart>
        </mc:Choice>
        <mc:Fallback xmlns="">
          <p:pic>
            <p:nvPicPr>
              <p:cNvPr id="15" name="墨迹 14"/>
            </p:nvPicPr>
            <p:blipFill>
              <a:blip/>
            </p:blipFill>
            <p:spPr>
              <a:xfrm>
                <a:off x="4487333" y="3594669"/>
                <a:ext cx="149578" cy="169899"/>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6" name="墨迹 15"/>
              <p14:cNvContentPartPr/>
              <p14:nvPr/>
            </p14:nvContentPartPr>
            <p14:xfrm>
              <a:off x="4713111" y="3857625"/>
              <a:ext cx="208844" cy="11279"/>
            </p14:xfrm>
          </p:contentPart>
        </mc:Choice>
        <mc:Fallback xmlns="">
          <p:pic>
            <p:nvPicPr>
              <p:cNvPr id="16" name="墨迹 15"/>
            </p:nvPicPr>
            <p:blipFill>
              <a:blip/>
            </p:blipFill>
            <p:spPr>
              <a:xfrm>
                <a:off x="4713111" y="3857625"/>
                <a:ext cx="208844" cy="11279"/>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7" name="墨迹 16"/>
              <p14:cNvContentPartPr/>
              <p14:nvPr/>
            </p14:nvContentPartPr>
            <p14:xfrm>
              <a:off x="4837288" y="3735664"/>
              <a:ext cx="28223" cy="198098"/>
            </p14:xfrm>
          </p:contentPart>
        </mc:Choice>
        <mc:Fallback xmlns="">
          <p:pic>
            <p:nvPicPr>
              <p:cNvPr id="17" name="墨迹 16"/>
            </p:nvPicPr>
            <p:blipFill>
              <a:blip/>
            </p:blipFill>
            <p:spPr>
              <a:xfrm>
                <a:off x="4837288" y="3735664"/>
                <a:ext cx="28223" cy="198098"/>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8" name="墨迹 17"/>
              <p14:cNvContentPartPr/>
              <p14:nvPr/>
            </p14:nvContentPartPr>
            <p14:xfrm>
              <a:off x="5023731" y="3752759"/>
              <a:ext cx="361069" cy="172543"/>
            </p14:xfrm>
          </p:contentPart>
        </mc:Choice>
        <mc:Fallback xmlns="">
          <p:pic>
            <p:nvPicPr>
              <p:cNvPr id="18" name="墨迹 17"/>
            </p:nvPicPr>
            <p:blipFill>
              <a:blip/>
            </p:blipFill>
            <p:spPr>
              <a:xfrm>
                <a:off x="5023731" y="3752759"/>
                <a:ext cx="361069" cy="172543"/>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9" name="墨迹 18"/>
              <p14:cNvContentPartPr/>
              <p14:nvPr/>
            </p14:nvContentPartPr>
            <p14:xfrm>
              <a:off x="5397500" y="3801226"/>
              <a:ext cx="162277" cy="19740"/>
            </p14:xfrm>
          </p:contentPart>
        </mc:Choice>
        <mc:Fallback xmlns="">
          <p:pic>
            <p:nvPicPr>
              <p:cNvPr id="19" name="墨迹 18"/>
            </p:nvPicPr>
            <p:blipFill>
              <a:blip/>
            </p:blipFill>
            <p:spPr>
              <a:xfrm>
                <a:off x="5397500" y="3801226"/>
                <a:ext cx="162277" cy="19740"/>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0" name="墨迹 19"/>
              <p14:cNvContentPartPr/>
              <p14:nvPr/>
            </p14:nvContentPartPr>
            <p14:xfrm>
              <a:off x="5483577" y="3707465"/>
              <a:ext cx="19756" cy="234757"/>
            </p14:xfrm>
          </p:contentPart>
        </mc:Choice>
        <mc:Fallback xmlns="">
          <p:pic>
            <p:nvPicPr>
              <p:cNvPr id="20" name="墨迹 19"/>
            </p:nvPicPr>
            <p:blipFill>
              <a:blip/>
            </p:blipFill>
            <p:spPr>
              <a:xfrm>
                <a:off x="5483577" y="3707465"/>
                <a:ext cx="19756" cy="234757"/>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1" name="墨迹 20"/>
              <p14:cNvContentPartPr/>
              <p14:nvPr/>
            </p14:nvContentPartPr>
            <p14:xfrm>
              <a:off x="5661377" y="3723151"/>
              <a:ext cx="22578" cy="154213"/>
            </p14:xfrm>
          </p:contentPart>
        </mc:Choice>
        <mc:Fallback xmlns="">
          <p:pic>
            <p:nvPicPr>
              <p:cNvPr id="21" name="墨迹 20"/>
            </p:nvPicPr>
            <p:blipFill>
              <a:blip/>
            </p:blipFill>
            <p:spPr>
              <a:xfrm>
                <a:off x="5661377" y="3723151"/>
                <a:ext cx="22578" cy="154213"/>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2" name="墨迹 21"/>
              <p14:cNvContentPartPr/>
              <p14:nvPr/>
            </p14:nvContentPartPr>
            <p14:xfrm>
              <a:off x="5678311" y="3789947"/>
              <a:ext cx="59266" cy="45118"/>
            </p14:xfrm>
          </p:contentPart>
        </mc:Choice>
        <mc:Fallback xmlns="">
          <p:pic>
            <p:nvPicPr>
              <p:cNvPr id="22" name="墨迹 21"/>
            </p:nvPicPr>
            <p:blipFill>
              <a:blip/>
            </p:blipFill>
            <p:spPr>
              <a:xfrm>
                <a:off x="5678311" y="3789947"/>
                <a:ext cx="59266" cy="45118"/>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3" name="墨迹 22"/>
              <p14:cNvContentPartPr/>
              <p14:nvPr/>
            </p14:nvContentPartPr>
            <p14:xfrm>
              <a:off x="5746044" y="3624278"/>
              <a:ext cx="252059" cy="342618"/>
            </p14:xfrm>
          </p:contentPart>
        </mc:Choice>
        <mc:Fallback xmlns="">
          <p:pic>
            <p:nvPicPr>
              <p:cNvPr id="23" name="墨迹 22"/>
            </p:nvPicPr>
            <p:blipFill>
              <a:blip/>
            </p:blipFill>
            <p:spPr>
              <a:xfrm>
                <a:off x="5746044" y="3624278"/>
                <a:ext cx="252059" cy="342618"/>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4" name="墨迹 23"/>
              <p14:cNvContentPartPr/>
              <p14:nvPr/>
            </p14:nvContentPartPr>
            <p14:xfrm>
              <a:off x="6079772" y="3744829"/>
              <a:ext cx="383116" cy="16919"/>
            </p14:xfrm>
          </p:contentPart>
        </mc:Choice>
        <mc:Fallback xmlns="">
          <p:pic>
            <p:nvPicPr>
              <p:cNvPr id="24" name="墨迹 23"/>
            </p:nvPicPr>
            <p:blipFill>
              <a:blip/>
            </p:blipFill>
            <p:spPr>
              <a:xfrm>
                <a:off x="6079772" y="3744829"/>
                <a:ext cx="383116" cy="16919"/>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5" name="墨迹 24"/>
              <p14:cNvContentPartPr/>
              <p14:nvPr/>
            </p14:nvContentPartPr>
            <p14:xfrm>
              <a:off x="6389511" y="3620753"/>
              <a:ext cx="197379" cy="250971"/>
            </p14:xfrm>
          </p:contentPart>
        </mc:Choice>
        <mc:Fallback xmlns="">
          <p:pic>
            <p:nvPicPr>
              <p:cNvPr id="25" name="墨迹 24"/>
            </p:nvPicPr>
            <p:blipFill>
              <a:blip/>
            </p:blipFill>
            <p:spPr>
              <a:xfrm>
                <a:off x="6389511" y="3620753"/>
                <a:ext cx="197379" cy="250971"/>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6" name="墨迹 25"/>
              <p14:cNvContentPartPr/>
              <p14:nvPr/>
            </p14:nvContentPartPr>
            <p14:xfrm>
              <a:off x="6844594" y="3568232"/>
              <a:ext cx="126294" cy="80720"/>
            </p14:xfrm>
          </p:contentPart>
        </mc:Choice>
        <mc:Fallback xmlns="">
          <p:pic>
            <p:nvPicPr>
              <p:cNvPr id="26" name="墨迹 25"/>
            </p:nvPicPr>
            <p:blipFill>
              <a:blip/>
            </p:blipFill>
            <p:spPr>
              <a:xfrm>
                <a:off x="6844594" y="3568232"/>
                <a:ext cx="126294" cy="80720"/>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27" name="墨迹 26"/>
              <p14:cNvContentPartPr/>
              <p14:nvPr/>
            </p14:nvContentPartPr>
            <p14:xfrm>
              <a:off x="6991350" y="3575634"/>
              <a:ext cx="134761" cy="329929"/>
            </p14:xfrm>
          </p:contentPart>
        </mc:Choice>
        <mc:Fallback xmlns="">
          <p:pic>
            <p:nvPicPr>
              <p:cNvPr id="27" name="墨迹 26"/>
            </p:nvPicPr>
            <p:blipFill>
              <a:blip/>
            </p:blipFill>
            <p:spPr>
              <a:xfrm>
                <a:off x="6991350" y="3575634"/>
                <a:ext cx="134761" cy="329929"/>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28" name="墨迹 27"/>
              <p14:cNvContentPartPr/>
              <p14:nvPr/>
            </p14:nvContentPartPr>
            <p14:xfrm>
              <a:off x="6805083" y="3643488"/>
              <a:ext cx="306917" cy="353193"/>
            </p14:xfrm>
          </p:contentPart>
        </mc:Choice>
        <mc:Fallback xmlns="">
          <p:pic>
            <p:nvPicPr>
              <p:cNvPr id="28" name="墨迹 27"/>
            </p:nvPicPr>
            <p:blipFill>
              <a:blip/>
            </p:blipFill>
            <p:spPr>
              <a:xfrm>
                <a:off x="6805083" y="3643488"/>
                <a:ext cx="306917" cy="353193"/>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29" name="墨迹 28"/>
              <p14:cNvContentPartPr/>
              <p14:nvPr/>
            </p14:nvContentPartPr>
            <p14:xfrm>
              <a:off x="6931377" y="3693365"/>
              <a:ext cx="117123" cy="179064"/>
            </p14:xfrm>
          </p:contentPart>
        </mc:Choice>
        <mc:Fallback xmlns="">
          <p:pic>
            <p:nvPicPr>
              <p:cNvPr id="29" name="墨迹 28"/>
            </p:nvPicPr>
            <p:blipFill>
              <a:blip/>
            </p:blipFill>
            <p:spPr>
              <a:xfrm>
                <a:off x="6931377" y="3693365"/>
                <a:ext cx="117123" cy="179064"/>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0" name="墨迹 29"/>
              <p14:cNvContentPartPr/>
              <p14:nvPr/>
            </p14:nvContentPartPr>
            <p14:xfrm>
              <a:off x="7112000" y="3603833"/>
              <a:ext cx="211666" cy="5640"/>
            </p14:xfrm>
          </p:contentPart>
        </mc:Choice>
        <mc:Fallback xmlns="">
          <p:pic>
            <p:nvPicPr>
              <p:cNvPr id="30" name="墨迹 29"/>
            </p:nvPicPr>
            <p:blipFill>
              <a:blip/>
            </p:blipFill>
            <p:spPr>
              <a:xfrm>
                <a:off x="7112000" y="3603833"/>
                <a:ext cx="211666" cy="5640"/>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1" name="墨迹 30"/>
              <p14:cNvContentPartPr/>
              <p14:nvPr/>
            </p14:nvContentPartPr>
            <p14:xfrm>
              <a:off x="7399866" y="3507957"/>
              <a:ext cx="5644" cy="22559"/>
            </p14:xfrm>
          </p:contentPart>
        </mc:Choice>
        <mc:Fallback xmlns="">
          <p:pic>
            <p:nvPicPr>
              <p:cNvPr id="31" name="墨迹 30"/>
            </p:nvPicPr>
            <p:blipFill>
              <a:blip/>
            </p:blipFill>
            <p:spPr>
              <a:xfrm>
                <a:off x="7399866" y="3507957"/>
                <a:ext cx="5644" cy="22559"/>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2" name="墨迹 31"/>
              <p14:cNvContentPartPr/>
              <p14:nvPr/>
            </p14:nvContentPartPr>
            <p14:xfrm>
              <a:off x="7360355" y="3442218"/>
              <a:ext cx="262467" cy="199684"/>
            </p14:xfrm>
          </p:contentPart>
        </mc:Choice>
        <mc:Fallback xmlns="">
          <p:pic>
            <p:nvPicPr>
              <p:cNvPr id="32" name="墨迹 31"/>
            </p:nvPicPr>
            <p:blipFill>
              <a:blip/>
            </p:blipFill>
            <p:spPr>
              <a:xfrm>
                <a:off x="7360355" y="3442218"/>
                <a:ext cx="262467" cy="199684"/>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3" name="墨迹 32"/>
              <p14:cNvContentPartPr/>
              <p14:nvPr/>
            </p14:nvContentPartPr>
            <p14:xfrm>
              <a:off x="7636933" y="3365552"/>
              <a:ext cx="16934" cy="455414"/>
            </p14:xfrm>
          </p:contentPart>
        </mc:Choice>
        <mc:Fallback xmlns="">
          <p:pic>
            <p:nvPicPr>
              <p:cNvPr id="33" name="墨迹 32"/>
            </p:nvPicPr>
            <p:blipFill>
              <a:blip/>
            </p:blipFill>
            <p:spPr>
              <a:xfrm>
                <a:off x="7636933" y="3365552"/>
                <a:ext cx="16934" cy="455414"/>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4" name="墨迹 33"/>
              <p14:cNvContentPartPr/>
              <p14:nvPr/>
            </p14:nvContentPartPr>
            <p14:xfrm>
              <a:off x="5856816" y="4407153"/>
              <a:ext cx="202494" cy="239868"/>
            </p14:xfrm>
          </p:contentPart>
        </mc:Choice>
        <mc:Fallback xmlns="">
          <p:pic>
            <p:nvPicPr>
              <p:cNvPr id="34" name="墨迹 33"/>
            </p:nvPicPr>
            <p:blipFill>
              <a:blip/>
            </p:blipFill>
            <p:spPr>
              <a:xfrm>
                <a:off x="5856816" y="4407153"/>
                <a:ext cx="202494" cy="239868"/>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5" name="墨迹 34"/>
              <p14:cNvContentPartPr/>
              <p14:nvPr/>
            </p14:nvContentPartPr>
            <p14:xfrm>
              <a:off x="5879394" y="4420900"/>
              <a:ext cx="225072" cy="260136"/>
            </p14:xfrm>
          </p:contentPart>
        </mc:Choice>
        <mc:Fallback xmlns="">
          <p:pic>
            <p:nvPicPr>
              <p:cNvPr id="35" name="墨迹 34"/>
            </p:nvPicPr>
            <p:blipFill>
              <a:blip/>
            </p:blipFill>
            <p:spPr>
              <a:xfrm>
                <a:off x="5879394" y="4420900"/>
                <a:ext cx="225072" cy="260136"/>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37" name="墨迹 36"/>
              <p14:cNvContentPartPr/>
              <p14:nvPr/>
            </p14:nvContentPartPr>
            <p14:xfrm>
              <a:off x="5585883" y="1570685"/>
              <a:ext cx="304094" cy="31018"/>
            </p14:xfrm>
          </p:contentPart>
        </mc:Choice>
        <mc:Fallback xmlns="">
          <p:pic>
            <p:nvPicPr>
              <p:cNvPr id="37" name="墨迹 36"/>
            </p:nvPicPr>
            <p:blipFill>
              <a:blip/>
            </p:blipFill>
            <p:spPr>
              <a:xfrm>
                <a:off x="5585883" y="1570685"/>
                <a:ext cx="304094" cy="31018"/>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38" name="墨迹 37"/>
              <p14:cNvContentPartPr/>
              <p14:nvPr/>
            </p14:nvContentPartPr>
            <p14:xfrm>
              <a:off x="5793316" y="1130780"/>
              <a:ext cx="483306" cy="273530"/>
            </p14:xfrm>
          </p:contentPart>
        </mc:Choice>
        <mc:Fallback xmlns="">
          <p:pic>
            <p:nvPicPr>
              <p:cNvPr id="38" name="墨迹 37"/>
            </p:nvPicPr>
            <p:blipFill>
              <a:blip/>
            </p:blipFill>
            <p:spPr>
              <a:xfrm>
                <a:off x="5793316" y="1130780"/>
                <a:ext cx="483306" cy="273530"/>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39" name="墨迹 38"/>
              <p14:cNvContentPartPr/>
              <p14:nvPr/>
            </p14:nvContentPartPr>
            <p14:xfrm>
              <a:off x="6383866" y="881747"/>
              <a:ext cx="234244" cy="528203"/>
            </p14:xfrm>
          </p:contentPart>
        </mc:Choice>
        <mc:Fallback xmlns="">
          <p:pic>
            <p:nvPicPr>
              <p:cNvPr id="39" name="墨迹 38"/>
            </p:nvPicPr>
            <p:blipFill>
              <a:blip/>
            </p:blipFill>
            <p:spPr>
              <a:xfrm>
                <a:off x="6383866" y="881747"/>
                <a:ext cx="234244" cy="528203"/>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40" name="墨迹 39"/>
              <p14:cNvContentPartPr/>
              <p14:nvPr/>
            </p14:nvContentPartPr>
            <p14:xfrm>
              <a:off x="6572955" y="896728"/>
              <a:ext cx="74084" cy="179064"/>
            </p14:xfrm>
          </p:contentPart>
        </mc:Choice>
        <mc:Fallback xmlns="">
          <p:pic>
            <p:nvPicPr>
              <p:cNvPr id="40" name="墨迹 39"/>
            </p:nvPicPr>
            <p:blipFill>
              <a:blip/>
            </p:blipFill>
            <p:spPr>
              <a:xfrm>
                <a:off x="6572955" y="896728"/>
                <a:ext cx="74084" cy="179064"/>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1" name="墨迹 40"/>
              <p14:cNvContentPartPr/>
              <p14:nvPr/>
            </p14:nvContentPartPr>
            <p14:xfrm>
              <a:off x="6705600" y="812131"/>
              <a:ext cx="73377" cy="205853"/>
            </p14:xfrm>
          </p:contentPart>
        </mc:Choice>
        <mc:Fallback xmlns="">
          <p:pic>
            <p:nvPicPr>
              <p:cNvPr id="41" name="墨迹 40"/>
            </p:nvPicPr>
            <p:blipFill>
              <a:blip/>
            </p:blipFill>
            <p:spPr>
              <a:xfrm>
                <a:off x="6705600" y="812131"/>
                <a:ext cx="73377" cy="205853"/>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2" name="墨迹 41"/>
              <p14:cNvContentPartPr/>
              <p14:nvPr/>
            </p14:nvContentPartPr>
            <p14:xfrm>
              <a:off x="6846711" y="778292"/>
              <a:ext cx="725311" cy="377867"/>
            </p14:xfrm>
          </p:contentPart>
        </mc:Choice>
        <mc:Fallback xmlns="">
          <p:pic>
            <p:nvPicPr>
              <p:cNvPr id="42" name="墨迹 41"/>
            </p:nvPicPr>
            <p:blipFill>
              <a:blip/>
            </p:blipFill>
            <p:spPr>
              <a:xfrm>
                <a:off x="6846711" y="778292"/>
                <a:ext cx="725311" cy="377867"/>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43" name="墨迹 42"/>
              <p14:cNvContentPartPr/>
              <p14:nvPr/>
            </p14:nvContentPartPr>
            <p14:xfrm>
              <a:off x="9936338" y="4056428"/>
              <a:ext cx="206728" cy="261369"/>
            </p14:xfrm>
          </p:contentPart>
        </mc:Choice>
        <mc:Fallback xmlns="">
          <p:pic>
            <p:nvPicPr>
              <p:cNvPr id="43" name="墨迹 42"/>
            </p:nvPicPr>
            <p:blipFill>
              <a:blip/>
            </p:blipFill>
            <p:spPr>
              <a:xfrm>
                <a:off x="9936338" y="4056428"/>
                <a:ext cx="206728" cy="261369"/>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44" name="墨迹 43"/>
              <p14:cNvContentPartPr/>
              <p14:nvPr/>
            </p14:nvContentPartPr>
            <p14:xfrm>
              <a:off x="9962444" y="4084803"/>
              <a:ext cx="189088" cy="176068"/>
            </p14:xfrm>
          </p:contentPart>
        </mc:Choice>
        <mc:Fallback xmlns="">
          <p:pic>
            <p:nvPicPr>
              <p:cNvPr id="44" name="墨迹 43"/>
            </p:nvPicPr>
            <p:blipFill>
              <a:blip/>
            </p:blipFill>
            <p:spPr>
              <a:xfrm>
                <a:off x="9962444" y="4084803"/>
                <a:ext cx="189088" cy="176068"/>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45" name="墨迹 44"/>
              <p14:cNvContentPartPr/>
              <p14:nvPr/>
            </p14:nvContentPartPr>
            <p14:xfrm>
              <a:off x="2912533" y="4858690"/>
              <a:ext cx="338667" cy="344557"/>
            </p14:xfrm>
          </p:contentPart>
        </mc:Choice>
        <mc:Fallback xmlns="">
          <p:pic>
            <p:nvPicPr>
              <p:cNvPr id="45" name="墨迹 44"/>
            </p:nvPicPr>
            <p:blipFill>
              <a:blip/>
            </p:blipFill>
            <p:spPr>
              <a:xfrm>
                <a:off x="2912533" y="4858690"/>
                <a:ext cx="338667" cy="344557"/>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46" name="墨迹 45"/>
              <p14:cNvContentPartPr/>
              <p14:nvPr/>
            </p14:nvContentPartPr>
            <p14:xfrm>
              <a:off x="5025672" y="4713112"/>
              <a:ext cx="189794" cy="298205"/>
            </p14:xfrm>
          </p:contentPart>
        </mc:Choice>
        <mc:Fallback xmlns="">
          <p:pic>
            <p:nvPicPr>
              <p:cNvPr id="46" name="墨迹 45"/>
            </p:nvPicPr>
            <p:blipFill>
              <a:blip/>
            </p:blipFill>
            <p:spPr>
              <a:xfrm>
                <a:off x="5025672" y="4713112"/>
                <a:ext cx="189794" cy="298205"/>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47" name="墨迹 46"/>
              <p14:cNvContentPartPr/>
              <p14:nvPr/>
            </p14:nvContentPartPr>
            <p14:xfrm>
              <a:off x="5051777" y="4724744"/>
              <a:ext cx="189089" cy="221363"/>
            </p14:xfrm>
          </p:contentPart>
        </mc:Choice>
        <mc:Fallback xmlns="">
          <p:pic>
            <p:nvPicPr>
              <p:cNvPr id="47" name="墨迹 46"/>
            </p:nvPicPr>
            <p:blipFill>
              <a:blip/>
            </p:blipFill>
            <p:spPr>
              <a:xfrm>
                <a:off x="5051777" y="4724744"/>
                <a:ext cx="189089" cy="221363"/>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48" name="墨迹 47"/>
              <p14:cNvContentPartPr/>
              <p14:nvPr/>
            </p14:nvContentPartPr>
            <p14:xfrm>
              <a:off x="6457244" y="5707480"/>
              <a:ext cx="1063978" cy="28199"/>
            </p14:xfrm>
          </p:contentPart>
        </mc:Choice>
        <mc:Fallback xmlns="">
          <p:pic>
            <p:nvPicPr>
              <p:cNvPr id="48" name="墨迹 47"/>
            </p:nvPicPr>
            <p:blipFill>
              <a:blip/>
            </p:blipFill>
            <p:spPr>
              <a:xfrm>
                <a:off x="6457244" y="5707480"/>
                <a:ext cx="1063978" cy="28199"/>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49" name="墨迹 48"/>
              <p14:cNvContentPartPr/>
              <p14:nvPr/>
            </p14:nvContentPartPr>
            <p14:xfrm>
              <a:off x="7817555" y="5442409"/>
              <a:ext cx="352778" cy="281990"/>
            </p14:xfrm>
          </p:contentPart>
        </mc:Choice>
        <mc:Fallback xmlns="">
          <p:pic>
            <p:nvPicPr>
              <p:cNvPr id="49" name="墨迹 48"/>
            </p:nvPicPr>
            <p:blipFill>
              <a:blip/>
            </p:blipFill>
            <p:spPr>
              <a:xfrm>
                <a:off x="7817555" y="5442409"/>
                <a:ext cx="352778" cy="281990"/>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50" name="墨迹 49"/>
              <p14:cNvContentPartPr/>
              <p14:nvPr/>
            </p14:nvContentPartPr>
            <p14:xfrm>
              <a:off x="8414102" y="5641741"/>
              <a:ext cx="100542" cy="58689"/>
            </p14:xfrm>
          </p:contentPart>
        </mc:Choice>
        <mc:Fallback xmlns="">
          <p:pic>
            <p:nvPicPr>
              <p:cNvPr id="50" name="墨迹 49"/>
            </p:nvPicPr>
            <p:blipFill>
              <a:blip/>
            </p:blipFill>
            <p:spPr>
              <a:xfrm>
                <a:off x="8414102" y="5641741"/>
                <a:ext cx="100542" cy="58689"/>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51" name="墨迹 50"/>
              <p14:cNvContentPartPr/>
              <p14:nvPr/>
            </p14:nvContentPartPr>
            <p14:xfrm>
              <a:off x="8483600" y="5646852"/>
              <a:ext cx="135466" cy="297499"/>
            </p14:xfrm>
          </p:contentPart>
        </mc:Choice>
        <mc:Fallback xmlns="">
          <p:pic>
            <p:nvPicPr>
              <p:cNvPr id="51" name="墨迹 50"/>
            </p:nvPicPr>
            <p:blipFill>
              <a:blip/>
            </p:blipFill>
            <p:spPr>
              <a:xfrm>
                <a:off x="8483600" y="5646852"/>
                <a:ext cx="135466" cy="297499"/>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52" name="墨迹 51"/>
              <p14:cNvContentPartPr/>
              <p14:nvPr/>
            </p14:nvContentPartPr>
            <p14:xfrm>
              <a:off x="8395758" y="5715411"/>
              <a:ext cx="183797" cy="307898"/>
            </p14:xfrm>
          </p:contentPart>
        </mc:Choice>
        <mc:Fallback xmlns="">
          <p:pic>
            <p:nvPicPr>
              <p:cNvPr id="52" name="墨迹 51"/>
            </p:nvPicPr>
            <p:blipFill>
              <a:blip/>
            </p:blipFill>
            <p:spPr>
              <a:xfrm>
                <a:off x="8395758" y="5715411"/>
                <a:ext cx="183797" cy="307898"/>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53" name="墨迹 52"/>
              <p14:cNvContentPartPr/>
              <p14:nvPr/>
            </p14:nvContentPartPr>
            <p14:xfrm>
              <a:off x="8494888" y="5763878"/>
              <a:ext cx="50800" cy="127072"/>
            </p14:xfrm>
          </p:contentPart>
        </mc:Choice>
        <mc:Fallback xmlns="">
          <p:pic>
            <p:nvPicPr>
              <p:cNvPr id="53" name="墨迹 52"/>
            </p:nvPicPr>
            <p:blipFill>
              <a:blip/>
            </p:blipFill>
            <p:spPr>
              <a:xfrm>
                <a:off x="8494888" y="5763878"/>
                <a:ext cx="50800" cy="127072"/>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54" name="墨迹 53"/>
              <p14:cNvContentPartPr/>
              <p14:nvPr/>
            </p14:nvContentPartPr>
            <p14:xfrm>
              <a:off x="8619066" y="5704660"/>
              <a:ext cx="138289" cy="8459"/>
            </p14:xfrm>
          </p:contentPart>
        </mc:Choice>
        <mc:Fallback xmlns="">
          <p:pic>
            <p:nvPicPr>
              <p:cNvPr id="54" name="墨迹 53"/>
            </p:nvPicPr>
            <p:blipFill>
              <a:blip/>
            </p:blipFill>
            <p:spPr>
              <a:xfrm>
                <a:off x="8619066" y="5704660"/>
                <a:ext cx="138289" cy="8459"/>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55" name="墨迹 54"/>
              <p14:cNvContentPartPr/>
              <p14:nvPr/>
            </p14:nvContentPartPr>
            <p14:xfrm>
              <a:off x="8754533" y="5630461"/>
              <a:ext cx="183444" cy="150337"/>
            </p14:xfrm>
          </p:contentPart>
        </mc:Choice>
        <mc:Fallback xmlns="">
          <p:pic>
            <p:nvPicPr>
              <p:cNvPr id="55" name="墨迹 54"/>
            </p:nvPicPr>
            <p:blipFill>
              <a:blip/>
            </p:blipFill>
            <p:spPr>
              <a:xfrm>
                <a:off x="8754533" y="5630461"/>
                <a:ext cx="183444" cy="150337"/>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56" name="墨迹 55"/>
              <p14:cNvContentPartPr/>
              <p14:nvPr/>
            </p14:nvContentPartPr>
            <p14:xfrm>
              <a:off x="8957733" y="5589044"/>
              <a:ext cx="5644" cy="242511"/>
            </p14:xfrm>
          </p:contentPart>
        </mc:Choice>
        <mc:Fallback xmlns="">
          <p:pic>
            <p:nvPicPr>
              <p:cNvPr id="56" name="墨迹 55"/>
            </p:nvPicPr>
            <p:blipFill>
              <a:blip/>
            </p:blipFill>
            <p:spPr>
              <a:xfrm>
                <a:off x="8957733" y="5589044"/>
                <a:ext cx="5644" cy="242511"/>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57" name="墨迹 56"/>
              <p14:cNvContentPartPr/>
              <p14:nvPr/>
            </p14:nvContentPartPr>
            <p14:xfrm>
              <a:off x="9163755" y="5794897"/>
              <a:ext cx="105012" cy="59958"/>
            </p14:xfrm>
          </p:contentPart>
        </mc:Choice>
        <mc:Fallback xmlns="">
          <p:pic>
            <p:nvPicPr>
              <p:cNvPr id="57" name="墨迹 56"/>
            </p:nvPicPr>
            <p:blipFill>
              <a:blip/>
            </p:blipFill>
            <p:spPr>
              <a:xfrm>
                <a:off x="9163755" y="5794897"/>
                <a:ext cx="105012" cy="59958"/>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58" name="墨迹 57"/>
              <p14:cNvContentPartPr/>
              <p14:nvPr/>
            </p14:nvContentPartPr>
            <p14:xfrm>
              <a:off x="9076266" y="5770927"/>
              <a:ext cx="132644" cy="238282"/>
            </p14:xfrm>
          </p:contentPart>
        </mc:Choice>
        <mc:Fallback xmlns="">
          <p:pic>
            <p:nvPicPr>
              <p:cNvPr id="58" name="墨迹 57"/>
            </p:nvPicPr>
            <p:blipFill>
              <a:blip/>
            </p:blipFill>
            <p:spPr>
              <a:xfrm>
                <a:off x="9076266" y="5770927"/>
                <a:ext cx="132644" cy="238282"/>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59" name="墨迹 58"/>
              <p14:cNvContentPartPr/>
              <p14:nvPr/>
            </p14:nvContentPartPr>
            <p14:xfrm>
              <a:off x="9183511" y="5855525"/>
              <a:ext cx="67733" cy="60627"/>
            </p14:xfrm>
          </p:contentPart>
        </mc:Choice>
        <mc:Fallback xmlns="">
          <p:pic>
            <p:nvPicPr>
              <p:cNvPr id="59" name="墨迹 58"/>
            </p:nvPicPr>
            <p:blipFill>
              <a:blip/>
            </p:blipFill>
            <p:spPr>
              <a:xfrm>
                <a:off x="9183511" y="5855525"/>
                <a:ext cx="67733" cy="60627"/>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60" name="墨迹 59"/>
              <p14:cNvContentPartPr/>
              <p14:nvPr/>
            </p14:nvContentPartPr>
            <p14:xfrm>
              <a:off x="9344377" y="5715411"/>
              <a:ext cx="19756" cy="96405"/>
            </p14:xfrm>
          </p:contentPart>
        </mc:Choice>
        <mc:Fallback xmlns="">
          <p:pic>
            <p:nvPicPr>
              <p:cNvPr id="60" name="墨迹 59"/>
            </p:nvPicPr>
            <p:blipFill>
              <a:blip/>
            </p:blipFill>
            <p:spPr>
              <a:xfrm>
                <a:off x="9344377" y="5715411"/>
                <a:ext cx="19756" cy="96405"/>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61" name="墨迹 60"/>
              <p14:cNvContentPartPr/>
              <p14:nvPr/>
            </p14:nvContentPartPr>
            <p14:xfrm>
              <a:off x="9266413" y="5690560"/>
              <a:ext cx="252942" cy="362181"/>
            </p14:xfrm>
          </p:contentPart>
        </mc:Choice>
        <mc:Fallback xmlns="">
          <p:pic>
            <p:nvPicPr>
              <p:cNvPr id="61" name="墨迹 60"/>
            </p:nvPicPr>
            <p:blipFill>
              <a:blip/>
            </p:blipFill>
            <p:spPr>
              <a:xfrm>
                <a:off x="9266413" y="5690560"/>
                <a:ext cx="252942" cy="362181"/>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62" name="墨迹 61"/>
              <p14:cNvContentPartPr/>
              <p14:nvPr/>
            </p14:nvContentPartPr>
            <p14:xfrm>
              <a:off x="9302044" y="5859755"/>
              <a:ext cx="125588" cy="140995"/>
            </p14:xfrm>
          </p:contentPart>
        </mc:Choice>
        <mc:Fallback xmlns="">
          <p:pic>
            <p:nvPicPr>
              <p:cNvPr id="62" name="墨迹 61"/>
            </p:nvPicPr>
            <p:blipFill>
              <a:blip/>
            </p:blipFill>
            <p:spPr>
              <a:xfrm>
                <a:off x="9302044" y="5859755"/>
                <a:ext cx="125588" cy="140995"/>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63" name="墨迹 62"/>
              <p14:cNvContentPartPr/>
              <p14:nvPr/>
            </p14:nvContentPartPr>
            <p14:xfrm>
              <a:off x="9713383" y="5735679"/>
              <a:ext cx="65617" cy="5640"/>
            </p14:xfrm>
          </p:contentPart>
        </mc:Choice>
        <mc:Fallback xmlns="">
          <p:pic>
            <p:nvPicPr>
              <p:cNvPr id="63" name="墨迹 62"/>
            </p:nvPicPr>
            <p:blipFill>
              <a:blip/>
            </p:blipFill>
            <p:spPr>
              <a:xfrm>
                <a:off x="9713383" y="5735679"/>
                <a:ext cx="65617" cy="5640"/>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64" name="墨迹 63"/>
              <p14:cNvContentPartPr/>
              <p14:nvPr/>
            </p14:nvContentPartPr>
            <p14:xfrm>
              <a:off x="9612488" y="5641741"/>
              <a:ext cx="173038" cy="364648"/>
            </p14:xfrm>
          </p:contentPart>
        </mc:Choice>
        <mc:Fallback xmlns="">
          <p:pic>
            <p:nvPicPr>
              <p:cNvPr id="64" name="墨迹 63"/>
            </p:nvPicPr>
            <p:blipFill>
              <a:blip/>
            </p:blipFill>
            <p:spPr>
              <a:xfrm>
                <a:off x="9612488" y="5641741"/>
                <a:ext cx="173038" cy="364648"/>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65" name="墨迹 64"/>
              <p14:cNvContentPartPr/>
              <p14:nvPr/>
            </p14:nvContentPartPr>
            <p14:xfrm>
              <a:off x="9543344" y="5854115"/>
              <a:ext cx="201788" cy="45118"/>
            </p14:xfrm>
          </p:contentPart>
        </mc:Choice>
        <mc:Fallback xmlns="">
          <p:pic>
            <p:nvPicPr>
              <p:cNvPr id="65" name="墨迹 64"/>
            </p:nvPicPr>
            <p:blipFill>
              <a:blip/>
            </p:blipFill>
            <p:spPr>
              <a:xfrm>
                <a:off x="9543344" y="5854115"/>
                <a:ext cx="201788" cy="45118"/>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66" name="墨迹 65"/>
              <p14:cNvContentPartPr/>
              <p14:nvPr/>
            </p14:nvContentPartPr>
            <p14:xfrm>
              <a:off x="9962444" y="5642622"/>
              <a:ext cx="104422" cy="109976"/>
            </p14:xfrm>
          </p:contentPart>
        </mc:Choice>
        <mc:Fallback xmlns="">
          <p:pic>
            <p:nvPicPr>
              <p:cNvPr id="66" name="墨迹 65"/>
            </p:nvPicPr>
            <p:blipFill>
              <a:blip/>
            </p:blipFill>
            <p:spPr>
              <a:xfrm>
                <a:off x="9962444" y="5642622"/>
                <a:ext cx="104422" cy="109976"/>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67" name="墨迹 66"/>
              <p14:cNvContentPartPr/>
              <p14:nvPr/>
            </p14:nvContentPartPr>
            <p14:xfrm>
              <a:off x="10016066" y="5602791"/>
              <a:ext cx="172156" cy="502295"/>
            </p14:xfrm>
          </p:contentPart>
        </mc:Choice>
        <mc:Fallback xmlns="">
          <p:pic>
            <p:nvPicPr>
              <p:cNvPr id="67" name="墨迹 66"/>
            </p:nvPicPr>
            <p:blipFill>
              <a:blip/>
            </p:blipFill>
            <p:spPr>
              <a:xfrm>
                <a:off x="10016066" y="5602791"/>
                <a:ext cx="172156" cy="502295"/>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68" name="墨迹 67"/>
              <p14:cNvContentPartPr/>
              <p14:nvPr/>
            </p14:nvContentPartPr>
            <p14:xfrm>
              <a:off x="10182577" y="5758238"/>
              <a:ext cx="16934" cy="104336"/>
            </p14:xfrm>
          </p:contentPart>
        </mc:Choice>
        <mc:Fallback xmlns="">
          <p:pic>
            <p:nvPicPr>
              <p:cNvPr id="68" name="墨迹 67"/>
            </p:nvPicPr>
            <p:blipFill>
              <a:blip/>
            </p:blipFill>
            <p:spPr>
              <a:xfrm>
                <a:off x="10182577" y="5758238"/>
                <a:ext cx="16934" cy="104336"/>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69" name="墨迹 68"/>
              <p14:cNvContentPartPr/>
              <p14:nvPr/>
            </p14:nvContentPartPr>
            <p14:xfrm>
              <a:off x="10191750" y="5763878"/>
              <a:ext cx="180622" cy="140995"/>
            </p14:xfrm>
          </p:contentPart>
        </mc:Choice>
        <mc:Fallback xmlns="">
          <p:pic>
            <p:nvPicPr>
              <p:cNvPr id="69" name="墨迹 68"/>
            </p:nvPicPr>
            <p:blipFill>
              <a:blip/>
            </p:blipFill>
            <p:spPr>
              <a:xfrm>
                <a:off x="10191750" y="5763878"/>
                <a:ext cx="180622" cy="140995"/>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70" name="墨迹 69"/>
              <p14:cNvContentPartPr/>
              <p14:nvPr/>
            </p14:nvContentPartPr>
            <p14:xfrm>
              <a:off x="10253133" y="5698844"/>
              <a:ext cx="31044" cy="324465"/>
            </p14:xfrm>
          </p:contentPart>
        </mc:Choice>
        <mc:Fallback xmlns="">
          <p:pic>
            <p:nvPicPr>
              <p:cNvPr id="70" name="墨迹 69"/>
            </p:nvPicPr>
            <p:blipFill>
              <a:blip/>
            </p:blipFill>
            <p:spPr>
              <a:xfrm>
                <a:off x="10253133" y="5698844"/>
                <a:ext cx="31044" cy="324465"/>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71" name="墨迹 70"/>
              <p14:cNvContentPartPr/>
              <p14:nvPr/>
            </p14:nvContentPartPr>
            <p14:xfrm>
              <a:off x="10498667" y="5716645"/>
              <a:ext cx="206022" cy="222067"/>
            </p14:xfrm>
          </p:contentPart>
        </mc:Choice>
        <mc:Fallback xmlns="">
          <p:pic>
            <p:nvPicPr>
              <p:cNvPr id="71" name="墨迹 70"/>
            </p:nvPicPr>
            <p:blipFill>
              <a:blip/>
            </p:blipFill>
            <p:spPr>
              <a:xfrm>
                <a:off x="10498667" y="5716645"/>
                <a:ext cx="206022" cy="222067"/>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72" name="墨迹 71"/>
              <p14:cNvContentPartPr/>
              <p14:nvPr/>
            </p14:nvContentPartPr>
            <p14:xfrm>
              <a:off x="10888132" y="5538286"/>
              <a:ext cx="127706" cy="56398"/>
            </p14:xfrm>
          </p:contentPart>
        </mc:Choice>
        <mc:Fallback xmlns="">
          <p:pic>
            <p:nvPicPr>
              <p:cNvPr id="72" name="墨迹 71"/>
            </p:nvPicPr>
            <p:blipFill>
              <a:blip/>
            </p:blipFill>
            <p:spPr>
              <a:xfrm>
                <a:off x="10888132" y="5538286"/>
                <a:ext cx="127706" cy="56398"/>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73" name="墨迹 72"/>
              <p14:cNvContentPartPr/>
              <p14:nvPr/>
            </p14:nvContentPartPr>
            <p14:xfrm>
              <a:off x="10831688" y="5622883"/>
              <a:ext cx="90312" cy="301729"/>
            </p14:xfrm>
          </p:contentPart>
        </mc:Choice>
        <mc:Fallback xmlns="">
          <p:pic>
            <p:nvPicPr>
              <p:cNvPr id="73" name="墨迹 72"/>
            </p:nvPicPr>
            <p:blipFill>
              <a:blip/>
            </p:blipFill>
            <p:spPr>
              <a:xfrm>
                <a:off x="10831688" y="5622883"/>
                <a:ext cx="90312" cy="301729"/>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74" name="墨迹 73"/>
              <p14:cNvContentPartPr/>
              <p14:nvPr/>
            </p14:nvContentPartPr>
            <p14:xfrm>
              <a:off x="10874727" y="5668001"/>
              <a:ext cx="442383" cy="239869"/>
            </p14:xfrm>
          </p:contentPart>
        </mc:Choice>
        <mc:Fallback xmlns="">
          <p:pic>
            <p:nvPicPr>
              <p:cNvPr id="74" name="墨迹 73"/>
            </p:nvPicPr>
            <p:blipFill>
              <a:blip/>
            </p:blipFill>
            <p:spPr>
              <a:xfrm>
                <a:off x="10874727" y="5668001"/>
                <a:ext cx="442383" cy="239869"/>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75" name="墨迹 74"/>
              <p14:cNvContentPartPr/>
              <p14:nvPr/>
            </p14:nvContentPartPr>
            <p14:xfrm>
              <a:off x="11356622" y="5566485"/>
              <a:ext cx="161573" cy="372227"/>
            </p14:xfrm>
          </p:contentPart>
        </mc:Choice>
        <mc:Fallback xmlns="">
          <p:pic>
            <p:nvPicPr>
              <p:cNvPr id="75" name="墨迹 74"/>
            </p:nvPicPr>
            <p:blipFill>
              <a:blip/>
            </p:blipFill>
            <p:spPr>
              <a:xfrm>
                <a:off x="11356622" y="5566485"/>
                <a:ext cx="161573" cy="372227"/>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76" name="墨迹 75"/>
              <p14:cNvContentPartPr/>
              <p14:nvPr/>
            </p14:nvContentPartPr>
            <p14:xfrm>
              <a:off x="11397544" y="5686859"/>
              <a:ext cx="148167" cy="136237"/>
            </p14:xfrm>
          </p:contentPart>
        </mc:Choice>
        <mc:Fallback xmlns="">
          <p:pic>
            <p:nvPicPr>
              <p:cNvPr id="76" name="墨迹 75"/>
            </p:nvPicPr>
            <p:blipFill>
              <a:blip/>
            </p:blipFill>
            <p:spPr>
              <a:xfrm>
                <a:off x="11397544" y="5686859"/>
                <a:ext cx="148167" cy="136237"/>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77" name="墨迹 76"/>
              <p14:cNvContentPartPr/>
              <p14:nvPr/>
            </p14:nvContentPartPr>
            <p14:xfrm>
              <a:off x="11437055" y="5448049"/>
              <a:ext cx="304095" cy="543536"/>
            </p14:xfrm>
          </p:contentPart>
        </mc:Choice>
        <mc:Fallback xmlns="">
          <p:pic>
            <p:nvPicPr>
              <p:cNvPr id="77" name="墨迹 76"/>
            </p:nvPicPr>
            <p:blipFill>
              <a:blip/>
            </p:blipFill>
            <p:spPr>
              <a:xfrm>
                <a:off x="11437055" y="5448049"/>
                <a:ext cx="304095" cy="543536"/>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78" name="墨迹 77"/>
              <p14:cNvContentPartPr/>
              <p14:nvPr/>
            </p14:nvContentPartPr>
            <p14:xfrm>
              <a:off x="11593688" y="5690560"/>
              <a:ext cx="420512" cy="204443"/>
            </p14:xfrm>
          </p:contentPart>
        </mc:Choice>
        <mc:Fallback xmlns="">
          <p:pic>
            <p:nvPicPr>
              <p:cNvPr id="78" name="墨迹 77"/>
            </p:nvPicPr>
            <p:blipFill>
              <a:blip/>
            </p:blipFill>
            <p:spPr>
              <a:xfrm>
                <a:off x="11593688" y="5690560"/>
                <a:ext cx="420512" cy="204443"/>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79" name="墨迹 78"/>
              <p14:cNvContentPartPr/>
              <p14:nvPr/>
            </p14:nvContentPartPr>
            <p14:xfrm>
              <a:off x="8032221" y="6389896"/>
              <a:ext cx="188206" cy="222067"/>
            </p14:xfrm>
          </p:contentPart>
        </mc:Choice>
        <mc:Fallback xmlns="">
          <p:pic>
            <p:nvPicPr>
              <p:cNvPr id="79" name="墨迹 78"/>
            </p:nvPicPr>
            <p:blipFill>
              <a:blip/>
            </p:blipFill>
            <p:spPr>
              <a:xfrm>
                <a:off x="8032221" y="6389896"/>
                <a:ext cx="188206" cy="222067"/>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80" name="墨迹 79"/>
              <p14:cNvContentPartPr/>
              <p14:nvPr/>
            </p14:nvContentPartPr>
            <p14:xfrm>
              <a:off x="8173155" y="6226518"/>
              <a:ext cx="143934" cy="563804"/>
            </p14:xfrm>
          </p:contentPart>
        </mc:Choice>
        <mc:Fallback xmlns="">
          <p:pic>
            <p:nvPicPr>
              <p:cNvPr id="80" name="墨迹 79"/>
            </p:nvPicPr>
            <p:blipFill>
              <a:blip/>
            </p:blipFill>
            <p:spPr>
              <a:xfrm>
                <a:off x="8173155" y="6226518"/>
                <a:ext cx="143934" cy="563804"/>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81" name="墨迹 80"/>
              <p14:cNvContentPartPr/>
              <p14:nvPr/>
            </p14:nvContentPartPr>
            <p14:xfrm>
              <a:off x="8184444" y="6465152"/>
              <a:ext cx="124178" cy="161616"/>
            </p14:xfrm>
          </p:contentPart>
        </mc:Choice>
        <mc:Fallback xmlns="">
          <p:pic>
            <p:nvPicPr>
              <p:cNvPr id="81" name="墨迹 80"/>
            </p:nvPicPr>
            <p:blipFill>
              <a:blip/>
            </p:blipFill>
            <p:spPr>
              <a:xfrm>
                <a:off x="8184444" y="6465152"/>
                <a:ext cx="124178" cy="161616"/>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82" name="墨迹 81"/>
              <p14:cNvContentPartPr/>
              <p14:nvPr/>
            </p14:nvContentPartPr>
            <p14:xfrm>
              <a:off x="8263466" y="6265820"/>
              <a:ext cx="73378" cy="28200"/>
            </p14:xfrm>
          </p:contentPart>
        </mc:Choice>
        <mc:Fallback xmlns="">
          <p:pic>
            <p:nvPicPr>
              <p:cNvPr id="82" name="墨迹 81"/>
            </p:nvPicPr>
            <p:blipFill>
              <a:blip/>
            </p:blipFill>
            <p:spPr>
              <a:xfrm>
                <a:off x="8263466" y="6265820"/>
                <a:ext cx="73378" cy="28200"/>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83" name="墨迹 82"/>
              <p14:cNvContentPartPr/>
              <p14:nvPr/>
            </p14:nvContentPartPr>
            <p14:xfrm>
              <a:off x="8502473" y="6299659"/>
              <a:ext cx="99660" cy="47938"/>
            </p14:xfrm>
          </p:contentPart>
        </mc:Choice>
        <mc:Fallback xmlns="">
          <p:pic>
            <p:nvPicPr>
              <p:cNvPr id="83" name="墨迹 82"/>
            </p:nvPicPr>
            <p:blipFill>
              <a:blip/>
            </p:blipFill>
            <p:spPr>
              <a:xfrm>
                <a:off x="8502473" y="6299659"/>
                <a:ext cx="99660" cy="47938"/>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84" name="墨迹 83"/>
              <p14:cNvContentPartPr/>
              <p14:nvPr/>
            </p14:nvContentPartPr>
            <p14:xfrm>
              <a:off x="8457671" y="6372977"/>
              <a:ext cx="76729" cy="221186"/>
            </p14:xfrm>
          </p:contentPart>
        </mc:Choice>
        <mc:Fallback xmlns="">
          <p:pic>
            <p:nvPicPr>
              <p:cNvPr id="84" name="墨迹 83"/>
            </p:nvPicPr>
            <p:blipFill>
              <a:blip/>
            </p:blipFill>
            <p:spPr>
              <a:xfrm>
                <a:off x="8457671" y="6372977"/>
                <a:ext cx="76729" cy="221186"/>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85" name="墨迹 84"/>
              <p14:cNvContentPartPr/>
              <p14:nvPr/>
            </p14:nvContentPartPr>
            <p14:xfrm>
              <a:off x="8508118" y="6353237"/>
              <a:ext cx="116593" cy="223653"/>
            </p14:xfrm>
          </p:contentPart>
        </mc:Choice>
        <mc:Fallback xmlns="">
          <p:pic>
            <p:nvPicPr>
              <p:cNvPr id="85" name="墨迹 84"/>
            </p:nvPicPr>
            <p:blipFill>
              <a:blip/>
            </p:blipFill>
            <p:spPr>
              <a:xfrm>
                <a:off x="8508118" y="6353237"/>
                <a:ext cx="116593" cy="223653"/>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86" name="墨迹 85"/>
              <p14:cNvContentPartPr/>
              <p14:nvPr/>
            </p14:nvContentPartPr>
            <p14:xfrm>
              <a:off x="8589433" y="6296839"/>
              <a:ext cx="357011" cy="355308"/>
            </p14:xfrm>
          </p:contentPart>
        </mc:Choice>
        <mc:Fallback xmlns="">
          <p:pic>
            <p:nvPicPr>
              <p:cNvPr id="86" name="墨迹 85"/>
            </p:nvPicPr>
            <p:blipFill>
              <a:blip/>
            </p:blipFill>
            <p:spPr>
              <a:xfrm>
                <a:off x="8589433" y="6296839"/>
                <a:ext cx="357011" cy="355308"/>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87" name="墨迹 86"/>
              <p14:cNvContentPartPr/>
              <p14:nvPr/>
            </p14:nvContentPartPr>
            <p14:xfrm>
              <a:off x="9144000" y="6553450"/>
              <a:ext cx="16933" cy="95877"/>
            </p14:xfrm>
          </p:contentPart>
        </mc:Choice>
        <mc:Fallback xmlns="">
          <p:pic>
            <p:nvPicPr>
              <p:cNvPr id="87" name="墨迹 86"/>
            </p:nvPicPr>
            <p:blipFill>
              <a:blip/>
            </p:blipFill>
            <p:spPr>
              <a:xfrm>
                <a:off x="9144000" y="6553450"/>
                <a:ext cx="16933" cy="95877"/>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88" name="墨迹 87"/>
              <p14:cNvContentPartPr/>
              <p14:nvPr/>
            </p14:nvContentPartPr>
            <p14:xfrm>
              <a:off x="9371894" y="6320632"/>
              <a:ext cx="189794" cy="548647"/>
            </p14:xfrm>
          </p:contentPart>
        </mc:Choice>
        <mc:Fallback xmlns="">
          <p:pic>
            <p:nvPicPr>
              <p:cNvPr id="88" name="墨迹 87"/>
            </p:nvPicPr>
            <p:blipFill>
              <a:blip/>
            </p:blipFill>
            <p:spPr>
              <a:xfrm>
                <a:off x="9371894" y="6320632"/>
                <a:ext cx="189794" cy="548647"/>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89" name="墨迹 88"/>
              <p14:cNvContentPartPr/>
              <p14:nvPr/>
            </p14:nvContentPartPr>
            <p14:xfrm>
              <a:off x="9687806" y="6420034"/>
              <a:ext cx="85549" cy="148221"/>
            </p14:xfrm>
          </p:contentPart>
        </mc:Choice>
        <mc:Fallback xmlns="">
          <p:pic>
            <p:nvPicPr>
              <p:cNvPr id="89" name="墨迹 88"/>
            </p:nvPicPr>
            <p:blipFill>
              <a:blip/>
            </p:blipFill>
            <p:spPr>
              <a:xfrm>
                <a:off x="9687806" y="6420034"/>
                <a:ext cx="85549" cy="148221"/>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90" name="墨迹 89"/>
              <p14:cNvContentPartPr/>
              <p14:nvPr/>
            </p14:nvContentPartPr>
            <p14:xfrm>
              <a:off x="9819216" y="6324157"/>
              <a:ext cx="118181" cy="265952"/>
            </p14:xfrm>
          </p:contentPart>
        </mc:Choice>
        <mc:Fallback xmlns="">
          <p:pic>
            <p:nvPicPr>
              <p:cNvPr id="90" name="墨迹 89"/>
            </p:nvPicPr>
            <p:blipFill>
              <a:blip/>
            </p:blipFill>
            <p:spPr>
              <a:xfrm>
                <a:off x="9819216" y="6324157"/>
                <a:ext cx="118181" cy="265952"/>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91" name="墨迹 90"/>
              <p14:cNvContentPartPr/>
              <p14:nvPr/>
            </p14:nvContentPartPr>
            <p14:xfrm>
              <a:off x="9874073" y="6389896"/>
              <a:ext cx="167394" cy="236872"/>
            </p14:xfrm>
          </p:contentPart>
        </mc:Choice>
        <mc:Fallback xmlns="">
          <p:pic>
            <p:nvPicPr>
              <p:cNvPr id="91" name="墨迹 90"/>
            </p:nvPicPr>
            <p:blipFill>
              <a:blip/>
            </p:blipFill>
            <p:spPr>
              <a:xfrm>
                <a:off x="9874073" y="6389896"/>
                <a:ext cx="167394" cy="236872"/>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92" name="墨迹 91"/>
              <p14:cNvContentPartPr/>
              <p14:nvPr/>
            </p14:nvContentPartPr>
            <p14:xfrm>
              <a:off x="10140950" y="6244671"/>
              <a:ext cx="289982" cy="686646"/>
            </p14:xfrm>
          </p:contentPart>
        </mc:Choice>
        <mc:Fallback xmlns="">
          <p:pic>
            <p:nvPicPr>
              <p:cNvPr id="92" name="墨迹 91"/>
            </p:nvPicPr>
            <p:blipFill>
              <a:blip/>
            </p:blipFill>
            <p:spPr>
              <a:xfrm>
                <a:off x="10140950" y="6244671"/>
                <a:ext cx="289982" cy="686646"/>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93" name="墨迹 92"/>
              <p14:cNvContentPartPr/>
              <p14:nvPr/>
            </p14:nvContentPartPr>
            <p14:xfrm>
              <a:off x="10173934" y="6512914"/>
              <a:ext cx="121532" cy="142053"/>
            </p14:xfrm>
          </p:contentPart>
        </mc:Choice>
        <mc:Fallback xmlns="">
          <p:pic>
            <p:nvPicPr>
              <p:cNvPr id="93" name="墨迹 92"/>
            </p:nvPicPr>
            <p:blipFill>
              <a:blip/>
            </p:blipFill>
            <p:spPr>
              <a:xfrm>
                <a:off x="10173934" y="6512914"/>
                <a:ext cx="121532" cy="142053"/>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94" name="墨迹 93"/>
              <p14:cNvContentPartPr/>
              <p14:nvPr/>
            </p14:nvContentPartPr>
            <p14:xfrm>
              <a:off x="10278533" y="6615488"/>
              <a:ext cx="166511" cy="45118"/>
            </p14:xfrm>
          </p:contentPart>
        </mc:Choice>
        <mc:Fallback xmlns="">
          <p:pic>
            <p:nvPicPr>
              <p:cNvPr id="94" name="墨迹 93"/>
            </p:nvPicPr>
            <p:blipFill>
              <a:blip/>
            </p:blipFill>
            <p:spPr>
              <a:xfrm>
                <a:off x="10278533" y="6615488"/>
                <a:ext cx="166511" cy="45118"/>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95" name="墨迹 94"/>
              <p14:cNvContentPartPr/>
              <p14:nvPr/>
            </p14:nvContentPartPr>
            <p14:xfrm>
              <a:off x="10374488" y="6516263"/>
              <a:ext cx="28222" cy="96405"/>
            </p14:xfrm>
          </p:contentPart>
        </mc:Choice>
        <mc:Fallback xmlns="">
          <p:pic>
            <p:nvPicPr>
              <p:cNvPr id="95" name="墨迹 94"/>
            </p:nvPicPr>
            <p:blipFill>
              <a:blip/>
            </p:blipFill>
            <p:spPr>
              <a:xfrm>
                <a:off x="10374488" y="6516263"/>
                <a:ext cx="28222" cy="96405"/>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96" name="墨迹 95"/>
              <p14:cNvContentPartPr/>
              <p14:nvPr/>
            </p14:nvContentPartPr>
            <p14:xfrm>
              <a:off x="10371666" y="6352532"/>
              <a:ext cx="200378" cy="246037"/>
            </p14:xfrm>
          </p:contentPart>
        </mc:Choice>
        <mc:Fallback xmlns="">
          <p:pic>
            <p:nvPicPr>
              <p:cNvPr id="96" name="墨迹 95"/>
            </p:nvPicPr>
            <p:blipFill>
              <a:blip/>
            </p:blipFill>
            <p:spPr>
              <a:xfrm>
                <a:off x="10371666" y="6352532"/>
                <a:ext cx="200378" cy="246037"/>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97" name="墨迹 96"/>
              <p14:cNvContentPartPr/>
              <p14:nvPr/>
            </p14:nvContentPartPr>
            <p14:xfrm>
              <a:off x="10543822" y="6339138"/>
              <a:ext cx="228600" cy="138175"/>
            </p14:xfrm>
          </p:contentPart>
        </mc:Choice>
        <mc:Fallback xmlns="">
          <p:pic>
            <p:nvPicPr>
              <p:cNvPr id="97" name="墨迹 96"/>
            </p:nvPicPr>
            <p:blipFill>
              <a:blip/>
            </p:blipFill>
            <p:spPr>
              <a:xfrm>
                <a:off x="10543822" y="6339138"/>
                <a:ext cx="228600" cy="138175"/>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98" name="墨迹 97"/>
              <p14:cNvContentPartPr/>
              <p14:nvPr/>
            </p14:nvContentPartPr>
            <p14:xfrm>
              <a:off x="10554052" y="6429375"/>
              <a:ext cx="116769" cy="5639"/>
            </p14:xfrm>
          </p:contentPart>
        </mc:Choice>
        <mc:Fallback xmlns="">
          <p:pic>
            <p:nvPicPr>
              <p:cNvPr id="98" name="墨迹 97"/>
            </p:nvPicPr>
            <p:blipFill>
              <a:blip/>
            </p:blipFill>
            <p:spPr>
              <a:xfrm>
                <a:off x="10554052" y="6429375"/>
                <a:ext cx="116769" cy="5639"/>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99" name="墨迹 98"/>
              <p14:cNvContentPartPr/>
              <p14:nvPr/>
            </p14:nvContentPartPr>
            <p14:xfrm>
              <a:off x="10540470" y="6502692"/>
              <a:ext cx="183974" cy="112620"/>
            </p14:xfrm>
          </p:contentPart>
        </mc:Choice>
        <mc:Fallback xmlns="">
          <p:pic>
            <p:nvPicPr>
              <p:cNvPr id="99" name="墨迹 98"/>
            </p:nvPicPr>
            <p:blipFill>
              <a:blip/>
            </p:blipFill>
            <p:spPr>
              <a:xfrm>
                <a:off x="10540470" y="6502692"/>
                <a:ext cx="183974" cy="112620"/>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100" name="墨迹 99"/>
              <p14:cNvContentPartPr/>
              <p14:nvPr/>
            </p14:nvContentPartPr>
            <p14:xfrm>
              <a:off x="10763955" y="6158664"/>
              <a:ext cx="256117" cy="583720"/>
            </p14:xfrm>
          </p:contentPart>
        </mc:Choice>
        <mc:Fallback xmlns="">
          <p:pic>
            <p:nvPicPr>
              <p:cNvPr id="100" name="墨迹 99"/>
            </p:nvPicPr>
            <p:blipFill>
              <a:blip/>
            </p:blipFill>
            <p:spPr>
              <a:xfrm>
                <a:off x="10763955" y="6158664"/>
                <a:ext cx="256117" cy="583720"/>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101" name="墨迹 100"/>
              <p14:cNvContentPartPr/>
              <p14:nvPr/>
            </p14:nvContentPartPr>
            <p14:xfrm>
              <a:off x="10769600" y="6372977"/>
              <a:ext cx="262467" cy="62037"/>
            </p14:xfrm>
          </p:contentPart>
        </mc:Choice>
        <mc:Fallback xmlns="">
          <p:pic>
            <p:nvPicPr>
              <p:cNvPr id="101" name="墨迹 100"/>
            </p:nvPicPr>
            <p:blipFill>
              <a:blip/>
            </p:blipFill>
            <p:spPr>
              <a:xfrm>
                <a:off x="10769600" y="6372977"/>
                <a:ext cx="262467" cy="62037"/>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102" name="墨迹 101"/>
              <p14:cNvContentPartPr/>
              <p14:nvPr/>
            </p14:nvContentPartPr>
            <p14:xfrm>
              <a:off x="10916355" y="6309529"/>
              <a:ext cx="229482" cy="305959"/>
            </p14:xfrm>
          </p:contentPart>
        </mc:Choice>
        <mc:Fallback xmlns="">
          <p:pic>
            <p:nvPicPr>
              <p:cNvPr id="102" name="墨迹 101"/>
            </p:nvPicPr>
            <p:blipFill>
              <a:blip/>
            </p:blipFill>
            <p:spPr>
              <a:xfrm>
                <a:off x="10916355" y="6309529"/>
                <a:ext cx="229482" cy="305959"/>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103" name="墨迹 102"/>
              <p14:cNvContentPartPr/>
              <p14:nvPr/>
            </p14:nvContentPartPr>
            <p14:xfrm>
              <a:off x="10933288" y="6474493"/>
              <a:ext cx="220133" cy="157915"/>
            </p14:xfrm>
          </p:contentPart>
        </mc:Choice>
        <mc:Fallback xmlns="">
          <p:pic>
            <p:nvPicPr>
              <p:cNvPr id="103" name="墨迹 102"/>
            </p:nvPicPr>
            <p:blipFill>
              <a:blip/>
            </p:blipFill>
            <p:spPr>
              <a:xfrm>
                <a:off x="10933288" y="6474493"/>
                <a:ext cx="220133" cy="157915"/>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36" name="墨迹 35"/>
              <p14:cNvContentPartPr/>
              <p14:nvPr/>
            </p14:nvContentPartPr>
            <p14:xfrm>
              <a:off x="7001933" y="1753978"/>
              <a:ext cx="14111" cy="22559"/>
            </p14:xfrm>
          </p:contentPart>
        </mc:Choice>
        <mc:Fallback xmlns="">
          <p:pic>
            <p:nvPicPr>
              <p:cNvPr id="36" name="墨迹 35"/>
            </p:nvPicPr>
            <p:blipFill>
              <a:blip/>
            </p:blipFill>
            <p:spPr>
              <a:xfrm>
                <a:off x="7001933" y="1753978"/>
                <a:ext cx="14111" cy="22559"/>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104" name="墨迹 103"/>
              <p14:cNvContentPartPr/>
              <p14:nvPr/>
            </p14:nvContentPartPr>
            <p14:xfrm>
              <a:off x="1337733" y="1353552"/>
              <a:ext cx="16933" cy="250971"/>
            </p14:xfrm>
          </p:contentPart>
        </mc:Choice>
        <mc:Fallback xmlns="">
          <p:pic>
            <p:nvPicPr>
              <p:cNvPr id="104" name="墨迹 103"/>
            </p:nvPicPr>
            <p:blipFill>
              <a:blip/>
            </p:blipFill>
            <p:spPr>
              <a:xfrm>
                <a:off x="1337733" y="1353552"/>
                <a:ext cx="16933" cy="250971"/>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105" name="墨迹 104"/>
              <p14:cNvContentPartPr/>
              <p14:nvPr/>
            </p14:nvContentPartPr>
            <p14:xfrm>
              <a:off x="1233311" y="1285875"/>
              <a:ext cx="567266" cy="372226"/>
            </p14:xfrm>
          </p:contentPart>
        </mc:Choice>
        <mc:Fallback xmlns="">
          <p:pic>
            <p:nvPicPr>
              <p:cNvPr id="105" name="墨迹 104"/>
            </p:nvPicPr>
            <p:blipFill>
              <a:blip/>
            </p:blipFill>
            <p:spPr>
              <a:xfrm>
                <a:off x="1233311" y="1285875"/>
                <a:ext cx="567266" cy="372226"/>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106" name="墨迹 105"/>
              <p14:cNvContentPartPr/>
              <p14:nvPr/>
            </p14:nvContentPartPr>
            <p14:xfrm>
              <a:off x="4001911" y="1312487"/>
              <a:ext cx="11289" cy="337860"/>
            </p14:xfrm>
          </p:contentPart>
        </mc:Choice>
        <mc:Fallback xmlns="">
          <p:pic>
            <p:nvPicPr>
              <p:cNvPr id="106" name="墨迹 105"/>
            </p:nvPicPr>
            <p:blipFill>
              <a:blip/>
            </p:blipFill>
            <p:spPr>
              <a:xfrm>
                <a:off x="4001911" y="1312487"/>
                <a:ext cx="11289" cy="337860"/>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107" name="墨迹 106"/>
              <p14:cNvContentPartPr/>
              <p14:nvPr/>
            </p14:nvContentPartPr>
            <p14:xfrm>
              <a:off x="3998736" y="1252036"/>
              <a:ext cx="844197" cy="439904"/>
            </p14:xfrm>
          </p:contentPart>
        </mc:Choice>
        <mc:Fallback xmlns="">
          <p:pic>
            <p:nvPicPr>
              <p:cNvPr id="107" name="墨迹 106"/>
            </p:nvPicPr>
            <p:blipFill>
              <a:blip/>
            </p:blipFill>
            <p:spPr>
              <a:xfrm>
                <a:off x="3998736" y="1252036"/>
                <a:ext cx="844197" cy="439904"/>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108" name="墨迹 107"/>
              <p14:cNvContentPartPr/>
              <p14:nvPr/>
            </p14:nvContentPartPr>
            <p14:xfrm>
              <a:off x="6620933" y="1353552"/>
              <a:ext cx="11289" cy="289745"/>
            </p14:xfrm>
          </p:contentPart>
        </mc:Choice>
        <mc:Fallback xmlns="">
          <p:pic>
            <p:nvPicPr>
              <p:cNvPr id="108" name="墨迹 107"/>
            </p:nvPicPr>
            <p:blipFill>
              <a:blip/>
            </p:blipFill>
            <p:spPr>
              <a:xfrm>
                <a:off x="6620933" y="1353552"/>
                <a:ext cx="11289" cy="289745"/>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109" name="墨迹 108"/>
              <p14:cNvContentPartPr/>
              <p14:nvPr/>
            </p14:nvContentPartPr>
            <p14:xfrm>
              <a:off x="6660444" y="1309844"/>
              <a:ext cx="314678" cy="328518"/>
            </p14:xfrm>
          </p:contentPart>
        </mc:Choice>
        <mc:Fallback xmlns="">
          <p:pic>
            <p:nvPicPr>
              <p:cNvPr id="109" name="墨迹 108"/>
            </p:nvPicPr>
            <p:blipFill>
              <a:blip/>
            </p:blipFill>
            <p:spPr>
              <a:xfrm>
                <a:off x="6660444" y="1309844"/>
                <a:ext cx="314678" cy="328518"/>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110" name="墨迹 109"/>
              <p14:cNvContentPartPr/>
              <p14:nvPr/>
            </p14:nvContentPartPr>
            <p14:xfrm>
              <a:off x="6687961" y="1598884"/>
              <a:ext cx="319616" cy="36658"/>
            </p14:xfrm>
          </p:contentPart>
        </mc:Choice>
        <mc:Fallback xmlns="">
          <p:pic>
            <p:nvPicPr>
              <p:cNvPr id="110" name="墨迹 109"/>
            </p:nvPicPr>
            <p:blipFill>
              <a:blip/>
            </p:blipFill>
            <p:spPr>
              <a:xfrm>
                <a:off x="6687961" y="1598884"/>
                <a:ext cx="319616" cy="36658"/>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111" name="墨迹 110"/>
              <p14:cNvContentPartPr/>
              <p14:nvPr/>
            </p14:nvContentPartPr>
            <p14:xfrm>
              <a:off x="5427133" y="2305974"/>
              <a:ext cx="19756" cy="1038428"/>
            </p14:xfrm>
          </p:contentPart>
        </mc:Choice>
        <mc:Fallback xmlns="">
          <p:pic>
            <p:nvPicPr>
              <p:cNvPr id="111" name="墨迹 110"/>
            </p:nvPicPr>
            <p:blipFill>
              <a:blip/>
            </p:blipFill>
            <p:spPr>
              <a:xfrm>
                <a:off x="5427133" y="2305974"/>
                <a:ext cx="19756" cy="1038428"/>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112" name="墨迹 111"/>
              <p14:cNvContentPartPr/>
              <p14:nvPr/>
            </p14:nvContentPartPr>
            <p14:xfrm>
              <a:off x="5080000" y="2250281"/>
              <a:ext cx="191911" cy="28199"/>
            </p14:xfrm>
          </p:contentPart>
        </mc:Choice>
        <mc:Fallback xmlns="">
          <p:pic>
            <p:nvPicPr>
              <p:cNvPr id="112" name="墨迹 111"/>
            </p:nvPicPr>
            <p:blipFill>
              <a:blip/>
            </p:blipFill>
            <p:spPr>
              <a:xfrm>
                <a:off x="5080000" y="2250281"/>
                <a:ext cx="191911" cy="28199"/>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113" name="墨迹 112"/>
              <p14:cNvContentPartPr/>
              <p14:nvPr/>
            </p14:nvContentPartPr>
            <p14:xfrm>
              <a:off x="5280377" y="2114925"/>
              <a:ext cx="87489" cy="163555"/>
            </p14:xfrm>
          </p:contentPart>
        </mc:Choice>
        <mc:Fallback xmlns="">
          <p:pic>
            <p:nvPicPr>
              <p:cNvPr id="113" name="墨迹 112"/>
            </p:nvPicPr>
            <p:blipFill>
              <a:blip/>
            </p:blipFill>
            <p:spPr>
              <a:xfrm>
                <a:off x="5280377" y="2114925"/>
                <a:ext cx="87489" cy="163555"/>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114" name="墨迹 113"/>
              <p14:cNvContentPartPr/>
              <p14:nvPr/>
            </p14:nvContentPartPr>
            <p14:xfrm>
              <a:off x="5367866" y="2124443"/>
              <a:ext cx="116593" cy="170427"/>
            </p14:xfrm>
          </p:contentPart>
        </mc:Choice>
        <mc:Fallback xmlns="">
          <p:pic>
            <p:nvPicPr>
              <p:cNvPr id="114" name="墨迹 113"/>
            </p:nvPicPr>
            <p:blipFill>
              <a:blip/>
            </p:blipFill>
            <p:spPr>
              <a:xfrm>
                <a:off x="5367866" y="2124443"/>
                <a:ext cx="116593" cy="170427"/>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115" name="墨迹 114"/>
              <p14:cNvContentPartPr/>
              <p14:nvPr/>
            </p14:nvContentPartPr>
            <p14:xfrm>
              <a:off x="5466115" y="2113339"/>
              <a:ext cx="322262" cy="213079"/>
            </p14:xfrm>
          </p:contentPart>
        </mc:Choice>
        <mc:Fallback xmlns="">
          <p:pic>
            <p:nvPicPr>
              <p:cNvPr id="115" name="墨迹 114"/>
            </p:nvPicPr>
            <p:blipFill>
              <a:blip/>
            </p:blipFill>
            <p:spPr>
              <a:xfrm>
                <a:off x="5466115" y="2113339"/>
                <a:ext cx="322262" cy="213079"/>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116" name="墨迹 115"/>
              <p14:cNvContentPartPr/>
              <p14:nvPr/>
            </p14:nvContentPartPr>
            <p14:xfrm>
              <a:off x="9360781" y="2870659"/>
              <a:ext cx="392819" cy="5640"/>
            </p14:xfrm>
          </p:contentPart>
        </mc:Choice>
        <mc:Fallback xmlns="">
          <p:pic>
            <p:nvPicPr>
              <p:cNvPr id="116" name="墨迹 115"/>
            </p:nvPicPr>
            <p:blipFill>
              <a:blip/>
            </p:blipFill>
            <p:spPr>
              <a:xfrm>
                <a:off x="9360781" y="2870659"/>
                <a:ext cx="392819" cy="5640"/>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117" name="墨迹 116"/>
              <p14:cNvContentPartPr/>
              <p14:nvPr/>
            </p14:nvContentPartPr>
            <p14:xfrm>
              <a:off x="1069622" y="2804391"/>
              <a:ext cx="406400" cy="49349"/>
            </p14:xfrm>
          </p:contentPart>
        </mc:Choice>
        <mc:Fallback xmlns="">
          <p:pic>
            <p:nvPicPr>
              <p:cNvPr id="117" name="墨迹 116"/>
            </p:nvPicPr>
            <p:blipFill>
              <a:blip/>
            </p:blipFill>
            <p:spPr>
              <a:xfrm>
                <a:off x="1069622" y="2804391"/>
                <a:ext cx="406400" cy="49349"/>
              </a:xfrm>
              <a:prstGeom prst="rect"/>
            </p:spPr>
          </p:pic>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380975" y="535771"/>
            <a:ext cx="10896586" cy="4236254"/>
          </a:xfrm>
          <a:prstGeom prst="rect">
            <a:avLst/>
          </a:prstGeom>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7490177" y="1130780"/>
              <a:ext cx="5645" cy="19739"/>
            </p14:xfrm>
          </p:contentPart>
        </mc:Choice>
        <mc:Fallback xmlns="">
          <p:pic>
            <p:nvPicPr>
              <p:cNvPr id="2" name="墨迹 1"/>
            </p:nvPicPr>
            <p:blipFill>
              <a:blip/>
            </p:blipFill>
            <p:spPr>
              <a:xfrm>
                <a:off x="7490177" y="1130780"/>
                <a:ext cx="5645" cy="19739"/>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3758494" y="1517106"/>
              <a:ext cx="553861" cy="16920"/>
            </p14:xfrm>
          </p:contentPart>
        </mc:Choice>
        <mc:Fallback xmlns="">
          <p:pic>
            <p:nvPicPr>
              <p:cNvPr id="4" name="墨迹 3"/>
            </p:nvPicPr>
            <p:blipFill>
              <a:blip/>
            </p:blipFill>
            <p:spPr>
              <a:xfrm>
                <a:off x="3758494" y="1517106"/>
                <a:ext cx="553861" cy="1692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5" name="墨迹 4"/>
              <p14:cNvContentPartPr/>
              <p14:nvPr/>
            </p14:nvContentPartPr>
            <p14:xfrm>
              <a:off x="4195233" y="501942"/>
              <a:ext cx="618067" cy="500532"/>
            </p14:xfrm>
          </p:contentPart>
        </mc:Choice>
        <mc:Fallback xmlns="">
          <p:pic>
            <p:nvPicPr>
              <p:cNvPr id="5" name="墨迹 4"/>
            </p:nvPicPr>
            <p:blipFill>
              <a:blip/>
            </p:blipFill>
            <p:spPr>
              <a:xfrm>
                <a:off x="4195233" y="501942"/>
                <a:ext cx="618067" cy="500532"/>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1724201" y="3251346"/>
              <a:ext cx="533576" cy="14099"/>
            </p14:xfrm>
          </p:contentPart>
        </mc:Choice>
        <mc:Fallback xmlns="">
          <p:pic>
            <p:nvPicPr>
              <p:cNvPr id="6" name="墨迹 5"/>
            </p:nvPicPr>
            <p:blipFill>
              <a:blip/>
            </p:blipFill>
            <p:spPr>
              <a:xfrm>
                <a:off x="1724201" y="3251346"/>
                <a:ext cx="533576" cy="14099"/>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墨迹 6"/>
              <p14:cNvContentPartPr/>
              <p14:nvPr/>
            </p14:nvContentPartPr>
            <p14:xfrm>
              <a:off x="5838296" y="4246771"/>
              <a:ext cx="672571" cy="454180"/>
            </p14:xfrm>
          </p:contentPart>
        </mc:Choice>
        <mc:Fallback xmlns="">
          <p:pic>
            <p:nvPicPr>
              <p:cNvPr id="7" name="墨迹 6"/>
            </p:nvPicPr>
            <p:blipFill>
              <a:blip/>
            </p:blipFill>
            <p:spPr>
              <a:xfrm>
                <a:off x="5838296" y="4246771"/>
                <a:ext cx="672571" cy="45418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墨迹 7"/>
              <p14:cNvContentPartPr/>
              <p14:nvPr/>
            </p14:nvContentPartPr>
            <p14:xfrm>
              <a:off x="8884884" y="4492102"/>
              <a:ext cx="436916" cy="31019"/>
            </p14:xfrm>
          </p:contentPart>
        </mc:Choice>
        <mc:Fallback xmlns="">
          <p:pic>
            <p:nvPicPr>
              <p:cNvPr id="8" name="墨迹 7"/>
            </p:nvPicPr>
            <p:blipFill>
              <a:blip/>
            </p:blipFill>
            <p:spPr>
              <a:xfrm>
                <a:off x="8884884" y="4492102"/>
                <a:ext cx="436916" cy="31019"/>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9" name="墨迹 8"/>
              <p14:cNvContentPartPr/>
              <p14:nvPr/>
            </p14:nvContentPartPr>
            <p14:xfrm>
              <a:off x="9471377" y="4197951"/>
              <a:ext cx="22578" cy="241983"/>
            </p14:xfrm>
          </p:contentPart>
        </mc:Choice>
        <mc:Fallback xmlns="">
          <p:pic>
            <p:nvPicPr>
              <p:cNvPr id="9" name="墨迹 8"/>
            </p:nvPicPr>
            <p:blipFill>
              <a:blip/>
            </p:blipFill>
            <p:spPr>
              <a:xfrm>
                <a:off x="9471377" y="4197951"/>
                <a:ext cx="22578" cy="241983"/>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 name="墨迹 9"/>
              <p14:cNvContentPartPr/>
              <p14:nvPr/>
            </p14:nvContentPartPr>
            <p14:xfrm>
              <a:off x="9482666" y="4109653"/>
              <a:ext cx="472722" cy="415583"/>
            </p14:xfrm>
          </p:contentPart>
        </mc:Choice>
        <mc:Fallback xmlns="">
          <p:pic>
            <p:nvPicPr>
              <p:cNvPr id="10" name="墨迹 9"/>
            </p:nvPicPr>
            <p:blipFill>
              <a:blip/>
            </p:blipFill>
            <p:spPr>
              <a:xfrm>
                <a:off x="9482666" y="4109653"/>
                <a:ext cx="472722" cy="415583"/>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1" name="墨迹 10"/>
              <p14:cNvContentPartPr/>
              <p14:nvPr/>
            </p14:nvContentPartPr>
            <p14:xfrm>
              <a:off x="2139244" y="4511842"/>
              <a:ext cx="14111" cy="166374"/>
            </p14:xfrm>
          </p:contentPart>
        </mc:Choice>
        <mc:Fallback xmlns="">
          <p:pic>
            <p:nvPicPr>
              <p:cNvPr id="11" name="墨迹 10"/>
            </p:nvPicPr>
            <p:blipFill>
              <a:blip/>
            </p:blipFill>
            <p:spPr>
              <a:xfrm>
                <a:off x="2139244" y="4511842"/>
                <a:ext cx="14111" cy="166374"/>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2" name="墨迹 11"/>
              <p14:cNvContentPartPr/>
              <p14:nvPr/>
            </p14:nvContentPartPr>
            <p14:xfrm>
              <a:off x="2144888" y="4545680"/>
              <a:ext cx="90312" cy="45119"/>
            </p14:xfrm>
          </p:contentPart>
        </mc:Choice>
        <mc:Fallback xmlns="">
          <p:pic>
            <p:nvPicPr>
              <p:cNvPr id="12" name="墨迹 11"/>
            </p:nvPicPr>
            <p:blipFill>
              <a:blip/>
            </p:blipFill>
            <p:spPr>
              <a:xfrm>
                <a:off x="2144888" y="4545680"/>
                <a:ext cx="90312" cy="45119"/>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3" name="墨迹 12"/>
              <p14:cNvContentPartPr/>
              <p14:nvPr/>
            </p14:nvContentPartPr>
            <p14:xfrm>
              <a:off x="2223911" y="4453329"/>
              <a:ext cx="45155" cy="280580"/>
            </p14:xfrm>
          </p:contentPart>
        </mc:Choice>
        <mc:Fallback xmlns="">
          <p:pic>
            <p:nvPicPr>
              <p:cNvPr id="13" name="墨迹 12"/>
            </p:nvPicPr>
            <p:blipFill>
              <a:blip/>
            </p:blipFill>
            <p:spPr>
              <a:xfrm>
                <a:off x="2223911" y="4453329"/>
                <a:ext cx="45155" cy="280580"/>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4" name="墨迹 13"/>
              <p14:cNvContentPartPr/>
              <p14:nvPr/>
            </p14:nvContentPartPr>
            <p14:xfrm>
              <a:off x="2257777" y="4455444"/>
              <a:ext cx="248356" cy="207967"/>
            </p14:xfrm>
          </p:contentPart>
        </mc:Choice>
        <mc:Fallback xmlns="">
          <p:pic>
            <p:nvPicPr>
              <p:cNvPr id="14" name="墨迹 13"/>
            </p:nvPicPr>
            <p:blipFill>
              <a:blip/>
            </p:blipFill>
            <p:spPr>
              <a:xfrm>
                <a:off x="2257777" y="4455444"/>
                <a:ext cx="248356" cy="207967"/>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5" name="墨迹 14"/>
              <p14:cNvContentPartPr/>
              <p14:nvPr/>
            </p14:nvContentPartPr>
            <p14:xfrm>
              <a:off x="6826955" y="1240756"/>
              <a:ext cx="105012" cy="59958"/>
            </p14:xfrm>
          </p:contentPart>
        </mc:Choice>
        <mc:Fallback xmlns="">
          <p:pic>
            <p:nvPicPr>
              <p:cNvPr id="15" name="墨迹 14"/>
            </p:nvPicPr>
            <p:blipFill>
              <a:blip/>
            </p:blipFill>
            <p:spPr>
              <a:xfrm>
                <a:off x="6826955" y="1240756"/>
                <a:ext cx="105012" cy="59958"/>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6" name="墨迹 15"/>
              <p14:cNvContentPartPr/>
              <p14:nvPr/>
            </p14:nvContentPartPr>
            <p14:xfrm>
              <a:off x="946855" y="2982045"/>
              <a:ext cx="83256" cy="466694"/>
            </p14:xfrm>
          </p:contentPart>
        </mc:Choice>
        <mc:Fallback xmlns="">
          <p:pic>
            <p:nvPicPr>
              <p:cNvPr id="16" name="墨迹 15"/>
            </p:nvPicPr>
            <p:blipFill>
              <a:blip/>
            </p:blipFill>
            <p:spPr>
              <a:xfrm>
                <a:off x="946855" y="2982045"/>
                <a:ext cx="83256" cy="466694"/>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7" name="墨迹 16"/>
              <p14:cNvContentPartPr/>
              <p14:nvPr/>
            </p14:nvContentPartPr>
            <p14:xfrm>
              <a:off x="1044222" y="2963011"/>
              <a:ext cx="160866" cy="341208"/>
            </p14:xfrm>
          </p:contentPart>
        </mc:Choice>
        <mc:Fallback xmlns="">
          <p:pic>
            <p:nvPicPr>
              <p:cNvPr id="17" name="墨迹 16"/>
            </p:nvPicPr>
            <p:blipFill>
              <a:blip/>
            </p:blipFill>
            <p:spPr>
              <a:xfrm>
                <a:off x="1044222" y="2963011"/>
                <a:ext cx="160866" cy="341208"/>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8" name="墨迹 17"/>
              <p14:cNvContentPartPr/>
              <p14:nvPr/>
            </p14:nvContentPartPr>
            <p14:xfrm>
              <a:off x="1239661" y="2991915"/>
              <a:ext cx="174272" cy="229117"/>
            </p14:xfrm>
          </p:contentPart>
        </mc:Choice>
        <mc:Fallback xmlns="">
          <p:pic>
            <p:nvPicPr>
              <p:cNvPr id="18" name="墨迹 17"/>
            </p:nvPicPr>
            <p:blipFill>
              <a:blip/>
            </p:blipFill>
            <p:spPr>
              <a:xfrm>
                <a:off x="1239661" y="2991915"/>
                <a:ext cx="174272" cy="229117"/>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9" name="墨迹 18"/>
              <p14:cNvContentPartPr/>
              <p14:nvPr/>
            </p14:nvContentPartPr>
            <p14:xfrm>
              <a:off x="1403702" y="2889517"/>
              <a:ext cx="275520" cy="452066"/>
            </p14:xfrm>
          </p:contentPart>
        </mc:Choice>
        <mc:Fallback xmlns="">
          <p:pic>
            <p:nvPicPr>
              <p:cNvPr id="19" name="墨迹 18"/>
            </p:nvPicPr>
            <p:blipFill>
              <a:blip/>
            </p:blipFill>
            <p:spPr>
              <a:xfrm>
                <a:off x="1403702" y="2889517"/>
                <a:ext cx="275520" cy="452066"/>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0" name="墨迹 19"/>
              <p14:cNvContentPartPr/>
              <p14:nvPr/>
            </p14:nvContentPartPr>
            <p14:xfrm>
              <a:off x="7318022" y="1697580"/>
              <a:ext cx="105012" cy="59958"/>
            </p14:xfrm>
          </p:contentPart>
        </mc:Choice>
        <mc:Fallback xmlns="">
          <p:pic>
            <p:nvPicPr>
              <p:cNvPr id="20" name="墨迹 19"/>
            </p:nvPicPr>
            <p:blipFill>
              <a:blip/>
            </p:blipFill>
            <p:spPr>
              <a:xfrm>
                <a:off x="7318022" y="1697580"/>
                <a:ext cx="105012" cy="59958"/>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1" name="墨迹 20"/>
              <p14:cNvContentPartPr/>
              <p14:nvPr/>
            </p14:nvContentPartPr>
            <p14:xfrm>
              <a:off x="3338688" y="3251346"/>
              <a:ext cx="620889" cy="19739"/>
            </p14:xfrm>
          </p:contentPart>
        </mc:Choice>
        <mc:Fallback xmlns="">
          <p:pic>
            <p:nvPicPr>
              <p:cNvPr id="21" name="墨迹 20"/>
            </p:nvPicPr>
            <p:blipFill>
              <a:blip/>
            </p:blipFill>
            <p:spPr>
              <a:xfrm>
                <a:off x="3338688" y="3251346"/>
                <a:ext cx="620889" cy="19739"/>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2" name="墨迹 21"/>
              <p14:cNvContentPartPr/>
              <p14:nvPr/>
            </p14:nvContentPartPr>
            <p14:xfrm>
              <a:off x="3962400" y="2989095"/>
              <a:ext cx="50800" cy="228412"/>
            </p14:xfrm>
          </p:contentPart>
        </mc:Choice>
        <mc:Fallback xmlns="">
          <p:pic>
            <p:nvPicPr>
              <p:cNvPr id="22" name="墨迹 21"/>
            </p:nvPicPr>
            <p:blipFill>
              <a:blip/>
            </p:blipFill>
            <p:spPr>
              <a:xfrm>
                <a:off x="3962400" y="2989095"/>
                <a:ext cx="50800" cy="228412"/>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3" name="墨迹 22"/>
              <p14:cNvContentPartPr/>
              <p14:nvPr/>
            </p14:nvContentPartPr>
            <p14:xfrm>
              <a:off x="4011788" y="2879824"/>
              <a:ext cx="196498" cy="532256"/>
            </p14:xfrm>
          </p:contentPart>
        </mc:Choice>
        <mc:Fallback xmlns="">
          <p:pic>
            <p:nvPicPr>
              <p:cNvPr id="23" name="墨迹 22"/>
            </p:nvPicPr>
            <p:blipFill>
              <a:blip/>
            </p:blipFill>
            <p:spPr>
              <a:xfrm>
                <a:off x="4011788" y="2879824"/>
                <a:ext cx="196498" cy="532256"/>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4" name="墨迹 23"/>
              <p14:cNvContentPartPr/>
              <p14:nvPr/>
            </p14:nvContentPartPr>
            <p14:xfrm>
              <a:off x="4208991" y="3049018"/>
              <a:ext cx="159809" cy="212197"/>
            </p14:xfrm>
          </p:contentPart>
        </mc:Choice>
        <mc:Fallback xmlns="">
          <p:pic>
            <p:nvPicPr>
              <p:cNvPr id="24" name="墨迹 23"/>
            </p:nvPicPr>
            <p:blipFill>
              <a:blip/>
            </p:blipFill>
            <p:spPr>
              <a:xfrm>
                <a:off x="4208991" y="3049018"/>
                <a:ext cx="159809" cy="212197"/>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5" name="墨迹 24"/>
              <p14:cNvContentPartPr/>
              <p14:nvPr/>
            </p14:nvContentPartPr>
            <p14:xfrm>
              <a:off x="4348338" y="2960896"/>
              <a:ext cx="133350" cy="272120"/>
            </p14:xfrm>
          </p:contentPart>
        </mc:Choice>
        <mc:Fallback xmlns="">
          <p:pic>
            <p:nvPicPr>
              <p:cNvPr id="25" name="墨迹 24"/>
            </p:nvPicPr>
            <p:blipFill>
              <a:blip/>
            </p:blipFill>
            <p:spPr>
              <a:xfrm>
                <a:off x="4348338" y="2960896"/>
                <a:ext cx="133350" cy="272120"/>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6" name="墨迹 25"/>
              <p14:cNvContentPartPr/>
              <p14:nvPr/>
            </p14:nvContentPartPr>
            <p14:xfrm>
              <a:off x="4509911" y="2982045"/>
              <a:ext cx="14111" cy="494893"/>
            </p14:xfrm>
          </p:contentPart>
        </mc:Choice>
        <mc:Fallback xmlns="">
          <p:pic>
            <p:nvPicPr>
              <p:cNvPr id="26" name="墨迹 25"/>
            </p:nvPicPr>
            <p:blipFill>
              <a:blip/>
            </p:blipFill>
            <p:spPr>
              <a:xfrm>
                <a:off x="4509911" y="2982045"/>
                <a:ext cx="14111" cy="494893"/>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27" name="墨迹 26"/>
              <p14:cNvContentPartPr/>
              <p14:nvPr/>
            </p14:nvContentPartPr>
            <p14:xfrm>
              <a:off x="4560711" y="2972176"/>
              <a:ext cx="139170" cy="411705"/>
            </p14:xfrm>
          </p:contentPart>
        </mc:Choice>
        <mc:Fallback xmlns="">
          <p:pic>
            <p:nvPicPr>
              <p:cNvPr id="27" name="墨迹 26"/>
            </p:nvPicPr>
            <p:blipFill>
              <a:blip/>
            </p:blipFill>
            <p:spPr>
              <a:xfrm>
                <a:off x="4560711" y="2972176"/>
                <a:ext cx="139170" cy="411705"/>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28" name="墨迹 27"/>
              <p14:cNvContentPartPr/>
              <p14:nvPr/>
            </p14:nvContentPartPr>
            <p14:xfrm>
              <a:off x="7557911" y="1734239"/>
              <a:ext cx="28222" cy="19739"/>
            </p14:xfrm>
          </p:contentPart>
        </mc:Choice>
        <mc:Fallback xmlns="">
          <p:pic>
            <p:nvPicPr>
              <p:cNvPr id="28" name="墨迹 27"/>
            </p:nvPicPr>
            <p:blipFill>
              <a:blip/>
            </p:blipFill>
            <p:spPr>
              <a:xfrm>
                <a:off x="7557911" y="1734239"/>
                <a:ext cx="28222" cy="19739"/>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29" name="墨迹 28"/>
              <p14:cNvContentPartPr/>
              <p14:nvPr/>
            </p14:nvContentPartPr>
            <p14:xfrm>
              <a:off x="3330222" y="2921417"/>
              <a:ext cx="171450" cy="16919"/>
            </p14:xfrm>
          </p:contentPart>
        </mc:Choice>
        <mc:Fallback xmlns="">
          <p:pic>
            <p:nvPicPr>
              <p:cNvPr id="29" name="墨迹 28"/>
            </p:nvPicPr>
            <p:blipFill>
              <a:blip/>
            </p:blipFill>
            <p:spPr>
              <a:xfrm>
                <a:off x="3330222" y="2921417"/>
                <a:ext cx="171450" cy="16919"/>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0" name="墨迹 29"/>
              <p14:cNvContentPartPr/>
              <p14:nvPr/>
            </p14:nvContentPartPr>
            <p14:xfrm>
              <a:off x="3414888" y="2860790"/>
              <a:ext cx="5645" cy="145224"/>
            </p14:xfrm>
          </p:contentPart>
        </mc:Choice>
        <mc:Fallback xmlns="">
          <p:pic>
            <p:nvPicPr>
              <p:cNvPr id="30" name="墨迹 29"/>
            </p:nvPicPr>
            <p:blipFill>
              <a:blip/>
            </p:blipFill>
            <p:spPr>
              <a:xfrm>
                <a:off x="3414888" y="2860790"/>
                <a:ext cx="5645" cy="145224"/>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1" name="墨迹 30"/>
              <p14:cNvContentPartPr/>
              <p14:nvPr/>
            </p14:nvContentPartPr>
            <p14:xfrm>
              <a:off x="3460044" y="2818138"/>
              <a:ext cx="116593" cy="220305"/>
            </p14:xfrm>
          </p:contentPart>
        </mc:Choice>
        <mc:Fallback xmlns="">
          <p:pic>
            <p:nvPicPr>
              <p:cNvPr id="31" name="墨迹 30"/>
            </p:nvPicPr>
            <p:blipFill>
              <a:blip/>
            </p:blipFill>
            <p:spPr>
              <a:xfrm>
                <a:off x="3460044" y="2818138"/>
                <a:ext cx="116593" cy="220305"/>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2" name="墨迹 31"/>
              <p14:cNvContentPartPr/>
              <p14:nvPr/>
            </p14:nvContentPartPr>
            <p14:xfrm>
              <a:off x="3544711" y="2836820"/>
              <a:ext cx="98777" cy="5640"/>
            </p14:xfrm>
          </p:contentPart>
        </mc:Choice>
        <mc:Fallback xmlns="">
          <p:pic>
            <p:nvPicPr>
              <p:cNvPr id="32" name="墨迹 31"/>
            </p:nvPicPr>
            <p:blipFill>
              <a:blip/>
            </p:blipFill>
            <p:spPr>
              <a:xfrm>
                <a:off x="3544711" y="2836820"/>
                <a:ext cx="98777" cy="5640"/>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3" name="墨迹 32"/>
              <p14:cNvContentPartPr/>
              <p14:nvPr/>
            </p14:nvContentPartPr>
            <p14:xfrm>
              <a:off x="1768651" y="2915777"/>
              <a:ext cx="130704" cy="22560"/>
            </p14:xfrm>
          </p:contentPart>
        </mc:Choice>
        <mc:Fallback xmlns="">
          <p:pic>
            <p:nvPicPr>
              <p:cNvPr id="33" name="墨迹 32"/>
            </p:nvPicPr>
            <p:blipFill>
              <a:blip/>
            </p:blipFill>
            <p:spPr>
              <a:xfrm>
                <a:off x="1768651" y="2915777"/>
                <a:ext cx="130704" cy="22560"/>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4" name="墨迹 33"/>
              <p14:cNvContentPartPr/>
              <p14:nvPr/>
            </p14:nvContentPartPr>
            <p14:xfrm>
              <a:off x="1841500" y="2857617"/>
              <a:ext cx="9877" cy="151217"/>
            </p14:xfrm>
          </p:contentPart>
        </mc:Choice>
        <mc:Fallback xmlns="">
          <p:pic>
            <p:nvPicPr>
              <p:cNvPr id="34" name="墨迹 33"/>
            </p:nvPicPr>
            <p:blipFill>
              <a:blip/>
            </p:blipFill>
            <p:spPr>
              <a:xfrm>
                <a:off x="1841500" y="2857617"/>
                <a:ext cx="9877" cy="151217"/>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5" name="墨迹 34"/>
              <p14:cNvContentPartPr/>
              <p14:nvPr/>
            </p14:nvContentPartPr>
            <p14:xfrm>
              <a:off x="1936044" y="2775487"/>
              <a:ext cx="112889" cy="140290"/>
            </p14:xfrm>
          </p:contentPart>
        </mc:Choice>
        <mc:Fallback xmlns="">
          <p:pic>
            <p:nvPicPr>
              <p:cNvPr id="35" name="墨迹 34"/>
            </p:nvPicPr>
            <p:blipFill>
              <a:blip/>
            </p:blipFill>
            <p:spPr>
              <a:xfrm>
                <a:off x="1936044" y="2775487"/>
                <a:ext cx="112889" cy="140290"/>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36" name="墨迹 35"/>
              <p14:cNvContentPartPr/>
              <p14:nvPr/>
            </p14:nvContentPartPr>
            <p14:xfrm>
              <a:off x="1978377" y="2757863"/>
              <a:ext cx="87489" cy="290450"/>
            </p14:xfrm>
          </p:contentPart>
        </mc:Choice>
        <mc:Fallback xmlns="">
          <p:pic>
            <p:nvPicPr>
              <p:cNvPr id="36" name="墨迹 35"/>
            </p:nvPicPr>
            <p:blipFill>
              <a:blip/>
            </p:blipFill>
            <p:spPr>
              <a:xfrm>
                <a:off x="1978377" y="2757863"/>
                <a:ext cx="87489" cy="290450"/>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37" name="墨迹 36"/>
              <p14:cNvContentPartPr/>
              <p14:nvPr/>
            </p14:nvContentPartPr>
            <p14:xfrm>
              <a:off x="3702755" y="2526631"/>
              <a:ext cx="5645" cy="372227"/>
            </p14:xfrm>
          </p:contentPart>
        </mc:Choice>
        <mc:Fallback xmlns="">
          <p:pic>
            <p:nvPicPr>
              <p:cNvPr id="37" name="墨迹 36"/>
            </p:nvPicPr>
            <p:blipFill>
              <a:blip/>
            </p:blipFill>
            <p:spPr>
              <a:xfrm>
                <a:off x="3702755" y="2526631"/>
                <a:ext cx="5645" cy="372227"/>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38" name="墨迹 37"/>
              <p14:cNvContentPartPr/>
              <p14:nvPr/>
            </p14:nvContentPartPr>
            <p14:xfrm>
              <a:off x="3642606" y="2712745"/>
              <a:ext cx="175860" cy="182588"/>
            </p14:xfrm>
          </p:contentPart>
        </mc:Choice>
        <mc:Fallback xmlns="">
          <p:pic>
            <p:nvPicPr>
              <p:cNvPr id="38" name="墨迹 37"/>
            </p:nvPicPr>
            <p:blipFill>
              <a:blip/>
            </p:blipFill>
            <p:spPr>
              <a:xfrm>
                <a:off x="3642606" y="2712745"/>
                <a:ext cx="175860" cy="182588"/>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39" name="墨迹 38"/>
              <p14:cNvContentPartPr/>
              <p14:nvPr/>
            </p14:nvContentPartPr>
            <p14:xfrm>
              <a:off x="3553177" y="1628669"/>
              <a:ext cx="31045" cy="216251"/>
            </p14:xfrm>
          </p:contentPart>
        </mc:Choice>
        <mc:Fallback xmlns="">
          <p:pic>
            <p:nvPicPr>
              <p:cNvPr id="39" name="墨迹 38"/>
            </p:nvPicPr>
            <p:blipFill>
              <a:blip/>
            </p:blipFill>
            <p:spPr>
              <a:xfrm>
                <a:off x="3553177" y="1628669"/>
                <a:ext cx="31045" cy="216251"/>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0" name="墨迹 39"/>
              <p14:cNvContentPartPr/>
              <p14:nvPr/>
            </p14:nvContentPartPr>
            <p14:xfrm>
              <a:off x="3550355" y="1706040"/>
              <a:ext cx="121356" cy="53578"/>
            </p14:xfrm>
          </p:contentPart>
        </mc:Choice>
        <mc:Fallback xmlns="">
          <p:pic>
            <p:nvPicPr>
              <p:cNvPr id="40" name="墨迹 39"/>
            </p:nvPicPr>
            <p:blipFill>
              <a:blip/>
            </p:blipFill>
            <p:spPr>
              <a:xfrm>
                <a:off x="3550355" y="1706040"/>
                <a:ext cx="121356" cy="53578"/>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1" name="墨迹 40"/>
              <p14:cNvContentPartPr/>
              <p14:nvPr/>
            </p14:nvContentPartPr>
            <p14:xfrm>
              <a:off x="3657600" y="1598707"/>
              <a:ext cx="11288" cy="380863"/>
            </p14:xfrm>
          </p:contentPart>
        </mc:Choice>
        <mc:Fallback xmlns="">
          <p:pic>
            <p:nvPicPr>
              <p:cNvPr id="41" name="墨迹 40"/>
            </p:nvPicPr>
            <p:blipFill>
              <a:blip/>
            </p:blipFill>
            <p:spPr>
              <a:xfrm>
                <a:off x="3657600" y="1598707"/>
                <a:ext cx="11288" cy="380863"/>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42" name="墨迹 41"/>
              <p14:cNvContentPartPr/>
              <p14:nvPr/>
            </p14:nvContentPartPr>
            <p14:xfrm>
              <a:off x="3719688" y="1596064"/>
              <a:ext cx="107245" cy="22559"/>
            </p14:xfrm>
          </p:contentPart>
        </mc:Choice>
        <mc:Fallback xmlns="">
          <p:pic>
            <p:nvPicPr>
              <p:cNvPr id="42" name="墨迹 41"/>
            </p:nvPicPr>
            <p:blipFill>
              <a:blip/>
            </p:blipFill>
            <p:spPr>
              <a:xfrm>
                <a:off x="3719688" y="1596064"/>
                <a:ext cx="107245" cy="22559"/>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43" name="墨迹 42"/>
              <p14:cNvContentPartPr/>
              <p14:nvPr/>
            </p14:nvContentPartPr>
            <p14:xfrm>
              <a:off x="3759200" y="1534026"/>
              <a:ext cx="22577" cy="194573"/>
            </p14:xfrm>
          </p:contentPart>
        </mc:Choice>
        <mc:Fallback xmlns="">
          <p:pic>
            <p:nvPicPr>
              <p:cNvPr id="43" name="墨迹 42"/>
            </p:nvPicPr>
            <p:blipFill>
              <a:blip/>
            </p:blipFill>
            <p:spPr>
              <a:xfrm>
                <a:off x="3759200" y="1534026"/>
                <a:ext cx="22577" cy="194573"/>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44" name="墨迹 43"/>
              <p14:cNvContentPartPr/>
              <p14:nvPr/>
            </p14:nvContentPartPr>
            <p14:xfrm>
              <a:off x="9527822" y="2182603"/>
              <a:ext cx="397933" cy="285339"/>
            </p14:xfrm>
          </p:contentPart>
        </mc:Choice>
        <mc:Fallback xmlns="">
          <p:pic>
            <p:nvPicPr>
              <p:cNvPr id="44" name="墨迹 43"/>
            </p:nvPicPr>
            <p:blipFill>
              <a:blip/>
            </p:blipFill>
            <p:spPr>
              <a:xfrm>
                <a:off x="9527822" y="2182603"/>
                <a:ext cx="397933" cy="285339"/>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45" name="墨迹 44"/>
              <p14:cNvContentPartPr/>
              <p14:nvPr/>
            </p14:nvContentPartPr>
            <p14:xfrm>
              <a:off x="1472494" y="1483268"/>
              <a:ext cx="593372" cy="38068"/>
            </p14:xfrm>
          </p:contentPart>
        </mc:Choice>
        <mc:Fallback xmlns="">
          <p:pic>
            <p:nvPicPr>
              <p:cNvPr id="45" name="墨迹 44"/>
            </p:nvPicPr>
            <p:blipFill>
              <a:blip/>
            </p:blipFill>
            <p:spPr>
              <a:xfrm>
                <a:off x="1472494" y="1483268"/>
                <a:ext cx="593372" cy="38068"/>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46" name="墨迹 45"/>
              <p14:cNvContentPartPr/>
              <p14:nvPr/>
            </p14:nvContentPartPr>
            <p14:xfrm>
              <a:off x="1763006" y="1009524"/>
              <a:ext cx="147638" cy="169194"/>
            </p14:xfrm>
          </p:contentPart>
        </mc:Choice>
        <mc:Fallback xmlns="">
          <p:pic>
            <p:nvPicPr>
              <p:cNvPr id="46" name="墨迹 45"/>
            </p:nvPicPr>
            <p:blipFill>
              <a:blip/>
            </p:blipFill>
            <p:spPr>
              <a:xfrm>
                <a:off x="1763006" y="1009524"/>
                <a:ext cx="147638" cy="169194"/>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47" name="墨迹 46"/>
              <p14:cNvContentPartPr/>
              <p14:nvPr/>
            </p14:nvContentPartPr>
            <p14:xfrm>
              <a:off x="1954388" y="947486"/>
              <a:ext cx="91723" cy="253615"/>
            </p14:xfrm>
          </p:contentPart>
        </mc:Choice>
        <mc:Fallback xmlns="">
          <p:pic>
            <p:nvPicPr>
              <p:cNvPr id="47" name="墨迹 46"/>
            </p:nvPicPr>
            <p:blipFill>
              <a:blip/>
            </p:blipFill>
            <p:spPr>
              <a:xfrm>
                <a:off x="1954388" y="947486"/>
                <a:ext cx="91723" cy="253615"/>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48" name="墨迹 47"/>
              <p14:cNvContentPartPr/>
              <p14:nvPr/>
            </p14:nvContentPartPr>
            <p14:xfrm>
              <a:off x="2054577" y="912943"/>
              <a:ext cx="16934" cy="415230"/>
            </p14:xfrm>
          </p:contentPart>
        </mc:Choice>
        <mc:Fallback xmlns="">
          <p:pic>
            <p:nvPicPr>
              <p:cNvPr id="48" name="墨迹 47"/>
            </p:nvPicPr>
            <p:blipFill>
              <a:blip/>
            </p:blipFill>
            <p:spPr>
              <a:xfrm>
                <a:off x="2054577" y="912943"/>
                <a:ext cx="16934" cy="415230"/>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49" name="墨迹 48"/>
              <p14:cNvContentPartPr/>
              <p14:nvPr/>
            </p14:nvContentPartPr>
            <p14:xfrm>
              <a:off x="2118783" y="1026444"/>
              <a:ext cx="155928" cy="140995"/>
            </p14:xfrm>
          </p:contentPart>
        </mc:Choice>
        <mc:Fallback xmlns="">
          <p:pic>
            <p:nvPicPr>
              <p:cNvPr id="49" name="墨迹 48"/>
            </p:nvPicPr>
            <p:blipFill>
              <a:blip/>
            </p:blipFill>
            <p:spPr>
              <a:xfrm>
                <a:off x="2118783" y="1026444"/>
                <a:ext cx="155928" cy="140995"/>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50" name="墨迹 49"/>
              <p14:cNvContentPartPr/>
              <p14:nvPr/>
            </p14:nvContentPartPr>
            <p14:xfrm>
              <a:off x="2317044" y="1045654"/>
              <a:ext cx="96837" cy="99225"/>
            </p14:xfrm>
          </p:contentPart>
        </mc:Choice>
        <mc:Fallback xmlns="">
          <p:pic>
            <p:nvPicPr>
              <p:cNvPr id="50" name="墨迹 49"/>
            </p:nvPicPr>
            <p:blipFill>
              <a:blip/>
            </p:blipFill>
            <p:spPr>
              <a:xfrm>
                <a:off x="2317044" y="1045654"/>
                <a:ext cx="96837" cy="99225"/>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51" name="墨迹 50"/>
              <p14:cNvContentPartPr/>
              <p14:nvPr/>
            </p14:nvContentPartPr>
            <p14:xfrm>
              <a:off x="10099322" y="3259805"/>
              <a:ext cx="952500" cy="22560"/>
            </p14:xfrm>
          </p:contentPart>
        </mc:Choice>
        <mc:Fallback xmlns="">
          <p:pic>
            <p:nvPicPr>
              <p:cNvPr id="51" name="墨迹 50"/>
            </p:nvPicPr>
            <p:blipFill>
              <a:blip/>
            </p:blipFill>
            <p:spPr>
              <a:xfrm>
                <a:off x="10099322" y="3259805"/>
                <a:ext cx="952500" cy="22560"/>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52" name="墨迹 51"/>
              <p14:cNvContentPartPr/>
              <p14:nvPr/>
            </p14:nvContentPartPr>
            <p14:xfrm>
              <a:off x="10216444" y="2391276"/>
              <a:ext cx="158044" cy="320059"/>
            </p14:xfrm>
          </p:contentPart>
        </mc:Choice>
        <mc:Fallback xmlns="">
          <p:pic>
            <p:nvPicPr>
              <p:cNvPr id="52" name="墨迹 51"/>
            </p:nvPicPr>
            <p:blipFill>
              <a:blip/>
            </p:blipFill>
            <p:spPr>
              <a:xfrm>
                <a:off x="10216444" y="2391276"/>
                <a:ext cx="158044" cy="320059"/>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53" name="墨迹 52"/>
              <p14:cNvContentPartPr/>
              <p14:nvPr/>
            </p14:nvContentPartPr>
            <p14:xfrm>
              <a:off x="10366022" y="2591489"/>
              <a:ext cx="104422" cy="98696"/>
            </p14:xfrm>
          </p:contentPart>
        </mc:Choice>
        <mc:Fallback xmlns="">
          <p:pic>
            <p:nvPicPr>
              <p:cNvPr id="53" name="墨迹 52"/>
            </p:nvPicPr>
            <p:blipFill>
              <a:blip/>
            </p:blipFill>
            <p:spPr>
              <a:xfrm>
                <a:off x="10366022" y="2591489"/>
                <a:ext cx="104422" cy="98696"/>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54" name="墨迹 53"/>
              <p14:cNvContentPartPr/>
              <p14:nvPr/>
            </p14:nvContentPartPr>
            <p14:xfrm>
              <a:off x="10525654" y="2562761"/>
              <a:ext cx="136701" cy="14628"/>
            </p14:xfrm>
          </p:contentPart>
        </mc:Choice>
        <mc:Fallback xmlns="">
          <p:pic>
            <p:nvPicPr>
              <p:cNvPr id="54" name="墨迹 53"/>
            </p:nvPicPr>
            <p:blipFill>
              <a:blip/>
            </p:blipFill>
            <p:spPr>
              <a:xfrm>
                <a:off x="10525654" y="2562761"/>
                <a:ext cx="136701" cy="14628"/>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55" name="墨迹 54"/>
              <p14:cNvContentPartPr/>
              <p14:nvPr/>
            </p14:nvContentPartPr>
            <p14:xfrm>
              <a:off x="10752667" y="2323598"/>
              <a:ext cx="127881" cy="33839"/>
            </p14:xfrm>
          </p:contentPart>
        </mc:Choice>
        <mc:Fallback xmlns="">
          <p:pic>
            <p:nvPicPr>
              <p:cNvPr id="55" name="墨迹 54"/>
            </p:nvPicPr>
            <p:blipFill>
              <a:blip/>
            </p:blipFill>
            <p:spPr>
              <a:xfrm>
                <a:off x="10752667" y="2323598"/>
                <a:ext cx="127881" cy="33839"/>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56" name="墨迹 55"/>
              <p14:cNvContentPartPr/>
              <p14:nvPr/>
            </p14:nvContentPartPr>
            <p14:xfrm>
              <a:off x="10684932" y="2374356"/>
              <a:ext cx="115712" cy="332749"/>
            </p14:xfrm>
          </p:contentPart>
        </mc:Choice>
        <mc:Fallback xmlns="">
          <p:pic>
            <p:nvPicPr>
              <p:cNvPr id="56" name="墨迹 55"/>
            </p:nvPicPr>
            <p:blipFill>
              <a:blip/>
            </p:blipFill>
            <p:spPr>
              <a:xfrm>
                <a:off x="10684932" y="2374356"/>
                <a:ext cx="115712" cy="332749"/>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57" name="墨迹 56"/>
              <p14:cNvContentPartPr/>
              <p14:nvPr/>
            </p14:nvContentPartPr>
            <p14:xfrm>
              <a:off x="10761132" y="2509712"/>
              <a:ext cx="127000" cy="11279"/>
            </p14:xfrm>
          </p:contentPart>
        </mc:Choice>
        <mc:Fallback xmlns="">
          <p:pic>
            <p:nvPicPr>
              <p:cNvPr id="57" name="墨迹 56"/>
            </p:nvPicPr>
            <p:blipFill>
              <a:blip/>
            </p:blipFill>
            <p:spPr>
              <a:xfrm>
                <a:off x="10761132" y="2509712"/>
                <a:ext cx="127000" cy="11279"/>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58" name="墨迹 57"/>
              <p14:cNvContentPartPr/>
              <p14:nvPr/>
            </p14:nvContentPartPr>
            <p14:xfrm>
              <a:off x="10873669" y="2494907"/>
              <a:ext cx="91545" cy="179064"/>
            </p14:xfrm>
          </p:contentPart>
        </mc:Choice>
        <mc:Fallback xmlns="">
          <p:pic>
            <p:nvPicPr>
              <p:cNvPr id="58" name="墨迹 57"/>
            </p:nvPicPr>
            <p:blipFill>
              <a:blip/>
            </p:blipFill>
            <p:spPr>
              <a:xfrm>
                <a:off x="10873669" y="2494907"/>
                <a:ext cx="91545" cy="179064"/>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59" name="墨迹 58"/>
              <p14:cNvContentPartPr/>
              <p14:nvPr/>
            </p14:nvContentPartPr>
            <p14:xfrm>
              <a:off x="10358084" y="2543550"/>
              <a:ext cx="118004" cy="129716"/>
            </p14:xfrm>
          </p:contentPart>
        </mc:Choice>
        <mc:Fallback xmlns="">
          <p:pic>
            <p:nvPicPr>
              <p:cNvPr id="59" name="墨迹 58"/>
            </p:nvPicPr>
            <p:blipFill>
              <a:blip/>
            </p:blipFill>
            <p:spPr>
              <a:xfrm>
                <a:off x="10358084" y="2543550"/>
                <a:ext cx="118004" cy="129716"/>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60" name="墨迹 59"/>
              <p14:cNvContentPartPr/>
              <p14:nvPr/>
            </p14:nvContentPartPr>
            <p14:xfrm>
              <a:off x="10340622" y="2619335"/>
              <a:ext cx="231422" cy="99050"/>
            </p14:xfrm>
          </p:contentPart>
        </mc:Choice>
        <mc:Fallback xmlns="">
          <p:pic>
            <p:nvPicPr>
              <p:cNvPr id="60" name="墨迹 59"/>
            </p:nvPicPr>
            <p:blipFill>
              <a:blip/>
            </p:blipFill>
            <p:spPr>
              <a:xfrm>
                <a:off x="10340622" y="2619335"/>
                <a:ext cx="231422" cy="99050"/>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61" name="墨迹 60"/>
              <p14:cNvContentPartPr/>
              <p14:nvPr/>
            </p14:nvContentPartPr>
            <p14:xfrm>
              <a:off x="10797822" y="2439214"/>
              <a:ext cx="279400" cy="253791"/>
            </p14:xfrm>
          </p:contentPart>
        </mc:Choice>
        <mc:Fallback xmlns="">
          <p:pic>
            <p:nvPicPr>
              <p:cNvPr id="61" name="墨迹 60"/>
            </p:nvPicPr>
            <p:blipFill>
              <a:blip/>
            </p:blipFill>
            <p:spPr>
              <a:xfrm>
                <a:off x="10797822" y="2439214"/>
                <a:ext cx="279400" cy="253791"/>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62" name="墨迹 61"/>
              <p14:cNvContentPartPr/>
              <p14:nvPr/>
            </p14:nvContentPartPr>
            <p14:xfrm>
              <a:off x="11081985" y="2498432"/>
              <a:ext cx="127882" cy="28199"/>
            </p14:xfrm>
          </p:contentPart>
        </mc:Choice>
        <mc:Fallback xmlns="">
          <p:pic>
            <p:nvPicPr>
              <p:cNvPr id="62" name="墨迹 61"/>
            </p:nvPicPr>
            <p:blipFill>
              <a:blip/>
            </p:blipFill>
            <p:spPr>
              <a:xfrm>
                <a:off x="11081985" y="2498432"/>
                <a:ext cx="127882" cy="28199"/>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63" name="墨迹 62"/>
              <p14:cNvContentPartPr/>
              <p14:nvPr/>
            </p14:nvContentPartPr>
            <p14:xfrm>
              <a:off x="11075281" y="2583029"/>
              <a:ext cx="151519" cy="8460"/>
            </p14:xfrm>
          </p:contentPart>
        </mc:Choice>
        <mc:Fallback xmlns="">
          <p:pic>
            <p:nvPicPr>
              <p:cNvPr id="63" name="墨迹 62"/>
            </p:nvPicPr>
            <p:blipFill>
              <a:blip/>
            </p:blipFill>
            <p:spPr>
              <a:xfrm>
                <a:off x="11075281" y="2583029"/>
                <a:ext cx="151519" cy="8460"/>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64" name="墨迹 63"/>
              <p14:cNvContentPartPr/>
              <p14:nvPr/>
            </p14:nvContentPartPr>
            <p14:xfrm>
              <a:off x="11255022" y="2346157"/>
              <a:ext cx="146756" cy="169194"/>
            </p14:xfrm>
          </p:contentPart>
        </mc:Choice>
        <mc:Fallback xmlns="">
          <p:pic>
            <p:nvPicPr>
              <p:cNvPr id="64" name="墨迹 63"/>
            </p:nvPicPr>
            <p:blipFill>
              <a:blip/>
            </p:blipFill>
            <p:spPr>
              <a:xfrm>
                <a:off x="11255022" y="2346157"/>
                <a:ext cx="146756" cy="169194"/>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65" name="墨迹 64"/>
              <p14:cNvContentPartPr/>
              <p14:nvPr/>
            </p14:nvContentPartPr>
            <p14:xfrm>
              <a:off x="11441288" y="2317958"/>
              <a:ext cx="39512" cy="149455"/>
            </p14:xfrm>
          </p:contentPart>
        </mc:Choice>
        <mc:Fallback xmlns="">
          <p:pic>
            <p:nvPicPr>
              <p:cNvPr id="65" name="墨迹 64"/>
            </p:nvPicPr>
            <p:blipFill>
              <a:blip/>
            </p:blipFill>
            <p:spPr>
              <a:xfrm>
                <a:off x="11441288" y="2317958"/>
                <a:ext cx="39512" cy="149455"/>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66" name="墨迹 65"/>
              <p14:cNvContentPartPr/>
              <p14:nvPr/>
            </p14:nvContentPartPr>
            <p14:xfrm>
              <a:off x="11446932" y="2374356"/>
              <a:ext cx="95956" cy="28199"/>
            </p14:xfrm>
          </p:contentPart>
        </mc:Choice>
        <mc:Fallback xmlns="">
          <p:pic>
            <p:nvPicPr>
              <p:cNvPr id="66" name="墨迹 65"/>
            </p:nvPicPr>
            <p:blipFill>
              <a:blip/>
            </p:blipFill>
            <p:spPr>
              <a:xfrm>
                <a:off x="11446932" y="2374356"/>
                <a:ext cx="95956" cy="28199"/>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67" name="墨迹 66"/>
              <p14:cNvContentPartPr/>
              <p14:nvPr/>
            </p14:nvContentPartPr>
            <p14:xfrm>
              <a:off x="11528777" y="2242526"/>
              <a:ext cx="42333" cy="340503"/>
            </p14:xfrm>
          </p:contentPart>
        </mc:Choice>
        <mc:Fallback xmlns="">
          <p:pic>
            <p:nvPicPr>
              <p:cNvPr id="67" name="墨迹 66"/>
            </p:nvPicPr>
            <p:blipFill>
              <a:blip/>
            </p:blipFill>
            <p:spPr>
              <a:xfrm>
                <a:off x="11528777" y="2242526"/>
                <a:ext cx="42333" cy="340503"/>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68" name="墨迹 67"/>
              <p14:cNvContentPartPr/>
              <p14:nvPr/>
            </p14:nvContentPartPr>
            <p14:xfrm>
              <a:off x="11616795" y="2131845"/>
              <a:ext cx="180093" cy="163554"/>
            </p14:xfrm>
          </p:contentPart>
        </mc:Choice>
        <mc:Fallback xmlns="">
          <p:pic>
            <p:nvPicPr>
              <p:cNvPr id="68" name="墨迹 67"/>
            </p:nvPicPr>
            <p:blipFill>
              <a:blip/>
            </p:blipFill>
            <p:spPr>
              <a:xfrm>
                <a:off x="11616795" y="2131845"/>
                <a:ext cx="180093" cy="163554"/>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69" name="墨迹 68"/>
              <p14:cNvContentPartPr/>
              <p14:nvPr/>
            </p14:nvContentPartPr>
            <p14:xfrm>
              <a:off x="11825111" y="2133784"/>
              <a:ext cx="124177" cy="158795"/>
            </p14:xfrm>
          </p:contentPart>
        </mc:Choice>
        <mc:Fallback xmlns="">
          <p:pic>
            <p:nvPicPr>
              <p:cNvPr id="69" name="墨迹 68"/>
            </p:nvPicPr>
            <p:blipFill>
              <a:blip/>
            </p:blipFill>
            <p:spPr>
              <a:xfrm>
                <a:off x="11825111" y="2133784"/>
                <a:ext cx="124177" cy="158795"/>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70" name="墨迹 69"/>
              <p14:cNvContentPartPr/>
              <p14:nvPr/>
            </p14:nvContentPartPr>
            <p14:xfrm>
              <a:off x="9770533" y="3640492"/>
              <a:ext cx="270934" cy="237048"/>
            </p14:xfrm>
          </p:contentPart>
        </mc:Choice>
        <mc:Fallback xmlns="">
          <p:pic>
            <p:nvPicPr>
              <p:cNvPr id="70" name="墨迹 69"/>
            </p:nvPicPr>
            <p:blipFill>
              <a:blip/>
            </p:blipFill>
            <p:spPr>
              <a:xfrm>
                <a:off x="9770533" y="3640492"/>
                <a:ext cx="270934" cy="237048"/>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71" name="墨迹 70"/>
              <p14:cNvContentPartPr/>
              <p14:nvPr/>
            </p14:nvContentPartPr>
            <p14:xfrm>
              <a:off x="10464800" y="3603833"/>
              <a:ext cx="217311" cy="271945"/>
            </p14:xfrm>
          </p:contentPart>
        </mc:Choice>
        <mc:Fallback xmlns="">
          <p:pic>
            <p:nvPicPr>
              <p:cNvPr id="71" name="墨迹 70"/>
            </p:nvPicPr>
            <p:blipFill>
              <a:blip/>
            </p:blipFill>
            <p:spPr>
              <a:xfrm>
                <a:off x="10464800" y="3603833"/>
                <a:ext cx="217311" cy="271945"/>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72" name="墨迹 71"/>
              <p14:cNvContentPartPr/>
              <p14:nvPr/>
            </p14:nvContentPartPr>
            <p14:xfrm>
              <a:off x="10696222" y="3626393"/>
              <a:ext cx="141112" cy="219952"/>
            </p14:xfrm>
          </p:contentPart>
        </mc:Choice>
        <mc:Fallback xmlns="">
          <p:pic>
            <p:nvPicPr>
              <p:cNvPr id="72" name="墨迹 71"/>
            </p:nvPicPr>
            <p:blipFill>
              <a:blip/>
            </p:blipFill>
            <p:spPr>
              <a:xfrm>
                <a:off x="10696222" y="3626393"/>
                <a:ext cx="141112" cy="219952"/>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73" name="墨迹 72"/>
              <p14:cNvContentPartPr/>
              <p14:nvPr/>
            </p14:nvContentPartPr>
            <p14:xfrm>
              <a:off x="10852502" y="3823786"/>
              <a:ext cx="120298" cy="88826"/>
            </p14:xfrm>
          </p:contentPart>
        </mc:Choice>
        <mc:Fallback xmlns="">
          <p:pic>
            <p:nvPicPr>
              <p:cNvPr id="73" name="墨迹 72"/>
            </p:nvPicPr>
            <p:blipFill>
              <a:blip/>
            </p:blipFill>
            <p:spPr>
              <a:xfrm>
                <a:off x="10852502" y="3823786"/>
                <a:ext cx="120298" cy="88826"/>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74" name="墨迹 73"/>
              <p14:cNvContentPartPr/>
              <p14:nvPr/>
            </p14:nvContentPartPr>
            <p14:xfrm>
              <a:off x="10929585" y="3586914"/>
              <a:ext cx="105304" cy="22559"/>
            </p14:xfrm>
          </p:contentPart>
        </mc:Choice>
        <mc:Fallback xmlns="">
          <p:pic>
            <p:nvPicPr>
              <p:cNvPr id="74" name="墨迹 73"/>
            </p:nvPicPr>
            <p:blipFill>
              <a:blip/>
            </p:blipFill>
            <p:spPr>
              <a:xfrm>
                <a:off x="10929585" y="3586914"/>
                <a:ext cx="105304" cy="22559"/>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75" name="墨迹 74"/>
              <p14:cNvContentPartPr/>
              <p14:nvPr/>
            </p14:nvContentPartPr>
            <p14:xfrm>
              <a:off x="10992555" y="3493152"/>
              <a:ext cx="25400" cy="164259"/>
            </p14:xfrm>
          </p:contentPart>
        </mc:Choice>
        <mc:Fallback xmlns="">
          <p:pic>
            <p:nvPicPr>
              <p:cNvPr id="75" name="墨迹 74"/>
            </p:nvPicPr>
            <p:blipFill>
              <a:blip/>
            </p:blipFill>
            <p:spPr>
              <a:xfrm>
                <a:off x="10992555" y="3493152"/>
                <a:ext cx="25400" cy="164259"/>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76" name="墨迹 75"/>
              <p14:cNvContentPartPr/>
              <p14:nvPr/>
            </p14:nvContentPartPr>
            <p14:xfrm>
              <a:off x="11083925" y="3773027"/>
              <a:ext cx="379942" cy="22560"/>
            </p14:xfrm>
          </p:contentPart>
        </mc:Choice>
        <mc:Fallback xmlns="">
          <p:pic>
            <p:nvPicPr>
              <p:cNvPr id="76" name="墨迹 75"/>
            </p:nvPicPr>
            <p:blipFill>
              <a:blip/>
            </p:blipFill>
            <p:spPr>
              <a:xfrm>
                <a:off x="11083925" y="3773027"/>
                <a:ext cx="379942" cy="22560"/>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77" name="墨迹 76"/>
              <p14:cNvContentPartPr/>
              <p14:nvPr/>
            </p14:nvContentPartPr>
            <p14:xfrm>
              <a:off x="11348155" y="3648952"/>
              <a:ext cx="149577" cy="239691"/>
            </p14:xfrm>
          </p:contentPart>
        </mc:Choice>
        <mc:Fallback xmlns="">
          <p:pic>
            <p:nvPicPr>
              <p:cNvPr id="77" name="墨迹 76"/>
            </p:nvPicPr>
            <p:blipFill>
              <a:blip/>
            </p:blipFill>
            <p:spPr>
              <a:xfrm>
                <a:off x="11348155" y="3648952"/>
                <a:ext cx="149577" cy="239691"/>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78" name="墨迹 77"/>
              <p14:cNvContentPartPr/>
              <p14:nvPr/>
            </p14:nvContentPartPr>
            <p14:xfrm>
              <a:off x="11593688" y="3609473"/>
              <a:ext cx="155223" cy="264718"/>
            </p14:xfrm>
          </p:contentPart>
        </mc:Choice>
        <mc:Fallback xmlns="">
          <p:pic>
            <p:nvPicPr>
              <p:cNvPr id="78" name="墨迹 77"/>
            </p:nvPicPr>
            <p:blipFill>
              <a:blip/>
            </p:blipFill>
            <p:spPr>
              <a:xfrm>
                <a:off x="11593688" y="3609473"/>
                <a:ext cx="155223" cy="264718"/>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79" name="墨迹 78"/>
              <p14:cNvContentPartPr/>
              <p14:nvPr/>
            </p14:nvContentPartPr>
            <p14:xfrm>
              <a:off x="11734800" y="3643312"/>
              <a:ext cx="122061" cy="220657"/>
            </p14:xfrm>
          </p:contentPart>
        </mc:Choice>
        <mc:Fallback xmlns="">
          <p:pic>
            <p:nvPicPr>
              <p:cNvPr id="79" name="墨迹 78"/>
            </p:nvPicPr>
            <p:blipFill>
              <a:blip/>
            </p:blipFill>
            <p:spPr>
              <a:xfrm>
                <a:off x="11734800" y="3643312"/>
                <a:ext cx="122061" cy="220657"/>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80" name="墨迹 79"/>
              <p14:cNvContentPartPr/>
              <p14:nvPr/>
            </p14:nvContentPartPr>
            <p14:xfrm>
              <a:off x="11885436" y="3485398"/>
              <a:ext cx="94898" cy="118435"/>
            </p14:xfrm>
          </p:contentPart>
        </mc:Choice>
        <mc:Fallback xmlns="">
          <p:pic>
            <p:nvPicPr>
              <p:cNvPr id="80" name="墨迹 79"/>
            </p:nvPicPr>
            <p:blipFill>
              <a:blip/>
            </p:blipFill>
            <p:spPr>
              <a:xfrm>
                <a:off x="11885436" y="3485398"/>
                <a:ext cx="94898" cy="118435"/>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81" name="墨迹 80"/>
              <p14:cNvContentPartPr/>
              <p14:nvPr/>
            </p14:nvContentPartPr>
            <p14:xfrm>
              <a:off x="11966222" y="3519236"/>
              <a:ext cx="127000" cy="16920"/>
            </p14:xfrm>
          </p:contentPart>
        </mc:Choice>
        <mc:Fallback xmlns="">
          <p:pic>
            <p:nvPicPr>
              <p:cNvPr id="81" name="墨迹 80"/>
            </p:nvPicPr>
            <p:blipFill>
              <a:blip/>
            </p:blipFill>
            <p:spPr>
              <a:xfrm>
                <a:off x="11966222" y="3519236"/>
                <a:ext cx="127000" cy="16920"/>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82" name="墨迹 81"/>
              <p14:cNvContentPartPr/>
              <p14:nvPr/>
            </p14:nvContentPartPr>
            <p14:xfrm>
              <a:off x="12025488" y="3434639"/>
              <a:ext cx="19756" cy="208673"/>
            </p14:xfrm>
          </p:contentPart>
        </mc:Choice>
        <mc:Fallback xmlns="">
          <p:pic>
            <p:nvPicPr>
              <p:cNvPr id="82" name="墨迹 81"/>
            </p:nvPicPr>
            <p:blipFill>
              <a:blip/>
            </p:blipFill>
            <p:spPr>
              <a:xfrm>
                <a:off x="12025488" y="3434639"/>
                <a:ext cx="19756" cy="208673"/>
              </a:xfrm>
              <a:prstGeom prst="rect"/>
            </p:spPr>
          </p:pic>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226194" y="678648"/>
            <a:ext cx="12233350" cy="4071946"/>
          </a:xfrm>
          <a:prstGeom prst="rect">
            <a:avLst/>
          </a:prstGeom>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5714823" y="3299284"/>
              <a:ext cx="460199" cy="296442"/>
            </p14:xfrm>
          </p:contentPart>
        </mc:Choice>
        <mc:Fallback xmlns="">
          <p:pic>
            <p:nvPicPr>
              <p:cNvPr id="2" name="墨迹 1"/>
            </p:nvPicPr>
            <p:blipFill>
              <a:blip/>
            </p:blipFill>
            <p:spPr>
              <a:xfrm>
                <a:off x="5714823" y="3299284"/>
                <a:ext cx="460199" cy="296442"/>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7529688" y="1017984"/>
              <a:ext cx="105012" cy="59958"/>
            </p14:xfrm>
          </p:contentPart>
        </mc:Choice>
        <mc:Fallback xmlns="">
          <p:pic>
            <p:nvPicPr>
              <p:cNvPr id="4" name="墨迹 3"/>
            </p:nvPicPr>
            <p:blipFill>
              <a:blip/>
            </p:blipFill>
            <p:spPr>
              <a:xfrm>
                <a:off x="7529688" y="1017984"/>
                <a:ext cx="105012" cy="59958"/>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5" name="墨迹 4"/>
              <p14:cNvContentPartPr/>
              <p14:nvPr/>
            </p14:nvContentPartPr>
            <p14:xfrm>
              <a:off x="3755672" y="1511467"/>
              <a:ext cx="186972" cy="16919"/>
            </p14:xfrm>
          </p:contentPart>
        </mc:Choice>
        <mc:Fallback xmlns="">
          <p:pic>
            <p:nvPicPr>
              <p:cNvPr id="5" name="墨迹 4"/>
            </p:nvPicPr>
            <p:blipFill>
              <a:blip/>
            </p:blipFill>
            <p:spPr>
              <a:xfrm>
                <a:off x="3755672" y="1511467"/>
                <a:ext cx="186972" cy="16919"/>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3866444" y="1440264"/>
              <a:ext cx="39511" cy="192458"/>
            </p14:xfrm>
          </p:contentPart>
        </mc:Choice>
        <mc:Fallback xmlns="">
          <p:pic>
            <p:nvPicPr>
              <p:cNvPr id="6" name="墨迹 5"/>
            </p:nvPicPr>
            <p:blipFill>
              <a:blip/>
            </p:blipFill>
            <p:spPr>
              <a:xfrm>
                <a:off x="3866444" y="1440264"/>
                <a:ext cx="39511" cy="192458"/>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墨迹 6"/>
              <p14:cNvContentPartPr/>
              <p14:nvPr/>
            </p14:nvContentPartPr>
            <p14:xfrm>
              <a:off x="3670829" y="1345797"/>
              <a:ext cx="408164" cy="351783"/>
            </p14:xfrm>
          </p:contentPart>
        </mc:Choice>
        <mc:Fallback xmlns="">
          <p:pic>
            <p:nvPicPr>
              <p:cNvPr id="7" name="墨迹 6"/>
            </p:nvPicPr>
            <p:blipFill>
              <a:blip/>
            </p:blipFill>
            <p:spPr>
              <a:xfrm>
                <a:off x="3670829" y="1345797"/>
                <a:ext cx="408164" cy="351783"/>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墨迹 7"/>
              <p14:cNvContentPartPr/>
              <p14:nvPr/>
            </p14:nvContentPartPr>
            <p14:xfrm>
              <a:off x="5103988" y="1562225"/>
              <a:ext cx="156634" cy="11279"/>
            </p14:xfrm>
          </p:contentPart>
        </mc:Choice>
        <mc:Fallback xmlns="">
          <p:pic>
            <p:nvPicPr>
              <p:cNvPr id="8" name="墨迹 7"/>
            </p:nvPicPr>
            <p:blipFill>
              <a:blip/>
            </p:blipFill>
            <p:spPr>
              <a:xfrm>
                <a:off x="5103988" y="1562225"/>
                <a:ext cx="156634" cy="11279"/>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9" name="墨迹 8"/>
              <p14:cNvContentPartPr/>
              <p14:nvPr/>
            </p14:nvContentPartPr>
            <p14:xfrm>
              <a:off x="4993216" y="1368357"/>
              <a:ext cx="456495" cy="340503"/>
            </p14:xfrm>
          </p:contentPart>
        </mc:Choice>
        <mc:Fallback xmlns="">
          <p:pic>
            <p:nvPicPr>
              <p:cNvPr id="9" name="墨迹 8"/>
            </p:nvPicPr>
            <p:blipFill>
              <a:blip/>
            </p:blipFill>
            <p:spPr>
              <a:xfrm>
                <a:off x="4993216" y="1368357"/>
                <a:ext cx="456495" cy="340503"/>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 name="墨迹 9"/>
              <p14:cNvContentPartPr/>
              <p14:nvPr/>
            </p14:nvContentPartPr>
            <p14:xfrm>
              <a:off x="7599362" y="1990850"/>
              <a:ext cx="169510" cy="22559"/>
            </p14:xfrm>
          </p:contentPart>
        </mc:Choice>
        <mc:Fallback xmlns="">
          <p:pic>
            <p:nvPicPr>
              <p:cNvPr id="10" name="墨迹 9"/>
            </p:nvPicPr>
            <p:blipFill>
              <a:blip/>
            </p:blipFill>
            <p:spPr>
              <a:xfrm>
                <a:off x="7599362" y="1990850"/>
                <a:ext cx="169510" cy="22559"/>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1" name="墨迹 10"/>
              <p14:cNvContentPartPr/>
              <p14:nvPr/>
            </p14:nvContentPartPr>
            <p14:xfrm>
              <a:off x="7693377" y="1911893"/>
              <a:ext cx="28223" cy="290449"/>
            </p14:xfrm>
          </p:contentPart>
        </mc:Choice>
        <mc:Fallback xmlns="">
          <p:pic>
            <p:nvPicPr>
              <p:cNvPr id="11" name="墨迹 10"/>
            </p:nvPicPr>
            <p:blipFill>
              <a:blip/>
            </p:blipFill>
            <p:spPr>
              <a:xfrm>
                <a:off x="7693377" y="1911893"/>
                <a:ext cx="28223" cy="290449"/>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2" name="墨迹 11"/>
              <p14:cNvContentPartPr/>
              <p14:nvPr/>
            </p14:nvContentPartPr>
            <p14:xfrm>
              <a:off x="8339666" y="2013409"/>
              <a:ext cx="132644" cy="149455"/>
            </p14:xfrm>
          </p:contentPart>
        </mc:Choice>
        <mc:Fallback xmlns="">
          <p:pic>
            <p:nvPicPr>
              <p:cNvPr id="12" name="墨迹 11"/>
            </p:nvPicPr>
            <p:blipFill>
              <a:blip/>
            </p:blipFill>
            <p:spPr>
              <a:xfrm>
                <a:off x="8339666" y="2013409"/>
                <a:ext cx="132644" cy="149455"/>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3" name="墨迹 12"/>
              <p14:cNvContentPartPr/>
              <p14:nvPr/>
            </p14:nvContentPartPr>
            <p14:xfrm>
              <a:off x="8350073" y="2019754"/>
              <a:ext cx="110949" cy="207968"/>
            </p14:xfrm>
          </p:contentPart>
        </mc:Choice>
        <mc:Fallback xmlns="">
          <p:pic>
            <p:nvPicPr>
              <p:cNvPr id="13" name="墨迹 12"/>
            </p:nvPicPr>
            <p:blipFill>
              <a:blip/>
            </p:blipFill>
            <p:spPr>
              <a:xfrm>
                <a:off x="8350073" y="2019754"/>
                <a:ext cx="110949" cy="207968"/>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4" name="墨迹 13"/>
              <p14:cNvContentPartPr/>
              <p14:nvPr/>
            </p14:nvContentPartPr>
            <p14:xfrm>
              <a:off x="9513181" y="2447674"/>
              <a:ext cx="195263" cy="231232"/>
            </p14:xfrm>
          </p:contentPart>
        </mc:Choice>
        <mc:Fallback xmlns="">
          <p:pic>
            <p:nvPicPr>
              <p:cNvPr id="14" name="墨迹 13"/>
            </p:nvPicPr>
            <p:blipFill>
              <a:blip/>
            </p:blipFill>
            <p:spPr>
              <a:xfrm>
                <a:off x="9513181" y="2447674"/>
                <a:ext cx="195263" cy="231232"/>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5" name="墨迹 14"/>
              <p14:cNvContentPartPr/>
              <p14:nvPr/>
            </p14:nvContentPartPr>
            <p14:xfrm>
              <a:off x="9561688" y="2463183"/>
              <a:ext cx="112889" cy="221362"/>
            </p14:xfrm>
          </p:contentPart>
        </mc:Choice>
        <mc:Fallback xmlns="">
          <p:pic>
            <p:nvPicPr>
              <p:cNvPr id="15" name="墨迹 14"/>
            </p:nvPicPr>
            <p:blipFill>
              <a:blip/>
            </p:blipFill>
            <p:spPr>
              <a:xfrm>
                <a:off x="9561688" y="2463183"/>
                <a:ext cx="112889" cy="221362"/>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6" name="墨迹 15"/>
              <p14:cNvContentPartPr/>
              <p14:nvPr/>
            </p14:nvContentPartPr>
            <p14:xfrm>
              <a:off x="10181872" y="2504072"/>
              <a:ext cx="177447" cy="269301"/>
            </p14:xfrm>
          </p:contentPart>
        </mc:Choice>
        <mc:Fallback xmlns="">
          <p:pic>
            <p:nvPicPr>
              <p:cNvPr id="16" name="墨迹 15"/>
            </p:nvPicPr>
            <p:blipFill>
              <a:blip/>
            </p:blipFill>
            <p:spPr>
              <a:xfrm>
                <a:off x="10181872" y="2504072"/>
                <a:ext cx="177447" cy="269301"/>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7" name="墨迹 16"/>
              <p14:cNvContentPartPr/>
              <p14:nvPr/>
            </p14:nvContentPartPr>
            <p14:xfrm>
              <a:off x="10346266" y="2592546"/>
              <a:ext cx="56444" cy="49701"/>
            </p14:xfrm>
          </p:contentPart>
        </mc:Choice>
        <mc:Fallback xmlns="">
          <p:pic>
            <p:nvPicPr>
              <p:cNvPr id="17" name="墨迹 16"/>
            </p:nvPicPr>
            <p:blipFill>
              <a:blip/>
            </p:blipFill>
            <p:spPr>
              <a:xfrm>
                <a:off x="10346266" y="2592546"/>
                <a:ext cx="56444" cy="49701"/>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8" name="墨迹 17"/>
              <p14:cNvContentPartPr/>
              <p14:nvPr/>
            </p14:nvContentPartPr>
            <p14:xfrm>
              <a:off x="10340622" y="2385636"/>
              <a:ext cx="248355" cy="496303"/>
            </p14:xfrm>
          </p:contentPart>
        </mc:Choice>
        <mc:Fallback xmlns="">
          <p:pic>
            <p:nvPicPr>
              <p:cNvPr id="18" name="墨迹 17"/>
            </p:nvPicPr>
            <p:blipFill>
              <a:blip/>
            </p:blipFill>
            <p:spPr>
              <a:xfrm>
                <a:off x="10340622" y="2385636"/>
                <a:ext cx="248355" cy="496303"/>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9" name="墨迹 18"/>
              <p14:cNvContentPartPr/>
              <p14:nvPr/>
            </p14:nvContentPartPr>
            <p14:xfrm>
              <a:off x="5657144" y="3686316"/>
              <a:ext cx="392288" cy="591474"/>
            </p14:xfrm>
          </p:contentPart>
        </mc:Choice>
        <mc:Fallback xmlns="">
          <p:pic>
            <p:nvPicPr>
              <p:cNvPr id="19" name="墨迹 18"/>
            </p:nvPicPr>
            <p:blipFill>
              <a:blip/>
            </p:blipFill>
            <p:spPr>
              <a:xfrm>
                <a:off x="5657144" y="3686316"/>
                <a:ext cx="392288" cy="591474"/>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0" name="墨迹 19"/>
              <p14:cNvContentPartPr/>
              <p14:nvPr/>
            </p14:nvContentPartPr>
            <p14:xfrm>
              <a:off x="5802488" y="4506202"/>
              <a:ext cx="76200" cy="273530"/>
            </p14:xfrm>
          </p:contentPart>
        </mc:Choice>
        <mc:Fallback xmlns="">
          <p:pic>
            <p:nvPicPr>
              <p:cNvPr id="20" name="墨迹 19"/>
            </p:nvPicPr>
            <p:blipFill>
              <a:blip/>
            </p:blipFill>
            <p:spPr>
              <a:xfrm>
                <a:off x="5802488" y="4506202"/>
                <a:ext cx="76200" cy="273530"/>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1" name="墨迹 20"/>
              <p14:cNvContentPartPr/>
              <p14:nvPr/>
            </p14:nvContentPartPr>
            <p14:xfrm>
              <a:off x="5644444" y="3705350"/>
              <a:ext cx="460551" cy="575260"/>
            </p14:xfrm>
          </p:contentPart>
        </mc:Choice>
        <mc:Fallback xmlns="">
          <p:pic>
            <p:nvPicPr>
              <p:cNvPr id="21" name="墨迹 20"/>
            </p:nvPicPr>
            <p:blipFill>
              <a:blip/>
            </p:blipFill>
            <p:spPr>
              <a:xfrm>
                <a:off x="5644444" y="3705350"/>
                <a:ext cx="460551" cy="575260"/>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2" name="墨迹 21"/>
              <p14:cNvContentPartPr/>
              <p14:nvPr/>
            </p14:nvContentPartPr>
            <p14:xfrm>
              <a:off x="5819422" y="4534401"/>
              <a:ext cx="81844" cy="242511"/>
            </p14:xfrm>
          </p:contentPart>
        </mc:Choice>
        <mc:Fallback xmlns="">
          <p:pic>
            <p:nvPicPr>
              <p:cNvPr id="22" name="墨迹 21"/>
            </p:nvPicPr>
            <p:blipFill>
              <a:blip/>
            </p:blipFill>
            <p:spPr>
              <a:xfrm>
                <a:off x="5819422" y="4534401"/>
                <a:ext cx="81844" cy="242511"/>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3" name="墨迹 22"/>
              <p14:cNvContentPartPr/>
              <p14:nvPr/>
            </p14:nvContentPartPr>
            <p14:xfrm>
              <a:off x="6350000" y="3956321"/>
              <a:ext cx="400755" cy="311070"/>
            </p14:xfrm>
          </p:contentPart>
        </mc:Choice>
        <mc:Fallback xmlns="">
          <p:pic>
            <p:nvPicPr>
              <p:cNvPr id="23" name="墨迹 22"/>
            </p:nvPicPr>
            <p:blipFill>
              <a:blip/>
            </p:blipFill>
            <p:spPr>
              <a:xfrm>
                <a:off x="6350000" y="3956321"/>
                <a:ext cx="400755" cy="311070"/>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4" name="墨迹 23"/>
              <p14:cNvContentPartPr/>
              <p14:nvPr/>
            </p14:nvContentPartPr>
            <p14:xfrm>
              <a:off x="6310488" y="3753288"/>
              <a:ext cx="733778" cy="493483"/>
            </p14:xfrm>
          </p:contentPart>
        </mc:Choice>
        <mc:Fallback xmlns="">
          <p:pic>
            <p:nvPicPr>
              <p:cNvPr id="24" name="墨迹 23"/>
            </p:nvPicPr>
            <p:blipFill>
              <a:blip/>
            </p:blipFill>
            <p:spPr>
              <a:xfrm>
                <a:off x="6310488" y="3753288"/>
                <a:ext cx="733778" cy="493483"/>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5" name="墨迹 24"/>
              <p14:cNvContentPartPr/>
              <p14:nvPr/>
            </p14:nvContentPartPr>
            <p14:xfrm>
              <a:off x="3928533" y="2943976"/>
              <a:ext cx="843844" cy="28199"/>
            </p14:xfrm>
          </p:contentPart>
        </mc:Choice>
        <mc:Fallback xmlns="">
          <p:pic>
            <p:nvPicPr>
              <p:cNvPr id="25" name="墨迹 24"/>
            </p:nvPicPr>
            <p:blipFill>
              <a:blip/>
            </p:blipFill>
            <p:spPr>
              <a:xfrm>
                <a:off x="3928533" y="2943976"/>
                <a:ext cx="843844" cy="28199"/>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6" name="墨迹 25"/>
              <p14:cNvContentPartPr/>
              <p14:nvPr/>
            </p14:nvContentPartPr>
            <p14:xfrm>
              <a:off x="10888132" y="4420195"/>
              <a:ext cx="293512" cy="314419"/>
            </p14:xfrm>
          </p:contentPart>
        </mc:Choice>
        <mc:Fallback xmlns="">
          <p:pic>
            <p:nvPicPr>
              <p:cNvPr id="26" name="墨迹 25"/>
            </p:nvPicPr>
            <p:blipFill>
              <a:blip/>
            </p:blipFill>
            <p:spPr>
              <a:xfrm>
                <a:off x="10888132" y="4420195"/>
                <a:ext cx="293512" cy="314419"/>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27" name="墨迹 26"/>
              <p14:cNvContentPartPr/>
              <p14:nvPr/>
            </p14:nvContentPartPr>
            <p14:xfrm>
              <a:off x="11255022" y="4444164"/>
              <a:ext cx="172862" cy="28199"/>
            </p14:xfrm>
          </p:contentPart>
        </mc:Choice>
        <mc:Fallback xmlns="">
          <p:pic>
            <p:nvPicPr>
              <p:cNvPr id="27" name="墨迹 26"/>
            </p:nvPicPr>
            <p:blipFill>
              <a:blip/>
            </p:blipFill>
            <p:spPr>
              <a:xfrm>
                <a:off x="11255022" y="4444164"/>
                <a:ext cx="172862" cy="28199"/>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28" name="墨迹 27"/>
              <p14:cNvContentPartPr/>
              <p14:nvPr/>
            </p14:nvContentPartPr>
            <p14:xfrm>
              <a:off x="10780888" y="3818146"/>
              <a:ext cx="647171" cy="973747"/>
            </p14:xfrm>
          </p:contentPart>
        </mc:Choice>
        <mc:Fallback xmlns="">
          <p:pic>
            <p:nvPicPr>
              <p:cNvPr id="28" name="墨迹 27"/>
            </p:nvPicPr>
            <p:blipFill>
              <a:blip/>
            </p:blipFill>
            <p:spPr>
              <a:xfrm>
                <a:off x="10780888" y="3818146"/>
                <a:ext cx="647171" cy="973747"/>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29" name="墨迹 28"/>
              <p14:cNvContentPartPr/>
              <p14:nvPr/>
            </p14:nvContentPartPr>
            <p14:xfrm>
              <a:off x="11318522" y="4618998"/>
              <a:ext cx="198967" cy="39478"/>
            </p14:xfrm>
          </p:contentPart>
        </mc:Choice>
        <mc:Fallback xmlns="">
          <p:pic>
            <p:nvPicPr>
              <p:cNvPr id="29" name="墨迹 28"/>
            </p:nvPicPr>
            <p:blipFill>
              <a:blip/>
            </p:blipFill>
            <p:spPr>
              <a:xfrm>
                <a:off x="11318522" y="4618998"/>
                <a:ext cx="198967" cy="39478"/>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0" name="墨迹 29"/>
              <p14:cNvContentPartPr/>
              <p14:nvPr/>
            </p14:nvContentPartPr>
            <p14:xfrm>
              <a:off x="11304587" y="4716284"/>
              <a:ext cx="266524" cy="18330"/>
            </p14:xfrm>
          </p:contentPart>
        </mc:Choice>
        <mc:Fallback xmlns="">
          <p:pic>
            <p:nvPicPr>
              <p:cNvPr id="30" name="墨迹 29"/>
            </p:nvPicPr>
            <p:blipFill>
              <a:blip/>
            </p:blipFill>
            <p:spPr>
              <a:xfrm>
                <a:off x="11304587" y="4716284"/>
                <a:ext cx="266524" cy="18330"/>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1" name="墨迹 30"/>
              <p14:cNvContentPartPr/>
              <p14:nvPr/>
            </p14:nvContentPartPr>
            <p14:xfrm>
              <a:off x="11597217" y="4548500"/>
              <a:ext cx="75494" cy="214666"/>
            </p14:xfrm>
          </p:contentPart>
        </mc:Choice>
        <mc:Fallback xmlns="">
          <p:pic>
            <p:nvPicPr>
              <p:cNvPr id="31" name="墨迹 30"/>
            </p:nvPicPr>
            <p:blipFill>
              <a:blip/>
            </p:blipFill>
            <p:spPr>
              <a:xfrm>
                <a:off x="11597217" y="4548500"/>
                <a:ext cx="75494" cy="214666"/>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2" name="墨迹 31"/>
              <p14:cNvContentPartPr/>
              <p14:nvPr/>
            </p14:nvContentPartPr>
            <p14:xfrm>
              <a:off x="11621911" y="4630277"/>
              <a:ext cx="116593" cy="101517"/>
            </p14:xfrm>
          </p:contentPart>
        </mc:Choice>
        <mc:Fallback xmlns="">
          <p:pic>
            <p:nvPicPr>
              <p:cNvPr id="32" name="墨迹 31"/>
            </p:nvPicPr>
            <p:blipFill>
              <a:blip/>
            </p:blipFill>
            <p:spPr>
              <a:xfrm>
                <a:off x="11621911" y="4630277"/>
                <a:ext cx="116593" cy="101517"/>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3" name="墨迹 32"/>
              <p14:cNvContentPartPr/>
              <p14:nvPr/>
            </p14:nvContentPartPr>
            <p14:xfrm>
              <a:off x="11680648" y="4487167"/>
              <a:ext cx="433388" cy="345967"/>
            </p14:xfrm>
          </p:contentPart>
        </mc:Choice>
        <mc:Fallback xmlns="">
          <p:pic>
            <p:nvPicPr>
              <p:cNvPr id="33" name="墨迹 32"/>
            </p:nvPicPr>
            <p:blipFill>
              <a:blip/>
            </p:blipFill>
            <p:spPr>
              <a:xfrm>
                <a:off x="11680648" y="4487167"/>
                <a:ext cx="433388" cy="345967"/>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4" name="墨迹 33"/>
              <p14:cNvContentPartPr/>
              <p14:nvPr/>
            </p14:nvContentPartPr>
            <p14:xfrm>
              <a:off x="10937169" y="4246771"/>
              <a:ext cx="188031" cy="11280"/>
            </p14:xfrm>
          </p:contentPart>
        </mc:Choice>
        <mc:Fallback xmlns="">
          <p:pic>
            <p:nvPicPr>
              <p:cNvPr id="34" name="墨迹 33"/>
            </p:nvPicPr>
            <p:blipFill>
              <a:blip/>
            </p:blipFill>
            <p:spPr>
              <a:xfrm>
                <a:off x="10937169" y="4246771"/>
                <a:ext cx="188031" cy="11280"/>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5" name="墨迹 34"/>
              <p14:cNvContentPartPr/>
              <p14:nvPr/>
            </p14:nvContentPartPr>
            <p14:xfrm>
              <a:off x="11020777" y="4170634"/>
              <a:ext cx="42333" cy="200213"/>
            </p14:xfrm>
          </p:contentPart>
        </mc:Choice>
        <mc:Fallback xmlns="">
          <p:pic>
            <p:nvPicPr>
              <p:cNvPr id="35" name="墨迹 34"/>
            </p:nvPicPr>
            <p:blipFill>
              <a:blip/>
            </p:blipFill>
            <p:spPr>
              <a:xfrm>
                <a:off x="11020777" y="4170634"/>
                <a:ext cx="42333" cy="200213"/>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36" name="墨迹 35"/>
              <p14:cNvContentPartPr/>
              <p14:nvPr/>
            </p14:nvContentPartPr>
            <p14:xfrm>
              <a:off x="7587015" y="1886513"/>
              <a:ext cx="21696" cy="98697"/>
            </p14:xfrm>
          </p:contentPart>
        </mc:Choice>
        <mc:Fallback xmlns="">
          <p:pic>
            <p:nvPicPr>
              <p:cNvPr id="36" name="墨迹 35"/>
            </p:nvPicPr>
            <p:blipFill>
              <a:blip/>
            </p:blipFill>
            <p:spPr>
              <a:xfrm>
                <a:off x="7587015" y="1886513"/>
                <a:ext cx="21696" cy="98697"/>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37" name="墨迹 36"/>
              <p14:cNvContentPartPr/>
              <p14:nvPr/>
            </p14:nvContentPartPr>
            <p14:xfrm>
              <a:off x="5922962" y="3620753"/>
              <a:ext cx="308504" cy="943962"/>
            </p14:xfrm>
          </p:contentPart>
        </mc:Choice>
        <mc:Fallback xmlns="">
          <p:pic>
            <p:nvPicPr>
              <p:cNvPr id="37" name="墨迹 36"/>
            </p:nvPicPr>
            <p:blipFill>
              <a:blip/>
            </p:blipFill>
            <p:spPr>
              <a:xfrm>
                <a:off x="5922962" y="3620753"/>
                <a:ext cx="308504" cy="943962"/>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38" name="墨迹 37"/>
              <p14:cNvContentPartPr/>
              <p14:nvPr/>
            </p14:nvContentPartPr>
            <p14:xfrm>
              <a:off x="5887155" y="3603833"/>
              <a:ext cx="372534" cy="1015165"/>
            </p14:xfrm>
          </p:contentPart>
        </mc:Choice>
        <mc:Fallback xmlns="">
          <p:pic>
            <p:nvPicPr>
              <p:cNvPr id="38" name="墨迹 37"/>
            </p:nvPicPr>
            <p:blipFill>
              <a:blip/>
            </p:blipFill>
            <p:spPr>
              <a:xfrm>
                <a:off x="5887155" y="3603833"/>
                <a:ext cx="372534" cy="1015165"/>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39" name="墨迹 38"/>
              <p14:cNvContentPartPr/>
              <p14:nvPr/>
            </p14:nvContentPartPr>
            <p14:xfrm>
              <a:off x="6020505" y="4700246"/>
              <a:ext cx="107950" cy="171133"/>
            </p14:xfrm>
          </p:contentPart>
        </mc:Choice>
        <mc:Fallback xmlns="">
          <p:pic>
            <p:nvPicPr>
              <p:cNvPr id="39" name="墨迹 38"/>
            </p:nvPicPr>
            <p:blipFill>
              <a:blip/>
            </p:blipFill>
            <p:spPr>
              <a:xfrm>
                <a:off x="6020505" y="4700246"/>
                <a:ext cx="107950" cy="171133"/>
              </a:xfrm>
              <a:prstGeom prst="rect"/>
            </p:spPr>
          </p:pic>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278581" y="747706"/>
            <a:ext cx="10688353" cy="2559849"/>
          </a:xfrm>
          <a:prstGeom prst="rect">
            <a:avLst/>
          </a:prstGeom>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8063088" y="1494547"/>
              <a:ext cx="47978" cy="2820"/>
            </p14:xfrm>
          </p:contentPart>
        </mc:Choice>
        <mc:Fallback xmlns="">
          <p:pic>
            <p:nvPicPr>
              <p:cNvPr id="2" name="墨迹 1"/>
            </p:nvPicPr>
            <p:blipFill>
              <a:blip/>
            </p:blipFill>
            <p:spPr>
              <a:xfrm>
                <a:off x="8063088" y="1494547"/>
                <a:ext cx="47978" cy="2820"/>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4097866" y="552700"/>
              <a:ext cx="324556" cy="239692"/>
            </p14:xfrm>
          </p:contentPart>
        </mc:Choice>
        <mc:Fallback xmlns="">
          <p:pic>
            <p:nvPicPr>
              <p:cNvPr id="4" name="墨迹 3"/>
            </p:nvPicPr>
            <p:blipFill>
              <a:blip/>
            </p:blipFill>
            <p:spPr>
              <a:xfrm>
                <a:off x="4097866" y="552700"/>
                <a:ext cx="324556" cy="239692"/>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5" name="墨迹 4"/>
              <p14:cNvContentPartPr/>
              <p14:nvPr/>
            </p14:nvContentPartPr>
            <p14:xfrm>
              <a:off x="4649258" y="550938"/>
              <a:ext cx="114653" cy="199155"/>
            </p14:xfrm>
          </p:contentPart>
        </mc:Choice>
        <mc:Fallback xmlns="">
          <p:pic>
            <p:nvPicPr>
              <p:cNvPr id="5" name="墨迹 4"/>
            </p:nvPicPr>
            <p:blipFill>
              <a:blip/>
            </p:blipFill>
            <p:spPr>
              <a:xfrm>
                <a:off x="4649258" y="550938"/>
                <a:ext cx="114653" cy="199155"/>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4763911" y="513222"/>
              <a:ext cx="242711" cy="218542"/>
            </p14:xfrm>
          </p:contentPart>
        </mc:Choice>
        <mc:Fallback xmlns="">
          <p:pic>
            <p:nvPicPr>
              <p:cNvPr id="6" name="墨迹 5"/>
            </p:nvPicPr>
            <p:blipFill>
              <a:blip/>
            </p:blipFill>
            <p:spPr>
              <a:xfrm>
                <a:off x="4763911" y="513222"/>
                <a:ext cx="242711" cy="218542"/>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墨迹 6"/>
              <p14:cNvContentPartPr/>
              <p14:nvPr/>
            </p14:nvContentPartPr>
            <p14:xfrm>
              <a:off x="5102577" y="571558"/>
              <a:ext cx="150460" cy="206734"/>
            </p14:xfrm>
          </p:contentPart>
        </mc:Choice>
        <mc:Fallback xmlns="">
          <p:pic>
            <p:nvPicPr>
              <p:cNvPr id="7" name="墨迹 6"/>
            </p:nvPicPr>
            <p:blipFill>
              <a:blip/>
            </p:blipFill>
            <p:spPr>
              <a:xfrm>
                <a:off x="5102577" y="571558"/>
                <a:ext cx="150460" cy="206734"/>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墨迹 7"/>
              <p14:cNvContentPartPr/>
              <p14:nvPr/>
            </p14:nvContentPartPr>
            <p14:xfrm>
              <a:off x="5553427" y="394786"/>
              <a:ext cx="164395" cy="39478"/>
            </p14:xfrm>
          </p:contentPart>
        </mc:Choice>
        <mc:Fallback xmlns="">
          <p:pic>
            <p:nvPicPr>
              <p:cNvPr id="8" name="墨迹 7"/>
            </p:nvPicPr>
            <p:blipFill>
              <a:blip/>
            </p:blipFill>
            <p:spPr>
              <a:xfrm>
                <a:off x="5553427" y="394786"/>
                <a:ext cx="164395" cy="39478"/>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9" name="墨迹 8"/>
              <p14:cNvContentPartPr/>
              <p14:nvPr/>
            </p14:nvContentPartPr>
            <p14:xfrm>
              <a:off x="5576711" y="468103"/>
              <a:ext cx="56444" cy="527322"/>
            </p14:xfrm>
          </p:contentPart>
        </mc:Choice>
        <mc:Fallback xmlns="">
          <p:pic>
            <p:nvPicPr>
              <p:cNvPr id="9" name="墨迹 8"/>
            </p:nvPicPr>
            <p:blipFill>
              <a:blip/>
            </p:blipFill>
            <p:spPr>
              <a:xfrm>
                <a:off x="5576711" y="468103"/>
                <a:ext cx="56444" cy="527322"/>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 name="墨迹 9"/>
              <p14:cNvContentPartPr/>
              <p14:nvPr/>
            </p14:nvContentPartPr>
            <p14:xfrm>
              <a:off x="5571066" y="569620"/>
              <a:ext cx="222956" cy="33838"/>
            </p14:xfrm>
          </p:contentPart>
        </mc:Choice>
        <mc:Fallback xmlns="">
          <p:pic>
            <p:nvPicPr>
              <p:cNvPr id="10" name="墨迹 9"/>
            </p:nvPicPr>
            <p:blipFill>
              <a:blip/>
            </p:blipFill>
            <p:spPr>
              <a:xfrm>
                <a:off x="5571066" y="569620"/>
                <a:ext cx="222956" cy="33838"/>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1" name="墨迹 10"/>
              <p14:cNvContentPartPr/>
              <p14:nvPr/>
            </p14:nvContentPartPr>
            <p14:xfrm>
              <a:off x="5929488" y="430563"/>
              <a:ext cx="260526" cy="311071"/>
            </p14:xfrm>
          </p:contentPart>
        </mc:Choice>
        <mc:Fallback xmlns="">
          <p:pic>
            <p:nvPicPr>
              <p:cNvPr id="11" name="墨迹 10"/>
            </p:nvPicPr>
            <p:blipFill>
              <a:blip/>
            </p:blipFill>
            <p:spPr>
              <a:xfrm>
                <a:off x="5929488" y="430563"/>
                <a:ext cx="260526" cy="311071"/>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2" name="墨迹 11"/>
              <p14:cNvContentPartPr/>
              <p14:nvPr/>
            </p14:nvContentPartPr>
            <p14:xfrm>
              <a:off x="1298222" y="2329238"/>
              <a:ext cx="252589" cy="304549"/>
            </p14:xfrm>
          </p:contentPart>
        </mc:Choice>
        <mc:Fallback xmlns="">
          <p:pic>
            <p:nvPicPr>
              <p:cNvPr id="12" name="墨迹 11"/>
            </p:nvPicPr>
            <p:blipFill>
              <a:blip/>
            </p:blipFill>
            <p:spPr>
              <a:xfrm>
                <a:off x="1298222" y="2329238"/>
                <a:ext cx="252589" cy="304549"/>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3" name="墨迹 12"/>
              <p14:cNvContentPartPr/>
              <p14:nvPr/>
            </p14:nvContentPartPr>
            <p14:xfrm>
              <a:off x="2381955" y="2893218"/>
              <a:ext cx="200378" cy="214313"/>
            </p14:xfrm>
          </p:contentPart>
        </mc:Choice>
        <mc:Fallback xmlns="">
          <p:pic>
            <p:nvPicPr>
              <p:cNvPr id="13" name="墨迹 12"/>
            </p:nvPicPr>
            <p:blipFill>
              <a:blip/>
            </p:blipFill>
            <p:spPr>
              <a:xfrm>
                <a:off x="2381955" y="2893218"/>
                <a:ext cx="200378" cy="214313"/>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4" name="墨迹 13"/>
              <p14:cNvContentPartPr/>
              <p14:nvPr/>
            </p14:nvContentPartPr>
            <p14:xfrm>
              <a:off x="2664177" y="2842460"/>
              <a:ext cx="99484" cy="36659"/>
            </p14:xfrm>
          </p:contentPart>
        </mc:Choice>
        <mc:Fallback xmlns="">
          <p:pic>
            <p:nvPicPr>
              <p:cNvPr id="14" name="墨迹 13"/>
            </p:nvPicPr>
            <p:blipFill>
              <a:blip/>
            </p:blipFill>
            <p:spPr>
              <a:xfrm>
                <a:off x="2664177" y="2842460"/>
                <a:ext cx="99484" cy="36659"/>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5" name="墨迹 14"/>
              <p14:cNvContentPartPr/>
              <p14:nvPr/>
            </p14:nvContentPartPr>
            <p14:xfrm>
              <a:off x="2635955" y="2881939"/>
              <a:ext cx="84667" cy="454004"/>
            </p14:xfrm>
          </p:contentPart>
        </mc:Choice>
        <mc:Fallback xmlns="">
          <p:pic>
            <p:nvPicPr>
              <p:cNvPr id="15" name="墨迹 14"/>
            </p:nvPicPr>
            <p:blipFill>
              <a:blip/>
            </p:blipFill>
            <p:spPr>
              <a:xfrm>
                <a:off x="2635955" y="2881939"/>
                <a:ext cx="84667" cy="454004"/>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6" name="墨迹 15"/>
              <p14:cNvContentPartPr/>
              <p14:nvPr/>
            </p14:nvContentPartPr>
            <p14:xfrm>
              <a:off x="2632780" y="3011654"/>
              <a:ext cx="127353" cy="62038"/>
            </p14:xfrm>
          </p:contentPart>
        </mc:Choice>
        <mc:Fallback xmlns="">
          <p:pic>
            <p:nvPicPr>
              <p:cNvPr id="16" name="墨迹 15"/>
            </p:nvPicPr>
            <p:blipFill>
              <a:blip/>
            </p:blipFill>
            <p:spPr>
              <a:xfrm>
                <a:off x="2632780" y="3011654"/>
                <a:ext cx="127353" cy="62038"/>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7" name="墨迹 16"/>
              <p14:cNvContentPartPr/>
              <p14:nvPr/>
            </p14:nvContentPartPr>
            <p14:xfrm>
              <a:off x="2765777" y="3028573"/>
              <a:ext cx="105305" cy="293270"/>
            </p14:xfrm>
          </p:contentPart>
        </mc:Choice>
        <mc:Fallback xmlns="">
          <p:pic>
            <p:nvPicPr>
              <p:cNvPr id="17" name="墨迹 16"/>
            </p:nvPicPr>
            <p:blipFill>
              <a:blip/>
            </p:blipFill>
            <p:spPr>
              <a:xfrm>
                <a:off x="2765777" y="3028573"/>
                <a:ext cx="105305" cy="293270"/>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8" name="墨迹 17"/>
              <p14:cNvContentPartPr/>
              <p14:nvPr/>
            </p14:nvContentPartPr>
            <p14:xfrm>
              <a:off x="904522" y="2340518"/>
              <a:ext cx="167922" cy="189814"/>
            </p14:xfrm>
          </p:contentPart>
        </mc:Choice>
        <mc:Fallback xmlns="">
          <p:pic>
            <p:nvPicPr>
              <p:cNvPr id="18" name="墨迹 17"/>
            </p:nvPicPr>
            <p:blipFill>
              <a:blip/>
            </p:blipFill>
            <p:spPr>
              <a:xfrm>
                <a:off x="904522" y="2340518"/>
                <a:ext cx="167922" cy="189814"/>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9" name="墨迹 18"/>
              <p14:cNvContentPartPr/>
              <p14:nvPr/>
            </p14:nvContentPartPr>
            <p14:xfrm>
              <a:off x="643466" y="2255921"/>
              <a:ext cx="180622" cy="39478"/>
            </p14:xfrm>
          </p:contentPart>
        </mc:Choice>
        <mc:Fallback xmlns="">
          <p:pic>
            <p:nvPicPr>
              <p:cNvPr id="19" name="墨迹 18"/>
            </p:nvPicPr>
            <p:blipFill>
              <a:blip/>
            </p:blipFill>
            <p:spPr>
              <a:xfrm>
                <a:off x="643466" y="2255921"/>
                <a:ext cx="180622" cy="39478"/>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0" name="墨迹 19"/>
              <p14:cNvContentPartPr/>
              <p14:nvPr/>
            </p14:nvContentPartPr>
            <p14:xfrm>
              <a:off x="643466" y="2323598"/>
              <a:ext cx="33867" cy="538601"/>
            </p14:xfrm>
          </p:contentPart>
        </mc:Choice>
        <mc:Fallback xmlns="">
          <p:pic>
            <p:nvPicPr>
              <p:cNvPr id="20" name="墨迹 19"/>
            </p:nvPicPr>
            <p:blipFill>
              <a:blip/>
            </p:blipFill>
            <p:spPr>
              <a:xfrm>
                <a:off x="643466" y="2323598"/>
                <a:ext cx="33867" cy="538601"/>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1" name="墨迹 20"/>
              <p14:cNvContentPartPr/>
              <p14:nvPr/>
            </p14:nvContentPartPr>
            <p14:xfrm>
              <a:off x="660400" y="2438333"/>
              <a:ext cx="177800" cy="127777"/>
            </p14:xfrm>
          </p:contentPart>
        </mc:Choice>
        <mc:Fallback xmlns="">
          <p:pic>
            <p:nvPicPr>
              <p:cNvPr id="21" name="墨迹 20"/>
            </p:nvPicPr>
            <p:blipFill>
              <a:blip/>
            </p:blipFill>
            <p:spPr>
              <a:xfrm>
                <a:off x="660400" y="2438333"/>
                <a:ext cx="177800" cy="127777"/>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2" name="墨迹 21"/>
              <p14:cNvContentPartPr/>
              <p14:nvPr/>
            </p14:nvContentPartPr>
            <p14:xfrm>
              <a:off x="787400" y="2554830"/>
              <a:ext cx="134231" cy="355308"/>
            </p14:xfrm>
          </p:contentPart>
        </mc:Choice>
        <mc:Fallback xmlns="">
          <p:pic>
            <p:nvPicPr>
              <p:cNvPr id="22" name="墨迹 21"/>
            </p:nvPicPr>
            <p:blipFill>
              <a:blip/>
            </p:blipFill>
            <p:spPr>
              <a:xfrm>
                <a:off x="787400" y="2554830"/>
                <a:ext cx="134231" cy="355308"/>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3" name="墨迹 22"/>
              <p14:cNvContentPartPr/>
              <p14:nvPr/>
            </p14:nvContentPartPr>
            <p14:xfrm>
              <a:off x="7371644" y="1232296"/>
              <a:ext cx="105017" cy="59959"/>
            </p14:xfrm>
          </p:contentPart>
        </mc:Choice>
        <mc:Fallback xmlns="">
          <p:pic>
            <p:nvPicPr>
              <p:cNvPr id="23" name="墨迹 22"/>
            </p:nvPicPr>
            <p:blipFill>
              <a:blip/>
            </p:blipFill>
            <p:spPr>
              <a:xfrm>
                <a:off x="7371644" y="1232296"/>
                <a:ext cx="105017" cy="59959"/>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4" name="墨迹 23"/>
              <p14:cNvContentPartPr/>
              <p14:nvPr/>
            </p14:nvContentPartPr>
            <p14:xfrm>
              <a:off x="1405466" y="1727894"/>
              <a:ext cx="191911" cy="227707"/>
            </p14:xfrm>
          </p:contentPart>
        </mc:Choice>
        <mc:Fallback xmlns="">
          <p:pic>
            <p:nvPicPr>
              <p:cNvPr id="24" name="墨迹 23"/>
            </p:nvPicPr>
            <p:blipFill>
              <a:blip/>
            </p:blipFill>
            <p:spPr>
              <a:xfrm>
                <a:off x="1405466" y="1727894"/>
                <a:ext cx="191911" cy="227707"/>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5" name="墨迹 24"/>
              <p14:cNvContentPartPr/>
              <p14:nvPr/>
            </p14:nvContentPartPr>
            <p14:xfrm>
              <a:off x="1373011" y="2973585"/>
              <a:ext cx="162277" cy="227707"/>
            </p14:xfrm>
          </p:contentPart>
        </mc:Choice>
        <mc:Fallback xmlns="">
          <p:pic>
            <p:nvPicPr>
              <p:cNvPr id="25" name="墨迹 24"/>
            </p:nvPicPr>
            <p:blipFill>
              <a:blip/>
            </p:blipFill>
            <p:spPr>
              <a:xfrm>
                <a:off x="1373011" y="2973585"/>
                <a:ext cx="162277" cy="227707"/>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6" name="墨迹 25"/>
              <p14:cNvContentPartPr/>
              <p14:nvPr/>
            </p14:nvContentPartPr>
            <p14:xfrm>
              <a:off x="2779006" y="2301039"/>
              <a:ext cx="246416" cy="332044"/>
            </p14:xfrm>
          </p:contentPart>
        </mc:Choice>
        <mc:Fallback xmlns="">
          <p:pic>
            <p:nvPicPr>
              <p:cNvPr id="26" name="墨迹 25"/>
            </p:nvPicPr>
            <p:blipFill>
              <a:blip/>
            </p:blipFill>
            <p:spPr>
              <a:xfrm>
                <a:off x="2779006" y="2301039"/>
                <a:ext cx="246416" cy="332044"/>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27" name="墨迹 26"/>
              <p14:cNvContentPartPr/>
              <p14:nvPr/>
            </p14:nvContentPartPr>
            <p14:xfrm>
              <a:off x="1858433" y="2362724"/>
              <a:ext cx="77611" cy="204972"/>
            </p14:xfrm>
          </p:contentPart>
        </mc:Choice>
        <mc:Fallback xmlns="">
          <p:pic>
            <p:nvPicPr>
              <p:cNvPr id="27" name="墨迹 26"/>
            </p:nvPicPr>
            <p:blipFill>
              <a:blip/>
            </p:blipFill>
            <p:spPr>
              <a:xfrm>
                <a:off x="1858433" y="2362724"/>
                <a:ext cx="77611" cy="204972"/>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28" name="墨迹 27"/>
              <p14:cNvContentPartPr/>
              <p14:nvPr/>
            </p14:nvContentPartPr>
            <p14:xfrm>
              <a:off x="1907822" y="2303859"/>
              <a:ext cx="203200" cy="254320"/>
            </p14:xfrm>
          </p:contentPart>
        </mc:Choice>
        <mc:Fallback xmlns="">
          <p:pic>
            <p:nvPicPr>
              <p:cNvPr id="28" name="墨迹 27"/>
            </p:nvPicPr>
            <p:blipFill>
              <a:blip/>
            </p:blipFill>
            <p:spPr>
              <a:xfrm>
                <a:off x="1907822" y="2303859"/>
                <a:ext cx="203200" cy="254320"/>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29" name="墨迹 28"/>
              <p14:cNvContentPartPr/>
              <p14:nvPr/>
            </p14:nvContentPartPr>
            <p14:xfrm>
              <a:off x="3203222" y="2408195"/>
              <a:ext cx="234244" cy="225592"/>
            </p14:xfrm>
          </p:contentPart>
        </mc:Choice>
        <mc:Fallback xmlns="">
          <p:pic>
            <p:nvPicPr>
              <p:cNvPr id="29" name="墨迹 28"/>
            </p:nvPicPr>
            <p:blipFill>
              <a:blip/>
            </p:blipFill>
            <p:spPr>
              <a:xfrm>
                <a:off x="3203222" y="2408195"/>
                <a:ext cx="234244" cy="225592"/>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0" name="墨迹 29"/>
              <p14:cNvContentPartPr/>
              <p14:nvPr/>
            </p14:nvContentPartPr>
            <p14:xfrm>
              <a:off x="3307644" y="1748338"/>
              <a:ext cx="135467" cy="246213"/>
            </p14:xfrm>
          </p:contentPart>
        </mc:Choice>
        <mc:Fallback xmlns="">
          <p:pic>
            <p:nvPicPr>
              <p:cNvPr id="30" name="墨迹 29"/>
            </p:nvPicPr>
            <p:blipFill>
              <a:blip/>
            </p:blipFill>
            <p:spPr>
              <a:xfrm>
                <a:off x="3307644" y="1748338"/>
                <a:ext cx="135467" cy="246213"/>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1" name="墨迹 30"/>
              <p14:cNvContentPartPr/>
              <p14:nvPr/>
            </p14:nvContentPartPr>
            <p14:xfrm>
              <a:off x="4297538" y="1536846"/>
              <a:ext cx="889706" cy="666378"/>
            </p14:xfrm>
          </p:contentPart>
        </mc:Choice>
        <mc:Fallback xmlns="">
          <p:pic>
            <p:nvPicPr>
              <p:cNvPr id="31" name="墨迹 30"/>
            </p:nvPicPr>
            <p:blipFill>
              <a:blip/>
            </p:blipFill>
            <p:spPr>
              <a:xfrm>
                <a:off x="4297538" y="1536846"/>
                <a:ext cx="889706" cy="666378"/>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2" name="墨迹 31"/>
              <p14:cNvContentPartPr/>
              <p14:nvPr/>
            </p14:nvContentPartPr>
            <p14:xfrm>
              <a:off x="5525911" y="1466348"/>
              <a:ext cx="129822" cy="156505"/>
            </p14:xfrm>
          </p:contentPart>
        </mc:Choice>
        <mc:Fallback xmlns="">
          <p:pic>
            <p:nvPicPr>
              <p:cNvPr id="32" name="墨迹 31"/>
            </p:nvPicPr>
            <p:blipFill>
              <a:blip/>
            </p:blipFill>
            <p:spPr>
              <a:xfrm>
                <a:off x="5525911" y="1466348"/>
                <a:ext cx="129822" cy="156505"/>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3" name="墨迹 32"/>
              <p14:cNvContentPartPr/>
              <p14:nvPr/>
            </p14:nvContentPartPr>
            <p14:xfrm>
              <a:off x="5667022" y="1466348"/>
              <a:ext cx="160866" cy="5640"/>
            </p14:xfrm>
          </p:contentPart>
        </mc:Choice>
        <mc:Fallback xmlns="">
          <p:pic>
            <p:nvPicPr>
              <p:cNvPr id="33" name="墨迹 32"/>
            </p:nvPicPr>
            <p:blipFill>
              <a:blip/>
            </p:blipFill>
            <p:spPr>
              <a:xfrm>
                <a:off x="5667022" y="1466348"/>
                <a:ext cx="160866" cy="5640"/>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4" name="墨迹 33"/>
              <p14:cNvContentPartPr/>
              <p14:nvPr/>
            </p14:nvContentPartPr>
            <p14:xfrm>
              <a:off x="5654322" y="1542486"/>
              <a:ext cx="210255" cy="19739"/>
            </p14:xfrm>
          </p:contentPart>
        </mc:Choice>
        <mc:Fallback xmlns="">
          <p:pic>
            <p:nvPicPr>
              <p:cNvPr id="34" name="墨迹 33"/>
            </p:nvPicPr>
            <p:blipFill>
              <a:blip/>
            </p:blipFill>
            <p:spPr>
              <a:xfrm>
                <a:off x="5654322" y="1542486"/>
                <a:ext cx="210255" cy="19739"/>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5" name="墨迹 34"/>
              <p14:cNvContentPartPr/>
              <p14:nvPr/>
            </p14:nvContentPartPr>
            <p14:xfrm>
              <a:off x="5860873" y="1443789"/>
              <a:ext cx="144816" cy="140995"/>
            </p14:xfrm>
          </p:contentPart>
        </mc:Choice>
        <mc:Fallback xmlns="">
          <p:pic>
            <p:nvPicPr>
              <p:cNvPr id="35" name="墨迹 34"/>
            </p:nvPicPr>
            <p:blipFill>
              <a:blip/>
            </p:blipFill>
            <p:spPr>
              <a:xfrm>
                <a:off x="5860873" y="1443789"/>
                <a:ext cx="144816" cy="140995"/>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36" name="墨迹 35"/>
              <p14:cNvContentPartPr/>
              <p14:nvPr/>
            </p14:nvContentPartPr>
            <p14:xfrm>
              <a:off x="6000044" y="1460708"/>
              <a:ext cx="127000" cy="8460"/>
            </p14:xfrm>
          </p:contentPart>
        </mc:Choice>
        <mc:Fallback xmlns="">
          <p:pic>
            <p:nvPicPr>
              <p:cNvPr id="36" name="墨迹 35"/>
            </p:nvPicPr>
            <p:blipFill>
              <a:blip/>
            </p:blipFill>
            <p:spPr>
              <a:xfrm>
                <a:off x="6000044" y="1460708"/>
                <a:ext cx="127000" cy="8460"/>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37" name="墨迹 36"/>
              <p14:cNvContentPartPr/>
              <p14:nvPr/>
            </p14:nvContentPartPr>
            <p14:xfrm>
              <a:off x="5997927" y="1528386"/>
              <a:ext cx="188384" cy="9870"/>
            </p14:xfrm>
          </p:contentPart>
        </mc:Choice>
        <mc:Fallback xmlns="">
          <p:pic>
            <p:nvPicPr>
              <p:cNvPr id="37" name="墨迹 36"/>
            </p:nvPicPr>
            <p:blipFill>
              <a:blip/>
            </p:blipFill>
            <p:spPr>
              <a:xfrm>
                <a:off x="5997927" y="1528386"/>
                <a:ext cx="188384" cy="9870"/>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38" name="墨迹 37"/>
              <p14:cNvContentPartPr/>
              <p14:nvPr/>
            </p14:nvContentPartPr>
            <p14:xfrm>
              <a:off x="6203244" y="1438149"/>
              <a:ext cx="107244" cy="104865"/>
            </p14:xfrm>
          </p:contentPart>
        </mc:Choice>
        <mc:Fallback xmlns="">
          <p:pic>
            <p:nvPicPr>
              <p:cNvPr id="38" name="墨迹 37"/>
            </p:nvPicPr>
            <p:blipFill>
              <a:blip/>
            </p:blipFill>
            <p:spPr>
              <a:xfrm>
                <a:off x="6203244" y="1438149"/>
                <a:ext cx="107244" cy="104865"/>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39" name="墨迹 38"/>
              <p14:cNvContentPartPr/>
              <p14:nvPr/>
            </p14:nvContentPartPr>
            <p14:xfrm>
              <a:off x="6756400" y="1336633"/>
              <a:ext cx="180622" cy="169194"/>
            </p14:xfrm>
          </p:contentPart>
        </mc:Choice>
        <mc:Fallback xmlns="">
          <p:pic>
            <p:nvPicPr>
              <p:cNvPr id="39" name="墨迹 38"/>
            </p:nvPicPr>
            <p:blipFill>
              <a:blip/>
            </p:blipFill>
            <p:spPr>
              <a:xfrm>
                <a:off x="6756400" y="1336633"/>
                <a:ext cx="180622" cy="169194"/>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0" name="墨迹 39"/>
              <p14:cNvContentPartPr/>
              <p14:nvPr/>
            </p14:nvContentPartPr>
            <p14:xfrm>
              <a:off x="6639983" y="1463528"/>
              <a:ext cx="161572" cy="198275"/>
            </p14:xfrm>
          </p:contentPart>
        </mc:Choice>
        <mc:Fallback xmlns="">
          <p:pic>
            <p:nvPicPr>
              <p:cNvPr id="40" name="墨迹 39"/>
            </p:nvPicPr>
            <p:blipFill>
              <a:blip/>
            </p:blipFill>
            <p:spPr>
              <a:xfrm>
                <a:off x="6639983" y="1463528"/>
                <a:ext cx="161572" cy="198275"/>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1" name="墨迹 40"/>
              <p14:cNvContentPartPr/>
              <p14:nvPr/>
            </p14:nvContentPartPr>
            <p14:xfrm>
              <a:off x="6937022" y="1449429"/>
              <a:ext cx="172861" cy="160734"/>
            </p14:xfrm>
          </p:contentPart>
        </mc:Choice>
        <mc:Fallback xmlns="">
          <p:pic>
            <p:nvPicPr>
              <p:cNvPr id="41" name="墨迹 40"/>
            </p:nvPicPr>
            <p:blipFill>
              <a:blip/>
            </p:blipFill>
            <p:spPr>
              <a:xfrm>
                <a:off x="6937022" y="1449429"/>
                <a:ext cx="172861" cy="160734"/>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42" name="墨迹 41"/>
              <p14:cNvContentPartPr/>
              <p14:nvPr/>
            </p14:nvContentPartPr>
            <p14:xfrm>
              <a:off x="6543322" y="1680661"/>
              <a:ext cx="128411" cy="112796"/>
            </p14:xfrm>
          </p:contentPart>
        </mc:Choice>
        <mc:Fallback xmlns="">
          <p:pic>
            <p:nvPicPr>
              <p:cNvPr id="42" name="墨迹 41"/>
            </p:nvPicPr>
            <p:blipFill>
              <a:blip/>
            </p:blipFill>
            <p:spPr>
              <a:xfrm>
                <a:off x="6543322" y="1680661"/>
                <a:ext cx="128411" cy="112796"/>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43" name="墨迹 42"/>
              <p14:cNvContentPartPr/>
              <p14:nvPr/>
            </p14:nvContentPartPr>
            <p14:xfrm>
              <a:off x="7069666" y="1665151"/>
              <a:ext cx="132644" cy="103632"/>
            </p14:xfrm>
          </p:contentPart>
        </mc:Choice>
        <mc:Fallback xmlns="">
          <p:pic>
            <p:nvPicPr>
              <p:cNvPr id="43" name="墨迹 42"/>
            </p:nvPicPr>
            <p:blipFill>
              <a:blip/>
            </p:blipFill>
            <p:spPr>
              <a:xfrm>
                <a:off x="7069666" y="1665151"/>
                <a:ext cx="132644" cy="103632"/>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44" name="墨迹 43"/>
              <p14:cNvContentPartPr/>
              <p14:nvPr/>
            </p14:nvContentPartPr>
            <p14:xfrm>
              <a:off x="8610423" y="1607343"/>
              <a:ext cx="155399" cy="33839"/>
            </p14:xfrm>
          </p:contentPart>
        </mc:Choice>
        <mc:Fallback xmlns="">
          <p:pic>
            <p:nvPicPr>
              <p:cNvPr id="44" name="墨迹 43"/>
            </p:nvPicPr>
            <p:blipFill>
              <a:blip/>
            </p:blipFill>
            <p:spPr>
              <a:xfrm>
                <a:off x="8610423" y="1607343"/>
                <a:ext cx="155399" cy="33839"/>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45" name="墨迹 44"/>
              <p14:cNvContentPartPr/>
              <p14:nvPr/>
            </p14:nvContentPartPr>
            <p14:xfrm>
              <a:off x="8624711" y="1669381"/>
              <a:ext cx="33866" cy="231232"/>
            </p14:xfrm>
          </p:contentPart>
        </mc:Choice>
        <mc:Fallback xmlns="">
          <p:pic>
            <p:nvPicPr>
              <p:cNvPr id="45" name="墨迹 44"/>
            </p:nvPicPr>
            <p:blipFill>
              <a:blip/>
            </p:blipFill>
            <p:spPr>
              <a:xfrm>
                <a:off x="8624711" y="1669381"/>
                <a:ext cx="33866" cy="231232"/>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46" name="墨迹 45"/>
              <p14:cNvContentPartPr/>
              <p14:nvPr/>
            </p14:nvContentPartPr>
            <p14:xfrm>
              <a:off x="8630355" y="1731419"/>
              <a:ext cx="203200" cy="28199"/>
            </p14:xfrm>
          </p:contentPart>
        </mc:Choice>
        <mc:Fallback xmlns="">
          <p:pic>
            <p:nvPicPr>
              <p:cNvPr id="46" name="墨迹 45"/>
            </p:nvPicPr>
            <p:blipFill>
              <a:blip/>
            </p:blipFill>
            <p:spPr>
              <a:xfrm>
                <a:off x="8630355" y="1731419"/>
                <a:ext cx="203200" cy="28199"/>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47" name="墨迹 46"/>
              <p14:cNvContentPartPr/>
              <p14:nvPr/>
            </p14:nvContentPartPr>
            <p14:xfrm>
              <a:off x="9033580" y="1607343"/>
              <a:ext cx="149931" cy="170604"/>
            </p14:xfrm>
          </p:contentPart>
        </mc:Choice>
        <mc:Fallback xmlns="">
          <p:pic>
            <p:nvPicPr>
              <p:cNvPr id="47" name="墨迹 46"/>
            </p:nvPicPr>
            <p:blipFill>
              <a:blip/>
            </p:blipFill>
            <p:spPr>
              <a:xfrm>
                <a:off x="9033580" y="1607343"/>
                <a:ext cx="149931" cy="170604"/>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48" name="墨迹 47"/>
              <p14:cNvContentPartPr/>
              <p14:nvPr/>
            </p14:nvContentPartPr>
            <p14:xfrm>
              <a:off x="9527822" y="1590424"/>
              <a:ext cx="114300" cy="77018"/>
            </p14:xfrm>
          </p:contentPart>
        </mc:Choice>
        <mc:Fallback xmlns="">
          <p:pic>
            <p:nvPicPr>
              <p:cNvPr id="48" name="墨迹 47"/>
            </p:nvPicPr>
            <p:blipFill>
              <a:blip/>
            </p:blipFill>
            <p:spPr>
              <a:xfrm>
                <a:off x="9527822" y="1590424"/>
                <a:ext cx="114300" cy="77018"/>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49" name="墨迹 48"/>
              <p14:cNvContentPartPr/>
              <p14:nvPr/>
            </p14:nvContentPartPr>
            <p14:xfrm>
              <a:off x="9527822" y="1511467"/>
              <a:ext cx="285750" cy="240396"/>
            </p14:xfrm>
          </p:contentPart>
        </mc:Choice>
        <mc:Fallback xmlns="">
          <p:pic>
            <p:nvPicPr>
              <p:cNvPr id="49" name="墨迹 48"/>
            </p:nvPicPr>
            <p:blipFill>
              <a:blip/>
            </p:blipFill>
            <p:spPr>
              <a:xfrm>
                <a:off x="9527822" y="1511467"/>
                <a:ext cx="285750" cy="240396"/>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50" name="墨迹 49"/>
              <p14:cNvContentPartPr/>
              <p14:nvPr/>
            </p14:nvContentPartPr>
            <p14:xfrm>
              <a:off x="8833555" y="1624263"/>
              <a:ext cx="136172" cy="149454"/>
            </p14:xfrm>
          </p:contentPart>
        </mc:Choice>
        <mc:Fallback xmlns="">
          <p:pic>
            <p:nvPicPr>
              <p:cNvPr id="50" name="墨迹 49"/>
            </p:nvPicPr>
            <p:blipFill>
              <a:blip/>
            </p:blipFill>
            <p:spPr>
              <a:xfrm>
                <a:off x="8833555" y="1624263"/>
                <a:ext cx="136172" cy="149454"/>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51" name="墨迹 50"/>
              <p14:cNvContentPartPr/>
              <p14:nvPr/>
            </p14:nvContentPartPr>
            <p14:xfrm>
              <a:off x="9217377" y="1641182"/>
              <a:ext cx="276049" cy="169194"/>
            </p14:xfrm>
          </p:contentPart>
        </mc:Choice>
        <mc:Fallback xmlns="">
          <p:pic>
            <p:nvPicPr>
              <p:cNvPr id="51" name="墨迹 50"/>
            </p:nvPicPr>
            <p:blipFill>
              <a:blip/>
            </p:blipFill>
            <p:spPr>
              <a:xfrm>
                <a:off x="9217377" y="1641182"/>
                <a:ext cx="276049" cy="169194"/>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52" name="墨迹 51"/>
              <p14:cNvContentPartPr/>
              <p14:nvPr/>
            </p14:nvContentPartPr>
            <p14:xfrm>
              <a:off x="6965244" y="2312319"/>
              <a:ext cx="5644" cy="149454"/>
            </p14:xfrm>
          </p:contentPart>
        </mc:Choice>
        <mc:Fallback xmlns="">
          <p:pic>
            <p:nvPicPr>
              <p:cNvPr id="52" name="墨迹 51"/>
            </p:nvPicPr>
            <p:blipFill>
              <a:blip/>
            </p:blipFill>
            <p:spPr>
              <a:xfrm>
                <a:off x="6965244" y="2312319"/>
                <a:ext cx="5644" cy="149454"/>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53" name="墨迹 52"/>
              <p14:cNvContentPartPr/>
              <p14:nvPr/>
            </p14:nvContentPartPr>
            <p14:xfrm>
              <a:off x="6965244" y="2340518"/>
              <a:ext cx="98778" cy="50758"/>
            </p14:xfrm>
          </p:contentPart>
        </mc:Choice>
        <mc:Fallback xmlns="">
          <p:pic>
            <p:nvPicPr>
              <p:cNvPr id="53" name="墨迹 52"/>
            </p:nvPicPr>
            <p:blipFill>
              <a:blip/>
            </p:blipFill>
            <p:spPr>
              <a:xfrm>
                <a:off x="6965244" y="2340518"/>
                <a:ext cx="98778" cy="50758"/>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54" name="墨迹 53"/>
              <p14:cNvContentPartPr/>
              <p14:nvPr/>
            </p14:nvContentPartPr>
            <p14:xfrm>
              <a:off x="7049911" y="2248694"/>
              <a:ext cx="242711" cy="220129"/>
            </p14:xfrm>
          </p:contentPart>
        </mc:Choice>
        <mc:Fallback xmlns="">
          <p:pic>
            <p:nvPicPr>
              <p:cNvPr id="54" name="墨迹 53"/>
            </p:nvPicPr>
            <p:blipFill>
              <a:blip/>
            </p:blipFill>
            <p:spPr>
              <a:xfrm>
                <a:off x="7049911" y="2248694"/>
                <a:ext cx="242711" cy="220129"/>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55" name="墨迹 54"/>
              <p14:cNvContentPartPr/>
              <p14:nvPr/>
            </p14:nvContentPartPr>
            <p14:xfrm>
              <a:off x="7490177" y="2271077"/>
              <a:ext cx="79023" cy="148398"/>
            </p14:xfrm>
          </p:contentPart>
        </mc:Choice>
        <mc:Fallback xmlns="">
          <p:pic>
            <p:nvPicPr>
              <p:cNvPr id="55" name="墨迹 54"/>
            </p:nvPicPr>
            <p:blipFill>
              <a:blip/>
            </p:blipFill>
            <p:spPr>
              <a:xfrm>
                <a:off x="7490177" y="2271077"/>
                <a:ext cx="79023" cy="148398"/>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56" name="墨迹 55"/>
              <p14:cNvContentPartPr/>
              <p14:nvPr/>
            </p14:nvContentPartPr>
            <p14:xfrm>
              <a:off x="7546622" y="2259445"/>
              <a:ext cx="206022" cy="121961"/>
            </p14:xfrm>
          </p:contentPart>
        </mc:Choice>
        <mc:Fallback xmlns="">
          <p:pic>
            <p:nvPicPr>
              <p:cNvPr id="56" name="墨迹 55"/>
            </p:nvPicPr>
            <p:blipFill>
              <a:blip/>
            </p:blipFill>
            <p:spPr>
              <a:xfrm>
                <a:off x="7546622" y="2259445"/>
                <a:ext cx="206022" cy="121961"/>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57" name="墨迹 56"/>
              <p14:cNvContentPartPr/>
              <p14:nvPr/>
            </p14:nvContentPartPr>
            <p14:xfrm>
              <a:off x="7723011" y="2186480"/>
              <a:ext cx="43744" cy="290979"/>
            </p14:xfrm>
          </p:contentPart>
        </mc:Choice>
        <mc:Fallback xmlns="">
          <p:pic>
            <p:nvPicPr>
              <p:cNvPr id="57" name="墨迹 56"/>
            </p:nvPicPr>
            <p:blipFill>
              <a:blip/>
            </p:blipFill>
            <p:spPr>
              <a:xfrm>
                <a:off x="7723011" y="2186480"/>
                <a:ext cx="43744" cy="290979"/>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58" name="墨迹 57"/>
              <p14:cNvContentPartPr/>
              <p14:nvPr/>
            </p14:nvContentPartPr>
            <p14:xfrm>
              <a:off x="7749822" y="2337698"/>
              <a:ext cx="76729" cy="188933"/>
            </p14:xfrm>
          </p:contentPart>
        </mc:Choice>
        <mc:Fallback xmlns="">
          <p:pic>
            <p:nvPicPr>
              <p:cNvPr id="58" name="墨迹 57"/>
            </p:nvPicPr>
            <p:blipFill>
              <a:blip/>
            </p:blipFill>
            <p:spPr>
              <a:xfrm>
                <a:off x="7749822" y="2337698"/>
                <a:ext cx="76729" cy="188933"/>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59" name="墨迹 58"/>
              <p14:cNvContentPartPr/>
              <p14:nvPr/>
            </p14:nvContentPartPr>
            <p14:xfrm>
              <a:off x="8082844" y="2334878"/>
              <a:ext cx="169333" cy="95876"/>
            </p14:xfrm>
          </p:contentPart>
        </mc:Choice>
        <mc:Fallback xmlns="">
          <p:pic>
            <p:nvPicPr>
              <p:cNvPr id="59" name="墨迹 58"/>
            </p:nvPicPr>
            <p:blipFill>
              <a:blip/>
            </p:blipFill>
            <p:spPr>
              <a:xfrm>
                <a:off x="8082844" y="2334878"/>
                <a:ext cx="169333" cy="95876"/>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60" name="墨迹 59"/>
              <p14:cNvContentPartPr/>
              <p14:nvPr/>
            </p14:nvContentPartPr>
            <p14:xfrm>
              <a:off x="8240888" y="2250633"/>
              <a:ext cx="33867" cy="433913"/>
            </p14:xfrm>
          </p:contentPart>
        </mc:Choice>
        <mc:Fallback xmlns="">
          <p:pic>
            <p:nvPicPr>
              <p:cNvPr id="60" name="墨迹 59"/>
            </p:nvPicPr>
            <p:blipFill>
              <a:blip/>
            </p:blipFill>
            <p:spPr>
              <a:xfrm>
                <a:off x="8240888" y="2250633"/>
                <a:ext cx="33867" cy="433913"/>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61" name="墨迹 60"/>
              <p14:cNvContentPartPr/>
              <p14:nvPr/>
            </p14:nvContentPartPr>
            <p14:xfrm>
              <a:off x="8192911" y="2282005"/>
              <a:ext cx="31044" cy="157209"/>
            </p14:xfrm>
          </p:contentPart>
        </mc:Choice>
        <mc:Fallback xmlns="">
          <p:pic>
            <p:nvPicPr>
              <p:cNvPr id="61" name="墨迹 60"/>
            </p:nvPicPr>
            <p:blipFill>
              <a:blip/>
            </p:blipFill>
            <p:spPr>
              <a:xfrm>
                <a:off x="8192911" y="2282005"/>
                <a:ext cx="31044" cy="157209"/>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62" name="墨迹 61"/>
              <p14:cNvContentPartPr/>
              <p14:nvPr/>
            </p14:nvContentPartPr>
            <p14:xfrm>
              <a:off x="8300155" y="2357437"/>
              <a:ext cx="132645" cy="135355"/>
            </p14:xfrm>
          </p:contentPart>
        </mc:Choice>
        <mc:Fallback xmlns="">
          <p:pic>
            <p:nvPicPr>
              <p:cNvPr id="62" name="墨迹 61"/>
            </p:nvPicPr>
            <p:blipFill>
              <a:blip/>
            </p:blipFill>
            <p:spPr>
              <a:xfrm>
                <a:off x="8300155" y="2357437"/>
                <a:ext cx="132645" cy="135355"/>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63" name="墨迹 62"/>
              <p14:cNvContentPartPr/>
              <p14:nvPr/>
            </p14:nvContentPartPr>
            <p14:xfrm>
              <a:off x="8362244" y="2350035"/>
              <a:ext cx="59266" cy="255553"/>
            </p14:xfrm>
          </p:contentPart>
        </mc:Choice>
        <mc:Fallback xmlns="">
          <p:pic>
            <p:nvPicPr>
              <p:cNvPr id="63" name="墨迹 62"/>
            </p:nvPicPr>
            <p:blipFill>
              <a:blip/>
            </p:blipFill>
            <p:spPr>
              <a:xfrm>
                <a:off x="8362244" y="2350035"/>
                <a:ext cx="59266" cy="255553"/>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64" name="墨迹 63"/>
              <p14:cNvContentPartPr/>
              <p14:nvPr/>
            </p14:nvContentPartPr>
            <p14:xfrm>
              <a:off x="4690533" y="3333123"/>
              <a:ext cx="138289" cy="189814"/>
            </p14:xfrm>
          </p:contentPart>
        </mc:Choice>
        <mc:Fallback xmlns="">
          <p:pic>
            <p:nvPicPr>
              <p:cNvPr id="64" name="墨迹 63"/>
            </p:nvPicPr>
            <p:blipFill>
              <a:blip/>
            </p:blipFill>
            <p:spPr>
              <a:xfrm>
                <a:off x="4690533" y="3333123"/>
                <a:ext cx="138289" cy="189814"/>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65" name="墨迹 64"/>
              <p14:cNvContentPartPr/>
              <p14:nvPr/>
            </p14:nvContentPartPr>
            <p14:xfrm>
              <a:off x="5247216" y="3327483"/>
              <a:ext cx="86784" cy="159677"/>
            </p14:xfrm>
          </p:contentPart>
        </mc:Choice>
        <mc:Fallback xmlns="">
          <p:pic>
            <p:nvPicPr>
              <p:cNvPr id="65" name="墨迹 64"/>
            </p:nvPicPr>
            <p:blipFill>
              <a:blip/>
            </p:blipFill>
            <p:spPr>
              <a:xfrm>
                <a:off x="5247216" y="3327483"/>
                <a:ext cx="86784" cy="159677"/>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66" name="墨迹 65"/>
              <p14:cNvContentPartPr/>
              <p14:nvPr/>
            </p14:nvContentPartPr>
            <p14:xfrm>
              <a:off x="5322711" y="3293644"/>
              <a:ext cx="141111" cy="197394"/>
            </p14:xfrm>
          </p:contentPart>
        </mc:Choice>
        <mc:Fallback xmlns="">
          <p:pic>
            <p:nvPicPr>
              <p:cNvPr id="66" name="墨迹 65"/>
            </p:nvPicPr>
            <p:blipFill>
              <a:blip/>
            </p:blipFill>
            <p:spPr>
              <a:xfrm>
                <a:off x="5322711" y="3293644"/>
                <a:ext cx="141111" cy="197394"/>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67" name="墨迹 66"/>
              <p14:cNvContentPartPr/>
              <p14:nvPr/>
            </p14:nvContentPartPr>
            <p14:xfrm>
              <a:off x="5633155" y="3271085"/>
              <a:ext cx="107245" cy="267891"/>
            </p14:xfrm>
          </p:contentPart>
        </mc:Choice>
        <mc:Fallback xmlns="">
          <p:pic>
            <p:nvPicPr>
              <p:cNvPr id="67" name="墨迹 66"/>
            </p:nvPicPr>
            <p:blipFill>
              <a:blip/>
            </p:blipFill>
            <p:spPr>
              <a:xfrm>
                <a:off x="5633155" y="3271085"/>
                <a:ext cx="107245" cy="267891"/>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68" name="墨迹 67"/>
              <p14:cNvContentPartPr/>
              <p14:nvPr/>
            </p14:nvContentPartPr>
            <p14:xfrm>
              <a:off x="6784622" y="3237246"/>
              <a:ext cx="174978" cy="203033"/>
            </p14:xfrm>
          </p:contentPart>
        </mc:Choice>
        <mc:Fallback xmlns="">
          <p:pic>
            <p:nvPicPr>
              <p:cNvPr id="68" name="墨迹 67"/>
            </p:nvPicPr>
            <p:blipFill>
              <a:blip/>
            </p:blipFill>
            <p:spPr>
              <a:xfrm>
                <a:off x="6784622" y="3237246"/>
                <a:ext cx="174978" cy="203033"/>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69" name="墨迹 68"/>
              <p14:cNvContentPartPr/>
              <p14:nvPr/>
            </p14:nvContentPartPr>
            <p14:xfrm>
              <a:off x="5568244" y="3271085"/>
              <a:ext cx="222956" cy="265071"/>
            </p14:xfrm>
          </p:contentPart>
        </mc:Choice>
        <mc:Fallback xmlns="">
          <p:pic>
            <p:nvPicPr>
              <p:cNvPr id="69" name="墨迹 68"/>
            </p:nvPicPr>
            <p:blipFill>
              <a:blip/>
            </p:blipFill>
            <p:spPr>
              <a:xfrm>
                <a:off x="5568244" y="3271085"/>
                <a:ext cx="222956" cy="265071"/>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70" name="墨迹 69"/>
              <p14:cNvContentPartPr/>
              <p14:nvPr/>
            </p14:nvContentPartPr>
            <p14:xfrm>
              <a:off x="9612488" y="3045493"/>
              <a:ext cx="606778" cy="470923"/>
            </p14:xfrm>
          </p:contentPart>
        </mc:Choice>
        <mc:Fallback xmlns="">
          <p:pic>
            <p:nvPicPr>
              <p:cNvPr id="70" name="墨迹 69"/>
            </p:nvPicPr>
            <p:blipFill>
              <a:blip/>
            </p:blipFill>
            <p:spPr>
              <a:xfrm>
                <a:off x="9612488" y="3045493"/>
                <a:ext cx="606778" cy="470923"/>
              </a:xfrm>
              <a:prstGeom prst="rect"/>
            </p:spPr>
          </p:pic>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419074" y="409560"/>
            <a:ext cx="10649537" cy="5805502"/>
          </a:xfrm>
          <a:prstGeom prst="rect">
            <a:avLst/>
          </a:prstGeom>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8034866" y="1490846"/>
              <a:ext cx="81844" cy="9341"/>
            </p14:xfrm>
          </p:contentPart>
        </mc:Choice>
        <mc:Fallback xmlns="">
          <p:pic>
            <p:nvPicPr>
              <p:cNvPr id="2" name="墨迹 1"/>
            </p:nvPicPr>
            <p:blipFill>
              <a:blip/>
            </p:blipFill>
            <p:spPr>
              <a:xfrm>
                <a:off x="8034866" y="1490846"/>
                <a:ext cx="81844" cy="9341"/>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1110720" y="1787817"/>
              <a:ext cx="749124" cy="549176"/>
            </p14:xfrm>
          </p:contentPart>
        </mc:Choice>
        <mc:Fallback xmlns="">
          <p:pic>
            <p:nvPicPr>
              <p:cNvPr id="4" name="墨迹 3"/>
            </p:nvPicPr>
            <p:blipFill>
              <a:blip/>
            </p:blipFill>
            <p:spPr>
              <a:xfrm>
                <a:off x="1110720" y="1787817"/>
                <a:ext cx="749124" cy="549176"/>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5" name="墨迹 4"/>
              <p14:cNvContentPartPr/>
              <p14:nvPr/>
            </p14:nvContentPartPr>
            <p14:xfrm>
              <a:off x="6942666" y="440433"/>
              <a:ext cx="22578" cy="170780"/>
            </p14:xfrm>
          </p:contentPart>
        </mc:Choice>
        <mc:Fallback xmlns="">
          <p:pic>
            <p:nvPicPr>
              <p:cNvPr id="5" name="墨迹 4"/>
            </p:nvPicPr>
            <p:blipFill>
              <a:blip/>
            </p:blipFill>
            <p:spPr>
              <a:xfrm>
                <a:off x="6942666" y="440433"/>
                <a:ext cx="22578" cy="17078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6953955" y="442548"/>
              <a:ext cx="127882" cy="36835"/>
            </p14:xfrm>
          </p:contentPart>
        </mc:Choice>
        <mc:Fallback xmlns="">
          <p:pic>
            <p:nvPicPr>
              <p:cNvPr id="6" name="墨迹 5"/>
            </p:nvPicPr>
            <p:blipFill>
              <a:blip/>
            </p:blipFill>
            <p:spPr>
              <a:xfrm>
                <a:off x="6953955" y="442548"/>
                <a:ext cx="127882" cy="36835"/>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墨迹 6"/>
              <p14:cNvContentPartPr/>
              <p14:nvPr/>
            </p14:nvContentPartPr>
            <p14:xfrm>
              <a:off x="6942666" y="515513"/>
              <a:ext cx="287866" cy="231055"/>
            </p14:xfrm>
          </p:contentPart>
        </mc:Choice>
        <mc:Fallback xmlns="">
          <p:pic>
            <p:nvPicPr>
              <p:cNvPr id="7" name="墨迹 6"/>
            </p:nvPicPr>
            <p:blipFill>
              <a:blip/>
            </p:blipFill>
            <p:spPr>
              <a:xfrm>
                <a:off x="6942666" y="515513"/>
                <a:ext cx="287866" cy="231055"/>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墨迹 7"/>
              <p14:cNvContentPartPr/>
              <p14:nvPr/>
            </p14:nvContentPartPr>
            <p14:xfrm>
              <a:off x="7292622" y="541421"/>
              <a:ext cx="11288" cy="73317"/>
            </p14:xfrm>
          </p:contentPart>
        </mc:Choice>
        <mc:Fallback xmlns="">
          <p:pic>
            <p:nvPicPr>
              <p:cNvPr id="8" name="墨迹 7"/>
            </p:nvPicPr>
            <p:blipFill>
              <a:blip/>
            </p:blipFill>
            <p:spPr>
              <a:xfrm>
                <a:off x="7292622" y="541421"/>
                <a:ext cx="11288" cy="73317"/>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9" name="墨迹 8"/>
              <p14:cNvContentPartPr/>
              <p14:nvPr/>
            </p14:nvContentPartPr>
            <p14:xfrm>
              <a:off x="7334955" y="421222"/>
              <a:ext cx="25400" cy="531904"/>
            </p14:xfrm>
          </p:contentPart>
        </mc:Choice>
        <mc:Fallback xmlns="">
          <p:pic>
            <p:nvPicPr>
              <p:cNvPr id="9" name="墨迹 8"/>
            </p:nvPicPr>
            <p:blipFill>
              <a:blip/>
            </p:blipFill>
            <p:spPr>
              <a:xfrm>
                <a:off x="7334955" y="421222"/>
                <a:ext cx="25400" cy="531904"/>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 name="墨迹 9"/>
              <p14:cNvContentPartPr/>
              <p14:nvPr/>
            </p14:nvContentPartPr>
            <p14:xfrm>
              <a:off x="7290505" y="505819"/>
              <a:ext cx="227895" cy="229117"/>
            </p14:xfrm>
          </p:contentPart>
        </mc:Choice>
        <mc:Fallback xmlns="">
          <p:pic>
            <p:nvPicPr>
              <p:cNvPr id="10" name="墨迹 9"/>
            </p:nvPicPr>
            <p:blipFill>
              <a:blip/>
            </p:blipFill>
            <p:spPr>
              <a:xfrm>
                <a:off x="7290505" y="505819"/>
                <a:ext cx="227895" cy="229117"/>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1" name="墨迹 10"/>
              <p14:cNvContentPartPr/>
              <p14:nvPr/>
            </p14:nvContentPartPr>
            <p14:xfrm>
              <a:off x="7631288" y="603458"/>
              <a:ext cx="11289" cy="39479"/>
            </p14:xfrm>
          </p:contentPart>
        </mc:Choice>
        <mc:Fallback xmlns="">
          <p:pic>
            <p:nvPicPr>
              <p:cNvPr id="11" name="墨迹 10"/>
            </p:nvPicPr>
            <p:blipFill>
              <a:blip/>
            </p:blipFill>
            <p:spPr>
              <a:xfrm>
                <a:off x="7631288" y="603458"/>
                <a:ext cx="11289" cy="39479"/>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2" name="墨迹 11"/>
              <p14:cNvContentPartPr/>
              <p14:nvPr/>
            </p14:nvContentPartPr>
            <p14:xfrm>
              <a:off x="7605359" y="693695"/>
              <a:ext cx="25929" cy="31019"/>
            </p14:xfrm>
          </p:contentPart>
        </mc:Choice>
        <mc:Fallback xmlns="">
          <p:pic>
            <p:nvPicPr>
              <p:cNvPr id="12" name="墨迹 11"/>
            </p:nvPicPr>
            <p:blipFill>
              <a:blip/>
            </p:blipFill>
            <p:spPr>
              <a:xfrm>
                <a:off x="7605359" y="693695"/>
                <a:ext cx="25929" cy="31019"/>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3" name="墨迹 12"/>
              <p14:cNvContentPartPr/>
              <p14:nvPr/>
            </p14:nvContentPartPr>
            <p14:xfrm>
              <a:off x="8111066" y="234756"/>
              <a:ext cx="11289" cy="168489"/>
            </p14:xfrm>
          </p:contentPart>
        </mc:Choice>
        <mc:Fallback xmlns="">
          <p:pic>
            <p:nvPicPr>
              <p:cNvPr id="13" name="墨迹 12"/>
            </p:nvPicPr>
            <p:blipFill>
              <a:blip/>
            </p:blipFill>
            <p:spPr>
              <a:xfrm>
                <a:off x="8111066" y="234756"/>
                <a:ext cx="11289" cy="168489"/>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4" name="墨迹 13"/>
              <p14:cNvContentPartPr/>
              <p14:nvPr/>
            </p14:nvContentPartPr>
            <p14:xfrm>
              <a:off x="8105422" y="310189"/>
              <a:ext cx="112888" cy="39478"/>
            </p14:xfrm>
          </p:contentPart>
        </mc:Choice>
        <mc:Fallback xmlns="">
          <p:pic>
            <p:nvPicPr>
              <p:cNvPr id="14" name="墨迹 13"/>
            </p:nvPicPr>
            <p:blipFill>
              <a:blip/>
            </p:blipFill>
            <p:spPr>
              <a:xfrm>
                <a:off x="8105422" y="310189"/>
                <a:ext cx="112888" cy="39478"/>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5" name="墨迹 14"/>
              <p14:cNvContentPartPr/>
              <p14:nvPr/>
            </p14:nvContentPartPr>
            <p14:xfrm>
              <a:off x="8235244" y="222772"/>
              <a:ext cx="11288" cy="169194"/>
            </p14:xfrm>
          </p:contentPart>
        </mc:Choice>
        <mc:Fallback xmlns="">
          <p:pic>
            <p:nvPicPr>
              <p:cNvPr id="15" name="墨迹 14"/>
            </p:nvPicPr>
            <p:blipFill>
              <a:blip/>
            </p:blipFill>
            <p:spPr>
              <a:xfrm>
                <a:off x="8235244" y="222772"/>
                <a:ext cx="11288" cy="169194"/>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6" name="墨迹 15"/>
              <p14:cNvContentPartPr/>
              <p14:nvPr/>
            </p14:nvContentPartPr>
            <p14:xfrm>
              <a:off x="8300861" y="233523"/>
              <a:ext cx="552450" cy="178182"/>
            </p14:xfrm>
          </p:contentPart>
        </mc:Choice>
        <mc:Fallback xmlns="">
          <p:pic>
            <p:nvPicPr>
              <p:cNvPr id="16" name="墨迹 15"/>
            </p:nvPicPr>
            <p:blipFill>
              <a:blip/>
            </p:blipFill>
            <p:spPr>
              <a:xfrm>
                <a:off x="8300861" y="233523"/>
                <a:ext cx="552450" cy="178182"/>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7" name="墨迹 16"/>
              <p14:cNvContentPartPr/>
              <p14:nvPr/>
            </p14:nvContentPartPr>
            <p14:xfrm>
              <a:off x="8839200" y="179768"/>
              <a:ext cx="33866" cy="378572"/>
            </p14:xfrm>
          </p:contentPart>
        </mc:Choice>
        <mc:Fallback xmlns="">
          <p:pic>
            <p:nvPicPr>
              <p:cNvPr id="17" name="墨迹 16"/>
            </p:nvPicPr>
            <p:blipFill>
              <a:blip/>
            </p:blipFill>
            <p:spPr>
              <a:xfrm>
                <a:off x="8839200" y="179768"/>
                <a:ext cx="33866" cy="378572"/>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8" name="墨迹 17"/>
              <p14:cNvContentPartPr/>
              <p14:nvPr/>
            </p14:nvContentPartPr>
            <p14:xfrm>
              <a:off x="9234311" y="287629"/>
              <a:ext cx="194028" cy="214313"/>
            </p14:xfrm>
          </p:contentPart>
        </mc:Choice>
        <mc:Fallback xmlns="">
          <p:pic>
            <p:nvPicPr>
              <p:cNvPr id="18" name="墨迹 17"/>
            </p:nvPicPr>
            <p:blipFill>
              <a:blip/>
            </p:blipFill>
            <p:spPr>
              <a:xfrm>
                <a:off x="9234311" y="287629"/>
                <a:ext cx="194028" cy="214313"/>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9" name="墨迹 18"/>
              <p14:cNvContentPartPr/>
              <p14:nvPr/>
            </p14:nvContentPartPr>
            <p14:xfrm>
              <a:off x="9574388" y="306488"/>
              <a:ext cx="261056" cy="171485"/>
            </p14:xfrm>
          </p:contentPart>
        </mc:Choice>
        <mc:Fallback xmlns="">
          <p:pic>
            <p:nvPicPr>
              <p:cNvPr id="19" name="墨迹 18"/>
            </p:nvPicPr>
            <p:blipFill>
              <a:blip/>
            </p:blipFill>
            <p:spPr>
              <a:xfrm>
                <a:off x="9574388" y="306488"/>
                <a:ext cx="261056" cy="171485"/>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0" name="墨迹 19"/>
              <p14:cNvContentPartPr/>
              <p14:nvPr/>
            </p14:nvContentPartPr>
            <p14:xfrm>
              <a:off x="9798755" y="195983"/>
              <a:ext cx="62089" cy="542831"/>
            </p14:xfrm>
          </p:contentPart>
        </mc:Choice>
        <mc:Fallback xmlns="">
          <p:pic>
            <p:nvPicPr>
              <p:cNvPr id="20" name="墨迹 19"/>
            </p:nvPicPr>
            <p:blipFill>
              <a:blip/>
            </p:blipFill>
            <p:spPr>
              <a:xfrm>
                <a:off x="9798755" y="195983"/>
                <a:ext cx="62089" cy="542831"/>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1" name="墨迹 20"/>
              <p14:cNvContentPartPr/>
              <p14:nvPr/>
            </p14:nvContentPartPr>
            <p14:xfrm>
              <a:off x="9866488" y="323759"/>
              <a:ext cx="73378" cy="209907"/>
            </p14:xfrm>
          </p:contentPart>
        </mc:Choice>
        <mc:Fallback xmlns="">
          <p:pic>
            <p:nvPicPr>
              <p:cNvPr id="21" name="墨迹 20"/>
            </p:nvPicPr>
            <p:blipFill>
              <a:blip/>
            </p:blipFill>
            <p:spPr>
              <a:xfrm>
                <a:off x="9866488" y="323759"/>
                <a:ext cx="73378" cy="209907"/>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2" name="墨迹 21"/>
              <p14:cNvContentPartPr/>
              <p14:nvPr/>
            </p14:nvContentPartPr>
            <p14:xfrm>
              <a:off x="10024533" y="276350"/>
              <a:ext cx="393171" cy="174834"/>
            </p14:xfrm>
          </p:contentPart>
        </mc:Choice>
        <mc:Fallback xmlns="">
          <p:pic>
            <p:nvPicPr>
              <p:cNvPr id="22" name="墨迹 21"/>
            </p:nvPicPr>
            <p:blipFill>
              <a:blip/>
            </p:blipFill>
            <p:spPr>
              <a:xfrm>
                <a:off x="10024533" y="276350"/>
                <a:ext cx="393171" cy="174834"/>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3" name="墨迹 22"/>
              <p14:cNvContentPartPr/>
              <p14:nvPr/>
            </p14:nvContentPartPr>
            <p14:xfrm>
              <a:off x="10467622" y="242511"/>
              <a:ext cx="155223" cy="213608"/>
            </p14:xfrm>
          </p:contentPart>
        </mc:Choice>
        <mc:Fallback xmlns="">
          <p:pic>
            <p:nvPicPr>
              <p:cNvPr id="23" name="墨迹 22"/>
            </p:nvPicPr>
            <p:blipFill>
              <a:blip/>
            </p:blipFill>
            <p:spPr>
              <a:xfrm>
                <a:off x="10467622" y="242511"/>
                <a:ext cx="155223" cy="213608"/>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4" name="墨迹 23"/>
              <p14:cNvContentPartPr/>
              <p14:nvPr/>
            </p14:nvContentPartPr>
            <p14:xfrm>
              <a:off x="10620022" y="184351"/>
              <a:ext cx="31045" cy="557283"/>
            </p14:xfrm>
          </p:contentPart>
        </mc:Choice>
        <mc:Fallback xmlns="">
          <p:pic>
            <p:nvPicPr>
              <p:cNvPr id="24" name="墨迹 23"/>
            </p:nvPicPr>
            <p:blipFill>
              <a:blip/>
            </p:blipFill>
            <p:spPr>
              <a:xfrm>
                <a:off x="10620022" y="184351"/>
                <a:ext cx="31045" cy="557283"/>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5" name="墨迹 24"/>
              <p14:cNvContentPartPr/>
              <p14:nvPr/>
            </p14:nvContentPartPr>
            <p14:xfrm>
              <a:off x="9722555" y="1491727"/>
              <a:ext cx="53622" cy="25379"/>
            </p14:xfrm>
          </p:contentPart>
        </mc:Choice>
        <mc:Fallback xmlns="">
          <p:pic>
            <p:nvPicPr>
              <p:cNvPr id="25" name="墨迹 24"/>
            </p:nvPicPr>
            <p:blipFill>
              <a:blip/>
            </p:blipFill>
            <p:spPr>
              <a:xfrm>
                <a:off x="9722555" y="1491727"/>
                <a:ext cx="53622" cy="25379"/>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6" name="墨迹 25"/>
              <p14:cNvContentPartPr/>
              <p14:nvPr/>
            </p14:nvContentPartPr>
            <p14:xfrm>
              <a:off x="9719733" y="510402"/>
              <a:ext cx="39511" cy="14099"/>
            </p14:xfrm>
          </p:contentPart>
        </mc:Choice>
        <mc:Fallback xmlns="">
          <p:pic>
            <p:nvPicPr>
              <p:cNvPr id="26" name="墨迹 25"/>
            </p:nvPicPr>
            <p:blipFill>
              <a:blip/>
            </p:blipFill>
            <p:spPr>
              <a:xfrm>
                <a:off x="9719733" y="510402"/>
                <a:ext cx="39511" cy="14099"/>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27" name="墨迹 26"/>
              <p14:cNvContentPartPr/>
              <p14:nvPr/>
            </p14:nvContentPartPr>
            <p14:xfrm>
              <a:off x="9481961" y="530141"/>
              <a:ext cx="666750" cy="62038"/>
            </p14:xfrm>
          </p:contentPart>
        </mc:Choice>
        <mc:Fallback xmlns="">
          <p:pic>
            <p:nvPicPr>
              <p:cNvPr id="27" name="墨迹 26"/>
            </p:nvPicPr>
            <p:blipFill>
              <a:blip/>
            </p:blipFill>
            <p:spPr>
              <a:xfrm>
                <a:off x="9481961" y="530141"/>
                <a:ext cx="666750" cy="62038"/>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28" name="墨迹 27"/>
              <p14:cNvContentPartPr/>
              <p14:nvPr/>
            </p14:nvContentPartPr>
            <p14:xfrm>
              <a:off x="9682515" y="693695"/>
              <a:ext cx="206551" cy="558341"/>
            </p14:xfrm>
          </p:contentPart>
        </mc:Choice>
        <mc:Fallback xmlns="">
          <p:pic>
            <p:nvPicPr>
              <p:cNvPr id="28" name="墨迹 27"/>
            </p:nvPicPr>
            <p:blipFill>
              <a:blip/>
            </p:blipFill>
            <p:spPr>
              <a:xfrm>
                <a:off x="9682515" y="693695"/>
                <a:ext cx="206551" cy="558341"/>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29" name="墨迹 28"/>
              <p14:cNvContentPartPr/>
              <p14:nvPr/>
            </p14:nvContentPartPr>
            <p14:xfrm>
              <a:off x="9895416" y="634477"/>
              <a:ext cx="298450" cy="316182"/>
            </p14:xfrm>
          </p:contentPart>
        </mc:Choice>
        <mc:Fallback xmlns="">
          <p:pic>
            <p:nvPicPr>
              <p:cNvPr id="29" name="墨迹 28"/>
            </p:nvPicPr>
            <p:blipFill>
              <a:blip/>
            </p:blipFill>
            <p:spPr>
              <a:xfrm>
                <a:off x="9895416" y="634477"/>
                <a:ext cx="298450" cy="316182"/>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0" name="墨迹 29"/>
              <p14:cNvContentPartPr/>
              <p14:nvPr/>
            </p14:nvContentPartPr>
            <p14:xfrm>
              <a:off x="10205155" y="741105"/>
              <a:ext cx="152400" cy="193692"/>
            </p14:xfrm>
          </p:contentPart>
        </mc:Choice>
        <mc:Fallback xmlns="">
          <p:pic>
            <p:nvPicPr>
              <p:cNvPr id="30" name="墨迹 29"/>
            </p:nvPicPr>
            <p:blipFill>
              <a:blip/>
            </p:blipFill>
            <p:spPr>
              <a:xfrm>
                <a:off x="10205155" y="741105"/>
                <a:ext cx="152400" cy="193692"/>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1" name="墨迹 30"/>
              <p14:cNvContentPartPr/>
              <p14:nvPr/>
            </p14:nvContentPartPr>
            <p14:xfrm>
              <a:off x="10270066" y="602753"/>
              <a:ext cx="239889" cy="347553"/>
            </p14:xfrm>
          </p:contentPart>
        </mc:Choice>
        <mc:Fallback xmlns="">
          <p:pic>
            <p:nvPicPr>
              <p:cNvPr id="31" name="墨迹 30"/>
            </p:nvPicPr>
            <p:blipFill>
              <a:blip/>
            </p:blipFill>
            <p:spPr>
              <a:xfrm>
                <a:off x="10270066" y="602753"/>
                <a:ext cx="239889" cy="347553"/>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2" name="墨迹 31"/>
              <p14:cNvContentPartPr/>
              <p14:nvPr/>
            </p14:nvContentPartPr>
            <p14:xfrm>
              <a:off x="10396008" y="797150"/>
              <a:ext cx="359480" cy="155976"/>
            </p14:xfrm>
          </p:contentPart>
        </mc:Choice>
        <mc:Fallback xmlns="">
          <p:pic>
            <p:nvPicPr>
              <p:cNvPr id="32" name="墨迹 31"/>
            </p:nvPicPr>
            <p:blipFill>
              <a:blip/>
            </p:blipFill>
            <p:spPr>
              <a:xfrm>
                <a:off x="10396008" y="797150"/>
                <a:ext cx="359480" cy="155976"/>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3" name="墨迹 32"/>
              <p14:cNvContentPartPr/>
              <p14:nvPr/>
            </p14:nvContentPartPr>
            <p14:xfrm>
              <a:off x="9037108" y="2095186"/>
              <a:ext cx="273403" cy="315829"/>
            </p14:xfrm>
          </p:contentPart>
        </mc:Choice>
        <mc:Fallback xmlns="">
          <p:pic>
            <p:nvPicPr>
              <p:cNvPr id="33" name="墨迹 32"/>
            </p:nvPicPr>
            <p:blipFill>
              <a:blip/>
            </p:blipFill>
            <p:spPr>
              <a:xfrm>
                <a:off x="9037108" y="2095186"/>
                <a:ext cx="273403" cy="315829"/>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4" name="墨迹 33"/>
              <p14:cNvContentPartPr/>
              <p14:nvPr/>
            </p14:nvContentPartPr>
            <p14:xfrm>
              <a:off x="10639777" y="2035968"/>
              <a:ext cx="146755" cy="234052"/>
            </p14:xfrm>
          </p:contentPart>
        </mc:Choice>
        <mc:Fallback xmlns="">
          <p:pic>
            <p:nvPicPr>
              <p:cNvPr id="34" name="墨迹 33"/>
            </p:nvPicPr>
            <p:blipFill>
              <a:blip/>
            </p:blipFill>
            <p:spPr>
              <a:xfrm>
                <a:off x="10639777" y="2035968"/>
                <a:ext cx="146755" cy="234052"/>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5" name="墨迹 34"/>
              <p14:cNvContentPartPr/>
              <p14:nvPr/>
            </p14:nvContentPartPr>
            <p14:xfrm>
              <a:off x="10641894" y="2026099"/>
              <a:ext cx="141817" cy="187523"/>
            </p14:xfrm>
          </p:contentPart>
        </mc:Choice>
        <mc:Fallback xmlns="">
          <p:pic>
            <p:nvPicPr>
              <p:cNvPr id="35" name="墨迹 34"/>
            </p:nvPicPr>
            <p:blipFill>
              <a:blip/>
            </p:blipFill>
            <p:spPr>
              <a:xfrm>
                <a:off x="10641894" y="2026099"/>
                <a:ext cx="141817" cy="187523"/>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36" name="墨迹 35"/>
              <p14:cNvContentPartPr/>
              <p14:nvPr/>
            </p14:nvContentPartPr>
            <p14:xfrm>
              <a:off x="5115806" y="2075447"/>
              <a:ext cx="167394" cy="293975"/>
            </p14:xfrm>
          </p:contentPart>
        </mc:Choice>
        <mc:Fallback xmlns="">
          <p:pic>
            <p:nvPicPr>
              <p:cNvPr id="36" name="墨迹 35"/>
            </p:nvPicPr>
            <p:blipFill>
              <a:blip/>
            </p:blipFill>
            <p:spPr>
              <a:xfrm>
                <a:off x="5115806" y="2075447"/>
                <a:ext cx="167394" cy="293975"/>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37" name="墨迹 36"/>
              <p14:cNvContentPartPr/>
              <p14:nvPr/>
            </p14:nvContentPartPr>
            <p14:xfrm>
              <a:off x="5115983" y="2101531"/>
              <a:ext cx="192617" cy="264366"/>
            </p14:xfrm>
          </p:contentPart>
        </mc:Choice>
        <mc:Fallback xmlns="">
          <p:pic>
            <p:nvPicPr>
              <p:cNvPr id="37" name="墨迹 36"/>
            </p:nvPicPr>
            <p:blipFill>
              <a:blip/>
            </p:blipFill>
            <p:spPr>
              <a:xfrm>
                <a:off x="5115983" y="2101531"/>
                <a:ext cx="192617" cy="264366"/>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38" name="墨迹 37"/>
              <p14:cNvContentPartPr/>
              <p14:nvPr/>
            </p14:nvContentPartPr>
            <p14:xfrm>
              <a:off x="6681611" y="3558715"/>
              <a:ext cx="740833" cy="39479"/>
            </p14:xfrm>
          </p:contentPart>
        </mc:Choice>
        <mc:Fallback xmlns="">
          <p:pic>
            <p:nvPicPr>
              <p:cNvPr id="38" name="墨迹 37"/>
            </p:nvPicPr>
            <p:blipFill>
              <a:blip/>
            </p:blipFill>
            <p:spPr>
              <a:xfrm>
                <a:off x="6681611" y="3558715"/>
                <a:ext cx="740833" cy="39479"/>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39" name="墨迹 38"/>
              <p14:cNvContentPartPr/>
              <p14:nvPr/>
            </p14:nvContentPartPr>
            <p14:xfrm>
              <a:off x="7546622" y="3412080"/>
              <a:ext cx="265288" cy="290450"/>
            </p14:xfrm>
          </p:contentPart>
        </mc:Choice>
        <mc:Fallback xmlns="">
          <p:pic>
            <p:nvPicPr>
              <p:cNvPr id="39" name="墨迹 38"/>
            </p:nvPicPr>
            <p:blipFill>
              <a:blip/>
            </p:blipFill>
            <p:spPr>
              <a:xfrm>
                <a:off x="7546622" y="3412080"/>
                <a:ext cx="265288" cy="290450"/>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0" name="墨迹 39"/>
              <p14:cNvContentPartPr/>
              <p14:nvPr/>
            </p14:nvContentPartPr>
            <p14:xfrm>
              <a:off x="9189155" y="2740944"/>
              <a:ext cx="67734" cy="242511"/>
            </p14:xfrm>
          </p:contentPart>
        </mc:Choice>
        <mc:Fallback xmlns="">
          <p:pic>
            <p:nvPicPr>
              <p:cNvPr id="40" name="墨迹 39"/>
            </p:nvPicPr>
            <p:blipFill>
              <a:blip/>
            </p:blipFill>
            <p:spPr>
              <a:xfrm>
                <a:off x="9189155" y="2740944"/>
                <a:ext cx="67734" cy="242511"/>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1" name="墨迹 40"/>
              <p14:cNvContentPartPr/>
              <p14:nvPr/>
            </p14:nvContentPartPr>
            <p14:xfrm>
              <a:off x="9114190" y="2974995"/>
              <a:ext cx="221721" cy="19740"/>
            </p14:xfrm>
          </p:contentPart>
        </mc:Choice>
        <mc:Fallback xmlns="">
          <p:pic>
            <p:nvPicPr>
              <p:cNvPr id="41" name="墨迹 40"/>
            </p:nvPicPr>
            <p:blipFill>
              <a:blip/>
            </p:blipFill>
            <p:spPr>
              <a:xfrm>
                <a:off x="9114190" y="2974995"/>
                <a:ext cx="221721" cy="19740"/>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42" name="墨迹 41"/>
              <p14:cNvContentPartPr/>
              <p14:nvPr/>
            </p14:nvContentPartPr>
            <p14:xfrm>
              <a:off x="9347200" y="2774782"/>
              <a:ext cx="118533" cy="5640"/>
            </p14:xfrm>
          </p:contentPart>
        </mc:Choice>
        <mc:Fallback xmlns="">
          <p:pic>
            <p:nvPicPr>
              <p:cNvPr id="42" name="墨迹 41"/>
            </p:nvPicPr>
            <p:blipFill>
              <a:blip/>
            </p:blipFill>
            <p:spPr>
              <a:xfrm>
                <a:off x="9347200" y="2774782"/>
                <a:ext cx="118533" cy="5640"/>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43" name="墨迹 42"/>
              <p14:cNvContentPartPr/>
              <p14:nvPr/>
            </p14:nvContentPartPr>
            <p14:xfrm>
              <a:off x="9550400" y="2814261"/>
              <a:ext cx="141111" cy="191753"/>
            </p14:xfrm>
          </p:contentPart>
        </mc:Choice>
        <mc:Fallback xmlns="">
          <p:pic>
            <p:nvPicPr>
              <p:cNvPr id="43" name="墨迹 42"/>
            </p:nvPicPr>
            <p:blipFill>
              <a:blip/>
            </p:blipFill>
            <p:spPr>
              <a:xfrm>
                <a:off x="9550400" y="2814261"/>
                <a:ext cx="141111" cy="191753"/>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44" name="墨迹 43"/>
              <p14:cNvContentPartPr/>
              <p14:nvPr/>
            </p14:nvContentPartPr>
            <p14:xfrm>
              <a:off x="9815688" y="2701465"/>
              <a:ext cx="126294" cy="315829"/>
            </p14:xfrm>
          </p:contentPart>
        </mc:Choice>
        <mc:Fallback xmlns="">
          <p:pic>
            <p:nvPicPr>
              <p:cNvPr id="44" name="墨迹 43"/>
            </p:nvPicPr>
            <p:blipFill>
              <a:blip/>
            </p:blipFill>
            <p:spPr>
              <a:xfrm>
                <a:off x="9815688" y="2701465"/>
                <a:ext cx="126294" cy="315829"/>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45" name="墨迹 44"/>
              <p14:cNvContentPartPr/>
              <p14:nvPr/>
            </p14:nvContentPartPr>
            <p14:xfrm>
              <a:off x="9804400" y="2797342"/>
              <a:ext cx="225777" cy="157914"/>
            </p14:xfrm>
          </p:contentPart>
        </mc:Choice>
        <mc:Fallback xmlns="">
          <p:pic>
            <p:nvPicPr>
              <p:cNvPr id="45" name="墨迹 44"/>
            </p:nvPicPr>
            <p:blipFill>
              <a:blip/>
            </p:blipFill>
            <p:spPr>
              <a:xfrm>
                <a:off x="9804400" y="2797342"/>
                <a:ext cx="225777" cy="157914"/>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46" name="墨迹 45"/>
              <p14:cNvContentPartPr/>
              <p14:nvPr/>
            </p14:nvContentPartPr>
            <p14:xfrm>
              <a:off x="10035822" y="2645067"/>
              <a:ext cx="84666" cy="124075"/>
            </p14:xfrm>
          </p:contentPart>
        </mc:Choice>
        <mc:Fallback xmlns="">
          <p:pic>
            <p:nvPicPr>
              <p:cNvPr id="46" name="墨迹 45"/>
            </p:nvPicPr>
            <p:blipFill>
              <a:blip/>
            </p:blipFill>
            <p:spPr>
              <a:xfrm>
                <a:off x="10035822" y="2645067"/>
                <a:ext cx="84666" cy="124075"/>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47" name="墨迹 46"/>
              <p14:cNvContentPartPr/>
              <p14:nvPr/>
            </p14:nvContentPartPr>
            <p14:xfrm>
              <a:off x="10120488" y="2667626"/>
              <a:ext cx="152400" cy="16919"/>
            </p14:xfrm>
          </p:contentPart>
        </mc:Choice>
        <mc:Fallback xmlns="">
          <p:pic>
            <p:nvPicPr>
              <p:cNvPr id="47" name="墨迹 46"/>
            </p:nvPicPr>
            <p:blipFill>
              <a:blip/>
            </p:blipFill>
            <p:spPr>
              <a:xfrm>
                <a:off x="10120488" y="2667626"/>
                <a:ext cx="152400" cy="16919"/>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48" name="墨迹 47"/>
              <p14:cNvContentPartPr/>
              <p14:nvPr/>
            </p14:nvContentPartPr>
            <p14:xfrm>
              <a:off x="10182577" y="2596247"/>
              <a:ext cx="50800" cy="147516"/>
            </p14:xfrm>
          </p:contentPart>
        </mc:Choice>
        <mc:Fallback xmlns="">
          <p:pic>
            <p:nvPicPr>
              <p:cNvPr id="48" name="墨迹 47"/>
            </p:nvPicPr>
            <p:blipFill>
              <a:blip/>
            </p:blipFill>
            <p:spPr>
              <a:xfrm>
                <a:off x="10182577" y="2596247"/>
                <a:ext cx="50800" cy="147516"/>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49" name="墨迹 48"/>
              <p14:cNvContentPartPr/>
              <p14:nvPr/>
            </p14:nvContentPartPr>
            <p14:xfrm>
              <a:off x="10272183" y="2769143"/>
              <a:ext cx="143934" cy="180473"/>
            </p14:xfrm>
          </p:contentPart>
        </mc:Choice>
        <mc:Fallback xmlns="">
          <p:pic>
            <p:nvPicPr>
              <p:cNvPr id="49" name="墨迹 48"/>
            </p:nvPicPr>
            <p:blipFill>
              <a:blip/>
            </p:blipFill>
            <p:spPr>
              <a:xfrm>
                <a:off x="10272183" y="2769143"/>
                <a:ext cx="143934" cy="180473"/>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50" name="墨迹 49"/>
              <p14:cNvContentPartPr/>
              <p14:nvPr/>
            </p14:nvContentPartPr>
            <p14:xfrm>
              <a:off x="10549467" y="2701465"/>
              <a:ext cx="28222" cy="197393"/>
            </p14:xfrm>
          </p:contentPart>
        </mc:Choice>
        <mc:Fallback xmlns="">
          <p:pic>
            <p:nvPicPr>
              <p:cNvPr id="50" name="墨迹 49"/>
            </p:nvPicPr>
            <p:blipFill>
              <a:blip/>
            </p:blipFill>
            <p:spPr>
              <a:xfrm>
                <a:off x="10549467" y="2701465"/>
                <a:ext cx="28222" cy="197393"/>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51" name="墨迹 50"/>
              <p14:cNvContentPartPr/>
              <p14:nvPr/>
            </p14:nvContentPartPr>
            <p14:xfrm>
              <a:off x="10579629" y="2685956"/>
              <a:ext cx="81315" cy="236695"/>
            </p14:xfrm>
          </p:contentPart>
        </mc:Choice>
        <mc:Fallback xmlns="">
          <p:pic>
            <p:nvPicPr>
              <p:cNvPr id="51" name="墨迹 50"/>
            </p:nvPicPr>
            <p:blipFill>
              <a:blip/>
            </p:blipFill>
            <p:spPr>
              <a:xfrm>
                <a:off x="10579629" y="2685956"/>
                <a:ext cx="81315" cy="236695"/>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52" name="墨迹 51"/>
              <p14:cNvContentPartPr/>
              <p14:nvPr/>
            </p14:nvContentPartPr>
            <p14:xfrm>
              <a:off x="10701867" y="2695825"/>
              <a:ext cx="158044" cy="227355"/>
            </p14:xfrm>
          </p:contentPart>
        </mc:Choice>
        <mc:Fallback xmlns="">
          <p:pic>
            <p:nvPicPr>
              <p:cNvPr id="52" name="墨迹 51"/>
            </p:nvPicPr>
            <p:blipFill>
              <a:blip/>
            </p:blipFill>
            <p:spPr>
              <a:xfrm>
                <a:off x="10701867" y="2695825"/>
                <a:ext cx="158044" cy="227355"/>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53" name="墨迹 52"/>
              <p14:cNvContentPartPr/>
              <p14:nvPr/>
            </p14:nvContentPartPr>
            <p14:xfrm>
              <a:off x="10893777" y="2622508"/>
              <a:ext cx="118533" cy="22559"/>
            </p14:xfrm>
          </p:contentPart>
        </mc:Choice>
        <mc:Fallback xmlns="">
          <p:pic>
            <p:nvPicPr>
              <p:cNvPr id="53" name="墨迹 52"/>
            </p:nvPicPr>
            <p:blipFill>
              <a:blip/>
            </p:blipFill>
            <p:spPr>
              <a:xfrm>
                <a:off x="10893777" y="2622508"/>
                <a:ext cx="118533" cy="22559"/>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54" name="墨迹 53"/>
              <p14:cNvContentPartPr/>
              <p14:nvPr/>
            </p14:nvContentPartPr>
            <p14:xfrm>
              <a:off x="9527822" y="4542861"/>
              <a:ext cx="409222" cy="377866"/>
            </p14:xfrm>
          </p:contentPart>
        </mc:Choice>
        <mc:Fallback xmlns="">
          <p:pic>
            <p:nvPicPr>
              <p:cNvPr id="54" name="墨迹 53"/>
            </p:nvPicPr>
            <p:blipFill>
              <a:blip/>
            </p:blipFill>
            <p:spPr>
              <a:xfrm>
                <a:off x="9527822" y="4542861"/>
                <a:ext cx="409222" cy="377866"/>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55" name="墨迹 54"/>
              <p14:cNvContentPartPr/>
              <p14:nvPr/>
            </p14:nvContentPartPr>
            <p14:xfrm>
              <a:off x="5372276" y="4789602"/>
              <a:ext cx="1101901" cy="36130"/>
            </p14:xfrm>
          </p:contentPart>
        </mc:Choice>
        <mc:Fallback xmlns="">
          <p:pic>
            <p:nvPicPr>
              <p:cNvPr id="55" name="墨迹 54"/>
            </p:nvPicPr>
            <p:blipFill>
              <a:blip/>
            </p:blipFill>
            <p:spPr>
              <a:xfrm>
                <a:off x="5372276" y="4789602"/>
                <a:ext cx="1101901" cy="36130"/>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56" name="墨迹 55"/>
              <p14:cNvContentPartPr/>
              <p14:nvPr/>
            </p14:nvContentPartPr>
            <p14:xfrm>
              <a:off x="7123288" y="4562600"/>
              <a:ext cx="355600" cy="290978"/>
            </p14:xfrm>
          </p:contentPart>
        </mc:Choice>
        <mc:Fallback xmlns="">
          <p:pic>
            <p:nvPicPr>
              <p:cNvPr id="56" name="墨迹 55"/>
            </p:nvPicPr>
            <p:blipFill>
              <a:blip/>
            </p:blipFill>
            <p:spPr>
              <a:xfrm>
                <a:off x="7123288" y="4562600"/>
                <a:ext cx="355600" cy="290978"/>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57" name="墨迹 56"/>
              <p14:cNvContentPartPr/>
              <p14:nvPr/>
            </p14:nvContentPartPr>
            <p14:xfrm>
              <a:off x="8410222" y="6064726"/>
              <a:ext cx="217311" cy="223653"/>
            </p14:xfrm>
          </p:contentPart>
        </mc:Choice>
        <mc:Fallback xmlns="">
          <p:pic>
            <p:nvPicPr>
              <p:cNvPr id="57" name="墨迹 56"/>
            </p:nvPicPr>
            <p:blipFill>
              <a:blip/>
            </p:blipFill>
            <p:spPr>
              <a:xfrm>
                <a:off x="8410222" y="6064726"/>
                <a:ext cx="217311" cy="223653"/>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58" name="墨迹 57"/>
              <p14:cNvContentPartPr/>
              <p14:nvPr/>
            </p14:nvContentPartPr>
            <p14:xfrm>
              <a:off x="8511822" y="5852881"/>
              <a:ext cx="11288" cy="159148"/>
            </p14:xfrm>
          </p:contentPart>
        </mc:Choice>
        <mc:Fallback xmlns="">
          <p:pic>
            <p:nvPicPr>
              <p:cNvPr id="58" name="墨迹 57"/>
            </p:nvPicPr>
            <p:blipFill>
              <a:blip/>
            </p:blipFill>
            <p:spPr>
              <a:xfrm>
                <a:off x="8511822" y="5852881"/>
                <a:ext cx="11288" cy="159148"/>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59" name="墨迹 58"/>
              <p14:cNvContentPartPr/>
              <p14:nvPr/>
            </p14:nvContentPartPr>
            <p14:xfrm>
              <a:off x="8444088" y="5651082"/>
              <a:ext cx="132644" cy="112796"/>
            </p14:xfrm>
          </p:contentPart>
        </mc:Choice>
        <mc:Fallback xmlns="">
          <p:pic>
            <p:nvPicPr>
              <p:cNvPr id="59" name="墨迹 58"/>
            </p:nvPicPr>
            <p:blipFill>
              <a:blip/>
            </p:blipFill>
            <p:spPr>
              <a:xfrm>
                <a:off x="8444088" y="5651082"/>
                <a:ext cx="132644" cy="112796"/>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60" name="墨迹 59"/>
              <p14:cNvContentPartPr/>
              <p14:nvPr/>
            </p14:nvContentPartPr>
            <p14:xfrm>
              <a:off x="8607777" y="5578470"/>
              <a:ext cx="45156" cy="258725"/>
            </p14:xfrm>
          </p:contentPart>
        </mc:Choice>
        <mc:Fallback xmlns="">
          <p:pic>
            <p:nvPicPr>
              <p:cNvPr id="60" name="墨迹 59"/>
            </p:nvPicPr>
            <p:blipFill>
              <a:blip/>
            </p:blipFill>
            <p:spPr>
              <a:xfrm>
                <a:off x="8607777" y="5578470"/>
                <a:ext cx="45156" cy="258725"/>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61" name="墨迹 60"/>
              <p14:cNvContentPartPr/>
              <p14:nvPr/>
            </p14:nvContentPartPr>
            <p14:xfrm>
              <a:off x="8218311" y="6175583"/>
              <a:ext cx="135466" cy="360"/>
            </p14:xfrm>
          </p:contentPart>
        </mc:Choice>
        <mc:Fallback xmlns="">
          <p:pic>
            <p:nvPicPr>
              <p:cNvPr id="61" name="墨迹 60"/>
            </p:nvPicPr>
            <p:blipFill>
              <a:blip/>
            </p:blipFill>
            <p:spPr>
              <a:xfrm>
                <a:off x="8218311" y="6175583"/>
                <a:ext cx="135466" cy="360"/>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62" name="墨迹 61"/>
              <p14:cNvContentPartPr/>
              <p14:nvPr/>
            </p14:nvContentPartPr>
            <p14:xfrm>
              <a:off x="7975600" y="6077944"/>
              <a:ext cx="183444" cy="258374"/>
            </p14:xfrm>
          </p:contentPart>
        </mc:Choice>
        <mc:Fallback xmlns="">
          <p:pic>
            <p:nvPicPr>
              <p:cNvPr id="62" name="墨迹 61"/>
            </p:nvPicPr>
            <p:blipFill>
              <a:blip/>
            </p:blipFill>
            <p:spPr>
              <a:xfrm>
                <a:off x="7975600" y="6077944"/>
                <a:ext cx="183444" cy="258374"/>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63" name="墨迹 62"/>
              <p14:cNvContentPartPr/>
              <p14:nvPr/>
            </p14:nvContentPartPr>
            <p14:xfrm>
              <a:off x="8455377" y="6382494"/>
              <a:ext cx="11289" cy="137117"/>
            </p14:xfrm>
          </p:contentPart>
        </mc:Choice>
        <mc:Fallback xmlns="">
          <p:pic>
            <p:nvPicPr>
              <p:cNvPr id="63" name="墨迹 62"/>
            </p:nvPicPr>
            <p:blipFill>
              <a:blip/>
            </p:blipFill>
            <p:spPr>
              <a:xfrm>
                <a:off x="8455377" y="6382494"/>
                <a:ext cx="11289" cy="137117"/>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64" name="墨迹 63"/>
              <p14:cNvContentPartPr/>
              <p14:nvPr/>
            </p14:nvContentPartPr>
            <p14:xfrm>
              <a:off x="8342488" y="6530891"/>
              <a:ext cx="194734" cy="138175"/>
            </p14:xfrm>
          </p:contentPart>
        </mc:Choice>
        <mc:Fallback xmlns="">
          <p:pic>
            <p:nvPicPr>
              <p:cNvPr id="64" name="墨迹 63"/>
            </p:nvPicPr>
            <p:blipFill>
              <a:blip/>
            </p:blipFill>
            <p:spPr>
              <a:xfrm>
                <a:off x="8342488" y="6530891"/>
                <a:ext cx="194734" cy="138175"/>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65" name="墨迹 64"/>
              <p14:cNvContentPartPr/>
              <p14:nvPr/>
            </p14:nvContentPartPr>
            <p14:xfrm>
              <a:off x="8688740" y="6181223"/>
              <a:ext cx="266171" cy="33839"/>
            </p14:xfrm>
          </p:contentPart>
        </mc:Choice>
        <mc:Fallback xmlns="">
          <p:pic>
            <p:nvPicPr>
              <p:cNvPr id="65" name="墨迹 64"/>
            </p:nvPicPr>
            <p:blipFill>
              <a:blip/>
            </p:blipFill>
            <p:spPr>
              <a:xfrm>
                <a:off x="8688740" y="6181223"/>
                <a:ext cx="266171" cy="33839"/>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66" name="墨迹 65"/>
              <p14:cNvContentPartPr/>
              <p14:nvPr/>
            </p14:nvContentPartPr>
            <p14:xfrm>
              <a:off x="9128477" y="6107906"/>
              <a:ext cx="145345" cy="169194"/>
            </p14:xfrm>
          </p:contentPart>
        </mc:Choice>
        <mc:Fallback xmlns="">
          <p:pic>
            <p:nvPicPr>
              <p:cNvPr id="66" name="墨迹 65"/>
            </p:nvPicPr>
            <p:blipFill>
              <a:blip/>
            </p:blipFill>
            <p:spPr>
              <a:xfrm>
                <a:off x="9128477" y="6107906"/>
                <a:ext cx="145345" cy="169194"/>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67" name="墨迹 66"/>
              <p14:cNvContentPartPr/>
              <p14:nvPr/>
            </p14:nvContentPartPr>
            <p14:xfrm>
              <a:off x="9225844" y="5935010"/>
              <a:ext cx="14111" cy="108038"/>
            </p14:xfrm>
          </p:contentPart>
        </mc:Choice>
        <mc:Fallback xmlns="">
          <p:pic>
            <p:nvPicPr>
              <p:cNvPr id="67" name="墨迹 66"/>
            </p:nvPicPr>
            <p:blipFill>
              <a:blip/>
            </p:blipFill>
            <p:spPr>
              <a:xfrm>
                <a:off x="9225844" y="5935010"/>
                <a:ext cx="14111" cy="108038"/>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68" name="墨迹 67"/>
              <p14:cNvContentPartPr/>
              <p14:nvPr/>
            </p14:nvContentPartPr>
            <p14:xfrm>
              <a:off x="9304866" y="5946466"/>
              <a:ext cx="25400" cy="121961"/>
            </p14:xfrm>
          </p:contentPart>
        </mc:Choice>
        <mc:Fallback xmlns="">
          <p:pic>
            <p:nvPicPr>
              <p:cNvPr id="68" name="墨迹 67"/>
            </p:nvPicPr>
            <p:blipFill>
              <a:blip/>
            </p:blipFill>
            <p:spPr>
              <a:xfrm>
                <a:off x="9304866" y="5946466"/>
                <a:ext cx="25400" cy="121961"/>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69" name="墨迹 68"/>
              <p14:cNvContentPartPr/>
              <p14:nvPr/>
            </p14:nvContentPartPr>
            <p14:xfrm>
              <a:off x="9234311" y="5686330"/>
              <a:ext cx="124178" cy="177126"/>
            </p14:xfrm>
          </p:contentPart>
        </mc:Choice>
        <mc:Fallback xmlns="">
          <p:pic>
            <p:nvPicPr>
              <p:cNvPr id="69" name="墨迹 68"/>
            </p:nvPicPr>
            <p:blipFill>
              <a:blip/>
            </p:blipFill>
            <p:spPr>
              <a:xfrm>
                <a:off x="9234311" y="5686330"/>
                <a:ext cx="124178" cy="177126"/>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70" name="墨迹 69"/>
              <p14:cNvContentPartPr/>
              <p14:nvPr/>
            </p14:nvContentPartPr>
            <p14:xfrm>
              <a:off x="9381772" y="6130465"/>
              <a:ext cx="267405" cy="28199"/>
            </p14:xfrm>
          </p:contentPart>
        </mc:Choice>
        <mc:Fallback xmlns="">
          <p:pic>
            <p:nvPicPr>
              <p:cNvPr id="70" name="墨迹 69"/>
            </p:nvPicPr>
            <p:blipFill>
              <a:blip/>
            </p:blipFill>
            <p:spPr>
              <a:xfrm>
                <a:off x="9381772" y="6130465"/>
                <a:ext cx="267405" cy="28199"/>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71" name="墨迹 70"/>
              <p14:cNvContentPartPr/>
              <p14:nvPr/>
            </p14:nvContentPartPr>
            <p14:xfrm>
              <a:off x="9714088" y="6051508"/>
              <a:ext cx="124178" cy="176244"/>
            </p14:xfrm>
          </p:contentPart>
        </mc:Choice>
        <mc:Fallback xmlns="">
          <p:pic>
            <p:nvPicPr>
              <p:cNvPr id="71" name="墨迹 70"/>
            </p:nvPicPr>
            <p:blipFill>
              <a:blip/>
            </p:blipFill>
            <p:spPr>
              <a:xfrm>
                <a:off x="9714088" y="6051508"/>
                <a:ext cx="124178" cy="176244"/>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72" name="墨迹 71"/>
              <p14:cNvContentPartPr/>
              <p14:nvPr/>
            </p14:nvContentPartPr>
            <p14:xfrm>
              <a:off x="9883422" y="6124825"/>
              <a:ext cx="270933" cy="11279"/>
            </p14:xfrm>
          </p:contentPart>
        </mc:Choice>
        <mc:Fallback xmlns="">
          <p:pic>
            <p:nvPicPr>
              <p:cNvPr id="72" name="墨迹 71"/>
            </p:nvPicPr>
            <p:blipFill>
              <a:blip/>
            </p:blipFill>
            <p:spPr>
              <a:xfrm>
                <a:off x="9883422" y="6124825"/>
                <a:ext cx="270933" cy="11279"/>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73" name="墨迹 72"/>
              <p14:cNvContentPartPr/>
              <p14:nvPr/>
            </p14:nvContentPartPr>
            <p14:xfrm>
              <a:off x="10179755" y="6019784"/>
              <a:ext cx="14112" cy="167079"/>
            </p14:xfrm>
          </p:contentPart>
        </mc:Choice>
        <mc:Fallback xmlns="">
          <p:pic>
            <p:nvPicPr>
              <p:cNvPr id="73" name="墨迹 72"/>
            </p:nvPicPr>
            <p:blipFill>
              <a:blip/>
            </p:blipFill>
            <p:spPr>
              <a:xfrm>
                <a:off x="10179755" y="6019784"/>
                <a:ext cx="14112" cy="167079"/>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74" name="墨迹 73"/>
              <p14:cNvContentPartPr/>
              <p14:nvPr/>
            </p14:nvContentPartPr>
            <p14:xfrm>
              <a:off x="10199511" y="6079707"/>
              <a:ext cx="127000" cy="39478"/>
            </p14:xfrm>
          </p:contentPart>
        </mc:Choice>
        <mc:Fallback xmlns="">
          <p:pic>
            <p:nvPicPr>
              <p:cNvPr id="74" name="墨迹 73"/>
            </p:nvPicPr>
            <p:blipFill>
              <a:blip/>
            </p:blipFill>
            <p:spPr>
              <a:xfrm>
                <a:off x="10199511" y="6079707"/>
                <a:ext cx="127000" cy="39478"/>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75" name="墨迹 74"/>
              <p14:cNvContentPartPr/>
              <p14:nvPr/>
            </p14:nvContentPartPr>
            <p14:xfrm>
              <a:off x="10303933" y="5919677"/>
              <a:ext cx="59267" cy="481498"/>
            </p14:xfrm>
          </p:contentPart>
        </mc:Choice>
        <mc:Fallback xmlns="">
          <p:pic>
            <p:nvPicPr>
              <p:cNvPr id="75" name="墨迹 74"/>
            </p:nvPicPr>
            <p:blipFill>
              <a:blip/>
            </p:blipFill>
            <p:spPr>
              <a:xfrm>
                <a:off x="10303933" y="5919677"/>
                <a:ext cx="59267" cy="481498"/>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76" name="墨迹 75"/>
              <p14:cNvContentPartPr/>
              <p14:nvPr/>
            </p14:nvContentPartPr>
            <p14:xfrm>
              <a:off x="8269463" y="6720529"/>
              <a:ext cx="377825" cy="39655"/>
            </p14:xfrm>
          </p:contentPart>
        </mc:Choice>
        <mc:Fallback xmlns="">
          <p:pic>
            <p:nvPicPr>
              <p:cNvPr id="76" name="墨迹 75"/>
            </p:nvPicPr>
            <p:blipFill>
              <a:blip/>
            </p:blipFill>
            <p:spPr>
              <a:xfrm>
                <a:off x="8269463" y="6720529"/>
                <a:ext cx="377825" cy="39655"/>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77" name="墨迹 76"/>
              <p14:cNvContentPartPr/>
              <p14:nvPr/>
            </p14:nvContentPartPr>
            <p14:xfrm>
              <a:off x="8636000" y="6722644"/>
              <a:ext cx="16933" cy="3701"/>
            </p14:xfrm>
          </p:contentPart>
        </mc:Choice>
        <mc:Fallback xmlns="">
          <p:pic>
            <p:nvPicPr>
              <p:cNvPr id="77" name="墨迹 76"/>
            </p:nvPicPr>
            <p:blipFill>
              <a:blip/>
            </p:blipFill>
            <p:spPr>
              <a:xfrm>
                <a:off x="8636000" y="6722644"/>
                <a:ext cx="16933" cy="3701"/>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78" name="墨迹 77"/>
              <p14:cNvContentPartPr/>
              <p14:nvPr/>
            </p14:nvContentPartPr>
            <p14:xfrm>
              <a:off x="9070622" y="6248901"/>
              <a:ext cx="874889" cy="422985"/>
            </p14:xfrm>
          </p:contentPart>
        </mc:Choice>
        <mc:Fallback xmlns="">
          <p:pic>
            <p:nvPicPr>
              <p:cNvPr id="78" name="墨迹 77"/>
            </p:nvPicPr>
            <p:blipFill>
              <a:blip/>
            </p:blipFill>
            <p:spPr>
              <a:xfrm>
                <a:off x="9070622" y="6248901"/>
                <a:ext cx="874889" cy="422985"/>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79" name="墨迹 78"/>
              <p14:cNvContentPartPr/>
              <p14:nvPr/>
            </p14:nvContentPartPr>
            <p14:xfrm>
              <a:off x="9021938" y="6564730"/>
              <a:ext cx="226484" cy="200213"/>
            </p14:xfrm>
          </p:contentPart>
        </mc:Choice>
        <mc:Fallback xmlns="">
          <p:pic>
            <p:nvPicPr>
              <p:cNvPr id="79" name="墨迹 78"/>
            </p:nvPicPr>
            <p:blipFill>
              <a:blip/>
            </p:blipFill>
            <p:spPr>
              <a:xfrm>
                <a:off x="9021938" y="6564730"/>
                <a:ext cx="226484" cy="200213"/>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80" name="墨迹 79"/>
              <p14:cNvContentPartPr/>
              <p14:nvPr/>
            </p14:nvContentPartPr>
            <p14:xfrm>
              <a:off x="8703733" y="6513972"/>
              <a:ext cx="5644" cy="36658"/>
            </p14:xfrm>
          </p:contentPart>
        </mc:Choice>
        <mc:Fallback xmlns="">
          <p:pic>
            <p:nvPicPr>
              <p:cNvPr id="80" name="墨迹 79"/>
            </p:nvPicPr>
            <p:blipFill>
              <a:blip/>
            </p:blipFill>
            <p:spPr>
              <a:xfrm>
                <a:off x="8703733" y="6513972"/>
                <a:ext cx="5644" cy="36658"/>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81" name="墨迹 80"/>
              <p14:cNvContentPartPr/>
              <p14:nvPr/>
            </p14:nvContentPartPr>
            <p14:xfrm>
              <a:off x="8641644" y="6474493"/>
              <a:ext cx="252059" cy="242512"/>
            </p14:xfrm>
          </p:contentPart>
        </mc:Choice>
        <mc:Fallback xmlns="">
          <p:pic>
            <p:nvPicPr>
              <p:cNvPr id="81" name="墨迹 80"/>
            </p:nvPicPr>
            <p:blipFill>
              <a:blip/>
            </p:blipFill>
            <p:spPr>
              <a:xfrm>
                <a:off x="8641644" y="6474493"/>
                <a:ext cx="252059" cy="242512"/>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82" name="墨迹 81"/>
              <p14:cNvContentPartPr/>
              <p14:nvPr/>
            </p14:nvContentPartPr>
            <p14:xfrm>
              <a:off x="8782755" y="6643687"/>
              <a:ext cx="214489" cy="93057"/>
            </p14:xfrm>
          </p:contentPart>
        </mc:Choice>
        <mc:Fallback xmlns="">
          <p:pic>
            <p:nvPicPr>
              <p:cNvPr id="82" name="墨迹 81"/>
            </p:nvPicPr>
            <p:blipFill>
              <a:blip/>
            </p:blipFill>
            <p:spPr>
              <a:xfrm>
                <a:off x="8782755" y="6643687"/>
                <a:ext cx="214489" cy="93057"/>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83" name="墨迹 82"/>
              <p14:cNvContentPartPr/>
              <p14:nvPr/>
            </p14:nvContentPartPr>
            <p14:xfrm>
              <a:off x="8952088" y="6484891"/>
              <a:ext cx="11289" cy="162321"/>
            </p14:xfrm>
          </p:contentPart>
        </mc:Choice>
        <mc:Fallback xmlns="">
          <p:pic>
            <p:nvPicPr>
              <p:cNvPr id="83" name="墨迹 82"/>
            </p:nvPicPr>
            <p:blipFill>
              <a:blip/>
            </p:blipFill>
            <p:spPr>
              <a:xfrm>
                <a:off x="8952088" y="6484891"/>
                <a:ext cx="11289" cy="162321"/>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84" name="墨迹 83"/>
              <p14:cNvContentPartPr/>
              <p14:nvPr/>
            </p14:nvContentPartPr>
            <p14:xfrm>
              <a:off x="8969022" y="6403996"/>
              <a:ext cx="118533" cy="274940"/>
            </p14:xfrm>
          </p:contentPart>
        </mc:Choice>
        <mc:Fallback xmlns="">
          <p:pic>
            <p:nvPicPr>
              <p:cNvPr id="84" name="墨迹 83"/>
            </p:nvPicPr>
            <p:blipFill>
              <a:blip/>
            </p:blipFill>
            <p:spPr>
              <a:xfrm>
                <a:off x="8969022" y="6403996"/>
                <a:ext cx="118533" cy="274940"/>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85" name="墨迹 84"/>
              <p14:cNvContentPartPr/>
              <p14:nvPr/>
            </p14:nvContentPartPr>
            <p14:xfrm>
              <a:off x="9121422" y="6403996"/>
              <a:ext cx="237066" cy="277760"/>
            </p14:xfrm>
          </p:contentPart>
        </mc:Choice>
        <mc:Fallback xmlns="">
          <p:pic>
            <p:nvPicPr>
              <p:cNvPr id="85" name="墨迹 84"/>
            </p:nvPicPr>
            <p:blipFill>
              <a:blip/>
            </p:blipFill>
            <p:spPr>
              <a:xfrm>
                <a:off x="9121422" y="6403996"/>
                <a:ext cx="237066" cy="277760"/>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86" name="墨迹 85"/>
              <p14:cNvContentPartPr/>
              <p14:nvPr/>
            </p14:nvContentPartPr>
            <p14:xfrm>
              <a:off x="10622844" y="5436769"/>
              <a:ext cx="361244" cy="287630"/>
            </p14:xfrm>
          </p:contentPart>
        </mc:Choice>
        <mc:Fallback xmlns="">
          <p:pic>
            <p:nvPicPr>
              <p:cNvPr id="86" name="墨迹 85"/>
            </p:nvPicPr>
            <p:blipFill>
              <a:blip/>
            </p:blipFill>
            <p:spPr>
              <a:xfrm>
                <a:off x="10622844" y="5436769"/>
                <a:ext cx="361244" cy="287630"/>
              </a:xfrm>
              <a:prstGeom prst="rect"/>
            </p:spPr>
          </p:pic>
        </mc:Fallback>
      </mc:AlternateContent>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
  <PresentationFormat>宽屏</PresentationFormat>
  <Paragraphs>1</Paragraphs>
  <Slides>0</Slides>
  <Notes>1</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31</vt:i4>
      </vt:variant>
    </vt:vector>
  </HeadingPairs>
  <TitlesOfParts>
    <vt:vector size="36" baseType="lpstr">
      <vt:lpstr>Arial</vt:lpstr>
      <vt:lpstr>宋体</vt:lpstr>
      <vt:lpstr>Wingdings</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珂 朱</dc:creator>
  <cp:lastModifiedBy>iPad (52)</cp:lastModifiedBy>
  <cp:revision>2</cp:revision>
  <dcterms:created xsi:type="dcterms:W3CDTF">1900-01-01T00:00:00Z</dcterms:created>
  <dcterms:modified xsi:type="dcterms:W3CDTF">1900-01-01T00:00:00Z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0366852789B99E3F6C8703694B9E8F29_32</vt:lpwstr>
  </property>
  <property fmtid="{D5CDD505-2E9C-101B-9397-08002B2CF9AE}" pid="3" name="KSOProductBuildVer">
    <vt:lpwstr>2052-12.12.1</vt:lpwstr>
  </property>
</Properties>
</file>